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77" r:id="rId3"/>
    <p:sldId id="278" r:id="rId4"/>
    <p:sldId id="259" r:id="rId5"/>
    <p:sldId id="262" r:id="rId6"/>
    <p:sldId id="263" r:id="rId7"/>
    <p:sldId id="265" r:id="rId8"/>
    <p:sldId id="264" r:id="rId9"/>
    <p:sldId id="260" r:id="rId10"/>
    <p:sldId id="261" r:id="rId11"/>
    <p:sldId id="266" r:id="rId12"/>
    <p:sldId id="267" r:id="rId13"/>
    <p:sldId id="279" r:id="rId14"/>
    <p:sldId id="268" r:id="rId15"/>
    <p:sldId id="269" r:id="rId16"/>
    <p:sldId id="270" r:id="rId17"/>
    <p:sldId id="271" r:id="rId18"/>
    <p:sldId id="272" r:id="rId19"/>
    <p:sldId id="273" r:id="rId20"/>
    <p:sldId id="280" r:id="rId21"/>
    <p:sldId id="281" r:id="rId22"/>
    <p:sldId id="282" r:id="rId23"/>
    <p:sldId id="283" r:id="rId24"/>
    <p:sldId id="284" r:id="rId25"/>
    <p:sldId id="285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90" d="100"/>
          <a:sy n="90" d="100"/>
        </p:scale>
        <p:origin x="-864" y="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9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12-09T09:08:22.572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F35B9181-7CD8-484B-A461-42CAFC7E8901}" emma:medium="tactile" emma:mode="ink">
          <msink:context xmlns:msink="http://schemas.microsoft.com/ink/2010/main" type="writingRegion" rotatedBoundingBox="3148,2405 21762,1632 21925,5564 3311,6337"/>
        </emma:interpretation>
      </emma:emma>
    </inkml:annotationXML>
    <inkml:traceGroup>
      <inkml:annotationXML>
        <emma:emma xmlns:emma="http://www.w3.org/2003/04/emma" version="1.0">
          <emma:interpretation id="{6777795F-BFC0-4252-A24D-493C759F8F55}" emma:medium="tactile" emma:mode="ink">
            <msink:context xmlns:msink="http://schemas.microsoft.com/ink/2010/main" type="paragraph" rotatedBoundingBox="3317,2156 10310,2589 10198,4384 3206,39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9557E0-79C5-42AA-9960-405653C8D832}" emma:medium="tactile" emma:mode="ink">
              <msink:context xmlns:msink="http://schemas.microsoft.com/ink/2010/main" type="line" rotatedBoundingBox="3317,2156 10310,2589 10198,4384 3206,3951"/>
            </emma:interpretation>
          </emma:emma>
        </inkml:annotationXML>
        <inkml:traceGroup>
          <inkml:annotationXML>
            <emma:emma xmlns:emma="http://www.w3.org/2003/04/emma" version="1.0">
              <emma:interpretation id="{DED65460-D8FD-4AF0-9B64-3007E6F98FB5}" emma:medium="tactile" emma:mode="ink">
                <msink:context xmlns:msink="http://schemas.microsoft.com/ink/2010/main" type="inkWord" rotatedBoundingBox="3317,2156 6781,2371 6669,4166 3206,3951"/>
              </emma:interpretation>
              <emma:one-of disjunction-type="recognition" id="oneOf0">
                <emma:interpretation id="interp0" emma:lang="en-US" emma:confidence="0.5">
                  <emma:literal>ppt</emma:literal>
                </emma:interpretation>
                <emma:interpretation id="interp1" emma:lang="en-US" emma:confidence="0">
                  <emma:literal>PPT</emma:literal>
                </emma:interpretation>
                <emma:interpretation id="interp2" emma:lang="en-US" emma:confidence="0">
                  <emma:literal>PT</emma:literal>
                </emma:interpretation>
                <emma:interpretation id="interp3" emma:lang="en-US" emma:confidence="0">
                  <emma:literal>ppts</emma:literal>
                </emma:interpretation>
                <emma:interpretation id="interp4" emma:lang="en-US" emma:confidence="0">
                  <emma:literal>pptx</emma:literal>
                </emma:interpretation>
              </emma:one-of>
            </emma:emma>
          </inkml:annotationXML>
          <inkml:trace contextRef="#ctx0" brushRef="#br0">0 174 168,'9'-27'226,"4"5"-12,1-2-13,7 4-19,-1 2-13,2-1-15,4 3-13,2 5-18,-7 5-6,4-2-16,2 5-11,1 3-7,1 6-8,-2 3-5,1 4-2,-5 3-1,3 3-4,-5 4-3,-2-1-5,-2 11-7,-4-6-5,-5 3 1,-2-3-8,-4 3-4,-4-2-2,1 0 1,-9 3-7,1-7 0,-7 4-4,-5 4-9,-7-1-10,3-10-18,-12 3-22,2 4-25,0-8-25,-6 2-25,3-9-28,10-2-27,-4-1-29,2-3-126,2-4-350,7 0 156</inkml:trace>
          <inkml:trace contextRef="#ctx0" brushRef="#br0" timeOffset="-290.0329">-76 158 125,'7'-14'266,"0"-1"1,1 3-1,-2-3-8,0 8-6,-1-2-11,-2 1-16,0 2-12,1 0-18,-3 3-14,-1 3-21,5-6-21,-5 6-8,0 0-13,0 0-10,0 0-7,0 15 0,-5 2 6,-3 11-8,-3 8-6,-3 9-7,1-3-9,-1 7-1,-7-1-8,1 0-6,1 5-2,-3-4-6,-7 21-4,5-21-5,-7 16-6,7-16-8,-1 5 2,3-7-5,1 0-21,-1-2-28,1-3-26,2 2-44,3-1-34,7-7-42,-2-6-47,8-6-48,-2-7-54,-1 9-205,4-10-562,0-5 249</inkml:trace>
          <inkml:trace contextRef="#ctx0" brushRef="#br0" timeOffset="-604.0373">-1076 74 108,'27'-31'170,"2"3"-9,6 4-5,-2 1-7,-9 6-14,9 6-11,-3-1-12,3 6-18,-3 5-1,4-3-12,-4 4-6,1 8-3,-5 1-6,1 2-9,-5 7-2,-3 1-12,-5 9 9,-6-2-14,-2 4-1,-6 6-1,-8 4 3,-11 1-7,-3 1-7,-5-5 5,-9 3-5,-8-5-1,-17 11-2,11-14-2,5 5-4,-23 9-8,19-21-15,-1 2-23,0-1-21,3-2-20,6-2-29,11-6-16,8-6-29,1-1-128,-1 2-295,4-3 130</inkml:trace>
          <inkml:trace contextRef="#ctx0" brushRef="#br0" timeOffset="-883.4102">-1077 28 126,'0'-18'149,"-5"3"1,4-3 2,-3 4 7,-2-4 2,0 5-2,1 3-2,2 2 3,0 0-5,-1 1-4,3 4-14,1 3-14,-3-9-15,0 5-11,3 4-11,0 0 1,-7 17 11,1 6-2,0 7 11,-4 14-5,-1 5-13,-11 20-1,-2 0-7,-3 4-8,2 1-6,3-3-4,-7 5 1,9-4-13,-9 9-8,-6-4-1,7 2-3,-2 1-5,3-3-17,-3-7-25,1-1-21,10-18-21,-1-2-35,4 3-32,3-6-29,5-4-30,2 0-31,6-14-25,1-1-172,-2-10-437,2-1 194</inkml:trace>
          <inkml:trace contextRef="#ctx0" brushRef="#br0" timeOffset="664.4831">766 60 155,'-13'-12'312,"1"2"4,8 6-13,-2-4-19,1 2-23,-1 0-17,4 2-20,2 4-15,-1-10-17,1 10-18,-5-3-21,5 3-13,0 0-12,14-8-10,1 6-7,16-6-12,9 6-8,7-4-1,4 1 4,6-1-23,25 1 3,-25 1-5,5 1-14,-5 0 4,5 2-8,23-5-3,-26 0 5,18 5-11,-20 1-2,-1-8-3,-7 6-1,-2-5-2,-2 4-2,-14-2-1,-5 3 7,-6-2-3,-1 2-3,-1-2 4,-6 3-3,0-3-14,-1 0 15,-5 4-4,2-3-4,-8 3-14,13-3-26,-13 3-35,6-3-50,-1-1-44,-5 4-44,0 0-53,0 0-42,0 0-33,0 0-251,0 0-614,0 0 272</inkml:trace>
          <inkml:trace contextRef="#ctx0" brushRef="#br0" timeOffset="301.0175">1184 142 86,'8'-12'340,"4"5"9,-4-1-1,-1 5-16,-1-1-19,-1-2-25,-2 4-28,-3 2-28,8-3-19,-8 3-24,0 0-6,8 7-5,-5 4 3,-3 3-5,0 4-12,-3 9-12,0 0-12,-2 2-10,-5 2-11,-1 7-9,2-1-11,-4 1-13,0 0-4,-1 2-9,6-11-3,-9 8-8,-2 0-8,5-3-3,-1-7-10,1-1-40,-6 9-27,5-8-38,3 0-36,2-3-48,-3 1-49,-1-1-46,-5-2-61,14-7-48,-6-3-260,5-2-662,-2-3 293</inkml:trace>
        </inkml:traceGroup>
        <inkml:traceGroup>
          <inkml:annotationXML>
            <emma:emma xmlns:emma="http://www.w3.org/2003/04/emma" version="1.0">
              <emma:interpretation id="{224ABCFB-D27F-4852-860E-77DA9AE03D01}" emma:medium="tactile" emma:mode="ink">
                <msink:context xmlns:msink="http://schemas.microsoft.com/ink/2010/main" type="inkWord" rotatedBoundingBox="7825,2768 10289,2920 10239,3736 7774,3584"/>
              </emma:interpretation>
              <emma:one-of disjunction-type="recognition" id="oneOf1">
                <emma:interpretation id="interp5" emma:lang="en-US" emma:confidence="0.5">
                  <emma:literal>on</emma:literal>
                </emma:interpretation>
                <emma:interpretation id="interp6" emma:lang="en-US" emma:confidence="0">
                  <emma:literal>On</emma:literal>
                </emma:interpretation>
                <emma:interpretation id="interp7" emma:lang="en-US" emma:confidence="0">
                  <emma:literal>one</emma:literal>
                </emma:interpretation>
                <emma:interpretation id="interp8" emma:lang="en-US" emma:confidence="0">
                  <emma:literal>own</emma:literal>
                </emma:interpretation>
                <emma:interpretation id="interp9" emma:lang="en-US" emma:confidence="0">
                  <emma:literal>onw</emma:literal>
                </emma:interpretation>
              </emma:one-of>
            </emma:emma>
          </inkml:annotationXML>
          <inkml:trace contextRef="#ctx0" brushRef="#br0" timeOffset="1574.4307">3310 346 157,'0'-9'153,"0"0"-2,0 0-12,0 1-5,0 1-8,-6 2-9,3-3-5,-2 5-11,5 3-18,-13 0 4,2 3-11,-3 5-11,-7 7 2,-2 2-3,-6 12-4,-1-2-1,0 7 0,3 3-6,-1 6 1,1-4-5,6 3-2,5-1-2,-3 6 0,8 0-6,2 2 0,2-7-5,6-1-1,1 1-4,6-14 0,2 3 1,0-2-5,5-3-3,-1-3-1,4-2-1,-2-8 0,7 3-5,-2-7 0,9-3 0,1-2-3,14-7 1,1-4 0,5-4 2,-6-6 0,-2-5 2,0 2 2,-6-8 1,1-5 6,-7 0 4,-4-3-5,-4-1-2,-4-4 1,-4-2-3,-4-2-4,-2 1 1,-7 5-4,-3-3-3,-7 5 0,2 10-1,0 1-2,-4 0-2,-3 3-3,1-2 3,-3 5 0,4 6-3,-8-1-3,7 4 2,-2 4-7,-3 1-15,5 2-14,-6 4-8,4 2-10,-10 1-15,3 7-13,-11 3-17,9 2-15,-5 1-16,8 2-26,-7 9-9,9-3-18,-1-1-110,5-5-315,2 5 141</inkml:trace>
          <inkml:trace contextRef="#ctx0" brushRef="#br0" timeOffset="2072.2399">4021 525 131,'8'-7'282,"-2"-3"3,2 3-4,-1-1-16,-1 2-24,-4 2-20,4-1-26,-6 5-21,6-8-18,-6 8-19,0 0-14,0 0-11,13 13-15,-7-5-2,-6 9-10,0-1-3,0 10-13,-3 0-7,-5 0-5,5 2-10,-3 3-2,-5-3-5,1 0-3,-1 10-2,3-7-5,0 6 1,2-11-6,-7 0-1,12-10-3,-6 6-3,1-8 1,0 1-2,4-6-4,2-1-5,0 5-4,0-7 5,0-4-6,0-2-1,6 5 1,-6-5-5,0 0 4,29-20-5,-15 2 0,19-12 0,-3-2-2,4-3 2,-3 0-7,7-3 3,-1-2-1,4 3 0,3 2-1,-1 0 6,5 4-2,-6-1-1,3 5-3,1 3 4,-4 0-1,-4 2-1,-9 11 6,4 4 1,-11-3 0,-1 4 5,-2 1 4,-10 5-6,4 0 2,-5 0 10,0 5 11,-3 2 13,-5 7 1,-4 4 1,-5 5 1,3 4-4,-9 3-4,-5 6 1,4 1 2,-5 3-5,1 2-8,2-4 5,1 0-2,3 2 0,1-13-13,11 1 1,-1-2 0,3 0-3,3-9-19,12 1-18,5-4-31,21 4-32,4-12-32,10-6-32,29-1-43,8-15-49,4-3-32,42-6-205,-2-8-519,-42 5 230</inkml:trace>
        </inkml:traceGroup>
      </inkml:traceGroup>
    </inkml:traceGroup>
    <inkml:traceGroup>
      <inkml:annotationXML>
        <emma:emma xmlns:emma="http://www.w3.org/2003/04/emma" version="1.0">
          <emma:interpretation id="{4C7D2980-6404-404A-A5CD-AE038BBE9D6D}" emma:medium="tactile" emma:mode="ink">
            <msink:context xmlns:msink="http://schemas.microsoft.com/ink/2010/main" type="paragraph" rotatedBoundingBox="5283,4286 21844,3598 21925,5564 5365,62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B06867D-E745-442B-A3D3-10144319C15E}" emma:medium="tactile" emma:mode="ink">
              <msink:context xmlns:msink="http://schemas.microsoft.com/ink/2010/main" type="line" rotatedBoundingBox="5283,4286 21844,3598 21925,5564 5365,6252"/>
            </emma:interpretation>
          </emma:emma>
        </inkml:annotationXML>
        <inkml:traceGroup>
          <inkml:annotationXML>
            <emma:emma xmlns:emma="http://www.w3.org/2003/04/emma" version="1.0">
              <emma:interpretation id="{A73EB994-DD3B-4FEE-958B-69F6BDAC1E44}" emma:medium="tactile" emma:mode="ink">
                <msink:context xmlns:msink="http://schemas.microsoft.com/ink/2010/main" type="inkWord" rotatedBoundingBox="5270,4539 12870,4101 12968,5809 5368,6247"/>
              </emma:interpretation>
              <emma:one-of disjunction-type="recognition" id="oneOf2">
                <emma:interpretation id="interp10" emma:lang="en-US" emma:confidence="0.5">
                  <emma:literal>projection</emma:literal>
                </emma:interpretation>
                <emma:interpretation id="interp11" emma:lang="en-US" emma:confidence="0">
                  <emma:literal>Projection</emma:literal>
                </emma:interpretation>
                <emma:interpretation id="interp12" emma:lang="en-US" emma:confidence="0">
                  <emma:literal>projections</emma:literal>
                </emma:interpretation>
                <emma:interpretation id="interp13" emma:lang="en-US" emma:confidence="0">
                  <emma:literal>Projections</emma:literal>
                </emma:interpretation>
                <emma:interpretation id="interp14" emma:lang="en-US" emma:confidence="0">
                  <emma:literal>projecting</emma:literal>
                </emma:interpretation>
              </emma:one-of>
            </emma:emma>
          </inkml:annotationXML>
          <inkml:trace contextRef="#ctx0" brushRef="#br0" timeOffset="2741.2596">1141 2193 205,'0'-11'240,"2"-2"-4,-4 4-9,4 3-12,-2-3-22,0 0-17,0 9-21,-2-5-11,2 5-10,0 0 7,-14 32-3,-2 5 23,-3 7-9,-2 5-11,-13 21-12,5 6-11,-6-1-13,-1 4-4,3-5-11,3-2-15,-8 0-1,4-1-4,1 6-14,5-9-2,-1-4 1,2-15-17,7 0-8,-3 0-37,6-2-22,-7-1-29,8-7-33,1 3-49,-1-6-48,6-10-55,4-4-241,-2-5-522,2-2 231</inkml:trace>
          <inkml:trace contextRef="#ctx0" brushRef="#br0" timeOffset="3035.3533">1043 2300 110,'25'-43'267,"-1"0"-4,1 12-8,4 1-10,1-4-14,-2 6-15,3 0-15,2 5-17,3 2-18,-9 8-15,2 3-11,5 3-18,-7 2-13,2 5-10,-7 0-10,5 6-9,-3 5-11,-2 7-6,-2 3-3,-5 4-5,-3 18-4,-4 4-5,-1 0 1,-14 0-12,-1 2 1,-7 0-5,0-3 1,-12 0-9,-3-3 0,-8 2 3,2-4-4,-7-3-7,-14 8-5,16-8-10,-3-9-8,-2-1-16,0-1-10,5-4-12,-1-3-13,14-6-16,-5-3-25,4-2-15,4-6-21,4-2-33,2-2-41,5-2-20,1-3-165,4-2-427,1-6 189</inkml:trace>
          <inkml:trace contextRef="#ctx0" brushRef="#br0" timeOffset="3419.7295">1860 2444 154,'16'11'224,"4"5"-17,1-2-13,-4 4-16,-2 4-10,-1 1-15,-3-1-12,3 5-15,-3 1-13,-1-1-8,2-1-9,-4 3-9,-1-5-12,-6 4-7,4-3-6,-3-3-4,-2-1-5,0-3-5,-2-2-6,-4 1-13,-1 0-8,6-8-3,-10 1-4,3-1-7,0-1-2,0-7 1,-2 2-3,-1-3-3,11 0 3,-20-3-6,10-8 1,-1-2-4,5-1 2,3-12 0,-2 0 0,10-3 0,-2-12 0,10 3 0,1 0 1,6 0 1,1 3-1,1-2 2,11 3 1,-3-1 0,7 5 1,-2 0 5,3 4-3,0 1 3,4 3-1,0 1 1,-4 4-4,1 0 0,-10 7 2,6 3-1,-2 3 1,-2-2-2,-2 4-5,-1 2-15,1 1-18,-8 0-30,-1-1-32,-2 6-25,1-1-27,0 3-25,-7 0-124,-4 1-323,0 1 144</inkml:trace>
          <inkml:trace contextRef="#ctx0" brushRef="#br0" timeOffset="3911.7569">3154 2451 46,'0'-7'216,"1"-3"-6,-1 4-15,0-1-9,0-1-6,0 8-9,0-7-7,0 7-9,-1-5-9,1 5-18,0 0-10,0 0-12,0 0-12,-29 12-5,10-3-1,-2 9-7,1 4-5,-9 9-4,1-4-6,-1 7-4,9-2 2,-7 5-4,5-2-6,6 5-1,3-4-2,-1 2-6,4-10-6,-1 3-3,3-3 0,7-4-6,-4 3-5,5-5 0,2-3-1,7-4-1,-6 3-4,5-5 2,5-2-4,1-3 1,0-6-2,5-1-4,2-2 0,3-9 2,4 2-2,1-5 0,2-4 0,-7 0-2,2-2-2,2-11-1,-3-2 3,-4 0-4,-7 5 0,4-14 0,-7 3 1,-2 0-3,-6 9-1,2-13 2,-5 15 0,-3-3 4,0 2 5,-4 2 1,1-1-3,-2 11 2,0-4-5,2 3 0,-7 2-1,4 1-12,-2 8-10,1-4-18,2 5-15,-4-1-16,2 4-21,-3 4-14,1 5-13,-2 3-18,1 5-18,3-2-24,-2 9-18,4 5-25,1 0-161,6 1-404,-4-6 179</inkml:trace>
          <inkml:trace contextRef="#ctx0" brushRef="#br0" timeOffset="4244.3642">3632 2632 104,'11'-14'267,"-2"-1"1,2 3 4,-4-3 5,-1 7-4,-4-1-7,4-1 6,-6 1-8,2 1-7,2 4-5,-4-3-15,0 7-19,0-7-24,0 7-21,0 0-19,0 0-11,0 0 3,-6 18 7,0 5-10,-4 3-11,-3 8-11,-1 4-5,0 2-6,-5 1-5,2 3-10,-2-1-7,1 1-8,-2 1-3,-1 4-7,0-6-7,-1 8-4,0-2-7,-3 16-9,4-16 2,1-2-6,4-2-6,-3-4-1,9 1-3,-9-4 1,7-11-1,2-1-6,1-4-18,-3 3-17,6-10-13,-3 0-7,1-3-1,1-5-8,-1 1-3,2-1-10,-5-7-27,2 0-28,9 0-25,-27-15-6,12 2-27,-4-8-38,0-4-34,-6-9-52,4-3-56,7 1-296,-6-13-696,5 4 308</inkml:trace>
          <inkml:trace contextRef="#ctx0" brushRef="#br0" timeOffset="4422.2236">3551 2068 211,'5'-28'278,"-2"3"-23,2 6-12,-1 1-16,0-2-22,-4 9-20,1 0-21,2 5-46,-1 1-52,-2 5-37,5-7-37,-5 7-42,0 0-52,17 14-53,-9 1-123,-2 1-301,2 2 133</inkml:trace>
          <inkml:trace contextRef="#ctx0" brushRef="#br0" timeOffset="4852.3633">4092 2742 92,'0'0'157,"0"0"-11,0 0-7,0 0-15,16-12-12,-11 5-10,8 3-7,1-2-14,-1-3 2,2 3-11,-2 1 2,1-3-8,1-3-9,-1 3-3,0-6-7,-3 2-3,2-7 5,-2 2-2,-2 0-4,-2 0 4,1 1 0,-7-9-1,4 8-2,-5-1-2,0 0-1,0 3 0,0-2 0,-5 4 0,4 1-4,-6 5-6,6-4-1,-6 3-6,1 4-9,0 4 7,6 0-3,-16 6 0,3 1-5,-1 7-1,-3 4-3,-1 5 10,4 2 0,-3-4 5,-1 16 4,-1-5 2,6-3-1,6-1-2,-8 10-1,3-9-1,5 0-3,6 2-3,1-5 0,1-2-3,4 4-2,3-7 0,1 2-11,6-1-14,5-4-23,2-4-34,4-3-27,2-3-38,17-6-31,4-2-23,0-1-144,5-7-356,-5-2 159</inkml:trace>
          <inkml:trace contextRef="#ctx0" brushRef="#br0" timeOffset="5322.3381">5022 2512 62,'0'-17'182,"1"0"5,-2 1-7,1 0-14,0 8-9,-2-2-8,-2-1-13,4 6-19,-7-2-11,6 3-11,1 4-11,-8-5-7,8 5-7,-21 6-2,8 4 7,-1 0-4,-6 8-2,2 3 2,1 0 0,-1 1 2,-4 11-1,8-7 4,-5 6-1,6-4-3,4-2-4,-4-1-1,4 3-7,4-1-6,0-5-2,5 1-5,3-2-1,4-3-6,-3 0-2,6-1-5,1 0-1,6-6 0,4 0-3,4 5-4,9-9-1,-1 0-4,2-3-3,9-7-13,-1-1-7,-1-4-11,4-1-9,-16-5-8,15 2-1,-9-8 0,5 0 1,-6-1 1,5-11 3,-4 0 0,-6-1 1,-1-6 3,-2-6 6,0-1 2,1-3-3,8-17 3,-7 0 2,-8 17 6,1 4 13,-10 0 14,3 2 17,-1 3 11,-6 9 14,3 3 18,-3 6 9,-7 3 13,6 7 10,-1-3-1,-6 6-1,2-2-5,4 3-15,-6 6-7,0 2-6,5-8-16,-5 8 2,0 0 8,0 0-5,-5 32 3,-1-3 0,-4 6 0,-3 7 2,-1-4-32,0 3 15,-5 3-7,5 1-1,-2-1-10,-5 4 0,1-2-7,2 1-3,-2-1-43,5-5-37,-4 4-42,7-9-36,-2 2-37,4-10-45,2 0-59,3-3-57,2-5-264,3-5-644,-3-1 285</inkml:trace>
          <inkml:trace contextRef="#ctx0" brushRef="#br0" timeOffset="5720.9316">5332 2465 256,'-6'-8'252,"4"-3"-22,-3 5-22,5-1-21,0 2-20,7-2-17,5 3-18,4 0-11,18 4-11,-6-3-13,5-1-13,10 4-13,1-1-16,5-2-14,1 3-17,-1 0-14,4-1-14,-2 1-5,1 1-14,1-2-1,-1 1-3,-5-6 1,-4 0 8,-10 2 1,-4-5 5,-5 1 3,1-3 12,-9 0 18,6-6 23,-8 6 21,-1 1 16,0-1 10,-4-2 5,2 1 7,-1-1 11,-2 6 6,-4-2 3,-1 1 3,4 2 11,-1 2 13,-6-7-15,8 7 0,-8 4-11,3-7-10,-3 7-12,3-3-14,-3 3-13,0 0-4,0 0-3,0 0 9,0 25-8,-6-12 1,0 8-7,1 5-7,-5-1-4,3 1-6,-1-5-3,1 6-18,-2-5 9,1 3-22,-2-1-38,6-5-34,-3 0-42,3-6-39,-3 6-44,1-4-42,3 2-54,4-8-41,-2 1-248,1-5-616,0-5 272</inkml:trace>
          <inkml:trace contextRef="#ctx0" brushRef="#br0" timeOffset="5883.7734">6254 2214 2753,'-2'-45'-1,"-3"8"47,2 9 30,-3-4 16,1 5 8,-1-1 9,-4 6-16,5 5-8,2 2-9,-1 2-11,-1 4-8,5-2-6,-2 6-47,1-1-32,1 6-34,0 0-19,0 0-41,0 0-45,0 0-48,8 33-47,-4-13-184,3-3-481,1 0 214</inkml:trace>
          <inkml:trace contextRef="#ctx0" brushRef="#br0" timeOffset="6310.3974">6782 2238 120,'-6'-6'299,"-2"1"-3,-1-1-11,2 0-23,3 1-28,0-1-25,4 6-23,-12-2-22,12 2-9,-13 12-22,-1-1-9,1 0-12,-1 10-14,-2 2-8,3-2-12,-1 5-2,-3 10-12,-2-3-2,6-7-9,-1 3 1,3 8-8,-5-9-3,8-2-3,-1-2-2,9-4-6,-2 3-3,-3-7-2,4 1 0,4-2-3,0-3-4,0-5 1,3 4 1,2-5-3,7-1-2,2-1 2,5-4-4,5-4-2,-2-4 0,2-2 5,2-1-6,-9-5-6,7 1 2,-4-8 1,-4 1-3,-4-3 2,4-9-1,-1 0-4,-6 5 3,-5 2-2,1-4 1,-5 7 13,0-4 10,-1 3 6,-4 1 0,-3 9 4,2-2-13,-3 0-4,-1 1 3,1 5-8,-2 1-3,-3-1-1,2 6 0,-4 3-3,-1-4-6,-2 6-26,0 0-10,-3 2-18,3 3-15,-3 4-11,0 0-21,-3 7-21,8-6-16,1 4-30,4 0-24,2-2-25,1 3-27,6 1-191,0-5-467,8 2 208</inkml:trace>
          <inkml:trace contextRef="#ctx0" brushRef="#br0" timeOffset="6754.097">7332 2243 323,'6'-7'345,"2"3"12,-2 1-18,2 0-17,-3-2-27,-5 5-34,8-3-34,-8 3-25,8-3-15,-8 3-16,0 0-22,0 17-19,0-5-8,-6 1 0,4 4-26,-4 0-8,-1 5-7,-1 1-14,1 2-4,0-1-6,1-4 0,0-3-3,-1 5-6,2-1-5,2-3-10,2-2-9,-6-3 9,4 3-5,0-10-6,0 3-6,3 0 8,0-2-4,3-1 2,-3-6-6,6 5 0,1-5 0,-7 0-10,20-4-4,-5-2 0,0-2-4,4-4-8,4-7-2,3 4 6,-3-4-2,0-3-10,11-9 10,-1 3-3,-3-2 4,-2 1-2,-5 7 4,0-1 1,-5 5 3,1 4 5,-10 3-4,2-2-3,-3 9 11,-1-6 7,-4 4-1,3 0-5,0 0-4,-6 6 5,7-4-11,-7 4 9,0 0-3,0 0 7,8 17 5,-10-6 8,-3 4 7,5 6 9,-3-4-10,-8 7 3,5 1 0,3-1-3,-4 1-1,1-1-6,0 2 1,4-8 0,-3 1-5,10-2-9,-5 0-14,2-2-28,6-2-36,6-2-32,11 3-51,5-8-66,19-3-91,8-5-84,3-3-208,15-6-646,1-12 285</inkml:trace>
        </inkml:traceGroup>
        <inkml:traceGroup>
          <inkml:annotationXML>
            <emma:emma xmlns:emma="http://www.w3.org/2003/04/emma" version="1.0">
              <emma:interpretation id="{A1FCA2AF-7646-4F44-9925-4DAE15FF2175}" emma:medium="tactile" emma:mode="ink">
                <msink:context xmlns:msink="http://schemas.microsoft.com/ink/2010/main" type="inkWord" rotatedBoundingBox="14928,4194 15047,5838 13834,5925 13716,4281"/>
              </emma:interpretation>
              <emma:one-of disjunction-type="recognition" id="oneOf3">
                <emma:interpretation id="interp15" emma:lang="en-US" emma:confidence="0.5">
                  <emma:literal>of</emma:literal>
                </emma:interpretation>
                <emma:interpretation id="interp16" emma:lang="en-US" emma:confidence="0">
                  <emma:literal>off</emma:literal>
                </emma:interpretation>
                <emma:interpretation id="interp17" emma:lang="en-US" emma:confidence="0">
                  <emma:literal>Of</emma:literal>
                </emma:interpretation>
                <emma:interpretation id="interp18" emma:lang="en-US" emma:confidence="0">
                  <emma:literal>oof</emma:literal>
                </emma:interpretation>
                <emma:interpretation id="interp19" emma:lang="en-US" emma:confidence="0">
                  <emma:literal>oaf</emma:literal>
                </emma:interpretation>
              </emma:one-of>
            </emma:emma>
          </inkml:annotationXML>
          <inkml:trace contextRef="#ctx0" brushRef="#br0" timeOffset="8049.9855">9485 1941 8,'0'0'113,"-19"3"-13,10 0 15,-6 3-18,-2 4-2,-2 1 2,-6 11-10,3-2 10,-12 8 3,3 0-4,-1 8-1,3 5-10,-2-4-6,1 3-2,0 3-5,-4-2-7,9-1-5,-3 3 5,2-3-4,6-1-5,-1 0-7,7-12-4,6 3-4,0-3-4,2-3-4,2-1-3,4-2-2,4-6-5,-3 3 1,9-2 1,-7-9-5,5-1 2,4 0-2,3-3-2,5-3 1,1-3-2,-1-3-1,7-6-2,3 0-2,-6-5-1,2-1 0,4-10-1,-2-1 1,-7 3-4,-4 0-1,2-14 1,0 2-4,-5-2 3,1-3-3,-1 4 8,-1 1-7,-7 10-1,2 1-1,-2 6 4,-4 3 2,2 1 1,-2 0-1,-2 2 5,2 0 3,-2 8-2,0-1 2,0 0-7,4 2-1,-4 6-1,0-11 0,0 11-4,2-2-3,-2 2-1,0 0 2,0 0-1,0 0 2,0 0-1,0 0-2,5 25 2,-4-14-2,-1-1 0,2 7 3,3-2-2,-4-8 2,6 3 0,-3 2 0,1-6 2,5 5-5,-3-7 6,3 2-3,3-2 1,6-2-1,3-4 3,5-6-2,3 2-1,0-8 3,11-1-4,0-6-3,-6-6 5,0-1-3,0 0 3,-5-2-1,3 0-1,-4-7 3,2 2-2,-2-2-2,-2-2-3,0 3 4,-7 4 1,-6 6 0,1 5 2,-3 4 10,-4 0 6,2 4 6,-4 4-8,0-1 6,1 2-4,-6 1-4,4 0-4,-2 4-5,-3 3-4,0 0 9,5 15 14,-5-3 4,-6 16 11,-2 10 9,-5 4 5,-1 3 0,0 9 1,-13 18-1,4 8 2,-3-3-5,3-1-5,3-3 0,-4 3-4,3-5-6,1 3-3,-1-2 3,7-20-10,-7 18 5,1 0-4,6-18-1,1 2-4,3-2-3,3-3 2,2-3 1,2-2-6,-4-1 0,9 3-2,-2-5 5,6-12-10,1-1 12,-1-2-11,2-9 0,0-2-5,1-3 6,5 0-7,4-7 2,-2-2 9,3-3-8,4-8 1,0-5 1,4-6 1,7-11-1,-5-6-1,-1 2 1,-7-4-3,0 0 6,-2-3-10,-5 4 2,-5-6-1,-1 4-1,-3 7 2,-3-4-4,-1 8 0,-2-2 4,-1-1-4,-3-6-2,-3 12 3,5 0-2,-8 1-6,3 5-12,0 4-1,0 0-12,-3 2-6,-3-1-16,0 0-15,-1 6-14,-4 1-10,0 4-15,-6 0-13,-5 6-22,3 3-16,-3 2-19,2 5-11,1-5-33,1 8-172,3-6-424,0 7 187</inkml:trace>
        </inkml:traceGroup>
        <inkml:traceGroup>
          <inkml:annotationXML>
            <emma:emma xmlns:emma="http://www.w3.org/2003/04/emma" version="1.0">
              <emma:interpretation id="{C7B0EB27-7DB6-4D44-8D37-9669F5755897}" emma:medium="tactile" emma:mode="ink">
                <msink:context xmlns:msink="http://schemas.microsoft.com/ink/2010/main" type="inkWord" rotatedBoundingBox="17794,3766 21844,3598 21899,4928 17849,5096"/>
              </emma:interpretation>
              <emma:one-of disjunction-type="recognition" id="oneOf4">
                <emma:interpretation id="interp20" emma:lang="en-US" emma:confidence="0.5">
                  <emma:literal>planes</emma:literal>
                </emma:interpretation>
                <emma:interpretation id="interp21" emma:lang="en-US" emma:confidence="0.5">
                  <emma:literal>plane s</emma:literal>
                </emma:interpretation>
                <emma:interpretation id="interp22" emma:lang="en-US" emma:confidence="0.5">
                  <emma:literal>p lanes</emma:literal>
                </emma:interpretation>
                <emma:interpretation id="interp23" emma:lang="en-US" emma:confidence="0">
                  <emma:literal>panes</emma:literal>
                </emma:interpretation>
                <emma:interpretation id="interp24" emma:lang="en-US" emma:confidence="0">
                  <emma:literal>plane S</emma:literal>
                </emma:interpretation>
              </emma:one-of>
            </emma:emma>
          </inkml:annotationXML>
          <inkml:trace contextRef="#ctx0" brushRef="#br0" timeOffset="9001.0564">13198 1350 51,'21'-17'351,"-5"-3"28,-2 6 9,-2 4-13,0 2-15,-3 1-29,-4 0-29,-2 4-37,3-4-21,1 7-32,-3-4-18,-4 4-11,0 0-14,4 21 7,-4-5-16,-4 11-4,1 11-6,-9 1-16,2 7-10,-9 0-11,3 3-6,2 0-11,-2 0-9,-1-3-8,1 8-6,2-7-11,-2-1-5,-3 4-7,3-1-1,0 5-3,-1-3-17,2-1-27,1-3-30,0-2-33,4-2-32,-1-1-42,3-1-38,7-3-30,-4-9-35,11 1-44,-4-3-33,11-4-22,1 3-279,-1-12-665,7 1 295</inkml:trace>
          <inkml:trace contextRef="#ctx0" brushRef="#br0" timeOffset="9468.4578">13987 2045 11,'0'-18'264,"6"3"-2,-11-6-11,5 4-24,-1 1-15,1 4-12,0-1-18,-2 9-17,2-6-17,-5 5-18,5 5-14,-6-6-14,1 4-10,5 2-12,-17 8-2,-1 3-11,-5 0-8,0 10-9,-3 0-1,-6 7-7,7 0-2,-1 6-4,1-3-5,4 2-6,5-6 4,-3-3-7,5-3-1,0 6 0,6-3-4,0 1 1,-3-8-3,9-2-2,-1 0-2,0-2 1,3 0-2,0-3 3,0-1-5,3-3 6,0 1-4,4-3 2,1-4-1,4 0-5,3 0 2,0-7 0,6-2 1,4-3-2,-1-2 0,1-3 1,6-12-1,-9 9 2,5-9-5,3-5-1,-2 2 0,-6 1-1,-1 8 5,0-1-1,-7 1 5,5 1 8,-11 6 0,4 2 4,1 4 7,-3-1 3,-3 0-2,0 5-1,-2 0-5,-2-2-2,3 1-2,-4 7-9,-2 0-2,0 0-3,0 0 4,0 0-6,6 15 1,-6-5-1,-2 4 2,-2 2 1,0 6-1,0 6-3,1-1 1,-4 3-18,2-3-12,2-1-23,0 0-17,-5 2-26,8-2-27,0-8-34,-3 3-35,6-2-25,2 0-24,1-2-177,-3-7-447,9 2 198</inkml:trace>
          <inkml:trace contextRef="#ctx0" brushRef="#br0" timeOffset="9922.2453">14550 2099 222,'5'-19'301,"1"4"-2,-2 0-2,2-1-15,2 7-1,-5-1-30,0 1-22,-3 2-23,0 3-29,0 4-19,2-11-20,-2 11-15,0-5-10,0 5-12,0 0-13,0 0-7,-5 27-7,2-10-3,-4-2-4,0 8-5,-3 1-4,4 1-5,1-7-4,-3 8 2,0 0-14,2-3-2,3-5-2,3-1-3,-7 0-1,7 0-7,-3-2 4,3-1-6,-1-2 0,1-4 4,4 1-2,-2-1-3,-2-4-7,1 4 5,4-3 10,-5-5-12,13 2-4,-13-2 3,22-7-3,-5-1 2,1-1-6,6-9-4,3 1-3,3-9 2,1 0-9,-1-6-4,0-5 3,-1 4-1,-1 0 1,3 7 3,-9 3-3,-5 3 0,-3 7 2,-1-3-2,1 5 3,-6 5 4,-1-3 3,0 3-11,0 3-1,-1-5-3,0 6-4,-4-2-2,-2 4 7,0 0 2,0 0 0,14 15 4,-14-5 1,0 3 5,0 4 2,-1 9 1,-4 1-1,3 0-1,-2 1-3,2-6 6,0 6-1,-2-8-1,2 8 7,-3-6-5,4-2 0,2-2 6,4 3-7,-3-6-34,4 2-27,0 0-40,2-4-55,0 1-65,10-5-66,-1 1-265,2-6-594,3 1 262</inkml:trace>
          <inkml:trace contextRef="#ctx0" brushRef="#br0" timeOffset="10375.4157">15565 2121 7,'-8'-4'263,"8"4"-18,0 0-12,0 0-19,0 0-25,0 0-17,0 0-19,0 0-15,0 0-7,0 0-1,0 0-9,0 0-15,8 19-9,-8-19-4,3 6-8,1-3-8,0 1-4,3 0-5,-1-2-7,5 2-3,-3-4-7,5 0-4,-1 0-3,-2-4-3,2 4-4,4-2-4,-3-2 5,0 1 12,2-5-3,0 1-8,4-7-3,3 1-4,-8-3-5,7-4-3,-5-4 1,3 7-1,-4-4-5,0 2-1,-4 4-3,-2-4-2,-1 12 0,0-7-1,-2 7 7,1-1 3,-6 0-2,4 5 1,0-2-8,-5 1-4,0 4-2,0 0-2,0 0 1,-32 5 0,18 5 3,-4 3-6,-7-2 4,1 6-6,-1 2 2,3-1 0,-2 4 6,-8 4-1,17-2 3,-4-3 0,-5 12-2,5-12 0,5 3-1,-4-2-3,9-2 2,-2 2 0,1-4 0,5-2-3,2 1 0,3 4 3,-3-6-3,6 0-6,4 0-19,4 0-24,6-5-28,10 5-35,1-8-32,20 3-34,3-3-20,6-1-26,25-5-24,-27-1-163,6-3-442,0-8 196</inkml:trace>
          <inkml:trace contextRef="#ctx0" brushRef="#br0" timeOffset="10761.9836">16944 1970 137,'21'-23'198,"-5"5"11,3-3-7,-11 4-2,0 2-2,-2-1-5,2 4-4,-3-1 4,-4 4-12,-1 3-12,0-2-11,0-1-18,0 9-13,5-9-11,-10 4-18,5 5-9,-16-2-6,-3 8-10,-1-2-8,-6 9-1,-5-2-5,-4 8-1,-3 0-6,11-2 3,-8 4-8,2 5 6,11-8 0,1-2-5,-1 6-6,1 0-1,6 0-10,2 2 2,7 1-6,-1-4-2,7 3 5,5 3 0,3-5-12,5 5 1,2-5 4,4 5-6,2-10 1,3 5 1,3-3-2,6 2 3,-9-4 0,3-2 0,-4-1 1,-2-3 13,-7 0 5,-3-5-9,7 1 7,-12 3-11,7-9-3,-9 3 17,6 0 4,-9-3 6,-1-1-4,8 6 3,-1-4-2,-7-2-12,0 0 10,4 3-2,-4-3-2,0 0-13,0 0 2,0 0-10,0 0-31,-33-12-26,16 10-16,-7-4-15,-4 3-27,-1-5-19,-1 5-23,-3-1-22,1 0-23,0 4-33,1-2-31,-1 2-28,4 0-24,-4 0-168,3 0-506,1 0 224</inkml:trace>
          <inkml:trace contextRef="#ctx0" brushRef="#br0" timeOffset="8457.8185">11955 2012 2686,'0'-48'-35,"3"2"33,-3 6-13,0 13 8,-3-1 18,6 9 26,-3 2 53,0 1 10,0 7-1,0-2 0,0 0 3,0 5-21,2 0-11,-2 6-10,0-5 1,0 5-4,0 0 16,-2 21 21,-4-4 6,3 7-8,-2 5 1,-8 16 3,-1-2 3,0 7 0,-8 17-10,8-14-5,-5 2-2,3-2-10,0-2-8,-6 18 6,4-16-16,-4-1-4,0 15-6,6-18-4,-9 0-5,9 0 2,-9-2-20,4-5-23,5 0-26,-4-5-40,7 1-27,5-12-28,-1-5-31,4-4-12,5 0-14,0-5-14,5-4-32,1-3-28,5-5-16,8-5-10,-5-7-197,0 1-522,7-15 231</inkml:trace>
          <inkml:trace contextRef="#ctx0" brushRef="#br0" timeOffset="8700.9817">12055 1876 50,'14'-25'152,"2"-1"-8,5 4 5,-6 4 0,0 4-4,-1 4 0,3-2-9,-2 3-15,2 3-5,-3 0-12,-1 6-1,9 0 2,-4 6-5,2 0 5,-2 3 4,4 4-8,-8 2-10,7 3-3,-2 4-4,-7 1-1,-2-8-8,-1 10-1,-4-1-7,0 1-3,-5-1-4,-5 2-8,-1 1 0,-2 1-6,-13 6-4,7-9-4,-7-1-8,-14 4-19,-1-4-16,-2-4-22,0 0-23,-5-2-25,2-1-41,2-2-30,5-7-40,1-3-38,5-2-137,-4-4-390,0-1 173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3:02.352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6943411D-FE80-4F64-9AF3-46E827B123E3}" emma:medium="tactile" emma:mode="ink">
          <msink:context xmlns:msink="http://schemas.microsoft.com/ink/2010/main" type="writingRegion" rotatedBoundingBox="9923,6491 9486,3410 10054,3330 10491,6410"/>
        </emma:interpretation>
      </emma:emma>
    </inkml:annotationXML>
    <inkml:traceGroup>
      <inkml:annotationXML>
        <emma:emma xmlns:emma="http://www.w3.org/2003/04/emma" version="1.0">
          <emma:interpretation id="{7FA527FE-D229-4211-B164-E65BF78D4782}" emma:medium="tactile" emma:mode="ink">
            <msink:context xmlns:msink="http://schemas.microsoft.com/ink/2010/main" type="paragraph" rotatedBoundingBox="9923,6491 9486,3410 10054,3330 10491,64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1157EF-E7B8-462F-802E-94EA24A83CE6}" emma:medium="tactile" emma:mode="ink">
              <msink:context xmlns:msink="http://schemas.microsoft.com/ink/2010/main" type="line" rotatedBoundingBox="9923,6491 9486,3410 10054,3330 10491,6410"/>
            </emma:interpretation>
          </emma:emma>
        </inkml:annotationXML>
        <inkml:traceGroup>
          <inkml:annotationXML>
            <emma:emma xmlns:emma="http://www.w3.org/2003/04/emma" version="1.0">
              <emma:interpretation id="{E483CFD7-9AAF-4EF5-B8DB-96718DDE2818}" emma:medium="tactile" emma:mode="ink">
                <msink:context xmlns:msink="http://schemas.microsoft.com/ink/2010/main" type="inkWord" rotatedBoundingBox="10185,6453 9916,4560 10118,4532 10387,6425"/>
              </emma:interpretation>
            </emma:emma>
          </inkml:annotationXML>
          <inkml:trace contextRef="#ctx0" brushRef="#br0">-44 169 50,'0'0'102,"-1"-6"-11,-3 4 1,4 2-3,-1-7-13,1 7-7,-1-5 2,-2 1-11,3 0-1,0 4-2,-5-9 11,5 6-11,0 3-2,-1-8-9,1 4-1,0 4 0,-4-6-5,3 2 3,1-2-6,0 2-8,0 4 1,-4-4-1,4 4 2,0-5-2,0 5-5,-2-7 4,2 7-3,-3-5-4,3 1 2,0 4-1,-1-10-2,1 7 1,-5 0-3,5-4-2,0 0 1,-1 4 0,1-3 0,-3 1-3,3 0-2,-1-1-4,1 1-2,-4-1 6,4 1 1,0 0-5,0 0 0,4 0-1,-4-1 1,0 1-2,0 0-1,0-2 3,0 1-5,0 1 5,0 0 3,0 0 1,-4-1-6,4 0 1,0 1-2,0-3 3,0 2-8,0 0 5,-1-4-2,1 3-3,0-2 6,0 2 1,1-2-2,-1 1 0,4-1 1,-8 3-2,4-2-3,0 2 5,-1 0-1,2-1-6,-1 0 2,0 1-1,-1-1 2,2 1 2,-1 1 1,0-2-1,0 3 0,0-1 0,4 0-2,-4 5 7,-4-8-5,4 8-5,0-7 5,-1 2-3,2 1-6,-1 4 5,0-8 2,4 5 2,-4 3 1,0-5-5,0-1 0,1 1 3,-1 1 3,0-1-1,0-5 0,-1 4 7,1-3-5,0 2-3,0-1 0,0-3 2,0 3 1,1-2-1,-1 3-4,0 1 4,0 1-4,-1-1 2,1-1-1,0 0 5,0-1 2,0 3-5,0 0-4,1-2 6,-1 3-3,0-1 6,0 5 2,0-6 1,-1 1-2,1 0-1,0 1-3,0 4 2,0-10 1,0 7-3,-4-1-3,4 4-3,0-8 5,-1 1-2,1 3 1,0-2-3,1 2 4,3-1-3,-4-3-1,0 2-1,0 1 0,0-2 1,0 2-8,1-2 8,-2 1 0,1 1-1,0-1-4,0-1 6,1 2 3,-1-2 0,0 2-2,-1-1-4,1 0 1,0 1 2,-4-1-1,4 1 4,0-2-3,-1 5-3,1 2 3,0-7 3,0 0 1,0 2-7,0 2-1,0 3 3,0-11 0,0 8-1,0-3 1,0 3 2,0 3-8,0-11 6,0 5-2,0 1 3,0 0-1,0 5 1,0-9-4,0 3-1,0 2 4,0-1-7,0 0 2,0 5 4,0-9-1,-2 3 2,4 2-2,-2 0 0,0-1 0,0 0-3,0 0 4,0 5-2,0-9 1,0 3 2,0 1 0,0-1-3,0 6 6,0-5-8,1 0 3,-1 5 1,0 0 2,-1-6-1,1 6-1,0-5 3,0 5-2,0 0 0,0 0-2,0-4 2,0 4 0,0 0-2,0 0 2,0-9-1,0 9-1,0-4-2,0 4 3,0 0 1,0-5-2,0 5 0,0 0-3,0-8 0,0 8 3,0-4 1,0 4 1,1-4 0,-1 4-1,0 0 2,0-4-3,0 4 3,0 0-2,0 0 0,-1-7 0,1 7-2,0 0 4,0 0-3,0 0 6,0 0-3,0 0 0,0 0-1,-5-2-2,5 2-1,0 0 5,0 0-3,0 0 2,0 0-8,0 0 7,0 0-3,0 0 3,0 0-2,0 0-5,0 0 8,0 0-9,5-5 7,-5 5 0,0 0 1,0 0-10,0 0 8,0 0 2,0 0 0,0 0-3,0 0 0,0-6-4,0 6 4,0 0 2,0 0 3,0-5-3,0 5-1,0-4 0,0 4-1,0 0-3,0 0 4,0 0 5,0 0-4,0 0-3,0 0 1,0 0 0,0 0 2,0 0-5,0 0 7,0 0-3,0 0 4,0 0-2,0 0-6,0 0 5,0 0-3,0 0 0,0 0-1,0 0-2,0 0 0,0 0 0,0 0 4,0 0-4,0 18 5,1-7 4,3 1-5,-4 9-2,0 0 5,4 9-7,-4 2-19,-3 2-25,2 1-33,1-2-47,-4 3-66,3 1-102,-4 14-321,1-14 142</inkml:trace>
          <inkml:trace contextRef="#ctx0" brushRef="#br0" timeOffset="-86103.5467">-46 111 67,'-5'-5'153,"5"5"-7,0-6-21,0 6 5,-1-4-7,1 4-3,0 0-7,0-5-4,0 5-5,0 0-2,0 0-12,0 0-5,0 0-8,0 0-10,0 0-9,0 0-5,0 0-10,0 0-5,0 0-3,0 0-5,0 0-1,0 0-2,0 13-3,0-13-4,-1 11-2,1-4 0,-3 3-1,3-1-3,0 1-5,-2 0-18,4 1-20,-2-1-20,0 1-12,0-3-14,0 0-18,3 0-8,-2-2-27,-1-2-123,0 3-269,0-3 119</inkml:trace>
          <inkml:trace contextRef="#ctx0" brushRef="#br0" timeOffset="-86418.882">-32 73 42,'0'0'179,"0"0"-17,-5-4-14,5 4-16,0 0-14,-1-5-13,1 5-14,0 0-13,0 0-4,0 0-10,0 0-6,0 0-3,0 0-8,0 0-12,0 0 1,0 0-2,0 0-1,1 17-2,0-9-5,-1 0 0,0 3-16,-1-1-27,1 1-36,-1-2-36,-3 2-149,0-2-258,3 2 115</inkml:trace>
          <inkml:trace contextRef="#ctx0" brushRef="#br0" timeOffset="-85277.8024">-53 120 37,'-1'-4'185,"1"4"-8,0 0-8,-3-5-11,3 5-6,0 0-8,0-5-9,0 5-7,0 0-9,0 0-11,0 0-2,0 0-13,0 0-11,0 0-6,0 0-11,0 0-2,0 0-5,0 0-7,0 0-9,0 0-3,0 0-3,0 0-8,0 0-2,0 0-7,0 0 2,0 0-6,0 0 4,0 0-7,0 0 1,0 0-2,0 0 0,-6 10 1,6-10-3,0 0-4,1 6 6,-1-1-6,0-5 4,0 6 1,0-6-2,3 7 0,-3-3-2,0 0 2,0-4-1,-3 9 0,3-4 4,0 1-2,0-2 4,0 1-1,0 0-1,0 2 1,0-2-3,0 2 2,0 0-1,0-1 0,0 3-6,-1-3 3,1 1 1,1 2-3,-1-4 2,0 3-3,0 0 4,0 0-3,0-1-1,0-1-1,3 2 3,-3-1-3,0 1-1,0-1 1,0-1 0,2 3 2,-2-3-1,0-1 0,3 2-3,-3-2 1,-3 1 0,3-1-3,0-1 4,3 1-3,-2-2 2,-1 2-2,0 2 3,1-4-1,3 2-1,-4 3 2,0-2-4,1-1 3,-1-2-2,0 3 1,0 0 1,3 0-9,-3 3 7,0-4-4,1 1 6,-2-1 0,2 1 3,-1 1-1,0 0-3,0-2 0,0 0-1,0 1 5,0-1-5,0 0 3,0-1 0,0 2-2,0-1 1,4-1-3,-4 1 0,0 0 1,0-1 0,1-1 0,-1 3-1,1-3 2,-1 2 1,0 0 0,0 0 0,4 2 0,-4-3-2,0 1-4,0 2 5,0-3-3,0 0 4,0 1-5,1 2 5,-1-2-1,0 1-1,0 0 0,0-1 0,0 1-1,0-1 4,0 0-2,0 0-1,3 0 0,-3 1 4,0 0-4,1-1 1,-1 2-2,0-2 3,0 0-3,1 2 0,-1-2 3,4 2-3,-4-1 3,0 5 0,1-2 3,-1 1-2,3 0 0,-1-1-4,-2-3 2,1 5 2,1-3-4,-1 3 1,-1-8 1,1 6 0,-1 0 0,0-3 2,0 1-1,4 1 0,-3-1 0,-1-1-2,0-1 2,0 2-1,0-2 1,3 1-2,-3-2 0,1 0 3,-1-4-1,2 8 2,-2-5-3,0-3-2,1 8 2,-1-5 3,0 1-3,0-4 4,0 8-3,-1-3 1,1-2 0,1 3-9,-2-3-38,-1 3-52,1-1-53,1-5-72,-4 4-162,0-1-414,0 1 184</inkml:trace>
          <inkml:trace contextRef="#ctx0" brushRef="#br0" timeOffset="48071.0995">-109-876 33,'-3'-2'109,"3"2"-5,0 0-3,0 0-14,-2-8-9,2 8 1,0 0-8,0-3 5,0 3-12,0 0 13,-2-4-4,2 4-6,0 0-1,0 0-5,-2-5-9,2 5-1,0 0-2,0 0-5,0 0-9,0 0-6,0 0 2,0 0-13,0 0 5,0 0 2,0 0-3,0 0-11,0 0 5,0 0-3,0 0-1,15 10 5,-14-9-9,2 3-2,-3-4 4,0 0 0,4 6-5,-2-4 5,-2-2-5,0 6-1,0-6 2,0 0 2,1 5 1,-1-5-4,0 0-2,0 0 3,0 0 4,0 0-22,0 0 18,0 0 2,0 0-2,-11-13-1,6 9 2,1-2-4,2 1 4,2-1-1,-4-2 6,4 3-2,-2-1-1,-1 1 1,2-2 1,1 3 2,-2 0-3,0 0 4,2 4-8,0-8-3,0 8-5,0 0 4,0 0 7,4-4-3,-4 4-2,0 0-1,10 1 0,-10-1 0,11 4 1,-6-1-3,0 0 2,0-1 5,-4 1-5,3-1 4,-1 2-1,-1 0 4,-2 1 2,0-1 1,0 1-1,0-5-1,-5 9-3,4-2 5,-3-3-3,-1-2-2,-1 1-2,2 1 4,-1-1-2,-1-2 5,2 1-5,4-2-4,-10 1 8,10-1-1,0 0-2,-15-4 0,10-1 0,3 2-3,-2-1 2,3 0-6,1 4 4,-3-6-3,3 6-3,0-10-20,2 6-26,0-1-40,3-2-55,-2 3-163,0 0-329,1 1 146</inkml:trace>
        </inkml:traceGroup>
        <inkml:traceGroup>
          <inkml:annotationXML>
            <emma:emma xmlns:emma="http://www.w3.org/2003/04/emma" version="1.0">
              <emma:interpretation id="{60F54B50-B1C2-4C98-80BE-82B832A8E1C7}" emma:medium="tactile" emma:mode="ink">
                <msink:context xmlns:msink="http://schemas.microsoft.com/ink/2010/main" type="inkWord" rotatedBoundingBox="9587,4122 9486,3410 10054,3330 10155,4042"/>
              </emma:interpretation>
            </emma:emma>
          </inkml:annotationXML>
          <inkml:trace contextRef="#ctx0" brushRef="#br0" timeOffset="51426.2322">-387-1630 30,'2'-5'172,"-4"-2"-20,2 2-10,-1-2-11,0 1-1,1 0-7,-2 2-10,2 4-13,-4-9-6,0 2-8,2 6-8,-1-3-4,-1 0-4,1 0-14,3 4 2,-11-3-10,7 2-3,-3-1-7,7 2-4,-13 3-8,8 4 3,-4 1-5,-1 3-2,-2 5 0,-3 0-5,-3 6 0,2 5 1,1-3-9,4-6 4,2 2-2,-1-2 2,0 0-3,2 2-4,1-3-2,3-3 3,2-2 0,-3-1-3,4 0 4,0-3-5,1-3 1,-1 2-1,1-2-4,0 1 5,0-1-3,0-5 4,3 4 1,-3-4-3,5 3 8,-5-3-5,0 0 1,15-4 1,-11 1 5,2-4-4,-1 2 2,5-3-2,-4 0 6,4 0-4,-4-1 8,3 0 0,0-2 4,-3 2-3,3-1-1,0 1 6,-3-2-2,1 1-1,1 0 3,-1 2 0,1-2-4,-6 4 0,6-4-1,-5 2 2,5-1-5,-2-1 1,-1 3-2,-1 2-1,-1-1-2,1 1 0,0 1-2,-2 2-3,-2 2 1,3-7-2,1 6-3,-4 1-1,2-2 0,-2 2 0,0 0-1,0 0 1,0 0-3,8 6 4,-6-1 1,3 0-1,0 2 0,-3 0-1,1-1 0,3 4-1,-1 2 2,-2-4-2,2 2 1,-2-4 0,6 3-2,-4-1 0,-2-4-5,1 3-27,0-3-35,2 1-41,3-3-55,0 0-220,-2-2-412,2-3 182</inkml:trace>
          <inkml:trace contextRef="#ctx0" brushRef="#br0" timeOffset="51681.5625">-141-2119 144,'-2'-6'261,"1"1"-17,-1 1-12,-1 0-15,2 0-23,1 4-14,-4-5-20,3 1-14,1 4-14,0 0-15,-1-4-13,1 4-12,0 0-11,0 0-10,-5-4-7,5 4-5,0 0-7,0 0-8,-1 16-1,-1-5-3,2 3-6,-1 3-1,1 6-7,-4 8-13,2-2-34,2-1-40,-1 2-34,1 1-40,1-1-68,-1-4-175,0 3-410,1-8 181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2:12.21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586522F-D89B-4281-AFC0-FF2FFBFADFD7}" emma:medium="tactile" emma:mode="ink">
          <msink:context xmlns:msink="http://schemas.microsoft.com/ink/2010/main" type="writingRegion" rotatedBoundingBox="19139,8033 22653,8046 22647,9485 19134,9472">
            <msink:destinationLink direction="with" ref="{53AD8C8E-3002-4AEB-844A-A9E549F4DAA1}"/>
          </msink:context>
        </emma:interpretation>
      </emma:emma>
    </inkml:annotationXML>
    <inkml:traceGroup>
      <inkml:annotationXML>
        <emma:emma xmlns:emma="http://www.w3.org/2003/04/emma" version="1.0">
          <emma:interpretation id="{813653FE-C856-441D-BD4A-A87F8C736ECC}" emma:medium="tactile" emma:mode="ink">
            <msink:context xmlns:msink="http://schemas.microsoft.com/ink/2010/main" type="paragraph" rotatedBoundingBox="19139,8033 22653,8046 22647,9485 19134,94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ADAC50-7125-44BB-B743-94CEE82B5601}" emma:medium="tactile" emma:mode="ink">
              <msink:context xmlns:msink="http://schemas.microsoft.com/ink/2010/main" type="line" rotatedBoundingBox="19139,8033 22653,8046 22647,9485 19134,9472"/>
            </emma:interpretation>
          </emma:emma>
        </inkml:annotationXML>
        <inkml:traceGroup>
          <inkml:annotationXML>
            <emma:emma xmlns:emma="http://www.w3.org/2003/04/emma" version="1.0">
              <emma:interpretation id="{A4F168FB-DEE2-4DAC-9B70-BE09776A7459}" emma:medium="tactile" emma:mode="ink">
                <msink:context xmlns:msink="http://schemas.microsoft.com/ink/2010/main" type="inkWord" rotatedBoundingBox="19139,8121 20404,8126 20399,9477 19134,9472"/>
              </emma:interpretation>
              <emma:one-of disjunction-type="recognition" id="oneOf0">
                <emma:interpretation id="interp0" emma:lang="en-IN" emma:confidence="0">
                  <emma:literal>Boy</emma:literal>
                </emma:interpretation>
                <emma:interpretation id="interp1" emma:lang="en-IN" emma:confidence="0">
                  <emma:literal>*Boy</emma:literal>
                </emma:interpretation>
                <emma:interpretation id="interp2" emma:lang="en-IN" emma:confidence="0">
                  <emma:literal>*y</emma:literal>
                </emma:interpretation>
                <emma:interpretation id="interp3" emma:lang="en-IN" emma:confidence="0">
                  <emma:literal>*oy</emma:literal>
                </emma:interpretation>
                <emma:interpretation id="interp4" emma:lang="en-IN" emma:confidence="0">
                  <emma:literal>yes</emma:literal>
                </emma:interpretation>
              </emma:one-of>
            </emma:emma>
          </inkml:annotationXML>
          <inkml:trace contextRef="#ctx0" brushRef="#br0">-549-142 45,'19'3'75,"-19"-3"-10,0 0-6,11 9-5,-11-9-10,7 10 2,-7-10-2,5 9-3,-5-9-5,6 9 4,-6-9-4,1 12-8,-1-12 18,0 0-9,-3 23-10,3-23 6,-7 13 6,2-5-8,-4-1-12,1 3 0,-2-2 1,-1-1-1,3 1-3,-1-3 8,1 2-8,8-7-2,-14 8-2,14-8-1,-14 8-3,14-8 4,-12 4-4,12-4 9,0 0 9,0 0-5,-20-8-4,20 8 7,-7-13-5,7 13-4,0-24 3,0 14 6,0 10-6,9-29 9,-4 12 1,3 2-3,1 0 3,-1 2 2,3 1-3,-3 2 13,1 2-15,1-2 2,4 2-5,1 0 1,-1 3-3,-6 0 0,6 1-5,-14 4-1,24 4 6,-9-2 0,-1 2-5,-2 4-4,1 3 6,-1 6 0,-3-1-1,-1-1-1,-1 5-2,0 1-1,-3-5 0,-1-1 7,0 5-8,-3-3 3,-1 1-7,1-7 1,0 4 8,0-15-1,-9 24-7,4-15 7,3-2-4,2-7 2,-13 16-4,6-12-1,7-4 3,-19 7-1,5-6-1,1-1 1,13 0-1,-24-5-3,10 2-5,0-5 0,-1-4-2,3 4-6,0-5-1,4 1-1,1-3-1,3 2-5,1-6 8,1 3 2,1-2 0,4 3-2,0 4 5,2-5-3,2 4-2,5 0 2,-3 4 0,-1-1-1,1 1 1,3 5 1,-2-2 2,-10 5 0,22-2 3,-22 2-3,24 3 6,-12 2 0,0 0 5,-2 2-4,-1 1 0,-1 0 0,-1-1 2,0 5-1,-3-1 6,-1-1 0,-3-10-4,0 22 3,-3-9 1,-1-3-3,1 1 3,-6-2 0,1 1-4,1-1 5,-7 2-1,6-3-1,-3-2-5,-1-4 3,12-2-2,-24 5 1,14-5 2,10 0-2,-24-5 2,12 1-8,12 4 4,-18-14 3,6 0-5,-2 0 2,11-1 1,-3-4 0,0-5-3,4 5 13,0-2 2,2 6-3,2-3 3,3 2 3,0 1-5,-1 4-4,-1 0 1,4-1 0,-7 12-6,7-11-2,-1 4 3,-6 7-1,0 0-6,21-6 1,-13 2 3,-8 4-2,0 0 2,24 6-2,-15-2-1,-9-4-3,14 10 2,-8-2-4,1 1 5,-7-9 0,9 14-1,-7-3-2,-2-11 3,1 9-5,-1-9 7,0 14-3,0-14 0,-7 14 0,7-14 4,-10 12-3,2-9 1,8-3-3,-21 7-1,11-6-3,-4 2-3,14-3-4,-22 0 3,22 0-2,-24-3-9,24 3 3,-22-3 4,13-2-2,9 5 0,-17-8-6,17 8 8,-17-5-7,17 5 7,-10-10-1,10 10-1,-5-8 3,5 8-1,0 0 0,0 0-1,0 0 5,12-25-1,-12 25-3,8-5 2,-8 5 1,9-7-1,-9 7-1,14-3 2,-14 3 6,8-6-1,-8 6 0,12-5-2,-12 5-3,0 0 2,19 0 0,-19 0 1,0 0 3,22 6-3,-22-6 0,14 5-3,-8 2 6,1-2-3,-7-5 8,4 13-5,-4-13 0,1 17 0,-1-17-1,-3 20 4,-2-11 0,-4 7 2,-4-4 0,2 0-2,-4 0-2,1-2-2,-1 1 7,1-1-2,-1-3 0,0 1 1,-1-2 2,6-2-3,10-4-3,-20 3 3,11 1-2,9-4 3,0 0-2,-17-8 1,17 8 0,-7-17-1,5 7 2,2 10-1,0-35-4,2 22-2,5-8 1,1 1-2,-1 0 3,-3 5-1,3-2-1,-1 1 2,1 5 1,2-1 2,-2 4-1,-1 2-5,3 0 6,-9 6-7,20-5 1,-11 2 2,-9 3-1,19 4 1,-19-4-1,19 5 3,-11 3 0,-8-8-2,10 11-2,-5-2 5,-5-9-3,2 20 1,-2-12 4,0-8-5,-2 19 3,2-19-1,-6 16 8,-1-4-5,0 3-4,-5-6-1,2 0 6,-2 2-3,-2 0-1,0-3-6,6 0 7,-1-4-12,9-4 3,-13 8 5,13-8-2,-11 8 0,11-8-1,-13 0 2,13 0-8,0 0-7,-17-8 4,17 8 9,0 0-2,-11-19 1,11 10-1,0 9 2,4-22 1,-2 10 0,-2-4 1,5-1-3,0 2 0,2 9 0,0-6-2,-2 2-18,-5 10-12,13-15-24,-4 9-16,-9 6-21,15-4-31,-15 4-92,16 0-240,-16 0 106</inkml:trace>
          <inkml:trace contextRef="#ctx0" brushRef="#br0" timeOffset="819.616">110 49 165,'0'0'210,"0"0"-2,3-15-10,-3 15-2,0 0-2,7-12-5,-7 12-7,0 0-6,4-9-8,-4 9-7,0 0-7,0 0-2,0 0-23,0 0-15,0 0-7,3-14-12,-3 14-2,0 0-22,0 0-4,0 0-10,0 0-11,0 0 2,0 0-2,0 0-10,0 0 4,-15 35-6,3-19 3,3-2-3,2 1-5,-3 4 1,2-3-2,-3 0-6,-1-1 1,6 3-3,-1-3 3,0 5-11,2-5 3,1 0 6,-1-2-8,4-1-1,-5 4 0,6-6-2,0-10-5,0 23 5,0-8-2,6-7 0,-1 2 2,-5-10-6,5 18 4,2-9-5,5-5 4,-2 3-3,9-2 3,-4 0 0,4-3-2,5-2-1,1-2 1,3-3-5,1 2 6,0-3-5,-9-1 6,7-5-4,-6 4 3,1-4-6,-3 3 7,0-5 3,-2 2 9,-4-1 16,1 1-3,2-4 9,-5 0 12,3 3 9,-4-4 14,2 3 6,-3 1-3,-1 2 2,4-6-5,-5 9 8,-3-2 4,4 2 1,-8 8-1,9-20-6,-6 13-1,-3 7-4,7-14-2,-7 14-8,2-11 5,-2 11-6,0 0-5,8-6-10,-8 6-1,0 0-8,0 0-6,0 0-7,0 0-4,0 0-3,0 0 2,0 0-5,0 45 3,-2-21-3,-6 16 2,1-5-5,0 8-3,-5 0 2,9 7-2,-4 1 3,-3 5-16,-2 20-38,2-19-66,-2 15-46,7-11-62,-4 19-68,-3-1-100,4 4-395,9-3-839,1 1 371</inkml:trace>
        </inkml:traceGroup>
        <inkml:traceGroup>
          <inkml:annotationXML>
            <emma:emma xmlns:emma="http://www.w3.org/2003/04/emma" version="1.0">
              <emma:interpretation id="{26CFD071-C784-40D3-870A-0F0FB3198E0E}" emma:medium="tactile" emma:mode="ink">
                <msink:context xmlns:msink="http://schemas.microsoft.com/ink/2010/main" type="inkWord" rotatedBoundingBox="21131,8040 21778,8042 21776,8543 21129,8541"/>
              </emma:interpretation>
              <emma:one-of disjunction-type="recognition" id="oneOf1">
                <emma:interpretation id="interp5" emma:lang="en-IN" emma:confidence="0">
                  <emma:literal>*'I</emma:literal>
                </emma:interpretation>
                <emma:interpretation id="interp6" emma:lang="en-IN" emma:confidence="0">
                  <emma:literal>a/</emma:literal>
                </emma:interpretation>
                <emma:interpretation id="interp7" emma:lang="en-IN" emma:confidence="0">
                  <emma:literal>*'l</emma:literal>
                </emma:interpretation>
                <emma:interpretation id="interp8" emma:lang="en-IN" emma:confidence="0">
                  <emma:literal>*it</emma:literal>
                </emma:interpretation>
                <emma:interpretation id="interp9" emma:lang="en-IN" emma:confidence="0">
                  <emma:literal>*'t</emma:literal>
                </emma:interpretation>
              </emma:one-of>
            </emma:emma>
          </inkml:annotationXML>
          <inkml:trace contextRef="#ctx0" brushRef="#br1" timeOffset="103986.0797">1275-161 99,'0'0'118,"0"0"-13,0 0-4,0 0-18,0 0-9,0 0-10,0 0-1,0 0-10,0 0-10,0 0-2,0 0-4,0 0 2,0 0-8,29 19-4,-29-19-11,19 11-5,-7 0-8,-1-1-3,3 3-17,2-1-6,-1-1-11,-1 1-21,1 3 2,0-3-24,-4 2-49,4-5-135,-1 1 61</inkml:trace>
          <inkml:trace contextRef="#ctx0" brushRef="#br1" timeOffset="104285.7314">1340-126 97,'-9'-12'108,"9"12"-13,-7-8 2,7 8-7,-5-12-10,5 12-5,0 0-4,0 0 3,-7-10-8,7 10-7,0 0-6,0 0-5,0 0-3,0 0-6,0 0-17,0 0 10,0 0-7,0 0 2,0 0-6,0 0-5,0 0 0,0 0-3,0 0 5,0 0 1,24 30-17,-15-22 3,-1 5 7,6-1-21,1-1-18,1 1-18,-6 3-19,7 3-10,-2-4-21,-4 0-74,2 0-183,3-5 82</inkml:trace>
          <inkml:trace contextRef="#ctx0" brushRef="#br1" timeOffset="103676.0462">1350-224 56,'0'0'98,"0"0"-11,-7-11-10,7 11-3,0 0-8,0 0-3,-3-12 4,3 12-7,0 0-12,0 0-4,0 0 9,0 0-13,0 0-10,-4-13 8,4 13-21,0 0 3,0 0 10,0 0-13,0 0-7,0 0 2,0 0 3,0 0-8,0 0-7,0 0-2,22 33-15,-15-27-8,4 5-9,-5 3-6,6 0-7,-1 2-14,4 0-15,-5-4-46,6 1-131,-1 1 59</inkml:trace>
          <inkml:trace contextRef="#ctx0" brushRef="#br1" timeOffset="103329.3171">1357-216 44,'0'0'54,"0"0"-5,0 0-6,0 0-3,0 0-6,0 0 0,0 0-4,0 0-9,0 0 2,0 0-4,0 0-4,0 0-4,0 0-9,0 0-1,0 0-6,0 0-5,0 0-5,19 40-7,-14-32-40,5 2-66,2 3 29</inkml:trace>
          <inkml:trace contextRef="#ctx0" brushRef="#br1" timeOffset="102897.5647">1444-150 36,'0'0'57,"0"0"4,0 0-5,0 0-5,0 0-11,0 0-6,0 0-8,0 0-6,0 0-12,0 0-22,0 0-12,0 0-33,0 0-63,36 12 29</inkml:trace>
          <inkml:trace contextRef="#ctx0" brushRef="#br1" timeOffset="108481.6915">1922-309 108,'0'0'153,"0"0"-18,0 0-5,0 0-5,0 0-22,0 0-18,0 0-4,0 0-5,0 0-13,0 0-10,0 0-5,0 0 2,0 0-10,0 0-4,0 0-4,0 0-3,0 0 0,0 0-4,-5 43-7,1-24 5,-2 6-6,-10 1 2,6 2-6,-9 9-7,4-8-9,-7 6-2,-1 5-37,1-5 0,0 3-26,-5-3-22,5-1-30,1-6-69,6-5-203,-2 2 91</inkml:trace>
        </inkml:traceGroup>
        <inkml:traceGroup>
          <inkml:annotationXML>
            <emma:emma xmlns:emma="http://www.w3.org/2003/04/emma" version="1.0">
              <emma:interpretation id="{39D1D5EA-18C2-47F9-9E9F-8B292DEE37BF}" emma:medium="tactile" emma:mode="ink">
                <msink:context xmlns:msink="http://schemas.microsoft.com/ink/2010/main" type="inkWord" rotatedBoundingBox="22541,8064 22653,8065 22651,8418 22540,8417"/>
              </emma:interpretation>
              <emma:one-of disjunction-type="recognition" id="oneOf2">
                <emma:interpretation id="interp10" emma:lang="en-IN" emma:confidence="0">
                  <emma:literal>:</emma:literal>
                </emma:interpretation>
                <emma:interpretation id="interp11" emma:lang="en-IN" emma:confidence="0">
                  <emma:literal>¢</emma:literal>
                </emma:interpretation>
                <emma:interpretation id="interp12" emma:lang="en-IN" emma:confidence="0">
                  <emma:literal>5</emma:literal>
                </emma:interpretation>
                <emma:interpretation id="interp13" emma:lang="en-IN" emma:confidence="0">
                  <emma:literal>;</emma:literal>
                </emma:interpretation>
                <emma:interpretation id="interp14" emma:lang="en-IN" emma:confidence="0">
                  <emma:literal>s</emma:literal>
                </emma:interpretation>
              </emma:one-of>
            </emma:emma>
          </inkml:annotationXML>
          <inkml:trace contextRef="#ctx0" brushRef="#br1" timeOffset="109833.4934">2752-218 68,'0'-9'92,"0"9"1,0 0-11,0 0-15,3-19-2,-3 19 3,0 0-12,0-15-11,0 15 10,0 0-17,-3-17 5,3 17-16,0 0-1,0 0-15,0 0-23,0 0-21,-3-9-38,3 9-49,0 0-130,0 0 57</inkml:trace>
          <inkml:trace contextRef="#ctx0" brushRef="#br1" timeOffset="111278.8079">2795 66 20,'0'-17'133,"0"17"-8,1-15-13,-1 15-10,0 0-17,0 0-3,-1-18-1,1 18-6,0 0-8,0 0-2,0 0-10,-5-10 0,5 10-14,0 0-1,0 0-2,0 0-1,0 0-3,0 0-3,0 0-1,0 0 7,0 0-5,0 0 1,0 0-5,0 0 7,0 0-5,0 0 2,0 0-4,0 0 7,0 0 2,0 0 0,0 0 2,0 0-2,0 0 2,0 0-5,0 0 10,0 0 0,0 0-1,0 0 0,0 0-9,0 0 2,0 0 0,5-21-6,-5 21-3,1-14 0,-1 14-5,0-18 0,0 18-5,0-20-1,0 20-3,-6-16-3,6 16-11,-7-12-20,7 12-7,-12-11-11,12 11-26,-16-9-19,16 9-12,-17-2-13,17 2-15,-18 4-20,6 3-119,1-3-284,-1 8 126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5:36.4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520A02F-D503-498E-A928-76F93C56A4BC}" emma:medium="tactile" emma:mode="ink">
          <msink:context xmlns:msink="http://schemas.microsoft.com/ink/2010/main" type="inkDrawing" rotatedBoundingBox="23903,8210 23969,8060 24001,8074 23934,8224" semanticType="callout" shapeName="Other">
            <msink:sourceLink direction="with" ref="{53AD8C8E-3002-4AEB-844A-A9E549F4DAA1}"/>
          </msink:context>
        </emma:interpretation>
      </emma:emma>
    </inkml:annotationXML>
    <inkml:trace contextRef="#ctx0" brushRef="#br0">4074-130 12,'0'0'53,"0"0"-2,0 0-4,0 0 5,0 0-6,0 0-9,0 0 8,0 0-6,0 0-2,0 0-10,0 0 1,0 0-5,0 0 0,0 0-4,0 0-3,0 0 6,0 0-14,0 0-2,0 0 6,0 0-1,0 0-4,0 0 2,0 0-5,0 0 6,0 0-7,0 0-3,0 0 4,0 0-6,0 0 0,0 0 1,0 0 10,0 0-5,0 0-2,0 0 1,0 0-2,0 0-2,0 0-2,0 0 8,-3-18-7,3 18 1,0 0 12,0 0-12,0 0 5,0 0-7,0 0 9,0 0-8,0 0-1,0 0 3,0-15 1,0 15-2,0 0 4,0 0-5,0 0 0,0 0 7,0 0 0,0 0-5,0 0-4,0 0 8,0 0 0,0 0-4,0 0 0,0 0-1,0 0 4,0 0-6,0 0-1,0 0 2,0 0 4,0 0-1,0 0 0,0 0-2,0 0 4,0 0-6,0 0 3,0 0-14,0 0 10,0 0 24,0 0-19,0 0 1,0 0 1,0 0 0,0 0 0,0 0-2,0 0-10,0 0 14,0 0-5,0 0 1,0 0 6,0 0-6,0 0 3,0 0-4,0 0 6,0 0-5,0 0 3,0 0-2,0 0-1,0 0-1,0 0 4,0 0-4,0 0 8,0 0-5,0 0-6,0 0 9,0 0 0,0 0 0,0 0-1,0 0 3,0 0-1,0 0 8,0 0-11,0 0-3,0 0 3,0 0 1,0 0 2,0 0-1,0 0 2,0 0 1,0 0-4,0 0-2,0 0 5,0 0-24,0 0 15,0 0 3,0 0 0,0 0 0,0 0 1,0 0-6,0 0 3,0 0 3,0 0 0,0 0-4,0 0 6,0 0 2,0 0-5,0 0-1,0 0 0,0 0-3,0 0 0,0 0-4,0 0 4,0 0-1,0 0 6,0 0-4,0 0 1,0 0-5,0 0 15,0 0-7,0 0-7,0 0 6,0 0-13,0 0 11,0 0 6,0 0-2,0 0 0,0 0-3,0 0 10,0 0-19,0 0 8,0 0 1,0 0 2,0 0-1,0 0 0,0 0 4,0 0-6,0 0 6,0 0-5,0 0-1,0 0 0,0 0 1,0 0 3,0 0 4,0 0-10,0 0 7,0 0 2,3-11-12,-3 11 4,0 0-1,0 0 5,0 0-12,0 0 10,0 0-2,0 0 2,0 0-7,0 0 2,0 0 5,3-13-5,-3 13 4,0 0 9,0 0-11,0 0 1,0 0 4,0 0-2,0 0-8,0 0 4,0 0 0,0 0-3,0 0 10,0 0-4,0 0-1,0 0-1,0 0 1,0 0-3,0 0 2,0 0-2,0 0 4,0 0 3,0 0-5,0 0 6,0 0 1,0 0-19,0 0 12,0 0-2,0 0 4,0 0 3,0 0-3,0 0 6,0 0-3,0 0 1,0 0-4,0 0-4,0 0 1,0 0 2,0 0-1,0 0 7,0 0-2,0 0 6,0 0-6,0 0-3,0 0 0,0 0 1,0 0 1,0 0 1,0 0-1,0 0 6,0 0-6,0 0 5,0 0-6,0 0 3,0 0-3,0 0 0,0 0 0,0 0 0,0 0-1,0 0 2,0 0 8,0 0-15,0 0 9,-3-15-2,3 15-1,0 0 1,0 0 1,0 0-2,0 0-2,0 0 5,0 0-14,0 0 9,7-8-2,-7 8 5,0 0 1,0 0-3,0 0-3,0 0 6,0 0-2,0 0-7,0 0 4,0 0-1,0 0-7,0 0 10,0 0-2,0 0 2,0 0 5,0 0-5,0 0-6,0 0 0,0 0 4,0 0 1,0 0-4,0 0 6,0 0-2,0 0 3,0 0-12,0 0-5,0 0 14,0 0 12,0 0-11,0 0 6,0 0-6,0 0 2,0 0-2,0 0 3,0 0-17,0 0 17,0 0-1,0 0 0,0 0 5,0 0-4,0 0-2,0 0 3,0 0-12,0 0 13,0 0-1,0 0 1,0 0-2,0 0-1,0 0-1,0 0 1,0 0 1,0 0 1,0 0-11,0 0 6,0 0 7,0 0-1,0 0-3,0 0-2,0 0 2,0 0-4,0 0 3,0 0 2,0 0-5,0 0 0,0 0 4,0 0 0,0 0 1,0 0-2,0 0-4,0 0 13,0 0-14,0 0 1,0 0 9,0 0-6,0 0 1,0 0-4,0 0 2,0 0 7,0 0-4,0 0-4,0 0-1,0 0-6,0 0-2,0 0 11,0 0 0,0 0-5,0 0 6,0 0 0,0 0-3,0 0-6,0 0 14,0 0-10,0 0 3,0 0 1,0 0-12,0 0 12,0 0 3,0 0-5,0 0-9,0 0 12,0 0-11,0 0 19,0 0-8,0 0-2,0 0 4,0 0 0,0 0-5,0 0 1,0 0 1,0 0 6,0 0-6,0 0-3,0 0 8,0 0-5,0 0 11,0 0-34,0 0 21,0 0 7,0 0-11,0 0 5,0 0 2,0 0-5,0 0 5,0 0-10,0 0-4,0 0 6,0 0-2,0 0 1,0 0-1,0 0-1,0 0 0,0 0-4,0 0-1,0 0 5,0 0-13,0 0 7,0 0 0,0 0 1,0 0 6,0 0-5,0 0 1,0 0 4,0 0 2,0 0-5,0 0-3,0 0 6,0 0 3,0 0 1,0 0 5,0 0-3,0 0 1,8-11-8,-8 11 3,0 0 4,0 0 1,14-1 2,-14 1-4,0 0 0,0 0 2,9-4-4,-9 4 7,0 0-1,0 0 1,0 0-2,0 0-1,0 0-2,0 0 5,0 0 2,0 0 3,0 0-4,0 0-1,0 0 4,0 0-6,0 0 7,0 0-1,0 0-2,0 0 3,0 0-3,0 0 8,0 0-7,0 0 3,0 0-1,0 0 1,0 0-11,0 0 11,0 0-7,0 0 11,0 0 2,0 0-7,0 0 6,0 0-7,0 0 3,0 0 3,0 0-7,0 0 3,0 0-1,0 0-3,0 0 5,0 0-2,0 0 1,0 0 3,0 0-5,0 0 1,13-6 0,-13 6 2,0 0-2,0 0-12,0 0 12,0 0-2,0 0-8,0-15 9,0 15-4,0 0 7,0 0-7,0 0-15,2-13 19,-2 13-9,0 0 3,0 0 0,0 0 0,0 0 4,0 0-4,0 0 1,0 0 2,0 0-8,0 0 0,0 0-2,0 0 1,0 0 5,0 0 7,0 0-3,0 0-6,0 0 4,0 0-1,0 0 4,0 0-5,0 0 0,0 0-1,0 0 2,0 0-1,0 0 7,0 0-5,0 0-13,0 0 21,0 0-5,0 0-3,0 0-6,0 0 9,0 0-5,0 0 4,0 0 0,0 0 4,0 0-18,0 0 17,0 0-2,0 0 0,0 0 3,0 0-5,0 0 2,0 0-1,0 0-1,0 0-2,0 0-1,0 0 1,0 0-2,0 0-8,0 0-5,0 0-4,-9-20-8,9 20-12,0 0-16,0-10-40,0 10-104,0 0 46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4:58.0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3AD8C8E-3002-4AEB-844A-A9E549F4DAA1}" emma:medium="tactile" emma:mode="ink">
          <msink:context xmlns:msink="http://schemas.microsoft.com/ink/2010/main" type="inkDrawing" rotatedBoundingBox="23642,8431 23812,8793 23763,8815 23594,8453" semanticType="verticalRange" shapeName="Other">
            <msink:sourceLink direction="with" ref="{2586522F-D89B-4281-AFC0-FF2FFBFADFD7}"/>
            <msink:destinationLink direction="with" ref="{8520A02F-D503-498E-A928-76F93C56A4BC}"/>
          </msink:context>
        </emma:interpretation>
      </emma:emma>
    </inkml:annotationXML>
    <inkml:trace contextRef="#ctx0" brushRef="#br0">3755 94 42,'0'0'107,"0"0"-17,0 0-31,0 0 22,0 0-4,0 0-4,0 0-3,0 0-5,0 0-8,0 0-7,0 0-2,0 0-1,0 0-8,0 0-3,0 0-8,0 0-4,0 0 3,0 0-1,-7 11-11,7-11 9,0 0-3,0 0-1,10 28-3,-7-19 4,3 1 1,-3 3-1,4-4-5,-2 7 6,2-1-3,0 1-9,1-3 5,-1 7 0,3-4-5,-5 0 2,6-3-5,-5 6-1,0-3 3,0 0 7,5-1-8,-8-2 4,6 0-7,-6-3 15,0 2-22,6-5 8,-9-7-2,7 14-2,-4-7-2,-3-7 3,0 0 2,4 12 1,-4-12 3,0 0 0,0 0-2,5 9 1,-5-9-5,0 0 2,0 0 4,0 0 0,0 0-8,0 0 3,0 0 2,0 0-5,-9-44 5,6 31-4,-1-1-4,-4 0 4,4-1 0,1 2-4,3 13 0,-7-24 3,2 13-1,5-1-1,-3 2 5,3 10 10,-7-23-5,7 11-6,0 12 10,-7-16-4,7 16-11,0-16 7,0 16 0,-3-11-1,3 11-4,0 0 1,-6-14-5,6 14 2,0 0 1,0 0-4,0 0 4,0 0-4,0 0 6,0 0-2,16 38-5,-9-27-7,-7 6-6,3-1-4,6 1-1,-6 1-20,4-5 2,1 6-21,-1-2-14,-3 0-18,1-2-98,2 4-207,-7-10 92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4:32.3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FB24AEF-3CD0-4D0B-96BC-9509EDAA1F01}" emma:medium="tactile" emma:mode="ink">
          <msink:context xmlns:msink="http://schemas.microsoft.com/ink/2010/main" type="writingRegion" rotatedBoundingBox="24137,10916 24591,11559 24060,11935 23605,11291"/>
        </emma:interpretation>
      </emma:emma>
    </inkml:annotationXML>
    <inkml:traceGroup>
      <inkml:annotationXML>
        <emma:emma xmlns:emma="http://www.w3.org/2003/04/emma" version="1.0">
          <emma:interpretation id="{58AD0930-0C77-4467-80F2-47FE29B65819}" emma:medium="tactile" emma:mode="ink">
            <msink:context xmlns:msink="http://schemas.microsoft.com/ink/2010/main" type="paragraph" rotatedBoundingBox="24137,10916 24591,11559 24060,11935 23605,11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A82DC9-F04E-497B-9C0B-B2111DAC9118}" emma:medium="tactile" emma:mode="ink">
              <msink:context xmlns:msink="http://schemas.microsoft.com/ink/2010/main" type="line" rotatedBoundingBox="24137,10916 24591,11559 24060,11935 23605,11291"/>
            </emma:interpretation>
          </emma:emma>
        </inkml:annotationXML>
        <inkml:traceGroup>
          <inkml:annotationXML>
            <emma:emma xmlns:emma="http://www.w3.org/2003/04/emma" version="1.0">
              <emma:interpretation id="{65219363-B478-44D4-A0DA-DDFF02C92E98}" emma:medium="tactile" emma:mode="ink">
                <msink:context xmlns:msink="http://schemas.microsoft.com/ink/2010/main" type="inkWord" rotatedBoundingBox="23746,11166 24031,11014 24073,11093 23788,11245"/>
              </emma:interpretation>
              <emma:one-of disjunction-type="recognition" id="oneOf0">
                <emma:interpretation id="interp0" emma:lang="en-IN" emma:confidence="0">
                  <emma:literal>M</emma:literal>
                </emma:interpretation>
                <emma:interpretation id="interp1" emma:lang="en-IN" emma:confidence="0">
                  <emma:literal>m</emma:literal>
                </emma:interpretation>
                <emma:interpretation id="interp2" emma:lang="en-IN" emma:confidence="0">
                  <emma:literal>'</emma:literal>
                </emma:interpretation>
                <emma:interpretation id="interp3" emma:lang="en-IN" emma:confidence="0">
                  <emma:literal>b</emma:literal>
                </emma:interpretation>
                <emma:interpretation id="interp4" emma:lang="en-IN" emma:confidence="0">
                  <emma:literal>A</emma:literal>
                </emma:interpretation>
              </emma:one-of>
            </emma:emma>
          </inkml:annotationXML>
          <inkml:trace contextRef="#ctx0" brushRef="#br0">-920 3040 16,'0'0'70,"0"0"-4,0 0 6,0 0-15,0 0 1,0 0 1,0 0-7,0 0 0,0 0-6,0 0 0,0 0-4,0 0 3,0 0-8,0 0-11,0 0 1,0 0-4,0 0-1,0 0-11,0 0 2,0 0-3,0 0-2,0 0-2,0 0-3,0 0-6,0 0 4,0 0-2,0 0 5,0 0-3,0 0 4,0 0-4,0 0 5,0 0-8,0 0 1,0 0 0,0 0 4,24-4-5,-24 4 1,0 0 0,0 0 9,0 0-4,0 0-1,0 0-2,0 0 3,17-10 10,-17 10 7,0 0-3,0 0-7,0 0 10,0 0 6,15 0 3,-15 0 1,0 0 12,0 0-3,0 0 0,0 0-4,0 0 5,0 0-5,0 0 2,0 0 2,0 0 3,0 0-6,0 0 3,0 0 3,-29 23-11,29-23 1,-12 8 0,12-8-1,-13 9-2,4-6 7,2 5-5,7-8-4,-12 8-7,2-1 2,10-7 5,-12 8-3,5-3-4,-1 1-2,-3 0 0,11-6 1,-15 11-2,8-6-2,7-5-1,-15 7-2,15-7 4,-7 8-3,7-8-1,0 0 0,0 0 3,-12 9 3,12-9 3,0 0 2,0 0 3,0 0-4,0 0-3,0 0-3,0 0 0,0 0 0,0 0-7,34-27 0,-18 14 1,-3 7-5,3-5 1,2 0-3,1-1 4,0 1-1,0-3-2,-6 5-2,6-1 2,-3-3-5,-1 6 4,-1 2 1,-6-2 0,2 2-2,-10 5 2,12-7-5,-12 7 2,14-4-3,-14 4 3,0 0-4,0 0-1,0 0 3,0 0-2,0 0 5,0 0-2,0 0-4,-32 28 1,20-21 5,5 4-3,-9-4-1,3 1 5,4 2-5,2-2 0,-1 0-1,-2 0 3,-2 0-3,8 0 4,-6 0 0,5 0-1,-2 0 0,7-8 3,-14 13-5,14-13 1,-1 7 0,1-7 2,0 0-2,-11 12 4,11-12-5,0 0 6,0 0 2,0 0-6,0 0 3,0 0-1,0 0-3,0 0 1,41-15 4,-30 8-2,4-6 0,0 6 1,-1-3-7,-2 2 6,-2 1-1,-1-1 4,-9 8-1,13-11 5,-7 6-2,-6 5 3,10-12 0,-10 12 4,8-5-2,-8 5-2,0 0 1,0 0-6,7-11 2,-7 11 3,0 0-5,0 0-3,0 0 2,0 0 1,0 0-3,0 0-1,0 0 1,-31 19-3,31-19 3,-13 12-3,6-7-1,7-5 2,-9 11 2,-1-6-3,10-5 0,-12 11 0,5-5-2,7-6 7,-8 8-3,8-8 3,-10 9-4,10-9 3,0 0-2,-7 9-2,7-9 3,0 0-1,-9 5 6,9-5-4,0 0-2,0 0 1,0 0 0,0 0 0,0 0 2,0 0-4,0 0-2,31-17 3,-31 17 0,10-12-1,-1 5 0,-9 7 5,13-9-6,-6 3 1,-7 6 0,0 0-4,9-10 4,-9 10 2,0 0-3,0 0-3,0 0-1,7-8 3,-7 8-4,0 0 3,0 0 2,0 0-7,0 0 8,0 0-3,0 0-1,0 0-1,0 0 0,-38 13 4,38-13 0,-14 5-4,14-5 1,0 0-1,-15 6-6,15-6-11,0 0-14,-10 6-11,10-6-19,0 0-26,-5 8-18,5-8-23,0 0-26,-4 9-38,4-9-98,0 0-319,-7 13 141</inkml:trace>
        </inkml:traceGroup>
        <inkml:traceGroup>
          <inkml:annotationXML>
            <emma:emma xmlns:emma="http://www.w3.org/2003/04/emma" version="1.0">
              <emma:interpretation id="{1CA48E47-296D-4342-AA0A-EDEF5AB68E97}" emma:medium="tactile" emma:mode="ink">
                <msink:context xmlns:msink="http://schemas.microsoft.com/ink/2010/main" type="inkWord" rotatedBoundingBox="24038,11920 24417,11369 24502,11427 24123,11978"/>
              </emma:interpretation>
              <emma:one-of disjunction-type="recognition" id="oneOf1">
                <emma:interpretation id="interp5" emma:lang="en-IN" emma:confidence="0">
                  <emma:literal>G</emma:literal>
                </emma:interpretation>
                <emma:interpretation id="interp6" emma:lang="en-IN" emma:confidence="0">
                  <emma:literal>q</emma:literal>
                </emma:interpretation>
                <emma:interpretation id="interp7" emma:lang="en-IN" emma:confidence="0">
                  <emma:literal>{</emma:literal>
                </emma:interpretation>
                <emma:interpretation id="interp8" emma:lang="en-IN" emma:confidence="0">
                  <emma:literal>9</emma:literal>
                </emma:interpretation>
                <emma:interpretation id="interp9" emma:lang="en-IN" emma:confidence="0">
                  <emma:literal>8</emma:literal>
                </emma:interpretation>
              </emma:one-of>
            </emma:emma>
          </inkml:annotationXML>
          <inkml:trace contextRef="#ctx0" brushRef="#br0" timeOffset="-26113.4524">-430 3388 137,'0'0'165,"0"-13"-11,0 13-14,5-10-9,-5 10-16,0 0 2,3-9-13,-3 9-8,0 0-11,0 0-6,11-12-7,-11 12-6,0 0-11,0 0-4,0 0-6,0 0-2,0 0 1,0 0-16,0 0 4,0 0-1,0 0-3,0 0 1,0 0-4,0 0 2,0 0-3,0 0-8,3 29 4,-3-29-10,0 0 3,5 12-3,-5-12 1,0 0 2,0 0-3,4 10-6,-4-10-4,0 0-6,0 0-2,0 0-5,10 5 5,-10-5-5,0 0 4,15-1-4,-15 1 8,0 0-2,19-6 2,-19 6 2,0 0 0,14-5 2,-14 5-3,0 0 5,8-8-4,-8 8 6,0 0 4,0 0 11,0 0 6,0 0 6,11-5 1,-11 5 8,0 0 8,0 0 4,0 0-1,0 0 3,0 0-1,0 0 1,0 0-6,0 0 1,0 0-6,0 0-10,0 0-3,0 0 0,0 0-2,0 0 0,0 0 0,-36 33 0,20-17 4,-2 3 0,2 2 1,2-7 0,-4 11-5,2-11 1,4 3-1,-5 1-5,2 6 1,3-8 1,-2-1-2,7-2-3,-4 3-4,4-5 3,-2-2-2,2 5-6,4-3 0,3-11 1,-5 14 0,5-14-4,-7 11 7,7-11-6,-3 10 0,3-10-1,0 0-3,0 0 6,0 0-4,0 0 2,0 0-6,0 0 4,0 0-3,30-4 0,-30 4-1,14-14 2,-6 6-2,-1 1 1,4-5 0,-6 5 6,-5 7-8,10-12 5,-3 2-7,-7 10 6,5-15-1,-2 8 5,-3 7 2,0 0 11,0 0-17,7-13 1,-7 13 1,0 0-9,0 0 4,0 0 0,0 0-5,0 0 8,0 0-9,-37 21-9,19-8-20,-4 6-16,2-4-23,-6 5-23,4 1-30,0 0-27,3 3-27,0 0-31,2 2-27,-5 0-122,7-1-388,-4 1 172</inkml:trace>
        </inkml:traceGroup>
      </inkml:traceGroup>
    </inkml:traceGroup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8:03.8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B7A417E-AC48-490A-A3B3-2C3B7DD7697D}" emma:medium="tactile" emma:mode="ink">
          <msink:context xmlns:msink="http://schemas.microsoft.com/ink/2010/main" type="inkDrawing" rotatedBoundingBox="11271,12177 12379,12118 12414,12767 11306,12826" semanticType="enclosure" shapeName="Other"/>
        </emma:interpretation>
      </emma:emma>
    </inkml:annotationXML>
    <inkml:trace contextRef="#ctx0" brushRef="#br0">4236 4210 77,'0'-9'240,"0"-3"-8,2-4-11,-8 4-11,3-7-14,-2 5-9,1 2-7,-2-3-17,-6 2-15,1 2-13,-1 0-14,2 8-13,-7-2-9,-5 5-8,0 2-6,-7 9-8,-2-1 17,-7 10 1,-3 7-6,4 1 0,-1 6-1,2 1-9,6 5-2,1-5 1,5 5-4,3 2 2,9-3 9,7-7-8,3-1 4,6-2 10,6-1 9,5 4-1,16 3-15,2-6-6,2-5-8,6-8-4,6 5-6,6-14-4,-1-2-6,3-5-8,5-5-25,0-7-39,3-1-35,19-10-52,0-5-50,-5-4-61,1 0-76,1-7-305,-7-2-650,8 0 288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11.8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27573EF-05E5-4E93-8BAE-663686B079E5}" emma:medium="tactile" emma:mode="ink">
          <msink:context xmlns:msink="http://schemas.microsoft.com/ink/2010/main" type="writingRegion" rotatedBoundingBox="20254,12363 18908,11943 19134,11217 20480,11637"/>
        </emma:interpretation>
      </emma:emma>
    </inkml:annotationXML>
    <inkml:traceGroup>
      <inkml:annotationXML>
        <emma:emma xmlns:emma="http://www.w3.org/2003/04/emma" version="1.0">
          <emma:interpretation id="{6E33446D-A7FA-485E-BD18-7EC879A22637}" emma:medium="tactile" emma:mode="ink">
            <msink:context xmlns:msink="http://schemas.microsoft.com/ink/2010/main" type="paragraph" rotatedBoundingBox="20254,12363 18908,11943 19134,11217 20480,116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B346FC-9FD9-460C-9439-F824CB39A06F}" emma:medium="tactile" emma:mode="ink">
              <msink:context xmlns:msink="http://schemas.microsoft.com/ink/2010/main" type="line" rotatedBoundingBox="20254,12363 18908,11943 19134,11217 20480,11637"/>
            </emma:interpretation>
          </emma:emma>
        </inkml:annotationXML>
        <inkml:traceGroup>
          <inkml:annotationXML>
            <emma:emma xmlns:emma="http://www.w3.org/2003/04/emma" version="1.0">
              <emma:interpretation id="{B297C7DB-D16B-4B48-86A1-2CAC4C04F2A7}" emma:medium="tactile" emma:mode="ink">
                <msink:context xmlns:msink="http://schemas.microsoft.com/ink/2010/main" type="inkWord" rotatedBoundingBox="19662,12204 19747,11478 20418,11556 20333,12283"/>
              </emma:interpretation>
              <emma:one-of disjunction-type="recognition" id="oneOf0">
                <emma:interpretation id="interp0" emma:lang="en-IN" emma:confidence="0">
                  <emma:literal>8</emma:literal>
                </emma:interpretation>
                <emma:interpretation id="interp1" emma:lang="en-IN" emma:confidence="0">
                  <emma:literal>d</emma:literal>
                </emma:interpretation>
                <emma:interpretation id="interp2" emma:lang="en-IN" emma:confidence="0">
                  <emma:literal>9</emma:literal>
                </emma:interpretation>
                <emma:interpretation id="interp3" emma:lang="en-IN" emma:confidence="0">
                  <emma:literal>D</emma:literal>
                </emma:interpretation>
                <emma:interpretation id="interp4" emma:lang="en-IN" emma:confidence="0">
                  <emma:literal>M</emma:literal>
                </emma:interpretation>
              </emma:one-of>
            </emma:emma>
          </inkml:annotationXML>
          <inkml:trace contextRef="#ctx0" brushRef="#br0">-4657 3613 11,'3'-16'95,"-3"16"-12,6-12 9,-6 12 4,5-9-15,-5 9-6,0 0-5,1-14 3,-1 14-12,0 0 4,-1-18 1,1 18-8,0 0-7,-7-16 2,7 16-2,0 0-2,-5-12 0,5 12-10,0 0-1,-9-12-5,9 12 4,-8-8-2,8 8-8,-7-10 0,7 10-3,0 0 4,-16-6 0,16 6-4,-10-5-3,10 5-4,-14-3-3,14 3 3,0 0-17,-27 8 19,12 1-8,-2 0 5,-4 4 2,-1 0-2,3-1 2,0 1-4,-4 6-9,0 1 7,3-1-2,-1-1 3,1 0-1,4 2 3,1 1-4,-4 3 1,1 0 0,2-2-1,6 0 0,1-3 3,-3-2 4,6 6-1,-5 1-1,-1-1-2,9-4 0,-4-4 0,5 5-3,-3-1-2,4 0 1,-5 1 8,5-3 2,1 1-3,1 0 5,3 0-4,-1-3-5,2 1 19,2-2-19,2-1 0,-2-1 2,5-3-4,3 2-2,4-3 3,0-3-3,10 2-1,1-6 4,6 1-1,-2-4-3,11-3 0,-8 0 3,-4-3-5,3-2 2,-4-2-2,-3 4-2,0-4 3,-3 3 0,-1-7-2,-6 4 0,-3 0 0,2 2 0,-2 0 5,-3-2-11,-1 4 2,-1-2 1,-1 2 9,-3 2-11,3 2 2,-10 4 0,8-15-2,-8 15 5,12-8-2,-12 8-2,0 0-2,4-9 1,-4 9 3,0 0-6,0 0 3,0 0-5,0 0 1,7-8-1,-7 8 2,0 0-2,0 0 2,0 0 1,0 0 0,0 0-1,0 0 1,0 0-3,-24 24 15,24-24-12,-11 11 1,5-5-3,6-6 0,-14 11 4,5-5-2,1 1 1,1 0 3,7-7-6,-15 16 1,3-9 5,-2 2-2,2 3 1,0-4 0,-5 2 0,3-1-1,1-1-1,1-2 3,-2 1-2,4 0 2,-9 1 1,7-3-2,-5 2 1,5-2 2,-2-4-2,-3 2-1,4 2 3,-4-3-7,-2 0 4,0 1 0,2-3-2,-4-3 1,1 1 1,3-1 7,-4-4-8,4-1 1,-3-1 0,1 0-4,0 0 3,4-5-4,3-2-6,0 0-1,2-4-8,1-4-5,2-4-7,4 1-5,6-5-11,1-9-2,8 11 4,3-10-3,4-2-7,7 3-3,-3 2 6,-4 12-2,10-9 5,-5 13-8,2 1-18,-1 2-6,-1 1-8,-7 5-5,2 0-21,-2 3-88,-10 2-219,-7 7 97</inkml:trace>
        </inkml:traceGroup>
        <inkml:traceGroup>
          <inkml:annotationXML>
            <emma:emma xmlns:emma="http://www.w3.org/2003/04/emma" version="1.0">
              <emma:interpretation id="{3C32C569-5A0D-4222-8F07-8E6377530106}" emma:medium="tactile" emma:mode="ink">
                <msink:context xmlns:msink="http://schemas.microsoft.com/ink/2010/main" type="inkWord" rotatedBoundingBox="18943,11618 19289,11485 19395,11759 19049,11892"/>
              </emma:interpretation>
              <emma:one-of disjunction-type="recognition" id="oneOf1">
                <emma:interpretation id="interp5" emma:lang="en-IN" emma:confidence="0">
                  <emma:literal>soon</emma:literal>
                </emma:interpretation>
                <emma:interpretation id="interp6" emma:lang="en-IN" emma:confidence="0">
                  <emma:literal>o*</emma:literal>
                </emma:interpretation>
                <emma:interpretation id="interp7" emma:lang="en-IN" emma:confidence="0">
                  <emma:literal>s*</emma:literal>
                </emma:interpretation>
                <emma:interpretation id="interp8" emma:lang="en-IN" emma:confidence="0">
                  <emma:literal>of*</emma:literal>
                </emma:interpretation>
                <emma:interpretation id="interp9" emma:lang="en-IN" emma:confidence="0">
                  <emma:literal>soooo</emma:literal>
                </emma:interpretation>
              </emma:one-of>
            </emma:emma>
          </inkml:annotationXML>
          <inkml:trace contextRef="#ctx0" brushRef="#br0" timeOffset="-1191.8989">-5455 3726 33,'0'0'44,"0"0"-1,0 0 0,0 0-9,0 0 8,0 0-5,-17 2 2,17-2-5,0 0 2,0 0 6,0 0-13,0 0 2,0 0 0,0 0 1,0 0-2,0 0-9,0 0 0,0 0-2,0 0 0,0 0-5,0 0-1,0 0 1,0 0 3,0 0 2,0 0-5,0 0-3,0 0 12,0 0-3,0 0 3,0 0-1,0 0 5,0 0 6,0 0-3,0 0 3,0 0 0,0 0 0,0 0 1,0 0-6,0 0 7,0 0-10,0 0 7,0 0-4,0 0 1,0 0 3,0 0-3,0 0-24,0 0 22,0 0-6,0 0-2,0 0-1,0 0-5,0 0 2,0 0 1,0 0-6,0 0 4,0 0-3,0 0 2,0 0 0,0 0-5,0 0 0,-5-13-2,5 13-4,0 0 4,0 0-2,0 0 1,0 0-7,-22 9 7,22-9-3,-10 4 0,10-4 1,-12 4-2,12-4 0,-17 0 2,17 0-5,-24 4 1,10-4 1,-1 0-2,-2-2 5,-4 2-7,1-2-2,8-2 8,12 4 2,-26-2-11,14 0 0,12 2 7,-19-6 0,11 3 0,8 3-8,-9-9 3,9 9 1,-7-15-2,7 15 0,0-11-2,0 11 5,7-20-3,2 13 9,-4-5-8,2 3-4,0-3 4,3 4-2,-2-4 6,1 7 3,-1-5 0,6 1-2,-5 2 9,1 0-6,-10 7-2,19-10 2,-7 5 2,-4 0 1,-8 5-11,19-5 6,-19 5 2,19-1-10,-19 1 3,17-4 4,-17 4 7,15 8-3,-6-4-4,-9-4-5,15 8 8,-6 0-2,-2-4-4,-7-4 6,13 12 1,-8-8-1,-5-4-6,4 13 12,-4-13-14,0 0 12,-11 26 0,3-18 3,-6 5-1,-1-1-5,-6-1 0,-2 2 2,5-1 2,-9 3-5,8-7 2,-1-1-3,3 3 5,1-2-4,-2-1 2,7-2-7,3-1 10,8-4-2,-14 8 2,14-8-5,-12 3 3,12-3-6,0 0 5,-15 1-4,15-1 3,0 0-4,-10-10-1,10 10-2,-2-17 2,2 17 1,-4-19 0,4 7 6,0 12 2,-1-26-19,2 13 10,-1 13-1,0-25 1,4 15 2,-4 10 1,2-20-1,-1 8-6,-1 12 1,7-16 1,0 8 1,0 0 2,-7 8-3,15-12 3,-6 5-2,3 2 3,-12 5-5,17-4 5,-7 4-2,-10 0-5,19-6 3,-19 6 3,17 2-11,-17-2 8,10 4 1,-10-4-1,15 9 2,-8-6-11,-7-3 17,9 17-1,-6-7-4,-3-10 7,2 16-8,0-4-1,-2-12 13,-2 21-11,2-21 2,-5 20-4,0-13 2,5-7-3,-11 15 1,6-9 10,5-6-6,-12 19-1,4-16 4,8-3-5,-16 8 4,8-6 0,8-2 0,-22 3-4,10-2 8,12-1-2,-19-1-5,19 1 6,-21-7-13,11 3 5,10 4-3,-15-11 3,6 2 12,2-1-10,2 0 2,2-2-1,-4 4 2,7 8-7,-7-21 2,4 10 2,3-4-3,0 15 2,0-17-3,0 17 4,7-12-3,-7 12 1,12-17-1,-4 10 3,1 3-8,-9 4 5,20-10 13,-10 5-16,-10 5-7,21-1 9,-7 2-3,-14-1 6,18 10-3,-6-7-2,-3 3 2,1-2 0,-1 3 3,1 2 0,-2-1 4,-4 1-3,1 4-8,-2-3 4,3 7 1,-5-6-1,3 2 7,-4-1 0,0-12-5,-4 18-1,3-6 7,1-12-7,-9 17 9,4-6-3,-2-4 9,2 1-8,5-8-1,-21 10 2,9-3-9,4-2 6,-7 3 2,4-4 1,11-4-5,-22 3-7,14 1 8,8-4 0,-21 0 1,21 0-1,-17-3 3,17 3-1,-15-4 5,15 4-5,-12-6 3,12 6-4,-7-15-4,7 15 10,0-15-10,0 15-2,7-20 2,-2 11 1,3-5-4,1 3 6,3 1-7,0-3 13,1 2-12,-1 7 5,-1-4-4,-3 1 2,8-2 3,-8 5-7,-8 4 6,19-9-8,-11 6 3,-8 3 4,21 3-3,-21-3-11,15 4 14,-4 1 0,-11-5-3,15 9-1,-8-2 5,-7-7 3,8 15-9,-3-8 11,-5-7-10,4 18 2,-4-10-7,0-8 13,0 20-7,0-20 2,-9 16 4,2-8 3,1-1-11,-3 2 4,1-1 8,-3 0-7,-1-4 1,-1 7-7,4-7 4,-1 0 4,10-4 0,-15 12 0,6-9 5,9-3-4,0 0 7,-20 3-7,20-3-6,0 0 2,0 0-6,-18-6 2,18 6 0,-6-15-2,6 15-8,-4-16 3,4 16-5,0-22 0,0 22 0,10-23 2,-3 11-12,-5 2 4,1-1-2,9-3-4,-5 1-12,-3 5-17,2 0-13,-6 8-6,14-10-12,-14 10-19,9-5-57,-9 5-179,0 0 79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6:21.4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2A7DC28-C328-464C-A0BB-8FE71718EFD8}" emma:medium="tactile" emma:mode="ink">
          <msink:context xmlns:msink="http://schemas.microsoft.com/ink/2010/main" type="inkDrawing" rotatedBoundingBox="11342,8108 12683,8038 12685,8070 11344,8140" semanticType="strikethrough" shapeName="Other">
            <msink:sourceLink direction="with" ref="{34791A2E-FD1F-440D-B122-AA0D7966897C}"/>
          </msink:context>
        </emma:interpretation>
      </emma:emma>
    </inkml:annotationXML>
    <inkml:trace contextRef="#ctx0" brushRef="#br0">35 93 31,'-14'-5'109,"14"5"-14,0 0-5,-12-8-12,12 8-7,0 0-13,0 0 2,-10-6-9,10 6-9,0 0 5,0 0-19,0 0 4,0 0 0,0 0-6,0 0-5,0 0 5,0 0-6,0 0-1,0 0-14,0 0 9,0 0-4,0 0 2,0 0-1,0 0-8,0 0 5,0 0-7,0 0 11,0 0-11,0 0 3,0 0 7,0 0-16,0 0 11,0 0 8,26-10-8,-26 10-6,17 1-1,-17-1 2,22-5-9,-5 5 11,0-1-2,2 1 7,3-3-1,5 1-10,2 2 1,2-2 1,0 2 0,0 0 6,-1 0-2,3-1-3,-1 1 3,1 0-3,1 0-3,0 0 6,2-3-6,15 3 4,-1-2-5,-4 2 6,5-1 4,2-4-17,2 4 4,-3-6-5,3 1 6,5 3-2,0-3 2,-2 0-11,-5 3 0,-7-1-14,-14 3-8,-1-1-3,-11 2-12,-2 0-9,-8-1-7,-10 1-45,19 0-122,-19 0 54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6:22.4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F0FAA6E-2A72-47BD-9F68-98AC28719DEB}" emma:medium="tactile" emma:mode="ink">
          <msink:context xmlns:msink="http://schemas.microsoft.com/ink/2010/main" type="inkDrawing" rotatedBoundingBox="11583,8160 14682,8091 14684,8150 11585,8219" semanticType="strikethrough" shapeName="Other">
            <msink:sourceLink direction="with" ref="{A2E5E54B-D9C9-4772-A4DD-040AF4057C71}"/>
            <msink:sourceLink direction="with" ref="{34791A2E-FD1F-440D-B122-AA0D7966897C}"/>
          </msink:context>
        </emma:interpretation>
      </emma:emma>
    </inkml:annotationXML>
    <inkml:trace contextRef="#ctx0" brushRef="#br0">0 95 28,'0'0'63,"0"0"-2,0 0-10,0 0 4,0 0-9,0 0 3,0 0-3,0 0-9,0 0 0,0 0 0,0 0-1,0 0-5,0 0 3,0 0 2,0 0-9,0 0 5,0 0-13,0 0 4,0 0-20,0 0 12,0 0-2,0 0-3,0 0 1,0 0 3,38-15-6,-38 15-3,0 0 6,21 0-7,-21 0 3,18 0-10,-18 0 7,22 0 4,-3 2-3,-7-4-7,4 4 9,4-2-11,2 1 10,-1-1 3,1 0-6,4 0-4,3 0-1,0-5 2,-2 4 7,4 1-5,-2 0-1,-5-3 1,5 3-4,-7 0 4,2-5-1,-2 3 2,2 2 3,-2-4 0,-1 6-5,-6-2 3,2 0-8,0-2-1,-1 2 13,-3 2-12,1 0 12,-14-2-8,25 0 5,-11 0-5,5 2 0,-19-2-16,31-2 23,-19 4-4,6-4 3,1-2 0,3 6 0,1-5 8,-1 1-4,9-3-3,-2 4 8,1-4-11,-1 0 14,2 2-5,0-3 0,1 3-6,1 1 1,-3-2 2,5 0-5,-13 4 7,7-1-3,3-4-8,-3 4 8,-6-2-4,7 1-5,-11 2 3,2-3-2,-3 2 3,1 2 2,3-2-9,-3-1 2,0 4 6,0-4-3,0 2 1,-2 0 0,0 0-8,-2-2 12,6 2-10,-6-1 5,-1 2 5,-14-1-4,27-1 2,-13 1-2,-14 0-5,29 0 4,-16 0 5,-1-3-8,-12 3 1,29 0-8,-20 0 13,-9 0-1,22 0-6,-10 3 2,-12-3-16,17 0 22,-17 0-9,22 1 0,-13 1 12,-9-2-11,17 0 10,-5 3-5,-12-3-8,24 3 5,-11 2-1,-2-5 10,6 1-13,-2 4 10,-1-5-9,5 1 9,-2-1 1,-4 2-7,4-2-4,4 0 6,-4 5-6,-2-5 8,1 1-4,1 1 0,-2-2 0,-1 0-3,3 2 1,-2-1 4,-1-1 1,3 0-3,-3 0 1,-14 0 4,30 0-8,-14 0-11,4-1 9,-3 1-2,0-2 2,2 0 7,-2 2-4,4-1 10,-4 1-7,3-3 3,-1 3-4,2 0 3,1 0-3,0-2-13,0 2 19,-1-2-4,1 2 0,0-1-1,0 1-8,1 0 17,-1 0-7,0-3-1,0 3-2,2 0 10,-3 0-8,2 0-2,0-2-15,-5 2 25,5-1-7,-3 2-4,-1-2 20,0 2-14,-7-2-2,6-2-2,-4 6-5,-14-3-8,24-3 5,-24 3 19,22 3-11,-12-6-1,-10 3 2,18 0 2,-18 0 5,18 0-16,-18 0 9,0 0 4,17-2-21,-17 2 4,0 0 13,16 5 2,-16-5-10,12 1-13,-12-1-15,0 0-10,12 2-19,-12-2-27,7 8-63,-7-8-165,0 0 73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28.0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C52E414-7D16-4BB3-81ED-BFD579F2709E}" emma:medium="tactile" emma:mode="ink">
          <msink:context xmlns:msink="http://schemas.microsoft.com/ink/2010/main" type="writingRegion" rotatedBoundingBox="13309,9744 13763,9258 14774,10202 14320,10688">
            <msink:destinationLink direction="with" ref="{596D43BE-C0DC-411E-A574-D263A7EB3637}"/>
          </msink:context>
        </emma:interpretation>
      </emma:emma>
    </inkml:annotationXML>
    <inkml:traceGroup>
      <inkml:annotationXML>
        <emma:emma xmlns:emma="http://www.w3.org/2003/04/emma" version="1.0">
          <emma:interpretation id="{91B1FE98-ADB3-4B44-B7CB-020CEBAFC487}" emma:medium="tactile" emma:mode="ink">
            <msink:context xmlns:msink="http://schemas.microsoft.com/ink/2010/main" type="paragraph" rotatedBoundingBox="13309,9744 13763,9258 14268,9731 13815,102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07988A-5F0C-4D16-8A13-699CDB1871BD}" emma:medium="tactile" emma:mode="ink">
              <msink:context xmlns:msink="http://schemas.microsoft.com/ink/2010/main" type="line" rotatedBoundingBox="13309,9744 13763,9258 14268,9731 13815,10216"/>
            </emma:interpretation>
          </emma:emma>
        </inkml:annotationXML>
        <inkml:traceGroup>
          <inkml:annotationXML>
            <emma:emma xmlns:emma="http://www.w3.org/2003/04/emma" version="1.0">
              <emma:interpretation id="{8485E755-2A54-423D-B499-EDB0FC606E2E}" emma:medium="tactile" emma:mode="ink">
                <msink:context xmlns:msink="http://schemas.microsoft.com/ink/2010/main" type="inkWord" rotatedBoundingBox="13309,9744 13763,9258 14268,9731 13815,10216"/>
              </emma:interpretation>
              <emma:one-of disjunction-type="recognition" id="oneOf0">
                <emma:interpretation id="interp0" emma:lang="en-IN" emma:confidence="0">
                  <emma:literal>e</emma:literal>
                </emma:interpretation>
                <emma:interpretation id="interp1" emma:lang="en-IN" emma:confidence="0">
                  <emma:literal>E</emma:literal>
                </emma:interpretation>
                <emma:interpretation id="interp2" emma:lang="en-IN" emma:confidence="0">
                  <emma:literal>@</emma:literal>
                </emma:interpretation>
                <emma:interpretation id="interp3" emma:lang="en-IN" emma:confidence="0">
                  <emma:literal>&amp;</emma:literal>
                </emma:interpretation>
                <emma:interpretation id="interp4" emma:lang="en-IN" emma:confidence="0">
                  <emma:literal>%</emma:literal>
                </emma:interpretation>
              </emma:one-of>
            </emma:emma>
          </inkml:annotationXML>
          <inkml:trace contextRef="#ctx0" brushRef="#br0">70 486 47,'0'0'65,"0"0"-2,0 0-10,0 0-2,-9 7 4,9-7-2,0 0-3,0 0-12,0 0-3,0 0 1,0 0-14,0 0 15,0 0-3,0 0-3,0 0 7,0 0 0,0 0-6,0 0 9,0 0-12,22 13 7,-22-13-3,0 0 1,0 0 3,14 4-3,-14-4-4,0 0-3,0 0-1,7 6-2,-7-6-5,0 0 7,0 0-4,10 6 1,-10-6-3,0 0-4,8 4 6,-8-4-1,0 0 3,14 2-1,-14-2-1,0 0-13,10 6 11,-10-6-1,12 4 2,-12-4 12,0 0-6,14 0-6,-14 0 7,0 0 4,0 0-2,19-4 6,-19 4-1,12-6-4,-12 6 0,8-8-5,-8 8 3,11-12-1,-5 7-6,-1-3 0,-5 8-3,9-17 1,-2 9-1,0-4 0,0-1-2,-2 3-2,5-2-1,-5 3 6,5-6-3,-6 5-6,3-4 0,-1 5 2,3-6-2,-4 7 1,-2-4 0,4 0 0,-7 12 6,7-21-5,-5 11 1,-2 10 0,8-15 4,-3 4-4,-5 0 1,2-2 0,-2 13-3,5-21-5,-5 9 5,0 12-6,2-19 2,0 8 0,-2 11-2,-2-17 0,2 17 2,0-20-4,0 20 1,-2-19-2,2 19 3,0-15-5,0 15 2,-1-13 3,1 13 0,-4-13-6,4 13 6,0 0 4,-3-16-1,3 16-1,-4-12-2,4 12-1,0 0-1,0 0 3,-8-10-1,8 10 0,0 0-2,-9-9-2,9 9-1,0 0 1,-7-9 1,7 9-4,0 0 7,0 0-5,-10-8-3,10 8 2,0 0 1,0 0 0,0 0-2,-12-7 1,12 7-2,0 0 5,-12-4-3,12 4-1,0 0-5,0 0 7,0 0-3,-13-1 3,13 1 1,0 0-1,0 0-2,0 0 0,0 0 0,-21 1 0,21-1 1,0 0 1,0 0-3,0 0-1,0 0 1,-15-1 1,15 1-4,0 0 3,0 0 3,-14 3-1,14-3-4,0 0 2,0 0 2,0 0 0,-8 8 2,8-8-6,-11 2 4,11-2 0,0 0 0,-12 7 3,12-7 0,-10 5-8,10-5 6,0 0-2,-10 6 3,10-6-2,-10 5 3,10-5-1,0 0-3,0 0-3,-16 9 4,16-9 0,0 0 3,-8 4-3,8-4-4,0 0 3,-11 5 0,11-5 3,0 0 1,0 0-9,-8 10 2,8-10 0,0 0 5,-12 5-4,12-5-2,0 0 5,-3 12-1,3-12 0,-7 7 0,7-7-3,-9 8 3,9-8 0,-10 12 1,10-12-3,-4 8 0,4-8 0,-5 13 4,5-13 1,-8 15-2,6-7 1,2-8-5,-5 13 1,3-3 1,2-10 1,-12 17 1,11-8 0,-3 2 2,4-11-6,-5 18 8,5-7-3,-5-1 0,5-10 0,-5 22-3,7-14 3,-2-8-3,-9 23 0,6-13 2,3-10 1,-4 20 3,1-10-1,3-10-5,-2 18 1,0-8 2,1 2-4,1-12 3,-4 21 1,3-11 2,1-10-3,0 18 2,0-18-2,1 19 3,3-8-4,-4-11 5,3 15-4,-1-5 2,-2-10 0,5 16-1,-5-16 1,7 14 2,-6-8-1,-1-6-1,9 12 1,-4-5 4,4-1-1,-9-6 5,13 13-6,-4-7 4,-1-3 2,1 3-2,-9-6-2,19 12 2,-9-10-1,-2 4 6,1 1-5,3-4 2,-12-3-1,17 10 2,-5-7-9,-2 1 8,-10-4-2,17 1 0,-5 1 0,-12-2 1,22 6-4,-8-6 7,-2 0-3,-12 0 0,29-1-1,-12-3 3,-1 1-2,2-3 3,-2 0 0,1 0 1,0-2-4,2-1 4,5-9-3,0 7-1,-1-7-4,1 3 3,2-4 12,-2 5 4,1-3-5,5 0-5,-7 1 1,1-1 1,-5 4-5,-2 2-1,-1-4 2,-1 3-4,-1 4 0,-4 1 2,0 1-4,-10 6 0,12-11-2,-12 11-2,12-8-15,-12 8-15,7-3-22,-7 3-34,0 0-27,0 0-25,0 0-18,0 0-26,0 0-27,0 0-127,0 28-359,0-28 159</inkml:trace>
        </inkml:traceGroup>
      </inkml:traceGroup>
    </inkml:traceGroup>
    <inkml:traceGroup>
      <inkml:annotationXML>
        <emma:emma xmlns:emma="http://www.w3.org/2003/04/emma" version="1.0">
          <emma:interpretation id="{A3CAA218-C082-441A-ACFF-AC084BDCCEDF}" emma:medium="tactile" emma:mode="ink">
            <msink:context xmlns:msink="http://schemas.microsoft.com/ink/2010/main" type="paragraph" rotatedBoundingBox="14399,10399 14478,10113 14674,10167 14595,104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593D76C-D895-4132-A68D-DC498CDFE685}" emma:medium="tactile" emma:mode="ink">
              <msink:context xmlns:msink="http://schemas.microsoft.com/ink/2010/main" type="line" rotatedBoundingBox="14399,10399 14478,10113 14674,10167 14595,10453"/>
            </emma:interpretation>
          </emma:emma>
        </inkml:annotationXML>
        <inkml:traceGroup>
          <inkml:annotationXML>
            <emma:emma xmlns:emma="http://www.w3.org/2003/04/emma" version="1.0">
              <emma:interpretation id="{C80B3BBB-7810-4D34-9A1B-FC3258D76F6F}" emma:medium="tactile" emma:mode="ink">
                <msink:context xmlns:msink="http://schemas.microsoft.com/ink/2010/main" type="inkWord" rotatedBoundingBox="14399,10399 14478,10113 14674,10167 14595,10453">
                  <msink:destinationLink direction="with" ref="{B2EA9A0E-F76C-4CEF-A278-E61188ED1282}"/>
                </msink:context>
              </emma:interpretation>
              <emma:one-of disjunction-type="recognition" id="oneOf1">
                <emma:interpretation id="interp5" emma:lang="en-IN" emma:confidence="0">
                  <emma:literal>o*</emma:literal>
                </emma:interpretation>
                <emma:interpretation id="interp6" emma:lang="en-IN" emma:confidence="0">
                  <emma:literal>I*</emma:literal>
                </emma:interpretation>
                <emma:interpretation id="interp7" emma:lang="en-IN" emma:confidence="0">
                  <emma:literal>soon</emma:literal>
                </emma:interpretation>
                <emma:interpretation id="interp8" emma:lang="en-IN" emma:confidence="0">
                  <emma:literal>a*</emma:literal>
                </emma:interpretation>
                <emma:interpretation id="interp9" emma:lang="en-IN" emma:confidence="0">
                  <emma:literal>Door</emma:literal>
                </emma:interpretation>
              </emma:one-of>
            </emma:emma>
          </inkml:annotationXML>
          <inkml:trace contextRef="#ctx0" brushRef="#br0" timeOffset="-2218.1483">1137 857 38,'-12'-7'65,"12"7"-2,0 0-10,0 0 1,0 0-9,0 0-2,0 0-9,0 0 8,0 0-12,0 0 0,0 0-5,-17 0-2,17 0-6,0 0-1,0 0 2,0 0-1,0 0-3,0 0-4,0 0-2,0 0 3,0 0 4,0 0-12,0 0 7,0 0-10,0 0 3,0 0 2,0 0 6,22 32-7,-22-32 7,4 13-6,-4-13 18,3 11-15,-3-11 8,2 16-3,-2-16-1,-2 15 6,2-15-4,-3 16 5,3-16-1,-4 17 0,-1-9 1,-2 0-8,7-8 9,-8 13-9,1-7 0,0 3 2,7-9-3,-10 12-1,3-7 9,7-5-9,-14 7-9,14-7 7,-12 4-8,12-4 10,-13 5-1,13-5-3,0 0 12,0 0-3,-24-13-14,24 13 9,-12-10 9,8 0-17,1-2 6,1-2-1,2 14-7,2-30 1,1 14-1,-1-1 0,3-3 1,0 1 10,2 7-7,-2-5-3,2 1 6,2 5 5,-1 0-6,-1 2-4,2-2 4,-3 5-4,1-2-3,-7 8 2,10-11-2,-3 7-2,-7 4 3,14-7 1,-14 7-3,17 0 5,-17 0 2,0 0 0,19 8 2,-14-3-3,-5-5 6,10 9-14,-10-9 6,9 9 2,-6 1-8,2-3 5,-5-7 0,2 19-8,-2-19 7,2 17 3,-2-17 5,-4 15 6,-1-3-8,2-4-4,3-8 9,-16 16-5,9-8 12,-1-2-13,-1 4 4,9-10-7,-15 10 7,5-5-5,10-5 1,-16 3-2,16-3 1,-15 6 6,15-6-2,-10 2-9,10-2 7,0 0 0,-17-10-1,17 10 7,-11-8-9,11 8-3,-8-12 8,8 12-2,-2-12-4,2 12 4,0-16-7,0 16 5,0 0-2,7-21 7,-7 21-2,9-14-9,-3 8-2,1-2 2,-7 8 3,12-9-6,-2 4 6,-10 5 0,12-5-6,-12 5 2,0 0 14,23 8-18,-15-4 8,-1 4 5,0 0 0,-2 3-6,-2 2 6,2-5 0,-3 5-1,0-2 10,-2-11-6,0 24-8,0-14 6,0-10 1,-5 20 5,1-9-5,1 0 1,-2 1-3,-2-3 4,0-1 0,7-8-4,-12 16 0,2-12-2,10-4 8,-15 8-3,6-5-8,9-3 3,-17 5 5,17-5-2,-21-1-1,21 1 6,-17-7-3,17 7 5,-17-12-10,9 4 5,1-1-5,0-2 3,0-3-1,2 3 3,3-5-15,-3 1 13,5 15-5,4-25-2,-3 10-2,1 6 5,3-3-3,0 0-7,1 3 7,4-2 2,-2 3 1,-1 0-2,-7 8-4,17-7 9,-7 6-10,-10 1 4,23-4 0,-23 4 6,22 10 0,-8-1 1,-1-1-9,-4 0 7,-1 2-2,1-2-3,-4 1 13,2 4-11,-4-4 1,-1 3 5,3 0 5,-5-12-3,0 18 2,0-18 4,2 18-2,-2-18 0,-4 16 2,-1-8-5,-2 0 0,1-1 6,6-7-4,-16 13 1,11-7-4,5-6-1,-19 6 1,19-6 1,-19 1-2,19-1 4,-22-5-13,22 5 10,-19-8 1,11 1-4,-1-1 1,1 1-2,8 7 6,-12-20 2,7 9-1,0-1-6,0-3 1,5 15-5,-2-21-8,2 7 11,0 14 4,2-21-4,1 9 1,-3 12-9,7-16 6,-6 8-1,3-4-7,-4 12 2,10-12-11,-10 12-6,10-4-13,-10 4-1,11-7-21,-11 7 10,17-4-14,-17 4-14,0 0-8,24 4-9,-24-4-14,15 7-7,-6-4-79,-9-3-204,10 11 91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1:29.2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C5A05AD-5719-4C20-AE03-827A36CECBBD}" emma:medium="tactile" emma:mode="ink">
          <msink:context xmlns:msink="http://schemas.microsoft.com/ink/2010/main" type="writingRegion" rotatedBoundingBox="10768,7722 19578,1479 20474,2744 11665,8987"/>
        </emma:interpretation>
      </emma:emma>
    </inkml:annotationXML>
    <inkml:traceGroup>
      <inkml:annotationXML>
        <emma:emma xmlns:emma="http://www.w3.org/2003/04/emma" version="1.0">
          <emma:interpretation id="{6F279695-7B99-4101-BC21-46957A1AE906}" emma:medium="tactile" emma:mode="ink">
            <msink:context xmlns:msink="http://schemas.microsoft.com/ink/2010/main" type="paragraph" rotatedBoundingBox="10768,7722 19578,1479 20474,2744 11665,8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534791-9245-48C1-AAFE-95322A6773F2}" emma:medium="tactile" emma:mode="ink">
              <msink:context xmlns:msink="http://schemas.microsoft.com/ink/2010/main" type="line" rotatedBoundingBox="10768,7722 19578,1479 20474,2744 11665,8987"/>
            </emma:interpretation>
          </emma:emma>
        </inkml:annotationXML>
        <inkml:traceGroup>
          <inkml:annotationXML>
            <emma:emma xmlns:emma="http://www.w3.org/2003/04/emma" version="1.0">
              <emma:interpretation id="{26859539-9A5C-4F7A-8638-4CD78A1388C7}" emma:medium="tactile" emma:mode="ink">
                <msink:context xmlns:msink="http://schemas.microsoft.com/ink/2010/main" type="inkWord" rotatedBoundingBox="11372,8575 11384,8566 11394,8580 11382,8589">
                  <msink:destinationLink direction="with" ref="{55294378-365B-4D5C-8BAF-C594B4C1AEF9}"/>
                </msink:context>
              </emma:interpretation>
              <emma:one-of disjunction-type="recognition" id="oneOf0">
                <emma:interpretation id="interp0" emma:lang="en-IN" emma:confidence="0">
                  <emma:literal>.</emma:literal>
                </emma:interpretation>
                <emma:interpretation id="interp1" emma:lang="en-IN" emma:confidence="0">
                  <emma:literal>`</emma:literal>
                </emma:interpretation>
                <emma:interpretation id="interp2" emma:lang="en-IN" emma:confidence="0">
                  <emma:literal>'</emma:literal>
                </emma:interpretation>
                <emma:interpretation id="interp3" emma:lang="en-IN" emma:confidence="0">
                  <emma:literal>l</emma:literal>
                </emma:interpretation>
                <emma:interpretation id="interp4" emma:lang="en-IN" emma:confidence="0">
                  <emma:literal>,</emma:literal>
                </emma:interpretation>
              </emma:one-of>
            </emma:emma>
          </inkml:annotationXML>
          <inkml:trace contextRef="#ctx0" brushRef="#br0">3817 477 16,'0'0'30,"0"0"-3,0 0-2,0 0 4,0 0 2,0 0-4,0 0-2,0 0-2,0 0 0,0 0 3,0 0-2,0 0-4,0 0 0,0 0 2,0 0-8,0 0-4,0 0 3,0 0 0,0 0-5,0 0 4,0 0-10,0 0 0,0 0-12,0 0-6,0 0-6,0 0-7,0 0-33,0 0-65,0 0 30</inkml:trace>
        </inkml:traceGroup>
        <inkml:traceGroup>
          <inkml:annotationXML>
            <emma:emma xmlns:emma="http://www.w3.org/2003/04/emma" version="1.0">
              <emma:interpretation id="{F0086B02-E1CF-4117-8E40-75389A0B76F9}" emma:medium="tactile" emma:mode="ink">
                <msink:context xmlns:msink="http://schemas.microsoft.com/ink/2010/main" type="inkWord" rotatedBoundingBox="12504,7114 13992,6059 14487,6756 12998,7811"/>
              </emma:interpretation>
              <emma:one-of disjunction-type="recognition" id="oneOf1">
                <emma:interpretation id="interp5" emma:lang="en-IN" emma:confidence="0">
                  <emma:literal>a"</emma:literal>
                </emma:interpretation>
                <emma:interpretation id="interp6" emma:lang="en-IN" emma:confidence="0">
                  <emma:literal>a,</emma:literal>
                </emma:interpretation>
                <emma:interpretation id="interp7" emma:lang="en-IN" emma:confidence="0">
                  <emma:literal>a.</emma:literal>
                </emma:interpretation>
                <emma:interpretation id="interp8" emma:lang="en-IN" emma:confidence="0">
                  <emma:literal>a',</emma:literal>
                </emma:interpretation>
                <emma:interpretation id="interp9" emma:lang="en-IN" emma:confidence="0">
                  <emma:literal>al,</emma:literal>
                </emma:interpretation>
              </emma:one-of>
            </emma:emma>
          </inkml:annotationXML>
          <inkml:trace contextRef="#ctx0" brushRef="#br0" timeOffset="15159.2023">5910-1592 213,'-6'-6'244,"6"6"-9,0-19-9,0 19-17,-5-15-19,5 15-15,-5-8-15,5 8-8,0 0-12,0 0-8,0 0-10,0 0-6,0 0-8,-2-13-9,2 13-13,0 0-7,0 0-9,0 0-2,0 0 22,0 0 3,0 0 5,-13 43-5,11-27-12,2 2-3,-5 2-8,-2 3-7,4-1-6,-2 4-3,3 2-8,-2 0-7,4 1 0,0-1-3,0 0-7,6 0-4,-1 0-3,-4-6-22,1 2-22,3 3-23,2-7-34,0 3-42,-2-1-40,5-4-37,6 4-43,-4-5-49,0-2-157,1 2-484,-1 1 214</inkml:trace>
          <inkml:trace contextRef="#ctx0" brushRef="#br0" timeOffset="17200.1584">6668-1678 94,'0'0'246,"0"0"-6,-5-16-15,5 16-13,0 0-17,0 0-12,0 0-9,0 0-6,0 0-5,0 0-11,0 0-5,0 0-12,0 0-3,0 0-11,7-12-10,-7 12-16,0 0-1,0 0-14,0 0-9,0 0-7,0 0 3,0 0-4,0 0-6,-7 56-5,5-35-4,0-4-3,-3 11-7,3 3-5,2 1-7,-3-1-21,6 9-19,-1-7-28,3 9-43,-1-1-47,1-9-56,2-1-66,-6-2-217,6 13-509,-3-11 226</inkml:trace>
          <inkml:trace contextRef="#ctx0" brushRef="#br0" timeOffset="14822.3734">5652-757 81,'-2'-13'93,"2"13"2,0 0-9,-2-16-6,2 16 8,0 0-1,0 0 1,-3-19-4,3 19-2,-7-9-1,7 9-1,-7-16-4,7 16-2,-5-9 0,5 9-6,-10-11-4,10 11-4,-16-12-16,11 5 5,-5 2 1,10 5 2,-17-13-8,10 6-4,7 7 0,-15-8-4,15 8-2,-17-8-6,17 8-8,-16-2 4,16 2 1,-15-3-4,15 3-13,0 0 7,-22 3-5,22-3-1,-17 11 2,10-4-1,-7 6 2,4 1-5,-4 4-1,6-2 5,-8 6-1,4 3 2,-3-2-1,1 2-1,4-2 3,3 5-2,-1-5 0,-1 2 0,4-5-2,2 0 3,-2 0 1,3-4 2,2 2-6,0 0 1,2-1 1,-1-6 1,-1-11-1,5 20 3,-1-8 0,3-8 6,-2 7 5,3-5 2,-8-6-3,16 9 4,-4-7 6,-12-2 2,20-2 2,-20 2 0,27-9-2,-16 1-1,4-1 1,-3 0-4,-2-2 0,4-5 0,0 4-1,-1-5-1,-4 3-1,-1-2 4,1-1-2,-2-1-8,3 3 3,-2-4 3,-1-1 0,4 1-9,-3 3 3,-6-1-3,5 1 3,-4 1-2,2 3 4,0 3 0,-5 9 2,5-19-5,-5 11 2,0 8-5,6-12-4,-6 12-2,0 0-5,5-12 5,-5 12-6,0 0-2,0 0-3,0 0 8,0 0-10,0 0 6,0 0-5,0 0 5,8 39-5,-6-24 2,-4 3-1,4-2-1,0 3 9,1-3-6,-1 6-1,1-1-2,1-4-2,-3 1 1,1 0 1,5 0 2,-4-8-16,1 8-6,1-4-20,-2-5-15,2 2-23,-5-11-24,9 13-23,-9-13-29,0 0-26,25 0-35,-7-9-185,-7-2-432,3-1 193</inkml:trace>
        </inkml:traceGroup>
        <inkml:traceGroup>
          <inkml:annotationXML>
            <emma:emma xmlns:emma="http://www.w3.org/2003/04/emma" version="1.0">
              <emma:interpretation id="{8DE5ACD4-FDCF-4E22-9248-30BDED162D5D}" emma:medium="tactile" emma:mode="ink">
                <msink:context xmlns:msink="http://schemas.microsoft.com/ink/2010/main" type="inkWord" rotatedBoundingBox="15095,4975 15508,4683 15966,5330 15554,5622"/>
              </emma:interpretation>
              <emma:one-of disjunction-type="recognition" id="oneOf2">
                <emma:interpretation id="interp10" emma:lang="en-IN" emma:confidence="0">
                  <emma:literal>to</emma:literal>
                </emma:interpretation>
                <emma:interpretation id="interp11" emma:lang="en-IN" emma:confidence="0">
                  <emma:literal>Is</emma:literal>
                </emma:interpretation>
                <emma:interpretation id="interp12" emma:lang="en-IN" emma:confidence="0">
                  <emma:literal>s</emma:literal>
                </emma:interpretation>
                <emma:interpretation id="interp13" emma:lang="en-IN" emma:confidence="0">
                  <emma:literal>b</emma:literal>
                </emma:interpretation>
                <emma:interpretation id="interp14" emma:lang="en-IN" emma:confidence="0">
                  <emma:literal>so</emma:literal>
                </emma:interpretation>
              </emma:one-of>
            </emma:emma>
          </inkml:annotationXML>
          <inkml:trace contextRef="#ctx0" brushRef="#br0" timeOffset="44597.4669">7961-3392 2,'0'0'156,"-5"-12"1,5 12-8,0 0-9,0 0-4,-6-10-5,6 10 12,0 0-9,0 0 1,0 0-4,0 0 1,0 0 3,0 0 2,0 0-1,0 0 0,0 0-2,0 0-6,0 0-3,0 0-9,0 0-4,0 0-5,0 0-10,0 0-4,0 0-9,0 0-5,0 0-7,0 0-12,0 0 2,0 0 22,0 0-2,0 0-10,0 0 0,-3 35-9,3-35-5,-3 27-11,-1-10 2,-1 2 0,5 1-2,-5 1-5,3 6-4,-3 2 3,2 2-3,-1 0-7,-3-2-4,4 5 3,-2 8-8,1-12-2,-1-1 3,4 2-1,-6-1 1,5-1-7,-1-3 0,1-2-5,0 4-1,-1-8-4,3 0 4,3-5-4,-3 3 6,0-2-7,2-1 1,-2-2-6,2-2-13,-2-11-8,3 21-20,-3-21-20,-3 12-18,3-12-13,0 0-20,0 15-14,0-15-16,0 0-21,0 0-12,3 13-22,-3-13-23,0 0-21,0 0-11,0 0-165,0 0-452,19-27 200</inkml:trace>
          <inkml:trace contextRef="#ctx0" brushRef="#br0" timeOffset="44852.8995">7954-2775 2,'0'0'111,"7"-18"34,-6 7-26,5-1 5,-1 3 4,-5 9 2,8-18 5,-4 8-3,4-3 1,-1 3-7,1 5-11,3-5-10,-1 4-6,-1-1-5,9 2-2,-6 2-4,4-1-6,6 6-6,-2-2-1,3 2-4,-5 2-4,5 7-1,4-3-5,-8 3-1,3-6-4,-3 8-6,-1-6 1,-1 5-6,1-1-4,-8-1 0,-3 2-6,-1-5-3,-2 2 1,-4-9-7,5 20 1,-5-8-1,0-12-1,-9 21-4,1-11 2,-7 8-4,-4-11-4,2 5-11,-11-1-11,1 1-11,-2-7-10,-2-1-13,2 5-13,-1-6-22,-1 4-19,9-7-21,-2-3-28,1 3-28,3-7-28,1 1-143,-1-3-371,4-1 164</inkml:trace>
        </inkml:traceGroup>
        <inkml:traceGroup>
          <inkml:annotationXML>
            <emma:emma xmlns:emma="http://www.w3.org/2003/04/emma" version="1.0">
              <emma:interpretation id="{880BD785-F92E-4B14-9C70-48666E5676AA}" emma:medium="tactile" emma:mode="ink">
                <msink:context xmlns:msink="http://schemas.microsoft.com/ink/2010/main" type="inkWord" rotatedBoundingBox="15603,4296 16494,3664 17334,4849 16442,5481"/>
              </emma:interpretation>
              <emma:one-of disjunction-type="recognition" id="oneOf3">
                <emma:interpretation id="interp15" emma:lang="en-IN" emma:confidence="0">
                  <emma:literal>'d</emma:literal>
                </emma:interpretation>
                <emma:interpretation id="interp16" emma:lang="en-IN" emma:confidence="0">
                  <emma:literal>d</emma:literal>
                </emma:interpretation>
                <emma:interpretation id="interp17" emma:lang="en-IN" emma:confidence="0">
                  <emma:literal>ld</emma:literal>
                </emma:interpretation>
                <emma:interpretation id="interp18" emma:lang="en-IN" emma:confidence="0">
                  <emma:literal>Id</emma:literal>
                </emma:interpretation>
                <emma:interpretation id="interp19" emma:lang="en-IN" emma:confidence="0">
                  <emma:literal>id</emma:literal>
                </emma:interpretation>
              </emma:one-of>
            </emma:emma>
          </inkml:annotationXML>
          <inkml:trace contextRef="#ctx0" brushRef="#br0" timeOffset="45219.6196">8476-4023 292,'0'-12'286,"6"-2"-9,-5 4-1,3-3-11,-4 13-11,3-15-12,-3 15-22,4-13-17,-4 13-4,5-12-33,-5 12-16,0 0-17,1-11-13,-1 11-19,0 0-11,0 0 3,0 0-20,0 0-11,0 0-3,0 0-10,0 0-2,0 0-2,-6 52-5,2-30-2,1-2-6,-2 8-2,1 2-3,1-1 3,-1 10-3,-3 0-2,4-6-3,1 9-5,-3 3 5,5-1-5,0-16-10,-1 17-26,-3-2 6,2 1-39,-1-4-46,-4 1-43,0 4-48,7-13-66,0 9-55,-1-11-184,1 1-534,5-3 237</inkml:trace>
          <inkml:trace contextRef="#ctx0" brushRef="#br0" timeOffset="45992.1628">9206-3064 64,'0'0'157,"-12"-8"-4,12 8-15,-9-12-13,9 12-9,-12-11 3,12 11-21,-7-6-4,7 6 2,-6-11-6,6 11-3,0 0-10,-12-11-5,12 11-2,-9-6-8,9 6-6,-10-7-8,10 7 3,-14-1-12,14 1 1,-20-4-9,20 4-4,-24 4-3,12-4 0,-5 9 0,0-1-7,1-4-1,-1 6-1,2-4-1,-1 5 3,3 2-10,-1-5 3,4 7-5,-5 5 4,3-4-2,3 1-2,-1-2 0,3-2 3,-2 8 0,4-7 6,4 6 9,-5-4 0,6-3-1,0 2 3,0 3-5,0-18 2,4 23-1,-1-16 4,2 2-1,-5-9 3,7 16 10,-2-8 3,-5-8 0,14 8 1,-2-6-2,-12-2-1,27-3 0,-8-4-5,0 2-1,3-10-5,2-1 1,-2-5-6,6-3 6,-3-11-6,-4 11-2,4-13-2,-4 1 2,1-6 0,-5 0 0,2 2-5,-2-3 23,-3 0-7,-2 0 6,1 3-1,-4 7-2,3-12 5,-9 13 1,2-10-4,-3 12 4,3-3 0,-2-6 3,1 8 6,-1 5 4,-1-1 5,1 3-2,-1 2 9,-2 4-1,-2-3 6,4-1-3,-4 4-2,4 3-5,-4-4 6,2 2 12,0 2-12,0-1-2,0 16-4,0-21 3,-3 11 10,3 10-35,0 0 17,-2-18-3,2 18-17,0 0-5,-1-11-6,1 11-2,0 0-7,0 0-3,0 0 0,0 0 8,0 0-23,0 0 12,0 0-1,-16 46 1,9-20 9,7 2-28,-6 2 14,2 3 4,-3 12-5,4-2-2,1 0 0,0 2 2,-1-1 0,8 3 2,-3-2-2,5 3-16,-2-4 23,-2 0-15,1 0-24,3-4-12,-4-8-24,2 1-27,-2-6-15,4 0-26,-2 2-27,-3 3-25,3-4-32,-1-7-44,1-2-23,-2-4-256,-3-6-584,0-9 259</inkml:trace>
        </inkml:traceGroup>
        <inkml:traceGroup>
          <inkml:annotationXML>
            <emma:emma xmlns:emma="http://www.w3.org/2003/04/emma" version="1.0">
              <emma:interpretation id="{1400E20A-4811-4C90-ABF3-FDE8129F6F96}" emma:medium="tactile" emma:mode="ink">
                <msink:context xmlns:msink="http://schemas.microsoft.com/ink/2010/main" type="inkWord" rotatedBoundingBox="18958,2747 19969,2030 20474,2744 19463,3460">
                  <msink:destinationLink direction="with" ref="{5ED09B7A-AFD5-42D1-A67D-6B78D29243DA}"/>
                </msink:context>
              </emma:interpretation>
              <emma:one-of disjunction-type="recognition" id="oneOf4">
                <emma:interpretation id="interp20" emma:lang="en-IN" emma:confidence="0">
                  <emma:literal>X</emma:literal>
                </emma:interpretation>
                <emma:interpretation id="interp21" emma:lang="en-IN" emma:confidence="0">
                  <emma:literal>x</emma:literal>
                </emma:interpretation>
                <emma:interpretation id="interp22" emma:lang="en-IN" emma:confidence="0">
                  <emma:literal>*</emma:literal>
                </emma:interpretation>
                <emma:interpretation id="interp23" emma:lang="en-IN" emma:confidence="0">
                  <emma:literal>+</emma:literal>
                </emma:interpretation>
                <emma:interpretation id="interp24" emma:lang="en-IN" emma:confidence="0">
                  <emma:literal>4</emma:literal>
                </emma:interpretation>
              </emma:one-of>
            </emma:emma>
          </inkml:annotationXML>
          <inkml:trace contextRef="#ctx0" brushRef="#br0" timeOffset="60706.5378">12444-5934 137,'-7'-16'296,"2"-3"2,1 5 0,1-1-7,0-1-10,1 5-8,2 11-21,-2-15-19,2 15-16,0-14-11,0 14-12,0 0-25,-7-12-17,7 12-12,0 0-23,0 0-13,0 0-12,0 0-8,0 0-10,0 0-11,0 0-1,-12 32-4,11-9-13,-3 6 15,-1 11-16,-2 0-9,6 4-1,-1 0-1,-5 4-26,4-2-32,6 2-39,-1 5-46,-7 1-62,1 5-82,3 0-98,-5-8-210,6 0-610,2-3 270</inkml:trace>
          <inkml:trace contextRef="#ctx0" brushRef="#br0" timeOffset="60389.8578">12162-5235 128,'0'-15'142,"0"15"-4,0-17-1,0 17-7,0-20-3,0 20-5,-3-18-3,-1 8-2,4 10-4,-8-18-2,1 11-2,7 7-4,-10-14-14,1 9-9,9 5-3,-20-7-11,4 5-10,-1 4-4,-5 5-6,0-2-2,-6 7-5,-2 4-5,4-1-2,-3 6 0,-7 6-6,4 1 2,9-5-4,1 11 3,3-6 2,1-4-1,6 0-2,0 7-2,3-7 6,2 9 2,4-3-2,5-4-3,-1 1-1,6-2-2,0-5-1,0-1 0,7-2-3,-2-1-1,6-1 1,-1-1-4,12-4-2,-1-2-19,2-4-25,5-3-25,11-6-46,0-3-30,2-4-52,1 0-38,-4-4-134,1-2-382,-4-7 169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3:17.791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076D31FE-E564-4339-A6A5-8962D5B4383A}" emma:medium="tactile" emma:mode="ink">
          <msink:context xmlns:msink="http://schemas.microsoft.com/ink/2010/main" type="writingRegion" rotatedBoundingBox="12585,5706 16417,3102 18024,5467 14191,8071"/>
        </emma:interpretation>
      </emma:emma>
    </inkml:annotationXML>
    <inkml:traceGroup>
      <inkml:annotationXML>
        <emma:emma xmlns:emma="http://www.w3.org/2003/04/emma" version="1.0">
          <emma:interpretation id="{D57CA5E1-7A07-4E60-AB9A-0F82279D6FA2}" emma:medium="tactile" emma:mode="ink">
            <msink:context xmlns:msink="http://schemas.microsoft.com/ink/2010/main" type="paragraph" rotatedBoundingBox="14468,4340 15992,5677 15526,6208 14002,487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6C62EF2-1377-4292-9274-30DF473F4201}" emma:medium="tactile" emma:mode="ink">
              <msink:context xmlns:msink="http://schemas.microsoft.com/ink/2010/main" type="line" rotatedBoundingBox="14468,4340 15992,5677 15526,6208 14002,4870"/>
            </emma:interpretation>
          </emma:emma>
        </inkml:annotationXML>
        <inkml:traceGroup>
          <inkml:annotationXML>
            <emma:emma xmlns:emma="http://www.w3.org/2003/04/emma" version="1.0">
              <emma:interpretation id="{1DF3C429-88CC-4F1D-A1C6-3263D3279A9F}" emma:medium="tactile" emma:mode="ink">
                <msink:context xmlns:msink="http://schemas.microsoft.com/ink/2010/main" type="inkWord" rotatedBoundingBox="14468,4340 14841,4668 14375,5198 14002,4870"/>
              </emma:interpretation>
            </emma:emma>
          </inkml:annotationXML>
          <inkml:trace contextRef="#ctx0" brushRef="#br0">4582-859 78,'0'0'155,"-3"-4"-19,3 4-18,0 0-17,0 0-4,0 0-11,-11 8-5,11-8-12,-4 8-4,4-3-10,0 1-9,-1-2-8,1-4 2,0 6-5,0-1-8,0-5-2,0 6 5,0-6-2,0 0-4,-1 4 4,1-4 10,0 0 17,0 0 8,0 0-3,0 0-5,0 0-4,6-16-6,-4 10-3,-2 2-5,0-5-4,0 3-2,0-2-3,0 2-4,0-1-2,-2 2-7,1-3-14,-2 5-18,2-1-38,-3 0-45,-1 0-43,5 4-132,-11 1-297,11-1 132</inkml:trace>
          <inkml:trace contextRef="#ctx0" brushRef="#br0" timeOffset="-284.8821">4409-634 78,'-2'-6'236,"0"3"-18,2 3-21,-4-4-23,4 4-18,0 0-13,-2-3-19,2 3-14,0 0-15,0 0-7,0 0-7,0 0-10,-8 8-7,6-2-6,-2 1-6,3 0-7,-2 1-5,0 0-3,1-2-5,0 4-3,0-2-4,0-2-2,2 3 1,0-3-7,0 0-3,0 0-1,4 1 3,-3-5-3,-1 2-1,0-4-1,1 6-1,1-4-1,-2-2-1,3 4 0,-3-4 1,0 0 0,0 0-1,0 0 1,0 0-2,0 0-1,0 0 2,0 0-5,10-12 4,-9 8-1,1-1-1,-2 0 2,0-2 2,0 3 3,0-1 1,0-2 6,0 2 4,-2-1 5,1 1 4,0 1 1,1-1-3,-1-1-2,-2 1-2,1 1-3,-1 0-2,3 4-5,-5-6-1,4 3-3,1 3-5,-3-4-21,3 4-31,-3-2-40,3 2-36,0 0-28,0 0-37,0 0-175,0 0-390,0 0 173</inkml:trace>
          <inkml:trace contextRef="#ctx0" brushRef="#br0" timeOffset="-1251.9763">4119-772 67,'-3'-5'75,"2"0"-10,1 5-2,-1-10-10,-1 5-2,1-1-4,-1-2-4,0 4-8,1-2 0,-1 1 1,-2-1-5,4 2 9,0-2 1,0 6 6,-1-8 1,1 5-1,-2-1 5,2 4 12,-1-7-3,0 3-13,1 4-1,-4-7 7,4 5-2,0 2-9,-1-9-2,1 6-3,0 3-2,-1-7-3,1 7-4,-4-7-7,4 3 6,0 4-3,0-5 8,0 5-6,-1-4 1,1 4 0,1-5-6,-1 5 0,0 0-3,-1-6-3,1 6-1,0 0 4,0 0-6,0 0-1,0 0-1,0-5 0,0 5 0,0 0-2,0 0 3,0 0-2,0 0 2,0 0-2,0 0 1,0 0 5,0 0-4,0 0-5,-3-3 4,3 3-4,0 0-4,0 0 2,0 0-3,0 0 2,0 0-2,0 0-1,0 0 1,0 0-3,0 0 1,0 0 1,-3 15 4,3-11-6,-3 3 0,2-1 3,0 2-2,-2-1 0,2 3-2,0-1 3,-2-2 3,3 3-4,-1 0 3,1 0-1,-4 1-4,4-3 1,-1 1 1,0-2-3,1-1 6,-4 2 1,4 0-3,0 0 4,0 0-3,0-3-2,0 2 1,0 1 0,0-1 4,0-1-4,0 1 1,0 0 2,-1 0-3,1-1-1,-3-1 1,3 2-1,0-2 4,0 0-2,0 0 1,0 0-2,0-1 3,0 1-6,0-5 0,-1 7 4,1-3-1,0-4 0,0 0 1,-4 5 4,4-5-6,0 0 5,4 5-5,-4-5 0,0 0 5,0 0 11,0 0 12,-4 5 8,4-5-3,0 0 1,0 0 3,0 0-5,0 0 0,0 0-5,0 0 2,0 0-2,0 0-4,0 0-2,0 0-1,0 0-1,-7 1 1,7-1-4,0 0-3,0 0-1,0 0 2,-9 0-4,9 0-1,0 0-3,-10-3 2,10 3 1,-10 0-2,4-2-1,-3 1-1,0-3-1,3 4 0,-4-1 0,-3 0-3,4 1 1,-3-2 0,2 2-3,1-1 6,0 0-6,2 1 0,-1 0 0,8 0 0,-15 0-2,9 0 2,6 0-1,-10 0-1,10 0-2,-9 0-2,9 0-3,-7 2 2,4 0-29,3-2-26,-6 6-30,1-1-34,3 0-34,-2-1-179,-1 2-367,0 0 162</inkml:trace>
          <inkml:trace contextRef="#ctx0" brushRef="#br0" timeOffset="-671.6636">4320-651 112,'0'-6'152,"0"6"-9,0-6-13,0 6-3,-2-6-13,2 6-8,-4-8-5,3 5-11,-2 1-3,3 2-4,-6-4-8,6 4 1,-5-6-7,1 4-8,-2 1-8,2-2-5,4 3-5,-11-1-5,11 1-2,-10-3-8,10 3-2,-10 1-3,4 1-4,1 1-3,-5 1 0,4-1-4,-3 4-1,-1 1-4,0 0 1,3 0 0,-1 3 0,0-1 0,1 0-1,0-1-3,2 0 0,1-1-2,1 0 1,1-1-1,1 1 1,0-1 0,-1-2 0,2 0-1,0-1-2,0 0 5,2 0-5,-2-4 3,2 5-2,-2-5 2,5 2 0,-5-2 3,0 0 1,0 0-4,14-8 3,-10 3-1,2-1-1,-2 1 1,1 0 1,-2-2 3,4-1-1,-1 0 3,-1-2-4,1 3 6,-2-2 1,0 3 2,0 1 11,0-1 0,-1 1 5,-1 0-2,3 2-1,-4 1 1,1-4-2,-2 6-2,2-4-3,-2 4-2,0 0-1,2-5-7,-2 5-1,0 0-3,0 0 0,0 0 0,0 0 2,0 0-3,4 13 2,0-8-6,-4 1 4,1 3-4,-1-1 4,0 1-1,0 2 0,0 2-1,0-1-1,0 3-1,0-2-2,0 3-3,0-3-15,0 0-33,0-2-30,1 0-43,2-2-36,3 3-51,-3-5-108,0-3-342,5 1 152</inkml:trace>
        </inkml:traceGroup>
        <inkml:traceGroup>
          <inkml:annotationXML>
            <emma:emma xmlns:emma="http://www.w3.org/2003/04/emma" version="1.0">
              <emma:interpretation id="{21DF6994-679F-4782-A95B-65F186AA2B5F}" emma:medium="tactile" emma:mode="ink">
                <msink:context xmlns:msink="http://schemas.microsoft.com/ink/2010/main" type="inkWord" rotatedBoundingBox="14969,5269 15749,5953 15703,6007 14922,5323"/>
              </emma:interpretation>
            </emma:emma>
          </inkml:annotationXML>
          <inkml:trace contextRef="#ctx0" brushRef="#br0" timeOffset="-88595.4418">4762-203 59,'0'-4'145,"0"4"-12,5-4-6,-5 4-8,0-5-8,0 5-8,3-3-10,-3 3-8,0 0-5,0 0-12,0 0-10,0 0 1,0 0-10,0 0-1,0 0-9,0 0-10,0 0-1,0 0-4,0 0 3,0 0-3,0 0-3,0 0-1,7 8-4,-1-6-2,-4 2-5,0 1 5,3-2 3,-2 1-10,3 2-34,0-1-39,0-1-61,-2 3-108,1-5-254,0 1 113</inkml:trace>
          <inkml:trace contextRef="#ctx0" brushRef="#br0" timeOffset="-87160.6069">4768-149 48,'0'0'185,"0"0"-15,0 0-8,0 0-3,0 0-15,0 0-8,0 0-9,0 0-11,0 0-9,0 0-9,0 0-7,0 0-7,-9 0-4,9 0-2,0 0-10,0 0-4,0 0-3,0 0-6,0 0-1,0 0 2,0 0-3,0 0-4,0 0 3,0 0-4,0 0-1,0 0-7,0 0 3,0 0-4,0 0-7,0 0-4,0 0-1,0 0-1,0 0-4,0 0-3,0 0-7,0 0 1,0 0-3,4 5 1,-4-5-2,0 0 0,0 0-7,0 0 5,0 0 3,0 0-6,0 7 3,5-4-4,-5-3-2,3 4 3,-3-4-1,6 2 0,-6-2-1,4 0 1,-4 0-3,6 3 5,-6-3-3,6 3 0,-2-2-2,-4-1 1,11 6 0,-8-5 0,1 1-1,-4-2 0,8 3-5,-4-2 10,-4-1-5,7 2 0,-7-2 0,5 2 0,-1 1 0,0 1-1,-4-4 1,5 3-2,0-1 3,-5-2 1,6 4 0,-2-2-1,-4-2-2,7 3 2,-6-1 0,-1-2-3,6 4 2,-6-4 1,3 2-2,-3-2 1,0 0 0,4 3-5,-4-3 5,2 3-1,-2-3-1,1 5 4,-1-5 0,5 5-1,-5-5 2,0 0-5,2 5 2,1-3 5,-3-2-5,0 0-1,2 4 5,-2-4-7,0 0 2,2 3 4,-2-3-2,0 0-2,1 5-1,-1-5 4,5 4-4,-5-4 2,0 4 0,0-4 2,0 0-3,2 6 0,-2-6 1,2 3 0,-2-3-2,4 5 7,-2-3-4,3 1 1,-5 1-3,0-4-1,5 6 2,-2-3-3,-1 1 0,-1 2 4,4-3-1,-1 1-1,1 2 2,-1-2-2,0 1 2,-1 0-1,2-1 0,1 1 1,2-2 0,-6 3 0,3-2 1,-1-2-4,1 3 1,-4-2 4,3 0-2,1 1-2,0-2 3,-5-2-2,4 6 2,1-1-3,-3-1-1,1-1 0,-1-1 1,2 1 1,1 0-1,-2 0-1,-1-1 10,3 1-8,0 1 1,-1-2-1,1 0-1,-3 2 7,-2-4-7,9 4 0,-4-1 0,-1-2 0,2 2 1,-1-2 0,-1 1 1,0 1 2,0 0-5,2 0 4,1 1-3,-4-3 0,2 3 0,-2 0 0,2-2 2,-1 3-3,1-3 1,1 3 4,-4-2-3,3 0 3,0 0-4,0 2-1,-2-2 2,0 0 1,1 0-2,1 0 0,-4 2 2,4-4-1,-1 3 2,-3-1-3,4 0 1,-1-1-1,-4 3 1,6-3 0,-1 2 5,-5-4-5,5 5-2,0-3 2,0 3 0,-4-3-3,3 1 3,1-2-1,1 2-1,-2 1 1,1-1 2,-4 1-1,4-3 0,0 2 0,-5-3-3,5 3 5,1 2-1,-2-1 0,1-3 2,0 2-4,-1-1 2,-4-2 1,7 4-4,-5-1 2,2 0-1,-4-3 0,6 5-1,-2-4 4,-2 2-4,-2-3 0,8 5 2,-4-4-1,-3 4 0,3-3 2,-4-2 2,6 3-4,-3 0 0,-3-3 0,5 3 1,0 0 0,-3 0 2,1 0-2,-3-3-1,9 4 3,-7-3 1,2 3-1,1-2-2,-1 0 1,-1 2-1,-3-4-2,8 2 1,-6 0-5,-2-2 5,3 4 0,2-3 0,-3 2 0,-2-3 5,6 1-3,-1 2 1,-5-3-4,5 4 4,-2-3 0,0 2-2,0 0 6,-3-3-6,6 5 1,-6-3-2,0-2 1,6 6 3,-2-5-5,-4-1 1,0 3-1,0-3 2,6 4 0,-6-4-1,5 1-1,-5-1 0,3 3 0,-3-3 2,1 4 3,-1-4-4,5 2-1,-5-2 1,5 4 0,-4-2 1,2 1 1,-3-3 1,2 2-2,3 2-3,0-1 6,-5-3-3,5 2 3,-1-1 0,-4-1-6,5 3 5,-5-3-4,2 2 1,-2-2 4,8 3-5,-8-3 1,4 3 0,-4-3 1,1 3 2,-1-3-2,0 0 3,0 0-4,6 1 1,-6-1-2,0 0 2,0 0-1,0 0-2,5 4 2,-5-4 4,0 0-1,0 0-2,3 3 4,-3-3-3,7 5-1,-4-2-8,1 0-66,-4-3-97,9 1-256,-9-1-462,0 0 204</inkml:trace>
        </inkml:traceGroup>
      </inkml:traceGroup>
    </inkml:traceGroup>
    <inkml:traceGroup>
      <inkml:annotationXML>
        <emma:emma xmlns:emma="http://www.w3.org/2003/04/emma" version="1.0">
          <emma:interpretation id="{51578BE5-5FEE-41F9-942C-32B732BF0C04}" emma:medium="tactile" emma:mode="ink">
            <msink:context xmlns:msink="http://schemas.microsoft.com/ink/2010/main" type="paragraph" rotatedBoundingBox="12962,6262 15444,4576 16001,5396 13520,70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601815-F5AC-4862-977F-BFB7646AD01B}" emma:medium="tactile" emma:mode="ink">
              <msink:context xmlns:msink="http://schemas.microsoft.com/ink/2010/main" type="line" rotatedBoundingBox="12962,6262 15444,4575 16001,5396 13520,7083"/>
            </emma:interpretation>
          </emma:emma>
        </inkml:annotationXML>
        <inkml:traceGroup>
          <inkml:annotationXML>
            <emma:emma xmlns:emma="http://www.w3.org/2003/04/emma" version="1.0">
              <emma:interpretation id="{43BB80F9-3C4D-4EBD-B2FB-51799805415A}" emma:medium="tactile" emma:mode="ink">
                <msink:context xmlns:msink="http://schemas.microsoft.com/ink/2010/main" type="inkWord" rotatedBoundingBox="12962,6262 15444,4575 16001,5396 13520,7083"/>
              </emma:interpretation>
            </emma:emma>
          </inkml:annotationXML>
          <inkml:trace contextRef="#ctx0" brushRef="#br0" timeOffset="-22581.9058">3875 491 7,'-4'-2'111,"4"2"-3,-7-4-3,4 2-7,3 2 3,-6-4-4,3 1-9,3 3-1,0 0-6,-5-5-7,5 5-1,-3-2-6,3 2 4,0 0 2,0 0-10,0 0-5,0 0 2,0 0-3,-5-2-6,5 2-10,0 0-2,0 0 1,0 0-5,0 0-10,0 0-4,0 0-5,0 0 2,-8 9-1,6-2 1,-2-1 0,0 7-1,-2 3 0,2 0 4,-3 8-3,-6 3 0,2 5-4,-4 1-1,2 3-1,-7 12-1,1 3 0,-2 3-4,-2 2 1,1 1 0,0-1 0,-2 0 1,2 1-2,-3-2-8,-5-2-5,2 4-15,1-1-25,0-6-33,-2 2-41,2 0-171,-4-4-315,-2 0 139</inkml:trace>
          <inkml:trace contextRef="#ctx0" brushRef="#br0" timeOffset="-89077.4341">3814 407 115,'0'0'143,"0"0"-8,-9 2-5,9-2-16,0 0-11,0 0-10,-6 2-2,6-2 1,0 0-14,0 0 1,0 0-14,-4 1-1,4-1-1,0 0-12,0 0 0,0 0-5,0 0-5,0 0-3,0 0 3,0 0-10,0 0 5,0 0-7,0 0-2,0 0-3,0 0-3,0 0 0,0 0-2,0 0-2,0 0-6,0 0 1,0 0-1,0 0 0,19-6-3,-15 2 4,-4 4-4,0 0-3,11-3 0,-6 2 1,-1 0 2,-4 1-5,8-4 5,-1 2-3,-5 1-2,-2 1-4,10-4 7,-6 1-4,1 1 5,-1-1 1,-1-1-1,1 1 2,2-2-1,-2 1 1,2 1-9,-1-1 2,-1 1-8,1-1 16,-3 0-1,5 2-7,-3-2-8,2-1 15,0 0-1,1 1-6,-1 1 5,-2-1-1,1 1-3,1-1 0,-2 0-1,0 3 0,0-2 2,-2 0-3,-2 3 0,6-4 0,-6 4-1,5-3 2,-5 3-1,5-4 4,-5 4 2,5-1-3,-5 1 4,5-2 4,-1-1 1,-4 3 2,6-4-5,-6 4 6,6-4-2,-2 2 2,1-3-4,1 5-1,-2-2 0,1-1-1,0 0 1,0 1-2,1-3 0,-2 2 0,2 0-3,-1 2 2,0-2-1,-1 0 2,3 0-2,-3-1 6,2 1-7,2-1 0,-2 1 4,3-3-3,-3 2 2,0-2-2,2 1 5,-1-2-1,1 2 1,-1 1 2,2-4 0,-2 4 0,1-2-3,-2 0 3,1 1-6,-1 1 1,-2-1 1,1 2 1,0-1-1,0-1 1,1 1-5,-2 0 0,2-1 0,-1 1-4,0-1 3,5 3-1,-6-3 1,2 0 2,0 1-2,2 0-4,-2 0 3,4-1 0,-1-1-2,-2 3 1,2-1 0,0-5-2,-1 6 0,1-3-6,-1 1 9,2-1-3,-3 3 2,2-5 0,2 1 0,-1 2-3,2-1 3,-2 3-3,-2-3 0,-1 2 2,-2 1-1,3-1-1,-1 2 0,4-2 4,-6 1-4,0 1 1,4-3 2,-3 3-2,-2-2 1,2 3 0,0-3-3,3 1 2,-3-1 0,-2 1 1,5 1-1,-2-2 1,1 1 0,0 1 1,0-2 1,-1-1-1,1 3-2,-2-2 5,3 1 0,-2-1-3,2-4 0,-2 7 3,-1-3-2,-2 0 0,3 1 0,-3-1 3,3 0-1,-2 1-2,0 1 11,-2-2 1,2 0 0,-1 0 0,1 1 2,-5 3-1,6-5-1,-2 4-2,-3-5 1,-1 6-1,7-3-1,-4-1-1,-3 4 2,1-4 0,-1 4-5,4-5-1,-1 1 2,-1 1 0,2-1-6,-2 0 0,2 2-1,1-1 4,-5 3-4,1-5 0,-1 5-3,5-4 1,-1 2 1,-4 2-4,0 0 0,0 0-15,1-2-29,-1 2-36,0 0-29,0 0-36,15 2-45,-15-2-207,10 5-432,0-5 193</inkml:trace>
          <inkml:trace contextRef="#ctx0" brushRef="#br0" timeOffset="-90401.2187">3907 354 115,'-2'3'126,"-3"-1"-6,0 1-8,0-2-2,-1 3-6,0-1-9,-2 0-8,1-1-8,-1 1-3,3 1-3,-2-2 1,2 1-12,-3 1 0,8-4-8,-6 0 3,2 3-5,4-3-7,0 0-3,-6 1-6,6-1-4,0 0-6,0 0 2,0 0-2,0 0-1,0 0-8,15-11-8,-10 8-14,5-3-19,0 1-14,2-2-20,6-2-18,-2 2-25,-1 1-140,-4-1-260,8-1 116</inkml:trace>
          <inkml:trace contextRef="#ctx0" brushRef="#br0" timeOffset="-90097.0925">3718 442 140,'-6'2'151,"6"-2"-8,0 0-4,0 0-13,0 0-1,0 0-17,0 0-10,0 0-12,0 0-7,0 0-9,9-12-9,-2 6-5,-2-1-6,5 0-1,0-2-4,2 1-11,2 0-5,-3 0-16,4-1-24,0 1-23,0-1-13,3-2-25,0 2-35,-5 2-116,-3 0-239,2 0 106</inkml:trace>
          <inkml:trace contextRef="#ctx0" brushRef="#br0" timeOffset="55085.3762">5144-417 8,'0'0'78,"0"0"-4,0 0-12,0 0-4,0 0-6,0 0 1,0 0-11,0 0-2,0 0-1,0 0 8,0 0-4,0 0-4,0 0-4,0 0 7,0 0 6,0 0-5,-7-7 4,7 7 1,0 0-7,-3-5-9,3 5-1,0-6 2,0 6-6,0-6-3,0 6-5,-1-7 12,1 3-4,0 4 2,-2-8 1,2 6 2,0-4 2,0 6 4,-3-9-4,2 5 8,-1 0-10,0-3-4,-2 3 0,4-1 8,-2 1 1,0 0 2,-3 0-3,3-2-6,-2 1-3,2 1 1,-3 1-8,2-3 6,1 2-7,-2 0 1,0 2 8,4 2-3,-5-6-3,3 3-2,-2 1 0,4 2 2,-5-3-8,5 3-1,-6-3 3,6 3-8,-9-2-5,6-1 0,3 3-1,-12 2 4,12-2-6,-12 3 6,3 0-7,2 2 3,-2 1-1,-4 0 2,2 1-3,1 1 3,0 1-10,2 1 6,-4-2-5,6-5 6,1 3-3,-2 5-5,2-6 9,0 6-2,-1-4-2,1 7 6,2-4 0,-2 1-2,4-1 1,1 4-2,0 0-1,0-4-3,1 2 3,-1 0 0,4 1-10,-2 1 16,3-3-7,0 7 8,0-7-7,-1 0-1,2 1 2,-1 0 0,0-4 6,0 1-6,0-2 2,0 0 3,0-3-4,1 2 1,-1-2 5,4-1-4,-3 0 3,-1-4 8,5-1 9,0-2 7,4-3 6,-2 1 3,1-4-5,2 0-3,0-4 0,-1-3-2,1 4-2,-2-2 2,-1-2-4,0 0-2,-1 1-6,-4 4 3,3-5-4,-2 0-5,0 0 4,1-1-4,-1 1-3,-1-3 2,-1-2-3,-2 2 2,2-1 0,-5-1-3,4 0 1,-5-7-1,4 1 0,0-3 2,-3 3-5,-1 1 2,0 7 3,1 2 11,3 4 12,-4-4 2,1 5-4,-1 0-3,0-1-2,0 4-4,0-2 4,0 0 2,0 1 5,0 5 0,3-1 5,-2 0-4,-1 3-1,0-1-3,0 1-3,0 4-3,0-7-4,0 7-5,0 0 1,0 0-7,0-4 3,0 4-2,0 0-2,0 0-4,-4 18 2,3-10 1,-4 4-2,4 1 1,1 0-1,-4 6-1,4 0 1,-4 2-3,4 6 0,0-4 2,0 7 1,0-3-1,3 1-1,-2 3 3,3 1-2,-3-4-5,5 1-1,-2 3-25,2-2-40,4 5-57,-5-1-56,4-3-92,-3 0-139,3-2-447,-5 3 198</inkml:trace>
          <inkml:trace contextRef="#ctx0" brushRef="#br0" timeOffset="-37326.3154">3411 429 115,'-5'-2'228,"2"-1"-14,3 3-19,-6-7-13,3 4-13,3 3-20,-4-2-13,4 2-14,0 0-14,0 0-11,-4-4-11,4 4-7,0 0-8,-10 9-6,5-3-2,0 0-7,0 2-4,-1 3-5,-2 1-6,3 4-5,-2 0-3,3-3-4,-5 4-1,4-5-2,-1 1-2,2-1-4,3-1-2,-4 2-3,4 0 0,-2-6-2,-2 0-1,5 2-5,-1-3 0,1 1-4,0-2-2,0-5 1,0 7-3,0-3 6,0-4-7,0 0 1,0 0-3,0 0-6,6-12 8,-6 4-2,0 0-1,3-3 3,-3-1-5,1-2 6,0 0-2,3-4 1,-3 0 1,2 4 5,3-2-2,0-2-1,3 0-4,-3 4 3,-1 3-2,3-5 2,-2 2 2,3 4-1,-2 2 4,0 0-3,0 3 3,-3-1 4,3 2 3,-1 1 2,2 2 0,-2 1 2,-6 0 2,11 4 7,-5 2 12,2 1 5,-2 3-3,1 3-1,1 3 0,-2 3-1,-2-1-3,3 4-3,-3-2-3,0-2-3,-2 1-5,0 2 1,4-2-3,-1 1-1,1-3-3,-4 1 0,2 0-8,1-5-7,-4 0-32,2-1-34,-3-1-38,2-2-40,2-2-63,-4-2-218,0-2-460,0-3 205</inkml:trace>
          <inkml:trace contextRef="#ctx0" brushRef="#br0" timeOffset="-37121.8998">3297 569 158,'14'-5'177,"5"-1"-17,-2-1-20,5 0-32,5-3-71,-4 4-93,8-3-65,1 1-131,-9 0 58</inkml:trace>
          <inkml:trace contextRef="#ctx0" brushRef="#br0" timeOffset="50142.0859">3442 442 25,'1'-5'94,"-1"5"-2,0 0-1,0 0-13,-1-5 5,1 5-3,0 0 0,0 0-1,-3-4-6,3 4-4,0 0 2,0 0-9,0 0-6,0 0-3,0 0 1,0 0-8,0 0-15,-5-4 3,5 4-2,0 0-3,0 0-1,-10 2-5,10-2 2,0 0-6,-11 0-5,11 0-2,-9 3-1,6 0 4,-2 0-7,-1 0 0,0 5-5,0-3 4,-1 7 2,1-3-4,-2 3-2,3 0-1,-5 0 12,5 2-3,0-3-6,-2 1 4,3 1 2,-1-3-1,-1 3-1,3-1 1,-3-1-5,5 1-1,-2-7 5,-2 3-9,4-1 3,1 1-1,0-2-5,0 2 6,-2-1 3,2 1-5,2-2 2,-2 1-3,1 0-1,2-1 3,-1 0-3,2-1 4,1 2 1,-1 0-4,1-3 2,1 1 3,-1-1 3,1-3-4,3 1 4,-3 2-3,4-4 6,-1-4-4,-3 3 2,3-4-2,0-1 0,-1-3 6,0 0 6,-1-2 5,2 1 4,-2-6 0,0 3 1,-1-4-2,0-1-1,-4 1-3,5-2 4,-5 8 3,2-8 1,0 2-4,-4 3 4,2 0 7,0 4-4,0-1 2,-1 3-2,-1 1-3,1-2 0,1 4 4,1-1-2,-3-1 2,0 3 0,0 0 0,0-1-4,0 5-5,2-4 2,-2 4-7,0 0-2,1-5-1,-1 5-3,0 0-5,0 0 2,1-3-7,-1 3 1,0 0-2,0 0-1,0 0-2,0 0 1,1 12-3,-1-1 3,3 0-4,-3 2 1,2 3 5,0-2 2,1 3-5,-2-4 0,1 1-2,0-1 0,3 1 3,3-1 0,-1 0 1,3-1-5,-4-3 1,4 2-5,5-3-17,-5-3-33,5-2-51,10-5-84,-1-1-187,7-7-409,-3-7 181</inkml:trace>
          <inkml:trace contextRef="#ctx0" brushRef="#br0" timeOffset="-34426.0501">4976-578 1,'1'-8'282,"-1"0"-19,0 1-19,4 2-16,-3 1-22,0-2-14,7 0-8,-3 2-20,-3 0-16,2 0-13,4 2-11,-1 1 2,4 1-7,1 3-11,0-1-8,-1 3-8,1 0-10,0 4-7,0 0-6,2 5-4,2 1-6,-2 2 0,-2 0-8,1-1-4,-1 1-3,-6-1-3,-2 1-7,2-3 1,-6 3-7,0 2-17,-5-2-20,0 5-34,-13 1-26,0-3-44,-7 3-63,0-2-41,-4 2-249,-5-3-503,-5-2 223</inkml:trace>
          <inkml:trace contextRef="#ctx0" brushRef="#br0" timeOffset="-34659.2985">5013-470 129,'0'0'290,"-1"-6"-8,1 1-12,0 5-11,-2-4-14,-1 0-21,3 4-15,0-6-15,0 6-16,0 0-9,0-6-9,0 6-9,0 0-13,0 0-4,0 0-18,0 0-19,0 0-3,0 0-6,0 0-8,0 0-9,0 0-2,-1 21-6,-3-9-3,0-1-9,3 6-5,-4 3-4,4 0 0,-4-3-5,2-1-12,2 1 19,0-3-24,-3-1-2,4 3-1,-4-3-4,4 1 0,0-5-13,0 3-28,0-2-22,0-1-39,0-3-36,0 1-43,0-3-35,0-4-29,0 4-63,0-4-197,0 0-532,0 0 236</inkml:trace>
        </inkml:traceGroup>
      </inkml:traceGroup>
    </inkml:traceGroup>
    <inkml:traceGroup>
      <inkml:annotationXML>
        <emma:emma xmlns:emma="http://www.w3.org/2003/04/emma" version="1.0">
          <emma:interpretation id="{242422AB-9D75-46AF-BB93-280E5F23A2E4}" emma:medium="tactile" emma:mode="ink">
            <msink:context xmlns:msink="http://schemas.microsoft.com/ink/2010/main" type="paragraph" rotatedBoundingBox="14941,5943 16064,5943 16064,6641 14941,664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C02CABE-85A0-40D7-B1B5-FFC81C8BF56F}" emma:medium="tactile" emma:mode="ink">
              <msink:context xmlns:msink="http://schemas.microsoft.com/ink/2010/main" type="inkBullet" rotatedBoundingBox="14860,6477 15893,5881 16067,6183 15035,6780"/>
            </emma:interpretation>
            <emma:one-of disjunction-type="recognition" id="oneOf0">
              <emma:interpretation id="interp0" emma:lang="en-IN" emma:confidence="0">
                <emma:literal>→</emma:literal>
              </emma:interpretation>
            </emma:one-of>
          </emma:emma>
        </inkml:annotationXML>
        <inkml:trace contextRef="#ctx0" brushRef="#br0" timeOffset="-83515.2511">4768 1120 90,'0'0'106,"-9"2"-12,9-2-7,-6 0-11,6 0-3,-6 2-9,6-2-7,0 0-10,-4 2-5,4-2-1,0 0-1,0 0-4,0 0-9,0 0 2,0 0 3,0 0-11,0 0 1,0 0 7,0 0-6,20-6-6,-15 5 5,0-1-8,5 0 3,-1-3-4,-2 3 2,2-1 2,-2 0-9,3 0 2,-2 0 2,2-3-6,-1 1 5,2 0-2,-1-2-1,0 0-6,1 0-4,0-1-17,3 1-23,-2-2-15,-2 0-127,0 2-197,1 0 88</inkml:trace>
        <inkml:trace contextRef="#ctx0" brushRef="#br0" timeOffset="-83869.0245">4901 1136 106,'0'0'116,"0"0"-11,0 0-2,0 0-10,0 0-6,0 0-5,0 0 5,0 0-5,0 0-3,0 0-8,0 0-5,0 0-23,-18 1 11,18-1-8,0 0 1,0 0-7,0 0-1,0 0-3,0 0-2,0 0-3,0 0 5,0 0-20,0 0 11,0 0-1,0 0-2,0 0-7,-4-7 0,4 7-4,0 0 1,7-11-5,-2 5-3,2-2-14,0 2-14,1-3-23,0 1-13,2 2-32,-4-2-149,3 0-258,-4 1 115</inkml:trace>
        <inkml:trace contextRef="#ctx0" brushRef="#br0" timeOffset="-82441.191">4850 1140 51,'0'0'112,"-3"0"0,3 0-21,0 0 3,-5 2-17,5-2 5,0 0-13,-7 2 3,7-2-8,0 0-8,-3 3-4,3-3 4,0 0-13,-5 3 6,5-3-17,0 0 6,0 0 2,0 0-6,0 0 4,0 0 0,0 0-3,0 0 2,0 0-12,0 0 11,0 0-1,0 0-5,0 0-1,0 0-3,0 0 2,0 0-8,0 0 0,0 0-4,7-10-5,-2 6 5,-1-1-3,1 0-1,1 1-4,-2 1 5,3 0-5,-1-4-4,2 3 2,2-2-3,-4 0 5,4-1-2,-1 0 3,0-1-4,-1 2 1,2 1-4,-5 0 1,4-1-1,-3 1-2,0 1 6,3 0-13,-3-1 8,3-1-1,-3 2 2,4 0 0,0-2 1,-2 1-5,-1 2 2,1-1 0,-2 0 2,1 0 1,3-2-3,-2 1 1,2 0 0,-3 2-3,1-1 2,-2 0-1,1 1 6,2-3 1,0 3-3,-3 0-2,3-2 1,-3 1-2,1 0 1,-2 0-1,1 1 1,3-3 0,-4 3 2,1-1-1,-1 2 2,0-1 2,1-3-11,-2 1 10,5 1-7,-3-1 5,3 1 1,-3 0 1,0 1 0,3-1-5,-3 1 1,3-3 0,-2 2 2,2 0 3,0 0-1,1-1-5,-3 2 1,1-1-1,-2 0-9,1 0 9,0 2 8,-1-1-6,-1 0-2,2-1-2,-1 1 5,0-1-3,1 2-1,1-1 3,0-1-4,0 3-6,-1-1 6,-1-3 1,4 3 3,-4-1 2,5-2-2,-3 4 0,-2-1 2,3 0-1,-3-2-3,2 3 1,-1-4 4,-2 4-5,0-2 0,3 1 3,-1 0-1,-1 1-2,-2-2-2,1 0 6,-2-2-7,2 4 3,1-3 1,-4 1 1,4 1 1,-2-4-1,0 2 3,0 0-3,1 0 1,-2-1-1,1 2-4,-4 3 5,7-5-8,-3 2 10,0 1-3,0-1-4,-1-1 3,0 1-10,-3 3 10,6-5 0,-3 4 1,-1-2 0,-2 3 0,5-5-2,-2 0-1,-3 5 5,5-4 2,-3 3-7,2-1 1,-4 2 0,7-4-2,-7 0-2,0 4 2,10-4-2,-5 1-1,0 3 4,-5 0 3,5-3-2,-5 3 1,8-4-5,-5 3 5,-3 1-4,5-4 2,-1 3 1,-4 1 2,6-3-1,-6 3-4,7-3 8,-7 3-4,7-2-4,-7 2 3,6-3-8,-6 3 8,5-3 4,-5 3-6,5-2-3,-2-3 4,-3 5 0,7-3 3,-3 2 0,-4 1-2,7-3-5,-3 0 6,-4 3 1,5-3-4,-5 3 6,0 0-4,4-2 3,-4 2 1,1-4 0,-1 4 6,0 0-7,0 0 4,0 0-8,6-3 7,-6 3-10,0 0 9,0 0-1,0 0 2,0 0-4,0 0 3,0 0-1,4-1-4,-4 1 5,0 0-1,0 0-3,0 0 2,0 0 2,0 0-8,0 0-30,0 0-35,0 0-56,0 0-162,0 0-309,-10-6 136</inkml:trace>
        <inkml:trace contextRef="#ctx0" brushRef="#br0" timeOffset="-81716.0756">5607 452 43,'0'0'106,"0"0"-10,0 0-9,0 0-3,0 0-8,-10 0-11,10 0 2,0 0-13,0 0-2,-10 1-4,10-1 7,0 0-15,0 0-7,0 0-7,0 0 0,0 0-5,0 0 5,-6 3-13,6-3 2,0 0 5,0 0-6,1 6-2,-1-6 8,0 0 2,0 0 6,0 6 7,0-6-6,0 4-5,0-4 9,3 4-3,-3 0 2,0-4-5,1 7-2,-1-5-6,0-2 1,1 4-5,-1-4 6,5 6-5,-5-2 4,0-4-6,5 5 5,-3-2-2,2 0 6,0 2-1,-4-5-2,7 5-6,-4-4 3,-1 5-1,3-4-8,0 1 6,-1 1 2,2 0-2,-1-1-3,-5 2 2,3-3-9,-1 4 4,3-3-2,-2 2-3,0-1 1,2 3 0,-1-6 3,1 3-3,-2-1-2,4 2 8,-2-3-3,1 4 3,-1-5 6,0 2 3,5 2 1,-5-2 1,6 1-2,-2-1-8,-4-2 11,5 2-10,-1 1 5,-4-2-2,1 1-3,0-1 1,0 1-2,-1 0 0,2 1 3,-3-2-4,4 1 3,-4 0-6,1-1 1,-1 1 0,0 0-4,0 0 2,1-2 5,0 1-8,-1 1-2,-4-3 2,5 3 0,-3-1 0,-2-2-2,5 1-1,-5-1 1,0 0 1,3 4 2,-1 0-3,-2-4 0,3 3 1,-3-3-22,0 6-52,0-6-67,-5 6-177,0-3-343,-3-2 152</inkml:trace>
      </inkml:traceGroup>
    </inkml:traceGroup>
    <inkml:traceGroup>
      <inkml:annotationXML>
        <emma:emma xmlns:emma="http://www.w3.org/2003/04/emma" version="1.0">
          <emma:interpretation id="{CAE2A8BD-F45A-48C0-822D-A0CFD684087E}" emma:medium="tactile" emma:mode="ink">
            <msink:context xmlns:msink="http://schemas.microsoft.com/ink/2010/main" type="paragraph" rotatedBoundingBox="14257,7446 17393,4580 17880,5113 14744,79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5C5029C-AE32-4EDF-82DF-B6C6A98BABE9}" emma:medium="tactile" emma:mode="ink">
              <msink:context xmlns:msink="http://schemas.microsoft.com/ink/2010/main" type="line" rotatedBoundingBox="14257,7446 17393,4580 17880,5113 14744,7978"/>
            </emma:interpretation>
          </emma:emma>
        </inkml:annotationXML>
        <inkml:traceGroup>
          <inkml:annotationXML>
            <emma:emma xmlns:emma="http://www.w3.org/2003/04/emma" version="1.0">
              <emma:interpretation id="{F1B4E2CA-5B80-4C72-AE3D-199F1B927B31}" emma:medium="tactile" emma:mode="ink">
                <msink:context xmlns:msink="http://schemas.microsoft.com/ink/2010/main" type="inkWord" rotatedBoundingBox="14258,7446 15300,6494 15722,6955 14680,7908"/>
              </emma:interpretation>
            </emma:emma>
          </inkml:annotationXML>
          <inkml:trace contextRef="#ctx0" brushRef="#br0" timeOffset="-20624.8977">4166 1944 28,'0'0'259,"-5"3"-26,5-3-27,0 0-22,0 0-19,-4 4-15,4-4-20,3 7-7,-2-1-13,0 1-12,1 0-11,1 4-5,0-1-10,-2 0-6,0 2-7,2-3-6,-3 1-7,1-2-4,-1-2-3,0 3-2,1-3-9,-1-1-1,1 1 0,1-2-3,1 0-3,-3-4-4,2 4-1,-2-4 3,0 0-3,0 0-3,13-6 1,-10 1-4,4-4 0,1-2-2,-1 0-2,8-5 1,-8 1 0,2 0-2,1 0 2,-1 4-2,-3 0-5,0 2 8,-2 2-5,1 1 6,-1 1-5,-3 0 2,3 1-1,-3 1-4,-1 3 3,5-3-4,-5 3 3,0 0-2,0 0-2,13 10 6,-12-5 0,5 6-3,-1-2 0,-1 2 3,3-2 0,-2 3-1,1 0-2,2-4 0,-4 3-1,3-4-24,-2 3-43,-3-4-39,2 1-37,1-3-60,-2 0-147,0 0-379,0 0 168</inkml:trace>
          <inkml:trace contextRef="#ctx0" brushRef="#br0" timeOffset="-20225.5983">4443 1965 3,'0'0'275,"-8"-1"-29,8 1-25,0 0-26,-7-1-18,7 1-19,0 0-14,19-7-14,-6 4-13,10-2-18,6-1-50,2 0-84,5-1-91,-2 0-150,4-1-298,1-1 131</inkml:trace>
          <inkml:trace contextRef="#ctx0" brushRef="#br0" timeOffset="-20401.2338">4528 1793 280,'-1'-5'294,"-2"1"-22,3 4-26,0-3-19,0 3-27,-2-4-19,2 4-20,0 0-20,0 0-12,0 0-11,-8 14-10,8-3-13,0-2-9,0 3-8,0-1-4,3 1-11,-2 1-6,4 1-4,0-1-4,1 1-5,-1 0-2,3-1-5,-6-1-7,7 4-2,-3-4-3,2-1-26,0 1-36,0-3-38,-1 1-42,1-1-50,-1-4-30,-2 0-224,0-1-456,1-4 202</inkml:trace>
          <inkml:trace contextRef="#ctx0" brushRef="#br0" timeOffset="-36111.7842">4914 1451 199,'0'0'231,"0"0"-16,-5-7-18,5 7-15,0 0-18,0 0-12,0-3-17,0 3-13,0 0-7,0 0-8,0 0-9,0 0-3,0 0-1,0 0-1,-4 12 0,4 1-2,-1-2-7,0 7-3,-1 3-7,2-2-10,-5-2-1,0 3-9,4-1-5,0-1-10,0 1 1,-1-2-4,2-3-2,0 5-7,0-5-1,2-3-6,-2 0-6,1 0-7,0-3-20,0-2-9,3-1-6,-4 0-3,1-2 0,-1-3-4,0 0-7,0 0-10,7-10 0,-7 0-4,0-8 0,0 0 5,-2-4 9,-1-9 6,3 2-1,-3 2 6,3-3 6,0 2 3,0 7 4,1 1 7,4 0 8,-3-1 6,4 2 2,-1 2 5,0 3 3,2 3 4,-2-3-2,5 4 6,0 0 3,0 1 1,0 2-2,2-1 0,2 6-3,1-1 1,-4 3 4,3 0 6,-1 3-2,-1 2-4,-1 0 0,1 4-5,-1-2 3,-3 3 3,0 0-2,-1 0-1,-1-1 1,-3 4-3,-2-2-4,-1 2 0,-1 0-1,-2-2 0,-3 4-6,-3 1-2,-1-1-5,-2-1-6,2 1-6,0-5-7,-1 1-14,2-2-7,-1-1-1,3 0-7,1-3 5,-2 0-1,4-1-1,-2-2 5,5 1 1,-4-1 6,5-2 0,-4 3-4,4-3 10,0 0-4,0 0 2,0 0 10,0 4 1,0-4 3,0 0-1,0 0 5,0 0 14,16 0 13,-7 1 3,0-1 1,1 3 6,2-1 4,-1 0 15,2 1-5,-2 2-2,0-1 4,0 0 7,-1 1-5,1 2 4,0-3 1,-5 2-6,2 0 1,2-1-6,-5 2-2,0 0-1,0-1-2,0 1-5,-5 4-1,-3-1-5,0-1-1,-9 6-7,-1 1 0,-5-3-22,-2 1-32,-9-1-23,-2 0-32,-3-1-37,3-1-40,0-7-45,-3-1-218,-3-1-468,5-4 207</inkml:trace>
          <inkml:trace contextRef="#ctx0" brushRef="#br0" timeOffset="51575.4266">5100 1006 20,'3'-3'177,"-3"3"-3,0 0-11,0 0-3,0 0-9,0 0-12,0 0-11,0 0-10,0 0-14,0 0-9,0 0-13,0 0-5,0 0-9,0 0-7,0 0-2,0 0-11,0 0 1,0 0-3,-4 14-9,2-8 2,2 1-4,-1 0-3,-1 1-1,1 2 1,1 1-2,-4 2 2,2 0-4,-1 0-2,0 6-6,0-1 0,-3 2 3,2-1-2,-1 1-6,1 1 1,-2 7-3,1-1 5,-1 2-9,2-9 1,-2 1 1,2-1-4,1 1 1,0-3 3,2 0-4,-3 0-6,3-4 4,1 1-1,0-3 1,0 0 1,5 1-2,-5-3-2,2 1 1,0 0-3,-2 1 3,0-3-1,3-1-1,-3 3 0,3-3 1,-3 1-2,1-1 2,3 0 3,-3-1-6,0 1 4,1 0-1,-1-3 1,-1 2 0,0-1-2,0-2 2,1 0 0,-1 2 1,0-6 4,0 5-11,0-5 11,4 4 1,-4-4 11,0 0 9,0 0 10,0 2 3,0-2 0,0 0-2,0 0-5,0 0-1,0 0-8,-8-10-2,6 4-2,-2 2-3,3 1-3,-2-3 4,0-1-4,0 2-2,-2 1-1,4-2-2,-2-1-5,3-1 2,0-3-2,0 1-2,3-1 0,-2-2-1,3 3-3,-2 1 1,3-3 3,-1 1-1,5-2-3,0-2 0,-2 6-2,3-1 2,-2 0 1,0 1-4,-2 2-1,1 4 1,-1-4-1,0 3 0,-1 2-1,0 1 0,2 0 1,-3-1 0,-4 2 1,13 2 0,-7 2-1,1 0 1,3 4 3,-2-2-3,0 4 4,2-2-2,-1 3 1,2-4-1,-1 7 2,-1-4 3,-3 1-2,4-1 1,-4 3-2,2-2 6,-3 0-4,-3 1 4,2 0-1,-2 3 2,-2 0-2,0-3 1,-3 3 2,-2-4-2,0 3 2,-4 3-2,3-4-4,-3 0 1,-1 2 2,-1-6 0,1 2 0,0-4 0,-2 2-3,0-1 0,1-2-1,-1 1 0,-1-2-2,1 2 0,-2-2-5,-1-2-15,0 0-20,-2-1-23,-4 1-24,2-3-21,-2-2-18,2 2-22,-2-3-38,1 0-203,-2-3-421,4 1 187</inkml:trace>
        </inkml:traceGroup>
        <inkml:traceGroup>
          <inkml:annotationXML>
            <emma:emma xmlns:emma="http://www.w3.org/2003/04/emma" version="1.0">
              <emma:interpretation id="{DC66841B-4A0A-48F6-AE2B-AE4871AE8F14}" emma:medium="tactile" emma:mode="ink">
                <msink:context xmlns:msink="http://schemas.microsoft.com/ink/2010/main" type="inkWord" rotatedBoundingBox="16142,6297 16424,6039 16626,6260 16343,6517"/>
              </emma:interpretation>
            </emma:emma>
          </inkml:annotationXML>
          <inkml:trace contextRef="#ctx0" brushRef="#br0" timeOffset="-35383.2325">6158 690 2,'-5'-6'222,"5"3"-13,-2-1-13,2 4-13,-3-5-18,-1 2-14,4 3-6,-4-5-15,4 5-13,-8-3-13,4 0-6,4 3-13,-10 2-9,10-2-6,-12 6-10,2 0-4,1-1-8,-2 4-3,1 4-3,0 6-5,1-3 2,-2 3 3,5-2 5,1 3-2,0 0-4,-1-3 3,5-2-2,1-3-3,1 1 0,4 0-3,0-2-2,1-2-6,5-2 5,3-3-2,5-4-3,5 0 0,14-8-6,2-5-18,-2-3-60,19-8-98,-2-1-289,-4-1-479,0-4 213</inkml:trace>
        </inkml:traceGroup>
        <inkml:traceGroup>
          <inkml:annotationXML>
            <emma:emma xmlns:emma="http://www.w3.org/2003/04/emma" version="1.0">
              <emma:interpretation id="{64E1166C-D991-4BD5-BE67-E2628A9393A3}" emma:medium="tactile" emma:mode="ink">
                <msink:context xmlns:msink="http://schemas.microsoft.com/ink/2010/main" type="inkWord" rotatedBoundingBox="16982,4956 17393,4580 17846,5075 17435,5451"/>
              </emma:interpretation>
            </emma:emma>
          </inkml:annotationXML>
          <inkml:trace contextRef="#ctx0" brushRef="#br0" timeOffset="-108434.7679">7116-779 45,'2'-7'214,"0"1"-5,-4-3-10,2 2-15,2 2-11,-2 1 0,2-5 0,2 4-9,-4 1-8,0 0-7,4 0-8,-3 0-12,-1 4-12,0 0-10,1-5-16,-1 5-9,0 0-6,0 0-9,0 0-8,0 0-6,0 0-7,-2 16-1,-2-10-9,3 7-1,-2 0 1,1-1-9,0 4-3,0-3-1,2 0 1,0 1-5,0 0-3,0-2-1,0-1-4,0 2 3,2-2-7,0-3 4,-2 1-4,5-1-1,0-3 7,-4 3-2,0-3-5,3-3-1,1 1 4,0-2 0,-5-1-1,0 0 1,20-10-2,-9 1 0,2 3-2,-2-6 0,3 0-2,-1 0 0,-4 3 5,0-2 2,-2 0 0,2 1-1,-2 1 7,0-1 7,-3 2-5,0 1 0,3-1-1,-4 3 0,1-1-3,-3 3-7,2-1 4,0 1-6,-3 3 1,0 0-4,0 0 1,0 0-1,10 15 1,-8-2-3,1 4 4,-3 11-2,-5 0 1,3 5-3,-2 2 3,4 2-3,-4-2 4,4 0 0,-1 1-1,-1 0-1,4 2 0,-4-3 3,-2 0-3,4 2-1,-1-5 1,-3-1 0,4-3-2,-2-8 1,0 1 3,-1-1-2,-1-2 5,0-3-6,2-4 4,-2 1 0,-1-1-1,2-4-3,0 1 8,0-3 1,-2-1 0,-1-1-5,1-1 0,5-2 0,-19-7 0,11-1-3,-1-1 3,2-7-3,-1-2 0,4-2-3,4-7-7,0-2 1,3 2 2,4-4-5,2 2-8,3 0-8,3-1-24,3 4-14,0-2-20,6 4-16,3 1-25,2 3-27,2-2-38,0 7-269,2-2-496,3 1 219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8:54.5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AE1017C-88ED-4A7B-A1D0-FA72F994B86F}" emma:medium="tactile" emma:mode="ink">
          <msink:context xmlns:msink="http://schemas.microsoft.com/ink/2010/main" type="writingRegion" rotatedBoundingBox="8020,8423 7419,6375 8174,6154 8775,8202">
            <msink:destinationLink direction="with" ref="{596D43BE-C0DC-411E-A574-D263A7EB3637}"/>
          </msink:context>
        </emma:interpretation>
      </emma:emma>
    </inkml:annotationXML>
    <inkml:traceGroup>
      <inkml:annotationXML>
        <emma:emma xmlns:emma="http://www.w3.org/2003/04/emma" version="1.0">
          <emma:interpretation id="{02B23836-EAD3-4431-9C6C-8E81E77A36D1}" emma:medium="tactile" emma:mode="ink">
            <msink:context xmlns:msink="http://schemas.microsoft.com/ink/2010/main" type="paragraph" rotatedBoundingBox="8020,8423 7419,6375 8174,6154 8775,8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8455B5-744A-44E5-91C7-50B6DE11A9EC}" emma:medium="tactile" emma:mode="ink">
              <msink:context xmlns:msink="http://schemas.microsoft.com/ink/2010/main" type="line" rotatedBoundingBox="8020,8423 7419,6375 8174,6154 8775,8202"/>
            </emma:interpretation>
          </emma:emma>
        </inkml:annotationXML>
        <inkml:traceGroup>
          <inkml:annotationXML>
            <emma:emma xmlns:emma="http://www.w3.org/2003/04/emma" version="1.0">
              <emma:interpretation id="{27A32612-DF38-4D56-9EBD-8AE8004E4521}" emma:medium="tactile" emma:mode="ink">
                <msink:context xmlns:msink="http://schemas.microsoft.com/ink/2010/main" type="inkWord" rotatedBoundingBox="8020,8423 7419,6375 8174,6154 8775,8202"/>
              </emma:interpretation>
              <emma:one-of disjunction-type="recognition" id="oneOf0">
                <emma:interpretation id="interp0" emma:lang="en-IN" emma:confidence="0">
                  <emma:literal>as.</emma:literal>
                </emma:interpretation>
                <emma:interpretation id="interp1" emma:lang="en-IN" emma:confidence="0">
                  <emma:literal>at.</emma:literal>
                </emma:interpretation>
                <emma:interpretation id="interp2" emma:lang="en-IN" emma:confidence="0">
                  <emma:literal>as</emma:literal>
                </emma:interpretation>
                <emma:interpretation id="interp3" emma:lang="en-IN" emma:confidence="0">
                  <emma:literal>20s.</emma:literal>
                </emma:interpretation>
                <emma:interpretation id="interp4" emma:lang="en-IN" emma:confidence="0">
                  <emma:literal>A i</emma:literal>
                </emma:interpretation>
              </emma:one-of>
            </emma:emma>
          </inkml:annotationXML>
          <inkml:trace contextRef="#ctx0" brushRef="#br0">238-1211 244,'0'0'249,"5"-19"-9,-5 19-15,5-15-7,-5 15-10,2-13-19,-2 13-17,0 0-14,5-12-13,-5 12-18,0 0-1,0 0-17,0 0 3,0 0 3,0 0-2,0 0-3,17 36 9,-14-15 3,2 5-5,0 3 3,4 3-16,-2 7-3,-7-6-2,2-2-10,-4 10 11,2-6-20,-5 6-3,5-9-5,-7 1-16,3-3 9,1-1-14,0 3-5,-1-5-5,3 1-7,-6-3-2,5-4 2,-5-3-8,5-1-10,1-1-23,1-3-24,1-1-26,-1-12-24,-1 18-23,1-18-27,-4 17-17,4-17-21,-1 15-17,1-15-25,0 0-16,0 0-3,0 0 0,0 0 10,0 0 17,0 0 24,0 0 14,5-47 24,-5 47 27,-4-28 26,3 15 26,1 13 22,0-28 27,0 10 19,0 8 33,5-7 20,-5 17 12,-4-22 10,8 10 7,-1 2 2,2 0 7,2 0 8,2-4 3,3 6 3,6 0-3,-1 0 6,-1 0-4,4 3-1,-1 1-8,3 1-5,1-1-5,0 8-8,0-3-4,-1 1-6,0 7-11,-1-5 2,-3 3-10,1 0-5,-4 1-4,-4-2-1,-1 6-3,0-4-10,-6 4 5,1-4 10,-5-8-18,0 16-5,0-16 0,-14 24-3,-1-12-23,-1-1-3,1-1-13,-11 3-11,-3 0-19,-1-4-24,-5-2-15,5 1-21,-1-3-26,-1-2-21,1-2-21,2-1-14,5-1-15,2-2-24,-7-1-160,10-1-422,5 1 187</inkml:trace>
          <inkml:trace contextRef="#ctx0" brushRef="#br0" timeOffset="317.8214">583-1857 218,'3'-12'308,"0"4"-14,1-2-5,-4 10-15,5-18-25,-5 18-23,2-12-21,-2 12-13,0 0-23,5-12-17,-5 12-3,0 0 6,0 0-28,0 0-12,5-12-8,-5 12-11,0 0-7,0 0-7,0 0-11,0 0 3,14 24 1,-11-12-10,2 4-9,-1 4 3,-1-1-11,0 9 0,1 0 3,-2 0-19,3 4-25,-4 1-20,-1-2-33,6 14-44,-8-12-50,5 6-65,-3-7-64,2 12-285,-2-2-599,3-9 266</inkml:trace>
          <inkml:trace contextRef="#ctx0" brushRef="#br0" timeOffset="-714.0953">919 105 22,'14'-4'89,"-14"4"-9,0 0 2,0 0-13,0 0 7,0 0-5,0 0-5,0 0 7,0 0-14,0 0 5,0 0-7,0 0 1,0 0-5,0 0 5,0 0-4,7 15-2,-7-15-7,0 0-5,0 0 1,0 0 1,0 0-7,-19 19 3,19-19 3,0 0-9,0 0-2,0 0 4,-5 9-7,5-9 2,0 0-6,0 0 7,0 0-1,0 0-2,0 0 2,0 0-4,0 0-3,0 0 0,0 0-9,0 0 6,0 0-3,-5-34 1,5 34-3,8-16 3,-8 16-2,9-13 2,-9 13 3,8-16 1,-3 10 0,2-2-2,-7 8 1,10-12 5,-1 7-4,-9 5 3,14-3 2,-14 3-3,15-2 8,-15 2 4,19 4 7,-9 0-1,-10-4-5,17 8-2,-7-2 2,-5 2-2,2-2 4,2 0-6,-9-6-4,7 14 4,-4-7-3,-3-7-4,2 13 0,-2-13 0,-7 16-1,7-16-5,-14 14-2,6-9-1,-3 4-1,0-6-5,0 3 4,-2-3-3,-1 6-1,-1-7-2,4-1 1,11-1 0,-24 0-1,24 0-1,-22 0 0,22 0-2,-15-4 1,5-1-5,10 5 0,-12-14-3,5 6 0,2-2-9,5 10 1,-4-27-9,4 9-9,2 2-10,5-2-9,0-2-17,1 3-16,2-2-24,4 2-22,3-3-23,-1 5-21,-1 3-154,4 2-351,-2 0 155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8:33.24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EB0028F-FB30-48D5-9DFD-D6E6BFA4F4DE}" emma:medium="tactile" emma:mode="ink">
          <msink:context xmlns:msink="http://schemas.microsoft.com/ink/2010/main" type="writingRegion" rotatedBoundingBox="7814,9734 8785,5899 9288,6027 8318,9861">
            <msink:destinationLink direction="with" ref="{55294378-365B-4D5C-8BAF-C594B4C1AEF9}"/>
            <msink:destinationLink direction="with" ref="{596D43BE-C0DC-411E-A574-D263A7EB3637}"/>
          </msink:context>
        </emma:interpretation>
      </emma:emma>
    </inkml:annotationXML>
    <inkml:traceGroup>
      <inkml:annotationXML>
        <emma:emma xmlns:emma="http://www.w3.org/2003/04/emma" version="1.0">
          <emma:interpretation id="{7B916F3A-D3E8-491A-999E-44A9AA2250A2}" emma:medium="tactile" emma:mode="ink">
            <msink:context xmlns:msink="http://schemas.microsoft.com/ink/2010/main" type="paragraph" rotatedBoundingBox="7814,9734 8785,5899 9288,6027 8318,98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E5AA4F-8452-4D2D-AF8B-EA16588156C3}" emma:medium="tactile" emma:mode="ink">
              <msink:context xmlns:msink="http://schemas.microsoft.com/ink/2010/main" type="line" rotatedBoundingBox="7814,9734 8785,5899 9288,6027 8318,9861"/>
            </emma:interpretation>
          </emma:emma>
        </inkml:annotationXML>
        <inkml:traceGroup>
          <inkml:annotationXML>
            <emma:emma xmlns:emma="http://www.w3.org/2003/04/emma" version="1.0">
              <emma:interpretation id="{DBC50CDD-92C9-4215-ACD1-218F2521DBA7}" emma:medium="tactile" emma:mode="ink">
                <msink:context xmlns:msink="http://schemas.microsoft.com/ink/2010/main" type="inkWord" rotatedBoundingBox="7814,9734 8785,5899 9288,6027 8318,9861"/>
              </emma:interpretation>
              <emma:one-of disjunction-type="recognition" id="oneOf0">
                <emma:interpretation id="interp0" emma:lang="en-IN" emma:confidence="0">
                  <emma:literal>"...see).</emma:literal>
                </emma:interpretation>
                <emma:interpretation id="interp1" emma:lang="en-IN" emma:confidence="0">
                  <emma:literal>- "is.</emma:literal>
                </emma:interpretation>
                <emma:interpretation id="interp2" emma:lang="en-IN" emma:confidence="0">
                  <emma:literal>.9:as</emma:literal>
                </emma:interpretation>
                <emma:interpretation id="interp3" emma:lang="en-IN" emma:confidence="0">
                  <emma:literal>- "is</emma:literal>
                </emma:interpretation>
                <emma:interpretation id="interp4" emma:lang="en-IN" emma:confidence="0">
                  <emma:literal>- efts</emma:literal>
                </emma:interpretation>
              </emma:one-of>
            </emma:emma>
          </inkml:annotationXML>
          <inkml:trace contextRef="#ctx0" brushRef="#br0">735 1446 87,'0'0'86,"-12"-3"-9,12 3-1,0 0-9,0 0-15,0 0 11,-12-7-7,12 7-14,0 0 7,0 0 4,0 0 1,0 0-3,-14-5-3,14 5-2,0 0-5,0 0 2,0 0-1,0 0-1,-14-5-2,14 5 4,0 0-9,0 0 0,0 0 0,0 0-11,0 0 7,-6-9-1,6 9-4,0 0-4,0 0 1,0 0-9,-9-8 4,9 8 9,0 0-2,0 0-1,-7-11-2,7 11 3,0 0-4,0 0 2,0 0 1,0 0-2,-7-14 2,7 14-6,0 0 6,0 0-1,0 0 0,-6-9 0,6 9 2,0 0-4,0 0-2,0 0-1,0 0 2,0 0-2,-6-12-2,6 12 8,0 0-8,0 0 4,0 0 1,0 0-5,0 0-7,-10-8 6,10 8-2,0 0-1,0 0-5,0 0 2,0 0 6,0 0-4,0 0 0,0 0-5,-5-9 4,5 9-2,0 0-5,0 0 5,0 0 0,0 0-5,0 0 3,0 0-3,0 0 5,0 0-4,0 0 0,0 0 0,0 0 3,0 0 1,0 0 0,0 0 1,0 0 2,0 0-1,0 0-4,0 0-1,0 0 3,0 0-3,0 0 0,0 0 9,0 0-2,0 0 3,0 0 3,0 0-2,0 0 2,0 0 2,0 0-2,0 0-2,0 0 0,0 0-3,0 0 3,-12-6-1,12 6-3,0 0 1,0 0-4,0 0 3,0 0-2,0 0 0,0 0 2,0 0-2,0 0-2,0 0 3,0 0-6,0 0 4,0 0-4,0 0 0,0 0 1,0 0-1,0 0-4,0 0 2,0 0-1,0 0 3,0 0-5,0 0 2,0 0 2,0 0-4,0 0 2,0 0-2,0 0 4,0 0-5,0 0 0,0 0 3,0 0-3,0 0 1,0 0-6,0 0-4,0 0-10,0 0-12,0 0-25,0 0-36,0 0-26,0 0-34,0 0-45,0 0-109,0 0-334,0 0 147</inkml:trace>
          <inkml:trace contextRef="#ctx0" brushRef="#br0" timeOffset="5489.2836">1020 43 50,'0'0'73,"0"0"-9,0 0-4,0 0-3,0 0 4,0 0-8,0 0-3,0 0 0,0 0-9,0 0 1,0 0 13,0 0-13,0 0-14,0 0 3,0 0-8,0 0 1,0 0 3,0 0-5,0 0-16,0 0 10,0 0-5,0 0-6,0 0-6,0 0-4,0 0-17,0 0-22,0 0 1,0 0-6,0 0-73,0 0-131,0 0 59</inkml:trace>
          <inkml:trace contextRef="#ctx0" brushRef="#br0" timeOffset="5150.4699">1001 1 53,'0'0'52,"0"0"-3,0 0-9,0 0 8,0 0-3,0 0-3,0 0-2,0 0-9,0 0 5,2-12 0,-2 12-2,0 0 4,0 0-11,0 0-6,0 0 8,0 0-12,0 0 7,0 0-4,0 0-2,0 0 1,0 0-9,0 0 5,0 0-4,0 0 0,0 0-3,0 0-3,0 0 9,0 0-7,-4-16 3,4 16 2,0 0-4,0 0-3,0 0-7,0 0 7,0 0 4,0 0-9,0 0-3,0 0-2,0 0 7,0 0-11,0 0-10,0 0-15,0 0-12,0 0-23,0 0-42,0 0-120,0 0 53</inkml:trace>
          <inkml:trace contextRef="#ctx0" brushRef="#br0" timeOffset="23088.05">1609-1988 78,'0'-13'292,"0"13"-6,4-12-15,-4 12-13,5-12-27,-5 12-9,0 0-16,1-12-9,-1 12-7,0 0-9,7-8-14,-7 8-11,0 0-13,0 0-14,0 0-4,0 0-19,0 0-13,0 0-6,0 0-6,0 0-9,0 0-5,0 0-4,0 0-3,0 0-2,2 31-2,-2-31-6,-2 29-1,2-12-18,0-3 9,2 7-4,-2-1-4,-2-2-4,2 2 1,-2-3-7,4 3-7,-4-3 4,2 2-3,2-4 2,-2-15-4,-2 19-14,2-19-7,0 14-10,0-14 1,0 0-2,0 16 0,0-16 5,0 0-4,0 0-10,0 0-2,0 0-7,0 0 0,0 0 12,0 0-8,0 0 2,9-55 2,-7 36 10,1-3-3,-1-4 0,3 4 2,-3-2 4,1-3-1,-3 6 6,3 6-4,1-5 11,1 3 4,-2 2 3,1 6 3,-4 9 0,3-19 0,-3 19 4,4-13-5,-4 13-5,3-11 1,-3 11-3,0 0 3,7-8-8,-7 8 5,0 0 2,0 0-3,0 0 3,0 0-8,-9 40-7,9-21-20,-1 1-19,-4 8-15,-4 0-33,4 12-41,-2-9-44,5 0-45,-6 16-67,-1 4-152,6-2-486,-1-1 215</inkml:trace>
          <inkml:trace contextRef="#ctx0" brushRef="#br0" timeOffset="24015.5364">858-399 119,'-6'-12'212,"6"12"-2,0 0-4,0 0-11,0 0-7,0 0-5,0 0-5,0 0-6,0 0-20,0 0-3,0 0-12,0 0-7,0 0-10,0 0-8,0 0-13,0 0-6,0 0-13,0 0-5,0 0-8,0 0-10,0 0-4,0 0-2,0 0-1,-1 44-9,1-27-7,-2 2-2,0 1-3,-3 0-1,4 4-9,-6 9-24,-2-2-27,-1 11-36,0-5-38,-4 4-54,4-9-43,-6 8-58,-2-1-145,6-10-441,3 1 195</inkml:trace>
          <inkml:trace contextRef="#ctx0" brushRef="#br1" timeOffset="70350.7154">830 1155 8,'-12'-4'16,"12"4"-4,0 0 2,0 0-1,0 0 0,-8-7-1,8 7 3,0 0-3,0 0 4,0 0-1,0 0-3,-12-8 3,12 8 11,0 0-8,0 0 1,0 0 0,-7-7 3,7 7-5,0 0 3,0 0-5,0 0-3,0 0 1,-9-8-1,9 8-4,0 0 2,0 0 0,0 0 0,0 0-1,0 0 1,0 0-6,0 0 1,-6-9 3,6 9-4,0 0-1,0 0 1,0 0 2,0 0-7,0 0 1,0 0-1,0 0 4,0 0-2,0 0 3,0 0-6,0 0-6,0 0-12,0 0-3,0 0-10,0 0-31,0 0-67,0 0 30</inkml:trace>
          <inkml:trace contextRef="#ctx0" brushRef="#br0" timeOffset="2946.4314">731 1495 26,'0'0'102,"0"0"-1,0 0-11,0 0 1,0 0-14,0 0 0,0 0-4,0 0-12,0 0 4,0 0-3,0 0-3,0 0-3,0 0 5,0 0-10,0 0 1,0 0 2,0 0-8,0 0-4,0 0 2,0 0 7,0 0-3,-3-11-8,3 11 0,0 0 10,0 0-3,0 0-6,-7-13-2,7 13 1,0 0 0,0 0 5,-2-15-1,2 15 2,0 0-10,-7-13 3,7 13 4,0 0 1,0 0 2,-1-12-1,1 12-3,0 0-2,0 0-2,0 0-6,-4-14-4,4 14-2,0 0-3,0 0 0,0-19-1,0 19-3,0 0 6,4-14-2,-4 14-2,0 0 0,3-13 3,-3 13 0,0 0 4,5-11 4,-5 11-1,0 0-9,2-14 2,-2 14-2,5-14-1,-5 14-1,0 0 2,0-14-4,0 14-1,0 0 2,2-14 6,-2 14-5,0 0 0,2-14-6,-2 14 0,0 0 0,1-15-3,-1 15 0,0 0 2,5-13-5,-5 13 3,0 0 0,5-14 0,-5 14 0,0 0-3,0-17-2,0 17 4,4-11-1,-4 11 2,0 0-3,0-14 5,0 14-2,0 0-2,0 0 2,2-17-3,-2 17 1,0 0 0,0 0 7,0-17-12,0 17 3,3-11-5,-3 11 5,0 0 1,2-13-7,-2 13 4,0 0-4,-7-20 4,7 20-4,0 0 0,0-16 1,0 16 4,0-16-3,0 16 0,0 0 0,-4-16 0,4 16 0,4-13 3,-4 13-2,0 0 2,0-17-2,0 17 2,0 0 2,2-14-1,-2 14-4,3-12 2,-3 12 2,7-10-1,-7 10-1,3-10-1,-3 10 1,0 0-5,4-16 2,-4 16 2,3-9-2,-3 9 9,0 0-8,0 0 4,2-16-5,-2 16 0,0 0-1,0 0 2,0 0 2,3-15-1,-3 15 1,0 0 0,0-12-2,0 12-1,0 0-2,4-16 3,-4 16-5,6-12 3,-6 12 1,0-15 3,0 15-2,6-15 1,-6 15-1,0-14-2,0 14 3,1-16 4,-1 16-4,5-15 0,-5 15-1,4-11 2,-4 11 3,2-12-1,-2 12-2,3-14 4,-3 14-6,7-11 7,-7 11-4,-4-14-1,4 14 2,0 0-2,4-19 1,-4 19 1,0 0-3,2-15 2,-2 15 2,3-9 0,-3 9-3,3-15 5,-3 15-1,2-13 0,-2 13 6,5-12-7,-5 12 0,4-15 1,-4 15 1,5-12-2,-5 12 3,1-13-2,-1 13 1,2-10-1,-2 10-1,0 0 1,5-13 5,-5 13-6,0 0 5,2-13-2,-2 13-3,0 0 4,0-13-6,0 13 3,0 0-6,3-15 5,-3 15 1,0 0-8,2-17 3,-2 17 5,0 0-2,2-18-2,-2 18-2,1-10 2,-1 10-5,0 0 3,0-18 0,0 18 6,6-17-4,-6 17-2,5-11 0,-5 11 4,0 0 0,1-17-1,-1 17-2,2-16-4,-2 16 4,0-15-2,0 15 6,5-17-10,-3 7 16,-2 10-11,7-17-3,-7 17 2,2-16 1,-2 16-3,6-13 2,-1 5 0,-1-1 1,-4 9 1,5-14-3,-5 14 2,3-14 6,-3 14 4,6-13 5,-1 6-8,-5 7-1,5-16 2,-5 16-6,5-14 5,-5 14 9,5-17-13,-5 17 2,3-15 4,-3 15-4,0-11-6,0 11 2,2-19 2,-2 19 2,4-15-8,-4 15 8,0-15-2,0 15 2,1-16-7,-1 16 18,0-17-17,0 17 1,0-14 3,0 14-5,0 0 3,0-17 2,0 17-8,0 0 5,0 0-3,-1-16-1,1 16 1,0 0 0,-4-13 12,4 13-6,0 0-5,0 0 2,0 0-6,0 0 2,0 0-4,0 0-8,0-15-12,0 15-10,0 0-6,0 0-25,-10-10-17,10 10-17,-14-8-7,6 5-7,8 3-1,-17-8-9,8 3-7,9 5-12,-15-10-6,15 10-6,-14-10-24,6 7-2,8 3-32,-14-12-146,7 4-388,7 8 172</inkml:trace>
          <inkml:trace contextRef="#ctx0" brushRef="#br0" timeOffset="22316.3932">1156-932 168,'0'-11'174,"0"11"-19,0-15-12,0 15-6,4-12-9,-4 12 0,0 0-4,0-21 0,0 21 2,-5-14-10,5 14-6,-4-13-12,4 13-5,-10-12-8,10 12-7,-12-6-4,0 3-10,12 3-10,0 0-1,-25 3-7,11 2-4,-3 1-4,1 3-2,-4 4-5,3 0-4,-4 7 1,6-4 0,0 0-2,-6 7-2,6-2-2,-1-1-2,4 0-7,1 3 5,4 3-3,0 1-1,3-11 0,-1 11-5,5-10 0,0 1 2,4-2-3,-3-2 1,3-3-1,1-1 0,0 3 0,0-6 1,2 1 0,-7-8-6,14 13 4,-2-11-1,-2 1 1,-10-3 0,22-10-1,-6 0 0,-1-1-3,5-9-3,-4-1-2,3-3 1,-1-4 2,3-8-1,-2-4-4,-1-3-1,3-6 2,-13 1 0,4-4 2,-1-3 5,-1 3 1,0 2 16,-5 2 1,5-3 13,-3 1 6,-2 9 8,1-6 23,0 4-11,-4 12 7,3-7 11,-3 10 6,3 1-4,-3 7-2,1-1 5,1 4-2,-3 6 2,1-1-5,-2 12-9,5-18 2,-5 18-16,2-15 3,-2 15-3,2-11-15,-2 11-12,0 0 3,0 0-7,0 0-6,0 0 9,0 0-3,0 0-1,-2 43-2,0-14-5,2 11-1,-2 7 0,-3-2-3,4 4 3,-6 1-5,7 1 10,-5 0-15,8 2-27,-1-2-18,-2-1-28,-2 6-36,2-9-33,-3-5-51,3 1-52,5-11-38,-4-1-295,1-1-617,3-3 273</inkml:trace>
          <inkml:trace contextRef="#ctx0" brushRef="#br0" timeOffset="1697.2658">533 1707 9,'0'0'36,"7"-12"-4,-7 12-8,0 0-6,5-9-8,-5 9-13,0 0-18,3-15-23,-3 15 10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8:28.2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9BA2A77-0DF4-4EF4-9E9B-771346D3667F}" emma:medium="tactile" emma:mode="ink">
          <msink:context xmlns:msink="http://schemas.microsoft.com/ink/2010/main" type="writingRegion" rotatedBoundingBox="5437,8250 5577,8250 5577,11096 5437,11096">
            <msink:destinationLink direction="with" ref="{55294378-365B-4D5C-8BAF-C594B4C1AEF9}"/>
          </msink:context>
        </emma:interpretation>
      </emma:emma>
    </inkml:annotationXML>
    <inkml:traceGroup>
      <inkml:annotationXML>
        <emma:emma xmlns:emma="http://www.w3.org/2003/04/emma" version="1.0">
          <emma:interpretation id="{7CAC84E8-0BE6-4E08-94C8-9A92B93AAB91}" emma:medium="tactile" emma:mode="ink">
            <msink:context xmlns:msink="http://schemas.microsoft.com/ink/2010/main" type="paragraph" rotatedBoundingBox="5437,8250 5577,8250 5577,11096 5437,110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550F16-6EBD-4E18-9799-19BEB09AEBFF}" emma:medium="tactile" emma:mode="ink">
              <msink:context xmlns:msink="http://schemas.microsoft.com/ink/2010/main" type="line" rotatedBoundingBox="5437,8250 5577,8250 5577,11096 5437,11096"/>
            </emma:interpretation>
          </emma:emma>
        </inkml:annotationXML>
        <inkml:traceGroup>
          <inkml:annotationXML>
            <emma:emma xmlns:emma="http://www.w3.org/2003/04/emma" version="1.0">
              <emma:interpretation id="{19B08A4F-9EA3-426F-BADB-ACDF572A71DA}" emma:medium="tactile" emma:mode="ink">
                <msink:context xmlns:msink="http://schemas.microsoft.com/ink/2010/main" type="inkWord" rotatedBoundingBox="5437,8250 5577,8250 5577,11096 5437,11096"/>
              </emma:interpretation>
              <emma:one-of disjunction-type="recognition" id="oneOf0">
                <emma:interpretation id="interp0" emma:lang="en-IN" emma:confidence="0">
                  <emma:literal>;</emma:literal>
                </emma:interpretation>
                <emma:interpretation id="interp1" emma:lang="en-IN" emma:confidence="0">
                  <emma:literal>:</emma:literal>
                </emma:interpretation>
                <emma:interpretation id="interp2" emma:lang="en-IN" emma:confidence="0">
                  <emma:literal>i</emma:literal>
                </emma:interpretation>
                <emma:interpretation id="interp3" emma:lang="en-IN" emma:confidence="0">
                  <emma:literal>#</emma:literal>
                </emma:interpretation>
                <emma:interpretation id="interp4" emma:lang="en-IN" emma:confidence="0">
                  <emma:literal>!</emma:literal>
                </emma:interpretation>
              </emma:one-of>
            </emma:emma>
          </inkml:annotationXML>
          <inkml:trace contextRef="#ctx0" brushRef="#br0">78-2304 40,'0'0'36,"0"0"-3,0 0-3,0 0-3,9-7 0,-9 7-15,0 0-18,0 0-28,0 0-35,0 0 16</inkml:trace>
          <inkml:trace contextRef="#ctx0" brushRef="#br0" timeOffset="658.9518">109-2451 40,'0'0'70,"0"0"-3,0 0-3,0 0-15,0 0-7,0 0 1,3-16-7,-3 16 1,0 0-4,0 0-9,0 0 1,0 0-10,0 0-4,0 0-4,0 0 1,0 0-1,0 0-3,0 0-10,0 0-12,0 53-12,-3-36-58,1 11-96,-3-2 43</inkml:trace>
          <inkml:trace contextRef="#ctx0" brushRef="#br0" timeOffset="-550.1747">1 379 59,'0'0'81,"-7"-9"-6,7 9-6,0 0 1,0 0-8,0 0-4,-8-9-7,8 9 2,0 0-4,0 0 0,0 0-10,-7-11 3,7 11-5,0 0 4,0 0-9,0 0-4,0 0 11,0 0-8,0 0 2,0 0-4,0 0-3,0 0-4,0 0 5,0 0-4,0 0 3,0 0-3,0 0-4,0 0 1,0 0-3,0 0 3,0 0-6,0 0 2,0 0-8,0 0 9,0 0-19,0 0 19,0 0-3,0 0 0,0 0-8,0 0 8,-7-7-6,7 7-8,0 0 8,0 0 1,0 0 0,0 0-5,0 0 7,0 0-4,0 0-4,0 0 2,0 0-3,0 0 14,0 0-6,2-20-6,-2 20 5,0 0 5,0 0-5,0 0-6,0 0-2,5-13 2,-5 13 2,0 0-1,0 0-2,7-17 8,-7 17-4,0 0-5,3-8-1,-3 8 5,0 0-7,0 0 8,0 0-4,0 0-1,0 0-7,2-14-14,-2 14 2,0 0-14,0 0 1,0 0-16,3-14-16,-3 14-10,0 0-21,0 0-100,-3-17-209,3 17 93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6:15.4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A70A743-4207-49CB-9CFB-8BEAD040D280}" emma:medium="tactile" emma:mode="ink">
          <msink:context xmlns:msink="http://schemas.microsoft.com/ink/2010/main" type="writingRegion" rotatedBoundingBox="14186,7353 15942,6780 16382,8132 14627,8704">
            <msink:destinationLink direction="with" ref="{596D43BE-C0DC-411E-A574-D263A7EB3637}"/>
            <msink:destinationLink direction="with" ref="{2FDCE4E0-CBDD-431E-8302-760DCFEA8AC8}"/>
          </msink:context>
        </emma:interpretation>
      </emma:emma>
    </inkml:annotationXML>
    <inkml:traceGroup>
      <inkml:annotationXML>
        <emma:emma xmlns:emma="http://www.w3.org/2003/04/emma" version="1.0">
          <emma:interpretation id="{66143E2C-0D89-413A-9F2F-4D298838CB44}" emma:medium="tactile" emma:mode="ink">
            <msink:context xmlns:msink="http://schemas.microsoft.com/ink/2010/main" type="paragraph" rotatedBoundingBox="14186,7353 15942,6780 16382,8132 14627,87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C28A5E-9D16-4123-920F-6B23ED00D962}" emma:medium="tactile" emma:mode="ink">
              <msink:context xmlns:msink="http://schemas.microsoft.com/ink/2010/main" type="line" rotatedBoundingBox="14186,7353 15942,6780 16382,8132 14627,8704"/>
            </emma:interpretation>
          </emma:emma>
        </inkml:annotationXML>
        <inkml:traceGroup>
          <inkml:annotationXML>
            <emma:emma xmlns:emma="http://www.w3.org/2003/04/emma" version="1.0">
              <emma:interpretation id="{6BA74D13-E474-45F0-8177-751052867D5A}" emma:medium="tactile" emma:mode="ink">
                <msink:context xmlns:msink="http://schemas.microsoft.com/ink/2010/main" type="inkWord" rotatedBoundingBox="14186,7353 15942,6780 16382,8132 14627,8704">
                  <msink:destinationLink direction="with" ref="{4DD46523-7E1D-46DD-86B7-5C41CC8B1969}"/>
                </msink:context>
              </emma:interpretation>
              <emma:one-of disjunction-type="recognition" id="oneOf0">
                <emma:interpretation id="interp0" emma:lang="en-IN" emma:confidence="0">
                  <emma:literal>I-in.</emma:literal>
                </emma:interpretation>
                <emma:interpretation id="interp1" emma:lang="en-IN" emma:confidence="0">
                  <emma:literal>PE-if</emma:literal>
                </emma:interpretation>
                <emma:interpretation id="interp2" emma:lang="en-IN" emma:confidence="0">
                  <emma:literal>PE-ill</emma:literal>
                </emma:interpretation>
                <emma:interpretation id="interp3" emma:lang="en-IN" emma:confidence="0">
                  <emma:literal>Train A</emma:literal>
                </emma:interpretation>
                <emma:interpretation id="interp4" emma:lang="en-IN" emma:confidence="0">
                  <emma:literal>I-et.</emma:literal>
                </emma:interpretation>
              </emma:one-of>
            </emma:emma>
          </inkml:annotationXML>
          <inkml:trace contextRef="#ctx0" brushRef="#br0">7161 71 66,'0'0'59,"0"0"5,0 0-7,0 0-7,0 0-3,0 0 4,0 0-12,0 0-5,0 0 8,0 0 1,0 0-8,0 0-5,0 0-8,0 0 5,0 0-4,0 0-3,0 0-6,0 0-5,38-18-3,-26 16-4,7-4-9,-1 3 2,5-2-9,1 2-9,10 0 1,-4 0-3,1 0-1,2 3-15,-3 0-14,1-2-32,-2 2-95,-7-2 42</inkml:trace>
          <inkml:trace contextRef="#ctx0" brushRef="#br0" timeOffset="677.8394">7305 234 66,'0'0'82,"-19"-1"-6,19 1-2,0 0-9,0 0 1,-12-5-6,12 5-19,0 0 14,0 0 0,-14-7-4,14 7-5,0 0-3,0 0 4,0 0-10,0 0-6,0 0-1,0 0-4,0 0-1,0 0-5,0 0 2,45-9-4,-28 5-4,14-3-3,-1 4-3,6-2 7,-2 0-1,18 2-7,-6-9-9,-2 8-6,7-1-9,-1-1-5,3 0-4,-7 3-6,5-4-1,-6 3-2,-11 1-6,2 0-11,-4 1-1,-3-3-5,-8 4-10,-3 1-42,-2-2-119,-3 2 52</inkml:trace>
          <inkml:trace contextRef="#ctx0" brushRef="#br0" timeOffset="-820941.9774">8256-538 129,'0'0'141,"0"0"-7,0 0-6,0 0-15,-7-13-5,7 13-17,0 0-9,0 0 2,0 0-8,0 0-8,0 0 0,0 0-8,0 0-3,0 0-6,0 0-4,12-15-6,-12 15-5,0 0-2,0 0-3,0 0-5,0 0 0,0 0-2,0 0 4,0 0-8,0 0 2,0 0 5,0 0 6,0 0-8,0 0 12,0 0-5,24 4 6,-24-4-1,0 0-5,17 7-1,-17-7-3,16 9-4,-8-6 4,1 2-1,-9-5 0,13 8-6,-4 0 3,-1-1-7,-1-2 3,-7-5-2,19 11 2,-10-2 3,-3-1-2,1 4-6,-2-4 7,6 7 2,-1-3-1,0 5 1,-3-2-3,0-1-2,0 2 1,-1 2-3,0-1-1,2 2-4,-4-2 2,2 2-4,1 1 3,-2-3-1,-1 2-1,-3-6-2,3 9 1,-2-2-2,8 2-3,-7-3 3,1-1 1,-1-1-3,-1 1 0,-2 0-3,1-1 1,-1-1 0,0 0-1,0-4 4,0-12-1,0 27-2,0-18-1,0-9 1,0 19-1,0-10-8,0-9 11,-1 17-2,1-17-1,0 0 0,1 15 1,-1-15-1,4 13 0,-4-13-3,0 0 1,0 0 4,2 14-3,-2-14 2,0 0 1,0 0-5,0 0 8,0 0-2,0 0 5,0 0 3,0 0 0,0 0 11,0 0-13,0 0 2,0 0-4,0 0-3,0 0 2,0 0-4,0 0 1,0 0-1,0 0 0,0 0-3,3-42 1,0 33 0,-3 9-2,9-16 2,-7 7 0,-2 9 0,5-19-1,-2 10 0,2-2 1,-5 11-4,4-21 2,1 8-3,-3-1 3,3-1 4,-4-1-7,1-1 5,-2 2-2,4-6-3,-3 5 0,-2-4-4,2 0 3,-1-5-3,5-2 2,-5 8-2,0-10 2,0 13 3,2-11-4,-2 10 0,0-2 3,2-1 1,-2 4 0,0-1 1,0-1 2,-4 1-8,1-3 5,0 6 0,-4-1 2,2 2-3,-2 1 4,-2-4-4,1 2 1,-3 1-3,-1 1 4,-1 2-4,1 1-1,0 0 5,2-1-4,1 2 0,1 0-1,8 8 1,-18-10 1,10 2 0,8 8 0,-12-10-3,12 10 5,-7-5-2,7 5 2,0 0 1,-13-8 0,13 8 0,-11-5 0,11 5-7,0 0 3,0 0 4,-12-6-1,12 6 0,0 0-1,-15-3 1,15 3-6,0 0 5,-15-2 4,15 2-1,0 0-3,-16-1-1,16 1 3,0 0-2,-20 0 0,20 0-5,0 0 9,0 0 3,0 0-3,0 0-4,0 0 2,0 0-3,-17 0-2,17 0 2,0 0 3,0 0 0,0 0-3,0 0-1,0 0 6,0 0-2,0 0-3,0 0 2,0 0 1,0 0-3,0 0 4,0 0-2,0 0 4,0 0-4,0 0 4,0 0 1,0 0-4,0 0 5,0 0 0,0 0-1,0 0 2,0 0-1,0 0-2,0 0 2,0 0 4,0 0-8,0 0 4,0 0-5,0 0 6,0 0-1,0 0 0,0 0-4,0 0-1,0 0-2,0 0 1,0 0 2,0 0 1,0 0-2,0 0 0,44 12-2,-35-11 3,-1 6 0,4-2 0,-2 0-1,2 1 1,-12-6-1,24 13 2,-12-4 2,3 1-1,3 3 1,-3 0-1,0 1 1,2-1 2,-1-3-3,-3 8 6,3-2-8,1 6 3,-2-9 1,-5 7 1,8 1-3,-8-4 4,0 0-3,5 4 1,-8-3 1,2 0-1,1 1-2,-1-1 2,-1 2-1,1-4 2,-4-1-3,-2 5 0,4-5-1,-2 0 1,-3 3 0,0-8 0,4 7 4,-4-6-4,-2-11-2,7 22 2,-2-9-3,-5-5 0,2 3 1,-2-11 1,7 16-2,-6-8 4,-1-8-4,4 12 1,-4-12 0,0 0 1,3 12-16,-3-12-6,0 0-13,0 0-19,0 0-29,0 0-42,0 0-32,0 0-37,-8 16-192,8-16-415,0 0 184</inkml:trace>
          <inkml:trace contextRef="#ctx0" brushRef="#br0" timeOffset="-569388.6004">7430-1005 27,'0'0'23,"0"0"-14,0 0-14,0 0-4,0 0-10,0 0 4</inkml:trace>
          <inkml:trace contextRef="#ctx0" brushRef="#br0" timeOffset="-59805.4675">8331 39 20,'0'0'22,"19"-2"-8,0 2-10,-2-4-7,14 0-7,5 0-11,11 2 6</inkml:trace>
          <inkml:trace contextRef="#ctx0" brushRef="#br0" timeOffset="-62745.8889">7158 61 3,'-10'-5'48,"10"5"1,0 0-4,0 0 0,0 0-3,-14-5-1,14 5-7,0 0-2,0 0 2,0 0-3,0 0-1,0 0-3,0 0-1,0 0-8,0 0 4,0 0-4,0 0-1,24-22 3,-14 18-7,-10 4 0,17-5 2,-8-1-4,-9 6 6,22-6-3,-8 3-13,-1 3-2,3 0 3,1-2 6,12 2-2,-12-2 0,12 1-3,2 1-5,1 1-5,13-5 4,1 2-5,0 1-4,5-5 2,-1 3-3,1-1-4,7-2-10,-2 3-10,2-1-56,-5 4-100,-3 0 45</inkml:trace>
          <inkml:trace contextRef="#ctx0" brushRef="#br0" timeOffset="-63622.3311">7274 85 8,'0'0'54,"-15"-6"-6,15 6 2,-12-6-13,12 6 3,-14-5-5,14 5-6,-15-1-6,15 1 6,0 0-4,-22-5-10,22 5 0,-18 0-4,18 0 4,-13-1-5,13 1 9,0 0-3,-16-4 2,16 4-5,0 0 1,0 0-4,0 0 5,0 0 1,-12-4-9,12 4 0,0 0 6,0 0-4,0 0-5,0 0 4,31-16-3,-14 12-1,-1-1-1,6 0 4,3-1-6,6 2 5,3-6-6,1 7 0,-1-2-3,0 4-18,3 2-17,-2-1-59,-8 2-103,-1 1 46</inkml:trace>
          <inkml:trace contextRef="#ctx0" brushRef="#br0" timeOffset="314.0477">7178 188 74,'0'0'90,"0"0"-10,-15-2-17,15 2 10,0 0-4,0 0-5,0 0-9,0 0-10,0 0-3,0 0 1,0 0 1,0 0-12,0 0-17,0 0 18,0 0-21,0 0 7,0 0-1,0 0 0,0 0-7,51 11 2,-28-11-21,4 1 12,7-2-9,0 1-8,12-4-1,4 4-1,1 0-17,-3-1-8,3 1-10,-3-4-18,-2 8-44,-10-8-122,-4 4 54</inkml:trace>
          <inkml:trace contextRef="#ctx0" brushRef="#br0" timeOffset="-633131.7176">7100 264 53,'0'0'86,"0"0"-8,0 0-7,0 0-1,0 0-7,0 0-8,-15-1 3,15 1-10,0 0 6,-14-3-5,14 3-13,0 0 11,0 0-18,-16-7 4,16 7-8,0 0 1,-15 0-2,15 0-6,0 0-13,-12-5 14,12 5-8,0 0 10,0 0-12,-17-3 6,17 3-4,0 0 2,0 0-7,-10-5 5,10 5-10,0 0 7,0 0-7,0 0 7,0 0-3,0 0-5,0 0 0,0 0-2,0 0 4,0 0 14,0 0-1,0 0-1,0 0 1,0 0 4,0 0 11,0 0-4,-10-7 5,10 7 0,0 0 5,0 0 1,0 0 4,0 0 5,0 0 0,0 0 4,0 0-1,0 0 3,0 0-1,0 0-3,0 0-6,0 0 2,0 0-3,0 0 1,0 0 0,0 0 2,0 0-1,0 0 2,0 0 5,0 0-1,0 0 4,0 0 2,0 0 20,0 0 1,0 0-1,0 0 3,0 0 1,0 0-1,0 0-4,0 0 0,0 0-4,0 0 4,0 0-1,0 0 2,0 0 3,0 0 4,0 0 2,0 0-2,0 0 5,0 0 5,0 0 8,0 0-5,0 0-3,0 0 1,0 0-3,0 0-1,0 0 5,0 0 5,0 0-3,0 0 3,0 0-3,0 0-1,0 0 3,0 0-6,0 0 3,0 0-5,0 0-5,0 0 5,0 0-3,0 0-3,0 0-3,0 0-4,0 0-1,0 0-8,0 0-6,0 0-2,0 0-5,0 0-5,0 0-3,0 0-3,0 0 1,0 0 2,0 0 2,0 0-1,0 0-3,0 0-4,5-21 2,-5 21-4,0 0-2,0 0-5,0 0-6,0 0-2,0 0-2,0 0-2,0 0-4,0 0-1,0 0-1,0 0-3,0 0 0,0 0-1,0 0 4,0 0-9,0 0 4,0 0-3,0 0-3,0 0 2,0 0 2,0 0-1,7-14 2,-7 14-10,0 0 10,0 0-5,0 0 1,0 0 0,0 0 3,0 0-1,0 0 0,0 0-1,0 0-1,0 0 1,0 0-1,0 0 5,0 0-1,0 0-11,0 0 19,-2-18 2,2 18-6,0 0 3,0 0 2,0-16-1,0 16-3,3-12-7,-3 12 4,0 0-3,0-15-2,0 15 2,0 0-2,5-20 6,-5 20-8,0 0-1,0-10-8,0 10 9,0 0 1,0 0-4,4-13 1,-4 13-1,0 0-1,0 0 3,0-13-13,0 13 15,0 0-4,0 0 0,7-10 0,-7 10-10,0 0 11,5-12-1,-5 12 4,7-10-5,-7 10-2,0 0 7,8-15-4,-8 15 1,4-9-1,-4 9-6,5-11-6,-5 11-21,5-11-6,-5 11-25,0 0-35,0 0-44,-4-28-47,4 14-50,-1-1-42,-1-2-46,-5-2-59,0-9-41,-1 3-47,-1-6-244,-3 1-778,4-11 344</inkml:trace>
          <inkml:trace contextRef="#ctx0" brushRef="#br0" timeOffset="-632228.859">7016 245 101,'0'0'100,"4"-9"-9,-4 9-4,5-8 4,-5 8-5,0 0-3,8-12-7,-8 12-13,0 0 8,0 0-11,5-8-9,-5 8-3,0 0-9,0 0-3,0 0-1,0 0-8,0 0 0,0 0-1,0 0-3,0 0-6,0 0 13,0 0-16,0 0-3,0 0-5,0 0 7,0 0-10,0 0 2,0 0 2,0 0 0,0 0-5,0 0-7,4 33 1,-6-21-16,2-12 1,-2 32-15,-4-13-7,0-2-15,3-1-15,-4 4-18,2-4-78,0 1-180,3 0 80</inkml:trace>
          <inkml:trace contextRef="#ctx0" brushRef="#br0" timeOffset="-641379.5911">7059 261 7,'0'0'64,"0"0"2,-9-8-9,9 8-8,0 0-3,0 0-2,-6-8-6,6 8 2,0 0-8,0 0-1,0 0-4,-4-11 5,4 11-10,0 0 5,0 0-5,0 0 1,0 0 1,0 0-6,0 0 8,0 0-11,0 0 6,0 0-5,0 0 2,0 0 3,0 0-10,0 0 3,0 0 8,0 0-14,0 0 12,0 0-4,0 0-3,0 0-4,0 0 2,0 0 0,0 0-3,0 0 3,0 0-3,0 0 4,-5-13 0,5 13-7,0 0-3,0 0 4,0 0 5,0 0-11,0 0 3,0 0 3,0 0-6,0 0-4,0 0 10,0 0 0,0 0-5,0 0 1,0 0 4,0 0 4,0 0-8,0 0 4,0 0-7,0 0 0,0 0-13,0 0-6,0 0-19,0 0-16,0 0-18,0 0-67,0 0-151,0 0 67</inkml:trace>
          <inkml:trace contextRef="#ctx0" brushRef="#br0" timeOffset="-63274.4368">7397 1 21,'0'0'91,"0"0"-9,0 0-10,0 0-6,0 0-9,0 0-6,0 0-7,0 0-4,0 0 1,0 0 2,0 0-14,0 0-6,53-13 5,-34 10-8,3-1 12,7 0-17,-7 0 4,11 0-8,3 1-2,11-5-8,3 0-14,-1 3 2,8-2-14,-1-1-7,6 0-18,-3-2-10,3 0-41,-2 3-110,-2-6 50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6:51.0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A4ECCEE-F948-4D31-B83F-5796CAB8813E}" emma:medium="tactile" emma:mode="ink">
          <msink:context xmlns:msink="http://schemas.microsoft.com/ink/2010/main" type="inkDrawing" rotatedBoundingBox="10400,13414 11142,11019 11303,11069 10560,13463" semanticType="scratchOut" shapeName="Other">
            <msink:sourceLink direction="with" ref="{DFB0B41A-DC24-42B8-8426-2C1B175F53CC}"/>
          </msink:context>
        </emma:interpretation>
      </emma:emma>
    </inkml:annotationXML>
    <inkml:trace contextRef="#ctx0" brushRef="#br0">862 55 11,'0'0'73,"0"0"0,-11-4 2,11 4-8,0 0-5,0 0 2,-11-7-8,11 7 13,0 0-22,-12-10 0,12 10 1,-10-3-3,10 3-3,0 0 1,-15-5-6,15 5 5,-12-7-20,12 7 17,0 0-12,-10-9-1,10 9-19,0 0 18,-9-7-1,9 7 0,0 0-10,0 0 3,0 0-14,-14-5 9,14 5-4,0 0 6,0 0-12,0 0 3,0 0 5,0 0 2,0 0-8,-22 8 6,22-8-6,0 0 5,0 0-9,-7 12 1,7-12 0,0 0-6,-3 9 1,3-9 2,0 0 2,-4 11-1,4-11 4,0 0 2,4 20 2,-4-20-11,0 23 2,2-14 11,-2 8-9,0-1 5,1 11-7,-1-7 10,-1 8-4,1 2-2,-6 11-2,5-8 2,-8 11-4,-3 5 8,0 1 2,-1 3-9,-4 3 2,-4 0 7,-3 19-2,4-19 1,1 1-6,-2-5 1,1-1-5,4 1-2,1-3 9,7-1-7,-3-5 8,3 2-12,1-2 8,-2-5-3,6 5 5,0-12-8,-3 13 9,5-15-8,-8 13 9,9-8-2,-10 11-6,5-14 0,-2 12 3,-2-3-2,3-8 2,-3-1 4,2-2-6,-6 2-2,-1-3 1,0-3 1,-1 4 1,0-1 4,6-9-4,-6 4 3,1 0-2,4-5-5,-6 5 2,4-6 3,2 1 1,-4 3 5,4-5-11,2 3 12,-1-4-10,2 0 8,-1 5-10,-2-4 4,1 3-7,0 1 15,1-4 3,-1 4 1,1 0-7,-6 1-1,6-2-3,-3-2 0,3-2 5,-2 1-3,1 0 1,2-3 3,0-1-5,1-5 1,2 1-3,4-8 11,-12 13-12,12-13 3,-8 10-1,8-10 5,-5 11-11,5-11 13,-9 6-13,9-6 20,0 0-14,0 0-2,0 0 4,-7 9 6,7-9-16,0 0 9,0 0-4,0 0 3,0 0 4,0 0-4,0 0-1,0 0 7,0 0-1,0 0 1,0 0-1,0 0 3,0 0-5,0 0 1,0 0-4,0 0 2,0 0-3,0 0 0,0 0-2,0 0 11,0 0-10,0 0 6,0 0-1,0 0-20,0 0 20,0 0 0,0 0-16,0 0 12,0 0-20,22-29-3,-22 29-4,7-12-1,-7 12-19,7-15-20,-2 8-27,-3-6-79,-2-2-188,7-1 84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7:52.23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F21F86A-548B-4CFC-A71B-E3BA0BACB921}" emma:medium="tactile" emma:mode="ink">
          <msink:context xmlns:msink="http://schemas.microsoft.com/ink/2010/main" type="writingRegion" rotatedBoundingBox="10732,10277 14391,12055 13220,14465 9561,12686">
            <msink:destinationLink direction="with" ref="{596D43BE-C0DC-411E-A574-D263A7EB3637}"/>
            <msink:destinationLink direction="with" ref="{E58EAB54-243A-4136-812C-86E97BF6824D}"/>
          </msink:context>
        </emma:interpretation>
      </emma:emma>
    </inkml:annotationXML>
    <inkml:traceGroup>
      <inkml:annotationXML>
        <emma:emma xmlns:emma="http://www.w3.org/2003/04/emma" version="1.0">
          <emma:interpretation id="{8DB656A2-CCEC-48DC-B8F9-DF94DC38D482}" emma:medium="tactile" emma:mode="ink">
            <msink:context xmlns:msink="http://schemas.microsoft.com/ink/2010/main" type="paragraph" rotatedBoundingBox="10732,10277 14391,12055 13220,14465 9561,126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D6E1BF-9C7E-477E-9479-0D38E8E2E9DD}" emma:medium="tactile" emma:mode="ink">
              <msink:context xmlns:msink="http://schemas.microsoft.com/ink/2010/main" type="line" rotatedBoundingBox="10732,10277 14391,12055 13220,14465 9561,12686"/>
            </emma:interpretation>
          </emma:emma>
        </inkml:annotationXML>
        <inkml:traceGroup>
          <inkml:annotationXML>
            <emma:emma xmlns:emma="http://www.w3.org/2003/04/emma" version="1.0">
              <emma:interpretation id="{DFB0B41A-DC24-42B8-8426-2C1B175F53CC}" emma:medium="tactile" emma:mode="ink">
                <msink:context xmlns:msink="http://schemas.microsoft.com/ink/2010/main" type="inkWord" rotatedBoundingBox="10732,10277 12882,11321 11711,13731 9561,12686">
                  <msink:destinationLink direction="with" ref="{3A4ECCEE-F948-4D31-B83F-5796CAB8813E}"/>
                  <msink:destinationLink direction="with" ref="{55294378-365B-4D5C-8BAF-C594B4C1AEF9}"/>
                </msink:context>
              </emma:interpretation>
              <emma:one-of disjunction-type="recognition" id="oneOf0">
                <emma:interpretation id="interp0" emma:lang="en-IN" emma:confidence="0">
                  <emma:literal>"tik-nd</emma:literal>
                </emma:interpretation>
                <emma:interpretation id="interp1" emma:lang="en-IN" emma:confidence="0">
                  <emma:literal>tips-EA:"</emma:literal>
                </emma:interpretation>
                <emma:interpretation id="interp2" emma:lang="en-IN" emma:confidence="0">
                  <emma:literal>tits-EA:"</emma:literal>
                </emma:interpretation>
                <emma:interpretation id="interp3" emma:lang="en-IN" emma:confidence="0">
                  <emma:literal>"'BEAU"</emma:literal>
                </emma:interpretation>
                <emma:interpretation id="interp4" emma:lang="en-IN" emma:confidence="0">
                  <emma:literal>"'BEAT"</emma:literal>
                </emma:interpretation>
              </emma:one-of>
            </emma:emma>
          </inkml:annotationXML>
          <inkml:trace contextRef="#ctx0" brushRef="#br0">3645 3510 44,'0'0'150,"0"0"-13,0 0-9,0-18-16,0 18-10,0 0 0,0-16 2,0 16 2,0 0-6,0 0-1,0 0-2,0 0-4,0-15-3,0 15-2,0 0-6,0 0 1,0 0 0,0 0 0,0-15-1,0 15-3,0 0 2,0 0-9,0 0 2,0 0-5,0 0-4,0 0-1,0 0-2,0 0-3,0 0-3,0 0-3,0 0-4,0 0-5,0 0-4,0 0-5,0 0-3,0 0-4,0 0-3,0 0-1,0 0-4,0 0-2,0 0 0,0 0-2,0 0-1,0 0 5,0 0-1,0 0-8,-9 41 5,9-41-3,0 19 4,0-7-1,0-12-1,0 25 4,0-13-2,-3 3 2,3 5-1,-2-5-4,1 0 6,-1-4-2,-2 6 0,3 0 2,-1-1-5,-3 1 0,1-2-2,1 6 3,0-6-5,-4 3 3,2 0-3,1 0-1,-3-3 0,1 4-3,-1 1 3,-2-4 1,2-1-5,-1 2 0,1 0 2,-2 2-3,1-4 4,1 3-3,-5 2 5,5-4-5,-3-1 2,3 3-2,-3-4 2,-2 2-2,3 4 0,3-7-1,-5 3 2,3-1 0,1 1-4,-5 0 1,5-3 2,-1 2 0,1-2-2,0 2-4,-2-2 1,3 2 2,2 1 0,-4-4-2,3-1-1,-2 5 0,3-4 0,-4 1 2,3-1-1,0-1 2,-4 7 0,0-4 0,-1-1 0,3 2 1,1-2-3,-6 2-1,0-4 3,0-1 3,-2 2-8,5 0 5,1-4-5,-1-2 2,1 1 3,8-7-2,-14 10 2,14-10 2,-10 11-1,10-11-2,-10 6 3,10-6-3,0 0 0,-5 8 3,5-8 4,0 0-8,0 0 2,-11 8-2,11-8 0,0 0-4,0 0 5,0 0-3,0 0-1,0 0 2,0 0 0,0 0-2,0 0 1,0 0 4,0 0-3,0 0 1,0 0-2,0 0 1,0 0 0,0 0 0,0 0-4,0 0-4,0 0-7,0 0-3,29-22 0,-29 22-9,16-21-7,-4 9 1,-4 3-7,1-3 1,-1-3-3,4 2-1,-1 0-1,-3-2 5,1-1-2,1 0-2,0 3 2,-1-2 0,-1-1 5,2-1 3,-1 3 2,-1-2 2,3 1 0,-3 1 4,3 0 6,-3 1-2,2-5 0,-1-1 4,3 4 3,-2-2-1,2-3 2,-2 0 2,2 1 0,0 3 0,-5-4 2,7-5 1,-6 9 1,-1-3 0,2 2 6,-3 1-4,3 1-1,-2-2 0,1 1 3,-1 1-5,2-2 3,-2-2 4,-1 6-2,1-2-1,2-2 2,-1 6 0,1-4 2,-2 3-2,5-2 1,-6 2-1,0-3 4,0 2-2,1 3 0,-2 1-1,-1-2 0,1 2-2,-2 0 3,-3 9 4,4-19-5,-4 19 1,0-20 1,0 20 7,0-16-8,0 16-3,-5-20 0,5 20 2,-2-13-1,2 13 0,0 0 3,0-15-2,0 15 3,0 0-4,0 0 2,0 0-1,-5-12 1,5 12-1,0 0-1,0 0 0,0 0 4,0 0-8,0 0 1,0 0 1,0 0 0,0 0 0,0 0 2,0 0 4,0 0-5,0 0 2,0 0 4,0 0-1,-16 34 3,13-21-2,-2-5 1,1 9-3,-1-2 0,0-4 3,-2 15 4,4-4 2,-6 3-1,3 3 2,-1-1-3,0 1-3,0 2 1,0 1 1,2-3 0,-2 2 1,-5 1-1,4 2-4,1-6 1,-3 4 0,1-3-1,2 7-2,-1-8 4,-2 1 0,1 0-3,-5 0 0,2 2 0,-3-2 2,1-5 0,1 3-3,-3-3 1,1 2-2,0-10 0,-1 7 3,3-7 0,4 1-3,-5-4-2,4 4 3,2-9-2,1 1-6,0 2-14,7-10-18,-14 9-31,14-9-37,-10 6-33,10-6-49,0 0-190,0 0-409,0 0 181</inkml:trace>
          <inkml:trace contextRef="#ctx0" brushRef="#br0" timeOffset="-1331.1097">3648 3535 28,'0'0'44,"0"0"-2,0 0-9,0 0-3,0 0 4,0 0 2,0 0-5,0 0 0,0-14 3,0 14 0,0 0-3,0 0-3,0 0-3,0 0 2,0 0-6,0 0 4,0 0 7,0 0 3,0 0 5,0 0 9,0 0 1,-12-3 8,12 3-1,0 0 5,0 0 1,0 0-3,0 0-5,0 0 5,0 0-6,0 0 4,0 0-9,0 0 1,0 0-4,0 0-3,0 0-3,0 0 0,0 0-13,0 0 0,23-12-4,-23 12 0,0 0-1,0 0-1,0 0-1,0 0 4,0 0-15,0 0 4,0 39-3,0-39 0,-6 20 2,5-10-1,1 6-2,-4-4-12,3 3-47,-3-2-38,1 1-39,-1 2-128,-2 1-276,6 1 122</inkml:trace>
          <inkml:trace contextRef="#ctx0" brushRef="#br1" timeOffset="138453.0004">3595 4078 36,'0'0'59,"0"0"-5,0 0 3,0 0-6,0 0 4,0-15-6,0 15-1,0 0-1,0 0 3,0 0-10,0 0-4,0 0 1,0 0-3,0 0 3,5-17-1,-5 17-8,0 0 5,0 0-16,7-8 10,-7 8-13,0 0 2,0 0 3,0 0-4,0 0-14,0 0 4,17 0 6,-17 0 0,0 0-4,0 0-1,16 15 0,-16-15 9,5 13-13,-5-13-1,2 14 1,-2-14 10,0 13-9,0-13 1,0 0 3,-7 20 5,7-20-6,-4 9 3,4-9-8,-5 11 10,5-11-4,0 0 5,-8 9 2,8-9-9,0 0 5,0 0-2,-9 6 0,9-6 1,0 0-3,0 0-4,0 0 9,0 0 3,-24-19-11,17 15 7,7 4-6,-5-16-4,5 16-1,-3-15 13,3 15-13,0-21 3,-4 13 4,4 8-5,-1-20 2,1 20-2,5-16-3,-5 16 7,3-14-2,-3 14-5,14-10-12,-7 6 11,-7 4-2,17-3 3,-17 3 0,17 7 17,-17-7-4,19 10 3,-12-2-4,1 2 4,-1 3-2,-5 1 7,3 3-4,-4 0 5,-2 2-1,-3-4 3,1 3-4,-2 0-5,0-6 5,-4 2 3,1-3-7,-1 1 4,1-1-4,-1-5 0,0 1-2,-3-2 4,-1-2-1,13-3 5,-17 0 1,17 0 2,-26-7 0,14 2 4,-2-3-3,6-7-7,-2 4 2,3-3-2,0-1-5,2-2 3,1-3-1,4 1-1,0-9-2,2 8-3,3 0-2,-3 3 0,5 1 3,0 0-7,0 1-10,1 5-4,-1 0-16,1 5-3,-8 5-11,19-7-15,-7 3-7,2 4-7,-14 0-13,32 6-25,-15-1-16,-1 3-68,3 4-207,-2-4 92</inkml:trace>
          <inkml:trace contextRef="#ctx0" brushRef="#br0" timeOffset="-2821.9499">3836 3739 77,'0'0'93,"0"0"6,0 0 0,0 0 2,0 0 1,0 0-2,0 0-4,0 0-1,0 0-3,0 0-4,0 0-2,0 0-7,0 0-11,0 0-2,0 0-8,0 0-2,0 0-10,0 0-3,0 0-6,0 0-4,0 0-4,0 0 0,0 0-5,0 0 3,-32 18-3,32-18 0,-12 8-1,5-3-2,-2 3 1,9-8-5,-15 15 1,6-10 2,1 2-3,-1 0 2,-3-1 0,2 2-2,-3-1-3,-3 1 2,2 2 0,4-3-2,-3 1-3,-3-1 1,6-1-1,-4-4 1,2 5-4,2 1 4,2-2-5,8-6 0,-21 11 0,9-7 3,0 1-5,4 2-1,-1-2-3,9-5 2,-19 10 0,11-4-1,8-6 1,-16 9 0,6-3-2,3 3-2,7-9 1,-15 11 4,8-2-3,0-5 1,-1 5 1,8-9 2,-16 16-4,8-6-1,-1-2 1,2 0-3,-1 1 5,1-1 8,-1-1-11,-3 1 2,3-1-1,8-7 0,-16 13-2,8-5 2,-1-1 8,1 2-14,8-9 2,-16 11 3,10-6-2,-1 2 4,7-7-2,-11 8 0,11-8 3,-11 13-5,2-11 2,9-2 2,-15 8-2,6-5-3,9-3 3,-15 12-10,6-9-7,9-3-21,-15 8-27,3-3-20,5 3-32,-2-2-25,9-6-143,-10 9-307,10-9 136</inkml:trace>
          <inkml:trace contextRef="#ctx0" brushRef="#br1" timeOffset="134990.7843">3653 3267 39,'0'0'48,"0"0"-2,0 0-2,0 0-9,0 0 0,0 0-5,-17 0-4,17 0 1,0 0-9,0 0 3,0 0-3,0 0-1,0 0-9,0 0 9,0 0-4,0 0 1,0 0-7,0 0 2,0 0 2,0 0-3,0 0 3,0 0-2,16 39 0,-16-39 0,1 17-3,1-6 1,-2-11 7,0 20-5,-2-9 0,2 4 5,-1 5-3,-3-1-2,3 8 3,-3-3-3,-1-7-1,-2 11 5,0-1-1,1-11-3,0 12 1,-4-1 5,7 0-5,-4 1-4,-2-3 4,1 1 3,1 0 0,2 3-9,1 0 7,-1 0-2,-1-1 1,4 1-7,-3-1 9,1 4-9,-1-4 2,3-1-2,-3-1 3,2 4-4,-1-2 3,1-2-1,0 1-1,1-3-4,0 5 3,-3-2 0,3-3 0,-3 8 1,0-4-1,0-4-7,-4 3 9,-4 1-15,-1-3-5,4-1 2,-5-2 0,-1 1-10,3 2-9,-5-2-9,5-1-8,-1-4-56,-3 4-115,0 1 52</inkml:trace>
          <inkml:trace contextRef="#ctx0" brushRef="#br1" timeOffset="1.14287E6">3640 2935 5,'0'0'29,"0"0"-10,0 0 4,0 0-3,0 0 7,0 0-8,0 0-5,0 0 12,0 0-1,0 0-5,0 0 2,0 0-1,0 0 4,0 0-9,0 0 0,0 0-5,0 0 6,0 0-2,0 0-4,0 0 0,0 0-1,0 0-1,0 0 5,0 0-6,0 0-2,0 0 1,0 0 0,-2 30-2,2-30 2,0 0 0,0 18-9,0-18-2,0 11 8,0-11 0,0 17-3,-5-9 2,5-8-6,-3 23-4,1-11 1,-3 0-12,5-12-1,-5 21-15,5-5-32,-2-4-70,-2-1 31</inkml:trace>
          <inkml:trace contextRef="#ctx0" brushRef="#br1" timeOffset="566072.3209">3153 2506 8,'0'0'68,"0"0"-12,-7-7 3,7 7-3,0 0-7,0 0-15,0 0 4,0 0 2,0 0-9,0 0-8,0 0 5,0 0 4,0 0-16,0 0 10,0 0-8,0 0-4,0 0 1,0 0-6,0 0 0,-17 0 2,17 0 2,0 0-3,0 0-4,0 0 6,0 0-9,0 0 5,0 0-5,0 0-1,0 0-4,0 0 4,0 0 1,0 0 0,0 0 6,0 0-16,0 0 11,0 0-5,0 0 0,0 0-9,0 0-7,36-17-18,-24 14-5,2 0-18,6 3-34,-1-3-99,1 0 45</inkml:trace>
          <inkml:trace contextRef="#ctx0" brushRef="#br1" timeOffset="566589.5366">3138 2395 36,'0'0'47,"-17"-1"-7,17 1 2,0 0-1,-14-2-5,14 2-2,0 0 5,0 0-1,-17-5 2,17 5-9,0 0 1,0 0-1,0 0-9,0 0-1,0 0 0,0 0-4,-14-4 2,14 4-1,0 0 0,0 0-2,0 0-8,0 0 3,0 0-2,0 0-5,0 0 6,39-8-7,-39 8 5,35 0-8,-18-1 9,5 6-7,2-5 2,5 0-5,2 1-6,1 1-10,14-1-12,4 2-15,-4-2-16,2-2-32,-2 1-99,3-4 44</inkml:trace>
          <inkml:trace contextRef="#ctx0" brushRef="#br1" timeOffset="1.14422E6">2644 4462 31,'0'0'59,"0"0"-3,0 0-12,0 0 4,-3-13-10,3 13-2,0 0 0,1-19-10,-1 19-2,0-20-2,0 20 6,4-22-5,-1 10-3,-1-3-5,3-5-3,-2 4-1,4-3-1,-2-1 2,2 3 0,-2-3 1,2 0-4,-2 1-4,4 3 4,-1-1-5,1 2 4,-2 1-9,0 3 5,-1 2 1,1 2 6,0-1-8,-7 8 8,10-15 6,-5 6-6,-5 9 0,11-9 3,-11 9-1,12-7 6,-12 7-2,10-3 0,-10 3 1,15-5-3,-15 5 6,17 0-7,-17 0 5,26-5-2,-14 2 9,3-2-8,7 2 0,8-3 0,0 1 0,-1 0-7,4-3 9,4 5-3,8-9-8,-1 6 3,-10 0 2,16-2-8,-6 3 7,-10 1-5,11 0 2,-8-1-8,8-2 1,1 1 6,-14 3-5,6-3 4,-6 2 4,6 2-9,6-5 2,-8 3-5,-3 2-1,3 0 4,-1-1 3,0 1 0,0 0-2,0 2-2,-1-1 7,0 2-1,-5-2-2,0 4-6,-5-3 5,-2 5 2,-1-5-11,-4 2 10,3 0-5,-1-1 2,-4 2 1,-3 1-3,0-1 7,-12-3-6,16 5 4,-16-5-6,15 4-3,-15-4-1,14 3 8,-14-3 2,0 0-5,0 0-3,0 0-3,13 3-3,-13-3 13,0 0-6,0 0 2,0 0-7,7 6 1,-7-6-9,0 0 3,0 0-4,0 0-2,0 0-2,10 5-3,-10-5 5,0 0-9,0 0 4,0 0 5,0 0-7,0 0-8,0 0 12,-25 9-3,25-9 3,-19 0 4,19 0-7,-19 2 4,5-2 5,14 0 13,-29 0-10,11-2 6,2 0-1,-3 2 3,1-5-2,-1 3 5,2-3 2,-7 2-4,-3 0-7,-1 0-2,-1 0 8,-3 2 9,-4-2-1,0 0 1,-10 1 1,-4 2 0,1-2 5,1 2-3,-5-1-5,0 2 16,-1-1-11,-5 2 18,0 4-7,-1-4 6,7 3 5,-2 0-9,9 0-6,10 5 1,4-6-3,1 2 6,7 1-7,2-3-3,0 5-4,1-3 5,4-1 6,2 2-5,-2-2-9,5 2 2,-4-1-4,6 0-5,2-2 10,-4 1 1,12-5-8,-19 12 11,9-9-14,-1 2 5,11-5 0,-13 8-6,13-8 7,-16 3 5,16-3 0,-10 5 1,10-5-10,0 0 3,0 0-8,0 0 5,0 0-2,0 0-3,0 0-1,50-21 4,-21 8 6,5 3 6,15-2-17,8-1 19,-1 3-8,-1 0-4,6 2-5,-1 1 14,2 6-12,-3 1 11,-1-4 5,-3 4-27,-7 0 20,-2 4-1,2 2-11,-17-3 7,-1 3-4,-2-1 5,1 1-4,-9-3-4,-1 1 0,3-3 2,-3 5 1,-4-5-11,2 2 6,-3 1-1,-4 0-5,2-2-2,0 0 7,2-1-2,0 3-3,-14-4 0,18 3 1,-18-3-4,17 7 2,-17-7 0,9 5 1,-9-5 5,0 0-12,10 1-7,-10-1-11,0 0-16,0 0-65,0 0-130,-39 14 58</inkml:trace>
          <inkml:trace contextRef="#ctx0" brushRef="#br1" timeOffset="548630.5535">3804 3989 11,'-21'6'28,"13"-4"-7,-3 2 1,11-4-7,-18 8 4,7-7 1,11-1-9,-18 5 2,18-5-2,-19 3-2,7 2 1,12-5-1,-17 6-1,17-6 3,-16 1 1,16-1 6,-13 0 1,13 0-2,0 0 1,0 0-1,-19-5 0,19 5 2,0 0 3,-14-2-2,14 2 2,0 0 2,-8-8 2,8 8 3,0 0 0,-9-8-4,9 8 3,0 0 0,0 0-3,-10-10 4,10 10-2,0 0-4,0 0-6,0 0 0,0 0-3,0 0-8,0 0 6,-3-12 1,3 12-5,0 0 0,0 0 0,0 0-1,0 0-4,0 0-2,29-4 8,-17 2-5,-12 2-7,30-2 7,-11 2 0,-2-3-4,5 3 0,1-2-3,-1 2-6,10-2-2,-1-1-8,0 1-15,3-1-5,0 2-12,0-3-14,-1 3-38,2-3-110,-4-4 49</inkml:trace>
          <inkml:trace contextRef="#ctx0" brushRef="#br1" timeOffset="548988.349">3652 3965 54,'0'0'69,"0"0"-3,-19 2-1,19-2 5,0 0-11,-15 3 11,15-3-7,0 0-6,0 0 4,0 0-6,-18-5-3,18 5-11,0 0 0,0 0-4,0 0-1,0 0-7,0 0 0,0 0-6,0 0-4,0 0 0,0 0 2,0 0-4,0 0-2,52 0 1,-28 0-8,6 0 0,6-3-2,-2 6-4,18-3-6,-5-3-12,5 2-2,2 1-16,-8-4-12,-10 4-6,9 0-5,-13 0-8,-5 2-8,4-4-52,-9 2-133,-3-1 60</inkml:trace>
          <inkml:trace contextRef="#ctx0" brushRef="#br1" timeOffset="549381.1239">3701 3979 47,'0'0'75,"-15"-2"-7,15 2-6,0 0 2,-17 0-1,17 0-12,0 0 11,-16-3-11,16 3 0,0 0-8,0 0 3,-13-4-2,13 4-8,0 0-3,0 0-4,0 0-4,0 0 0,0 0-2,0 0-6,0 0-4,0 0 5,0 0-4,0 0 0,49-3-1,-30 1-1,3 2-7,12-3 9,1 2-7,0-1 4,12 0-2,0 1-3,5 1-9,-1-3 3,-5 2-7,2-1-17,-2 1-11,-9 1-9,-4 0-9,3 0-10,-5 0-5,-9 0-58,-2 0-136,-1-3 60</inkml:trace>
          <inkml:trace contextRef="#ctx0" brushRef="#br1" timeOffset="550065.7322">3819 3926 38,'-14'3'51,"14"-3"0,0 0-4,-20-3 1,20 3-5,-15 0-4,15 0-3,0 0-4,-21 0-1,21 0 0,-17 3-3,17-3-1,0 0 2,-21 0-4,21 0 0,0 0-1,-18-3 0,18 3 3,0 0-7,0 0 9,0 0-2,-16 0 3,16 0 3,0 0-1,0 0-10,0 0 9,0 0-10,0 0-2,0 0-1,0 0-2,0 0 1,0 0-6,0 0 3,0 0 3,0 0-7,0 0 2,0 0-7,0 0 4,0 0-1,0 0-1,0 0-4,0 0 5,0 0-2,0 0 5,0 0-9,0 0 3,0 0-4,0 0 5,0 0-6,0 0 1,0 0 0,0 0 3,0 0-3,0 0-2,0 0 3,0 0 6,0 0-5,0 0 3,0 0-5,40-9 4,-40 9-1,0 0 1,0 0-5,0 0 10,0 0-10,0 0 4,0 0-1,13-1-3,-13 1-3,0 0 5,0 0-2,0 0 5,0 0-6,22 1 3,-22-1-5,0 0 12,18-1-6,-18 1 4,15-2 0,-15 2-3,19 0 1,-19 0 8,15 0 0,-15 0-3,17-1-1,-17 1-2,16-4 2,-16 4 6,13-1-6,-13 1 4,0 0 1,19-3-2,-19 3-5,14-1 0,-14 1-2,0 0 5,18 0-3,-18 0 7,12 1-3,-12-1 1,0 0-7,23-1-2,-23 1 0,15-2 5,-15 2-8,19-4 7,-19 4-7,17-2 6,-7 0 0,2-3-3,-12 5-4,24-4 1,-7 0 3,2 3-4,-7 0-2,7-4 0,-4 5-11,2-1-12,0-2-11,2 1-16,-7 0-9,-12 2-17,29-1-4,-15 1-12,-14 0-69,15-4-178,-15 4 78</inkml:trace>
          <inkml:trace contextRef="#ctx0" brushRef="#br1" timeOffset="1.14629E6">3834 3722 69,'0'0'58,"0"0"-8,0 0 4,0 0-4,0 0 2,0 0-11,0 0 8,0 0-4,0 0-4,0 0-1,0 0-4,2 25-4,-2-25 3,0 0-7,0 0 7,0 0-8,0 14-4,0-14 4,0 0 0,5 8-1,-5-8-1,0 0-1,0 0 3,0 0-11,0 0 4,-3 16 2,3-16-5,0 0 3,0 0-3,0 0 2,0 0-2,0 0 4,0 0-5,0 0 3,0 13-3,0-13 1,0 0 10,0 0-5,0 0 1,0 0-6,0 0-4,0 0 1,0 0 4,0 0 3,0 0-3,0 0-4,0 0 4,0 0-5,0 0 4,0 0-4,0 0 0,0 0 1,0 0 0,0 0-1,0 0-3,0 0 1,0 0 2,0 0-6,0 0 6,0 0 3,0 0-1,0 0-5,0 0 6,0 0 1,0 0 1,0 0-5,0 0 0,0 0 7,0 0-14,0 0 2,0 0 4,0 0-3,0 0-7,0 0-24,0 0-7,0 0-14,0 0-11,0 0-5,0 0-21,7 8 3,-7-8-11,15 6-9,-8-1-93,-7-5-207,17 8 92</inkml:trace>
          <inkml:trace contextRef="#ctx0" brushRef="#br1" timeOffset="1.14853E6">3896 4625 18,'7'19'33,"-4"-7"-3,1-4-3,-1 1 1,-3-9-6,7 19-4,0-13 3,-2 1-3,-5-7 3,10 20-1,-3-12-5,0 2-1,0-1-9,-1-1 8,-1 1 3,6-2 5,-6 2-4,5-5 3,-1 3-3,-1 3 5,1-3-8,-1-3 0,-8-4-4,16 11 9,-8-6-8,4 3-3,2-4 6,-4-1-5,-1 0-2,-9-3-6,29-2 9,-16 2-1,3-1 0,2-2-1,3-1-9,-1-4 7,-1-2 4,10 1-5,-3-4 0,3 1-4,0-4 2,-3 1 0,-1 0 3,6 2-6,-5-4 5,1 1-7,-8 3 1,3-2-7,5-1 8,-5 2-3,-5 4 5,1-2-2,-5-1-2,1 3-2,-6-1 11,1 4-13,-1-3 3,1 2 6,-2-2 0,-7 10-6,8-19 7,-2 8-8,0 1 4,-6 10-1,9-18-3,-4 9 6,-5 9 3,5-16-1,-1 8-1,-4 8 0,6-16 10,-6 16-5,4-12 3,-4 12 2,0 0 1,0 0-1,0-13 5,0 13-7,0 0-3,0 0 9,0 0 1,0 0-3,0 0 6,0 0-10,0 0-5,0 0 7,0 0-3,0 0-1,-41 14-3,31-7 6,1 1-13,0 0 17,1 1-3,-2 2 1,-1-6-5,1 2 5,-3 6-3,4-3-6,-5 0 16,4 3-6,-4-3-2,1 2-5,1 0-4,0-4 7,3 2 3,-4 4-1,1-3-1,1-2-9,-1 3 8,1 0-10,-3 4 5,-2-6-7,1 3 6,3-1-2,0-6 0,-1 5-3,1 0 0,-4-6 7,-3 3 1,7-3-4,1 2 4,-5-3 3,6 0 4,10-4-4,-22 5 3,10-2-12,12-3 4,-24 4 3,14-4-2,10 0 1,-31-4 2,17 3-9,-3-1 2,2 0 8,-4-2-4,5 1 8,-4 0-11,0 0 9,3-2 1,-4 0-11,2 0 0,0 2-2,3-1 8,-1-2 2,1 1 0,1 0 1,3 1-2,1-4-5,9 8 1,-19-9-1,14 2 4,5 7-6,-17-12 4,12 6 0,5 6-6,-10-14 6,4 5 0,6 9-6,-6-15 4,2 3-5,4 12-1,-1-16 8,1 16-3,-2-19-2,2 19 4,0-20-5,0 20-4,2-25 6,-1 8 7,3 2-16,-1-4 10,0 3-2,1 1-2,-2-3-2,3 0 4,-4-2-5,6-2 0,0 2 2,-2 0 3,4-1 4,-1 4-4,1-2-5,5-4 2,-4-1 4,-2 6-4,4 1 0,-2-3-1,2 6 5,-3 0-2,-2 5-4,1-6 0,-1 5 4,3-4 14,-3 1-22,0 5 8,5-2-8,-3-1 3,-1 4 8,1-5 3,-1 4-11,8 0 6,-4 1-5,3 1 5,-3-3 0,7 3 0,-4-2-9,0 4 2,4-3-4,0 2 7,-2 1-3,0-1 7,2 2-2,-2 0-2,0 2 0,-3-2 3,-1 3-5,-13 0 5,33 0-3,-21 0 1,-12 0-3,22 0 5,-22 0-1,12-2-2,-12 2-1,0 0 6,15 5 4,-15-5-6,0 0-5,0 0 5,14 1 7,-14-1-8,0 0-8,0 0 9,0 0-1,0 0 2,0 0-12,15 2 10,-15-2 1,0 0 3,0 0-9,0 0 1,0 0 1,0 0 6,0 0-6,0 0-1,0 0 8,0 0-6,0 0 3,0 0 0,0 0 1,0 0 1,0 0-1,-30 20 2,30-20-6,-17 5 5,17-5 0,-21 4 8,11-3-3,-4 4 2,2-3-3,12-2 3,-25 6 9,11-4-7,-1-1-5,-3 2-1,3 1 3,1 0 1,4 0 1,-5-2-4,3 1-2,-5 4 10,1-3-3,-2 4-4,2 1 2,1 2 3,-2 2-13,1-3 13,1 8 0,-7-3 2,3 6 1,-3 1-4,1-1-4,1 1 5,1 0-1,0 1-1,1 3 1,0 2-2,0 2 2,2-4 6,3 4-8,-3-3 1,4 3-5,4-4 2,-6 4 1,0-7 4,8 5-1,-5 1 0,6 2-1,2-7 3,-2-3-1,5-1-3,-2-4 0,4 4 0,-2-6 4,5 1-1,0-1-10,0-5 3,5 3-6,-3 0 8,3-4 1,1-4-1,4 5-1,5-6-3,1-3 3,8-1 2,0-6-3,2 0-2,5-6-1,-4 0-1,11-5-4,-1 1 0,1-1-5,-5-2-4,1-2-8,0-2 12,-10 4-15,7-5 2,-10 9 4,-2 1-7,-2-5 1,5 0 4,-11 7 4,8-4 8,-9 6-7,-1 0 2,-2-1 2,0 3 1,-4 4-4,1-3 9,-3 2-3,-6 6 5,7-11-4,-7 11 1,0 0-7,9-9 3,-9 9-10,0 0-1,0 0-22,0 0-26,0 0-3,0 0-23,0 0-17,0 0-106,0 0-232,-19-11 104</inkml:trace>
          <inkml:trace contextRef="#ctx0" brushRef="#br1" timeOffset="1.12734E6">3903 4353 7,'0'0'30,"0"0"-3,0 0-2,0 0-1,0 0-6,0 0-4,0 0 2,0 0-1,0 0 1,0 0 0,0 0-7,0 0 0,0 0-1,0 0 5,0 0-1,0 0-5,0 0 2,0 0 0,0 0 3,0 0-2,0 0-2,0 0-2,0 0 4,0 0-5,0 0 5,-2 12-6,2-12 4,0 0 4,0 0-9,0 0 0,0 0 1,0 0 3,0 0-3,0 0 0,0 0-1,0 0 8,0 0-6,0 0 1,0 0 3,0 0 1,0 0-5,0 0 2,0 0-1,0 0 1,0 0-4,0 0 1,0 0-1,0 0 3,0 0-1,0 0 0,0 0-1,0 0 1,0 0-5,0 0 0,0 0-6,0 0 9,0 0 2,0 0-6,0 0 0,0 0 4,0 0-2,0 0 6,0 0-8,0 0 7,0 0 0,0 0-4,0 0-4,0 0 1,0 0-5,0 0 4,0 0-3,0 0-3,0 0 0,0 0-1,0 0-10,0 0-9,0 0-1,0 0-39,0 0-73,0 0 33</inkml:trace>
          <inkml:trace contextRef="#ctx0" brushRef="#br1" timeOffset="540984.44">3841 5483 39,'0'0'54,"0"0"-7,0 0-9,0 0-3,0 0-4,0 0-6,0 0-4,0 0 2,0 0 1,0 0-6,0 0 6,0 0-9,0 0 2,22 0-3,-22 0-2,0 0 14,21 5-19,-21-5 1,20 4-2,-20-4 6,16 2-4,-16-2 2,15 3-6,-6 0-2,-9-3 6,12 3-5,-12-3 2,0 0-7,10 6-12,-10-6-11,0 0-17,8 7-34,-8-7-82,0 0 36</inkml:trace>
        </inkml:traceGroup>
        <inkml:traceGroup>
          <inkml:annotationXML>
            <emma:emma xmlns:emma="http://www.w3.org/2003/04/emma" version="1.0">
              <emma:interpretation id="{C2F169CA-A4C3-42EB-B908-92BA5B8970FA}" emma:medium="tactile" emma:mode="ink">
                <msink:context xmlns:msink="http://schemas.microsoft.com/ink/2010/main" type="inkWord" rotatedBoundingBox="13138,12377 14025,12808 13754,13365 12867,12934"/>
              </emma:interpretation>
              <emma:one-of disjunction-type="recognition" id="oneOf1">
                <emma:interpretation id="interp5" emma:lang="en-IN" emma:confidence="0">
                  <emma:literal>a</emma:literal>
                </emma:interpretation>
                <emma:interpretation id="interp6" emma:lang="en-IN" emma:confidence="0">
                  <emma:literal>A</emma:literal>
                </emma:interpretation>
                <emma:interpretation id="interp7" emma:lang="en-IN" emma:confidence="0">
                  <emma:literal>n</emma:literal>
                </emma:interpretation>
                <emma:interpretation id="interp8" emma:lang="en-IN" emma:confidence="0">
                  <emma:literal>u</emma:literal>
                </emma:interpretation>
                <emma:interpretation id="interp9" emma:lang="en-IN" emma:confidence="0">
                  <emma:literal>m</emma:literal>
                </emma:interpretation>
              </emma:one-of>
            </emma:emma>
          </inkml:annotationXML>
          <inkml:trace contextRef="#ctx0" brushRef="#br1" timeOffset="545617.3026">5778 4391 65,'-5'-9'84,"5"9"-9,0 0-4,-14-14-12,14 14 6,-10-6-6,10 6-11,-14-1-3,14 1-3,-17 0-5,17 0-9,-22 8 7,7 4-12,-1-8 6,1 4 2,-4 4-1,4-1 2,-2 2-7,-7 5 4,2-3 5,1 4-10,2 1 5,2-1 2,-3 2-1,3 3-4,-2-1 11,3-2-11,3 2 2,3-2-3,-1-2-3,4-2 8,2 3-4,-1-4-5,2 2 7,-1-3-6,5 3-5,-2-1-2,4-4 11,0-2-5,1 1-2,1 0 3,-4-12-6,6 16 2,-4-8 3,-2-8-4,12 11 4,-12-11 1,14 8 6,-14-8 2,15 1 3,-15-1-6,19-5 3,-19 5 1,27-9-2,-11 2-2,-1-6-4,2 4 1,5-9 0,0 2 1,-5 2-6,-1-2 0,4-2-5,-4 4 4,-1-2-3,2-5 0,-3 7 2,-4-1 4,4 2 2,-2-2-1,-2 0-1,2 2 0,0-2 10,-4 7 1,-1 0 1,2-4 1,-2 7-1,-7 5-2,10-11-1,-10 11-3,5-11 3,-5 11-7,7-8-5,-7 8-1,0 0-6,0 0-3,0 0 0,0 0 0,0 0-4,0 0 1,0 0 1,13 20 1,-13-20 5,2 28 1,2-9-2,-3 0-3,1 6 0,-2 3 1,2 2-3,5 4 0,1 5 2,-3-6 0,9-5-4,-4 3-14,11 7-19,-4-8-25,13 7-28,17-8-57,4 0-45,26 5-172,5-11-385,1-11 171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6:56.97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AE5CD9D-89D0-4935-BD89-2C64B29B2B68}" emma:medium="tactile" emma:mode="ink">
          <msink:context xmlns:msink="http://schemas.microsoft.com/ink/2010/main" type="writingRegion" rotatedBoundingBox="14078,13565 14571,13545 14622,14762 14128,14782">
            <msink:destinationLink direction="with" ref="{596D43BE-C0DC-411E-A574-D263A7EB3637}"/>
          </msink:context>
        </emma:interpretation>
      </emma:emma>
    </inkml:annotationXML>
    <inkml:traceGroup>
      <inkml:annotationXML>
        <emma:emma xmlns:emma="http://www.w3.org/2003/04/emma" version="1.0">
          <emma:interpretation id="{A9D46186-CE7E-4CA0-BC4A-1A06C47C4DAD}" emma:medium="tactile" emma:mode="ink">
            <msink:context xmlns:msink="http://schemas.microsoft.com/ink/2010/main" type="paragraph" rotatedBoundingBox="14147,13546 14597,13588 14484,14797 14034,147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AA00A4-C1FC-4BA0-B82F-83630D359D17}" emma:medium="tactile" emma:mode="ink">
              <msink:context xmlns:msink="http://schemas.microsoft.com/ink/2010/main" type="inkBullet" rotatedBoundingBox="14130,13563 14426,13551 14436,13804 14140,13816"/>
            </emma:interpretation>
            <emma:one-of disjunction-type="recognition" id="oneOf0">
              <emma:interpretation id="interp0" emma:lang="en-IN" emma:confidence="0">
                <emma:literal>&amp;</emma:literal>
              </emma:interpretation>
              <emma:interpretation id="interp1" emma:lang="en-IN" emma:confidence="0">
                <emma:literal>%</emma:literal>
              </emma:interpretation>
              <emma:interpretation id="interp2" emma:lang="en-IN" emma:confidence="0">
                <emma:literal>O</emma:literal>
              </emma:interpretation>
              <emma:interpretation id="interp3" emma:lang="en-IN" emma:confidence="0">
                <emma:literal>o</emma:literal>
              </emma:interpretation>
              <emma:interpretation id="interp4" emma:lang="en-IN" emma:confidence="0">
                <emma:literal>B</emma:literal>
              </emma:interpretation>
            </emma:one-of>
          </emma:emma>
        </inkml:annotationXML>
        <inkml:trace contextRef="#ctx0" brushRef="#br0">6845 5531 33,'12'5'47,"-12"-5"4,9 4-2,-9-4-3,0 0 2,2 12-3,-2-12 3,5 12 10,-5-12-13,0 0-6,0 0 1,-12 23 2,8-17-8,4-6-3,-12 11-7,12-11 3,-10 12 1,3-8 2,7-4-1,-15 8 2,15-8-2,-17 5-5,5-2-1,12-3-4,-19 0 1,19 0-3,-20-3 0,20 3 3,-23-5-3,13-1-6,-2 3-1,-1-3 3,4 0-10,-1-2 13,3 1-13,-2-1 1,9 8 2,-12-19 3,6 10-4,2-2-4,4 11-2,0-17 9,0 17-10,4-17 11,1 7-9,-5 10-1,10-13 5,-3 6-7,3-1 3,-10 8 1,17-5 0,-7 3 4,-10 2-1,19-5 5,-19 5-11,19 5 1,-19-5 6,19 7-2,-9 0-1,-5 1 1,4-2 2,-1 3 0,-4-3-5,2 5 10,0-2-1,-1 1 2,-5-10-3,3 17 6,-1-8 0,-2-9 9,-2 15 1,2-15 6,0 0-8,-7 19 1,7-19-4,-15 8 3,6-3-4,9-5 2,-25 3-3,11-2 0,-5-2-6,19 1 6,-27-3-3,13 3-6,4-5 0,10 5-2,-22-5-3,12 2 3,10 3 2,-19-11-2,12 7-3,7 4 5,-10-10-2,10 10-3,-7-9 0,7 9-1,0 0-2,-7-9 3,7 9 6,0 0-13,0 0-1,0 0 5,19-12 3,-19 12-3,19 0-3,-19 0 1,18 0-1,-18 0 8,23 4-5,-11-3 4,-12-1 1,22 8 1,-14-5-1,1 4 6,-1 0 3,-1 3-8,0-1 8,-3-2-3,2 5 1,-1-4 6,-5-8-7,7 21 2,-5-14-1,-2-7 0,-2 18 1,2-18-1,-5 17-3,5-17 11,-7 10-12,7-10 4,-12 11-3,12-11 0,-17 8 1,7-6-4,10-2-1,-17 1 1,17-1 7,-19 0-6,19 0-1,-19-3-1,7-1-2,12 4 3,-15-13-6,8 4 0,2-1-2,-2 0 1,7 10-3,-8-23 5,8 12-3,0-5-1,0 16-2,1-22 3,3 12-2,3-2 1,1 5 5,3-1-5,0-4 3,5 4-4,-1 0 1,4 2 1,-2 3-1,0-1 1,-3 4 3,-1-4-8,-13 4 4,30 8-2,-19-8 4,1 4 5,-1 1-3,1 2 3,-6 1 2,-6-8-2,11 16 0,-4-8 5,-6 3 0,-1-11-1,5 16 4,-5-16 7,-5 18 5,5-18-2,-7 15-5,4-7 2,3-8 0,-15 12 1,6-5-6,-3-2 1,12-5-2,-29 4 1,17-1-1,-3-3-4,-1 0 0,16 0 3,-32 0-6,20-1-1,-2-4 3,1 4-1,13 1-1,-26-10 1,14 3 2,4 2-4,-1-1-2,9 6 6,-15-12-8,8 5 3,7 7-1,-7-14-2,7 14 3,-2-15-6,2 15-7,0 0-9,9-24-14,-4 15-11,3-2-30,6 2-23,2-1-35,1 0-27,0 2-115,-2-1-296,6-2 131</inkml:trace>
      </inkml:traceGroup>
      <inkml:traceGroup>
        <inkml:annotationXML>
          <emma:emma xmlns:emma="http://www.w3.org/2003/04/emma" version="1.0">
            <emma:interpretation id="{A0FFCED8-DC4F-4FE3-82CC-048C3E848B1B}" emma:medium="tactile" emma:mode="ink">
              <msink:context xmlns:msink="http://schemas.microsoft.com/ink/2010/main" type="line" rotatedBoundingBox="14280,13684 14585,13712 14579,13780 14274,13752"/>
            </emma:interpretation>
          </emma:emma>
        </inkml:annotationXML>
        <inkml:traceGroup>
          <inkml:annotationXML>
            <emma:emma xmlns:emma="http://www.w3.org/2003/04/emma" version="1.0">
              <emma:interpretation id="{C10C1F1F-52FE-4759-972A-422CBD664468}" emma:medium="tactile" emma:mode="ink">
                <msink:context xmlns:msink="http://schemas.microsoft.com/ink/2010/main" type="inkWord" rotatedBoundingBox="14280,13684 14585,13712 14579,13780 14274,13752"/>
              </emma:interpretation>
              <emma:one-of disjunction-type="recognition" id="oneOf1">
                <emma:interpretation id="interp5" emma:lang="en-IN" emma:confidence="0">
                  <emma:literal>~</emma:literal>
                </emma:interpretation>
                <emma:interpretation id="interp6" emma:lang="en-IN" emma:confidence="0">
                  <emma:literal>-</emma:literal>
                </emma:interpretation>
                <emma:interpretation id="interp7" emma:lang="en-IN" emma:confidence="0">
                  <emma:literal>_</emma:literal>
                </emma:interpretation>
                <emma:interpretation id="interp8" emma:lang="en-IN" emma:confidence="0">
                  <emma:literal>+</emma:literal>
                </emma:interpretation>
                <emma:interpretation id="interp9" emma:lang="en-IN" emma:confidence="0">
                  <emma:literal>^</emma:literal>
                </emma:interpretation>
              </emma:one-of>
            </emma:emma>
          </inkml:annotationXML>
          <inkml:trace contextRef="#ctx0" brushRef="#br0" timeOffset="46861.6472">6716 5655 39,'0'0'45,"0"0"-5,0 0 0,5-13-6,-5 13 0,0 0-5,0 0-4,0 0 3,7-14-4,-7 14-5,0 0-2,6-8 3,-6 8-6,0 0 0,12-5-4,-12 5-3,12-3 1,-12 3 3,12-5-2,-12 5-1,16-3-5,-16 3 5,17-4-5,-17 4 3,17-1-1,-17 1 3,19 0-4,-19 0-2,20 1 4,-6 1 0,-4 0-2,4 1-5,-14-3 1,24 5 4,-12-1-3,5 4-3,-7-2-11,2 0-5,-2 0-7,4 0-4,-6 2-10,1-3-29,1 2-74,-10-7 32</inkml:trace>
        </inkml:traceGroup>
      </inkml:traceGroup>
      <inkml:traceGroup>
        <inkml:annotationXML>
          <emma:emma xmlns:emma="http://www.w3.org/2003/04/emma" version="1.0">
            <emma:interpretation id="{3FCBC11D-22AD-4CB4-AB62-ED4CCBCC21B1}" emma:medium="tactile" emma:mode="ink">
              <msink:context xmlns:msink="http://schemas.microsoft.com/ink/2010/main" type="line" rotatedBoundingBox="14088,14722 14182,14435 14407,14509 14313,14796"/>
            </emma:interpretation>
          </emma:emma>
        </inkml:annotationXML>
        <inkml:traceGroup>
          <inkml:annotationXML>
            <emma:emma xmlns:emma="http://www.w3.org/2003/04/emma" version="1.0">
              <emma:interpretation id="{C327BF68-128E-4744-8AA1-B3BD30FBC97C}" emma:medium="tactile" emma:mode="ink">
                <msink:context xmlns:msink="http://schemas.microsoft.com/ink/2010/main" type="inkWord" rotatedBoundingBox="14088,14722 14182,14435 14407,14509 14313,14796"/>
              </emma:interpretation>
              <emma:one-of disjunction-type="recognition" id="oneOf2">
                <emma:interpretation id="interp10" emma:lang="en-IN" emma:confidence="0">
                  <emma:literal>*</emma:literal>
                </emma:interpretation>
                <emma:interpretation id="interp11" emma:lang="en-IN" emma:confidence="0">
                  <emma:literal>B</emma:literal>
                </emma:interpretation>
                <emma:interpretation id="interp12" emma:lang="en-IN" emma:confidence="0">
                  <emma:literal>b</emma:literal>
                </emma:interpretation>
                <emma:interpretation id="interp13" emma:lang="en-IN" emma:confidence="0">
                  <emma:literal>a</emma:literal>
                </emma:interpretation>
                <emma:interpretation id="interp14" emma:lang="en-IN" emma:confidence="0">
                  <emma:literal>A</emma:literal>
                </emma:interpretation>
              </emma:one-of>
            </emma:emma>
          </inkml:annotationXML>
          <inkml:trace contextRef="#ctx0" brushRef="#br1" timeOffset="310014.7913">6661 6623 64,'0'0'81,"0"0"-10,0 0 0,0 0-12,0 0 1,0 0 3,0 0-11,0 0 2,2-12-7,-2 12-2,0 0-6,0 0-4,0 0-2,0 0-1,0 0 6,3-15-3,-3 15-3,0 0-2,4-11 8,-4 11-9,0 0 1,6-14 1,-6 14 3,9-12 5,-4 8-1,-5 4-1,9-13-7,-3 6 6,-6 7-5,11-12 0,-11 12-4,8-8 2,-8 8 0,12-7-2,-12 7-7,10-6 2,-10 6-4,0 0-2,0 0 2,16 0-7,-16 0 4,0 0 1,0 0-4,0 0-1,13 9-6,-13-9-1,0 0 4,2 12-3,-2-12-2,0 0 0,-2 16 8,2-16-3,0 0-1,-10 19-5,3-12 5,7-7-6,-15 13 2,6-8 0,3 2 1,6-7 3,-19 13 0,10-9-2,9-4-1,-17 8-2,5-4 0,12-4 1,-19 2-1,19-2-1,-18 0 5,18 0-7,-17-6 4,6 2-4,11 4 5,-15-12-1,8 4 0,7 8 0,-12-16 5,9 3-3,3 13 6,-4-20 1,4 9 8,0 11-1,4-20 4,-1 9-2,-3 11 1,12-17 5,-5 6 1,0 3-5,1 1 5,3 1-2,-3 1-1,-8 5-3,21-8 6,-11 7-2,-10 1 10,27 2-7,-13 2 1,-4 0-1,4 6-4,-1-1-4,-2 4 1,-1 0 0,-3-3-3,1 3-4,-1 0 1,-2 2-3,-5 0 3,4 2-2,-4-5-5,0-12 2,-2 24 1,-1-12 4,-3-2-5,-2 0-3,1-2 2,0 2-3,7-10-1,-17 11 8,5-6-6,12-5 3,-12 3-7,12-3 1,-19-1 2,19 1 0,-15-12-3,8 3-1,4-2 0,3 11 8,-5-34-10,3 16 1,4-1 0,-2-2-2,5 1 0,-2 0-2,4 4 4,0 0 0,0-1 7,1 3-6,1 0-5,-2 5 1,1 1-2,2 1 2,-1 0-1,-9 7-3,15-9-2,-8 4-12,-7 5-17,16-3-18,-16 3-17,0 0-26,18 11-15,-18-11-27,7 18-29,-7-6-148,-2 4-342,-4 0 151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0:53.9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55BB372-F06F-4FF0-828D-C89852B4C391}" emma:medium="tactile" emma:mode="ink">
          <msink:context xmlns:msink="http://schemas.microsoft.com/ink/2010/main" type="writingRegion" rotatedBoundingBox="5369,15499 6645,15499 6645,16475 5369,16475"/>
        </emma:interpretation>
      </emma:emma>
    </inkml:annotationXML>
    <inkml:traceGroup>
      <inkml:annotationXML>
        <emma:emma xmlns:emma="http://www.w3.org/2003/04/emma" version="1.0">
          <emma:interpretation id="{B696BEDD-A1F1-44C7-86D8-6A2B16EDFE8D}" emma:medium="tactile" emma:mode="ink">
            <msink:context xmlns:msink="http://schemas.microsoft.com/ink/2010/main" type="paragraph" rotatedBoundingBox="5369,15499 6645,15499 6645,16475 5369,164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5D59B0-CF6A-42F3-8DA1-125D7A0A7FD0}" emma:medium="tactile" emma:mode="ink">
              <msink:context xmlns:msink="http://schemas.microsoft.com/ink/2010/main" type="line" rotatedBoundingBox="5369,15499 6645,15499 6645,16475 5369,16475"/>
            </emma:interpretation>
          </emma:emma>
        </inkml:annotationXML>
        <inkml:traceGroup>
          <inkml:annotationXML>
            <emma:emma xmlns:emma="http://www.w3.org/2003/04/emma" version="1.0">
              <emma:interpretation id="{985148F7-D386-492C-9CDA-B4E31CF67CB9}" emma:medium="tactile" emma:mode="ink">
                <msink:context xmlns:msink="http://schemas.microsoft.com/ink/2010/main" type="inkWord" rotatedBoundingBox="5481,15499 6725,15919 6421,16817 5177,16397"/>
              </emma:interpretation>
              <emma:one-of disjunction-type="recognition" id="oneOf0">
                <emma:interpretation id="interp0" emma:lang="en-IN" emma:confidence="0">
                  <emma:literal>1st</emma:literal>
                </emma:interpretation>
                <emma:interpretation id="interp1" emma:lang="en-IN" emma:confidence="0">
                  <emma:literal>1 St</emma:literal>
                </emma:interpretation>
                <emma:interpretation id="interp2" emma:lang="en-IN" emma:confidence="0">
                  <emma:literal>| St</emma:literal>
                </emma:interpretation>
                <emma:interpretation id="interp3" emma:lang="en-IN" emma:confidence="0">
                  <emma:literal>l St</emma:literal>
                </emma:interpretation>
                <emma:interpretation id="interp4" emma:lang="en-IN" emma:confidence="0">
                  <emma:literal>\ St</emma:literal>
                </emma:interpretation>
              </emma:one-of>
            </emma:emma>
          </inkml:annotationXML>
          <inkml:trace contextRef="#ctx0" brushRef="#br0">-2075 7412 5,'0'0'211,"0"0"-2,0 0 6,0 0-5,0 0-4,-2-10-12,2 10-14,0 0-7,0 0-15,0 0-1,0 0-9,0 0-7,0 0-6,0 0-5,-10 36-6,5-24-1,5 4-8,-5 1-4,0 2-12,1 0-1,-1 7-11,2 3-4,-2-3-4,1 4-10,1 0-5,0 1-7,-4 10-3,0 6-9,-2-2-6,6 1 1,-6-1-18,1 1 6,1-2 1,7 1-7,-3 1-18,-1-6-21,1 5-43,4-3-46,1-13-49,2 4-69,1-8-56,0 1-224,7 1-546,-2-14 242</inkml:trace>
          <inkml:trace contextRef="#ctx0" brushRef="#br0" timeOffset="540.9985">-1366 8052 111,'0'0'162,"0"-15"-8,0 15-9,5-19-3,-5 10-16,0 9-10,4-28-5,1 12-7,-4-4-7,4 5 3,-5 0 3,4-3 6,-6-1-7,0 1-13,-3 2-6,-3 1-5,-2 0 0,-6-1-3,-3 7-14,2 1-4,-5-3-19,-7 2-3,3 2 0,3 6-2,0-1-2,3 4-2,1-1 0,0 6-4,4-2-3,5 2-8,-6 1 3,8 4-1,1 2-2,2 1 1,7 0-3,1 2 4,4-1 2,-2 3-7,9 0-5,1 3 3,4 1 1,-1-2-4,5-1 1,-3 0-2,2-1 1,-5-5-5,-6 1 2,11 4 5,-10-6-5,3-4 0,-6 1 0,-1-1 1,1-1 1,-1-1-1,-1 4 3,-7-11 3,12 9 10,-12-9 6,4 13 6,-4-13-1,0 0-1,-19 16-8,3-4 1,-2-5-5,1-3-2,-12 5 0,0-2 5,-2-3-11,0 0-7,0 2-12,6-4-15,1-1-22,3 3-15,4-8-26,-2 4-17,19 0-34,-24 0-22,14 0-24,10 0-5,0 0-142,0 0-356,0 0 158</inkml:trace>
          <inkml:trace contextRef="#ctx0" brushRef="#br0" timeOffset="971.8484">-1451 8201 22,'0'0'228,"-11"-10"2,11 10 1,-12-6-1,12 6-14,0 0-8,-8-7-20,8 7-18,0 0-17,0 0-19,0 0-12,0 0-13,20-17-16,-20 17-3,28-6-14,-8 2-6,9 1-18,-1-2-22,4 4-19,2-8-25,12 2-25,-10-1-31,12-3-32,1 1-38,1 2-31,-4 0-26,-10 4-125,0-4-348,-5 0 153</inkml:trace>
          <inkml:trace contextRef="#ctx0" brushRef="#br0" timeOffset="772.8654">-1346 7854 185,'4'-8'223,"-4"8"5,14-8-8,-14 8-12,13-1-14,-13 1-9,0 0-13,22 7-13,-15 3-5,0 5-3,0-1-15,-2 8-6,-2-2-15,-1 5-16,3 3-6,-3 0-8,-4 2-12,4 0 4,-2 1-21,2 1-13,-1-4-13,-1 0-35,0 1-35,0-10-40,0 2-34,-1-1-47,6 0-27,-3 0 5,6-5-17,-8-15-142,0 0-369,5 28 165</inkml:trace>
        </inkml:traceGroup>
      </inkml:traceGroup>
    </inkml:traceGroup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0:55.40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2FE7218-D4D6-40FF-8BB0-E7BD633C4B64}" emma:medium="tactile" emma:mode="ink">
          <msink:context xmlns:msink="http://schemas.microsoft.com/ink/2010/main" type="writingRegion" rotatedBoundingBox="6686,16147 8463,16147 8463,17163 6686,17163"/>
        </emma:interpretation>
      </emma:emma>
    </inkml:annotationXML>
    <inkml:traceGroup>
      <inkml:annotationXML>
        <emma:emma xmlns:emma="http://www.w3.org/2003/04/emma" version="1.0">
          <emma:interpretation id="{326E9CA9-0E33-44F5-9723-2377A7222BF4}" emma:medium="tactile" emma:mode="ink">
            <msink:context xmlns:msink="http://schemas.microsoft.com/ink/2010/main" type="paragraph" rotatedBoundingBox="6686,16147 7169,16147 7169,16574 6686,165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255039-F641-4CC9-980C-2D15CE808F8B}" emma:medium="tactile" emma:mode="ink">
              <msink:context xmlns:msink="http://schemas.microsoft.com/ink/2010/main" type="inkBullet" rotatedBoundingBox="6639,16210 7150,16106 7237,16535 6727,16639"/>
            </emma:interpretation>
            <emma:one-of disjunction-type="recognition" id="oneOf0">
              <emma:interpretation id="interp0" emma:lang="en-IN" emma:confidence="0">
                <emma:literal>s,</emma:literal>
              </emma:interpretation>
              <emma:interpretation id="interp1" emma:lang="en-IN" emma:confidence="0">
                <emma:literal>s</emma:literal>
              </emma:interpretation>
              <emma:interpretation id="interp2" emma:lang="en-IN" emma:confidence="0">
                <emma:literal>S,</emma:literal>
              </emma:interpretation>
              <emma:interpretation id="interp3" emma:lang="en-IN" emma:confidence="0">
                <emma:literal>so</emma:literal>
              </emma:interpretation>
              <emma:interpretation id="interp4" emma:lang="en-IN" emma:confidence="0">
                <emma:literal>5,</emma:literal>
              </emma:interpretation>
            </emma:one-of>
          </emma:emma>
        </inkml:annotationXML>
        <inkml:trace contextRef="#ctx0" brushRef="#br0">-577 8057 37,'0'0'158,"-15"-7"-2,15 7-12,-14 0-9,14 0-9,0 0-13,-31 7-2,21-2-7,-4 2-12,1 1-1,2 0-3,-1 2-6,2-3-3,2 1-10,-6 4-9,5-4-5,4 0 0,0 4-6,5-12-9,-7 18 0,7-8-14,0-10 6,4 16-1,-4-16-4,7 20-4,-1-15-3,0 4-2,2 1-1,1-2-6,-3-1 2,3 1 0,1 1-2,1-3-2,-3 5 0,-1-8-5,-7-3 8,10 14-10,-5-8 6,-5-6-4,5 11-3,-5-11 5,11 8 0,-11-8 0,0 0 2,0 0 4,0 0-1,0 0 7,0 0-5,-19 16-4,10-12 9,-1 0-9,10-4-3,-26 5-1,14-5 1,12 0-2,-29 0-8,12 0-13,4 0-11,-3-8-25,-1 8-23,17 0-20,-25-3-27,13 3-19,12 0-25,-23-5-101,12 3-290,11 2 129</inkml:trace>
        <inkml:trace contextRef="#ctx0" brushRef="#br0" timeOffset="278.8403">-403 8057 116,'0'0'185,"0"0"-15,0 0-17,0 0-5,0 0-15,0 0-9,0 0-12,0 0-6,0 0-15,0 0-8,14 45-6,-16-27-12,-5 8-3,1 1-8,-6 0-5,1 1-12,-1 1-3,2 3-20,0-4-12,-4 0-38,6-1-22,-3-4-31,6-4-20,0 0-12,3-4-113,-3 3-253,5-7 112</inkml:trace>
      </inkml:traceGroup>
    </inkml:traceGroup>
    <inkml:traceGroup>
      <inkml:annotationXML>
        <emma:emma xmlns:emma="http://www.w3.org/2003/04/emma" version="1.0">
          <emma:interpretation id="{924568E6-2C60-4F46-A7EC-30E5B2F69BB6}" emma:medium="tactile" emma:mode="ink">
            <msink:context xmlns:msink="http://schemas.microsoft.com/ink/2010/main" type="paragraph" rotatedBoundingBox="6962,16318 8463,16318 8463,17163 6962,171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F7F0FB-F75B-4ADA-A7E9-0D6799931CD0}" emma:medium="tactile" emma:mode="ink">
              <msink:context xmlns:msink="http://schemas.microsoft.com/ink/2010/main" type="line" rotatedBoundingBox="6962,16318 8463,16318 8463,17163 6962,17163"/>
            </emma:interpretation>
          </emma:emma>
        </inkml:annotationXML>
        <inkml:traceGroup>
          <inkml:annotationXML>
            <emma:emma xmlns:emma="http://www.w3.org/2003/04/emma" version="1.0">
              <emma:interpretation id="{165F14BA-759A-4A24-8A18-8253897EEBC1}" emma:medium="tactile" emma:mode="ink">
                <msink:context xmlns:msink="http://schemas.microsoft.com/ink/2010/main" type="inkWord" rotatedBoundingBox="6962,16318 8463,16318 8463,17163 6962,17163"/>
              </emma:interpretation>
              <emma:one-of disjunction-type="recognition" id="oneOf1">
                <emma:interpretation id="interp5" emma:lang="en-IN" emma:confidence="0">
                  <emma:literal>age</emma:literal>
                </emma:interpretation>
                <emma:interpretation id="interp6" emma:lang="en-IN" emma:confidence="0">
                  <emma:literal>oge</emma:literal>
                </emma:interpretation>
                <emma:interpretation id="interp7" emma:lang="en-IN" emma:confidence="0">
                  <emma:literal>eige</emma:literal>
                </emma:interpretation>
                <emma:interpretation id="interp8" emma:lang="en-IN" emma:confidence="0">
                  <emma:literal>vige</emma:literal>
                </emma:interpretation>
                <emma:interpretation id="interp9" emma:lang="en-IN" emma:confidence="0">
                  <emma:literal>ye</emma:literal>
                </emma:interpretation>
              </emma:one-of>
            </emma:emma>
          </inkml:annotationXML>
          <inkml:trace contextRef="#ctx0" brushRef="#br0" timeOffset="1285.866">-557 8350 53,'0'0'147,"-11"-5"-1,11 5-12,0 0-4,-18-8-17,18 8-10,0 0-9,-10-4-13,10 4-14,0 0-4,0 0-10,0 0 2,0 0-10,0 0-4,39-6-6,-21 6-10,4 2-12,3-4-1,4 0-9,2-2-3,3 0-1,0-3 5,1 2-7,-3-3-1,1 3-8,-3 0 9,-1-1-6,2-5-5,-10 7-3,-3-5 16,3 5-7,-4-1 6,-5-1-1,2 3 6,-6-2-5,-8 5 4,17-6 9,-17 6 3,12-3 4,-12 3-1,0 0 1,0 0 1,15-3 1,-15 3-3,0 0 4,0 0-3,0 0 1,0 0 5,0 0-4,-29 26 1,21-20-2,-2 1 1,5 2-3,-6-2 5,6 3-10,0 0 5,5-10-6,-8 15 1,2-6-4,6-9-4,-3 14 3,3-14-2,0 0 4,-3 12-7,3-12 1,0 0 2,0 0 0,12 11-1,-12-11-12,0 0 9,0 0-8,25-11 7,-25 11-3,19-7 6,-11 2-3,-1-6 1,2 5 1,1-2-1,-3 0-4,1 0 7,-8 8 2,12-13 1,-8 6 7,-4 7 4,0 0-6,12-12 20,-12 12-1,0 0-4,7-6 4,-7 6-3,0 0-2,0 0-4,0 0-2,0 0-5,0 0-3,0 0 3,0 0-2,0 0-1,8 21-3,-8-21 2,-2 20-3,2-20-2,-3 20-2,6-12-1,-3-8 4,6 17 0,-6-9 5,6 8-6,0-7-3,-6-9-1,10 11-2,-2-4 1,3-2 5,-1 2-5,3-6 0,1 1-7,1-2-1,3-2-1,-1 1-2,-17 1 2,30-10 7,-11 5-6,-3-2 1,1-1 0,3-2 6,-1 2 6,-4-2-3,-1-2 6,1-1-3,-6 5 1,5-4 2,-6 0 1,-1 4 5,-4-1 6,-3 9-2,7-17 3,-7 17 1,4-15-4,-4 15 5,1-12-9,-1 12 0,0 0 3,-13-8-3,13 8 0,0 0-1,-19 1-6,19-1-3,-21 7 3,21-7-4,-15 12 3,3-5-3,9 1-2,3-8 2,-14 17-5,5-9 4,3 0-1,-3 0-1,9-8-3,-7 13 2,7-13 1,-3 8-2,3-8 1,0 0 3,0 0-6,0 0 6,0 0-2,0 0-2,12 15 2,-12-15 0,0 0-1,0 0 0,0 0 9,29-19-7,-29 19 1,13-10 6,-6 3 0,-7 7 4,12-10 8,-5 4 3,-7 6 7,12-12-1,-12 12 0,0 0-2,9-8-8,-9 8 10,8-5-10,-8 5 3,0 0-5,0 0 6,21 17 11,-16-1 21,5 0 12,0 14-5,7 12-5,-1-1 0,-4 7-6,1 0-8,-4 3-2,-1-1-6,1 3-3,-7-2-4,1-1-2,0-7-1,-4-3-6,2-6-4,-4-3-6,0-1 5,3-5-5,-2-2 0,0-6 5,-3 0-3,2-9-2,-3 3-3,6-11 7,-10 13-6,0-8 1,10-5-2,-19-5 2,4-3 0,-2 0-5,-5-12-3,-1-1-7,-1-6-4,-1-8-11,8 10-15,-4-16-8,4 11-21,0 2-25,2 2-19,-1 3-33,4-2-39,4 2-30,-1-4-42,2 16-158,9-7-446,-2 18 197</inkml:trace>
          <inkml:trace contextRef="#ctx0" brushRef="#br0" timeOffset="1655.8183">796 8481 63,'-12'-4'303,"12"4"-32,0 0-22,0 0-30,0 0-17,-12-8-19,12 8-15,0 0-16,0 0-13,0 0-14,0 0-14,0 0-13,31-21-13,-16 14-13,1-5-13,-1 3-8,0 0-11,-4-5 0,1 2-2,-4-1-10,-4-1-2,2-2-4,-7 1 1,1 0-3,-7 0-3,3 5 0,-6-3-3,-2 3 0,0 3-1,-3 1-4,5 3 0,10 3 0,-28-2-4,28 2-2,-24 7 1,11 2 4,3 3-4,-4 4-3,5 3 4,1-4-5,1 11 0,5-4-2,4 7-2,5-1-4,0-3-5,3 0-11,5-2-22,-1 4-26,1-4-28,1-8-44,-1-2-34,6-1-36,-6-3-139,7-5-381,-1 1 168</inkml:trace>
        </inkml:traceGroup>
      </inkml:traceGroup>
    </inkml:traceGroup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8:15.038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A8A036F-ECA1-40CD-9985-B866CC3425EE}" emma:medium="tactile" emma:mode="ink">
          <msink:context xmlns:msink="http://schemas.microsoft.com/ink/2010/main" type="writingRegion" rotatedBoundingBox="5241,12870 2978,13865 2748,13341 5010,12346"/>
        </emma:interpretation>
      </emma:emma>
    </inkml:annotationXML>
    <inkml:traceGroup>
      <inkml:annotationXML>
        <emma:emma xmlns:emma="http://www.w3.org/2003/04/emma" version="1.0">
          <emma:interpretation id="{E6C2C9A9-C415-4859-AFF6-9CC28FD120BC}" emma:medium="tactile" emma:mode="ink">
            <msink:context xmlns:msink="http://schemas.microsoft.com/ink/2010/main" type="paragraph" rotatedBoundingBox="5241,12870 2978,13865 2748,13341 5010,123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DF7692-A445-44E6-8D19-CB5B074A879B}" emma:medium="tactile" emma:mode="ink">
              <msink:context xmlns:msink="http://schemas.microsoft.com/ink/2010/main" type="line" rotatedBoundingBox="5241,12870 2978,13865 2748,13341 5010,12346"/>
            </emma:interpretation>
          </emma:emma>
        </inkml:annotationXML>
        <inkml:traceGroup>
          <inkml:annotationXML>
            <emma:emma xmlns:emma="http://www.w3.org/2003/04/emma" version="1.0">
              <emma:interpretation id="{E65F1BEB-F5AA-4B18-96AE-71073140B268}" emma:medium="tactile" emma:mode="ink">
                <msink:context xmlns:msink="http://schemas.microsoft.com/ink/2010/main" type="inkWord" rotatedBoundingBox="5241,12870 2978,13865 2748,13341 5010,12346"/>
              </emma:interpretation>
            </emma:emma>
          </inkml:annotationXML>
          <inkml:trace contextRef="#ctx0" brushRef="#br0">950-2 119,'-12'0'264,"1"3"-27,0 2-20,-5 4-23,-4 0-20,-6 7-21,0 4-14,-8 1-14,3 0-21,-14 11-12,-1 1-16,-2 2-19,-3 1-25,-2 3-20,-1-4-26,-1 1-15,-6 3-8,5 2-21,1-1-12,2-5-42,3-2-29,-5 0-115,9-1-277,11-11 123</inkml:trace>
          <inkml:trace contextRef="#ctx0" brushRef="#br0" timeOffset="2034.7784">265 562 3068,'-10'-10'2,"2"0"42,-4 1 52,1 1-30,1 0 22,2 1 25,1 2 3,4 1-10,-2 0-20,0 1-11,2 1-8,3 2-14,-2-4-1,2 4-7,0 0-9,1 15 1,3 1-9,-1 12 11,4 3-27,1 3-39,2 2-58,-1 0-72,3 14-71,-3-11-110,1-3-228,0 2-613,-2-4 271</inkml:trace>
          <inkml:trace contextRef="#ctx0" brushRef="#br0" timeOffset="1833.6005">-108 678 81,'0'-5'222,"4"0"-16,-4 0-18,2 0-15,-2 5-16,3-7-16,0 4-14,1 1-12,-4 2-11,8-2-13,-8 2-9,11 0-6,-11 0-10,12 5-3,-7-3-10,0 2-4,2 1-5,-1-1-2,0 2-10,-2 1-5,2-2-12,-5 3-5,0 0-12,2 0-12,-2 1-14,-2 2-28,-3-2-15,2-1-27,0 0-27,-1 0-27,0 1-118,1-2-292,-1-2 129</inkml:trace>
          <inkml:trace contextRef="#ctx0" brushRef="#br0" timeOffset="1588.5121">-911 984 8,'0'0'162,"5"-5"-20,3 0-14,-2 4-8,9-3-16,6-2-8,-1-2-7,10-2-6,1 4-21,-1-3 1,6-1-2,-4-2-12,6 0-9,-1 1-6,-2 1 0,0-4-20,-1 2 3,0 1 1,-3 1-24,-7 2 19,-3-3-2,-2 7-5,-7 1 1,-1-1-2,2 0 15,-6 3 3,-2-3 15,-1 3 7,-4 1 0,7-1 15,-7 1-7,3-4 0,-3 4-5,0 0-5,0 0 0,0 0 1,0 0-6,0 0-5,-8-7-2,8 7-2,0 0-3,0 0-6,0 0 3,0 0-4,0 0-4,-1-3 1,1 3-6,0 0 0,0 0-1,0 0 1,0 0-1,0 0-1,0 0 1,0 0-4,0 0-2,0 0 2,0 0 4,0 0-6,0 0-1,0 0 2,0 0-2,0 0 2,0 0 0,0 0-2,0 0 2,0 0-3,0 0 2,0 0 0,0 0-1,0 0-2,0 0 1,-13 7-3,13-7 1,0 0-5,0 0-11,0 0 2,0 0-2,0 0 0,0 0 7,0 0-4,0 0 0,0 0 3,0 0 3,0 0 3,0 0-2,0 0-4,0 0 5,0 0 0,0 0 1,0 0 0,0 0 4,0 0-5,0 0 8,0 0-4,0 0-3,0 0 3,0 0 0,-4-7 0,4 7-1,1-6-1,-2 3 6,2-3-8,0 1 6,-1 5-2,0-10 5,2 6 4,-2-1 6,0 1 3,0 4 3,-2-7-2,1 2 0,-3 2 1,2-1 0,-1 2-3,3 2-3,-9-7 1,2 5-7,2 0 6,5 2-1,-11 0-3,11 0-3,-10 1 5,10-1-6,-10 3 0,9-1 1,-2 3-1,1 1-1,2 1-5,0 4 1,2 1-3,1 1 1,4 3 3,-3-3-3,4 5-1,-1-5 3,3-2-2,0 3 2,-1-5 1,1 0-11,-2 0 15,1 1-4,1-3 4,1-4 3,-3 2 1,0-3 0,1 0 0,0-2 5,-1-2-1,4 0 5,-2-4 3,-3-3-1,3-1 3,1 0 3,-6-1 4,5-6-1,-4 3-1,2-5 1,-2 3 0,-1-2-2,0-2 3,-1 5 4,-2-4-6,3 3 6,-2 3 4,2 1 11,-3 1 1,-2 2 4,3 1 8,-1 0-3,-2 3-4,0-2 6,0 3-1,0 0-9,3-2-6,-3 6-5,1-4-2,-1 4-8,0 0 6,0 0-10,0 14-2,1-3-4,-1 6-1,2 3-1,0 2-5,-1 0 3,-1 4-5,5 3-2,-1-7 10,5 5-7,-3-1-3,-1-6-6,1-1-6,4 1-24,-2 0-33,1-4-25,0 4-21,1-2-27,1-3-58,-2-4-51,-5-1-215,0-4-496,0 0 220</inkml:trace>
          <inkml:trace contextRef="#ctx0" brushRef="#br0" timeOffset="673.9598">-743 740 182,'-1'-2'250,"0"-2"-10,1 4-17,-3-7-16,3 7-27,0 0-18,-1-4-21,1 4-9,0 0-16,0 0-12,8 20-9,-4-8-7,2 8-12,1 9-6,-2 1-10,1-1-4,-2 2-9,2-1-18,-2 1-35,0 2-49,-2-4-48,-2-6-49,5-2-205,-5-1-387,0-1 171</inkml:trace>
          <inkml:trace contextRef="#ctx0" brushRef="#br0" timeOffset="446.1267">-958 932 177,'-4'-9'168,"1"-2"-1,-2 4-9,2-1-12,-2 0-11,-1 3-13,2 0-6,-2-2-12,-1-1-12,-2 5-8,-1 0-8,-3 1-7,-1 5-12,-3 3-5,-4 1-4,0 2-4,1 2-7,0 2-4,4-1-4,-2 4-3,6 0-1,2-2-8,-1 0 0,7-1 0,2 1-7,2-1-7,4-1 4,0 0-4,5 2-5,2-4 6,8 3-1,-3 0-3,3-3 0,0-2 3,10 3 1,-6-5-2,-1 2 0,1-2-1,-5-3-5,-3 0 4,0 2 0,-4-1 4,3 0 1,-8-1 3,-1 1-1,0 0-2,0-2 2,-5 2-1,0-4-1,-11 11 0,1-4-2,-5 2 3,-2-1-7,-4-1-2,-2 0 0,0-1-9,1 1-14,0-2-5,1-2-21,2-1-19,4 0-13,-1-2-26,6 0-33,-4-2-121,6 1-284,0-1 127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3:12.456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1F4DA66C-5425-4722-A4E3-B91284CCB3E6}" emma:medium="tactile" emma:mode="ink">
          <msink:context xmlns:msink="http://schemas.microsoft.com/ink/2010/main" type="writingRegion" rotatedBoundingBox="13906,4426 14022,4426 14022,5926 13906,5926">
            <msink:destinationLink direction="with" ref="{3BF5E288-ECA7-4550-8793-96435DE1C8A4}"/>
          </msink:context>
        </emma:interpretation>
      </emma:emma>
    </inkml:annotationXML>
    <inkml:traceGroup>
      <inkml:annotationXML>
        <emma:emma xmlns:emma="http://www.w3.org/2003/04/emma" version="1.0">
          <emma:interpretation id="{18E76EF6-C8ED-41E0-9C16-4C656A1BAD0D}" emma:medium="tactile" emma:mode="ink">
            <msink:context xmlns:msink="http://schemas.microsoft.com/ink/2010/main" type="paragraph" rotatedBoundingBox="13906,4426 14022,4426 14022,5926 13906,5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13946B-A9C1-41EF-A708-3570A6276F14}" emma:medium="tactile" emma:mode="ink">
              <msink:context xmlns:msink="http://schemas.microsoft.com/ink/2010/main" type="line" rotatedBoundingBox="13906,4426 14022,4426 14022,5926 13906,5926"/>
            </emma:interpretation>
          </emma:emma>
        </inkml:annotationXML>
        <inkml:traceGroup>
          <inkml:annotationXML>
            <emma:emma xmlns:emma="http://www.w3.org/2003/04/emma" version="1.0">
              <emma:interpretation id="{2AB570DE-BBAE-4D92-9BBE-BD506A1A28E7}" emma:medium="tactile" emma:mode="ink">
                <msink:context xmlns:msink="http://schemas.microsoft.com/ink/2010/main" type="inkWord" rotatedBoundingBox="13906,4426 14022,4426 14022,5926 13906,5926"/>
              </emma:interpretation>
            </emma:emma>
          </inkml:annotationXML>
          <inkml:trace contextRef="#ctx0" brushRef="#br0">-6 123 99,'0'0'107,"-1"-3"-15,0-1-18,1 4 2,-3-5-3,3-1-13,0 0-15,0-2-9,3 2-28,2-5-53,-3 2-60,-1 0-112,3-1 49</inkml:trace>
          <inkml:trace contextRef="#ctx0" brushRef="#br0" timeOffset="1330.4313">39 65 25,'0'0'71,"0"0"-7,0 5-7,0-5-4,0 0-12,0 0 2,1 4-9,-1-4-4,0 0-1,0 0-9,0 0 11,4 4 3,-4-4-5,0 0-6,0 0 7,0 0-2,0 0 5,0 0 9,0 0 1,0 0 2,0 0 5,0 0-2,0 0 3,0 0 2,0 0-10,0 0-2,0 0-1,0 0-3,0 0-6,0 0-7,-4-17 4,4 12 5,0 5 0,-1-7-5,1 3-2,0-3 2,0 1-2,0 0-5,-3 0-12,3-3 5,0 3-2,3-3-1,-6-1 1,6 4-6,-3-3-2,0 3 10,0-4-2,0 4-7,0-1 1,0-1-6,1 1 1,-1 1 12,0-1-4,0 2-2,0-2 2,-1 3 3,1 4-1,1-9-4,-1 4 2,-1 0-2,1-1 1,1 1 0,-1 5-4,-1-9 4,1 5 0,0-2 0,0 1-2,0-2 2,0 2 2,0-2 0,0 1-6,0 0 5,0 1-5,0 0 1,0-2-4,0 1 2,0-1 3,0 0 0,0-1-2,0 1-1,0 0-3,0 0 1,0 1 4,0-1 0,0 0 0,-3 0 2,3 2 2,0-1-4,0 1 2,3-1-4,-6 2 1,3-2-1,3 1 0,-6 0 1,3-1-5,3 2 0,-3-1 7,-3 0-9,3 5 3,0-10 2,0 5-2,3 0-7,-3 0 8,1-1-3,-1 1 7,0-3-5,4 3-2,-4-2 8,1 4-6,-1-5 6,0 0-4,0 1 1,0 1 0,1-1-2,2 2 2,-3-2-7,0 2 4,0-2-1,0 1 1,2-1 1,-2 0 2,0 1-4,3-1 1,-3 2 1,0-2 5,0 2 2,0-2-13,0 2 10,0-2-2,1 0 0,-1 1 4,0-2-6,0 1 5,0 0-7,0 2 5,0-3-7,0 0 6,0 2-1,0-4 4,0 5-3,4-4-3,-8 1 1,4 1 1,0-1-13,0 0 13,0 0 1,4 0-1,-8 0-3,8 0 8,-4 0-3,0 0-2,0 3 1,0-2 5,-4-1 4,4 1-1,0 1-2,4-2-2,-4 1-6,0-1 4,0 3 0,0-2 3,0-1-2,0 2-4,-4-1-4,8 2 5,-8-2 0,8 1 0,-4-1 0,0 2 2,1-1 2,-1-1-7,0 2 2,-1 0 2,1 0 1,0-2-6,1 2 2,-2 0 0,2-3 4,-1 5-5,0 3 4,-1-9 0,1 3 0,0 1-4,0-1 4,0 1-7,-4 0 6,4-1-5,0 0 3,4 2 2,-4-2-4,0 6 0,0-10 4,1 5-3,-1-1 2,0 0 0,0 2-1,0 4 0,0-5-7,0-1 8,0 6 1,0-9-5,0 6 3,1-2-1,-2-1 3,1 1-5,0 0 0,1 1 2,-1-3 0,4 2-3,-4 0 9,0-2-8,4 1 1,-4 0-1,1 0 1,-1 0 2,0-1-2,1 1 4,-1-1-6,4-1 4,-4 2-2,1-3 4,-1 2-3,0-2 0,0 1 4,3 3-3,-2-2-2,-1-1 1,0 3 2,4-2 1,-3 1-2,0 2-2,-1-4 1,0 1 0,3 2 2,-1 0 1,-2-1-3,0 2 0,0 0 0,3 0 3,-3-1 3,0 5-1,0-9-2,0 5-3,0 0 3,1-1-2,-1-1 4,5 1-4,-6 0 3,2 1-3,0-2 4,-1 1 5,0 5-1,3-9 5,-3 3-2,0 2-4,0-2 14,0 2-5,0 4 12,1-9-5,-1 4-1,0 1-5,0 1 1,0 3 4,-1-10-2,1 6-6,0 4 0,-3-5 1,3 0-1,0 5 0,0-6-5,0 6-2,0-8-3,0 4 3,0 4-2,-1-5 1,1 5-1,0-6-2,0 6 0,-1-3-1,1 3-1,0 0-2,0 0-2,0 0-8,0 0-10,-4-6-26,4 6-9,0 0-17,0 0-10,0 0-15,0 0-17,0 0-31,-1 12-161,1-12-331,-5 5 146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06.390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6C2ED5C-F2D9-45F3-AD03-C4E76DD094E6}" emma:medium="tactile" emma:mode="ink">
          <msink:context xmlns:msink="http://schemas.microsoft.com/ink/2010/main" type="writingRegion" rotatedBoundingBox="4010,5265 7870,5024 7913,5709 4053,5950"/>
        </emma:interpretation>
      </emma:emma>
    </inkml:annotationXML>
    <inkml:traceGroup>
      <inkml:annotationXML>
        <emma:emma xmlns:emma="http://www.w3.org/2003/04/emma" version="1.0">
          <emma:interpretation id="{297D9677-470F-45A0-81BD-A3B61CFB0936}" emma:medium="tactile" emma:mode="ink">
            <msink:context xmlns:msink="http://schemas.microsoft.com/ink/2010/main" type="paragraph" rotatedBoundingBox="4010,5265 7870,5024 7913,5709 4053,59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8467D4-0144-4B1B-8017-443C53155FC0}" emma:medium="tactile" emma:mode="ink">
              <msink:context xmlns:msink="http://schemas.microsoft.com/ink/2010/main" type="line" rotatedBoundingBox="4010,5265 7870,5024 7913,5709 4053,5950"/>
            </emma:interpretation>
          </emma:emma>
        </inkml:annotationXML>
        <inkml:traceGroup>
          <inkml:annotationXML>
            <emma:emma xmlns:emma="http://www.w3.org/2003/04/emma" version="1.0">
              <emma:interpretation id="{6ADA23DC-BC69-47A4-8D81-648D47EB608A}" emma:medium="tactile" emma:mode="ink">
                <msink:context xmlns:msink="http://schemas.microsoft.com/ink/2010/main" type="inkWord" rotatedBoundingBox="4010,5265 4872,5211 4907,5772 4046,5825"/>
              </emma:interpretation>
            </emma:emma>
          </inkml:annotationXML>
          <inkml:trace contextRef="#ctx0" brushRef="#br0">-1869 4 208,'5'-17'224,"-3"-3"0,5 4-5,-2 4-19,2-5-16,-1 3-16,3 4-18,1-3-13,-2 3-16,3-1-9,0 3-15,1-1-10,-2 1-36,5 4-47,0 3-37,1 2-50,3 4-49,-4 6-191,0 0-351,-2 2 156</inkml:trace>
          <inkml:trace contextRef="#ctx0" brushRef="#br0" timeOffset="-173.7443">-1837-150 2233,'0'0'13,"-5"-7"-4,3 2 5,1 2-8,1 3 8,-3-7-11,3 7 1,-4-2 0,4 2-1,0 0 0,0 0 4,0 0 8,0 12 9,0-2 4,2 5 0,3 5 11,-4 8 3,-1 5 0,1 1 6,-1-2-7,1-1-3,3-2-4,-3 1-1,1-2-3,1-2-7,-3-3 3,4-2-3,2 1-5,-4-1-3,4 0-24,-2-3-44,0 1-32,-1 0-45,3-7-51,-1-3-220,-4-1-433,3-1 191</inkml:trace>
          <inkml:trace contextRef="#ctx0" brushRef="#br0" timeOffset="185.1181">-1701 371 8,'-1'3'236,"1"-3"-13,0 5-9,0-5-12,0 0-14,0 0-13,0 0-19,0 0-13,10-13-15,-2 6-13,4-1-14,-2-3-24,0 3-37,1-3-52,0 4-48,5-5-58,-5 6-185,0-4-328,-1 3 145</inkml:trace>
          <inkml:trace contextRef="#ctx0" brushRef="#br0" timeOffset="484.236">-1392 97 266,'-4'-4'290,"-1"0"-10,1-2-12,-1 0-18,3 3-26,-2-2-23,3 2-26,1 3-12,-2-6-19,0 3-19,2 3-13,-4-4-12,4 4-12,0 0-11,0 0-13,0 0-8,0 0-2,0 0-4,0 0-5,15 15-6,-7-6-9,2-1-9,2 6-23,4-3-32,-2 3-38,3-5-60,-1 3-65,-3-4-251,4 0-485,-3-3 215</inkml:trace>
          <inkml:trace contextRef="#ctx0" brushRef="#br0" timeOffset="724.0019">-1166-87 122,'-9'-6'282,"3"-2"-3,0 3-9,2-1-14,-1 2-21,3-1-25,-2 2-20,3 0-18,1 3-20,-4-5-19,4 5-15,-5-4-14,5 4-10,0 0-9,0 0-12,0 0-5,0 0-6,0 0-11,9 18-12,-6-7-36,5 0-25,-2 8-35,2-2-35,-1 4-32,1-2-53,0 8-52,-5-9-155,0 0-414,-1-5 184</inkml:trace>
          <inkml:trace contextRef="#ctx0" brushRef="#br0" timeOffset="919.9754">-1008-57 2888,'-9'-12'40,"2"5"62,-2-1-7,0 1-24,3 2 4,0 3-25,1-2-11,1 1-7,3-1-7,1 4-3,-7-2-3,7 2-3,0 0 0,-8 13-4,6-1-7,-3 8-15,-1 9-41,-3 2-50,1 3-55,2 1-55,-5-3-67,1 1-172,0-2-488,1-4 216</inkml:trace>
        </inkml:traceGroup>
        <inkml:traceGroup>
          <inkml:annotationXML>
            <emma:emma xmlns:emma="http://www.w3.org/2003/04/emma" version="1.0">
              <emma:interpretation id="{265D878D-93D4-4A1D-A3FF-AB63C52CEA50}" emma:medium="tactile" emma:mode="ink">
                <msink:context xmlns:msink="http://schemas.microsoft.com/ink/2010/main" type="inkWord" rotatedBoundingBox="5851,5188 7872,5062 7913,5709 5891,5835">
                  <msink:destinationLink direction="with" ref="{ABF8CC0D-C3F2-4DF0-AE74-64405FFC0F45}"/>
                  <msink:destinationLink direction="with" ref="{836E6696-BDEF-4F56-9089-855D2D982BC3}"/>
                </msink:context>
              </emma:interpretation>
            </emma:emma>
          </inkml:annotationXML>
          <inkml:trace contextRef="#ctx0" brushRef="#br0" timeOffset="-6349.9369">208 19 175,'-4'-4'196,"2"-1"-16,-3 3-11,-3-2-17,3 3-11,-4-2-12,9 3-13,-12 1-6,2 2-8,-5 3-15,1 3-9,3-1-7,-5 5-7,1 0-5,3 0-8,3-2-7,2 2-2,0-3-5,5 3-5,-1 0-6,2 1-7,2 3 2,2-4-3,2-1-3,3 4 0,2-1-3,-1-3-2,-1-2 2,0 1-2,1 1-2,2-3-2,-1 2 4,0-3-4,-1 2 0,-3-3-3,-1 1 4,0-3 0,1 0-1,-1 3-3,-2-5 7,-2 3-1,-1-1 3,-1-1-1,-3 1 2,-6 2-3,5-3-6,-9 3 2,3-2 2,-4 0-6,-6 1 0,8-2-17,-6-2-25,4 1-30,4-3-41,2-1-34,1 1-183,-3-4-353,5-1 157</inkml:trace>
          <inkml:trace contextRef="#ctx0" brushRef="#br0" timeOffset="-5484.7939">331 104 179,'-4'-5'259,"-1"-1"-22,3 2-18,-2-2-20,4 3-18,-2-1-21,2 4-15,2-10-12,3 5-14,4-2-13,3-1-10,6-1-7,5 1-14,5-2-4,3 1-10,1 0-6,5 0-4,-1 1-6,4-2-4,-3 1-1,1 0-8,-2 1-3,-4 0-2,2-3-2,-5 1-5,-6 5-2,-3-4-3,0 3 0,-4 1-2,-3-1-2,-2 2 3,-5 0 1,-1 0-3,0 1-2,1-2-1,-3 1 0,-3-1 2,0 5-2,-3-8-1,0 4-1,0 0-2,-2 0 0,0 2 1,0-2-2,0 1 0,3 0-4,-6 0 4,8 3-4,-6-1 0,6 1-1,0 0 0,-9-1 2,9 1-4,-6 6 0,2 0 2,3-2 1,-4 2 0,3 1 2,-2 0-4,0 2 0,2 2-1,-2-2 2,0 2 1,1-2-3,1 0 0,0 0 2,2-2 1,-3 2-2,2-3-3,5-1 3,-2 4-2,3-3 0,3-1 2,0 2 2,6-1-4,0-3 6,1-2-1,7-1 2,-2 0-5,6-2 0,5-4 5,-7 1-7,-3-3 4,4 3 1,-4-6-2,2 4 3,-5-4 0,1 2 2,-4-3-2,-4 3 8,-5-2 10,5 0 4,-4 2 10,-5-2 3,2-1 0,-2 0 8,1 0 11,-3 1-1,2 0 2,-4 2 7,4 0 2,-2 2 4,2 1 0,-4 1-9,2-2 0,0 7 1,2-6 3,-2 6-18,0-6-7,0 6 4,0 0-8,-2-5-9,2 5-9,0 0 18,0 0-18,-2 15 3,2-1-3,2 4-5,-4 4-3,-2 7 0,3 3 3,-3 1-1,-1 3-8,5 0 7,-2-2-2,4-3 0,-2-1-1,0-2-7,5 0-21,0-7-25,-1-1-23,1-2-30,-3-5-35,5 3-42,-1-5-42,0-2-41,1 0-267,-2-6-569,2 0 251</inkml:trace>
          <inkml:trace contextRef="#ctx0" brushRef="#br0" timeOffset="-6112.7092">494-160 330,'3'-6'334,"1"-1"-17,-2 3-13,0 0-12,1 0-12,-3 4-22,2-5-21,-1 2-19,-1 3-26,2-7-28,-2 7-16,0 0-18,5 0-1,-5 0-24,0 0-12,0 13-9,-3-3-4,1 7-11,2 2-5,-2 1-4,1 1-7,1 2-14,1-2-4,-1 2-10,2 4-30,-2 0-22,0-5-24,2-2-29,-2 0-35,-2 1-26,0 0-47,2-1-40,-2-3-72,-3-4-185,2 1-524,-3-5 232</inkml:trace>
          <inkml:trace contextRef="#ctx0" brushRef="#br0" timeOffset="-5251.2896">1234-129 8,'-5'-11'271,"-2"2"-7,4 2-16,1 1-16,1 1-21,0-4-18,1 4-18,0 1-20,0 4-15,2-6-15,2 1-10,0 1-11,2 3-9,0 0-11,1 1-8,1-1-5,-1 3-11,1-1-5,-1 3-5,1 2-3,-2-1-1,0 3-10,2 3 0,-6 2-3,1-2-6,-6 4-3,3-4-18,-5 7-12,-2-5-11,-1 3-16,-5 0-19,4 0-34,-2-1-22,-1-3-38,5-1-59,-3-2-184,1-3-422,3-2 186</inkml:trace>
          <inkml:trace contextRef="#ctx0" brushRef="#br0" timeOffset="-4899.478">1585-274 234,'5'-9'272,"-3"2"-25,1 0-18,2-1-15,1 3-19,3-6-18,1 5-17,0-2-15,3 2-17,-2 1-16,1 1-10,-2 1-10,-2-1-13,0 3-3,-1 1-7,-7 0-10,13 1-6,-5 5-1,-6-1-9,4 0-2,-3 4-5,-2 4-3,2-1-2,-3 1-2,-5 7-5,0 0-2,-4-2 0,2 1-8,-5 2 2,-5 3-1,1 1-3,2-7 0,-1-1-2,3-1 1,-1-2-3,4-4 2,3 2-3,0-7-4,2 2 2,-1 0-5,4-2-3,1-1-1,0 2 0,4-2 3,2-3 0,3-1 6,7-3-3,5-3 2,10-3-2,2-7-6,3 2-8,-2-4-30,15-10-50,-13 7-69,0-1-91,0-2-171,-5 3-458,-2-1 203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8:59.376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BF8CC0D-C3F2-4DF0-AE74-64405FFC0F45}" emma:medium="tactile" emma:mode="ink">
          <msink:context xmlns:msink="http://schemas.microsoft.com/ink/2010/main" type="inkDrawing" rotatedBoundingBox="6186,6991 6331,7973 6291,7979 6147,6997" semanticType="callout" shapeName="Other">
            <msink:sourceLink direction="with" ref="{265D878D-93D4-4A1D-A3FF-AB63C52CEA50}"/>
          </msink:context>
        </emma:interpretation>
      </emma:emma>
    </inkml:annotationXML>
    <inkml:trace contextRef="#ctx0" brushRef="#br0">162 980 47,'0'-5'222,"-4"0"-11,3-1-13,-1 0-12,2-1-6,-3 1 0,2-1-5,1 0-12,-4 0 0,3-2-8,1-1-10,0 0-11,0 0-1,0-2-4,1 0-15,3-3-5,-8 3-8,4-9-8,4-7-14,-8 8-3,3-1-11,-2-10-4,1 1-8,-3-2-6,0-4-5,0 0-3,-4-16-14,-1 13-5,4-13-13,-8-2-16,8 14-12,-4-13-17,-1 2-27,1 15-23,3 0-31,-2 0-41,2 0-46,-2 4-235,3 1-478,-6 0 211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03.340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1FB73AB-D143-409E-A380-4C3740ADF4A3}" emma:medium="tactile" emma:mode="ink">
          <msink:context xmlns:msink="http://schemas.microsoft.com/ink/2010/main" type="writingRegion" rotatedBoundingBox="4727,14204 5849,14199 5851,14626 4729,14631"/>
        </emma:interpretation>
      </emma:emma>
    </inkml:annotationXML>
    <inkml:traceGroup>
      <inkml:annotationXML>
        <emma:emma xmlns:emma="http://www.w3.org/2003/04/emma" version="1.0">
          <emma:interpretation id="{8FEDEDE7-4592-43C1-AA43-F53A1B231063}" emma:medium="tactile" emma:mode="ink">
            <msink:context xmlns:msink="http://schemas.microsoft.com/ink/2010/main" type="paragraph" rotatedBoundingBox="4727,14204 5849,14199 5851,14626 4729,14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52603D-BCC9-4D8A-AD94-40B9B57BBFF4}" emma:medium="tactile" emma:mode="ink">
              <msink:context xmlns:msink="http://schemas.microsoft.com/ink/2010/main" type="line" rotatedBoundingBox="4727,14204 5849,14199 5851,14626 4729,14631"/>
            </emma:interpretation>
          </emma:emma>
        </inkml:annotationXML>
        <inkml:traceGroup>
          <inkml:annotationXML>
            <emma:emma xmlns:emma="http://www.w3.org/2003/04/emma" version="1.0">
              <emma:interpretation id="{44CC9143-859D-47C0-85CE-D9D6D5A64403}" emma:medium="tactile" emma:mode="ink">
                <msink:context xmlns:msink="http://schemas.microsoft.com/ink/2010/main" type="inkWord" rotatedBoundingBox="4727,14204 5849,14199 5851,14626 4729,14631"/>
              </emma:interpretation>
            </emma:emma>
          </inkml:annotationXML>
          <inkml:trace contextRef="#ctx0" brushRef="#br0">0 191 35,'6'-9'236,"-4"2"11,4-2-15,1-1-16,0-2-20,3 1-15,2-2-19,1-1-17,1 0-11,4 2-18,1-1-16,1 1-45,7-2-72,1 3-79,2 0-74,-9 3-126,12 4-319,-3-4 141</inkml:trace>
          <inkml:trace contextRef="#ctx0" brushRef="#br0" timeOffset="-185.2789">268 129 57,'-1'-2'228,"1"2"2,0 0-17,1-6-14,-1 6-10,0 0-19,0 0-15,0 0-15,0 0-15,0 0-15,0 0-7,0 0-13,0 0-6,-4 18-10,4-4-5,0 6-11,2 2-4,-1 7-7,2-2-5,0 3-10,-3-4-24,2-5-29,2 1-33,-1-6-20,2-1-19,0-3-39,1-2-35,-3 1-156,-1-4-350,-1-2 156</inkml:trace>
          <inkml:trace contextRef="#ctx0" brushRef="#br0" timeOffset="201.6144">622 283 2770,'-9'10'65,"0"0"8,3-4-17,1-1-25,0-1-17,5 0 1,-5-1 10,-1-1 9,6-2 9,0 0-3,0 0-6,0 0-5,0 0-3,0 0-3,0 0 1,0 0-12,0 0-21,0 0-35,12-8-44,-8 6-57,2-2-52,2-2-55,-2 2-179,0 2-464,3-2 205</inkml:trace>
          <inkml:trace contextRef="#ctx0" brushRef="#br0" timeOffset="420.0461">767 135 261,'-2'-4'324,"2"4"-11,0-5-11,0 5-23,5-6-26,-5 6-30,1-5-27,-1 5-25,0 0-12,0 0-14,6-2-19,-6 2-10,10 7-11,-2 1-8,3 1-12,-4 1-14,7 3-4,-3 3-18,4-1-26,0 2-29,0-1-28,-5 0-31,5-3-42,-5 1-51,7-1-44,-7-4-56,-2-1-165,2-4-457,0 0 202</inkml:trace>
          <inkml:trace contextRef="#ctx0" brushRef="#br0" timeOffset="591.0766">1122 86 233,'-9'-5'328,"3"1"-13,1 2-29,-1-1-27,-2 2-26,2 0-34,6 1-18,-10 2-12,5 5-25,0 2-14,-1 7-21,1 6-34,-5 7-46,1 0-55,3 4-63,-3 2-87,2 0-225,0-3-432,-2-3 192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8:42.259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36E6696-BDEF-4F56-9089-855D2D982BC3}" emma:medium="tactile" emma:mode="ink">
          <msink:context xmlns:msink="http://schemas.microsoft.com/ink/2010/main" type="inkDrawing" rotatedBoundingBox="5673,8870 6402,8323 6617,8609 5887,9156" semanticType="callout" shapeName="Other">
            <msink:sourceLink direction="with" ref="{265D878D-93D4-4A1D-A3FF-AB63C52CEA50}"/>
          </msink:context>
        </emma:interpretation>
      </emma:emma>
    </inkml:annotationXML>
    <inkml:trace contextRef="#ctx0" brushRef="#br0">738 4 106,'0'0'135,"0"0"-8,0 0-11,0 0-9,-4-1-7,4 1-11,0 0-5,0 0-12,0 0-9,0 0 0,0 0-5,0 0-5,0 0-10,0 0-5,0 0-3,0 0-1,0 0-5,0 0-5,-5-3-5,5 3 10,0 0-8,0 0 1,0 0-8,0 0 2,0 0 2,0 0-4,-3 9 0,0-5 0,3 1-1,-2 2-1,2-4-1,-3 2 2,2 2-5,-3 0 2,3-1 2,0 4-1,-3-6-6,4 3 1,-1-2 0,0 1 0,-2-3-1,3 5-2,0-5 0,-2 2 5,2-5-11,0 6 9,0-6 3,-2 8-7,2-3 7,2-2 4,-2 1-10,0 1 10,-2 1 2,2-1-8,0 1 4,0-1-2,0 0-2,0-1 3,-1 3-6,1-1-2,-1 4 3,1-1 1,1 1 1,-1-4 2,0 2-1,0 1 0,-1-3-6,1 1-2,-1 2 3,2 1 1,-1-3 0,-1 0-2,1-2 0,1 3-2,0-3 4,-1 2-2,0 0 1,1-1-3,-1-1-1,0 0-1,2 1 5,-4-1-3,4-1-1,-2 1 2,0 0-3,0-5 5,0 6 1,0 0-3,2-3-1,-2-3 5,0 7-5,0-1-8,0-6 10,3 6-2,-3-2 3,0-4-5,0 8 3,0-5 2,0-3-5,0 5 6,0-5-2,1 8 0,0-5 3,-1-3 2,0 5-5,0-5-1,0 4 2,0-4-1,1 7-2,-1-7 7,-1 7-8,1-7 4,1 5-2,-2-3-2,1-2-8,0 0 15,4 4-3,-4-4-2,0 0-1,0 0 3,0 6-2,0-6 5,0 0-3,0 0-1,0 0-2,0 0 12,0 0 4,0 0 7,0 0-1,0 0 3,0 0 2,0 0-5,0 0-7,0 0 8,0 0-6,-11 0 2,11 0-3,0 0 1,0 0-2,-13-1-2,13 1-1,-11 0-1,11 0-2,0 0 2,-10 0-13,10 0 9,-7 0-1,7 0-1,-12 0-2,12 0 0,-11 1-3,4-1 5,7 0-2,-13 1 1,4 0 1,3 1-7,-4 0 7,-1 0 0,-1 0-4,-1 1 2,0-2-4,-1 0-5,-1 3 9,-5-2-6,4 1 4,-2 1-6,0-3 8,-2 1 1,5 1-4,0-2 0,0 3-2,4-3 4,-3 0-1,-1 2 3,3-1-8,-1 0-2,2 0-4,-3-1-8,1 2-1,0-2-4,1 3-6,-1-4-1,0 2-5,-1 1-7,0-3-3,2 0 1,-3 1-6,4-1 8,-4 3 3,-5-2-1,5 1-7,-5 0-8,5-1-16,0 2-45,-5 0-142,0-1-280,4 1 124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12.819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E552B0-67DC-4E69-BD71-9F11451BF5EC}" emma:medium="tactile" emma:mode="ink">
          <msink:context xmlns:msink="http://schemas.microsoft.com/ink/2010/main" type="writingRegion" rotatedBoundingBox="20026,5201 22661,4343 22869,4983 20234,5840"/>
        </emma:interpretation>
      </emma:emma>
    </inkml:annotationXML>
    <inkml:traceGroup>
      <inkml:annotationXML>
        <emma:emma xmlns:emma="http://www.w3.org/2003/04/emma" version="1.0">
          <emma:interpretation id="{15EF009A-0C1C-444F-B7B6-C72262D2A13D}" emma:medium="tactile" emma:mode="ink">
            <msink:context xmlns:msink="http://schemas.microsoft.com/ink/2010/main" type="paragraph" rotatedBoundingBox="20026,5201 22661,4343 22869,4983 20234,58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5542DB-D672-413F-8060-74EA6A773C1B}" emma:medium="tactile" emma:mode="ink">
              <msink:context xmlns:msink="http://schemas.microsoft.com/ink/2010/main" type="line" rotatedBoundingBox="20026,5201 22661,4343 22869,4983 20234,5840"/>
            </emma:interpretation>
          </emma:emma>
        </inkml:annotationXML>
        <inkml:traceGroup>
          <inkml:annotationXML>
            <emma:emma xmlns:emma="http://www.w3.org/2003/04/emma" version="1.0">
              <emma:interpretation id="{047B226D-7FAC-4C02-87B5-E93AB32FFCC7}" emma:medium="tactile" emma:mode="ink">
                <msink:context xmlns:msink="http://schemas.microsoft.com/ink/2010/main" type="inkWord" rotatedBoundingBox="20084,5380 20543,5231 20655,5575 20196,5725">
                  <msink:destinationLink direction="with" ref="{66A4EAC5-7AB7-4610-BF2D-2A394AA5E64E}"/>
                </msink:context>
              </emma:interpretation>
            </emma:emma>
          </inkml:annotationXML>
          <inkml:trace contextRef="#ctx0" brushRef="#br0">12 96 42,'-4'-3'210,"4"3"-15,-3-3-13,3 3-17,0 0-17,0 0-19,-5-3-17,5 3-11,0 0-6,0 0-5,17 0 7,-17 0-6,24-1-7,-4-3 0,3-2-12,8-1-7,-2 0-9,3 0-5,4 2-4,-2 0-7,-2-2-26,3 0-39,-4 2-30,-7 1-37,5-1-45,-8 1-174,-1-3-336,-7 1 149</inkml:trace>
          <inkml:trace contextRef="#ctx0" brushRef="#br0" timeOffset="212.6104">419-151 264,'-3'-4'272,"3"4"-11,-1-6-2,1 6-3,-3-5-6,3 1-14,0 4-19,0 0-22,-2-3-23,2 3-17,0 0-18,0 0-19,0 0-15,0 0-5,0 0-7,0 0-14,0 0-3,9 9-7,-5-4-4,3 6 2,-2 1-10,1 7-9,-3-3-3,1 6-5,-4 5-4,-5 2-11,0 2-38,-9 0-35,-6 4-48,-1 0-67,-14 6-68,-7 3-285,-2-4-562,-1-3 249</inkml:trace>
        </inkml:traceGroup>
        <inkml:traceGroup>
          <inkml:annotationXML>
            <emma:emma xmlns:emma="http://www.w3.org/2003/04/emma" version="1.0">
              <emma:interpretation id="{62667A49-BDAB-4293-A958-E2AB0D2B3C0C}" emma:medium="tactile" emma:mode="ink">
                <msink:context xmlns:msink="http://schemas.microsoft.com/ink/2010/main" type="inkWord" rotatedBoundingBox="21428,4744 22661,4343 22869,4983 21636,5384"/>
              </emma:interpretation>
            </emma:emma>
          </inkml:annotationXML>
          <inkml:trace contextRef="#ctx0" brushRef="#br0" timeOffset="709.3854">1540-672 126,'0'0'297,"-5"-6"-22,5 6-13,-1-2-13,1 2-20,0 0-17,0 0-22,-7-2-24,7 2-13,-3 9-13,-2 4-12,3 5-8,-5 16-4,2 5-12,-5-4-5,5 2-11,-2 3-11,3-2-6,-1 2-9,3-4-5,2-4-2,0 1-10,-1 1-2,4-1-7,-2-5-3,3 0-5,0-8-19,0-1-26,3 1-30,-6-7-23,4 0-34,2 0-20,-4-2-31,4-3-36,-5 0-53,3-7-176,-4 1-455,-1-2 201</inkml:trace>
          <inkml:trace contextRef="#ctx0" brushRef="#br0" timeOffset="1053.9855">1530-211 47,'-3'2'290,"3"-2"-19,0 0-12,-3 2-11,3-2-18,0 0-25,0 0-21,0 0-19,0 0-17,15-14-15,-5 6-14,2 0-15,7-4-27,1 1-65,6-5-66,3 3-68,-3 0-83,-8 3-148,12-3-380,0 4 169</inkml:trace>
          <inkml:trace contextRef="#ctx0" brushRef="#br0" timeOffset="882.051">1413-547 232,'2'-20'257,"2"-2"-20,3 2-12,-1 1-12,1-2-10,8 2-18,-2 2-14,2 1-10,3 3-21,7-3-16,5 2-4,-11 8-18,3 3-7,2 0-12,-4-1-6,1 4-8,-3 6-14,1-2-37,-3 5-47,-1 3-52,-5 5-65,-1-1-82,-3 4-153,-6-2-412,-2 2 182</inkml:trace>
          <inkml:trace contextRef="#ctx0" brushRef="#br0" timeOffset="1216.0711">1956-349 138,'-5'-5'131,"5"5"-65,0-4-89,-1-1-29,1-1-57,3-2 25</inkml:trace>
          <inkml:trace contextRef="#ctx0" brushRef="#br0" timeOffset="1465.6969">2146-689 210,'-6'-10'321,"-2"0"-22,6 5 3,-2-2-9,0-1-14,2 4-21,0-1-19,2-1-27,0 2-20,0 4-28,-2-4-17,2 4-21,0 0-9,0-4-16,0 4-16,0 0-4,0 0-7,0 0-12,16 18-6,-3-1-3,-1 0-2,6 7-8,0 2-4,-1-3-6,1 2-3,2-1-21,0 0-28,1 1-27,-2-3-26,3-3-26,1-1-37,-5-5-35,4-2-41,1-4-61,-3-2-204,3-4-515,0-1 228</inkml:trace>
          <inkml:trace contextRef="#ctx0" brushRef="#br0" timeOffset="1616.6106">2654-713 45,'-8'-14'311,"0"3"-11,0 0-27,-1 4-24,1-2-24,2 5-21,-2 1-22,3 3-18,5 0-17,-14 16-13,-2 10-17,0 6-15,-5 19-51,-3-2-64,3 3-96,1 1-86,0-3-170,2 0-395,4-11 175</inkml:trace>
        </inkml:traceGroup>
      </inkml:traceGroup>
    </inkml:traceGroup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27.915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A4EAC5-7AB7-4610-BF2D-2A394AA5E64E}" emma:medium="tactile" emma:mode="ink">
          <msink:context xmlns:msink="http://schemas.microsoft.com/ink/2010/main" type="inkDrawing" rotatedBoundingBox="19727,5819 19846,4207 19919,4213 19799,5824" semanticType="callout" shapeName="Other">
            <msink:sourceLink direction="with" ref="{047B226D-7FAC-4C02-87B5-E93AB32FFCC7}"/>
            <msink:sourceLink direction="with" ref="{2A7BF990-9C4E-4AE1-B195-BB88036F91CC}"/>
          </msink:context>
        </emma:interpretation>
      </emma:emma>
    </inkml:annotationXML>
    <inkml:trace contextRef="#ctx0" brushRef="#br0">173 23 67,'0'0'80,"6"-6"-3,-6 5-3,0 1 0,2-7-4,-2 7 6,0-4-3,0 4-4,0 0-3,0 0-7,0 0 2,-2-5-6,2 5-8,-5-3-4,5 3 1,0 0-8,0 0 0,0 0-6,-14 1-7,14-1 4,-9 3-7,9-3-5,-5 1 0,5-1 4,0 0-3,-7 6-7,4-2 5,3 1-5,0 3-1,-1 3-4,1-5 5,1 6-2,-1 2-4,2-3 2,-2 4 2,1 0-9,2 2 2,-2-4 6,3 7 0,-3 1-1,1 1-2,-1-2-3,0 0 1,1 1 9,0 1 11,-2-2-8,0-1 3,-2 0-6,0 2-2,1-1 0,1-1-2,-1-1-2,-2 2 2,-2-2 0,1-5-1,2-1 4,-1 8-2,1-3-5,-1-5 2,0 1-1,3-1 0,-2 0-1,1 0-1,-1-1 0,0 2-4,1-3 10,1 3-16,1 0 13,-1-1-4,2 0 5,1 1-7,-3-2-4,2-1 8,-1 1-2,0-1 1,-1 3 0,1-2-1,-1-2-1,0 3 3,3-2-9,-3-2 11,0 2 1,0-1 4,0 3-9,0 0 5,-4-2 6,2 6 0,0-4-15,1 0 15,-1 2 0,0-3-4,2 2-3,-2-2 2,1 0 0,1-1 4,-3 4-7,6-4 2,-6 1 1,3 1-3,3-1-6,-6 1 7,3 0 1,-1 1 1,1 1-5,1-3 2,-2 3 3,0-3-3,1 3 3,-2-1-11,1 0 8,-2 5-2,1-2-2,0-3 6,-3-1-5,3 4-2,-1-2 1,-1-2 4,-1 3-5,3 1 0,-1-5 1,-2 1-2,3 0 4,-2 1 3,0-2-2,3 2 0,-3 0 0,2-2-5,-3 2 4,2-2-2,-2 1 3,3 0 1,-1 0-6,-2 1-13,5-1-22,-1 2-11,-4 8 7,1 6-7,-2 0-36,2-1-145,-2-7-248,1 0 110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24.798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C0F2955-F706-440A-93A6-894417272AC1}" emma:medium="tactile" emma:mode="ink">
          <msink:context xmlns:msink="http://schemas.microsoft.com/ink/2010/main" type="inkDrawing" rotatedBoundingBox="14507,8398 14528,10330 14487,10331 14465,8398" semanticType="strikethrough" shapeName="Other">
            <msink:destinationLink direction="with" ref="{C1D37FB7-11FA-4829-9774-60712704E674}"/>
            <msink:destinationLink direction="with" ref="{F2CDD897-EEA8-4701-A250-288D6F08C710}"/>
          </msink:context>
        </emma:interpretation>
      </emma:emma>
    </inkml:annotationXML>
    <inkml:trace contextRef="#ctx0" brushRef="#br0">21 0 81,'0'0'83,"0"0"-12,0 0-18,0 0 9,-5 10-8,5-5 3,0-5-16,-1 7-2,-3 0-3,4 0 1,0 1 0,0-1-1,0 6-4,0-2-3,0 0-2,-1 4 6,0 2-10,1 2 3,1 2-11,-2-1 11,-1 2-1,2-3-10,-1 1-5,1 0 7,0 0-5,-1 2-1,2-1-4,-2 1 8,1 5-2,-4-7-7,4 1 9,0-1-6,0-1-4,-1-1 3,1 2 0,1-2-13,-1-2 8,0 2 3,4-3-6,-3-2 6,-1 3 5,1 2-5,1-4-4,-2 3 5,0-4-1,1 2-7,-1-3 5,0 0-3,1 4 7,-1-4 1,0 0-6,4 0-3,-4-2 1,0 2 4,-4 0-9,4 2 2,0-4 1,-1 2 10,0 0-9,-1-1 3,4 1 0,-4-2 3,2 5 2,0-5-6,-1 3 2,0-1-2,1-3-2,-4 0 3,8-1-2,-4 1-5,-4-3 5,4 2-1,0-1-9,4 0 12,-4 0-6,1 0 3,-1-2 6,1 3-6,-2-1-5,2 1 8,-1 1-11,2-3 9,-1 3 0,-1-4 1,1 3-3,-1 4 1,0-3 1,0 2 2,4 0 2,-4 0-4,-4 3 7,8 0-7,-4 3-2,-4-5 2,4 2 3,4-1-9,-4-1 11,0 0 2,0 0-3,-4-1-5,4 0-6,0-1 8,0 0 4,0-1-5,0-3-2,0 2 7,0-1-6,0 0-2,4-1 7,-4 1-13,1 1 8,-1-2 0,0 0 3,0 2-8,0-2 8,0 3-1,0-2 1,0 2 9,0 1 6,5 1-8,-5-1 6,1 1 1,-1 1-3,0 1-2,3-1-4,-3 1 4,-3 1-2,6 0 5,-3 2-7,1 2 3,3-5-3,-8 0-3,4-1-1,4 2 5,-3-3-4,-1 0-2,-1 0 1,1-1 2,-4-2-7,4 0 6,4 0 0,-3 4-2,-1-2-2,0 0 2,0-2-1,0 0 2,1 0 3,-2 0-8,1 2 3,1 3 0,-1-2-7,0-2 8,-2 3-5,2-2 6,-4 1-6,4-1 7,0 1 3,0 0-9,0 2-3,-1-3 4,1 3 1,-3-1 0,3-3-13,-1 3-2,-4-4-40,5 0-28,-5 4-135,0 0-234,0-3 104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23.809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1D37FB7-11FA-4829-9774-60712704E674}" emma:medium="tactile" emma:mode="ink">
          <msink:context xmlns:msink="http://schemas.microsoft.com/ink/2010/main" type="inkDrawing" rotatedBoundingBox="14602,8464 14639,9781 14596,9783 14559,8465" semanticType="callout" shapeName="Other">
            <msink:sourceLink direction="with" ref="{3C0F2955-F706-440A-93A6-894417272AC1}"/>
            <msink:sourceLink direction="with" ref="{5D91F381-FC0C-4345-8C8F-FBC3DFFCCE4D}"/>
          </msink:context>
        </emma:interpretation>
      </emma:emma>
    </inkml:annotationXML>
    <inkml:trace contextRef="#ctx0" brushRef="#br0">16 0 30,'0'0'110,"0"0"-13,0 0-2,0 0-13,0 0-15,0 0-2,0 0-8,0 0-10,0 0 1,-9 11 1,9-11-15,0 9-3,-2-2 3,2 0-7,-2 3-4,0 0 1,1 0 0,1 0 1,0-1-8,0 1-1,0-5 2,1 6-12,-1-2 7,0-3-1,0 3-8,0 1 8,0-2-5,2 0-1,-1-2-2,0 3 4,-1 1-5,2 0 0,-2 1 2,2-2 4,-1 1-1,-1 1-7,1-2-2,-1 6 3,2-6-2,0 4 1,0-1-1,0 0-7,-2 0 13,1 0 3,0 0-11,2 0-3,-3 1 4,1 0 2,0-2 4,0 1 1,-1-3-11,2 2 12,-2-3-1,0-2-6,0 4 3,2-5 2,-1 4-11,-2-3 7,2-1-4,2 3 3,-2-2 3,0-1-6,-1 0-2,3 1 4,-2-1 7,0 0-6,1 2-1,0-2-1,-2 1 1,1 0 6,-1 2-6,2 3-1,-1 0 7,1-2-2,-2 3-4,0-1 4,0 0-2,3 0 5,-3 2-8,2-4 0,-2 3 4,0-1 0,0-3-9,2 0 7,-2-1 7,0 1-3,-2-2-6,2 0 3,0-1 0,0-1 0,0 0-7,0 1 2,0-1 5,0 2-3,0-1 7,0-5-8,0 6 5,0-1-3,0-5 4,0 7-6,2-3 5,-2 2-2,0-1-3,0-1 3,-2 3 4,4-4-7,-2 6 5,0-1 1,0-5 1,1 6-3,1-1-5,-2-1 7,0-1-1,0 0-6,1 2 5,-1-3 7,0 1-14,0-1-2,0 2 15,0-4-9,-1 3 5,1-2 0,-2 3-2,1 0 5,-1 4 3,0 0 9,-3 2 7,2-6-7,0 0-3,0 1 3,2 1-8,-3-5 2,3 3 0,-2 1-4,0-3 3,3 3-1,-2-1-5,1-2-3,1 1 1,0-1 0,0-5 1,0 6 0,0-2-5,0 1-2,0-5 5,0 5-5,1-1 3,1 0 1,-2-4-2,3 5 3,-3-1 1,0-4 0,2 8 3,-2-3-2,1 1 5,0-1-12,-1 0 5,0 2-6,0 0 3,0-2 3,0 1 4,1 0-2,-1-1 2,0 0-11,3 2 5,-3-3 1,1 1-3,-2 2-2,1-3 6,1-1 3,0 2-10,1 2 2,0-5 3,-1 2 2,-1-1-1,0-3 2,-1 7-5,2-3 8,-1-4-2,0 6-5,0-1-1,2 0 2,-2 0-7,-2-1 8,2 3 2,-1-2-4,-1 1 8,2 0-4,-2 2-3,1-2-4,1 1 7,-1-1-2,1-1 2,-3 0-6,3-1 9,0 0-3,0 1-3,-1-1-7,1-4-6,0 9-5,0-6-17,0-3-20,0 7-26,0-7-120,0 5-217,0-5 96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26.666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6D9527-3B94-44B1-B53C-29A476B3DB76}" emma:medium="tactile" emma:mode="ink">
          <msink:context xmlns:msink="http://schemas.microsoft.com/ink/2010/main" type="inkDrawing" rotatedBoundingBox="17240,6372 17246,9318 17145,9319 17140,6373" semanticType="verticalRange" shapeName="Other">
            <msink:sourceLink direction="with" ref="{97116D4E-C5D9-4F9C-B25C-36C395C51AA7}"/>
          </msink:context>
        </emma:interpretation>
      </emma:emma>
    </inkml:annotationXML>
    <inkml:trace contextRef="#ctx0" brushRef="#br0">70-5 84,'0'0'130,"0"0"-8,0 0-14,0 0-2,0 0-13,0 0-7,0 0 1,0 0 0,0 0-11,0 0 8,0 0-4,-2-5-6,2 5-2,0 0-4,0 0-9,0 0 1,0 0-8,0 0-5,0 0-6,0 0 1,0 0-11,0 0-2,0 0-5,0 0-8,0 0 4,0 0-2,-2 13-12,-1-7 9,2 4-1,-3-1-4,1 3 3,0 5 0,2-5-5,-3 2 3,0 5-3,1-7-8,3 6 6,-3-1-2,3 1-5,-1-4 4,2 2 5,-1 3-8,0-1 3,0 2-3,1-2 3,1 2-1,0 0-1,-2-2 0,3 1 5,-5 1-2,4 2-1,-2 5 0,0-9-3,1 4 0,-1-4-1,0 4-1,0-2 2,1 0 3,2 1-6,-3-1 2,0-2 4,0 0-1,2-1 5,-2 1-4,1 0-2,-1-5-8,0-1 12,-1 1-2,1 2-4,0-3 1,0 0 2,0 1-1,0-2-4,-1 1 5,1-3 0,-1 3-2,1 0-2,0-3 3,-3 1-1,3-2 1,3 1-2,-3 1 3,-3 1 0,6 3 0,-3-1-1,0 4 7,1 2 1,-1-6-3,1 1-1,-1 0 0,1-2 1,-1 3-2,2-4 1,1 3-2,-3-2 4,0-3-5,2 0 0,-1 0 3,-1-2-4,0 0 4,1 1 0,-2 0-3,2-3-1,0 2 3,2 2 0,-2-6 1,-1 4-3,-1-1-2,1-1 3,1-1-1,-1 2 3,1-1-8,-1 2 11,0 0-1,0-2-4,0 1 1,-1 3 2,1-3-3,0 1-3,-1 1-1,1-2 7,-3 1-7,1 4 9,2-1-4,-1-3 1,-1 1-1,-1 1-1,1 2-2,0-2 0,2-2 3,-1 2 0,-2 1-1,3-3-1,-2 4-2,0-4 3,1 0 0,-1 1-2,0-1 1,1 1 1,-1 2 4,-3 0-8,2-3 4,0 1-1,0-2-5,-2 5 6,3-2-7,-2 2 2,0 1 0,3-1-1,-2 1 6,1 1-7,1-1 6,1-2-2,0 1 4,0 0-4,1 1-5,1 1 2,-2-1 3,0 0-4,0-2 6,4 3 3,-4-3-5,4 2 0,-3-1-3,0-2 2,1 2 0,0-1 0,-2 1 2,0 0-5,4-1 1,-3 1 5,0 0-1,1-2-9,-2-1 9,2 0-6,-2 0 6,0 0 3,1 0-2,0 2-1,-1 1-1,2-2 0,-2 1 0,0 0 0,0-3 3,0 2-3,2 2-1,2 1 3,-3-3-1,0 2 1,-1-3-2,2 0-4,0 3 5,-1-1-1,1 1 5,-1-2-4,-1 2 0,0-1-1,1-1 1,-1 4 2,0 0-1,0 0-1,0 0 1,-1 2-1,1-2 2,-3 5-3,2-4 6,-4 4-5,4-1-1,0 0-1,-3-5 1,3 3 2,-1-6-5,4 3 2,-4-3 0,2 0-5,0-3 1,-1 3 5,2-2 0,1 1 1,-1 0 1,0 2-7,2-2 5,-2 2-3,0 1 5,2 0-1,2 0 0,-3 1 2,2-1 0,-2 3-1,-2 1-2,3 2 0,-1 1 0,-2 0 1,0 0-2,-2 0 1,2 2 3,2-3-5,-4-3 2,2 3 4,2-4-6,-4 2 2,4-2 0,-2-1 2,0 3-2,2-5 4,-1 3 2,1 5-1,1 1 7,-2-7-6,2 6 1,-2 0 0,1 2-2,1 0 1,-1 0-3,2 2 5,-2-2-11,0 2-19,1 5-34,0-4-34,2-3-26,-3 2-209,-2-2-352,3 1 156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33.048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B530AE-F251-48FE-B541-27FFB946ECD6}" emma:medium="tactile" emma:mode="ink">
          <msink:context xmlns:msink="http://schemas.microsoft.com/ink/2010/main" type="inkDrawing" rotatedBoundingBox="19149,14669 19365,10746 19487,10753 19271,14675" semanticType="callout" shapeName="Other">
            <msink:sourceLink direction="with" ref="{B4887828-DF97-4DBF-BFBC-8E97C61BB1F5}"/>
          </msink:context>
        </emma:interpretation>
      </emma:emma>
    </inkml:annotationXML>
    <inkml:trace contextRef="#ctx0" brushRef="#br0">200 0 22,'-4'4'104,"4"-4"-19,0 0 2,0 7-7,0-7-7,4 5-8,-3-1 1,0 1-4,1 2 3,0-2-30,-1 6 26,0 0-7,1 2 0,-2-1-7,0 5-8,1 2 1,0 0-5,-1 1-10,-2 0 0,-1 2-6,-2 3 4,4-4-2,-2 1 2,0-1-13,0 9 4,1-9-2,-2 0-1,3-1 0,-2 0-5,5 1 3,-2-1 0,1-1-1,-1 2 2,-1-2-3,1-2 1,-2 1-7,2 0 8,0-1-2,0 0-12,0 2 7,0-2 4,0 3 5,0-5-8,2 5 4,-2 0-6,-2-2-1,0 1-4,1-2 6,-1-2 2,2 2-3,-1 0 1,1-5 0,0 3-4,1-1 14,1-1-11,1-2 2,-1 1 2,0 1-5,-1 0-3,4-1 9,-2 1 0,2-2-6,-3 1 0,3 3 3,3 4 12,-3 8 9,-3-6 4,1 1-5,-1 7-9,1-3 4,-2 2-5,0 0-1,-1 2 1,-1-8-2,0-3-2,-4 2 2,3-4-3,-2 0 4,1 1-6,2-4 1,1 1-6,-3-7 5,2 4 5,1-3-6,-1 1 1,2 1 2,-1 0-4,-1-3 1,2 2-5,0-1-1,2-1 4,-2 1 2,-1-2-6,1 0 5,-1 2-3,3 0 1,-3 3 1,0-3 4,0 1-10,0-4 6,2 6 2,-2-5-2,-2 2-3,1 2 0,1-2-6,1-1 5,-1 0-2,0-2 3,2 4 4,-2-2-1,0 0 0,0 0-5,0-2 4,0 3 2,0-2-5,-2 2 3,4 0 5,-1-2-6,-1 3 2,0-2-8,2 4 0,-2-4 2,-2 1-5,-1 0 3,3 4-3,-3-3 3,2-2-7,-3 3-4,2-2 11,-1 2-4,0-4 3,0 0 5,0 4-3,0-4-1,2-1-1,-2-1 5,-1 2-1,3 0 2,1-2-6,-1 0 7,1 1 1,-3 0 0,3-2-3,-3 6-3,3-5 4,-2 0-6,1 2 5,0 0-4,-3-1 4,3 2 2,0 2-3,-1 2 2,-1-2-3,0 2 8,2 1-3,0 0-6,-3-1 3,3 3-7,-2 3 6,1 0 2,1-3 0,-2 4-5,2-4 4,1-1-1,-4-1 1,4 0-6,0 1 0,-1-2 0,1-2 4,0 2-3,-3 1 3,2-4 3,-1 2-9,-1-1 6,3 2 3,-1 1-5,1-1 3,0 0-6,-4 0 1,4 1 0,0 2-3,0-2 5,-1 0-7,-3 5 4,4-1-2,0-2 0,0 2 0,-1 1 0,-3 2-6,4-2 7,-1-1-5,-2-1 4,3 4-2,0-3 5,0 2-1,-2-5-17,1 5 18,-2-4-3,2 2 4,-3-1 6,0-2-2,3 3 4,-1 0 5,-2-4 0,-1 4-3,1 2 2,-1 1-7,4-9 15,-4 7-6,5-3 4,-2-2-2,4 6-1,-4-6-1,2 0-3,0 2-1,2 2 3,1 1 1,-1 0 1,3 2 1,-4-3-5,3 4-1,-4 6-11,1-4-1,3 3 0,-4 5-5,-4-3 7,4 2 0,-1-1-9,1-3 2,-4 3 10,3 1 3,-4-3-15,-4 4 7,4-2-8,-1 0 15,1-2-9,0 0 5,1-5 0,-2 7 4,1-8 0,2-1-4,1-4 0,-3 4 4,0-2 0,3-5-6,1 5 3,-1-1 5,2-3 6,0 1-7,0-3-2,-3 5-5,1 2 4,4-1-3,-2 2-10,3 2-20,-6 5-17,3 2-21,-2-9-31,1 9-59,0 0-177,-3-2 79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1:28.278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1A178C3E-8A12-46A1-BB76-0DB11B9C640D}" emma:medium="tactile" emma:mode="ink">
          <msink:context xmlns:msink="http://schemas.microsoft.com/ink/2010/main" type="writingRegion" rotatedBoundingBox="8820,5151 9525,5151 9525,5512 8820,5512"/>
        </emma:interpretation>
      </emma:emma>
    </inkml:annotationXML>
    <inkml:traceGroup>
      <inkml:annotationXML>
        <emma:emma xmlns:emma="http://www.w3.org/2003/04/emma" version="1.0">
          <emma:interpretation id="{4075D5F2-6875-4EB1-96DE-CC06FD5E04CD}" emma:medium="tactile" emma:mode="ink">
            <msink:context xmlns:msink="http://schemas.microsoft.com/ink/2010/main" type="paragraph" rotatedBoundingBox="8820,5151 9525,5151 9525,5512 8820,5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087DCE-97B2-4C74-9218-FCF45C528FB9}" emma:medium="tactile" emma:mode="ink">
              <msink:context xmlns:msink="http://schemas.microsoft.com/ink/2010/main" type="line" rotatedBoundingBox="8820,5151 9525,5151 9525,5512 8820,5512"/>
            </emma:interpretation>
          </emma:emma>
        </inkml:annotationXML>
        <inkml:traceGroup>
          <inkml:annotationXML>
            <emma:emma xmlns:emma="http://www.w3.org/2003/04/emma" version="1.0">
              <emma:interpretation id="{D5C9F42F-6D89-4F05-8EE4-3DBE7D327F1E}" emma:medium="tactile" emma:mode="ink">
                <msink:context xmlns:msink="http://schemas.microsoft.com/ink/2010/main" type="inkWord" rotatedBoundingBox="8820,5151 9525,5151 9525,5512 8820,5512"/>
              </emma:interpretation>
            </emma:emma>
          </inkml:annotationXML>
          <inkml:trace contextRef="#ctx0" brushRef="#br0">-1379-211 67,'0'-14'163,"0"-4"-8,2 5 3,1-4-3,1 8 17,0-3-1,-2 3 0,1 2-15,0 1-11,1-3-7,0 2-12,3 4-9,1-1-8,-2 3-9,5 1-10,-1 4-9,5 1-5,7 3-8,7 8-3,1 2-6,1 5-6,2 4-3,11 5-3,2 4-33,-1 4-58,6-2-90,6-2-114,8-5-132,2-5-412,32-5 182</inkml:trace>
          <inkml:trace contextRef="#ctx0" brushRef="#br0" timeOffset="-154.3166">-994-207 129,'-14'-8'203,"4"3"-10,-4-1-12,7 3-18,-2 1-14,1-1-13,0 1-12,3 0-12,-2 1-12,7 1-14,-12 5-8,6-1-7,-4 3-8,-3 1-5,-2 2-3,0 5-8,2 1-11,1-1 4,-1 2-5,-6 4-7,4-5 0,2 1-2,2-2-1,-4 1-1,2-3-12,2-2-23,5-1-33,-6-1-30,4-4-27,2-1-34,-4-2-172,3-2-331,7 0 147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31.503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4887828-DF97-4DBF-BFBC-8E97C61BB1F5}" emma:medium="tactile" emma:mode="ink">
          <msink:context xmlns:msink="http://schemas.microsoft.com/ink/2010/main" type="inkDrawing" rotatedBoundingBox="19325,8624 19408,11014 19279,11018 19196,8629" semanticType="callout" shapeName="Other">
            <msink:destinationLink direction="with" ref="{DCB530AE-F251-48FE-B541-27FFB946ECD6}"/>
          </msink:context>
        </emma:interpretation>
      </emma:emma>
    </inkml:annotationXML>
    <inkml:trace contextRef="#ctx0" brushRef="#br0">82 0 82,'0'0'112,"0"0"-19,0 0-1,0 0-12,-10 1-10,10-1-8,0 6-9,-2-3-1,-2 2-8,4 0-4,-1 2-8,-2 0 0,3 0 4,-1 4-11,-4 0 8,5 1-20,-1-2 3,1 1-4,0-1 2,0 3-5,-4-4 7,4 3-6,0 0 9,-1 0-7,-2 1 4,3-1-8,-1-1 4,1-1-12,0 0 10,-5 0-2,5 1-6,0 1 2,-4 1 0,4-4 4,-2 3-5,1 1-1,1-2 1,0 0-4,0 1 5,-3 0-2,3 1 0,-1-2-2,-3 1 3,4 0 2,0 0 0,-1-2 1,1 2-3,0-3-8,0 1 12,0-1-3,0-4-4,-3 4-2,3-3 4,-1-2-5,1 3 1,1-3-6,-1 1 9,0-2 1,3 4-2,-3-2-2,1 0 0,-1 1 1,0 0 4,4 1-2,-3-1 8,2 3-10,0 0 4,1 0-2,-4 1 3,5 0-5,-4 0 5,2 3-2,-2-4 4,3 2-5,-3 0-2,2 0 0,-3-3 8,2 0-6,-4 1 7,2-1-7,2 0 0,-2 1 7,0 0-1,-2 0 1,2 2 4,2 0-10,-4 0 5,-1 0-5,3 1 6,-1-1-2,-3 0 5,4 1-3,0 3 1,0 2-2,0-5 1,0 1 3,0-2-6,0 2 0,4-1 0,-4 2-1,1-1-1,2 0 2,-3 1-8,2-4 2,-1 2 0,-1 3 1,0-3 5,3 0-2,-3 2-3,-3-2 6,3 1-5,0 2 1,-1 2-3,-4 2-1,0-1 6,1 0-9,-2 1 7,2-1 0,-2-2 3,0 3-4,2-6-6,-1-1 6,-1 0-2,4 0 5,-1-1-4,-2 0 3,3-2-3,4 1-2,-2-3 4,0 1-2,1 0-4,3-2 0,-1 2 4,-1-1 2,4-2-4,-1 3 5,-1-1 0,1 0-1,0-1-3,1 2-5,0 2 13,2-1-12,-4 0 3,2 2 5,-1-1-2,-1 4 2,-1-4-3,0 1-7,-2 0 7,0-1 4,3 1-10,-3-2 6,-1-3-2,1 1-1,1 0 3,-2 0 6,0-2-7,0-1 2,0 2 4,2 0-2,-2 1-3,1 0-3,1-1 6,-2 0-8,1 4 2,-1 0 3,5 3 2,-5-3-9,2 2 12,1 0-1,1 1-3,-2 1-3,2 1-3,-2-2 7,0 0 0,0 3-2,-2 0 3,2-3-1,-2-1-1,-2 1 5,2-2-1,0 1-1,0 0 1,0-2 2,-1 0-7,1-1-2,1 2-6,-1 1 9,2-4 7,0 1-6,-2 2 4,0-3 1,1 1 1,-1 0-6,1 4-2,-1-3 2,4 3-3,-6 0 2,2-1 3,0 3-1,-2 5 5,1 0-4,-2 0-8,1-1 4,2 1 2,-4 0-2,3 1 5,0-2-19,-3 1 11,3 0 6,-4 0-7,2 0 12,0-4-9,-2 2 2,2-1-10,-1-3-10,3-2 4,0-1-15,1 1-28,0 0-35,-1-1-109,-3-3-219,4 1 98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29.467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A7BF990-9C4E-4AE1-B195-BB88036F91CC}" emma:medium="tactile" emma:mode="ink">
          <msink:context xmlns:msink="http://schemas.microsoft.com/ink/2010/main" type="inkDrawing" rotatedBoundingBox="19352,8874 19631,5668 19735,5677 19456,8883" semanticType="verticalRange" shapeName="Other">
            <msink:sourceLink direction="with" ref="{97116D4E-C5D9-4F9C-B25C-36C395C51AA7}"/>
            <msink:destinationLink direction="with" ref="{66A4EAC5-7AB7-4610-BF2D-2A394AA5E64E}"/>
          </msink:context>
        </emma:interpretation>
      </emma:emma>
    </inkml:annotationXML>
    <inkml:trace contextRef="#ctx0" brushRef="#br0">271 0 2,'-1'7'97,"1"4"-11,0-2-4,-2-2-22,2-1 4,0 1-13,-2 1-1,2 0-7,-1 3-2,1 0 1,1 5-8,-1-2 1,0-2-6,2-2-13,-2 3 10,4 1-7,-3-1 3,3-1-8,0 0 0,-3 0 0,3 0-2,1 0-6,-3 1 5,1 2-1,0 1 4,0 4-5,-1-5 4,1 4-3,-3 0-3,0-2 7,-3 2-10,2 0 5,0-1-4,-2 0 4,-2 2 2,2-8-11,-2 1 5,1-2-1,0 3-3,-1-2-1,3 0 4,-1 0-7,0-2 9,0 2-6,-1 1-6,2-4 12,-1 4-3,2-2-8,-3-3 5,4 3-6,-1 0 6,0 1-9,1 0 9,0 0 4,0 0-7,0 5 10,0-4 2,0 2-6,0 1 0,0 0-5,-1-3 0,1 1 4,0 1 2,-3-3 2,3 2-1,-1-2 1,1 0 6,1 3 1,-2-3-7,1-1-3,-1 0-1,1 0-4,1 1 13,0-2-4,-2 2-5,2-1 4,3 0-2,-5 0 1,2 0 2,0 0-4,2 1 3,-3 3-9,2 2 3,-2 2 8,-4 10 7,2-3 1,1-5-8,-3 1 0,1-4 5,1 1-11,0-6 4,2 0 0,-2 1-1,1 1 6,1-4-5,-1 4-8,-1 2 8,0 3 2,1-5-10,0-2 10,1 1 2,-2-1-7,1 1 1,2 0 6,-1 3-7,-2 2 4,3-2 4,-1 3 2,1-3-5,-2 2 0,0-5-2,1 5 5,-4-1-1,4 0-8,-2 0-1,-2 2 8,1-1 0,2 0-8,-4 2-1,3-2-2,-3-1 7,2 1-3,-2-6-1,3 0 1,-1 2 0,-2-4-4,4 2 1,0-3 5,-3-3-6,3 0 1,-2 0 4,6-1 0,-6 2-3,3 0 5,0-1-7,0 1 3,0 0 2,0 0 1,3 3-5,-2-2 11,-1 2-6,4-1 1,-3-1-6,0 3 6,-1-2 4,0 1-5,5 0-2,-5 1-10,3 1 19,-3-3-3,0 3-11,1 0 12,0-1 1,-2-1-4,1-1-2,0 3-2,0-1 1,-4-2-4,4 1 5,-5 1 3,5-1-6,-6-2 1,6 0 6,-4-1-7,4 4 8,-5-3-10,5 1 7,-6 3-3,6-2 6,-4 0-9,4 0 5,-1-2-3,-4 3-2,4-1-2,-2 0 10,-2 0-2,3 3-3,2-2-6,-4 1 3,3-1 7,-3 3-6,4-3-3,-5 1 3,4 2-5,-4-2 8,5 0-2,-3 0-1,2-1 2,1 2-3,-5-2 2,5 0-3,-1-2 4,-3 1-1,4 3-1,-1-3 6,1 1-9,-2-1 8,0 0 3,2-4 1,-3 2 0,0 0-2,-2 2-8,5-2 5,-2 1 1,2 0-6,0-1 3,-4 0-1,2 0 0,0 2 2,-4 0-1,4 0 0,0 0-2,0-1 10,-1 3-9,1 0 10,-1 2-7,-2 1-2,-2 3 3,2-1 4,0 1 3,1 2-4,2-1-4,-1 0-1,0-3 0,-4 1 3,5-4 1,-1 4 1,0-2-4,1 2 1,1-3-2,0-3 0,1 1-2,-4 4-7,4 2-9,0-2-15,0 1-21,4-4-31,-4 4-58,0 2-101,1-1-259,0 2 115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39.810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602C1A-F7D3-48B7-BACC-460EA1AABD40}" emma:medium="tactile" emma:mode="ink">
          <msink:context xmlns:msink="http://schemas.microsoft.com/ink/2010/main" type="inkDrawing" rotatedBoundingBox="8137,9418 8291,9450 8287,9467 8133,9435" semanticType="callout" shapeName="Other">
            <msink:sourceLink direction="with" ref="{9DED29CE-9FB5-4915-AD1D-0E5BF446351A}"/>
          </msink:context>
        </emma:interpretation>
      </emma:emma>
    </inkml:annotationXML>
    <inkml:trace contextRef="#ctx0" brushRef="#br0">1-5 70,'0'0'118,"0"0"-7,-6-3-13,6 3-14,0 0-8,0 0-2,0 0-7,0 0-5,0 0-9,0 0-6,0 0-1,0 0-6,0 0-11,0 0 12,0 0-10,0 0-6,0 0-2,0 0-4,0 0 1,11 13-5,-3-10-8,3 1-12,1 0-21,3 1-13,9-4-46,-4 3-83,1-4-180,11-2 81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49.893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DED29CE-9FB5-4915-AD1D-0E5BF446351A}" emma:medium="tactile" emma:mode="ink">
          <msink:context xmlns:msink="http://schemas.microsoft.com/ink/2010/main" type="inkDrawing" rotatedBoundingBox="8288,9497 8880,9453 8881,9467 8289,9511" shapeName="Other">
            <msink:destinationLink direction="with" ref="{CE602C1A-F7D3-48B7-BACC-460EA1AABD40}"/>
          </msink:context>
        </emma:interpretation>
      </emma:emma>
    </inkml:annotationXML>
    <inkml:trace contextRef="#ctx0" brushRef="#br0">8 51 112,'-4'-3'107,"4"3"-4,0 0-12,0 0-9,-5-4-8,5 4 1,0 0-1,-1-4-7,1 4-2,0 0 4,0 0-9,0 0 2,0 0-5,0 0-3,0 0-3,0 0 3,0 0-7,0 0-3,0 0-4,0 0-9,0 0-3,0 0-4,0 0-6,0 0-1,0 0 0,12-3-2,-12 3-1,20 0 1,1-1-8,1 1 0,12-1-3,5-3-1,2 0-11,0 1-5,15-4-11,-12 5-24,14-2-22,-17 4-8,4-4-51,-6 3-74,0-2-221,1 0 98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51.451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A195982-6FAA-45C9-B0C0-91DF5906F070}" emma:medium="tactile" emma:mode="ink">
          <msink:context xmlns:msink="http://schemas.microsoft.com/ink/2010/main" type="inkDrawing" rotatedBoundingBox="8398,9496 13494,9131 13510,9350 8413,9714" shapeName="Other"/>
        </emma:interpretation>
      </emma:emma>
    </inkml:annotationXML>
    <inkml:trace contextRef="#ctx0" brushRef="#br0">-6 294 116,'0'0'130,"0"0"-12,0 0-12,0 0-10,-5-1-18,5 1-3,0 0-9,0 0-11,0 0 2,0 0-12,0 0-7,0 0 1,0 0-7,0 0-3,0 0-4,0 0-4,0 0 2,0 0-3,0 0-5,0 0 2,0 0-2,0 0 10,10 10 3,-10-10 3,9 2 7,-4-1 11,0 1-2,1 0-4,3 0 0,-3-2-1,8 1-1,-3 0 0,-1-1 0,5 1-6,1-1-1,0 0-3,-1 0-3,2 2 2,-3-2-4,6 3-4,0-2 4,-5 2-5,6-1 0,-1 0-3,0 0-1,0 0-4,-1 0 4,1 1-8,1-1 5,-3 0 1,2-1-1,-5 1-2,4 0 0,1 0-1,-6 0 3,7 1-3,-4-2 0,-2-1-2,0 1 3,0 1-8,-4 1 4,4-2 0,-4-1 1,2 3 1,-1-3 0,1 2-2,0 0-1,1-1 2,-2 1 4,2-2-2,0 2-1,-3-4-1,3 4 0,-1-1-1,-1 0-8,1-1 6,2 0 1,-2-1 0,-1 1 0,2 0 1,-2 1-2,1-1 0,-1 3 1,3-3-2,0 2 0,-1-2 2,0 0-3,-1 2-4,1 0 8,1-2-4,-1 1-1,-1 0 2,-1 2 1,2-3-1,1 2-1,-4 1-2,4 0 3,0-2-2,-5-1 3,5 2-4,-1-1 4,-3 0-2,2 2 1,-1-2-2,0-1 3,-1 0 0,3 1-6,-3 3 7,4-4-3,0 0 1,0 2-1,6-2 3,-1-2-4,1 4-1,-2-4 4,7 2-3,-2 0 5,-4 0-3,1-4-3,1 6 4,3-2 1,-5-2-3,-4 1-2,4-1 1,-5 0 2,0 2-1,-4-1 1,0 0-1,-2-1-3,-4 2 2,1-1 4,-6 1-1,13 0-2,-10-2-1,-3 2-1,0 0-1,13 0-2,-13 0-5,9 0 6,-4-1-10,3-2 11,0 3 1,-1-2 1,3 1 0,0-3-1,0 2-1,0 1 0,2 0-3,-2-1 7,4 2-4,-3-5 0,3 1 1,0 0 1,-3 3-4,1-2 5,0 2-6,-5-4 3,4 3-1,0-1-3,3-1 3,-1 2-2,0-1-3,2-1 7,0 1-4,1 3 3,2-4-6,0 3 7,5 1-4,-1-3 6,-1 2-8,-1 0 5,3-1-2,-2 1 1,-1 0 3,-5 2-6,0-2 3,-1 1-1,1-1 0,-3-1 4,0 2-5,-5 0 6,2-2-3,-3 2-1,3 0 2,-3-1-2,-1 0 3,4 1-3,1-4-1,-1 4-4,-2-3 5,3 1 3,5-2-3,-5 1 1,5 0-2,6 2 1,-10-2 0,6 2 2,1-3 1,3 3-3,-6-2-1,6 2 0,3-5-1,-8 5 2,4-2 1,-5 2 1,7-2-1,0 2-1,-9-1 1,8-1 1,-3 0-1,2 2-1,-2-1-3,0 1 1,-2-3 4,5 1 0,0 2-2,-2-1 2,-3 2 2,4-4-7,1 4-3,-6-2 6,5 2 0,-1 0 0,3 0 2,-7 0-2,1-1-1,-1 1 3,0 0-5,-1-2 2,3 2 1,-4 0 0,-1 0 1,4-1-2,-1 1-4,-2 0 4,3 0 3,-1 0 1,0-1-6,6 1 6,-2-2 0,2 2-6,-3 0 3,6 0-2,-3 0 1,-2 0-1,2-2 5,1 1-2,-2 1 0,0-3 1,0 0-1,-1 2-2,-1-1 4,1-1-3,-4 0 3,0 3-1,0-2 1,-4-3-2,0 3 1,4-1-2,-3 2 0,2 0-3,1 1 3,0-3 1,0 1-3,0-1 1,5 1 1,1 2 0,-1-1-1,1-2 1,4 3 0,-4-1-2,2-2 2,-3 2 0,2-2 3,0 1-1,-2-1 2,1 1-3,1 1 2,-4-2-7,-2 2 7,4 0-7,-1-2 6,2-1-4,-2 2 2,2-1-1,0 0 0,-1 2 3,1-2-3,-2 1-1,3-1 2,-2-1 1,1 2 0,-2 2-7,5-2 5,-6-1 1,5 2-3,-3-2 3,-2 2 2,2 0-1,1-2-3,1 2 1,-3-2 4,0 2-6,-4 0 6,0-3-2,-4 3 1,3 0-1,-2-3-2,-2 3-1,0-3 4,4 1-4,1 2 4,-3-2-7,3 0 4,1 2-2,6-3 3,-4 1-2,5 1 1,0-3 0,1 0-4,-3 3 3,9-4 2,-1-1 1,-6 2-3,1 3-3,0-1 4,-2-1-2,0 0 1,1 0-1,0 1 1,1-1-2,-3 4 1,4-2-2,-4-1 3,2 2-7,-2-2 1,-3 1-15,-3 0-17,1 1-10,-1 1-23,0 0-24,-3-3-24,1 2-55,-4 1-149,-2-3-352,3-1 156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53.324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8D9620-B027-4851-B141-0D1AC3708F8E}" emma:medium="tactile" emma:mode="ink">
          <msink:context xmlns:msink="http://schemas.microsoft.com/ink/2010/main" type="inkDrawing" rotatedBoundingBox="13254,9228 17075,9251 17074,9312 13254,9289" semanticType="underline" shapeName="Other">
            <msink:destinationLink direction="with" ref="{00337BA3-46AF-4A61-A52B-920AF1BE3C1D}"/>
          </msink:context>
        </emma:interpretation>
      </emma:emma>
    </inkml:annotationXML>
    <inkml:trace contextRef="#ctx0" brushRef="#br0">-6-4 102,'0'0'109,"0"0"-7,-5-2-13,5 2-13,0 0-3,0 0-6,0 0-7,0 0-1,0 0-8,0 0-8,0 0 8,0 0-13,0 0-6,0 0 2,0 0 2,0 0-4,0 0-3,0 0-8,0 0 6,0 0-13,0 0 6,0 0-1,0 0 0,14 8 0,-14-8-1,6 3-2,-6-3-5,5 2 5,0 1 2,1-2-2,-6-1-10,12 0 11,-4 1 1,5-1-4,-6 2-1,7-4-3,-3 4-3,3-2-2,-3 2 4,3-2-5,-3 0 1,2 1 2,2 1-1,0 1 1,-5-3-4,5 1 0,-5-1 5,1 3-1,-1-2-2,0-2-15,-1 3 12,5-2 8,-2 2 2,-3-1-6,2-1 9,-1 0-4,0 0-2,1 1 2,-2-1 0,3 2 0,1-2-5,0 0 4,2 0 8,4 1-4,2-1 0,0 1-10,-2 2 7,2-3 0,-1 2 0,1 0-6,2 1-8,-3-2 14,1 0-3,-3 1 0,-1-1-3,-3-1 3,3 1 1,-4 1-2,2-1 0,0 0-4,-4 2 0,3-3 2,-4 0 1,4 0-4,-3 0 3,3 0 1,-1 0 3,0 0-6,0-3 5,2 2 2,-1 1-11,1 0 15,-1 0-5,6-1 4,-2-1-7,2 2 3,0-1-3,0 0-3,-5 1 3,4-2 1,2 1 4,-6 1-1,3 0-3,1 0-3,-4 1 1,0-1 0,0 2 3,-2-2-8,1 0-1,1 1 0,-3-1 1,3 0 11,0 0-9,-1 0 2,1 1-2,0-2 4,6 2-2,-6-2 0,5 2 1,0-2-2,-5 1 1,5-1-1,-3 1 1,3 1-3,-5-2 4,0 1-2,-4 0 1,5 0 4,-7-2-6,5 1 1,-7 1-1,1 0 3,0-1-6,0-1 0,-1 2 2,-7 0-2,15 0 2,-7 0 2,3 2 0,-1-2-1,2 0-3,2 0 4,3 1-2,2-1 0,2 3-6,3-2 7,-2 0 0,2-1 0,1 2 2,-2-1-3,1-1 3,-4 1-1,1 2 0,0-3-9,-6 0 8,1 0-2,-2 0 2,-2 0-2,2 0-4,1 2 5,-4-2-2,2 0 5,1 0-2,-1 1-1,1-1 1,5-1 2,2 2-1,-4 0 2,4-1-3,-1 1-4,1-1 3,4 2 3,-4-4-2,2 4 1,-2-4-2,1 2-1,1-1 6,-2 0-1,-3 1 0,-3-1-1,4 1 2,2-2-2,-6 2 1,1-3-3,-2 3 5,-3-1-1,4 1-1,1 0-5,1 0 1,-4 0-1,6 0 7,2 0-5,-2 1-6,4-1 8,0 3-4,-1 0-3,4-3 9,-5 1-3,2-1 2,-2 1-4,3-2 3,-2 2-8,-1 1 9,-2-4-5,-4 4 1,0-2 4,2 0-6,-1 0 2,-2 0-3,1 0 3,-4 0 1,4 0-4,1 1 5,-1-1 1,0 0-5,7 0 1,-7 1 1,1-1-4,3 0 4,-4 0-2,6 2 1,-7-2 3,2 1-7,-2-1 4,-2 0-3,1-1 6,-1 1-1,2 0 2,-8 0-2,2 0 0,-1 1-6,2-1 5,-2-1-1,-7 1 3,13-2-2,-13 2-1,10 0 0,-3-1 1,1 1 4,-8 0-8,16-1 3,-6 1 0,2-3 0,-1 3 0,2 0 3,-6-1-9,5 0 3,-1-1 3,-3 2 1,4-4 1,-4 4 3,3-1-9,2-1 5,-7 2 0,4-1 2,-2 0-3,-8 1 0,13-2 0,-8 1-13,5 0 14,-2 1-4,-2-3 3,0 3-2,2-2 2,0 2 1,2-2 0,-1 2 0,0-2-2,-1 2-1,1 0-2,-9 0 0,16 0 3,-8 0 2,2 0-1,-3 2 0,1 0-3,-1-2 3,-7 0-2,16-4 3,-11 4-2,4 2-1,-9-2 0,11 0 0,-5 0 3,3 0 3,-3 0-7,3 0 0,2 2 3,-1-2 1,4 2-2,-6-2-3,4 1 5,0-2-3,-3 1 4,1 1-2,-3-1 2,1-1 0,-8 1 0,13 0 3,-9 1-4,-4-1 2,10-3-2,-10 3 3,6 0-1,-6 0 3,0 0-5,7-2 0,-7 2 0,0 0 3,0 0-4,0 0-3,0 0 6,10 0-5,-10 0 3,0 0-2,0 0 6,6 2-2,-6-2 1,0 0-3,5 2-2,-5-2 1,0 0 2,0 0 0,0 0 0,10-2-1,-10 2-16,0 0 14,0 0-28,0 0-26,0 0-35,2-4-65,-2 4-148,5-2-328,1 1 145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17.436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DCFEA03-F4C9-4500-8832-F99E3502DCD7}" emma:medium="tactile" emma:mode="ink">
          <msink:context xmlns:msink="http://schemas.microsoft.com/ink/2010/main" type="writingRegion" rotatedBoundingBox="16346,8104 14629,8719 14352,7947 16069,7332"/>
        </emma:interpretation>
      </emma:emma>
    </inkml:annotationXML>
    <inkml:traceGroup>
      <inkml:annotationXML>
        <emma:emma xmlns:emma="http://www.w3.org/2003/04/emma" version="1.0">
          <emma:interpretation id="{27B5762A-CAA6-4E56-A22A-62A58138240A}" emma:medium="tactile" emma:mode="ink">
            <msink:context xmlns:msink="http://schemas.microsoft.com/ink/2010/main" type="paragraph" rotatedBoundingBox="16346,8104 14629,8719 14352,7947 16069,73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1A6B7F-CE2D-44EC-8444-F31FB767E941}" emma:medium="tactile" emma:mode="ink">
              <msink:context xmlns:msink="http://schemas.microsoft.com/ink/2010/main" type="line" rotatedBoundingBox="16346,8104 14629,8719 14352,7947 16069,7332"/>
            </emma:interpretation>
          </emma:emma>
        </inkml:annotationXML>
        <inkml:traceGroup>
          <inkml:annotationXML>
            <emma:emma xmlns:emma="http://www.w3.org/2003/04/emma" version="1.0">
              <emma:interpretation id="{49BE6FB6-7486-4E17-9358-76BBFAA52444}" emma:medium="tactile" emma:mode="ink">
                <msink:context xmlns:msink="http://schemas.microsoft.com/ink/2010/main" type="inkWord" rotatedBoundingBox="16346,8104 16088,8197 15812,7424 16069,7332"/>
              </emma:interpretation>
            </emma:emma>
          </inkml:annotationXML>
          <inkml:trace contextRef="#ctx0" brushRef="#br0">-4209 2133 162,'0'0'153,"-5"-1"-17,5 1-5,0 0-4,-10-1-1,10 1-8,-6-3-8,6 3-13,-7-1 4,7 1 6,0 0-4,0 0-2,-8-3-7,8 3 0,0 0-7,-5-2 3,5 2-8,0 0-1,-2-5-5,2 5-1,0 0-5,0 0 2,0 0-5,0 0 1,0 0-3,0 0-5,0 0-1,0 0-4,0 0-4,0 0-2,0 0-4,0 0-7,0 0-5,0 0-7,0 0-1,0 0-3,0 0-6,0 0 4,0 0-6,0 0-4,0 0 3,18 5-3,-13-3 1,1 0-2,3 0 3,-3 2 0,3-1 0,1 1-3,0 0 3,5 2 2,-4 0-2,3 2 0,0 0 0,-1-2-1,1 1 0,0 4-5,1 1 1,-4-4 4,1 5-3,3 0 0,-5 4 1,1-6 1,-2 4-4,1 1 0,-3 0 2,2 0 1,0 0-8,-3-1 5,0 3 1,-2-1-3,1-5 1,0 6 2,-4 0-4,3-6-1,-3 0 2,3 2 0,-3 0-2,4-2 3,-1 2-3,-3 0-2,4 1 3,-2-3-2,-2 6 1,4-1 0,-3-2-4,3-1 4,-3 0 0,-1-1 0,2-2-2,-1 1 2,-1-2-1,0-3-4,2 0 8,-2-2-1,1-1-1,-2 0-2,2 0 2,-2-4-2,1 5 4,-1-5-1,0 0 4,0 5 11,0-5 16,2 3 3,-2-3-1,0 0-3,0 0-1,0 0-1,-3-14 0,0 8-8,1-4-9,-3-1 3,0 0 0,0-1-1,0-1-6,0 1 4,0 2-7,0-4 3,1 2-2,-2-1-7,1 2 3,0 0-2,0-2 0,-1 1 3,2 0 0,-1 0-1,1 2-8,-1-2 7,0 3 1,0-2 1,-1-2-5,1 1 1,0-1-2,0 1 2,0-1-4,0 3 7,0-2-2,1 0 4,0 0-9,-3-5 0,2 0-1,0 5 0,-1-6-2,1 6 5,-2-5 2,0 4-5,1-1 1,1 2 2,0-2 3,-1 3-3,4 0 4,-5 2-1,5 0-4,-3 0 0,2-1 4,-2 2-7,2-1 7,-1 4-5,-2-5 0,2 3 6,-1 2-2,1-3 0,1 2 2,-2 0-3,0-1 1,-2 3-3,4-1 3,-5 0-10,3-1 7,-2 4 0,2-5 5,-3 3-3,2 2-6,-3-2 4,3 0-2,0 1 2,-3 0-3,3 1 3,1 0-3,-2 0 6,0-1 0,2 0-11,5 3 10,-8-5 0,5 4-2,3 1 4,-7-2-2,7 2-5,-3-2 6,3 2-2,-5-3-2,5 3 2,0 0 0,-7-1-2,7 1 4,0 0-2,0 0 2,0 0-4,-6-3 3,6 3-1,0 0-1,0 0 0,0 0-3,-4-1 5,4 1 1,0 0-6,0 0 10,0 0-9,0 0-1,0 0 3,0 0-3,0 0 11,0 0-7,-8-1 0,8 1-4,0 0 2,0 0 1,0 0-6,0 0 4,0 0-1,0 0-1,0 0 0,0 0 2,0 0-2,0 0-3,0 0 1,0 0-1,0 0-1,0 0 2,0 0 2,0 0-3,0 0 4,0 0-3,0 0 2,0 0-4,17 5 5,-17-5-1,8 3-6,-3-2 11,0 1 0,1 2-1,3 0 0,-3-1 3,3 0 1,-1-1-4,0 1 0,2 1-1,0-1 4,-1 1-3,1 1 1,-3-1-1,1 1 2,-1-2 2,2 1-5,-3 0 2,4 4 2,-1-4 0,0 3-3,-1 2 0,1 0 1,-1-2 2,-1 2-1,4-1 1,-2 1 1,-2 0-3,3 0 0,-2 0-1,-1-1 0,3 1 4,-2 1-6,0-1 1,1 0 6,2 2-3,-6 1-1,4-2-2,-3-1 6,3 1 0,-3 2-1,3-4-4,-3 2 1,0-3 5,2 2-4,-3 1-4,1-2 2,0 1-1,0-1 3,-1 3-2,0-3 1,-1 1 0,2 0 0,-2 0 1,0 1 7,1 0-6,-2 0-1,2 0 1,-2-4-1,-2 3-1,3-2 1,-2 1-2,0-2 3,1 2-2,1 1-2,-3-2 7,2 0-5,-1 0 0,0-1 3,-1-1-7,1 2 3,-1-1 8,1-1-4,-2-1 0,0 0-2,0 1 4,2-2-5,-2 2 0,0 1-2,0-2 6,-2 1-6,0 0 6,1 1-3,-1-2-5,1 1 3,-1 1 1,1-1 8,0-3-8,-3 2 0,3 1 0,0-1-1,-1 1 5,1-3-1,1 5-3,0-7 1,-2 5 1,2-5-8,0 6 5,0-6 10,-3 2-14,3-2 7,0 5-4,0-5 1,0 0 1,0 0-10,0 0-27,0 0-42,0 0-50,0 0-65,0 0-84,0 0-242,0 0-563,0 0 249</inkml:trace>
        </inkml:traceGroup>
        <inkml:traceGroup>
          <inkml:annotationXML>
            <emma:emma xmlns:emma="http://www.w3.org/2003/04/emma" version="1.0">
              <emma:interpretation id="{5D91F381-FC0C-4345-8C8F-FBC3DFFCCE4D}" emma:medium="tactile" emma:mode="ink">
                <msink:context xmlns:msink="http://schemas.microsoft.com/ink/2010/main" type="inkWord" rotatedBoundingBox="14722,8501 14570,8556 14447,8210 14599,8155">
                  <msink:destinationLink direction="with" ref="{C1D37FB7-11FA-4829-9774-60712704E674}"/>
                  <msink:destinationLink direction="with" ref="{F2CDD897-EEA8-4701-A250-288D6F08C710}"/>
                  <msink:destinationLink direction="with" ref="{A1038909-3FF3-40B3-B944-9A8C5E5F32AD}"/>
                </msink:context>
              </emma:interpretation>
            </emma:emma>
          </inkml:annotationXML>
          <inkml:trace contextRef="#ctx0" brushRef="#br0" timeOffset="5116.7841">-5467 2904 92,'0'0'103,"-9"-2"-8,9 2-7,0 0-8,0 0-10,0 0-4,0 0 0,0 0-13,-10 0-10,10 0-3,-1 5-7,-4-1-7,5 1-14,0 3-13,-2-1-24,-1 7-29,0-3-78,-1 8-142,1 1 64</inkml:trace>
          <inkml:trace contextRef="#ctx0" brushRef="#br0" timeOffset="4813.4264">-5481 2875 112,'0'0'114,"-5"-4"-11,5 4-4,0 0-12,0 0-6,0 0-7,0 0-12,-6-2 5,6 2-8,0 0-6,0 0-2,0 0-9,0 0-5,-8 0-2,8 0-2,0 0-8,0 0 1,-10 2-8,10-2 3,-5 6-1,2-3-5,3-3-7,-5 6 2,4-1 2,1 0-7,-1 5 0,-1 2 2,2 0-7,0-2 1,2 4 5,-4 3-8,2 1 5,3 0-28,-2 0-14,3 0-8,-2-1-15,2 3-18,-1-1-93,-2-1-188,-1-2 84</inkml:trace>
          <inkml:trace contextRef="#ctx0" brushRef="#br1" timeOffset="123161.145">-5599 2958 74,'0'0'92,"0"0"0,0 0-10,0 0-3,-2-4-6,2 4-5,0 0-7,0 0 12,0 0-16,0 0 0,0 0-13,0 0 7,0 0-7,0 0-1,0 0-8,0 0 3,0 0-11,0 0-1,0-5 4,0 5-2,0 0-1,0 0-11,0 0 3,0 0-3,0 0 1,0 0-7,0 0 1,0 0-1,0 0 0,0 0 2,0 0-9,0 0 2,0 0-2,0 0-2,0 0 5,0 0 2,0 0-2,0 0-3,0 0 4,0 0-6,0 0-3,0 0 7,0 0 1,0 0-1,0 0-10,0 0 10,0 0-4,0 0-1,0 0 2,0 0 2,0 0-5,0 0 6,0 0-4,0 0 1,0 0 3,-3-3-5,3 3 4,0 0-5,0 0 7,0 0-6,0 0-6,0 0 3,0 0 6,0 0-3,5-4 0,-5 4 2,8-4-4,-5 1-3,-3 3 2,8-5-8,-2 4-3,0-2-10,-2 1-15,1 0-13,-5 2-7,9-3-14,-5 0-26,0 1-72,-4 2-185,7-7 83</inkml:trace>
          <inkml:trace contextRef="#ctx0" brushRef="#br1" timeOffset="129867.1944">-5611 2801 104,'0'0'94,"0"0"-8,0 0 7,0 0-19,0 0-4,0 0-7,0 0-7,0 0 1,0 0-6,0 0-1,0 0-15,0 0 3,0 0 0,0 0-9,0 0 5,0 0-13,0 0 8,0 0-7,0 0-6,0 0-3,0 0 6,0 0-9,-3 13 9,3-13-12,0 0-1,0 0 1,0 0-1,0 7 3,0-7 4,0 0-4,0 0 1,0 0-5,0 0 7,0 0-8,0 0 0,-3 3 1,0-1-4,3-2 7,-6 2-4,6-2-2,-9 0 1,9 0 2,0 0-6,0 0 4,-10-4 4,10 4 3,0 0-9,-5-3-4,5 3 6,0-6 0,0 6-6,0-5-1,0 5 15,0-6-4,0 6-12,5-3 5,-5 3-2,0 0 2,9-2 1,-9 2-3,5-2-10,-5 2 10,0 0 4,0 0-3,10 4 0,-9 0-5,5 4 6,-6-2 8,4-3-3,1 5 2,-4 1-7,4-2 6,-2 0-7,2 1 7,-4-1-1,0-2-2,0 0 0,3 2 3,-4-3-3,0 0-3,0-1 4,0-3 6,-2 8-6,-1-6 3,3-2-2,-7 1-8,7-1-2,-14-1-2,14 1-2,-10-5 7,3-1 0,3 1 3,-4-1-4,5-4 0,-5 2-3,3-1 5,3 2 1,-1 1 0,2-3 7,1 3-3,0-2 2,-4 2-1,8-1-11,-4 3 7,1 1 1,-1 3-3,5-6 0,-5 6 4,5 0-6,-5 0 4,14 7-24,-7-3-40,-3 4-141,1-1-220,-2 0 98</inkml:trace>
          <inkml:trace contextRef="#ctx0" brushRef="#br0" timeOffset="5480.0147">-5542 3006 76,'-1'6'78,"0"-3"-1,1-3-13,1 10 2,-1-6-10,-1-1-7,-1 3-8,2 1-1,-2-2-7,1 0 2,1 1-11,-1 0-1,1-1 0,0-1-15,0 1 2,0 0 1,-2-1-4,2-4-5,0 7 1,0-7 0,0 6 5,0-6-7,0 0-15,2 4-6,-2-4-12,0 0-12,0 0-61,0 0-114,0 0 51</inkml:trace>
        </inkml:traceGroup>
      </inkml:traceGroup>
    </inkml:traceGroup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0:25.153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C784339-AD80-40A0-B813-D673644BBDD8}" emma:medium="tactile" emma:mode="ink">
          <msink:context xmlns:msink="http://schemas.microsoft.com/ink/2010/main" type="inkDrawing" rotatedBoundingBox="21856,12158 21866,12156 21868,12170 21858,12172" shapeName="Other"/>
        </emma:interpretation>
      </emma:emma>
    </inkml:annotationXML>
    <inkml:trace contextRef="#ctx0" brushRef="#br0">0 2 33,'0'0'157,"0"0"-14,0 0-15,0 0-13,0 0-13,0 0-8,0 0-11,0 0-12,0 0 1,0 0-12,0 0-12,0 0 2,10-2-14,-10 2-33,0 0-58,0 0-135,0 0-207,0 0 92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0:12.696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0337BA3-46AF-4A61-A52B-920AF1BE3C1D}" emma:medium="tactile" emma:mode="ink">
          <msink:context xmlns:msink="http://schemas.microsoft.com/ink/2010/main" type="inkDrawing" rotatedBoundingBox="13564,9959 13591,9453 14300,9491 14273,9997" semanticType="callout" shapeName="Other">
            <msink:sourceLink direction="with" ref="{AA8D9620-B027-4851-B141-0D1AC3708F8E}"/>
            <msink:sourceLink direction="with" ref="{D8BE548D-984E-425D-82B4-D678978CA8AC}"/>
          </msink:context>
        </emma:interpretation>
      </emma:emma>
    </inkml:annotationXML>
    <inkml:trace contextRef="#ctx0" brushRef="#br0">-6480 4376 19,'0'0'137,"23"0"-18,-23 0-9,7-3-6,-4 0-7,-3 3-13,11-3-6,-9 2-1,-2 1-7,10-4-8,-4 2-3,3 0 2,-4-2-6,1 1-4,-1 1-1,3-1 1,-1-1 5,1 0-2,2-1 2,-3 1 3,1-1-3,-1-3 5,2 2-4,-3 1 1,3-3-5,-3 2 0,1-1-3,0-3-1,-2 1-4,1-1 2,-4 1-2,3-1-1,-2 0-4,0-2 0,-1 7-3,0-7-1,2 0-4,-4 0-1,0 4 18,1 2 9,-1-3-4,-1-1-2,1 4-10,-1-5-8,-3 4 0,3 0-4,-1 1 4,1 1-1,-2-3-1,3 5-5,-3-1 0,2 0-6,-3 0-3,0-2 1,-1 5-4,2-2-1,-4-1-2,1 2-1,0 1-3,6 1 2,-14 0-3,8-2 2,-3 4-6,3-1 3,-4 1-2,0-2 1,5 3-3,-1-2-1,0 2-1,-3-2 1,3 4 1,-3-1-1,5 1-1,-2-1-1,-1 1 2,-1 3 1,1 0 0,-2 0 0,4 1-4,-1 1 2,-2-2-4,1 1 4,-1 0 0,2 0-4,-1 2 4,1 1-2,-1-1 1,2-1 0,-1 2-1,1-2-1,0 0 2,4 1-2,-4 0-1,4-1 0,-1 2 1,-1-1 1,1-1 1,2 0 1,-1 0-3,1 1 3,0 0-1,1-2 3,-2-1-4,2 2 3,1-4-1,-1 3-1,1-1 2,0 1 2,0 0-2,0-1 4,1 1 1,0-1 0,-1 0 1,4 1-1,-2-2 5,-1-1-4,3 5 9,-1-3 1,2 2-3,-2-4-1,0 0 1,0 0 0,1 1 1,1-3-4,0 2 3,2 1-1,0-3 2,4-2-1,1 1 1,-2 1-1,7-7 3,2 2-1,4 0-4,-1-3 2,7 1-8,0-1 5,1-4-3,-9 3 1,9-2-6,-1-1-18,0 0-19,2-1-24,-1 0-24,0-1-45,4 1-42,-2-4-49,-2 0-220,1-2-475,-1-1 210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0:11.582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8C3BFB1-ABDE-498A-948B-0661F35F5422}" emma:medium="tactile" emma:mode="ink">
          <msink:context xmlns:msink="http://schemas.microsoft.com/ink/2010/main" type="inkDrawing" rotatedBoundingBox="14368,10260 14593,10289 14573,10450 14348,10422" semanticType="callout" shapeName="Other">
            <msink:sourceLink direction="with" ref="{D8BE548D-984E-425D-82B4-D678978CA8AC}"/>
          </msink:context>
        </emma:interpretation>
      </emma:emma>
    </inkml:annotationXML>
    <inkml:trace contextRef="#ctx0" brushRef="#br0">-5544 5006 84,'-4'5'106,"2"-1"-7,-3 0-12,1-1-10,-2-1 0,0 0-8,-1 0-4,4 1-9,-5-2-9,2 2-1,6-3-4,-15 0-8,15 0 1,-10-2 2,5 1 4,1-2-10,-2 1 3,2-2 2,2-3-4,-2 0-5,3 0-2,-3-4-2,0-1 4,3 1 0,1 0-10,0-3 8,4 4 9,-4 0-1,1 4 1,3-5 3,-3 6 1,3-4-1,1 4 1,-4 0-3,4 2-4,-1-1 7,-3 2-3,7-1 6,-8 3 7,12 3-3,-6-1-3,-1 2-5,1-2-1,1 0-7,-5 2 1,4 0-1,-1 3-4,-3-3 0,-1 1 0,0 2-3,-2 0-1,0-5-3,-6 6-7,0-1 3,-3-2 1,-2 3 2,-1-2-7,-7 0-8,9-2-3,-9 1-6,5 0-2,0-2 1,3-1-7,-1-1 3,3 0-6,2-1 1,0-1-6,8 1 9,-11-3-6,6 1-2,4-5 10,-2 2-3,3-1 2,3-1-4,-2 1 4,4-4 1,-3-1 4,1 6-8,3-2 6,0-1-34,-2 3-52,2 1-84,-1-2-93,-4 2-296,-1 4 131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1:25.018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F8BFF4C0-5860-4E78-A8B0-E6BEE0A25D80}" emma:medium="tactile" emma:mode="ink">
          <msink:context xmlns:msink="http://schemas.microsoft.com/ink/2010/main" type="writingRegion" rotatedBoundingBox="10225,4543 10604,7253 9706,7378 9327,4668"/>
        </emma:interpretation>
      </emma:emma>
    </inkml:annotationXML>
    <inkml:traceGroup>
      <inkml:annotationXML>
        <emma:emma xmlns:emma="http://www.w3.org/2003/04/emma" version="1.0">
          <emma:interpretation id="{DB038F30-1FFF-464D-BD26-DBB353126417}" emma:medium="tactile" emma:mode="ink">
            <msink:context xmlns:msink="http://schemas.microsoft.com/ink/2010/main" type="paragraph" rotatedBoundingBox="10225,4543 10604,7253 9706,7378 9327,46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55896C-A119-44EA-9B9F-91F5FCA9D1F7}" emma:medium="tactile" emma:mode="ink">
              <msink:context xmlns:msink="http://schemas.microsoft.com/ink/2010/main" type="line" rotatedBoundingBox="10225,4543 10604,7253 9706,7378 9327,4668"/>
            </emma:interpretation>
          </emma:emma>
        </inkml:annotationXML>
        <inkml:traceGroup>
          <inkml:annotationXML>
            <emma:emma xmlns:emma="http://www.w3.org/2003/04/emma" version="1.0">
              <emma:interpretation id="{B50C378D-B603-4913-A4B0-BA54EB2CE377}" emma:medium="tactile" emma:mode="ink">
                <msink:context xmlns:msink="http://schemas.microsoft.com/ink/2010/main" type="inkWord" rotatedBoundingBox="10225,4543 10236,4616 9337,4741 9327,4668"/>
              </emma:interpretation>
            </emma:emma>
          </inkml:annotationXML>
          <inkml:trace contextRef="#ctx0" brushRef="#br0">-433-855 46,'0'0'128,"-11"-2"-29,7 0 13,4 2-1,-6-3 1,6 3-8,-7-1-2,7 1-7,-6-3-2,6 3-12,-5-2-8,5 2-7,0 0-11,-4-4 0,4 4-4,0 0-5,-3-3-9,3 3 0,0 0-4,0 0-7,-8-1 0,8 1-7,0 0 3,0 0-2,0 0-2,0 0-4,0 0-2,0 0-3,0 0 2,0 0-3,0 0 0,0 0-3,-11 3-20,11-3-43,-5 5-49,0-1-152,1-2-282,-3 1 125</inkml:trace>
          <inkml:trace contextRef="#ctx0" brushRef="#br0" timeOffset="-374.4142">-793-777 8,'0'0'148,"-13"-2"-11,7 0-13,6 2-9,-12-1-11,8 0-8,4 1-5,-11-3-13,11 3-9,-10 0 0,10 0-8,-5-2 2,5 2-7,-6-3 1,6 3-1,0 0-6,0 0-11,0 0-2,-6-1 2,6 1-13,0 0-1,0 0-3,0 0 1,0 0-3,27 0-4,-6-1 1,3 1-1,8-2 2,8-2-8,17 0 1,4-4 1,0 3-8,4 0 5,6-2-7,32-2-27,-32 0-40,0 2-47,-5 0-143,4 1-276,-6-3 124</inkml:trace>
        </inkml:traceGroup>
        <inkml:traceGroup>
          <inkml:annotationXML>
            <emma:emma xmlns:emma="http://www.w3.org/2003/04/emma" version="1.0">
              <emma:interpretation id="{5F10D027-1878-4ADC-801B-A9D837D3B000}" emma:medium="tactile" emma:mode="ink">
                <msink:context xmlns:msink="http://schemas.microsoft.com/ink/2010/main" type="inkWord" rotatedBoundingBox="10192,5138 10244,5507 9737,5578 9685,5209"/>
              </emma:interpretation>
            </emma:emma>
          </inkml:annotationXML>
          <inkml:trace contextRef="#ctx0" brushRef="#br0" timeOffset="155567.2754">-310-185 120,'0'0'147,"0"0"-5,1-8-4,3 7-10,-4 1-13,1-6-2,-1 6-11,0-7-3,0 7-4,1-7-4,-1 3-13,0 0-11,0 4-1,0-8-5,4 4-5,-4 0-2,0 4-3,1-6-8,-1 6 0,-1-9-4,1 9 2,0-3-1,0-3-2,0 6-12,-4-8 8,3 5 0,1 3-1,0 0-1,1-6-1,-1 6-3,-1-3 0,1 3-6,-5-5 3,5 5-6,-5-3-3,5 3 0,0 0-2,-10-1 0,10 1-2,0 0-4,0 0 0,-11 4-3,6-2 0,0 0-3,0 2 1,1-3-2,-2 3 4,1-3-2,1 5 1,-2-2-3,0 1-2,2 0 6,-2 2-8,1 0 7,1-1-1,-2 4-3,1-5-1,0 6 2,-1-1-4,0 2 3,2 0 0,-2-1 0,1 0-2,1 1-1,-1-1 4,1 3-1,3-4-3,-4 2 0,3 1 5,-1-3-3,2 1 2,1 1-2,-1-2 0,1 2 1,0 0-1,0-1 1,0 0-4,0-4 3,0 2 0,2-2 0,1 0 4,-1 0-5,-1-1 5,3 0-1,-3-3-2,2 2 3,2 0 4,-3-2 4,4-2 6,-2 1 4,2 0-2,2-2 5,-8 0 0,14 0 0,-7-2 4,0 0 2,1-2 1,-2 1-3,5-4-2,-1 4-3,0-5 0,-1 1 0,2 2-4,1-3 1,0 1-3,-2-2-1,0 1 1,5-6-3,-4 5 1,-1 2-1,-1 0 0,1-1 3,-4-3 0,3 3 5,-3-4 3,0 2-2,-2-3 3,1 1-2,-2 2 4,0-2-3,-2-1 4,0 3-5,1-3 0,-1 0 1,-1 1-6,0 1 3,-3 2 4,2-2-3,1 4 1,-1-1 0,-2 2-4,2-1-1,0 0-4,0 2 3,-1-1-4,0-1-4,1 3 2,-1-1-1,1-2-6,1 0 4,-1 2-1,0 1 1,1 4-3,-3-7 0,3 7 1,-1-5-4,1 5 1,-1-4 1,1 4 0,0 0-2,0 0-1,0 0-3,0 0 0,-2-5-2,2 5 0,0 0-3,0 0-1,0 0-4,0 0 7,0 0-1,3 15 1,1-4 3,-2 0-1,1 2 3,2-1-6,-3-3 4,4 10-1,1-3 0,-4-1 2,5-3-1,1 5 1,-1-1 0,0-4-1,0 0 2,6 1-1,-6-1-3,5-4 0,-3 0-22,0-1-38,4-2-39,1-2-50,6-6-65,-2 5-269,2-9-526,0 1 233</inkml:trace>
          <inkml:trace contextRef="#ctx0" brushRef="#br0" timeOffset="70491.8753">-417-177 140,'4'-10'153,"2"-2"-19,0 0 2,1 0-6,1 1-4,-2 1 8,2 0-6,-1 1-14,1-2 0,0 5-8,3-1-4,2 2-12,-2 1-5,-2 1-9,-2 3 0,2-1 5,-9 1-7,16 4-5,-12-2 5,7 5-1,-3 2-5,-1 3-3,3 1-5,-2 6-2,-1-3-7,0 4-7,-3-2-2,2 0-3,-3-4-6,2 5-1,1-2-5,-3-3-3,2 3-5,-2-4-7,2 1-30,-1 0-17,2-2-30,-1 2-35,-1-1-28,1-2-37,-1-1-215,-4-2-412,0 1 183</inkml:trace>
          <inkml:trace contextRef="#ctx0" brushRef="#br0" timeOffset="70266.4635">-289-195 117,'0'0'171,"1"-5"-1,2 2-13,-3 3-4,2-4-10,1 0 1,-3 4-5,0 0-9,0 0-3,0 0-8,0 0-6,-5-5-6,5 5-8,0 0-9,0 0-7,0 0-12,0 0-5,0 0-7,0 0-3,-19 10-7,14-4-2,0 1-5,-1 1-6,-3 3-2,0 1-5,2-1-5,-2 2 2,1-3-5,0 4-2,3-5-2,-2 6 0,1-4-2,-3 4-5,3-3 1,1-1 0,-3 2-2,3-2 0,-1-1-1,2 0-1,-1-1-3,1-1-15,0 0-23,1 0-20,-2-4-23,4-2-27,-2 3-24,3-5-18,-3 4-32,3-4-161,0 0-365,0 0 162</inkml:trace>
          <inkml:trace contextRef="#ctx0" brushRef="#br0" timeOffset="70674.739">-382-12 207,'-3'-4'215,"3"4"-23,1-5-18,-1 5-16,0 0-19,7-8-13,-2 7-14,2-3-10,8 1-14,0-1-26,6 1-63,-1-2-70,5 1-180,-4 0-271,2-2 120</inkml:trace>
        </inkml:traceGroup>
        <inkml:traceGroup>
          <inkml:annotationXML>
            <emma:emma xmlns:emma="http://www.w3.org/2003/04/emma" version="1.0">
              <emma:interpretation id="{EF747324-64F3-4E31-8DC8-F6F0078DACF3}" emma:medium="tactile" emma:mode="ink">
                <msink:context xmlns:msink="http://schemas.microsoft.com/ink/2010/main" type="inkWord" rotatedBoundingBox="10318,6592 10414,7279 9897,7352 9801,6665"/>
              </emma:interpretation>
            </emma:emma>
          </inkml:annotationXML>
          <inkml:trace contextRef="#ctx0" brushRef="#br0" timeOffset="156303.9089">-109 1140 19,'0'0'137,"0"0"-9,0 0-20,-4-3-5,4 3-9,0 0-12,0 0-7,0 0-6,0 0-3,0 0-9,0 0-3,0 0-5,0 0-9,-4-2 1,4 2-5,0 0 1,0 0-8,0 0 0,0 0-7,0 0 1,0 0 3,0 0-6,0 0-8,-6 11 9,4-7-3,2 2 3,-3-2-4,1 3-4,0 2 9,-2 0-12,0 2 2,1-1 0,0 4-2,-2-2 4,4 2-6,-3 0-7,4-2-31,-2 2-23,2 1-29,0-6-147,0 0-247,2-2 110</inkml:trace>
          <inkml:trace contextRef="#ctx0" brushRef="#br0" timeOffset="157389.6337">-128 1403 37,'0'0'168,"-7"-7"-13,7 7-9,-1-5-18,-1 2 2,2 3-1,0 0-3,-3-5-7,3 5-4,0-4-8,0 4 2,-2-4-3,2 4 0,0 0-7,0 0-5,0 0-2,0-5-3,0 5-8,0 0-2,0 0 0,0 0-3,0 0-1,0 0-6,0 0-5,0 0-10,0 0 0,0 0-7,0 0-4,0 0-6,0 0-6,0 0-4,0 0-1,0 0-4,0 0-4,0 0-1,0 0-4,0 0 1,2 18-4,-2-5 0,1-1 3,-2 7-1,1 0-2,-2 2 1,2 5-4,0-6 2,0 2-1,-2 0 2,1-2 2,1 3-5,0-3 0,-2 0 0,-1 3-2,3-6 4,0 0-3,-1-4 1,0-1-6,1-1-3,0-2 4,-2-1-4,4-2 3,-2 0 1,0 0-1,0-4 2,1 2-6,-1-4 12,0 0-3,-1 7-1,1-7 0,0 0 1,1 4-1,-1-4 2,0 0-2,0 0-1,0 0 0,0 0-2,0 0-1,0 0 3,0 0-2,0-17 1,0 11-3,4 0 2,-4 0 2,1 0 1,0-2 4,2-1 1,0-4-3,1 3 4,1-2 0,1 0 3,-2 0-3,2 0 3,-2 3-3,1-4 3,1 4-3,-2 2 1,0 1-2,-1 0 0,5 0-3,-4 1-2,4-3 0,-3 4-1,3-2-1,-2 2 0,3 0 0,-2 2-2,3-2-1,0 3 1,0-2 1,4 0-3,-3 4 0,1 1 3,1 1-4,-1-1 2,0 2-1,1 0 4,1 0 0,-3 2-4,1 0 1,0 1-2,-4 0 6,1-1-5,2-1 5,-2 4-1,-3-4-6,-1 2 5,0 1 0,-1-1 1,2-3-1,-2 6 1,-3-5 2,-1 4 2,0-1-3,-1 0 1,-4 2 0,-1-1 2,-2-1-3,-2 1-5,-2-1 7,1 0-8,-2 0 6,-3 1-2,3-1-2,-3 1 0,-2-2 1,0 1-2,0-3 0,0 1 2,3-2-2,-3 2 5,-1-2-7,3-2 1,-2 0 1,2 1-1,1-3 5,0 2-2,0-1-3,-6 2 1,6-1-2,3-2-3,-2 0 7,3-1-1,-1 0-2,0 1 1,1-3-1,6 3 0,-5-3 1,5 0-4,-2 2 6,-1 0-4,2-1 4,6 2-3,-9-4-2,7 3 0,-2-3 2,4 4-2,-5-4 3,5 4-4,-5-4-1,5 4 4,-1-4-1,1 4 1,-4-5-2,4 5 0,-1-4 1,1 4-4,1-6 2,-1 6 4,0 0-4,0 0-1,4-5 1,-3 3-1,-1 2 4,9-2 1,-4 1-1,0-2-2,-5 3-1,10-1 2,-4 0 0,2 0 0,-8 1 2,12 0-4,-12 0-2,12 1 2,-8 0 1,4 0 2,-1 2-2,-1 0 4,3-1-4,-2 1 1,2-1 4,-4 1-2,8 1 3,-2-1-1,2 1-3,1-4-26,2 0-36,0-7-52,6 2-52,6-6-65,1-4-218,-3-2-488,4 0 215</inkml:trace>
          <inkml:trace contextRef="#ctx0" brushRef="#br0" timeOffset="71769.68">-140 1501 226,'0'0'271,"-5"-8"-13,4 7-13,1 1-21,-2-5-22,2 5-23,-4-3-17,4 3-18,0 0-15,0 0-12,0 0-10,0 0-8,-3 16-9,3-8-5,-1 2-5,-1 3-7,1-3-4,1 3-8,-3 5-6,2-1-5,-3 1-4,4 0-4,-1-1-6,1-1-1,0 2-7,-1-5-2,-1 0-1,1 4-7,1-4-7,0-2-17,1-1-28,-1-1-27,2-3-30,-2 0-8,1-1-13,-1-2-13,0-3-12,0 0-5,0 0 3,0 0-2,0 0 3,-4-24 3,4 12 9,-4-1 22,2-7 15,-2 1 27,2-2 9,0 1 28,1-1 16,1 1 18,0 1 18,0 0 7,-1 2 17,2 2 16,-1 4-4,1-2 7,1 2 1,0 2-6,3 2 5,-2-5-6,2 5-4,1 1-9,1-3 0,2 3 0,0 1-2,1 0-4,3-1-2,-4 2-4,2 1-3,4 3 1,-1 3-5,-2-2-1,1 0-2,-1 5-3,-2-1 3,0 2-1,1-2-3,-2 2 0,-2 2 3,0 2-2,-5-2 0,-1 2-1,1-1-1,-2 3-6,-2-2-1,0 1 0,-4 0-1,-1-1-2,0-1-3,1 1 0,-3-3 0,7-1-2,-6-1-4,3 0 0,0-1 2,0 0-6,4-1-4,-4 0-5,5-4-4,-4 4 2,4-4-5,-1 3 1,1-3-1,0 0 5,0 0-4,0 0 3,0 0 0,0 0 3,0 0-2,19-3 2,-12 0 1,1 2-1,-1 1 4,3-1-3,1 1 5,2 0 4,-1 1 7,-1-1-2,2 0 5,-1 1 4,-1 2 3,1 0-2,-1 0 1,-5 1 0,0-2 1,0 2 1,-2-1 2,1 1-4,-4 1 2,3-1-2,-4-4-2,-5 8 0,0-1-2,-5 0-2,-5-1-3,-1 2-8,-3 0-3,-2 0 0,-2-1-5,-8 1-6,-2-2-11,3 2-9,9-5-14,-11 3-10,11-2-29,-3 2-42,0-3-31,1 1-79,-8 1-136,7-1-406,3 0 180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0:05.996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8BE548D-984E-425D-82B4-D678978CA8AC}" emma:medium="tactile" emma:mode="ink">
          <msink:context xmlns:msink="http://schemas.microsoft.com/ink/2010/main" type="inkDrawing" rotatedBoundingBox="14371,10903 14525,8621 14587,8625 14433,10907" semanticType="callout" shapeName="Other">
            <msink:destinationLink direction="with" ref="{B8C3BFB1-ABDE-498A-948B-0661F35F5422}"/>
            <msink:destinationLink direction="with" ref="{00337BA3-46AF-4A61-A52B-920AF1BE3C1D}"/>
          </msink:context>
        </emma:interpretation>
      </emma:emma>
    </inkml:annotationXML>
    <inkml:trace contextRef="#ctx0" brushRef="#br0">-5544 3222 83,'-4'-5'101,"4"5"-7,0 0-12,0 0-6,0 0-14,0 0-7,0 0-6,0 0-3,0 0-2,0 0-2,0 0-6,0 0-4,0 0 0,8 12-2,-8-12-5,0 6-2,0-3-16,0-3 13,0 8 1,0-3-10,-2 0 5,2 0 2,0 0-6,-2 0-2,2 0 2,0 1-15,-2 1 8,0 0 2,1-2 6,-2 4-12,1 1 3,0-1 2,2 0-3,-2-1-2,1 4-2,-3 0-1,3-1 7,0-2-3,-2 2 2,0-1 4,3 1-12,-3-1 2,3 0 0,-4 0 6,4 1-4,-1-4 4,2 1-4,-2 1-1,1 1 3,1-3-5,-1 2 1,-1 1 7,1-2-12,1 1 5,-2-1 4,1 0-1,1 0 4,-1 0-2,0 2-6,0 0 3,3-2 11,-6 3-8,2 0-9,1 0 9,-1 0 1,1 1-8,0 0 1,-3-3 6,3 3-5,-3-4 3,1 2 1,2-3 5,-1 0-8,-1 1 6,-1-3-9,1 2 4,-1 0-7,3-1 10,-2-2-3,-1 3-1,3-2 2,-2 1 1,-2-1 1,4 2-6,0-1-6,-1 1 9,-2 0 7,3-1-9,-1-1 10,-4 4-6,5-3 1,0 2 1,0 0-6,-1 0-6,1-3 8,0 3 0,0 2-3,0-2 9,-4-2-9,4 1 5,0 1-1,-1 0-5,1-2 2,0 1-4,-1 1 9,1-1-5,-2-2-7,1 2 14,1-1-5,-1 1 6,1-2-5,0 2-2,-4-2-1,4 2-3,4-2 4,-8 2 2,4-3 0,0 1 0,0 4-4,-1-3 7,-2 2-6,3-3 4,0-1-8,-2 6 10,1-3-4,-2 2 5,2-2 0,1 1-6,-4 2 5,4-2-7,-1 0 7,-2 0-4,2-2-2,1 1-1,0-2 5,0 0-7,0 1 2,-5-2 4,5 1-2,0-5-3,0 8 5,0-4 2,0-4 4,0 6-9,0-2-5,0-1 7,3 3-1,-3-6 7,-3 7 0,3 0 0,0 0 2,0 0-2,0 3 5,0 1 1,0 2-7,0-2 3,-1 1-2,1-3-1,0 0 4,0 1-4,0-2 6,-4-1-13,8 0 10,-4 1 1,0-1 4,0 0-4,1-2 4,-1 2-3,0-1-1,-1 3 0,2-4 4,-1 3 1,0 1-11,0-4-4,0 4 12,0-2 2,0 0-5,-1 1-2,1 0 6,-5 0-5,5 4-2,0-4 2,0-1-1,-3 2-2,2 1 5,1-1-4,-1 0 4,1-2-6,-4 2 2,4-3-5,-1 2-2,2-2 2,-2 1 1,1 2 7,0-4-12,0 4 3,0-3 3,0-1 3,0 3 0,0-1 0,0-1-6,-3-1 3,3 2-2,3 0-5,-6-1 8,3 1 4,-2 0-10,2-1 7,0 2-7,0-1 3,0 2-2,-2-1 9,0 0-4,2 0 3,0 1-8,-1-1 3,-3 2-3,4-5 3,-1 3-2,1-1-3,0-3 8,0 2 0,-2-1 0,2 0 1,0-5-1,0 8-6,-3-5-4,3-3 4,0 4-1,0-4 3,0 6 2,0-6-2,0 4-3,0-4 9,0 6-12,0-1 11,0 0-4,0 0 4,0-1-7,0 2 4,0 3-3,0-4 2,-1 0 0,-2 3-3,3-2 5,-1-1-5,1-5 5,0 8-2,0-3 3,0-1-6,0 1 4,0-1 1,0 2-3,-3-3-2,3-3 2,3 5 1,-3-5 0,0 6-5,0-6 2,0 7 3,0-7-9,1 4 14,2 0-4,-2 1-12,-1 0 9,0-1-2,0-4 9,0 7 0,0-2-2,0 1 1,0-2-6,0 1 6,3-1-11,-1 2 2,-2-1 4,1 0 5,-1-1-6,0 1-2,4 0 9,-3 0-6,-1-1 3,2 1-9,-2-1 11,0-4-5,2 7-1,-2-5 1,0 2 4,0-4-4,0 7 1,0-7 2,5 5-5,-5-2 4,0-3-3,1 8 1,-1-4 1,0 1 2,0-2-5,4 1 3,-4 1 0,0 3-2,1-4-1,-1 4 4,0-2-1,0 0-10,0 1 9,0-2-3,0 1-2,0 0 6,0 1 1,0 0 1,1-1 1,-1 0-9,0 2 7,0-2-1,0 5-15,-1-3 15,1-2-7,0 2 0,0-1 6,0 1-4,-1-1 2,1 0 2,-4 2 0,3 0-2,1-4-1,0 3-9,-3 0 7,1 2-4,2-3-4,0 1 1,0 2-13,0-1 6,0 1-6,-2 1-6,0 1-1,2 0-2,-1 1-4,-3 0-17,3 1-1,-1 2-8,-1-4-15,-1 6-14,3-2-49,-4 3-153,3-5 68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0:04.543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2CDD897-EEA8-4701-A250-288D6F08C710}" emma:medium="tactile" emma:mode="ink">
          <msink:context xmlns:msink="http://schemas.microsoft.com/ink/2010/main" type="inkDrawing" rotatedBoundingBox="14480,8870 14586,8443 14611,8449 14505,8877" semanticType="callout" shapeName="Other">
            <msink:sourceLink direction="with" ref="{3C0F2955-F706-440A-93A6-894417272AC1}"/>
            <msink:sourceLink direction="with" ref="{5D91F381-FC0C-4345-8C8F-FBC3DFFCCE4D}"/>
          </msink:context>
        </emma:interpretation>
      </emma:emma>
    </inkml:annotationXML>
    <inkml:trace contextRef="#ctx0" brushRef="#br0">-5515 3061 42,'-3'-5'158,"-1"0"-12,2 1-19,-1 2-11,3 2-18,-5-6-11,5 6-6,-1-3-6,1 3-7,0 0-10,0 0-5,0 0-2,0 0-9,0 0-2,-5 11-4,5-6-6,3 2-4,-3 0 0,0-1-5,-3 5-1,2 1-1,0 1-1,-2 4-7,0-3 2,0 6 0,0 1-3,-4-2 2,1 7-3,0-7 1,-1-1-6,2 2 4,-1-1-2,-1 1-5,2-3-1,-4 1-1,5-1-5,1-5 4,-1 1-24,0 0-7,4-2-20,-1 1-9,2-1-13,-1-4-26,0 0-95,0-2-213,4-1 94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0:04.246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1038909-3FF3-40B3-B944-9A8C5E5F32AD}" emma:medium="tactile" emma:mode="ink">
          <msink:context xmlns:msink="http://schemas.microsoft.com/ink/2010/main" type="inkDrawing" rotatedBoundingBox="14570,8375 14575,8691 14566,8692 14561,8375" semanticType="callout" shapeName="Other">
            <msink:sourceLink direction="with" ref="{5D91F381-FC0C-4345-8C8F-FBC3DFFCCE4D}"/>
          </msink:context>
        </emma:interpretation>
      </emma:emma>
    </inkml:annotationXML>
    <inkml:trace contextRef="#ctx0" brushRef="#br0">-5554 2970 63,'0'0'117,"0"0"-11,2-3-7,-2 3-9,0 0-9,0 0-12,0 0-1,0 0-5,0 0-14,0 0 1,0 0-4,-4 12-7,4-12-2,-3 7-12,3-4-2,0 4 5,0 0-5,-1 0-1,2 2-3,0-1-1,-1 1-8,0 3 6,0-3 2,2 4-12,-2 0 6,1 4-8,-1 2 5,0-2-4,1 3 1,1 0-12,-2-3-21,2 1-9,-2-2-25,-2-2-41,0 5-64,1-7-178,1 0 79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8:49.279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89A5FA-0C1A-4EA8-A054-CBD164255A70}" emma:medium="tactile" emma:mode="ink">
          <msink:context xmlns:msink="http://schemas.microsoft.com/ink/2010/main" type="inkDrawing" rotatedBoundingBox="11320,12100 11330,12086 11332,12087 11321,12101" semanticType="callout" shapeName="Other">
            <msink:sourceLink direction="with" ref="{D6386C95-E2FE-46E8-91DD-071833212D41}"/>
          </msink:context>
        </emma:interpretation>
      </emma:emma>
    </inkml:annotationXML>
    <inkml:trace contextRef="#ctx0" brushRef="#br0">-8791 6679 52,'0'0'94,"0"0"-3,0 0-19,0 0-27,0 0-25,0 0-57,0 0-20,-6 10-60,1-7 26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1:08.52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6386C95-E2FE-46E8-91DD-071833212D41}" emma:medium="tactile" emma:mode="ink">
          <msink:context xmlns:msink="http://schemas.microsoft.com/ink/2010/main" type="inkDrawing" rotatedBoundingBox="11233,12250 11237,12258 11223,12265 11219,12258" shapeName="Other">
            <msink:destinationLink direction="with" ref="{6C89A5FA-0C1A-4EA8-A054-CBD164255A70}"/>
          </msink:context>
        </emma:interpretation>
      </emma:emma>
    </inkml:annotationXML>
    <inkml:trace contextRef="#ctx0" brushRef="#br0">-8889 6843 16,'0'0'103,"0"0"-14,0 0-10,0 0 0,0 0-10,0 0-3,0 0 1,0 0-18,0 0 4,0 0-3,0 0-8,0 0-8,0 0 3,0 0 0,0 0-15,0 0-1,0 0 3,0 0-5,0 0-1,0 0-1,0 0-5,0 0-5,0 0-1,0 0 5,0 0-5,0 0 8,4 7-6,-4-7-1,0 0-8,0 0 1,0 0-7,0 0-3,0 0-7,0 0-17,0 0-13,0 0-27,0 0-72,0 0-157,0 0 69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19.264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1F91042-3104-488C-92E6-C30517EFE7EE}" emma:medium="tactile" emma:mode="ink">
          <msink:context xmlns:msink="http://schemas.microsoft.com/ink/2010/main" type="inkDrawing" rotatedBoundingBox="18139,7118 18147,7118 18147,7133 18139,7133" shapeName="Other"/>
        </emma:interpretation>
      </emma:emma>
    </inkml:annotationXML>
    <inkml:trace contextRef="#ctx0" brushRef="#br0">-1975 1725 54,'0'0'74,"0"0"-8,0 0-10,0 0 0,0 0-13,0 0-7,-8 0-5,8 0-12,0 0-18,0 0-12,0 0-22,0 0-33,0 0-71,0 0 32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9:59.573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7116D4E-C5D9-4F9C-B25C-36C395C51AA7}" emma:medium="tactile" emma:mode="ink">
          <msink:context xmlns:msink="http://schemas.microsoft.com/ink/2010/main" type="writingRegion" rotatedBoundingBox="16869,8818 19003,7808 19435,8721 17301,9731">
            <msink:destinationLink direction="with" ref="{786D9527-3B94-44B1-B53C-29A476B3DB76}"/>
            <msink:destinationLink direction="with" ref="{2A7BF990-9C4E-4AE1-B195-BB88036F91CC}"/>
          </msink:context>
        </emma:interpretation>
      </emma:emma>
    </inkml:annotationXML>
    <inkml:traceGroup>
      <inkml:annotationXML>
        <emma:emma xmlns:emma="http://www.w3.org/2003/04/emma" version="1.0">
          <emma:interpretation id="{2E54ADDB-6975-4825-BF9B-EF41E0412FE6}" emma:medium="tactile" emma:mode="ink">
            <msink:context xmlns:msink="http://schemas.microsoft.com/ink/2010/main" type="paragraph" rotatedBoundingBox="16869,8818 19003,7808 19435,8721 17301,9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270CD2-7D61-4BF9-A48E-B0E50C75B328}" emma:medium="tactile" emma:mode="ink">
              <msink:context xmlns:msink="http://schemas.microsoft.com/ink/2010/main" type="line" rotatedBoundingBox="16869,8818 19003,7808 19435,8721 17301,9731"/>
            </emma:interpretation>
          </emma:emma>
        </inkml:annotationXML>
        <inkml:traceGroup>
          <inkml:annotationXML>
            <emma:emma xmlns:emma="http://www.w3.org/2003/04/emma" version="1.0">
              <emma:interpretation id="{70F909DB-44E3-487C-B9B4-B24F932056CB}" emma:medium="tactile" emma:mode="ink">
                <msink:context xmlns:msink="http://schemas.microsoft.com/ink/2010/main" type="inkWord" rotatedBoundingBox="16869,8818 18225,8176 18524,8810 17168,9451"/>
              </emma:interpretation>
            </emma:emma>
          </inkml:annotationXML>
          <inkml:trace contextRef="#ctx0" brushRef="#br0">-2142 3560 132,'0'0'172,"-1"-5"-13,1 5-6,0-6-10,0 6-9,1-7-9,0 4-6,2-1-3,-1-1-8,-2 2-8,2-2-5,-2 1-4,0 4-9,1-10-9,-1 6-5,1-2-7,-1-1-10,0 2 1,-1 0-6,0-2-4,-1 1-5,2 1-4,-2 0 5,-2-1-5,2 2-11,-2-1 2,0-1 0,0 1-3,2 0-7,-1 1 0,-2 0-1,2 2-1,-2-3-2,1 3 0,-1-2-4,0 1 1,5 3 2,-9-4-3,6 2-3,3 2 0,-12-1-1,7 1 5,5 0-7,-16 1 0,9 0 5,-2 0-5,-2 3 4,1 0-6,1-1 4,-2 1 2,1-1-7,1 1 3,-2 0 3,1 2-2,0 0-2,0 0-2,-1 1 3,-1-2 1,2 3-2,0 0 2,1-1 0,0 2 0,1-1 0,-2 0-2,-1 0-4,5 3 2,-2-5-3,0 5 9,1-2-3,-2 1-1,3-2 2,1-2-5,0 2 2,1-1 2,2-1-1,-3 3 0,2-3 3,-2 1 2,5 0-4,-2-1-2,-2 0 2,4 2-1,-1-3 2,1 1-3,1-1 2,-1 1 9,0 1 6,4-4 1,-2 0 2,3 3 2,4-2 2,-3-2 5,4 0 5,6 0-1,-1-2 2,0 0-5,0-4 3,1 2-1,2-3-3,3-3 3,-4 3-1,-1-2 7,3-2 0,-7 3 4,6-7-2,-2 4 0,-6 1-2,9-3 1,-4-4-6,-2 1-2,2 1-7,0-2 5,-1 1-4,-2-2-1,2-1-1,0-1-3,-2-7 0,1 5-5,2-3-3,-2-5-2,-3 2-2,0 2 3,-1 4-1,3-7 0,-8 7-1,7-9 3,-6 8-7,3-7 7,-2 10-6,0-2 0,2 0 0,-2 0-1,-2 0 0,0 1-2,2-1-2,1 2 2,-1-1 0,0-1 0,1 1-3,-4-2 3,2 2-1,-1 1 1,1 0 2,-1 0 2,-1 1-3,1 3 4,-1 1 9,-1 2 1,-2 1 4,2 2 4,0-1 4,-2 4-4,2-1 7,-2 1-5,2 0-7,-2 5-2,0-4 3,0 4-6,0-7-3,0 7-5,2-3 0,-2 3 0,0 0-2,0 0-2,0 0 0,0 0 0,-7 12 0,6-5-2,-1 2 3,-3 0 0,3 5 1,-4 1-6,2 4 6,-2 1-3,1 1 1,-5 5-2,2 0 1,1-6 4,-1 8-1,1 0-3,-1-1 0,0 0-1,3 2 0,-3-2 0,1 4-1,-1-10 2,3 9-1,5-10 1,-2 1-2,2 0-4,1 2 4,0-5 0,4 2 2,-2-1-1,3-3-1,0 2 2,-1-6-6,4 6 6,1-7 0,-2 0-5,4-2-4,0 1-9,1-2-33,0-1-49,5 2-48,2-7-69,3 2-74,-3-4-202,11-1-532,3-3 236</inkml:trace>
          <inkml:trace contextRef="#ctx0" brushRef="#br0" timeOffset="-1118.6179">-2877 3792 26,'0'0'137,"7"-2"2,-1 1-11,-6 1-9,8-1-9,-4-2-12,-4 3-4,8-1-11,-8 1-7,0 0-11,8 1 0,-8-1-3,7 3-11,-7-3-5,5 4-7,-5-4-3,6 3 0,-4 0-6,-2-3-2,2 5-1,-2-5 1,1 6-3,-1-3-3,0-3-4,0 7 0,-1-4 0,1-3 1,-2 8-5,0-5-3,-4 1-1,1 0 0,-1-2-1,-3 1-1,-1 0 1,0-2 1,-1 3-6,1-1-1,-2-1-2,-1-2 5,1 2-5,2-2-5,-1 0 0,3 0-1,-3 0-7,11 0-2,-10-2 3,10 2 5,-6-2-5,2-1 1,-1-2-1,4-1 4,2 2 0,-1-3 1,4 0 10,1 1 2,1-3-2,2 0 6,-1 1 10,2-1 2,-1-1-3,4 5 2,-2 0 4,1-2-1,1 2 8,-2 1 0,3 0 3,-2 1-3,2 1 2,-1 1 5,0 2 0,-4 1-4,0 0-6,1-1 3,1 3-3,-1 0-2,-2 0-6,-2-1 0,1 2 1,-2-1-4,1 0 0,-4 1-3,-1 0 1,-2-1 1,-3 2-3,-4 1-1,0 0-7,-3-1 7,3 1-4,-1-1 1,0-1-1,-1-2 1,1 2-6,0-2 1,0-3 0,5 2 3,-6-1-1,5-1-3,-4 4 1,4-4 1,-2 0-2,8 0-2,-12-2 0,4 0 1,1 1-4,3-1 6,-1-1-6,0-1 5,4-1-7,-2-1 3,3 2-6,0-1 3,0-1 2,2-1-1,3 1 1,-2 1-1,1-1 0,0 1 1,2 2 3,2-1 1,-2 1 1,-1 1-1,5 0 6,-4-1 1,4 3 5,-1 0 1,-1 2-2,2-1 1,-4 2-3,3-1-2,-6 1 1,4 1-5,-2-2 1,-2 4 4,0-2-1,-1 1 0,-2-2 2,0 2-3,0-5 0,-2 10-1,-4-7 0,1 1 1,-5 0-9,-2-1-8,1 1-10,-4-1-9,0 1-3,-5-3 1,0-1-4,4 0 4,-3-1-1,4 1 1,0-3 1,0 2-9,5-2 9,-1 2-2,6 0-2,-2-1 6,-1 1 4,3-2-4,5 3 1,0-3 3,0 3 0,6-10 6,3 3 0,6 0-9,1 0-3,5-2-15,-2 2-24,11-6-47,-6 7-58,-3 0-106,0-2-301,9-1 134</inkml:trace>
        </inkml:traceGroup>
        <inkml:traceGroup>
          <inkml:annotationXML>
            <emma:emma xmlns:emma="http://www.w3.org/2003/04/emma" version="1.0">
              <emma:interpretation id="{3AF5DCA7-4868-410A-A069-3F58C2D71C81}" emma:medium="tactile" emma:mode="ink">
                <msink:context xmlns:msink="http://schemas.microsoft.com/ink/2010/main" type="inkWord" rotatedBoundingBox="19147,8530 19309,8454 19435,8721 19274,8798"/>
              </emma:interpretation>
            </emma:emma>
          </inkml:annotationXML>
          <inkml:trace contextRef="#ctx0" brushRef="#br1" timeOffset="-29179.3068">-813 3046 8,'0'0'65,"0"0"4,0 0-9,0 0 2,0 0-10,0 0-5,0 0-7,0 0 6,0 0-9,0 0 1,0 0 0,0 0-1,0 0-6,0 0 0,0 0-3,0 0-8,0 0 1,0 0-4,0 0-4,0 0 4,0 0-7,0 0 2,0 0-1,0 0-5,-4 11 0,4-11 2,0 9-6,0-4 4,0 1 1,3 3 1,-3 4-6,1 4 1,-2 3 1,-2-1 4,2 3-3,-1 6 1,-1-7 0,-2 0-2,1-2-9,2 1-3,-2-1 2,3-3-11,-2 0-17,1-4-13,1 0-11,-2 0-62,2-3-129,2-1 57</inkml:trace>
        </inkml:traceGroup>
      </inkml:traceGroup>
    </inkml:traceGroup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3:02.8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F18721E-9BB1-49CD-AE96-B376E5CE7616}" emma:medium="tactile" emma:mode="ink">
          <msink:context xmlns:msink="http://schemas.microsoft.com/ink/2010/main" type="inkDrawing" rotatedBoundingBox="12454,11567 12637,11584 12631,11649 12448,11631" semanticType="callout" shapeName="Other">
            <msink:sourceLink direction="with" ref="{7AAFDBC4-9325-439C-8176-04195D740756}"/>
          </msink:context>
        </emma:interpretation>
      </emma:emma>
    </inkml:annotationXML>
    <inkml:trace contextRef="#ctx0" brushRef="#br0">-1 59 19,'0'0'53,"0"0"-4,0 0-4,0 0-3,0 0-3,0 0-2,0-14 0,0 14-9,0 0 0,0 0 6,0 0-13,5-9-3,-5 9 3,0 0 0,0 0-2,5-11-8,-5 11-4,0 0 4,0 0-5,7-9 7,-7 9-5,0 0 2,7-8-2,-7 8-4,0 0-2,0 0 0,0 0-1,0 0-1,8-8 2,-8 8 0,0 0 4,0 0-3,14-2-5,-14 2 4,0 0-3,0 0-3,0 0 4,24 8 2,-24-8-5,13 4-8,-4 0 0,-9-4 2,14 4-2,-6 1-9,-8-5 4,15 10-1,-6-9-3,-9-1-2,19 5-15,-11-1-35,3-1-77,-3 4 35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4:35.7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4DC32CC-E97B-45FD-AFD2-F0F77159D310}" emma:medium="tactile" emma:mode="ink">
          <msink:context xmlns:msink="http://schemas.microsoft.com/ink/2010/main" type="writingRegion" rotatedBoundingBox="1925,949 5545,1294 5441,2383 1822,2039">
            <msink:destinationLink direction="with" ref="{0A05D589-6A9D-4BB6-9D30-4D1632964058}"/>
          </msink:context>
        </emma:interpretation>
      </emma:emma>
    </inkml:annotationXML>
    <inkml:traceGroup>
      <inkml:annotationXML>
        <emma:emma xmlns:emma="http://www.w3.org/2003/04/emma" version="1.0">
          <emma:interpretation id="{A5C62E80-68BD-4404-81F4-AF502CC32D1C}" emma:medium="tactile" emma:mode="ink">
            <msink:context xmlns:msink="http://schemas.microsoft.com/ink/2010/main" type="paragraph" rotatedBoundingBox="1925,949 5545,1294 5441,2383 1822,2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A098C6-185C-429F-B3FC-885897B7032A}" emma:medium="tactile" emma:mode="ink">
              <msink:context xmlns:msink="http://schemas.microsoft.com/ink/2010/main" type="line" rotatedBoundingBox="1925,949 5545,1294 5441,2383 1822,2038"/>
            </emma:interpretation>
          </emma:emma>
        </inkml:annotationXML>
        <inkml:traceGroup>
          <inkml:annotationXML>
            <emma:emma xmlns:emma="http://www.w3.org/2003/04/emma" version="1.0">
              <emma:interpretation id="{FD2560B8-B736-4A6B-A416-8427862903FF}" emma:medium="tactile" emma:mode="ink">
                <msink:context xmlns:msink="http://schemas.microsoft.com/ink/2010/main" type="inkWord" rotatedBoundingBox="1925,949 5545,1294 5441,2383 1822,2038"/>
              </emma:interpretation>
              <emma:one-of disjunction-type="recognition" id="oneOf0">
                <emma:interpretation id="interp0" emma:lang="en-IN" emma:confidence="0">
                  <emma:literal>planes</emma:literal>
                </emma:interpretation>
                <emma:interpretation id="interp1" emma:lang="en-IN" emma:confidence="0">
                  <emma:literal>Planes</emma:literal>
                </emma:interpretation>
                <emma:interpretation id="interp2" emma:lang="en-IN" emma:confidence="0">
                  <emma:literal>plane,</emma:literal>
                </emma:interpretation>
                <emma:interpretation id="interp3" emma:lang="en-IN" emma:confidence="0">
                  <emma:literal>plane</emma:literal>
                </emma:interpretation>
                <emma:interpretation id="interp4" emma:lang="en-IN" emma:confidence="0">
                  <emma:literal>plane.</emma:literal>
                </emma:interpretation>
              </emma:one-of>
            </emma:emma>
          </inkml:annotationXML>
          <inkml:trace contextRef="#ctx0" brushRef="#br0">158 33 57,'0'0'301,"0"-13"6,0 13-3,4-12-1,-4 12-1,0 0-17,1-11-10,-1 11-17,0 0-14,0 0-14,0 0-11,0 0-23,0 0-22,0 0-21,0 0-17,0 0-20,0 0-1,0 0 5,0 0 6,-11 35-2,11-16-13,0 10-12,-7 0-8,-2 13-8,-1 4-7,1-3-7,3 1-4,-1 8-6,3-9-3,-1 2-4,-2 3-5,0-2-1,7 0-11,-5-1-31,-1-2-32,6-2-37,0-3-38,-7-5-29,3-3-47,-4 1-35,1-4-55,0 1-45,2-8-51,-5 5-231,-1-9-643,0-6 284</inkml:trace>
          <inkml:trace contextRef="#ctx0" brushRef="#br0" timeOffset="292.0828">189 182 11,'15'-26'276,"-1"2"-8,-2 1-3,2 3-17,8-1-18,-10 4-22,3 1-17,11 1-19,-7 2-13,6 4-15,8 3-13,-3 1-15,0 3-10,-1 5-10,1 6-4,-1 1-6,2 3-10,-5 2-6,3 3 0,-7 5-14,-7-3-3,1 0-5,-3 4-3,-4 4-5,-9-6-3,0 1-3,-7 4-1,-5 1-2,-7-3-10,-10 6-5,-5-3-19,-7-1-16,0-4-10,-3-1-20,-4-2-12,3-4-12,1 0-20,13-4-30,2-4-17,7 0-30,3-8-39,1 4-32,-1-4-130,19 0-399,0 0 176</inkml:trace>
          <inkml:trace contextRef="#ctx0" brushRef="#br0" timeOffset="583.1822">1101-3 363,'7'-9'439,"-7"9"6,8-10 3,-8 10-6,0 0-19,7-10-19,-7 10-34,0 0-34,0 0-32,0 0-29,0 0-27,5-9-27,-5 9-22,0 0-20,0 0-13,0 0-22,0 0-6,0 0-9,-12 39-8,9-21-11,-2 7-7,-5 3-7,-1 0-12,3 1-5,1 2-10,-8 10-1,11-11-9,-11 15-6,1-6-4,2 3-3,5-11-9,-1 3-17,-9 3-37,8-5-36,-4 9-41,8-11-52,1-4-51,-3 0-65,7 3-39,0-1-53,7-3-63,0 2-53,1-11-256,3-1-787,4-7 348</inkml:trace>
          <inkml:trace contextRef="#ctx0" brushRef="#br0" timeOffset="1052.942">1666 473 2312,'4'-26'37,"-4"26"13,-9-15 17,9 15 12,-7-15 28,7 15 3,0 0-8,-6-18-10,6 18-5,0 0-12,-9-14-6,9 14-3,0 0-2,0 0-15,0 0-11,-20 5-1,20-5 1,-23 14-5,8-5-4,0 2-3,-1 1-3,-6 0 1,5 5-5,-7 1-3,2 0-1,0 4 3,5-1-6,-2 1-1,0-2 2,4 2-3,3-5 1,-2 2 2,9-6-5,-2 2-7,0-6-6,2 3-7,3-2-1,2-10 0,-1 17-3,1-17 2,0 0 3,8 9 0,-8-9 2,0 0 1,38-14 0,-21 3 4,7-5-7,1 1 7,1-2-3,0-6 3,1-1-3,5-8 6,-9 7 0,-5 1 0,8-9 5,-4 6 10,-6 6 7,2-1 16,-7 7 4,4-3 14,-5 6 1,-5 0 10,-5 12 3,11-17-13,-11 17 1,6-11-9,-6 11-9,0 0 0,0 0-8,0 0-8,0 0-2,0 0 4,0 0-14,0 0 8,-6 56-4,2-32-2,-3 3-3,-1-1-1,8-6 7,-10 8-9,6-1-32,-1 1-24,2-2-35,3 0-24,-7-4-25,7-4-42,3 2-26,1-1-37,-1-5-18,-3-14-26,9 20-194,-9-20-514,15 11 227</inkml:trace>
          <inkml:trace contextRef="#ctx0" brushRef="#br0" timeOffset="1492.0818">2034 475 194,'0'0'338,"3"-20"5,-3 20 6,9-19-2,-9 19-6,5-16-26,-5 16-21,0 0-22,0 0-27,0 0-26,5-10-22,-5 10-22,0 0-20,0 0-19,0 0-13,0 0 1,0 0-6,0 0-11,0 54-7,-4-35-11,3 7-1,-6 1-11,3 0-7,1 2-7,0-2-2,-3 1-13,0-3-5,2-1 6,1 0-8,-1-8-4,4 3-6,-6-2 0,4-1 0,2 0-6,0-16 1,-4 15-5,4-15-1,0 13 1,0-13 0,0 0 1,0 0-7,0 0-1,0 0-8,0 0-5,38-28-6,-19 8-8,0-5-9,6 2-6,4-10 0,-7 10 3,-3-1-1,5-2 2,-7 1 6,5 0-5,-3 4 7,0 0 1,-4 6 1,-4 3 2,2 1 4,-8 3-3,4-1 1,-9 9 8,10-11-4,-10 11-3,7-5-6,-7 5 2,0 0 0,0 0-3,0 0 0,0 0 9,12 21 4,-12-21-4,-5 23 6,5-5-2,0-3 6,-7 5-3,7 0-3,-3-2 11,-1 2-13,2-3-36,1-3-35,1 5-30,0-4-29,0-1-31,1-2-21,1 3-9,5-3-26,-7-12-32,29 12-32,-7-8-25,9-2-199,0-2-552,13-3 245</inkml:trace>
          <inkml:trace contextRef="#ctx0" brushRef="#br0" timeOffset="1870.1012">2705 556 172,'0'0'227,"0"0"-10,0 0-6,-7 12-9,7-12-4,0 0-9,0 0-6,3 19-13,-3-19-13,0 0-13,9 13-7,-9-13-11,7 8-7,-7-8-12,7 6-5,-7-6-10,13 2-4,-13-2-13,0 0-5,24-7-6,-10 2-6,-2 0-5,1-7-5,3 1-4,-4-1-9,1-4-1,3-8-6,-4 9 5,0-13-7,-4 11 0,2-3-8,-6 0 1,3 1-3,-4-1-3,-3 20 3,4-21 4,-4 21-1,3-18 3,-3 18-4,0 0-1,3-20-9,-3 20 3,0 0-1,0 0-3,0 0 9,-35 22-6,19-6-5,-6 8 3,0-4 0,3 5 2,-3-2-2,6 4 1,-2-2 3,6 3 0,-2-4-5,5 3 0,4-6-15,4 1-25,1-4-19,5 1-29,2-1-33,10-3-34,0-3-53,12-4-31,8 0-18,11-5-191,5 2-477,5-5 211</inkml:trace>
          <inkml:trace contextRef="#ctx0" brushRef="#br0" timeOffset="2149.9415">3617 488 157,'-2'-12'251,"2"12"22,-7-21-11,-1 13-6,8 8-14,-12-15-18,12 15-20,-16-8-18,16 8-17,-15-11-14,15 11-16,0 0-13,0 0-11,-22 11-11,22-11-11,-4 14-6,3-4-10,-3 7-4,9-1-7,-3-1-9,2 4-6,6 2-3,-2-5-3,1 3-1,-1-4-3,4 4-2,2 0-1,-5-4-3,1 2-5,-2-1-4,1-1 0,1-6-6,-5 2 3,0-2-4,0 3 1,2-9-2,-7-3-4,4 17-1,-4-17-1,1 10 0,-1-10 0,0 0-4,-18 18 3,2-16-19,-6 3-15,-5 0-28,-4-1-28,0-2-29,1 0-36,-1 1-48,2-2-47,10 3-33,-3-4-196,22 0-506,-55-4 223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4:38.5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A05D589-6A9D-4BB6-9D30-4D1632964058}" emma:medium="tactile" emma:mode="ink">
          <msink:context xmlns:msink="http://schemas.microsoft.com/ink/2010/main" type="inkDrawing" rotatedBoundingBox="1675,2517 6141,2404 6143,2469 1676,2582" semanticType="underline" shapeName="Other">
            <msink:sourceLink direction="with" ref="{04DC32CC-E97B-45FD-AFD2-F0F77159D310}"/>
          </msink:context>
        </emma:interpretation>
      </emma:emma>
    </inkml:annotationXML>
    <inkml:trace contextRef="#ctx0" brushRef="#br0">159 138 137,'-15'2'249,"-4"-1"1,3 3 12,16-4-12,-22-4-12,22 4-17,-22-1-16,22 1-14,-14 1-7,14-1-15,-15 0-9,15 0-10,0 0-2,-19-1-10,19 1-10,0 0-2,0 0-10,-19 0-5,19 0-9,0 0-8,0 0-1,0 0-5,0 0-4,0 0-4,0 0-11,0 0-10,0 0 8,0 0-16,0 0 1,0 0-2,53-6-3,-5 0 2,8 4-1,11 1-1,25-4-3,12 2-1,4 3-5,51 1 2,0-7-8,1 4-6,14-2 2,1-1-6,7 5-4,1-3 4,5 2-3,5 2-3,-3-6 1,-3 5-2,1-1-6,-17-1-2,-9 5 4,1-3-17,-56 0 15,42-3-5,-48-1 4,-4-1-2,4-1 3,-13 3-5,0-5-2,-27 1-3,4 0-7,-5 1 17,-4-1-7,-1-1 6,-6 1 0,-15 6-5,1-3 4,-6 3-1,-11-1-7,3-2 4,-7 3-4,3-3 12,-7 1-5,-10 3-2,15-3-6,-15 3 4,16 0 3,-16 0-5,0 0 7,0 0-16,0 0-22,18 0-21,-18 0-31,0 0-24,0 0-37,0 0-28,0 0-37,0 0-30,0 0-41,0 0-36,0 0-248,0 0-611,0 0 270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2:55.758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81E87F95-937E-4DB1-BBDB-226C89C392FC}" emma:medium="tactile" emma:mode="ink">
          <msink:context xmlns:msink="http://schemas.microsoft.com/ink/2010/main" type="writingRegion" rotatedBoundingBox="13398,7500 14188,7224 14329,7629 13540,7905"/>
        </emma:interpretation>
      </emma:emma>
    </inkml:annotationXML>
    <inkml:traceGroup>
      <inkml:annotationXML>
        <emma:emma xmlns:emma="http://www.w3.org/2003/04/emma" version="1.0">
          <emma:interpretation id="{6C55E1FB-020F-4060-A323-A373699EC103}" emma:medium="tactile" emma:mode="ink">
            <msink:context xmlns:msink="http://schemas.microsoft.com/ink/2010/main" type="paragraph" rotatedBoundingBox="13398,7500 14188,7224 14329,7629 13540,79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4C94C6-6A08-467F-827A-89ECB3EB7AA9}" emma:medium="tactile" emma:mode="ink">
              <msink:context xmlns:msink="http://schemas.microsoft.com/ink/2010/main" type="line" rotatedBoundingBox="13398,7500 14188,7224 14329,7629 13540,7905"/>
            </emma:interpretation>
          </emma:emma>
        </inkml:annotationXML>
        <inkml:traceGroup>
          <inkml:annotationXML>
            <emma:emma xmlns:emma="http://www.w3.org/2003/04/emma" version="1.0">
              <emma:interpretation id="{2A8A67D7-98B9-434B-BE31-AC24234EA9F5}" emma:medium="tactile" emma:mode="ink">
                <msink:context xmlns:msink="http://schemas.microsoft.com/ink/2010/main" type="inkWord" rotatedBoundingBox="13398,7500 14188,7224 14329,7629 13540,7905"/>
              </emma:interpretation>
            </emma:emma>
          </inkml:annotationXML>
          <inkml:trace contextRef="#ctx0" brushRef="#br0">3330 1994 174,'-4'-4'216,"0"-1"-11,3 1-19,-3 2-17,4 2-17,-2-7-15,2 7-13,0 0-16,-4-1-13,4 1-9,0 0-8,0 0-11,0 0-3,-1 14-3,2 0-11,-1 6-1,0 4-7,0 7 2,6 1-6,-6 4-7,0-1-3,4-1 0,-3-1-3,2-2-7,-2-3-24,-1-5-18,5-3-1,-4-6-7,2-3-19,-1 2-1,2-3-9,-4-4-14,1 1-3,-1-3-6,0-1-14,0-3 6,0 0-10,0 0-18,5-18-1,-6 8-88,-3-5-227,3-4 100</inkml:trace>
          <inkml:trace contextRef="#ctx0" brushRef="#br0" timeOffset="222.3986">3337 2310 699,'-2'-28'-39,"-1"0"50,3 5 19,0 2 6,-1 1 9,1-1 3,0 0 4,1 2-2,4 0 9,-2 1-9,-1 1 1,3 5 9,3-6-5,-2 5 2,1 0-2,1 3-4,0-1-10,2 2 3,0-1 1,3 3-2,-5 0-3,6 2 1,-4 0-9,-1 3 9,4 0-4,0 2 8,3 1-9,-3 2 1,0 1-7,-3 1 2,4 2-5,-8-2-1,4 0-6,-5 3 8,0-3-5,-1 1 8,1 6-5,-5-1-3,-5-1-8,-4 2 8,-6 4-1,-1-2-8,-4 0 2,3-2-4,-3-1-8,0-2 3,4-1-8,-2 0-6,6-1-17,-3-3-27,3 1-24,3-3-36,0 1-55,-1-3-134,1 0-324,3 0 144</inkml:trace>
          <inkml:trace contextRef="#ctx0" brushRef="#br0" timeOffset="871.0805">3706 1993 20,'0'0'189,"0"0"-21,0 0-15,-4-3-19,4 3-9,0 0-16,0 0-18,0 0-4,-2 19-8,4-14-8,-4 8-8,2-3-4,0 2-2,0 0-10,-2 1-2,2-2-5,0 1-8,0-1 1,0 0-5,2-1-7,0-1 3,0 2-8,-2 0 2,0-3-1,0-1-3,2-1-2,0 2 2,-1-3-1,2 0 1,-2-2-3,-1 2 1,0-5-1,6 2 5,-6-2-5,0 0-3,8-10 4,-6 6-5,3-6 1,-4 0 0,4-4-2,-1 2 2,1-7-4,-5 2 3,0-1 2,-4 2-3,3 1-3,1 4 3,0-2 4,-4 2 2,1 3 9,0-1-1,1 2 4,-3 0 2,3 1 2,-3 2-3,2-1-3,-1 1-2,4 4-5,-1-6-3,1 6-6,-3-2 0,3 2-2,-1-4-2,1 4-1,0 0 0,0 0 1,0 0-3,0 0 0,0 0 0,0 0 2,14 8 0,-11-5-2,1 0 3,2 0-3,3 1 6,-3 0-3,3 0-2,-2 4-9,2-3 15,1-2-2,1 4 1,-1-2-5,5-1 5,-3-2 1,0 0-5,-1-2 1,3 1 2,-1-2 0,-1-1-1,0 1-1,-1-1-1,0-2 5,-3 0-2,1-3-1,-1 3 4,-4 0 4,1-2 10,1 0 10,-4 3 18,1-3 12,2 2 13,-3 0 9,0 0 2,-2 4-4,0-6 3,0 6-2,2-4-8,-2 4-1,0 0-2,0 0-19,3-3-6,-3 3-7,0 0-4,0 0-3,0 0-4,0 0-2,0 14-5,-3-6-6,3 2 2,0 0 3,3 2-6,-2-3-3,-1 3 1,2-1-4,1-2-19,-2-2-35,2 1-26,-2-3-38,-1 2-47,4-2-38,-4-2-48,0 1-205,0-4-485,0 0 215</inkml:trace>
          <inkml:trace contextRef="#ctx0" brushRef="#br0" timeOffset="1059.5652">3981 1754 75,'0'0'276,"-2"-5"-28,2 5-27,-2-5-20,2 5-21,0 0-20,-3-3-19,3 3-17,0 0-13,0 0-18,0 0-44,0 0-41,9 14-44,-4-7-59,1 1-198,-1 1-318,5 0 142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4:40.8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62F20ED-09F8-44D3-A0B9-82D693E2E4AB}" emma:medium="tactile" emma:mode="ink">
          <msink:context xmlns:msink="http://schemas.microsoft.com/ink/2010/main" type="writingRegion" rotatedBoundingBox="3566,2851 3520,6233 2209,6216 2254,2833"/>
        </emma:interpretation>
      </emma:emma>
    </inkml:annotationXML>
    <inkml:traceGroup>
      <inkml:annotationXML>
        <emma:emma xmlns:emma="http://www.w3.org/2003/04/emma" version="1.0">
          <emma:interpretation id="{366B2886-E368-4531-8D27-75FE3F8B6E9E}" emma:medium="tactile" emma:mode="ink">
            <msink:context xmlns:msink="http://schemas.microsoft.com/ink/2010/main" type="paragraph" rotatedBoundingBox="3566,2851 3520,6233 2209,6216 2254,2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2D3E08-CE6C-4A37-AD58-07CA06BE19C8}" emma:medium="tactile" emma:mode="ink">
              <msink:context xmlns:msink="http://schemas.microsoft.com/ink/2010/main" type="line" rotatedBoundingBox="3566,2851 3520,6233 2209,6216 2254,2833"/>
            </emma:interpretation>
          </emma:emma>
        </inkml:annotationXML>
        <inkml:traceGroup>
          <inkml:annotationXML>
            <emma:emma xmlns:emma="http://www.w3.org/2003/04/emma" version="1.0">
              <emma:interpretation id="{0BEE091D-A51E-4548-9294-9D5700C412C4}" emma:medium="tactile" emma:mode="ink">
                <msink:context xmlns:msink="http://schemas.microsoft.com/ink/2010/main" type="inkWord" rotatedBoundingBox="3566,2851 3520,6233 2209,6216 2254,2833"/>
              </emma:interpretation>
              <emma:one-of disjunction-type="recognition" id="oneOf0">
                <emma:interpretation id="interp0" emma:lang="en-IN" emma:confidence="0">
                  <emma:literal>*A</emma:literal>
                </emma:interpretation>
                <emma:interpretation id="interp1" emma:lang="en-IN" emma:confidence="0">
                  <emma:literal>*A.</emma:literal>
                </emma:interpretation>
                <emma:interpretation id="interp2" emma:lang="en-IN" emma:confidence="0">
                  <emma:literal>"A</emma:literal>
                </emma:interpretation>
                <emma:interpretation id="interp3" emma:lang="en-IN" emma:confidence="0">
                  <emma:literal>"A.</emma:literal>
                </emma:interpretation>
                <emma:interpretation id="interp4" emma:lang="en-IN" emma:confidence="0">
                  <emma:literal>*An</emma:literal>
                </emma:interpretation>
              </emma:one-of>
            </emma:emma>
          </inkml:annotationXML>
          <inkml:trace contextRef="#ctx0" brushRef="#br0">532-10 64,'0'0'256,"0"0"-9,0 0-12,0-13-10,0 13-19,0 0-23,0 0-13,0 0-18,0 0-17,0 0-15,0 0 3,0 0 2,0 0-1,-19 36 0,7-23-7,-5 9-11,-2 1-5,0-1-3,0 2-13,-6 0-5,6-1-5,-10 10-4,-2-4-9,9-2-7,-7 5 7,10-8-18,0 1-1,-6 10-6,-1-10-7,7-1-12,1-2-28,-5 4-26,8-2-35,-4-1-39,-3-5-43,3 2-51,6-4-42,1 1-212,0-7-495,1-2 220</inkml:trace>
          <inkml:trace contextRef="#ctx0" brushRef="#br0" timeOffset="435.2516">412 84 76,'9'-14'275,"-9"14"-8,6-8-18,-6 8-19,0 0-19,7-9-21,-7 9-22,0 0-16,0 0-18,0 0-5,0 0 1,0 0 0,0 0-6,16 25-8,-10-17-4,3 4-7,-2 0-4,3-1-1,2 5 3,0 1-9,9 3-2,-1 0-7,-3-1-9,5 1-9,2 1-8,-2 1-5,2-2-3,-1-2-7,-3 1-7,-3-2 4,-2 0-6,1 3-4,-1-5 1,-8 0-9,7-2 3,-6 2-16,-1-7 4,0 5 2,-5-2-5,4-2 4,-2-1-3,-4-8 1,3 20-3,-3-20-8,0 17 9,-7-6-1,7-11 8,-15 12-1,3 0-9,-5-7 3,2 3-1,-4-2-7,-3-2 3,-1 1 5,1-2-6,-7 5-2,-2-3 1,2-1 4,-1 1-5,1-2 1,0 0 18,-2 5-23,-2-4-4,4 1-4,-1-5-13,1 3-7,-2 1-3,-2 2-13,6-1-17,-5-2-23,3 3-25,-16-3-28,11 2-26,-3-4-36,4 2-23,-5 2-30,4-3-219,-13 0-510,14-2 225</inkml:trace>
          <inkml:trace contextRef="#ctx0" brushRef="#br0" timeOffset="2531.5435">41 1089 207,'-3'-9'196,"3"9"-5,0 0-7,0 0-2,0 0-7,-8-11 0,8 11-4,0 0-1,0 0-6,0 0-4,0 0-1,0 0-7,-4-13 0,4 13-5,0 0 2,0 0-5,0 0-7,0 0-6,0 0-3,0 0 0,0 0-9,0 0-15,0 0-14,0 0-4,0 0-18,0 0-2,0 0-9,0 0-3,0 0-18,0 0 9,0 0 3,0 54 2,0-27-2,0 2-3,-3 2-8,3 3 13,0 9-19,-7 1 0,3 3-8,-1 1 11,-2-4-5,4 3-4,0-1-8,-6 4 5,6-6-9,-1 0 7,-3-1-2,6-2-2,-6-6-5,0-9 7,7 4-3,0-4-9,-7 2-2,6-1-10,1-11-9,0 0-37,0-4-13,1 0-17,-1-12-19,0 20-19,0-20-21,0 20-20,0-20-22,0 8-31,0-8-40,0 0-42,0 0-212,0 0-551,21-29 244</inkml:trace>
          <inkml:trace contextRef="#ctx0" brushRef="#br0" timeOffset="4253.6617">118 1180 30,'-3'-9'217,"3"9"-11,0 0-15,0 0-13,0 0-9,-3-18-17,3 18-9,0 0-6,0 0-8,0 0-9,0 0-9,0 0-11,0 0-10,0 0-5,0 0-11,0 0-6,0 0-6,0 0 0,18-12-3,-2 11-5,1-2-2,3 3-2,13 3-1,1-11 18,14 1-5,3 5-1,-3-8-7,1 6-6,-1-1-1,7-4-4,-2 3-6,0 6-3,-2-7-4,4 0-4,-9 2-1,1-3-4,5 2-2,-18-3-3,0 6 1,-2-2-1,-9 5-3,-1-2-1,-3 2 1,-1-1-4,-4-6 2,-14 7 0,19-2 2,-11 0-8,-8 2 2,16 0 2,-16 0-1,0 0 1,17-4 3,-17 4 1,0 0-4,0 0 3,0 0-4,0 0 1,0 0 2,15-4-1,-15 4-7,0 0 2,0 0 1,0 0-2,0 0 3,0 0-6,0 0 9,12-1-6,-12 1 7,0 0-3,0 0 13,0 0-4,0 0 4,0 0-1,0 0 5,0 0-4,0 0 5,0 0-3,0 0 9,0 0-15,0 0 2,0 0 3,0 0-4,0 0 2,0 0 5,0 0-13,0 0 1,0 0 1,0 0-7,0 0 2,4 21 3,-4-21 14,0 0 4,0 0 5,-6 20 16,6-20-4,0 23 4,-3-8 2,3 2 4,-3 1-4,-1-2 2,4 3-4,-5-1-4,0 2-6,0 1 10,-2 4-9,2 0-5,-2-6-3,4 5 2,-4-3-8,7-1-8,-5 2 2,1-7 0,1 13 3,-1-8-12,4-2-5,-3 2 7,3 1 0,0-3-5,-3 1 0,3-1 0,3 2-3,-6-1-12,9 0 13,-6-1 2,0 2-3,9-4-4,-11 3-1,6-3 8,-3 0 4,3 0 1,-1 0-11,1-3-4,-4-1 3,0-12 1,0 19-5,0-19 1,0 19 0,3-10 0,-3-9 3,2 14-4,-2-14 11,5 12-5,-5-12-9,0 0 4,0 18 7,0-18-1,2 8-20,-2-8 19,6 10-7,-6-10 10,0 0-6,0 0 0,4 14 5,-4-14-7,0 0 2,0 11-7,0-11 5,0 0 6,0 0 3,0 0-4,0 0-6,5 10 3,-5-10 0,0 0-2,0 0-1,0 0 0,0 0 14,0 0-14,0 0 5,0 0-2,0 0 4,0 0-5,0 0 1,0 0 10,0 0-10,0 0-2,0 0 3,0 0-2,0 0 6,0 0-21,0 0 19,0 0-2,0 0 4,0 0-5,0 0 6,0 0-2,0 0 0,0 0-6,0 0 2,0 0-4,0 0 5,0 0-4,0 0-4,0 0-17,0 0 20,0 0 0,0 0 4,0 0-4,0 0-1,0 0-2,0 0 4,0 0-2,0 0-4,0 0 7,0 0-3,0 0 3,0 0-6,0 0 5,-9 15-2,9-15 5,0 0-3,0 0 0,0 0 3,0 0-5,0 0 0,0 0 3,0 0 3,0 0-3,0 0 0,0 0-3,0 0 3,0 0 7,0 0-8,0 0 1,0 0-7,0 0 7,0 0 2,0 0 5,0 0-9,0 0-1,4 15 0,-4-15 1,0 0 3,0 0-6,0 0 9,0 0-7,0 0 2,0 17 1,0-17-4,0 0 3,0 0-4,-4 11 1,4-11 4,0 0 3,0 0-3,4 14-3,-4-14-1,0 0 3,0 0-6,0 0 5,-4 15-4,4-15 6,0 0 3,-3 11-2,3-11 0,0 0 0,-5 16-1,5-16-18,0 0 18,0 0 3,-2 13 1,2-13-5,0 0-3,-3 12 1,3-12 3,0 0 4,0 0-6,0 0 2,-5 12 3,5-12-6,0 0 4,0 0-1,0 0 2,0 0 4,-7 9-17,7-9 10,0 0 1,0 0-2,0 0 1,-4 14 1,4-14 3,0 0 7,0 0-11,-3 13-4,3-13 10,0 0-8,0 0 6,0 0-3,0 0 2,0 0-1,0 0 3,0 0-7,-5 8 4,5-8-3,0 0 2,0 0-3,0 0 1,0 0 2,0 0-1,0 0 1,0 0 5,0 0-7,0 0 2,0 0 0,0 0 6,0 0-21,0 0 19,0 0 0,0 0-2,0 0 0,0 0 4,0 0-6,0 0-1,0 0 8,0 0-2,0 0-4,0 0 10,0 0-9,0 0-5,0 0-2,0 0 0,0 0-8,0 0 19,0 0-3,0 0 5,0 0 1,0 0-12,0 0-4,0 0 3,0 0-13,-26-4 8,26 4-1,0 0-7,-25-4 0,25 4-6,-26-4-3,11 8-4,-8-4 0,1 1-11,-3-1 6,-6 6 10,2-5-6,-2 3 3,-1 0 14,3 0-15,-2-1 5,2-3-1,0 6 1,5-5-2,2-1 5,-1 1 0,5 4 7,-3-5-1,2 4 3,7-3-4,-3 1 2,15-2 4,-22 0 8,22 0-4,-22 0-6,11 1 4,11-1-3,-22 4-4,22-4-3,-19 0 6,7 0 2,-3 1-5,15-1 11,-32 3-9,13-3 19,4 0-23,-3 0 4,0 0 10,-1 3-8,3-2 4,1-1-1,15 0 7,-25 4 4,14-4-8,11 0 5,-19 0-7,19 0 8,0 0-3,-18 0-3,18 0 1,0 0-3,-16 0 2,16 0-8,0 0-8,0 0-9,0 0-12,0 0-10,-17 0-18,17 0-17,0 0-20,0 0-25,0 0-20,0 0-28,0 0-29,-12 3-27,12-3-34,0 0-158,0 0-463,0 0 205</inkml:trace>
          <inkml:trace contextRef="#ctx0" brushRef="#br0" timeOffset="5905.2686">340 2379 132,'0'0'213,"0"0"-13,0 0-10,0 0-15,0 0-7,0 0-9,0 0-11,0 0-8,0 0-8,0 0-7,0 0-9,0 0-13,0 0-10,0 0 6,0 0 13,0 0-2,-15 28 0,15-10 0,0 4-6,-4 4 22,1 1-8,-1 1-2,1 3-9,3 4-8,-8-2-5,8-1-4,-7 11-4,7-2-9,0 6-7,-4-3-11,1-3-3,1-1 1,-5-5-11,7-2-6,-3-3-2,-1 3 3,4-4-18,0 0-5,-3-2 5,6-1 4,-6-4-1,3 2-11,0-3 18,-3-2-23,3-9 3,3 8 3,-3-10-7,0-8 0,3 22 3,-3-12-9,0-10-5,0 16 1,0-16-11,0 13-14,0-13-6,0 0-27,0 0-14,0 17-24,0-17-22,0 0-25,0 0-23,0 0-27,0 0-36,0 0-32,0 0-218,0 0-520,0 0 230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4:48.4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55713DB-9C66-4B84-8403-DC68603B27F2}" emma:medium="tactile" emma:mode="ink">
          <msink:context xmlns:msink="http://schemas.microsoft.com/ink/2010/main" type="inkDrawing" rotatedBoundingBox="2568,5455 4612,5177 4758,6252 2715,6530" semanticType="enclosure" shapeName="Other"/>
        </emma:interpretation>
      </emma:emma>
    </inkml:annotationXML>
    <inkml:trace contextRef="#ctx0" brushRef="#br0">51 256 8,'-10'-6'74,"10"6"-2,-12-6-10,12 6-8,-12-4-7,12 4 8,-14-5-2,14 5 0,0 0 6,-8-7-11,8 7 1,0 0 0,0 0 1,0 0-6,0 0 0,0 0-11,0 0 5,0 0-6,0 0 0,0 0 3,0 0-9,0 0 7,0 0-3,0 0 2,0 0 1,0 0-3,22-16 4,-22 16 1,16-7 7,-16 7-2,15-1 7,-5-3 7,-10 4-9,22-4-3,-10 1-1,0 0-1,5 0 0,-1 3 5,3-2-6,3 1-2,-3-4 3,3 2 1,0 3-6,0-5-1,7 3-2,-1-2-3,-6 0 3,4 0 2,-4 3 1,0-1-3,0 0-1,1-1-1,-1 3-2,-3-4-3,-1 4 1,1 0-3,3-1 0,1-1 2,-5 2 0,3-1-2,1-3 2,-3 3-1,3-3 2,0 8 0,9-9-1,0 3-1,-2 1 3,7-6-2,-2 7-3,2 0-1,-2-4-2,11 3 1,-11-1-3,3 1-5,1-8 1,8 9 0,-15-3-5,7 2 0,3-3 0,-5 2-2,-6-3 2,6 5-1,-5 0-2,0-1 3,-2 1-5,0 0 3,-7 0-3,0 0 3,1-5-1,-1 5 0,5-3-2,-6 1 0,-1-3-1,1 5 10,-3 0-9,1-4 0,-3 3-1,-4 1-1,-12 0 3,25-2-5,-14 1 6,-11 1-2,18 0 2,-18 0 1,19-7-1,-12 2 4,-7 5-3,19-4 1,-19 4-3,19 0 2,-19 0-1,22-4 0,-12 0-3,-10 4 2,22-4-1,-13 4 0,-9 0 3,25-2-8,-13 0 3,-12 2 2,23 2-3,-23-2 5,17-2-1,-17 2 8,12 2 3,-12-2 0,0 0 1,0 0 4,15 5 2,-15-5 2,0 0 10,0 0-1,0 0 1,4 8 0,-4-8 5,0 0-2,0 0 1,0 0-4,0 0-7,0 0 9,-4 18-9,4-18 0,0 0 0,0 0 2,0 0 2,0 0 2,-5 22 2,5-22 2,3 9 6,-3-9 3,0 0-6,-3 22 1,1-12 6,2-10 3,-5 20 6,2-4 3,-2-2 9,-2-1-17,0 4 4,0-2 1,2 1 0,-2 0-8,0-4-5,2 1-8,-3 6-2,2-4 0,3 3-2,0-5-5,-2 4 5,3 2 2,-3-1-10,5 12-3,0-8 0,5 2 11,-3 1-3,-1 2-3,3-7-2,-1 1 0,0 7-1,8 0-6,-10-6 1,1-1-2,2-1-1,-3 5 0,3-2-8,-1-4 2,-3-1 1,4 5-7,-6-7 7,2 3-7,2-3 6,-4 1-5,-3-5 3,5-12 2,0 24-1,-4-12 0,11 0-1,-7-12-1,-7 16-3,7-16 6,0 15-5,0-15-18,0 11 11,0-11 9,0 0-1,0 0-14,-1 18 17,1-18-10,0 0 7,0 0 1,0 16 3,0-16-8,0 0 8,-4 12-3,4-12-1,0 0 1,0 0-5,0 0 4,-3 12-6,3-12 10,0 0-7,0 0 1,0 0 2,0 0 1,0 0 0,0 0 3,0 0-2,0 0-9,0 0 3,0 0 6,0 0 0,0 0-4,0 0 3,0 0-1,0 0 4,0 0-8,-7 12 3,7-12-3,0 0 2,0 0 0,0 0 0,0 0-1,0 0 3,0 0-7,-14 3 6,14-3-5,-15 2-8,15-2 0,-19 0 4,19 0-5,-15 0 7,15 0-6,-16 2 5,16-2-1,-17-6 0,17 6-1,-19-6-3,19 6-2,-22-2 6,14 1-15,8 1 19,-35-4-20,15 4 0,-2 4-5,-4-4 5,-8 1-12,-2 1-5,-2-2 13,-11 6 0,-3 0-4,5-5 1,-13 6-8,10-2 10,2-1-2,-3 0 4,1-1-2,-1 2 4,19-1 7,-6-1-6,4 2 10,1-4-1,-1 1 12,5 2-14,7-3 0,-7 2 0,5 1-2,2 1 2,-7-1-1,-2-1 15,2 1-15,7 0 3,-8-1 4,5 2-10,3 0 10,3-2-4,-15-3-2,11 4 0,5-4 4,-8 0 0,7 1 3,0-1-2,6 0 6,-6 0-5,19 0 1,-22 3-1,10 1 0,12-4 5,-19 0-1,19 0-3,-16 3 2,16-3 2,0 0 3,-20-3-2,20 3-1,0 0 0,-19 1-3,19-1 4,-12 2-1,12-2 9,0 0-9,-19-2 2,19 2 0,0 0 1,-15 0 3,15 0 0,0 0 1,-17-1-4,17 1 3,-15-7 1,15 7-1,0 0-3,-16-1-7,16 1 12,-10-6-8,10 6-3,0 0-2,-19-5-1,19 5-11,-8-4-8,8 4-7,-21 0-4,21 0 0,-19-5-8,7 1-4,12 4 1,-19-4-8,19 4-4,-17-4-6,17 4-7,-18-2-8,18 2-18,-12-5-13,12 5-17,0 0-18,-14-5-34,14 5-33,0 0-206,0 0-459,0 0 203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4:51.7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DFA2458-16DC-486D-B449-D4362CC7E9D5}" emma:medium="tactile" emma:mode="ink">
          <msink:context xmlns:msink="http://schemas.microsoft.com/ink/2010/main" type="inkDrawing" rotatedBoundingBox="2840,7448 3913,6563 4684,7497 3611,8382" hotPoints="4423,7468 3784,8107 3145,7468 3784,6829" semanticType="enclosure" shapeName="Circle"/>
        </emma:interpretation>
      </emma:emma>
    </inkml:annotationXML>
    <inkml:trace contextRef="#ctx0" brushRef="#br0">803 113 31,'0'0'101,"0"0"-15,7-12-7,-7 12-4,0 0 6,7-9-16,-7 9 4,6-10 10,-6 10 2,0 0 2,0 0 5,9-8-4,-9 8 0,0 0 2,0-12-17,0 12 3,0 0 0,0-15-5,0 15-5,0 0-1,0 0-2,0 0-2,0 0-3,-7-19-2,7 19-2,0 0-9,-8-6-3,8 6-7,0 0 2,0 0-1,-14-8-7,14 8 1,0 0-2,0 0-4,-12-6 2,12 6-5,0 0 6,-15-7-7,15 7 2,0 0-1,-21 0-1,21 0 4,-15-2 0,15 2-3,-22 2-1,22-2 2,-23 7-6,8-4 3,0 0-6,-1-1 0,3 3 2,-3-2-2,3-1-1,-8 1 1,7 4-3,-4-1 2,4-4-1,2 1 1,0 1-4,12-4 2,-22 8 2,12-3-3,-2 1 2,-2-4 6,2 2-2,12-4 4,-22 9-3,12-4 4,-2 0-3,1 1 4,11-6-1,-25 8-3,9 0 1,4 0-4,2 0 3,-5 4-5,-1-2 1,5 0 1,-3-3 2,0 4-2,2 0-2,0-5 1,2 3-2,3-2 1,-1 3 15,-3-2-2,3-3-3,8-5-2,-12 15-1,5-7 1,0 1-4,0 2 1,-1 3-1,1-5 1,0 5-1,-1 5 0,-3-2-1,6 0-2,-2 0 0,-3-1-2,5-3-3,-2 6 1,0-3-4,4-3 4,-2 3 0,-2 4 1,4-3 2,-4 3-2,3-1 5,-1-2-3,2 1 1,-1-1 2,-2 2 0,6-3 1,-6 0-4,3 2 7,-4-3 2,7 3-2,0-1 1,-5 3-1,3-5 4,1 0-3,1 5 1,-4-2 3,4-2-1,0 1 3,0 1-6,4-5-3,-3 6-1,-1-6 1,2 2-1,-2-2 4,0 2-5,2-3 3,1 4-4,1-3 2,-1-3 1,0 0-2,3 0 1,0 3-3,1-6 5,2 2-1,1 2 0,-1-5 2,-3 5-1,6-3 2,2 0-1,-2 0-3,2-1 0,-6-2 1,9 4 1,-8-1-10,4-1 6,-1-2-6,-1 2 6,1 0-3,0-2-3,-6 1 2,8-3 4,-2 2 2,0-2 0,-2 1 4,2-1-6,2 4 0,1-2 7,4-4-3,-7 3-5,5-4-2,2 2 3,-4-1 2,-3 3-2,2-3-1,1-1-5,1 0 4,-3 2-1,-1-1 2,-12-1-1,26-1 7,-16 2-3,9-1 9,-4-1-15,4 1 2,0-2-1,0 1 0,1-3 1,-1 2 4,1 1 2,3-4-6,6-7 1,-4 8 0,-3-2-8,4 1 1,-4-1 1,0-1 8,9 0-5,-10-1 4,-1 3 4,-3-2-1,-1 4 8,2-5-4,-2 0 11,-4 5-2,8-6-4,-4 1 4,-1 0-5,0 1 0,-1-3 0,5 0-3,-4-1-5,1-1 4,-3 0 1,3 3-1,-1-5 5,-1 1 0,1-2 1,0-2 7,-1 1-8,0 1 17,-2 3-5,0-1 9,-2-3 2,-2 3-3,-1-6-4,2 4-6,-2-3 2,-4 3-1,0-1 1,4 0-5,-7-1-10,4 0-2,-4-1 9,5-2-8,-10 5-3,6-1 3,-1-3-14,-1 3 5,1 1 1,-2-5 3,4 4-3,-2-2-2,-2 2-3,2 2 1,-2-1 1,2 15 6,-7-28-8,4 14 5,0-2-5,-3-2-5,0 3 4,-1 0 1,3 0-2,-4 1-1,1-3 2,-2 0-2,1 2 7,-2-1-7,-4 1 1,7-1-5,-3 0 10,-2 3-11,7-3 3,-5 5-3,-1 0 2,3 4 2,1-4-2,-2 3-1,9 8 2,-15-14 6,7 6-11,-1 1 0,9 7 1,-15-14-3,3 7 5,3 2-3,9 5-3,-27-7 5,8 2 5,4 5-7,-2-4-9,-4 2 5,4 0 1,-9 1 1,6 1-7,-1-3 1,-1 0-1,0 3-6,1 0-3,-1 3 4,2-6-20,-2 3 5,-1 0-5,5-1 7,-5 1-29,8 0-10,0 0-11,-4 0-13,19 0-17,-29 7-18,10-4-23,-3 3-31,0 2-27,5 1-42,-4 4-31,-5 4-233,-3 1-561,4-2 248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4:53.7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AF968FC-CFF0-4B88-B29D-C89BBAD23320}" emma:medium="tactile" emma:mode="ink">
          <msink:context xmlns:msink="http://schemas.microsoft.com/ink/2010/main" type="writingRegion" rotatedBoundingBox="2896,8455 8654,8492 8637,11186 2879,11150"/>
        </emma:interpretation>
      </emma:emma>
    </inkml:annotationXML>
    <inkml:traceGroup>
      <inkml:annotationXML>
        <emma:emma xmlns:emma="http://www.w3.org/2003/04/emma" version="1.0">
          <emma:interpretation id="{4E0C9839-5B90-40F7-A778-8C79200728C2}" emma:medium="tactile" emma:mode="ink">
            <msink:context xmlns:msink="http://schemas.microsoft.com/ink/2010/main" type="paragraph" rotatedBoundingBox="2896,8455 7811,8486 7802,9966 2887,99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C1DDFA-33B7-4C1C-9DD2-EE177FF34CEB}" emma:medium="tactile" emma:mode="ink">
              <msink:context xmlns:msink="http://schemas.microsoft.com/ink/2010/main" type="line" rotatedBoundingBox="2896,8455 7811,8486 7802,9966 2887,9935"/>
            </emma:interpretation>
          </emma:emma>
        </inkml:annotationXML>
        <inkml:traceGroup>
          <inkml:annotationXML>
            <emma:emma xmlns:emma="http://www.w3.org/2003/04/emma" version="1.0">
              <emma:interpretation id="{FF9E91A4-FD27-4D85-AC9B-63411277A13B}" emma:medium="tactile" emma:mode="ink">
                <msink:context xmlns:msink="http://schemas.microsoft.com/ink/2010/main" type="inkWord" rotatedBoundingBox="2896,8455 7811,8486 7802,9966 2887,9935"/>
              </emma:interpretation>
              <emma:one-of disjunction-type="recognition" id="oneOf0">
                <emma:interpretation id="interp0" emma:lang="en-IN" emma:confidence="0">
                  <emma:literal>pentagon</emma:literal>
                </emma:interpretation>
                <emma:interpretation id="interp1" emma:lang="en-IN" emma:confidence="0">
                  <emma:literal>pentagon n</emma:literal>
                </emma:interpretation>
                <emma:interpretation id="interp2" emma:lang="en-IN" emma:confidence="0">
                  <emma:literal>pentago n</emma:literal>
                </emma:interpretation>
                <emma:interpretation id="interp3" emma:lang="en-IN" emma:confidence="0">
                  <emma:literal>pentagon ^</emma:literal>
                </emma:interpretation>
                <emma:interpretation id="interp4" emma:lang="en-IN" emma:confidence="0">
                  <emma:literal>Pentagon n</emma:literal>
                </emma:interpretation>
              </emma:one-of>
            </emma:emma>
          </inkml:annotationXML>
          <inkml:trace contextRef="#ctx0" brushRef="#br0">233 107 258,'-7'-19'313,"-3"2"3,5 2-4,1-1-5,1 7-17,-4-1-22,7 10-26,0 0-12,-7-17-41,7 17-16,-8-5-19,8 5-19,0 0-9,-4 30 5,1-3-5,-4 12-8,2 13-2,-5-4-15,-9 6-3,0 29-11,0-11-12,6-17-10,-3 3 0,1 21-10,3-22-7,-2 2-17,7-3 0,-5-2-37,9-1-18,0-2-30,3-5-31,0 1-30,0-15-31,3 0-37,0-4-49,1-9-49,1-2-275,-2-10-602,-3-7 267</inkml:trace>
          <inkml:trace contextRef="#ctx0" brushRef="#br0" timeOffset="273.8423">178 215 112,'9'-19'275,"-2"6"-9,-1-2-24,5 2-15,1-1-24,0 3-18,5 1-17,-2 0-17,7 4-15,0 2-12,6-2-15,-8 7-10,3 4-12,-5 2-11,10 1-3,-11 4-8,-2-1-6,0 9-8,-3 0-7,-5-3-2,-3 3-7,-4 6 0,-4 0-19,-8-2-4,-1-1-11,-6 2-14,-10 6-12,-9-5-10,13-7-12,-16 7-4,3-3-9,7-4-10,2-2-4,4 3-34,2-9-25,5-7-26,-5 4-30,5 1-133,-1-6-349,3 1 156</inkml:trace>
          <inkml:trace contextRef="#ctx0" brushRef="#br0" timeOffset="1323.2431">861 525 141,'0'0'212,"0"0"-11,0 0-19,7-49-17,2 40-17,-2 0-12,8-2-12,-5-1-9,2 3-1,-2-1-10,2 0-5,-5 2-8,2-3-7,-2 2-9,5-1-8,-6 0-8,5-1-5,-6-3-5,2 3-5,-1-4-6,-2 2 2,-4 13-3,5-19-9,-5 11 0,0 8-5,-2-16-6,2 16-2,-10-12 0,10 12-4,-22-7-2,22 7 0,-28 4-2,11-2 0,-1 3-2,-1 1-1,0 2 0,7 2 1,-5 2-4,2 0 3,1 1-2,-1 2 0,8 1-1,-2 4 1,-3 3 0,5 5 2,4-1-1,3-6 4,0-3 0,9 9 1,-8-6 1,8 7 0,3-1-2,-2-3 5,7 0-4,-5-3 3,0-6-5,5-1 2,5 0 0,-5-5-3,6 1 2,-1-7-1,3-5 1,4-4-2,2-3-5,-2-4-3,4-5-2,4-7-10,1 0 9,-9 4 1,2-10 2,-2-3 1,-4-2-2,-9 11 5,2-3 4,3 2 0,-6 1 8,1 3 3,-1 1 4,-5 2 8,-1 4 9,-2 2 10,1 2 16,-1 2 1,0 1-2,-7 8-5,8-11-3,-8 11-5,7-15-8,-7 15-6,0 0-2,4-9-9,-4 9-1,0 0-4,0 0 0,0 0-3,0 0 1,0 0-2,0 0 8,-14 52-10,9-37-4,1 1 1,1 2-5,0-1 1,1 4-1,-2-1 1,4 0-1,-6-1 2,6 6-2,0-1 0,0-3-4,0-4-7,6-2-9,-6 4-2,4-8-7,-2-2-5,1 2-2,-3-11 2,12 9 0,-2-4 2,-10-5 1,21-1 0,-21 1 5,32-12-1,-18 0 4,5 1-5,-4-1 5,2-2 1,4-8 0,-4 2 3,-4 4 3,1-1 2,-4-1-2,4 0 3,-6-1 1,6 2-1,-5 0 3,1 2-4,-2-1 6,-1 0-2,0 5 5,-2 3 1,-5 8 0,10-18 5,-10 18-6,7-9 3,-7 9-5,7-6-1,-7 6-1,0 0 3,0 0-2,0 0 5,0 0 1,0 0 2,15 20 1,-13-4 4,3 0 0,4 4-2,-8 7 6,5-1-3,-1 2 0,2-5-1,-2 2-1,3 0 2,-3-7 1,6 1-4,-5-1 0,3-2 2,1-2-1,-1-5-1,4-2 1,-4-2-1,6 0-2,4-8 1,2 1 3,6-6-10,-1-5-6,3-2 0,-4-10 3,11-5-2,-7-3-1,-3-2 2,4-2 0,-2 5 1,-16 0-1,3 4 2,-3-2 6,2 1 4,-4-3 6,-1 4 10,-3 5 2,-1 5 8,-1-1 6,3 3 1,-2-2 5,-3 8 2,-2 10-3,5-20-6,-4 13-4,-1 7-9,4-9-2,-4 9-2,0 0-6,0 0 3,0 0-1,0 0-5,-10 36-2,3-18 5,2 8-5,-6 2-2,5 1-1,-8 10-1,5-8 1,3 1-11,0 8-20,0-12-28,0 0-22,1-3-28,2 6-27,-2-2-40,1-6-36,4-7-33,0 1-35,0 2-156,0-19-462,4 17 204</inkml:trace>
          <inkml:trace contextRef="#ctx0" brushRef="#br0" timeOffset="2190.38">2036 343 135,'0'0'207,"0"0"-16,-3-10-18,3 10-24,0 0-8,21-19-17,-8 16-15,3 0-4,6-1-18,12 0-7,-2-1-7,1 2-8,-2-3-6,8 5-9,-3-4-4,-4 2 1,14 1-8,-10-1-5,9 2 6,-10-3-13,3 1 0,6-2 20,-13-2-8,7 2 1,-9 1 3,-7 0 0,2 1 7,-4-1 4,-1 1 4,-4 2 12,-1-3 9,-14 4 0,16-1-2,-16 1 2,13 0-7,-13 0-5,0 0-4,0 0-8,0 0-1,0 0-11,0 0-5,0 0-1,0 0-3,0 0-5,-27 21-2,13-9-6,-3-4-2,3 5-1,-1-4-2,0 0-2,-1 7-3,4-5 3,-3 6-1,3-6-3,4 2-5,1 0-2,2-4 7,-1 4-3,6-13-4,-6 17 0,2-8-3,4-9 3,-2 17 2,2-17-5,-1 13 3,1-13-2,0 0 0,13 10 2,-13-10-4,18 0-6,-5 0-6,6-3-5,0-4-2,1-3 1,1 5-2,1-4 2,-7-5 5,4 5 1,-5-2-2,1-2 4,-1 0 2,1-1-3,-3 1 12,-3 3-10,-3-1 2,1 1 3,-3 2 7,3-4 0,-7 12 0,5-13 2,0 5 4,-5 8 2,5-11 1,-5 11-2,0 0-2,5-11-3,-5 11-3,0 0-1,0 0-2,0 0 0,0 0 2,0 0 1,0 0-2,0 0 2,0 0-2,0 0 0,-15 38 1,11-26 4,3 1-4,1-13 2,-6 27-1,5-16-2,1-11 0,-2 21 4,4-9-1,-2-12 1,1 21-2,5-12 5,-1-3-3,-5-6 0,22 9 2,-3-6-2,1-4 4,2 2-2,6-2-2,2-5-1,1-3 3,2 1-2,-3 1 1,1-5-2,-4 2 0,2 3 1,-8-2-1,-4-3 0,4 2 0,-4-2-2,-2-1 1,-3 3 0,-2-1 5,-1 2-3,-4-4 0,2 4 0,-6-3 1,3 2-3,-4 10-2,7-20 5,-7 11-2,0 9 1,0-16-2,0 16 0,0 0 0,-7-18-6,7 18 0,0 0 2,-10-11 0,10 11 0,-9-3 2,9 3-4,0 0 5,0 0 1,-22 1 0,22-1-1,0 0-4,0 0 6,-16 8-6,16-8 3,0 0-2,0 0 0,-11 7-2,11-7 2,0 0 0,0 0 1,-11 4 1,11-4-2,0 0 2,0 0 0,0 0 0,0 0 3,0 0-4,0 0 4,0 0-1,0 0-1,-7 7 1,7-7 0,0 0-2,0 0-14,0 0-17,0 0-16,0 0-30,0 0-29,0 0-32,0 0-33,0 0-23,0 0-26,0 0-172,0 0-426,0 0 188</inkml:trace>
          <inkml:trace contextRef="#ctx0" brushRef="#br0" timeOffset="3548.2771">3415 279 59,'1'-10'101,"-1"10"-5,0 0-7,4-17-8,-4 17 5,2-9-13,-2 9-2,0 0 2,0-15 2,0 15-1,0 0-7,1-13 1,-1 13-3,0 0-7,0 0-2,-12-14-10,12 14-2,-15-6-1,15 6-9,-21 1 1,21-1 3,-24 7-9,11-2-2,-3-1 7,1 3-11,0 2 5,-1 1 3,1-1-5,0 3 3,-1 0 1,4 2-3,2 0 1,-2-1-4,4 3 3,-1-1-3,6 0-2,-4 2-4,2-4-2,3 5 1,2 0-3,2-3 4,-1 1-2,6-2-5,0-4 2,2 0-1,2 1-1,0-7 0,4-2-2,-3-1-1,5-1 2,4-3 5,-1-2-3,-4-3 0,-1 0 8,4-3 8,-4-2 5,0-3 5,1 3 6,-3-6 6,-1 4 2,0-3 16,-5 0-2,3 1 7,-3 1 1,0 0 2,0 0-2,-4 7-2,1 0 1,-4 9-4,8-18-3,-8 18-9,2-12-4,-2 12-9,0 0-4,0 0-8,0 0-2,0 0 2,0 0-9,-7 40 5,-1-8-6,-8 11 3,6 6-2,-5 9-3,-4 16-4,0 6 2,-1-8 3,6-15-5,-1 21-1,4-21 0,-4 16-3,1 2-4,4-19 2,-4 0-6,6-6 4,-1-4 3,-1 1-7,0-4 3,1-10-3,-3-5-4,5-3-11,-3-10-1,3 3-8,-3-3-1,-2-2-6,-1-3-1,-5-5-2,5-3-5,-4-4-12,1-5-10,1-7-5,-7-5-3,6-6-2,-1-11-1,9-10 2,1 3 9,4-4 4,6-1 5,4 0 5,8-3 5,4 10 4,5-1-1,3-1 7,2-3 2,-1 0 1,6 4 4,-5 1 3,3 2-2,4-1 5,-2 7-1,4-4-2,-1 6-1,3-9-4,6 2-7,-4 3 3,6 1-2,-7 0 4,2 1 4,1 8-4,-4 4 4,-10 7 8,-4 1-1,-7 4 3,3 2 3,-10-1 3,-2 1 11,-1 6 12,-1-5 9,-8 6 6,0 0-1,16-5-2,-16 5 0,0 0-5,0 0-3,0 0-1,0 0-3,0 0 0,0 0-3,0 0-1,0 0 0,0 0-7,-24 33 2,17-24 3,0 4-4,2-5 1,-2 5-1,-1 7 3,-3-5 0,4 2 1,6 2-4,-3 1 1,-3 0 4,4-8-4,3 14 3,0-8-2,3 1-1,-1-2-1,3-1 1,4-9 3,-2 2-7,3-1 5,-2-2 0,4-1 2,0-4-4,7-2-1,-19 1 0,31-7-4,-16-1 3,-1-8-4,3 0 6,-7 1 5,2-10-5,-2 1-3,-3 0 9,-2-4-1,-1 0-2,-1-1-4,-6-3 4,1 2-4,-3 2 3,0 0 1,-5 13 2,1-3-1,1 2-3,1 2 2,-4 0-1,0 2-6,2 4 1,0 2-4,-1 1 1,10 5-2,-29-4-4,9 10-5,3-4-8,-6 3-17,6 8-13,-1-3-13,0 2-23,5 3-3,4 2-18,2-2-9,6 1-30,2 0-17,6-1-20,2 2-150,6-4-358,6-3 158</inkml:trace>
          <inkml:trace contextRef="#ctx0" brushRef="#br0" timeOffset="3944.3554">4501 294 170,'0'0'277,"0"0"-13,0 0-21,0 0-28,0 0-20,0 0-21,0 0-14,0 0-12,0 0-12,0 0-12,-17 29-11,8-17-5,-1 3-13,5-5-13,-2 0-6,0 2-4,0 2-7,2-3-7,2 1-5,-2-3-10,5-9 5,-7 16-15,7-16-1,0 15-1,0-15-4,0 0-9,3 17 1,-3-17-3,0 0 5,9 3-8,-9-3 12,0 0-13,0 0-1,37-20-1,-25 8-1,7-4 5,0-2-6,3-4-1,0-1-2,1 3-3,-3-1 5,-1-1-6,-4 8 5,1 0 3,-4 1 3,-4 5 3,1-1 3,-1 3-5,-8 6-2,14-9 0,-14 9 1,14-4-4,-14 4-4,0 0 4,17 3-5,-17-3 1,12 12-3,-4-4 3,-5 4 2,4 4-5,2 0 7,3 0-17,-5 1-20,1 10-27,-4-11-24,6 4-38,-2-4-31,8 1-44,-1-6-47,1 8-180,2-10-455,11 0 201</inkml:trace>
        </inkml:traceGroup>
      </inkml:traceGroup>
    </inkml:traceGroup>
    <inkml:traceGroup>
      <inkml:annotationXML>
        <emma:emma xmlns:emma="http://www.w3.org/2003/04/emma" version="1.0">
          <emma:interpretation id="{C9F7144E-6954-4D83-A0FC-BD9D0577F46A}" emma:medium="tactile" emma:mode="ink">
            <msink:context xmlns:msink="http://schemas.microsoft.com/ink/2010/main" type="paragraph" rotatedBoundingBox="3855,9855 8640,9824 8648,11156 3864,111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1F2D3E1-00BF-44E4-B8B0-C44F710A0504}" emma:medium="tactile" emma:mode="ink">
              <msink:context xmlns:msink="http://schemas.microsoft.com/ink/2010/main" type="line" rotatedBoundingBox="3855,9855 8640,9824 8648,11156 3864,11187"/>
            </emma:interpretation>
          </emma:emma>
        </inkml:annotationXML>
        <inkml:traceGroup>
          <inkml:annotationXML>
            <emma:emma xmlns:emma="http://www.w3.org/2003/04/emma" version="1.0">
              <emma:interpretation id="{7AAFDBC4-9325-439C-8176-04195D740756}" emma:medium="tactile" emma:mode="ink">
                <msink:context xmlns:msink="http://schemas.microsoft.com/ink/2010/main" type="inkWord" rotatedBoundingBox="3855,9855 8640,9824 8648,11156 3864,11187">
                  <msink:destinationLink direction="with" ref="{4F18721E-9BB1-49CD-AE96-B376E5CE7616}"/>
                </msink:context>
              </emma:interpretation>
              <emma:one-of disjunction-type="recognition" id="oneOf1">
                <emma:interpretation id="interp5" emma:lang="en-IN" emma:confidence="0">
                  <emma:literal>hexagon</emma:literal>
                </emma:interpretation>
                <emma:interpretation id="interp6" emma:lang="en-IN" emma:confidence="0">
                  <emma:literal>hex ag on</emma:literal>
                </emma:interpretation>
                <emma:interpretation id="interp7" emma:lang="en-IN" emma:confidence="0">
                  <emma:literal>sex ag on</emma:literal>
                </emma:interpretation>
                <emma:interpretation id="interp8" emma:lang="en-IN" emma:confidence="0">
                  <emma:literal>hex org on</emma:literal>
                </emma:interpretation>
                <emma:interpretation id="interp9" emma:lang="en-IN" emma:confidence="0">
                  <emma:literal>hex again</emma:literal>
                </emma:interpretation>
              </emma:one-of>
            </emma:emma>
          </inkml:annotationXML>
          <inkml:trace contextRef="#ctx0" brushRef="#br0" timeOffset="4646.3501">1148 1447 34,'2'-12'266,"0"3"-6,-2 9-3,0-16-10,0 16-21,0 0-23,-9-14-13,9 14-24,0 0-20,0 0-18,0 0-6,-25 28-11,13-10-14,1-2-12,-4 8-4,8 4-10,-8-2-10,8 4-5,-5 11-7,2-1-3,8-9-4,-12 9-7,8-7 5,2-1-13,-8-2 4,5-2-6,4-2-3,-2-4-2,1-5-2,1-1-4,3-3 0,0-13 2,3 22-3,-3-14 1,0-8-1,19 6-3,-3-6 4,6-1-4,7-7-1,0-4 0,2 0 3,3-3-8,-5-6 4,12 0-3,-12 1 1,5-7-2,-12 11 4,0-4-5,4 1-1,-9 6 2,2 1-1,-7-4 1,0 6-1,-2 0-6,-3 6 2,-2-2 1,-5 6 1,17-10-3,-17 10-1,5-6-1,-5 6-2,0 0 3,0 0 2,12 22-2,-8-5 0,-3-2 12,1 12-8,0-6-2,-1 7-2,3 0 3,-4 3-1,7-2-26,-4-1-17,0-1-28,3 1-33,4-2-26,2-3-30,1-4-39,3-6-28,3 2-168,6-3-428,6-7 189</inkml:trace>
          <inkml:trace contextRef="#ctx0" brushRef="#br0" timeOffset="4981.3936">1941 1902 57,'0'0'230,"-2"-12"-12,2 12-21,0 0-15,0 0-19,0 0-15,2-18-20,-2 18-8,15-10-12,-3 2-13,-5 3-9,12-3-11,-4-3-4,6 2-10,-4-2-4,-4 2-2,3-1-6,-6-7-8,-2 1-1,-1 0-5,-3-3-5,6-1 1,-8 0-5,1 1-2,-6 1-1,1 6-3,-5-6-2,-1 9-4,1 1 0,-3-1-2,-1 5-2,11 4-2,-17-5 0,17 5-2,-31 6 1,14 1-2,-1 5-1,2 0 0,-1 4 4,0 4 3,2 8 1,-1-1 2,1 2-3,3 12 5,2-12-3,3-1 2,5 6-2,-3-6 1,5 3-2,2-3 2,5-2-5,1-3 2,6 4-4,-2-4-11,0-5-13,10-2-24,5-2-32,1-3-24,16-5-44,6-3-26,-13-6-187,-3 0-383,18-6 170</inkml:trace>
          <inkml:trace contextRef="#ctx0" brushRef="#br0" timeOffset="5332.06">2320 1850 64,'-5'-24'117,"3"4"5,-1-5 11,-1 9 11,3-4 13,1 5 5,0-1 2,0 16-9,-2-22-12,2 22-17,7-17-14,-4 12-11,-3 5-9,0 0-2,0 0-5,29 20-4,-15-4-9,3 4-7,0 5-9,10 9-2,-1 3-4,3-3-6,0-1-15,2-2-28,-1-3-30,3 2-37,1 2-23,7-8-25,3 0-44,-3 2-170,4-8-354,1-5 157</inkml:trace>
          <inkml:trace contextRef="#ctx0" brushRef="#br0" timeOffset="5171.9622">2774 1743 67,'4'-17'281,"1"-1"-7,-5 4-1,-2 2-20,2 12-12,-7-18-22,7 18-20,-8-14-23,1 8-14,7 6-17,0 0-16,-31 6-14,12 5 3,2-2-28,-3 7-7,-4 6-17,0 0-11,-2 2-23,4 0-22,-5 4-16,3-4-31,0 0-25,2-4-25,5 1-22,1-6-19,6-2-23,2-1-19,-3-4-4,6 0-12,-2-1-127,7-7-340,0 0 151</inkml:trace>
          <inkml:trace contextRef="#ctx0" brushRef="#br0" timeOffset="6413.0566">3206 1708 68,'-12'-2'164,"12"2"-19,-17-6-4,17 6-15,-22 2-4,10 2-7,12-4-5,-25 11-9,9-2-1,1 0-9,1 1 0,-1 1-13,-1 3-2,-1-3-4,4 2-8,-1-1-3,2 1-7,0-2 9,0 1-8,5 0-9,0-2-4,2-2-1,5-8-4,-7 10-3,7-10-3,0 0 0,0 0-6,7 18 0,-7-18-2,17 2-3,-17-2-6,35-8 0,-18 0-6,12-1 1,-5-6-5,1 7 1,4-8-1,-7 0-3,-1 4 2,1-5 1,-5 3-5,-1 0 6,-1 3 6,-7 3 0,4 0 12,-3 4 2,-9 4 4,14-12 3,-9 5 3,-5 7 3,7-7-1,-7 7-2,8-8-5,-8 8-4,0 0-6,0 0 2,0 0-5,0 0 0,0 0-4,0 0 0,0 0-2,0 0-1,5 28 0,-6-13-1,1 4-1,1-3 1,-2-1-4,2 0 1,-1 4-6,0 0 4,5-3-2,-1 3 5,1-5-6,2 3 3,5-2 4,-2-2-2,2-2-6,8-4 7,1 1-4,10-3 0,1-1-3,1-5 0,11-3-11,0-3-4,2-1-5,1-1 1,-17-2 0,3-1-1,-1-1 1,-4-2 0,-10 2 2,5-7 1,-5-4-1,-4 12 5,3-12-1,-8 7 3,3-2 3,-6-1 1,-2 5-3,-1-1 2,-3 1 2,2-3 4,-4 6-3,2-4 5,0 16 5,-5-19 0,5 19 1,-10-19-6,5 14 3,5 5-1,-12-9-3,12 9-1,-12-3 1,12 3-1,0 0 3,-31 12 2,19-5-6,-2 10 3,2-6 0,-8 9-2,6-6 1,-3 4 1,0 6-4,2-9 3,6 2 0,-3-1 1,2 0-2,2-3 0,1-4 1,2 2-1,5-11 3,-6 17 0,6-17-2,4 13 2,-4-13-4,8 7 6,-8-7-6,21-2 0,-21 2 0,19-13 2,-4 1-2,-1 2 1,-1-3 1,-6 5 6,3-9 10,-1 2 3,0 0 14,-3 1 5,3-1 3,-4 2 9,-2-1 0,-3 14 4,6-20 3,-1 11-2,-5 9 5,3-14-4,-3 14-4,7-10 1,-7 10-11,0 0-8,0 0-2,0 0-5,0 0 0,0 0 4,0 0 1,8 38 5,-9-16-1,-6 6 4,0 13-5,-1 6-12,-6-4 0,-1 6 9,-1-2-1,-1 9-5,-3 0 1,-8 15-5,1-18 5,5-1-6,0-4 0,-1 0-8,5-4 3,2-6-4,1 0 0,6-10 2,-3 0-3,4-3 0,3-3 0,-2-4 1,2 4-5,0-1 5,-4-5-8,0 0-5,4-4 12,-3 0-8,-6-2 0,-1-1-10,-1-3-1,-1 1-8,-3-7-4,3 1-3,-4-6-2,2 1-3,-3-3-8,4-6-2,-3-7-2,2 0-1,2-3 2,3-6-1,6-12-3,1-5 7,9-2-1,5 3 7,6-3-3,4 4 1,12-3-12,-1 6-13,4 1-19,6 1-13,-1 6-10,8 1-13,-3 4-9,3 0-8,-1 8-11,1 1-7,-1-4-5,2 3-9,0-1-1,0 5-24,1 8-115,-15-3-324,17-2 144</inkml:trace>
          <inkml:trace contextRef="#ctx0" brushRef="#br0" timeOffset="6800.4662">4400 1543 189,'0'0'213,"-15"-13"-7,8 8-19,7 5-20,-17-8-13,17 8-17,-16 0-15,16 0-13,-25 9-10,13 3-9,-2 3-6,1 2-6,-3 3-7,1 6-9,1 2-6,6 0-6,-1-2-1,1 2-5,2-3-12,3-2 7,3-4-9,0-2-4,-3 0 3,3 3-2,3-11-2,-1 5-7,3-2 1,3-5-5,-8-7 5,12 11-5,2-9 3,0-2-1,3-7-2,5 1 0,7-5-5,-5-3-5,0-1 5,0-4 1,-2-5-1,-3 3-4,-7-1 5,1 4-4,1-4 10,-7 5 8,0-2 9,-4 2-2,0 1 3,-6-1-4,3 4 2,-3 0-4,3 13-1,-11-22-4,6 14-3,-5 1-2,10 7-5,-15-13 1,6 10-5,9 3-15,-22-4-7,5 8-14,1 1-13,1 2-18,1 1-20,-1 1-23,5-3-30,1 3-12,4 0-20,0 1-8,5-10-16,0 16-116,0-16-328,0 0 145</inkml:trace>
          <inkml:trace contextRef="#ctx0" brushRef="#br0" timeOffset="7278.3879">4757 1644 122,'9'-10'291,"-3"2"-1,-6 8 0,11-12-14,-11 12-10,8-8-19,-8 8-25,0 0-24,12-12-17,-12 12-18,0 0-15,10-7-18,-10 7-14,0 0-6,0 0-17,0 0-12,0 0-3,0 0-15,9 20-6,-9-20-7,-3 27-1,1-14-6,-8 6-7,6 1 1,-3-4 0,1 0-3,-5 9-6,6-6-4,-3 5-7,-4-4 1,10 0-2,-1-4 0,-1-2 8,1-4-11,3-10 3,-4 18-8,4-7 0,0-11 2,0 0-1,7 15-2,-7-15-3,12 7-5,-12-7-3,24-5 0,-24 5-11,46-20-5,-19 6 4,1-3-9,2 3 1,11-7-2,-15 3 2,3 1 3,0 0 0,-5 1-1,2 0 10,-8 4-2,0-3 3,-1 6 1,-2 1 1,-1-3-1,-6 6 1,1-2 3,-1 2 10,-8 5-8,14-6 5,-14 6 1,12-9-6,-12 9 0,0 0 1,0 0 1,0 0 0,0 0 4,0 0 12,3 27-5,-3-27 0,-7 28-2,6-8 2,-3-4-5,-2 4 1,2-1 0,1-3 4,-1 5-4,8-1 0,-1-1-1,9-3 4,-2-1-1,4-5-3,6 2 5,8-4-21,3-3-26,4-5-31,12 3-32,4-10-49,-2 2-36,8-13-41,-3-1-43,-6 0-176,2 3-482,-4-12 213</inkml:trace>
        </inkml:traceGroup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6:16.5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4B23EE3-52F0-43BB-8E23-DA91508E234B}" emma:medium="tactile" emma:mode="ink">
          <msink:context xmlns:msink="http://schemas.microsoft.com/ink/2010/main" type="inkDrawing" rotatedBoundingBox="13716,16933 15031,1249 15497,1288 14183,16973" semanticType="verticalRange" shapeName="Other">
            <msink:sourceLink direction="with" ref="{681B94CC-9FDC-4699-8D0F-CD871ADE06D0}"/>
            <msink:sourceLink direction="with" ref="{0EF7C596-1494-4462-A88E-AFCE06171B40}"/>
            <msink:sourceLink direction="with" ref="{229B2FD0-4BC2-4A38-A18F-C8E3C280A381}"/>
          </msink:context>
        </emma:interpretation>
      </emma:emma>
    </inkml:annotationXML>
    <inkml:trace contextRef="#ctx0" brushRef="#br0">1212 46 95,'0'0'169,"0"0"7,0 0-10,0 0 2,0 0-5,0 0-5,-7-20-6,7 20-4,0 0-4,0 0-5,0 0-7,0 0-4,0 0-5,0 0-2,0 0 1,0 0-7,0 0 0,0 0-11,0 0 2,0 0-7,0 0 5,0 0 1,0 0-4,0 0 1,0 0 7,0 0-19,0 0 6,0 0 5,0 0 3,0 0-7,0 0-24,0 0 25,0 0-7,0 0 1,0 0-3,-13-3-2,13 3-13,0 0 3,0 0-1,0 0-10,0 0-7,0 0 1,0 0-17,0 0 13,0 0-6,0 0-4,0 0-5,0 0-2,0 0 4,0 0-9,0 0 4,0 0-2,0 0 0,0 0 1,0 0 0,0 0 0,0 0-1,0 0 6,0 0-5,0 0 5,0 0 6,0 0 3,0 0 4,0 0 4,0 0 0,0 0 6,0 0 5,0 0 9,0 0 1,0 0-10,0 0 13,0 0 8,0 0-3,0 0 5,0 0-7,0 0 5,0 0-7,0 0-9,0 0 0,0 0-7,0 0 0,0 0-8,0 0-5,0 0-2,0 0-2,0 0-7,0 0 0,0 0-6,0 0 0,0 0-5,0 0-2,0 0-3,0 0-2,0 0-2,0 0-6,-24 3 2,24-3-18,0 0 15,0 0-8,0 0 4,0 0 0,0 0 0,0 0-7,0 0 11,0 0-13,0 0 0,0 0 2,0 0-1,0 0 8,0 0-14,0 0 1,0 0 10,0 0-15,0 0 11,0 0-3,0 0 4,0 0-3,0 0 0,0 0 3,0 0-1,0 0-10,0 0 9,24-18-2,-24 18 3,0 0 1,0 0-9,0 0 0,0 0 3,0 0-7,0 0 2,0 0 8,0 0 1,0 0-1,0 0-4,0 0 2,0 0-2,0 0-2,8-8 2,-8 8 3,0 0 3,0 0-7,0 0 4,0 0-2,0 0 1,0 0 0,0 0 5,0 0-14,0 0 10,0 0-5,0 0 0,0 0 1,0 0 4,0 0 3,0 0-4,0 0-2,0 0-3,0 0-2,0 0-1,0 0 6,0 0-3,0 0 3,0 0-1,0 0-6,0 0 4,0 0-2,0 0-8,0 0-1,0 0 2,0 0-1,0 0-3,0 0 6,0 0-2,0 0 12,0 0-4,0 0-2,0 0-4,0 0 5,0 0-2,0 0 2,0 0-3,0 0 3,0 0-3,0 0 9,0 0-1,0 0-3,0 0-2,0 0-2,0 0 2,0 0-3,0 0 2,0 0-2,0 0 5,0 0-3,0 0 4,0 0-2,0 0-7,0 0 12,0 0-7,0 0 0,0 0-3,0 0 1,0 0 7,0 0-3,0 0 0,0 0-1,0 0-1,0 0 1,0 0 2,0 0-3,0 0 5,0 0 0,0 0-2,0 0-2,0 0 4,0 0 7,0 0-4,0 0-1,0 0 1,0 0-2,0 0 0,0 0 1,0 0 0,0 0 6,0 0-4,0 0-1,0 0 1,0 0-4,0 0 4,0 0 2,0 0-3,0 0-3,0 0 3,0 0 0,0 0 3,0 0-5,0 0 1,0 0-4,0 0 4,0 0-3,0 0 0,0 0 2,0 0-3,0 0 2,0 0-6,0 0 5,0 0 4,0 0-3,0 0 4,0 0 0,0 0-5,0 0 3,0 0 1,0 0-5,0 0 2,0 0 2,0 0 0,0 0 0,0 0-4,0 0 0,0 0-4,0 0 3,0 0 3,0 0-4,0 0 3,0 0-4,0 0 5,0 0 2,0 0-4,0 0-1,0 0 5,0 0-14,0 0 15,0 0-5,0 0 1,0 0 1,0 0 0,0 0-3,0 0 5,0 0-2,0 0-3,0 0-1,0 0 13,0 0-23,0 0 14,0 0-2,0 0 8,0 0-5,0 0 1,0 0-3,0 0 0,0 0 3,0 0-4,0 0-3,0 0 6,0 0 0,0 0-5,0 0-5,0 0 11,0 0 6,0 0-15,0 0 7,-14 31 4,14-31 3,0 0-6,0 0-1,0 0 5,0 0-9,0 0-5,0 0-2,0 0 9,0 0 3,0 0 5,0 0-4,0 0-1,0 0 2,0 0-6,0 0 3,0 0 3,0 0-3,0 0 0,0 0 4,0 0-2,0 0 4,0 0-2,6 15 0,-6-15 2,0 0-2,5 13-2,-5-13-5,0 0 9,0 12 2,0-12-10,0 0-1,-4 16 2,4-16-4,0 0 10,-3 15-2,3-15 0,0 0-1,0 16 5,0-16-7,0 0-4,0 19 8,0-19 2,0 0-6,0 17 4,0-17-5,0 12 3,0-12-1,-5 9-1,5-9-13,0 0 16,1 17-9,-1-17 9,-1 11 1,1-11 2,0 0-5,-4 15-2,4-15-1,0 0 3,0 19 6,0-19-6,0 14 1,0-14-5,0 14 9,0-14-2,2 14-7,-2-14 3,-5 14 0,5-14 5,0 0-5,-2 18 0,2-18 0,0 0 2,0 16-4,0-16 2,-1 9 7,1-9-5,0 0 5,-4 18-6,4-18 1,-3 12-3,3-12 0,0 12 2,0-12 1,-5 16-3,5-16 4,0 18 1,0-18-3,-2 17 9,0-6-10,2-11-2,-5 17-1,5-17 5,-5 18 1,3-10-4,2-8 6,-1 15-7,1-15 3,-6 15-3,6-15 4,-1 17 1,1-17 1,-2 11-5,2-11 1,0 13 1,0-13-4,-3 15-4,3-15 11,0 0-3,0 21-8,0-21 11,0 12-4,0-12 5,-2 16-4,2-16 1,-2 14 2,2-14-7,0 13 6,0-13 1,0 20-6,0-20 3,0 12 0,0-12 3,0 16-3,0-16-10,-2 17 14,2-17 0,2 15-7,-2-15 4,-5 14-3,5-14 8,-2 19-5,2-19 1,0 15-4,0-15 2,-1 16-4,1-16 4,-4 18 3,4-18 5,0 15-9,0-15 5,-2 15-5,2-15-5,-1 17 6,1-17 2,0 16-2,0-16-2,0 15 4,0-15-2,-2 13 3,2-13-7,-3 14 5,3-14 0,-4 13 6,4-13-9,-3 13 1,3-13-1,0 15 5,0-15-4,0 13 1,0-13-2,-2 16-1,2-16 1,0 0 4,-2 20 2,2-20-4,2 15 2,-2-15-3,-3 19-1,3-19 3,0 20-1,-5-12 5,5-8-4,-6 21 0,5-9 4,-4-4-3,5-8-7,-4 22 1,2-14 9,-3 5-8,5 2 3,-5-5 1,5-10-2,-1 21 2,1-7-2,-2-1-4,2 0 3,-5 0 1,5 2 2,-2 4-5,0-4-2,2 2 3,0 0-9,-3 0 9,3-17 4,-2 26 2,2-14-3,0 3 0,0 1-1,-2-1 2,1 0 0,1 1 4,0-2-4,-4-1 0,4-13-12,-1 23 17,1-11-8,-2 3 2,-2 4-1,4-19 4,0 27-10,-1-12-7,1-3 17,0-12 4,0 22-8,-4-8 3,1-2-1,6 4 0,-3-3-1,0-13 3,-3 23 0,1-11-2,2 5-5,0-2 9,0-15-5,-5 28 0,3-12 2,1-3-2,1 2 0,0 2 6,0-2-8,0-1 3,-2 3-4,-5 0 2,7-1 4,-3 1-2,3-1-2,-2 3 0,2-3-1,-2 2 5,-1-1-2,1 1 5,-1 0-17,-4 0 17,4-1-8,1 1-1,2 2 5,-2-4-3,0 0 2,-3 5 3,0-5 0,5 3-6,0 1 6,-2-2 1,-1 0-2,0-5 1,3 4-3,-2 1-14,0-2 15,2 0-3,0 1 2,0 2 6,-5-1-12,7-1 7,-2-17 0,-2 37-3,0-15 5,4-4 1,-2 2-2,0 1-4,2 5-1,-4-2 2,4-1 2,-4 2-1,4 0 1,-2-2-1,-4 2-4,3-1 7,2-2-3,-2-4-2,-3 6 3,3-6-3,1 2 7,-2 5-4,-3 1 2,3 1-4,-1-3-3,3-1 5,-2-4-4,-2 2 3,1 6 1,0-1 0,-2-1-4,5 6-1,-7-4 7,3 1 1,-1 0-13,3-3 7,-4 3 2,4 0 1,-7 0 2,4-3 1,-2 3-5,6 2 2,-4-5-2,3 2-1,0-3-1,-1 4 0,3 2 1,-2-5-2,-3 3 5,8-2-6,-8 3 6,2-3-6,-1 1 3,1 2 2,0-2 1,1 1 0,-2 3-1,-1-2-4,5 2 5,-1-5 1,-3 2-2,1 3-2,3-2-2,-7 1 5,5 1-4,-3-3 4,3-1 3,1 4-2,-3-3-3,3 4-1,-5-6-4,3 4 4,-2 0 1,1 1-1,-1 1 2,-3-4-4,3 2 5,5 3-5,0-5 7,-4 0 2,1 2-6,1 0 0,0-2-5,1 0 1,-3 0 1,3-1-3,1 2 6,-6-1 0,5 0 3,1 0 0,-2-3-3,0 5 5,-1 2-1,0-7-4,3 3 0,-6-2 2,1 0-1,5 4-1,0-3 0,-1-1 1,-3 6-2,-1 1 4,0-6-6,3 2 3,0 3-2,-3-1 7,5-3-9,0 4 2,-3-3 2,0 3-3,1-2 3,0-4 3,0 2 0,-3 5-9,5-3 7,-1-2 1,-3 0-2,4 0 3,0 4-15,-2-1 10,4-4 2,-4 3 0,1-2 2,1 1 2,-5-1 2,8 3-1,-8-3-4,5 3-2,-5-3-3,5 1 0,-2 2 6,0-2-2,-3-1 4,2 4-4,-1-4 3,1 2-1,-2 0-5,1 1 4,1-3-2,1 2 6,1 9-6,-4-7 3,6 8-2,-1-12-3,-1 5 5,1-5-2,-2 2-12,2 3 10,0-2 7,0-3-3,0 4-1,0-4-1,0 0 1,2 2-1,-2 0-1,5-1 2,-9 2-1,3-2 3,1 2-2,-2 1-3,-3 3 4,8-6 1,-3 2-17,-5 2 15,3-2 1,4 1 3,-7 1-7,1-1 2,-1 0 3,4 1-3,-5 7 1,6-9-2,-1 4-10,-1-3 11,-1-3 0,1 6 1,-1-5 1,3 1 5,-6 4-2,6-3-4,-1 7 0,-3 2 2,-1-1 4,5 1-6,-3 2-1,1-10 1,0 9 1,-3-1-13,3 1 6,-3 0 7,-1-3 0,4 6 0,-7-5-3,8-6-1,-6 7 2,0 2-1,2 0-1,-4-1 6,2 1-2,4 1 2,-2-2-6,-4-1 7,4 1-4,0-1-2,-2-2-2,0-4-2,2 6 3,-2 3 4,4-3-2,-9 6 3,4-3-3,1-1-3,0 2 3,-2-2 0,3 3 0,0-3-2,1 5 5,-2-4-4,2 0 0,2-3 2,-9 2-1,7 1 0,0 0 3,-4 0-3,2 1 0,1-2 8,2 0-11,-6 0 1,6-1 7,-1 1-5,2-2-3,-1 0 4,1-7-3,0 7-1,-1 0 3,-1-1-3,2-9-1,-2 12 7,1-1-10,-3-1 6,0-8-1,6 7-2,-11 1 4,8 7-2,-6-3 4,2 1 1,-1-2-1,1 1-4,-1 2-1,-3-4 0,0 0 3,2-2-1,0 4 2,1-1-3,2 3-9,-5-2 14,4 1-1,-1-1-3,-1-1 3,0-3-2,1 6 5,2-6-16,-3 4 16,5-5-5,0 4-4,0-2 2,0 1-2,5 0 0,-2-4 9,0 8-6,2-6 2,0 1 4,0 0-16,-5 0 9,10 3 2,-3 3 5,-2-17-6,5 17 8,-2-3-18,-6 1 10,5-1 0,3-1 4,-5 0-1,-7 4 3,4-4-5,1 5 0,-2-2-7,-1 2 11,4-2-2,-3-4-1,-1 2-6,-2-1 8,4 1-4,-1-1 1,-1-1 0,4-1 0,-5 4-2,6-3 2,4 1-4,-2 1 5,-2 3-14,1-1 14,4-2 3,-1 3-16,3-4 13,-2 3 3,2-1 2,-1 2-6,-2 0-3,1-2 9,2 6-20,-4-3 14,-1 2 1,3-1-2,-3 0-2,5 1 5,-11-2-2,1-1 2,6 4 3,-8-3-6,3-2-2,2-1 5,0 5 1,-3-3-2,1 2-3,2-4-5,-1 4-6,2-2 16,-2 0-1,1 0-1,1 0-2,1-3 0,3-1 1,-3 1 0,3-2 4,-3 4-7,-1-7 1,6 5 4,-2 2-6,-3-4-22,-2-2 3,5 3-2,-5-2 4,2 0 2,5-3 5,-9 2 2,2-9 4,0 11-4,0-11 8,0-4 1,-3 5-2,1-5-4,2 0 3,0 0 0,5 0 2,-8 0 0,3 0 3,-2 3-3,-3-7 1,5 4 3,-2 0-6,0 2-8,-3-2-22,3 3-11,-3-7-18,5 1-21,-1 5-18,-3-2-26,4-2-33,-3 0-39,6-1-38,-6 2-27,8-3-29,-5 0-34,8 0-47,3 4-50,1-1-315,3-4-805,2 2 356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7:06.9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D0195E3-2D64-4F08-9C77-9022B6CD63FF}" emma:medium="tactile" emma:mode="ink">
          <msink:context xmlns:msink="http://schemas.microsoft.com/ink/2010/main" type="inkDrawing" rotatedBoundingBox="3460,6704 6501,3220 9167,5546 6126,9031" semanticType="enclosure" shapeName="Other">
            <msink:sourceLink direction="with" ref="{DD2D3E24-E3AB-4BAE-9AA0-7BF90681F687}"/>
            <msink:destinationLink direction="with" ref="{93EB2C29-0C31-4027-870A-FD9438AA6AF1}"/>
            <msink:destinationLink direction="with" ref="{1F4C7D32-0E0D-48E8-8382-32E0C7CE9CB5}"/>
          </msink:context>
        </emma:interpretation>
      </emma:emma>
    </inkml:annotationXML>
    <inkml:trace contextRef="#ctx0" brushRef="#br0">97 62 122,'0'0'123,"-2"-10"1,2 10-19,0 0 23,0-18 2,0 18 3,0 0 4,0 0-1,-5-20-7,5 20-3,0 0-7,0 0-8,0 0-7,0-15-9,0 15-7,0 0-6,0 0-10,0 0-6,0 0-11,0 0-1,0 0-5,0 0-10,0 0-4,0 0 0,0 0-10,0 0 8,0 0-10,0 0-1,0 0-2,0 0 3,0 0-4,0 0 0,0 0-2,-13 32 2,13-32-2,-4 15 16,4-15-1,0 13 0,0-13-1,-5 18-1,5-18-4,-7 17-2,6-9-1,1 5-3,0-13 3,-2 22-3,-2-5 0,1 0-3,1-2 2,-4 5-4,2-1-2,2-1 1,-3-2-3,0 6 7,5-2-9,-3 0 3,-1-1-1,4 3-1,0-6-2,-3 6 1,1-4-1,-1 2 2,3 0-3,-7-4 3,10 4-4,-6 0 1,3-2 4,-3 0-4,1-2-2,2 1 0,0 0-3,-2 0 1,2 0 0,2-1 2,-2-3-4,0 3 5,2-1-1,-4 4-3,4-5-1,1 6 2,-3-1-1,3-7-1,-3 0 1,0 3-1,4-2 3,-4-13-3,2 27 2,-1-15-2,1-1 0,1-1 2,1 5-3,-1-5 3,-3 0-3,0-10 2,4 28 1,-4-11-1,1-5 2,3 0 2,3 3-2,-7 2 1,0-2-1,0-15 1,0 31 0,-4-13 0,4-1-1,0 1 1,0-5-2,4 6 1,-4 0 4,0-4-4,0 3 0,0-6-2,6 3-2,-9 2 4,6-1-3,-3-1 2,0-4-1,0 6-1,2-5 1,1 1-3,-3-1 1,0 5 2,4-2 1,-2 1 2,-1 0-2,3 0 4,-4 0-3,0 0 5,3-1 0,-3 2-1,0-1 0,0 0 4,0 0-4,0 1 1,0-2-1,0 1 1,-3-2-1,6 1 2,-3 1-7,0 1 4,0-3-1,0 2-4,-3 0 4,3 1-2,3-4 0,-3 4 1,0-2 1,5 3-3,-5-8 0,2 4-2,-2 2 2,0-4 2,2 0 0,-4 3 1,4-2-1,-2-13-3,0 24 0,0-11 5,-4 3-6,6-1 1,0 2-1,1-1 3,-1-2-4,-2 1 7,2 3-4,-2-3-3,1 0 2,-1 3 1,0-2-2,0-1 1,-3 2-2,3-1 7,-2 1-5,2-1 1,-3-1 5,3 0-3,-2 3-2,2-4 0,0-14 0,2 28 0,-4-12-3,0-1 8,4 3-3,0 2-1,-2-3-3,0 2 3,-2-2-3,2 1 4,0 1 0,-2 0 4,4-1-5,-4 1-2,2-2-2,0 0 1,-5-3 0,5 1 2,0-15 0,-3 21-2,6-12 4,-3-9-5,0 0 4,0 20-3,0-20 6,-3 9-3,3-9 3,0 0-3,0 0-11,0 0-26,0 0-50,0 0-55,0 0-75,0 0-48,0 0-232,0 0-535,-38-36 237</inkml:trace>
    <inkml:trace contextRef="#ctx0" brushRef="#br0" timeOffset="2835.1957">113 75 5,'0'0'96,"-9"-11"-3,9 11-11,0 0-13,0 0-3,0 0-16,0 0 1,-14-5 2,14 5-16,0 0 8,-10-7-10,10 7-5,0 0-3,-12-13-5,12 13-5,-3-12-4,3 12 2,-7-13-8,7 13-2,-5-15 1,5 15-1,-2-16-2,2 16 4,2-17-9,-2 17 10,1-15-12,-1 15 7,0 0 2,4-16-1,-4 16-3,0 0-6,0-13 2,0 13 1,0 0 0,0 0 4,-4-19 0,4 19 2,0 0-8,0 0 4,0 0-2,-1-13 10,1 13-7,0 0 3,0 0-1,0 0-2,0 0 6,0 0 2,0 0 4,0 0-2,-4-11 4,4 11-5,0 0 15,0 0-4,0 0 10,0 0-7,0 0 1,0 0 5,0-17-7,0 17 3,0 0 0,0 0 0,4-13-7,-4 13-14,0 0 9,1-15 6,-1 15-8,4-15 2,-4 15 0,0 0 7,7-8-5,-7 8 3,0 0-11,0 0 12,3-17-9,-3 17-2,0 0 1,0 0-1,0 0 0,0 0 0,0-11-4,0 11-2,0 0-2,0 0 7,0 0-10,0 0 10,0 0 2,14-4-2,-14 4 1,0 0 0,0 0 5,0 0 0,0 0 2,0 0 5,17 0 10,-17 0-6,0 0-3,0 0 4,20 0 0,-20 0 1,9-3 1,-9 3 0,0 0-5,22-1 4,-22 1 0,15-9-2,-8 7 4,-7 2-1,22-1 1,-10-4-4,7-2 2,-2 2-1,-1 2-4,-3 2-3,-1-6 4,7 3-8,-5 3 4,1-6-3,0 0 1,4 1-2,0-2-2,-4 1-1,-4 0-6,6 2 4,-2 1 1,0-5-1,-3 8-4,2-1 2,-4-3 0,7-2-4,-1-1-1,-3 4-2,6-4 5,-2 0 2,5 1 7,-3-1-1,7-5 0,-6 6 4,1-2-5,1 1-5,2-1-1,-2 1 2,7-2-2,-3 1-1,1 0 2,-1-2-2,-4 5 5,0-2-6,-3 2-1,3-5-3,0 5 1,-1-1 2,-1-1-2,2 0 9,-3 1-11,3 2-1,-1-3 2,-2 0-1,8-3 2,2 5-4,-2-4 3,2 0-3,0 0 4,2 1-1,0-2-3,1 2-1,-1 0 2,0-2 0,3-1 0,-3 0 2,10-3-2,-12 4 11,1-1-9,1 1-2,-4 4-2,-1-5 1,3 1 1,-9 6 7,-1-2-6,2-1-2,-3-1 18,1 1-15,-3 0 1,-1 0-3,4 0 0,-4-3 0,6 7 1,-4-6-4,1 3 4,0-3 0,2 4-2,-1-2 3,1 1-4,-4-2 3,4 1 0,-1 0 0,-2 1 0,5 1 1,-1-1-2,1 0 4,-3 1-2,1-1 3,-3 0 2,2 2-3,0-6 0,3 6 0,-3-2-3,-2-1 3,2 0-3,-1 1 1,1-1 1,0 2-6,0-5 5,1 5 0,-3 1 1,2 0 0,0-2-3,0-1 2,-4 2 3,2-1 0,-7 3 1,6-2-2,-4-1 1,-2 2-1,4 0-1,-4-1 1,3 4 0,-1-3 3,0 4-2,0-6 1,4 2-1,-8 0 4,2 0-5,2 0 1,2 1-2,-4 0-1,-10 4 6,21-7-4,-21 7 6,12-5 4,-12 5 0,12-4 6,-12 4 6,0 0 5,0 0 2,13-1 1,-13 1 3,0 0-1,0 0-1,0 0 4,0 0-2,0 0-2,0 0 1,0 0-2,0 0-2,0 0 2,0 0-4,0 0-1,12-5 2,-12 5-5,0 0-4,0 0 3,0 0 1,0 0 0,0 0 2,0 0 1,0 0-3,0 0-3,0 0 0,0 0 1,0 0-3,0 0-1,0 0-4,0 0 1,0 0-2,0 0-4,0 0 0,0 0-3,0 0-2,0 0 1,16-6-1,-16 6-1,0 0 1,0 0-2,0 0 1,0 0-3,0 0 2,10-7 3,-10 7-1,0 0-2,0 0-5,0 0 4,0 0-2,0 0 0,0 0 4,0 0-3,0 0 2,0 0 0,0 0 0,0 0 1,0 0 0,0 0-2,0 0 1,0 0 4,0 0 0,0 0-3,0 0 2,0 0-1,0 0 1,0 0 5,0 0-9,0 0 0,0 0 1,0 0-1,0 0-3,0 0 0,0 0 1,0 0-2,0 0 2,0 0-4,0 0-3,0 0 5,0 0 0,0 0-3,0 0 1,0 0 1,0 0 0,0 0-3,-4 23 7,4-23-5,0 0-1,-3 20 2,3-20-2,0 16 3,0-16 4,-3 15 0,1-3-5,2-12 3,-2 20 1,2-20 1,-1 20-5,-3-9-1,4-11 4,0 22-3,-2-9 4,2 0 0,-1-1-2,1-12 7,-4 29-8,3-15 4,-3 5 0,4-2 0,-3 1 0,1 1 1,-3 1 0,3-1-2,-3-1-2,2 1 4,1 1 0,-3-2-1,0 1 1,1 1-6,-1-1 5,2-1 2,-4 1-2,2 0-1,1-1 2,1-1-4,1 1 2,1 0 1,-1-3-3,-2 4 2,3-3 1,-1-1-1,-1 2 1,3-6 0,-4 6 0,4-1-2,-3 0-1,3 0 2,-2 0 4,0-4-8,1-1 1,-3 2 1,4 5 1,0-18 8,-3 17-6,3-9-4,0-8 11,-4 23-6,4-13-2,0-10-3,-1 19 0,-1-10 0,2-9 3,0 22 0,0-5-2,-2-4 3,-1-5 0,3-8-1,0 27 4,0-18 0,0-9-6,0 24 3,-2-15-6,2-9 3,0 25 1,-5-13 1,5-1 1,0-11-1,0 25 0,0-16 2,0-9-5,0 21 12,0-8-10,0-13 1,0 22 1,0-9-5,0 0 5,0-13-5,0 23 1,3-12 5,-3-2-3,0-9 0,0 27-5,0-15 5,2 4 1,0-6-1,1 5-1,-1-4 1,0 6 1,3-1 1,-2 1 0,1 0-2,-1 2 2,2-4-3,4 13 3,-2-9-2,-4 1 3,2 0-3,2 4-2,0-6 6,-4 0-6,1-1 4,-1 2 1,2-2 2,-1 2-5,1-4 0,-4-2 0,5 2 1,-5-1 3,4 0-2,-1-1-2,-1-5 2,-1 5 7,0-2-9,-2 5 5,1-4 0,4 0-4,-3 2 0,3-4 0,-5-10-3,0 21 5,2-10-1,0 1 2,-2-12-3,0 24 4,3-14-2,0 1 0,-3-11-4,0 22 4,0-10-2,0 1-2,4-3 3,-4-10-2,0 22 3,2-11 0,-2-11-3,1 20 0,1-9 0,-2-11-2,3 18 1,1-10 2,-1 3 4,-3-11 0,2 21-4,-2-13 1,0-8-1,2 24-3,-1-16 4,-1-8-1,0 23-4,0-10-1,0 0 4,0-13 1,0 22 0,4-14 2,-4 7-1,2 2 0,-2-8 0,0 6 9,0-15 0,-2 22-6,5-11-7,-3-11-1,0 20 2,0-9 0,0-11-1,4 16 3,-4-16-4,-4 16 9,4-16-7,5 13-2,-3-2 6,-2-11-4,0 16 6,0-16-6,3 15-2,-1-5 4,-2-10-1,2 16 1,-2-16-2,2 17 0,-2-17 1,3 17 3,-3-17-3,2 19 1,-2-12-1,0-7 1,1 20 2,-1-20-3,4 20-1,-4-20 4,5 15-6,0-6 3,-5-9 3,-2 19-2,2-19-3,2 15 0,-2-15 0,0 19 4,0-19 1,2 15 5,-2-15-11,3 12-1,-3-12 3,0 18 4,0-18-6,-3 18 1,8-10 5,-5-8-4,0 20 2,0-11 11,2 7-10,-2-16-5,0 22 1,-2-6-5,2-3 8,0-13-2,-2 26 1,2-13 3,-3-4-2,3-9-1,-2 20 1,0-9 0,2-11-4,0 17 6,0-17-5,-3 15 6,3-15-3,-2 20-3,2-20 0,2 15 3,-2-15 1,0 17-5,0-17 1,3 12 2,-3-12-2,4 19 1,-4-12 3,0-7 0,5 18-4,-5-8 7,0-10-7,0 18 1,2-8 3,-2-10 0,1 13 3,-1-13-5,7 12 7,-7-12-5,4 10-2,-4-10 1,0 0-2,0 0 2,1 18-3,-1-18 0,0 0 4,0 0 2,2 8-4,-2-8 4,0 0-5,0 0 0,0 0-7,0 13-26,0-13-50,0 0-63,0 0-75,-9 19-76,9-19-213,-20 15-555,5-5 246</inkml:trace>
    <inkml:trace contextRef="#ctx0" brushRef="#br0" timeOffset="4849.166">184 2639 30,'-5'13'60,"5"-13"10,0 0 6,0 0-1,0 0-1,-7 8-3,7-8 13,0 0 2,0 0-6,0 0 4,0 0-3,0 0-9,0 0-1,0 0-10,0 0-7,0 0-4,0 0-9,0 0-1,0 0-1,0 0-4,38-15-7,-38 15-6,15-6 6,-15 6-4,17-6-3,-17 6-5,16-5 9,-4 1-11,-12 4 4,17-4-2,-7 3-1,-10 1-4,20-7 2,-13 3-5,-7 4 4,19-3-7,-19 3 11,21-5-4,-11 1 6,2 2-5,-12 2 4,22-7 3,-7 2-2,-1 0-2,0 0 5,3-1-4,0-1-4,-7 2-3,9-3 4,-2 3-6,-2-4 2,1 1 2,1 2 1,3-1-7,-5 4 1,3-5-3,2-1 0,-6 6 5,4-4-5,1-1-4,0 3 0,2-2 3,-3 1-1,4 3 1,1-4 2,-1 2-4,9-7 2,-4 4-1,-1 1 2,3 2 3,-7 1-6,8-7-1,-7 7-6,-1-3 9,7-3-3,-2 7 1,2-9 2,-7 7 0,4-2-1,3-1 1,-2 0-4,1 3-1,1-7 6,-7 6-7,0 0 4,7-3 0,-3 2 1,1-2-1,4 2 2,-6-6-6,4 6 5,-1-6-2,-8 5 5,2 1-5,1 0 4,-5 1-5,10-1 1,-8 0 0,6-2 1,-4 3-1,0 0 5,6-4-8,-10 3 0,5 2 3,-3-1 1,9-2-1,-3-1-1,-4 3 5,0-3-3,0 2 0,0-1-3,-3 0 4,12 1-2,-11 1 3,3-1-1,6 1-5,-7 0 3,-2 0 2,9-4-4,-8 4 3,-2 0-1,3 0 0,-2-1 1,-3 3 0,2 0 2,0-3-4,-4 1-1,1 4 1,2-4 8,-2 0-6,-4 3-2,0-2 6,1 2 8,3-6-3,-6 8 0,4-6 1,1 3-1,0-3-1,1 3 6,-3-2-3,3 3-8,1-4 10,-2 2-3,2 1 3,-3-2-5,0 0 0,-2 1 4,1 3-5,-1-3 4,-12 5-1,22-7-3,-11 4 3,-3 0-2,-8 3 0,21-8 2,-13 6 1,-8 2-2,15-4 4,-15 4-2,16-3-3,-16 3 6,0 0-8,15-2 9,-15 2-3,0 0-4,14-1 2,-14 1-5,10-5-5,-10 5 4,0 0 3,15-7-1,-15 7 1,16-3-2,-16 3 6,14-2 2,-14 2 1,17-5-3,-4 4 5,-13 1-1,14-2-2,-14 2-1,15-2-1,-15 2 1,0 0-1,16-1 2,-16 1-6,0 0 0,0 0 0,0 0-5,0 0-5,0 0-24,0 0-22,0 0-33,0 0-45,0 0-32,0 0-48,0 0-115,0 0-347,-36 13 153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7:13.7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3EB2C29-0C31-4027-870A-FD9438AA6AF1}" emma:medium="tactile" emma:mode="ink">
          <msink:context xmlns:msink="http://schemas.microsoft.com/ink/2010/main" type="inkDrawing" rotatedBoundingBox="4864,8020 7720,10048 7651,10145 4795,8117" semanticType="callout" shapeName="Other">
            <msink:sourceLink direction="with" ref="{8D0195E3-2D64-4F08-9C77-9022B6CD63FF}"/>
            <msink:sourceLink direction="with" ref="{287E4608-2EC1-44D1-8ED9-D81AE0BAB2A5}"/>
          </msink:context>
        </emma:interpretation>
      </emma:emma>
    </inkml:annotationXML>
    <inkml:trace contextRef="#ctx0" brushRef="#br0">19 42 13,'-14'-6'74,"14"6"-5,0 0-6,0 0 7,0 0-6,0 0-5,0 0-7,0 0-4,0 0 0,0 0-1,0 0-7,-1-11-7,1 11 0,0 0-1,0 0-3,0 0-6,0 0 4,0 0 8,0 0-5,0 0 1,0 0 5,0 0 2,0 0-3,0 0 12,0 0-7,0 0 0,0 0-3,0 0-3,0 0 3,0 0 3,0 0-8,-4-12 3,4 12 1,0 0 1,0 0-3,0 0 2,0 0 5,0 0-6,0 0 4,0 0-2,0 0-6,0 0 3,0 0-5,0 0 1,0 0-7,19-7-2,-19 7-3,0 0 2,0 0-3,12-4-1,-12 4-1,0 0-1,0 0-3,0 0 1,0 0-1,19 0-2,-19 0 2,0 0-1,13 0-5,-13 0 0,0 0-3,0 0 5,0 0 1,16-2-3,-16 2 2,0 0 3,0 0 6,20 0-1,-20 0 9,0 0 0,0 0 1,0 0-2,0 0 6,16 0-6,-16 0 3,0 0-3,0 0 2,0 0-4,0 0-3,0 0 0,0 0 0,15 0-1,-15 0 1,0 0-4,0 0-3,0 0 3,0 0 0,0 0-3,0 0 4,0 0 1,9-6-3,-9 6 3,0 0-2,0 0 3,0 0-1,0 0-2,0 0-2,0 0 5,0 0-4,0 0-3,0 0 1,0 0-2,0 0-1,0 0-1,0 0-1,0 0-2,0 0 1,0 0-2,0 0 1,18 4 0,-18-4 0,0 0-2,7 7 2,-7-7-2,10 5 4,-10-5-4,9 8-1,-9-8-1,12 10 1,-5-4 0,0-1 0,-1 4-2,3-3 0,-2 2-3,6 3 6,-4-3 1,1-2-1,0 1-1,1 0 0,2 6 0,-2-5-1,4 4 0,-3-1 0,0-2 5,0 3-8,1-3 5,-2 2 0,1 1-2,-2 1 3,0-4 1,2 2-2,-2-1 0,2 2-3,-3-6-1,-1 4 1,4 5 4,0-1 13,0-2 0,-1-1-1,7 3-2,-1-2-2,-1 3-2,-1-2 2,1-1 1,4 4-2,1 4-2,-3-6 2,4 2 4,2-1-8,0 2 4,-7-4 0,9 3-2,-5-1-1,6 2 0,-10-4 2,5 2-4,0 0-2,1 1 5,-8-3-2,2 2-1,2-3 4,-7 1-6,3 0 0,0-3-1,1 3 2,-3-1 1,3 3-2,-2-7-3,-1 7 5,-1-2-2,4 0 1,-3-2-1,3 4 1,-1-6 5,4 6-4,-2 0 4,-2-1 2,2 0 0,5 1-5,-4 0 4,4 1-1,0 1 1,0 2 0,2-2-1,-5-5-1,-2 3 1,3 5-2,-3-12 3,6 12-2,-1-7-1,-5 1 2,0 0-2,5 5 0,-3-6 1,3 6-1,-6-8 2,9 6-1,-1 0-2,-3-6 3,3 8 3,-1-7-2,-2 2 0,-2-5 0,6 5 1,-1 0-3,5-1 1,-5 2-1,0-1 3,5-3-2,-3 2 0,1 3 5,-10-7-6,7 6 0,0-2-2,-4-2 5,4 5-2,-7-5-6,9 6 8,-4-2 0,-3-4 5,3 6-4,2-5 5,0 5-6,-2 2 0,6-1 4,-3 0-2,3-1 1,-3 3 1,3-4 0,1 4 3,-4-4 1,4-1-1,0 2-1,-1-2-1,1 1 1,0 1-3,-4-2 1,3-5-2,-11 1-6,3 1-2,-3-5 2,-1 2 0,-3 2 2,-3-5-3,4 4-2,0 2 0,-6-6 1,3 2 1,2 2 0,-4 3-4,4-2 9,-4-7-9,0 6 1,4-1-4,-4-3 1,-1 2 0,4-1 4,2 1-1,-4-1 1,6 1-6,-8-3-34,-1 2-49,-7-7-70,14 6-93,-14-6-301,0 0-593,0 0 262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7:16.1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F4C7D32-0E0D-48E8-8382-32E0C7CE9CB5}" emma:medium="tactile" emma:mode="ink">
          <msink:context xmlns:msink="http://schemas.microsoft.com/ink/2010/main" type="inkDrawing" rotatedBoundingBox="9069,6484 10202,9071 7515,10248 6382,7660" semanticType="callout" shapeName="Other">
            <msink:sourceLink direction="with" ref="{8D0195E3-2D64-4F08-9C77-9022B6CD63FF}"/>
            <msink:sourceLink direction="with" ref="{9220CD9D-456A-4880-83CF-D6AE4CCCF74C}"/>
          </msink:context>
        </emma:interpretation>
      </emma:emma>
    </inkml:annotationXML>
    <inkml:trace contextRef="#ctx0" brushRef="#br0">200 45 27,'0'0'75,"-10"-8"-6,10 8 2,0 0-9,0 0 1,0 0 0,-7-10-9,7 10-3,0 0 2,0 0 0,0 0 1,0 0-3,0 0 1,0 0 3,0-16-5,0 16-1,0 0 11,0 0 7,0 0-1,0 0 1,0 0 0,0 0-2,-3-12-10,3 12 2,0 0-2,0 0-4,0 0-6,0 0-4,0 0 0,0 0-4,0 0-6,0 0-4,0 0-5,0 0 4,0 0-5,0 0-5,0 0 1,0 0 0,0 0-7,0 0 3,0 0-1,0 0 2,0 0-3,0 0 8,0 0 9,0 0 0,0 0 5,0 0-8,0 0-2,31 20-2,-31-20-2,12 8 4,-12-8-1,13 8-2,-13-8 0,16 8-1,-10-1-5,0-2-2,-6-5 5,12 10-2,-4-5-5,-1 0 1,1 2 3,-8-7-5,14 11 1,-7-4-3,-7-7 1,12 13 2,-5-8 0,0 3-2,-1-3 1,3 5 2,-1-3-5,4 3 4,-3-2 5,1 0-1,2 1 0,2 0-3,-2 2-3,1-2 5,3 1-1,-3 2 1,1-3 3,-2 7-3,3-5-1,4 2 0,-3-4-1,-1 2 1,-3 2-3,2 2 1,1-4-1,-1 5 3,-1-6-2,-1 1-2,0 4 2,2-3-1,-6 1 0,3-1-3,1-2 3,-4 4-1,1-2 1,1 0-5,2 3 4,2-4-2,-4 1 4,-2-4 2,8 5-2,-3 2 3,4-5 1,-1 2 0,3-1 2,-1 2-8,1-2 4,5 5-2,0-3 1,-7 0-2,9 1-2,-8-5 3,6 5-1,-5-1-6,-2-1 2,-1-3-1,1-2-1,-4 6 0,1-4 1,1 4-1,-6-5-3,5 1 3,-2 0 0,-2-1 1,2-1 2,-2 3-5,2 0 1,2 0-4,-6-2 6,6 2-2,-4 0 2,5-1 0,1-1-1,-4 3 0,5-4 1,-2 4 20,4-1-5,-4 0-2,2 2 2,-3-5-4,1 2 3,-3 2-6,4-2 0,-6-2 2,2 2-2,0 2-1,-3-3-4,4-1-1,-3 3 2,-3-1-1,0-3 4,2 2-6,-1-3-1,1 5 0,-2-4 0,1-1 1,-1 3 1,-7-8-1,15 15 0,-6-5-1,-2-3 0,-1 3-2,6-2 5,-1 1 3,2 3 5,4 0-3,-1 1 2,-1-2 0,7 5 2,-5-1-5,9 5-3,-4-4 0,-5-3 1,2 1-6,-3-1 5,1-1-2,-2 1 3,2-1-4,-2 2 1,-1-5-1,1 4-4,-3-2 4,-5-2-2,2-5 1,4 8-2,-1 1 9,-3-6-8,1 0-6,2 2 3,-5-2 3,1 2-3,4 3 1,0 0 2,2-2-2,-2 2 2,2 2 3,-1-2-6,3-2 0,-3 0 5,3 5-6,-6-5 6,5 1-5,-1-2 2,1 1-2,1 2 1,-3-4 2,3 1-1,-4-2 0,-5 5-2,5-6 1,-4-3-1,2 3-2,-10-6 3,14 13-2,-5-8-2,-1-3 2,-1 6 1,-7-8 0,19 13 2,-11-8-3,2 2 2,-1 1-3,3-3 3,-2 2-1,2 1-1,4-3 4,-1 2 2,0-1-5,-1 4 3,3-5-2,-2 2 4,-1 2-5,1-2 4,1 0-3,-8-4 0,3 5-2,-1-1 2,0 0 1,-1-3 0,-9-4-2,13 8 4,-4 0-4,-9-8-2,10 8 0,-10-8 0,12 9 4,-5-4 1,-7-5-3,0 0-3,14 9 5,-9-4-1,-5-5 0,0 0 5,0 0-3,0 0-3,0 0 2,13 3-2,-13-3 4,0 0 2,0 0 1,0 0-7,0 0 2,0 0-2,0 0 1,0 0 0,0 0 1,0 0 0,0 0-1,-24 17 3,24-17-3,-12 1-1,12-1 0,0 0 3,-12 2 2,12-2-4,0 0 4,-11 5-2,11-5-1,0 0-2,0 0-1,0 0 1,0 0-1,-16 0 3,16 0-2,-10 3 0,10-3-5,0 0 6,-21 5-4,11 0 0,-2-2 3,12-3-1,-19 13-1,11-10 1,-6 6 2,6-2-1,-8 1-1,6-4 0,2 2 2,8-6-1,-16 11-2,9-5 1,7-6 1,-12 8 1,12-8-1,-15 6-1,15-6-1,-10 9 2,10-9-1,-9 8 0,9-8 0,-8 6-2,8-6 3,-14 5-1,9 1 0,-5 2 1,-2-5 2,-4 3-4,-2 2 2,0 0 0,1 1-2,-3-2 1,-2 5-2,3-4 1,-3-3 4,-6 5-6,3-1 1,-1 7 2,9-8-5,0 0 6,0 0 1,0 0-1,1 0-1,6-2-2,0 4-2,-2-7 5,2 6-3,-4 0 0,0 0 4,4-1-2,-2-2-4,0-1 5,-1 6-3,-3-5-2,-3 3-3,1 2-3,1 0-8,-11 0-5,-1 3-1,4-4 2,-6 5-1,2-2 0,-2-1-4,0 3 4,1-3-3,2-3 2,4 3 4,-5 3 0,11-7 1,-10 0 4,9 4 0,1-8-1,1 9-1,1-4 3,-1-2 3,2 3 2,-1 0-1,1 2 3,-4-1-1,2-6-1,2 7 2,-1-1 3,1-2 1,-5 2 4,2-1-6,-2-2 1,1-1 2,-1 1 0,-1 0-1,-3 4 2,-5 0-1,9-4 1,-6 2-3,4-2 2,3-2 1,-3 1 1,0 0-1,1-1 0,4 1 0,2 0 1,1-2 0,2 0 0,12-5-2,-19 8 1,11-5 2,8-3-2,-17 5-1,8 2 2,9-7-1,-12 8 2,12-8-3,-17 8 2,9-4 3,-4 2-1,1-2-2,-6 2 3,0 2-3,-3-3 1,-1 7-2,4-5 4,-5-1-2,-7 3 1,3 0-2,-3 0 5,14-6-3,-6 4-3,1-1 0,8-4 1,3 4-1,9-6 4,-20 6 0,11-1-3,9-5-1,-20 4 1,20-4-1,-9 4 2,9-4 3,0 0-1,-15 3-3,15-3-1,-15 4 1,4 1 5,-2 3-2,-8-5-3,6 3-1,-2 1 1,-5-2-1,-7 5 2,-2-1-1,0-1 1,-1 1-1,-3-2 1,3-5-2,3 4 4,7-1 0,3 2-2,0-7 2,7 4-2,0-1 0,12-3-6,-13 5-1,13-5 3,-12 1-4,12-1-2,0 0 2,-12 7 1,12-7-4,0 0 5,0 0-2,0 0 0,0 0 0,0 0-1,0 0-8,0 0-3,0 0-12,0 0-12,0 0-18,0 0-15,0 0-31,0 0-36,15 21-34,-15-21-184,0 0-392,0 0 173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7:39.5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D42E9EE-3674-4C91-8FEB-B0EC00B35D85}" emma:medium="tactile" emma:mode="ink">
          <msink:context xmlns:msink="http://schemas.microsoft.com/ink/2010/main" type="writingRegion" rotatedBoundingBox="9557,4735 1586,6161 1275,4425 9246,2999"/>
        </emma:interpretation>
      </emma:emma>
    </inkml:annotationXML>
    <inkml:traceGroup>
      <inkml:annotationXML>
        <emma:emma xmlns:emma="http://www.w3.org/2003/04/emma" version="1.0">
          <emma:interpretation id="{B0A16099-ADD9-46D7-B65D-3D9310E27367}" emma:medium="tactile" emma:mode="ink">
            <msink:context xmlns:msink="http://schemas.microsoft.com/ink/2010/main" type="paragraph" rotatedBoundingBox="9602,4307 9150,4899 8618,4492 9071,39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EF7F50-DDA9-465C-9B9C-63867E4131D0}" emma:medium="tactile" emma:mode="ink">
              <msink:context xmlns:msink="http://schemas.microsoft.com/ink/2010/main" type="line" rotatedBoundingBox="9602,4307 9150,4899 8618,4492 9071,3901"/>
            </emma:interpretation>
          </emma:emma>
        </inkml:annotationXML>
        <inkml:traceGroup>
          <inkml:annotationXML>
            <emma:emma xmlns:emma="http://www.w3.org/2003/04/emma" version="1.0">
              <emma:interpretation id="{36D93B55-1D13-4FA0-92EA-066A5429E966}" emma:medium="tactile" emma:mode="ink">
                <msink:context xmlns:msink="http://schemas.microsoft.com/ink/2010/main" type="inkWord" rotatedBoundingBox="9602,4307 9150,4899 8618,4492 9071,3901"/>
              </emma:interpretation>
              <emma:one-of disjunction-type="recognition" id="oneOf0">
                <emma:interpretation id="interp0" emma:lang="en-IN" emma:confidence="0">
                  <emma:literal>=</emma:literal>
                </emma:interpretation>
                <emma:interpretation id="interp1" emma:lang="en-IN" emma:confidence="0">
                  <emma:literal>x</emma:literal>
                </emma:interpretation>
                <emma:interpretation id="interp2" emma:lang="en-IN" emma:confidence="0">
                  <emma:literal>D</emma:literal>
                </emma:interpretation>
                <emma:interpretation id="interp3" emma:lang="en-IN" emma:confidence="0">
                  <emma:literal>X</emma:literal>
                </emma:interpretation>
                <emma:interpretation id="interp4" emma:lang="en-IN" emma:confidence="0">
                  <emma:literal>K</emma:literal>
                </emma:interpretation>
              </emma:one-of>
            </emma:emma>
          </inkml:annotationXML>
          <inkml:trace contextRef="#ctx0" brushRef="#br0">-1483-3750 106,'-7'-19'218,"7"19"-5,0 0-4,-3-12-3,3 12-7,0 0-7,0 0-9,-11-7-16,11 7-9,0 0-8,0 0-7,0 0-12,0 0-16,0 0-1,0 0-7,0 0-13,0 0-9,0 0-6,0 0-8,0 0-10,0 0-8,0 0-2,0 0-13,0 0 2,0 0-5,0 0-3,0 0-4,0 0 1,0 0-2,4 50 3,-1-32 3,2 9-2,-3-4-3,-2 5-4,5 2-2,-3-4-1,3 4-3,-3 1 2,-1 2-6,-1-3 1,2-1-1,-4 2-1,2 10-2,6-11 3,-6 1 0,0-1-4,-4 0-5,4 0 6,0 1-2,0-5-6,0 3-17,0-10-33,0 3-22,-2-4-27,1 1-30,-1-3-31,-1-7-30,3-9-13,3 20-16,-1-12-7,-2-8-171,0 0-425,-5 20 188</inkml:trace>
          <inkml:trace contextRef="#ctx0" brushRef="#br0" timeOffset="250.0286">-1826-3149 197,'-4'-12'226,"4"12"-2,0 0-11,5-16-15,-5 16-20,0 0-18,2-13-9,-2 13-21,0 0-16,0 0-14,0 0-9,0 0-10,0 0-3,0 0-11,0 0-9,27 21-5,-16-8-6,4 4-3,4 3-5,-2 5-3,5-2-13,-3 3-19,8 9-22,-3-12-27,-2 0-34,1-1-24,2-4-25,1-2-32,1-5-20,-1 1-121,-6-6-324,1-4 144</inkml:trace>
          <inkml:trace contextRef="#ctx0" brushRef="#br0" timeOffset="440.9188">-1119-3300 173,'0'-16'233,"0"16"-20,0 0-28,-14-7-15,14 7-21,0 0-15,-36 25-13,16-7-13,-9 15-6,-2 1-13,4 2-8,-4-3-11,5 3-6,7-11-11,2 3-26,2 2-28,1-9-32,-1 6-35,6-12-31,3 5-30,-3-6-145,1 0-296,2-2 130</inkml:trace>
          <inkml:trace contextRef="#ctx0" brushRef="#br0" timeOffset="1103.0854">-1808-3085 78,'0'0'228,"0"0"-13,-12-8-13,12 8-19,0 0-20,0 0-16,-5-7-18,5 7-9,0 0-14,0 0-10,0 0-6,0 0-10,0 0-3,0 0-9,0 0-7,0 0-6,9-21-4,3 16-4,0-2-7,8-2 0,8-3-5,2 2-1,3-2-4,3 3-4,10-5 0,0 3-4,-2 4-1,4-3-2,0 8-2,-2-4-3,0-3 0,-13 6-2,1 0-1,0 1-2,-3-3 1,-11 5-3,-1 0 0,-2 0 2,-3 0-1,-14 0 0,17 0 4,-17 0-3,0 0 3,19 0 4,-19 0 7,0 0 1,0 0 4,12 4 1,-12-4-1,0 0-4,0 0-3,0 0-7,0 0 3,0 0-3,0 0-3,-38 15 0,26-10-5,-7 1 4,-6 4-4,-4-6-1,-7 7 2,5-2-3,5-1 0,-4-2 0,-1 3 1,2-3 0,7 4 1,-1-5-6,1-4 3,3 5 0,4-3 0,1-1-1,2-1 0,12-1-3,-18 3 4,18-3-2,-16 2-1,16-2-4,0 0 0,-19-2-8,19 2-4,0 0-2,0 0 0,0 0 2,0 0 2,0 0-1,0 0 4,0 0 1,0 0-3,0 0 4,0 0 2,0 0-2,41-15 6,-41 15-2,23 0-2,-23 0 3,20-1-2,-20 1 1,21 0-2,-9 1-2,-12-1 1,15 0 17,-15 0-13,12 3 0,-12-3-2,0 0 3,12 3-1,-12-3 1,0 0 2,0 0-1,0 0 1,-21 21 3,6-9-6,-2 0-1,-4-4-14,3 3-11,-1-4-8,2 3-17,0-6-11,3 0-18,-1 3-21,6-4-20,-4-1-10,13-2-13,0 0-15,-28-2-131,28 2-318,0 0 141</inkml:trace>
        </inkml:traceGroup>
      </inkml:traceGroup>
    </inkml:traceGroup>
    <inkml:traceGroup>
      <inkml:annotationXML>
        <emma:emma xmlns:emma="http://www.w3.org/2003/04/emma" version="1.0">
          <emma:interpretation id="{69258152-A9F0-4208-B1E7-69EF5602FB4E}" emma:medium="tactile" emma:mode="ink">
            <msink:context xmlns:msink="http://schemas.microsoft.com/ink/2010/main" type="paragraph" rotatedBoundingBox="9243,4652 1562,6027 1275,4425 8957,30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127A0B-7385-47B0-963A-26526025D340}" emma:medium="tactile" emma:mode="ink">
              <msink:context xmlns:msink="http://schemas.microsoft.com/ink/2010/main" type="line" rotatedBoundingBox="9243,4652 1562,6027 1275,4425 8957,3050"/>
            </emma:interpretation>
          </emma:emma>
        </inkml:annotationXML>
        <inkml:traceGroup>
          <inkml:annotationXML>
            <emma:emma xmlns:emma="http://www.w3.org/2003/04/emma" version="1.0">
              <emma:interpretation id="{41E3C964-DE6C-485D-ABCE-BF71F3FEE67E}" emma:medium="tactile" emma:mode="ink">
                <msink:context xmlns:msink="http://schemas.microsoft.com/ink/2010/main" type="inkWord" rotatedBoundingBox="9096,3830 7687,4082 7547,3303 8957,3050"/>
              </emma:interpretation>
              <emma:one-of disjunction-type="recognition" id="oneOf1">
                <emma:interpretation id="interp5" emma:lang="en-IN" emma:confidence="0">
                  <emma:literal>for:</emma:literal>
                </emma:interpretation>
                <emma:interpretation id="interp6" emma:lang="en-IN" emma:confidence="0">
                  <emma:literal>For:</emma:literal>
                </emma:interpretation>
                <emma:interpretation id="interp7" emma:lang="en-IN" emma:confidence="0">
                  <emma:literal>Born</emma:literal>
                </emma:interpretation>
                <emma:interpretation id="interp8" emma:lang="en-IN" emma:confidence="0">
                  <emma:literal>Born'</emma:literal>
                </emma:interpretation>
                <emma:interpretation id="interp9" emma:lang="en-IN" emma:confidence="0">
                  <emma:literal>ova</emma:literal>
                </emma:interpretation>
              </emma:one-of>
            </emma:emma>
          </inkml:annotationXML>
          <inkml:trace contextRef="#ctx0" brushRef="#br0" timeOffset="-18671.9551">-1861-4266 178,'0'-25'235,"0"5"10,0-6 6,4 11 13,-2-1-9,-2-1-12,5 6-17,-4 0-17,-1 11-12,2-21-20,0 14-12,-2 7-17,7-15-18,0 7-13,-7 8-11,18-10-15,-6 7-9,7 3-13,-2 0-3,5-4-4,2 11-9,2 3-4,1 0-7,2 7-10,-7-6-2,-4 7-2,-3-4-2,-7-1-4,-1 7 0,-7 3 0,-7 2-11,-10 3-24,-17 3-36,-9 2-42,-28 12-50,-1-3-54,-5-6-68,-7-1-255,1-10-559,25-8 248</inkml:trace>
          <inkml:trace contextRef="#ctx0" brushRef="#br0" timeOffset="-18893.8859">-1830-4299 3018,'-1'-25'0,"-3"9"8,1-3 23,-4 2 41,2 1 40,-2 1 26,2 1 7,-2 2 4,0-3-35,4 5 8,-4 0 1,7 10-2,-7-15-2,7 15-13,-7-9-14,7 9-9,0 0-5,-7-11-27,7 11 0,0 0-6,0 0-6,0 0 2,0 0-7,0 0-4,-8 35 0,8-15-5,-2 8-1,0 4 3,2 1-5,-3-2-8,6 2 0,-3 9 3,2 0-2,-2-3-8,2 2 8,-2-11-5,0 3 0,0-3-4,2 3-37,-2-15-39,3 13-46,-3 3-34,2-4-29,-2-4-38,1-4-44,-1-3-27,4-2-27,-4-9-23,2 4-195,-2-12-576,0 0 255</inkml:trace>
          <inkml:trace contextRef="#ctx0" brushRef="#br0" timeOffset="-19202.8751">-2387-4357 42,'-3'-11'219,"3"11"0,0-20-6,0 20-14,-5-15-20,5 15-13,-5-12-18,5 12-21,0 0-9,0 0-18,-10-6-11,10 6-8,0 0-8,0 0-7,-28 28-3,18-10-6,-7 5-9,2 2 0,-4-2-6,3 4-5,1-2-5,3-4-4,-2 4-3,2-7-17,4 2-23,1-7-25,5 3-24,2 3-23,2-9-37,5 1-39,5-1-160,0-1-349,7-5 154</inkml:trace>
          <inkml:trace contextRef="#ctx0" brushRef="#br0" timeOffset="-19419.9929">-2931-4364 110,'0'0'149,"0"0"-6,-2-16 4,2 16-7,0 0-6,-2-13-6,2 13 2,0 0-12,0 0-3,0 0-3,0 0-8,0 0-13,0 0-8,-8-9-9,8 9-14,0 0-9,0 0-4,0 0-7,0 0 8,0 0-14,0 0 0,10 50-1,-5-30-2,-3 0-1,6 3-5,-3 2-1,2-4-4,2 4-1,4 0-3,-2-2 0,2-1 0,-1-6 0,9 5-1,1-2-6,0-3-1,0-2-15,4 0-26,1-2-34,4-2-34,2-2-38,-3-2-31,1-6-140,-9 0-334,2-3 148</inkml:trace>
          <inkml:trace contextRef="#ctx0" brushRef="#br0" timeOffset="-19825.767">-2866-4249 92,'0'0'139,"0"0"-5,-6-14 1,6 14-9,0 0-8,-3-13-8,3 13-8,0 0-7,-5-12 2,5 12-1,0 0-4,0 0-4,-2-19 2,2 19-6,0 0-5,0 0-1,0-15-6,0 15-5,0 0-7,0 0-3,0 0-7,-7-10 0,7 10-2,0 0-2,0 0-3,0 0-3,0 0 4,0 0-3,0 0 8,-1-15-9,1 15-5,0 0 7,0 0-8,0 0 0,0 0-6,0 0-3,0 0-1,0 0 1,0 0 2,0 0-9,0 0-1,0 0-4,0 0 3,0 0-1,0 0-3,0 0-2,0 0-1,0 0-3,0 0 2,0 0 1,0 0-2,0 0-2,0 0 1,0 0 0,0 0-2,0 0 2,0 0 1,0 0-3,0 0 0,0 0 2,0 0-4,0 0 5,0 0-5,0 0-1,0 0-1,0 0 6,0 0-2,0 0 0,0 0 0,0 0 1,0 0 0,0 0 5,0 0-5,0 0 1,0 0 7,0 0-6,0 0 4,0 0 2,0 0-1,0 0 1,0 0 1,0 0 1,0 0-2,0 0 0,0 0 0,0 0-4,0 0 0,0 0 3,0 0-3,0 0-3,0 0-1,0 0 4,0 0-4,0 0 3,0 0-4,0 0-4,0 0 2,0 0-1,-4-13-3,4 13 4,0 0-2,0 0 1,0 0-2,0 0-1,0 0 1,0 0 0,0 0-3,0 0 0,0 0-1,0 0-6,0 0-12,0 0-12,0 0-16,0 0-28,0 0-32,0 0-38,-10 33-38,10-33-37,-2 20-162,2-20-418,7 19 185</inkml:trace>
          <inkml:trace contextRef="#ctx0" brushRef="#br0" timeOffset="-21597.7161">-2899-4085 44,'0'0'76,"0"0"2,0 0-9,0 0-3,0 0 0,0 0 2,0 0-19,-27-11 9,27 11-2,0 0-19,0 0 2,0 0-5,0 0-3,0 0 2,0 0-2,0 0-9,0 0 1,0 0 6,0 0-8,-9-9-1,9 9-1,0 0 5,0 0 18,0 0-26,0 0-6,0 0 1,0 0 3,0 0-5,0 0-4,0 0 7,-5-12-7,5 12 0,0 0-5,0 0 8,0 0-10,0 0 11,0 0-6,0 0 6,0 0-1,0 0-7,0 0 5,0 0-2,0 0 2,0 0-4,0 0 2,0 0-2,-7-10-4,7 10 7,0 0-2,0 0 0,0 0-9,0 0 9,0 0 0,0 0-6,-12-5 3,12 5-1,0 0 2,0 0 2,0 0-3,0 0 2,0 0-2,0 0-1,0 0 3,0 0 4,0 0-4,0 0 1,-12-5-10,12 5 8,0 0 10,0 0 1,0 0-17,0 0 7,0 0-4,0 0 1,0 0 0,0 0-4,0 0 5,0 0 2,0 0-6,0 0 9,0 0-14,0 0 8,0 0 3,0 0-8,0 0-1,0 0 17,0 0-13,0 0 2,-12-3 2,12 3-3,0 0 1,0 0 4,0 0-1,0 0-10,0 0 9,0 0-4,0 0-2,0 0 6,0 0 3,0 0-4,0 0-6,0 0-11,0 0-13,0 0-10,0 0-3,0 0-7,0 0-9,0 0-4,0 0-8,0 0-65,0 0-146,0 0 64</inkml:trace>
        </inkml:traceGroup>
        <inkml:traceGroup>
          <inkml:annotationXML>
            <emma:emma xmlns:emma="http://www.w3.org/2003/04/emma" version="1.0">
              <emma:interpretation id="{9193ABBE-BE01-43FB-A8E7-CD6AED9488F5}" emma:medium="tactile" emma:mode="ink">
                <msink:context xmlns:msink="http://schemas.microsoft.com/ink/2010/main" type="inkWord" rotatedBoundingBox="4842,5440 4793,5449 4749,5204 4798,5195"/>
              </emma:interpretation>
              <emma:one-of disjunction-type="recognition" id="oneOf2">
                <emma:interpretation id="interp10" emma:lang="en-IN" emma:confidence="0">
                  <emma:literal>.</emma:literal>
                </emma:interpretation>
                <emma:interpretation id="interp11" emma:lang="en-IN" emma:confidence="0">
                  <emma:literal>r</emma:literal>
                </emma:interpretation>
                <emma:interpretation id="interp12" emma:lang="en-IN" emma:confidence="0">
                  <emma:literal>R</emma:literal>
                </emma:interpretation>
                <emma:interpretation id="interp13" emma:lang="en-IN" emma:confidence="0">
                  <emma:literal>N</emma:literal>
                </emma:interpretation>
                <emma:interpretation id="interp14" emma:lang="en-IN" emma:confidence="0">
                  <emma:literal>'</emma:literal>
                </emma:interpretation>
              </emma:one-of>
            </emma:emma>
          </inkml:annotationXML>
          <inkml:trace contextRef="#ctx0" brushRef="#br0" timeOffset="-33679.1688">-5780-2394 119,'0'0'126,"-2"-19"-8,2 19-8,2-12-4,-2 12-6,0-13 0,0 13-8,3-10 6,-3 10 2,0 0-2,0 0-2,0-18-14,0 18 3,0 0-7,0 0-7,0 0 0,4-11-9,-4 11 1,0 0-7,0 0 1,0 0-11,0 0 3,0 0-8,0 0-2,0 0-2,0 0-3,0 0-5,-4-17-1,4 17-4,0 0-3,0 0-9,0 0 0,0 0-2,0 0-5,0 0-3,0 0 4,0 0 0,0 0 0,0 0-5,0 0-13,0 41-14,0-26-17,0 5-19,0-2-39,-3 4-18,6-2-26,-6 9-19,0 2-107,3-2-293,1-1 129</inkml:trace>
        </inkml:traceGroup>
        <inkml:traceGroup>
          <inkml:annotationXML>
            <emma:emma xmlns:emma="http://www.w3.org/2003/04/emma" version="1.0">
              <emma:interpretation id="{24CA7024-6196-4607-849B-8530E6155B41}" emma:medium="tactile" emma:mode="ink">
                <msink:context xmlns:msink="http://schemas.microsoft.com/ink/2010/main" type="inkWord" rotatedBoundingBox="2104,4952 1393,5080 1279,4447 1991,4320"/>
              </emma:interpretation>
              <emma:one-of disjunction-type="recognition" id="oneOf3">
                <emma:interpretation id="interp15" emma:lang="en-IN" emma:confidence="0">
                  <emma:literal>as</emma:literal>
                </emma:interpretation>
                <emma:interpretation id="interp16" emma:lang="en-IN" emma:confidence="0">
                  <emma:literal>is</emma:literal>
                </emma:interpretation>
                <emma:interpretation id="interp17" emma:lang="en-IN" emma:confidence="0">
                  <emma:literal>s</emma:literal>
                </emma:interpretation>
                <emma:interpretation id="interp18" emma:lang="en-IN" emma:confidence="0">
                  <emma:literal>s.</emma:literal>
                </emma:interpretation>
                <emma:interpretation id="interp19" emma:lang="en-IN" emma:confidence="0">
                  <emma:literal>or</emma:literal>
                </emma:interpretation>
              </emma:one-of>
            </emma:emma>
          </inkml:annotationXML>
          <inkml:trace contextRef="#ctx0" brushRef="#br0" timeOffset="-61095.8629">-9240-3025 203,'0'0'230,"-17"-4"-11,17 4-16,0 0-17,0 0-17,0 0-17,0 0-16,0 0-13,48-14-10,-19 12-14,0-1-9,5-1-8,0 3-7,14-1-9,-16 2-6,14 0-8,-10-2-16,-2 2-22,2 2-29,-5-2-15,5 0-13,-5-2-23,1 2 2,-5 0-2,-5-1 2,1-1 10,-8-3 0,6 4 10,-3-2 1,-9-1 12,-9 4 7,19-12 9,-12 8 4,-7 4 16,10-12 11,-5 4 15,-5 8 14,0-15 15,0 15 11,0-15 2,0 15 4,0-17 2,0 17 5,-5-13-3,5 13 6,-4-12 1,4 12 2,-3-12-9,3 12-8,-7-9-8,7 9-11,0 0-4,-15-7-10,15 7-1,-22 7-2,6-4-5,-9 6-3,-5 4 0,0-1-6,1 4-3,-2-6-6,2 5-5,0 0-7,3-3-9,2 0-12,2-3-9,0 1-12,5-1-13,-2 2-15,0-5-14,1 1-10,-1 1-10,3-4-13,-4 0-4,5 0-2,-1-4-2,-3-4 2,1 3 10,0-2 5,3-1 14,-4-6 12,4 4 3,0-5 19,-2 2 4,8-3 16,-5-3 13,6 3 17,4-2 17,1-1 16,3 2 12,0 13 28,3-22 11,1 14 1,1-4-1,2 3 1,3 2-8,5-3-8,-4 7-4,4-1-6,4 4-1,-4 0-5,4 5-5,3 2-4,-5 2-3,7 8-7,2 0 0,6 14-1,-1-1 5,-2 0-9,2 1-3,1 4 2,2-2-4,-1 2-9,4-3-29,8 0-42,-1 0-43,4-4-45,5 2-208,-5-4-389,8-4 172</inkml:trace>
          <inkml:trace contextRef="#ctx0" brushRef="#br0" timeOffset="-61683.519">-8784-3144 230,'0'-20'302,"1"8"-4,6 1-19,-7-2-14,7-4 0,-7 5-12,4 0-14,-4 12-5,5-25-3,-2 14-9,1 0-1,-4 11-5,6-18 12,-6 10-10,0 8-13,0 0-14,4-19-17,-4 19-16,0 0-20,1-8-9,-1 8-14,0 0-13,0 0-11,0 0-6,0 0-16,0 0-7,0 0-7,0 0-8,0 0-5,0 0-2,0 36 1,-1-16 1,-3 0-4,1 5 4,-4 3-4,2 0-1,2 0-3,-4 4-1,-4-2-2,6-1-4,-5 1 0,2 0-3,1 0 1,0 0-6,3-2 0,-1 0-4,2-4-19,0-4-31,-1 0-53,4-3-48,0 2-53,-3-3-40,-1-1-42,-1-1-48,5-14-47,-3 19-39,-1-15-238,4-4-696,0 0 309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12.3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CB2BB6F-0F84-47DE-B902-54A0745B32BE}" emma:medium="tactile" emma:mode="ink">
          <msink:context xmlns:msink="http://schemas.microsoft.com/ink/2010/main" type="inkDrawing" rotatedBoundingBox="9269,6007 9284,6009 9283,6024 9268,6022" semanticType="underline" shapeName="Other"/>
        </emma:interpretation>
      </emma:emma>
    </inkml:annotationXML>
    <inkml:trace contextRef="#ctx0" brushRef="#br0">15 2 43,'0'0'35,"0"0"1,0 0-2,0 0 2,0 0-10,0 0-7,0 0-4,0 0-9,0 0-14,0 0-11,0 0-19,-15-2-40,15 2 18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1:53.240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57B238AA-7275-4A01-9E74-2B1AE3326BED}" emma:medium="tactile" emma:mode="ink">
          <msink:context xmlns:msink="http://schemas.microsoft.com/ink/2010/main" type="writingRegion" rotatedBoundingBox="13935,5929 14970,5929 14970,6615 13935,6615"/>
        </emma:interpretation>
      </emma:emma>
    </inkml:annotationXML>
    <inkml:traceGroup>
      <inkml:annotationXML>
        <emma:emma xmlns:emma="http://www.w3.org/2003/04/emma" version="1.0">
          <emma:interpretation id="{6C0CE165-0631-4455-974E-CA4857ED561C}" emma:medium="tactile" emma:mode="ink">
            <msink:context xmlns:msink="http://schemas.microsoft.com/ink/2010/main" type="paragraph" rotatedBoundingBox="13935,5929 14970,5929 14970,6615 13935,66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FAF829-5375-4037-874B-4414C3718A4E}" emma:medium="tactile" emma:mode="ink">
              <msink:context xmlns:msink="http://schemas.microsoft.com/ink/2010/main" type="line" rotatedBoundingBox="13935,5929 14970,5929 14970,6615 13935,6615"/>
            </emma:interpretation>
          </emma:emma>
        </inkml:annotationXML>
        <inkml:traceGroup>
          <inkml:annotationXML>
            <emma:emma xmlns:emma="http://www.w3.org/2003/04/emma" version="1.0">
              <emma:interpretation id="{774B1FFC-231F-46A4-8DD9-A8119B8295A3}" emma:medium="tactile" emma:mode="ink">
                <msink:context xmlns:msink="http://schemas.microsoft.com/ink/2010/main" type="inkWord" rotatedBoundingBox="13935,5929 14970,5929 14970,6615 13935,6615"/>
              </emma:interpretation>
            </emma:emma>
          </inkml:annotationXML>
          <inkml:trace contextRef="#ctx0" brushRef="#br0">31 210 38,'0'0'157,"0"0"-9,0 0-5,-1-8-16,1 8-6,0 0-15,0 0 0,-4-2-11,4 2-7,0 0-8,0 0-7,0 0-7,0 0-6,-3-3-10,3 3-2,0 0-4,0 0-10,0 0-8,0 0 2,0 0 0,0 0-12,0 0 4,0 0-8,0 0 2,0 0-5,0 0 1,0 0-2,0 0-4,0 0 0,0 0 2,0 0 2,0 0 1,0 0-2,3 13 4,-3-13-2,4 2-2,-4-2 9,1 5-2,-1-5 11,4 4 1,1-3 1,-5-1-3,5 5-1,-4-2 3,-1 0-6,4 1 1,1-1-5,-4 3 0,3-5 7,-4-1-6,2 2 3,-2-2-11,4 3 10,0 0-3,-4-3 2,6 7 7,-2-5-1,-3 1 3,-1-3-2,11 2-4,-7 1-4,1-2 1,-1 2-3,2-2 3,0 3 0,-2-1-4,2-2 3,-1 2-3,-1-2 0,2 2-8,-1 1 6,0-2-2,1 1-2,-1 0-4,0 0 5,1-2-7,-1 0 4,0 3 0,2 0-2,-1-3-3,-1 2 4,0 0-2,1-1 4,-1 1-2,-1 0-3,1-2 3,-2 2-6,-3-3 2,9 2 3,-4 1-4,1-2 3,-2 2 1,2 1-8,-2-1 6,1-2 2,-4 3 1,4-1-4,0-1 2,0 1-1,0-1-1,-1 3 0,-3-3 1,4 2-2,1-2-4,-3 0 8,-2 1-6,4-1 4,-4 3-4,-1-5 5,8 4-3,-7-3 4,-1-1-2,5 4 1,-4-2-1,3 1-1,0 1-2,-2-1-1,2 1 1,-3-2 1,4 1 1,-1 1-1,0 2 2,1-4-3,-3 2 2,6 1-1,-2 0-1,-1 0 2,-2-1-1,4 0 3,-2 1-7,0-1 3,0 0-3,-2 0 6,2 1-2,-1-1-1,0 1 1,-2-2 1,3 1 0,-1 0 2,0-1-2,-2 1-2,2-1 4,0 1 0,-2-2-2,3 2 0,-2-1 0,2-1 0,-3 1 1,-2-3-2,6 6-1,-1-4 2,-2 2 0,2 1-2,-2-2 0,4 0 2,0 1 1,-2 0-3,1-2 3,3 0 3,1 0-4,-4 1 0,4 0 1,0-3 3,0 4-7,0-3 1,-2 0-1,-1 3 4,1-2-5,-2-1 0,0 3 3,-2-2-2,1 4 4,-2-5-1,2 3-2,0 0 2,0 0 1,0 2-2,1-4-5,-2 4 10,1-3 1,-2 5-4,-1-6-3,3 1 1,-2 1-3,-1-1 2,1 1 4,0-1-2,2 0 0,0 0-1,-1-2 4,2 1-5,-1 1 1,0 1 1,1-2 0,3 3-1,-4-1-1,3-2 3,0 1 1,-3 1-3,2-2 0,1 3 1,-3-2-2,0-1 1,0-1 3,1 2-1,-1 0-2,-1-1-2,2 1 2,-3 0 0,2 0-3,-3-1 0,3 1 6,-1-2-5,1 2 3,-5-3 1,6 2-2,-1 1 1,0-2-1,-5-1-2,9 3 4,-4-3-8,-5 0 9,10 4 0,-5-3-2,-2 1 0,-3-2 1,8 1-2,-5 0-3,-3-1 3,6 1 0,-6-1 0,0 0 1,7 2 0,-7-2 2,6 2 0,-6-2-3,5 3 1,-5-3 4,8 2-5,-6 0 0,-2-2-2,5 3 1,-5-3 2,5 4 1,0-3-2,-5-1 0,5 1 1,-5-1 2,0 0-3,8 3-3,-8-3 3,5 1 2,-5-1-5,3 3 4,2 0-2,-5-3 4,4 1-2,-4-1 0,6 4 0,-6-4-2,7 2 0,-7-2-1,6 2 2,-6-2-2,7 1 3,-7-1 0,4 3-3,-4-3 4,7 3 0,-2-2 0,-1 3 0,-4-4 1,9 3-3,-4 0 0,-5-3-18,6 0-35,-6 0-40,7 2-54,-3-1-246,-4-1-425,9 2 188</inkml:trace>
          <inkml:trace contextRef="#ctx0" brushRef="#br0" timeOffset="-1542.8625">33 136 70,'0'0'160,"-3"-2"-13,3 2-18,0 0-3,0 0-10,-5-4-6,5 4-4,0 0-12,0 0-6,0 0-6,0 0-9,0 0-17,-7-4 8,7 4-7,0 0-11,0 0-7,0 0-7,0 0-2,0 0-9,0 0 4,0 0-3,0 0 1,0 0-5,0 0 1,0 0-2,0 0-2,13 10 0,-9-7-5,1-1 0,1 3 0,-2-1-4,6 1 4,-4-1-1,5 3-3,-1-1 0,-1-1-17,5 2-28,-3 1-21,1-3-38,-3 0-179,-2 0-300,1-2 134</inkml:trace>
          <inkml:trace contextRef="#ctx0" brushRef="#br0" timeOffset="-1219.0654">71 172 36,'-5'-1'183,"5"1"-18,0 0-13,0 0-10,0 0-11,-5-3-11,5 3-14,0 0-13,0 0-4,0 0-11,0 0-11,0 0-5,-5-2-8,5 2-8,0 0-2,0 0-10,0 0-1,0 10-2,0-10-4,5 5-3,-5 0 1,4-1-6,-3-1 1,3 1-5,-3 1 2,4 1-9,-4-1-35,3 1-32,1-1-26,-1-1-33,-2 1-138,-2-1-276,4-1 122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24.3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FD16392-E3EE-455F-A138-977352F7CF76}" emma:medium="tactile" emma:mode="ink">
          <msink:context xmlns:msink="http://schemas.microsoft.com/ink/2010/main" type="inkDrawing" rotatedBoundingBox="16581,8323 18736,3863 21547,5221 19392,9681" semanticType="callout" shapeName="Other">
            <msink:sourceLink direction="with" ref="{E71EC128-2955-42FB-8FE5-C7CB90713468}"/>
            <msink:sourceLink direction="with" ref="{C6259401-8A38-44FD-B929-56A9763821CA}"/>
          </msink:context>
        </emma:interpretation>
      </emma:emma>
    </inkml:annotationXML>
    <inkml:trace contextRef="#ctx0" brushRef="#br0">-7 855 11,'0'0'99,"0"0"-5,0 0-3,-14 4 1,14-4 2,0 0-2,0 0-11,0 0 2,0 0-2,0 0-4,0 0-3,0 0-16,0 0 8,0 0-7,0 0-12,0 0 2,0 0-11,0 0 11,0 0-13,0 0 0,0 0-4,31-20 1,-19 14 4,-2 0-6,2 0 1,-2 0 0,9-1-2,-4 1-3,2-3 0,1-4-2,0 6-1,1-3-2,2 4-6,1-1 3,-3 1-5,10-6 4,-7 7-14,7-7 12,-3 4-6,3 1-2,1-4 3,1 2 1,0 0-1,1-3-7,2 2 2,11-7 0,-11 8 1,10-8 0,1 4-4,-1-5 3,2 6-3,0 4 4,0-4 1,-13 4-6,11-5 0,-8 3 0,-3 5 7,3-5-8,8-2-2,-1 1 6,-9-1-1,0 2 0,-3 1-2,5-3 5,-6-3-7,6 7 2,-3-5 2,-1 1-1,2 0 4,-8 1-2,8-2 0,-8 1 3,1 1-5,-8 3 0,1-1 6,-3 6-1,-1-7-6,-3 9 8,-2-4 0,4 1-1,-3 0-5,-2-4 1,-10 8-4,19-2 3,-11-3-1,-8 5 2,16-6-4,-16 6 2,15-7-3,-6 6 1,-9 1 0,22-6 2,-8 0 1,-4 3 1,7 1-11,-3-1 9,1-4 0,2 3 0,2-2 0,-2 0-1,0 2 0,2 0-4,-7 2 4,5 1 2,-2-5-1,-3 3 0,0-1-1,-12 4-1,19-8 1,-7 7 4,-12 1 5,17-6 6,-9 5 2,-8 1 1,14-4 2,-14 4 6,0 0 2,14-3 0,-14 3 14,0 0-2,0 0 0,0 0-4,12-5 2,-12 5-4,0 0 0,0 0-2,0 0 0,0 0 4,0 0-2,0 0 1,0 0 2,0 0 1,0 0-1,0 0 4,0 0-2,0 0 4,0 0-3,0 0-2,0 0-4,0 0 1,0 0-3,0 0 1,0 0-3,0 0-4,0 0-2,0 0-1,0 0-3,0 0 1,0 0 0,0 0-4,0 0 3,0 0-4,0 0-1,0 0 0,0 0-3,0 0 0,0 0 0,0 0-2,0 0-1,0 0 5,0 0-2,0 0-3,0 0-5,0 0 5,0 0-12,0 0-5,0 0-14,12-6-8,-12 6-7,0 0-9,0 0-4,0 0-1,0 0-3,0 0 1,0 0 6,0 0 3,10-2 3,-10 2 10,0 0 0,15-10 2,-15 10-3,12-3 6,-12 3 3,11-5 2,-11 5 2,13-5 1,-13 5 1,12-5 2,-12 5-1,16-8 5,-6 4-2,-10 4 1,17-6 1,-5 4 5,-2-5-1,2 4-1,0-3 2,3 1 2,1-1-2,-1 0 1,-1 4-1,1-4 3,-1-1-1,-1 2 1,3 0 0,-4 3 5,5-6-4,-7 5-2,0-1 2,2-1 3,-12 5-3,21-3 1,-9 2 3,-12 1-3,22-5 0,-22 5 0,17-2 2,-17 2 5,12-1 0,-12 1 6,10-4 1,-10 4 5,0 0-1,0 0 3,0 0-4,0 0 5,0 0 0,14-4 4,-14 4-1,0 0-2,0 0 0,0 0-2,0 0-2,0 0-2,0 0 0,0 0 3,0 0-7,0 0 1,0 0-1,0 0 1,0 0 0,0 0-3,0 0 5,0 0 9,0 0-17,0 0 3,0 0 0,0 0 1,0 0-4,0 0 7,0 0-3,0 0 1,0 0-2,0 0 5,0 0-4,0 0 1,0 0-4,0 0 1,0 0-5,0 0 2,0 0-2,0 0-3,0 0 2,0 0 0,0 0 0,0 0 0,0 0 0,0 0 0,0 0 0,0 0-7,0 0 5,0 0-3,0 0-1,0 0 2,0 0 1,0 0-1,0 0-4,0 0 5,0 0-1,0 0 3,0 0 5,-17 32 2,12-22 3,5-10 0,-9 15-3,4-5 2,2 2-2,-4-1-2,0 1 0,4 1 3,-4 0-4,-2 2 2,2-2-6,2 3 8,2-2-5,-4 3 2,0 0 0,2-3-7,-2 3 3,0-3 3,6 3 3,1-4-6,-2 4 2,0-1 0,2 3-2,-3 1 1,8-4-1,-7 1-2,-1-3 5,3 4-1,-2 1-1,0 1 0,2-4 3,2 4-3,0-3-2,-2-6-5,0 10 6,0-7-5,-2 3 6,4-1-7,-4-4 8,0 1-2,2 3-4,2-1-2,-2 3 1,-2-4 3,-1 2 5,3-16-2,0 25-3,0-7 4,0-8-1,0 3-3,0 2 1,0 2 4,0-2 3,5 1 4,-7 3-4,2-2-1,0 2 2,2-3 3,0 1-3,-2 1 5,3-1-12,-1-2 0,-2 1-2,0 1 1,-2-1 0,2-1 1,2 2 5,-2-1-1,0-1-8,0 2 0,-2-2 6,-1 1-1,3 1-1,-2-2-3,4-1 5,-6 0 3,1 3-6,3-1 5,-3-1-4,-3-1 10,5 3-11,-1-2 0,2 0 4,0 1-2,-5 1 4,1-2-9,3 5 5,-3-4 0,-1 0 2,2 0-4,3-1 3,-5-1 5,1 3-12,4 0 5,-1-3-3,-5 3 3,3-6-5,3 4 0,-5 0 5,0 3 3,3 1-3,-3-4 4,2 0-7,-3 3-1,1-7 1,4 7-2,1-8 1,-4 9 0,-1-5 6,3 1 0,-1 0-3,-1-5-3,-1 9 4,2-3-2,-2-3-4,3 6 2,-3-3 2,2-1-2,3 2 3,-4-1-4,1 0 8,-2 3-6,1-1-2,4 0 6,-5-3-4,5 2 0,-5 1 3,5-2-5,0 1 11,3 1-11,-6-2 1,3 0 2,-3 4-9,3-4 6,0-1 6,-2 2-5,2 2 6,-4-1-14,8 1 9,-4-1 6,-4 1-10,4 6 5,0-5-2,-1-2 8,-1 2-4,2-1-1,-3-2 1,1 2-5,0-2-2,-1 1 8,1 1-4,-1-2-14,3-4 13,-4 2 1,4-15 3,-1 25-3,-1-8 3,-2-5-1,4-12 3,4 20 4,-8-8-5,8 3-3,-4-15 5,0 21 2,0-5-3,2-1-4,-2-15 10,-2 24-11,2-7 5,0-1-4,-4-1 3,4 2 1,-1-1-3,1-1 2,0-15 6,-2 33-2,2-14-9,-5-2 3,1 0 5,1-2-3,0 1-6,3-16 1,0 31 2,0-31 1,0 20-1,0-20-1,-2 24 2,2-24 1,-4 23 1,8-13-3,-4-10 14,-4 23-7,4-23-1,0 24 0,0-24 3,4 29-17,-8-14 15,3 2-3,1-2 4,-5 1-5,5-1 1,-2 3-5,2-4 2,-2 0 0,1-3 1,1-11-4,0 23 4,0-23-1,-6 19 0,5-10-2,1-9 9,-4 14-12,4-14-1,4 19 6,-8-10 5,4-9-5,-1 20 0,2-9-6,-1-11 0,0 20 5,-1-9 2,1-11-6,-4 20 11,4-7-13,-3-3-6,3-10-39,0 22-50,-2-13-62,2-9-85,-2 15-98,2-15-303,0 0-698,0 0 309</inkml:trace>
    <inkml:trace contextRef="#ctx0" brushRef="#br0" timeOffset="1170.1116">-456 4040 22,'0'0'100,"0"0"11,0 0-24,0 0-4,0 0-2,0 0-14,-14 1 12,14-1-9,0 0 6,0 0-6,0 0 2,0 0-2,0 0-5,0 0 5,0 0-8,0 0 2,0 0-8,0 0-4,0 0-1,0 0-4,22-23-5,-22 23-3,0 0-3,12-5-2,-12 5-9,0 0 5,0 0-6,17-4-10,-17 4 10,0 0-10,14-3 0,-14 3 6,0 0-9,15-1 4,-15 1-5,16-4-1,-16 4-4,17-5 3,-7 1 2,2 2 1,-12 2-7,24-5 6,-7 1-5,-3 1 6,-1-2-5,4 0 2,4-1-10,-4 4 4,3-3 0,-1-5 2,0 7 4,0-2 7,-1 0-4,0-2 4,2-1 6,-1 4-4,1-4 0,-1 0 0,2 1-2,1 2-2,0-1 3,7-2 5,-8 1-7,1 0 0,5-1-1,-1 2 1,3-3-4,-2 3-1,-6-1-2,8 3 4,-6 1-2,0-5-3,-1 3-1,7-1 1,0-1 3,-3-1-4,-4 4-2,0-3 0,0-1 0,0 5 1,9-3-3,-2-1-1,-7 3 7,9-4-3,0 5-2,-9-3-1,5 0 4,2 0-1,0 1-4,-6 0 2,7-2 1,1 4 0,-5-5 3,-4 1-4,7-1 1,0 3-5,-3-3 3,-2 3 3,-4 2 1,2-6-2,-1 1-1,-2 5-2,4-3 1,0 0-3,-3-1 2,2 1 5,4-1-2,-4-1 0,5-6 1,-4 6-4,-3 0 6,1-1 1,8 1-4,-7 4-3,-3-5 3,3 1 0,7-2-1,-7 3 4,0 1-5,1 1 2,-1-3-7,0 2 9,-3 1-4,3-3 1,-2 4-3,-1-2 4,2 1 1,1 4-3,-3-3-6,1-2 8,1 4-2,-3-2 3,1 1 0,2-2-2,-1 2 2,1 0 2,1 0-2,-2-4 11,3 2 2,7 3-4,-9-3 1,1-1-3,7-2 4,2 6-3,-12-3 2,3-2-4,-2 3 3,1 0-2,-2-1-2,-2 2 2,-5-2-3,-2 3-2,-10 2 2,22-1-2,-22 1 3,15-5-6,-15 5 5,12-2-3,-12 2-2,0 0 0,0 0-11,0 0-22,18-1-30,-18 1-39,0 0-28,8-4-34,-8 4-191,0 0-380,15-13 168</inkml:trace>
    <inkml:trace contextRef="#ctx0" brushRef="#br0" timeOffset="19583.8111">343 1698 132,'-9'-5'140,"9"5"-13,0 0-12,-8-10 2,8 10-6,0 0-12,-9-8 0,9 8-3,0 0-9,0 0-3,0 0-2,0 0-7,0 0-6,0 0 1,0 0 1,0 0-1,-5-12 3,5 12-3,0 0 4,0 0-1,0 0-2,0 0 3,0 0 5,0 0-3,0 0 7,0 0-11,0 0-1,0 0-2,0 0-5,0 0-7,0 0-4,0 0-5,0 0-4,0 0-4,0 0-3,0 0-4,0 0-4,0 0 5,0 0-10,0 0-4,0 0 0,0 0-4,0 0 0,0 0-3,0 0 2,0 0-2,0 0 1,0 0-2,0 0-1,0 0-2,0 0 4,0 0-3,0 0 1,0 0 3,0 0 2,0 0 0,0 0-3,0 0 6,0 0-2,0 0-3,12 34 3,-12-34 0,0 0 0,4 14-1,-4-14 0,1 11-1,-1-11 2,4 13-7,-4-13 1,3 15 0,-3-15 3,7 13-5,-7-13-5,5 11 6,-3-2-1,-2-9-4,1 13-2,-1-13 13,4 11-13,-4-11-1,3 12 3,-3-12-2,0 0 3,0 16-3,0-16 11,4 11-14,-4-11 4,0 0-2,0 14 0,0-14-1,1 10-3,-1-10 4,0 0 1,0 19-1,0-19 1,0 16-4,0-16 0,-1 15 3,1-15 1,0 15-4,0-15 5,-4 15-3,4-15 1,4 13 0,-4-13 0,0 16 2,0-16-2,0 11-1,0-11-1,0 0 2,1 17 1,-1-17-5,0 0 4,-1 17-1,1-17 1,0 0 0,0 14-1,0-14-3,0 0 5,1 16-4,-1-16 2,0 0 2,-1 18-3,1-18-1,1 9 4,-1-9-3,0 0 0,0 19-1,0-19 5,2 10-4,-2-10 2,0 0-1,-2 20 4,2-20-5,-1 13 0,1-13 5,0 14-4,0-14-1,-4 13 6,4-13-2,0 0-3,0 16 4,0-16-2,0 15 2,0-15 5,4 13-3,-4-13 1,0 14 5,0-14-10,0 16 4,0-16 5,0 14-2,0-14-6,0 14 6,0-14-1,1 12 0,-1-12-7,0 0 1,-1 18 3,1-18-4,0 15 4,0-15 0,1 13-1,-1-13-1,0 15 13,0-15-10,2 12 8,-2-12-2,2 17 1,-2-17 5,3 16-1,-3-16-1,-3 12-2,3-12-3,3 16 6,-3-16-8,0 15-1,0-15-1,2 13-3,-2-13 1,2 12 2,-2-12-6,3 15-1,-3-15-2,0 13 4,0-13 0,0 15 3,0-15 3,2 13-5,-2-13-3,0 13 0,0-13 0,-2 15 0,2-15 1,2 16 2,-2-16 4,1 16-3,-1-16 0,0 20-2,2-12-4,-2-8 2,0 16 6,0-16 1,-2 16 5,2-16-2,-1 20 11,1-20-18,-2 16 0,2-16 2,-3 16-3,3-16-1,-2 16 3,2-16-3,-2 16 5,2-16 2,0 16-3,0-16-3,-3 16 2,3-16-2,-2 15 0,2-15-2,-2 17 4,2-17-2,-1 16 3,-3-5-10,4-11 8,0 17-2,0-17 2,-3 16 0,3-16-2,0 16-1,-4-6-1,4-10 0,-1 18 1,1-18 12,-7 15-14,7-15 2,0 17-1,0-17 0,-2 13-1,2-13 2,-2 18 4,2-18-5,0 12 2,0-12 10,-3 15-17,3-15 2,3 14 3,-3-14-3,0 15 4,0-15-3,-3 16 3,3-16-1,-2 16 1,2-16 3,0 13-6,0-13-6,-5 16 11,5-16-1,0 14-4,0-14-4,0 13 22,0-13-15,0 0-1,0 0 7,0 0-3,0 15 0,0-15 0,0 0 5,0 0-3,0 0-21,0 0-25,0 0-35,0 0-49,0 0-58,0 0-63,-15-36-51,10 21-252,-7-4-594,2 2 264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29.4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581BDA8-8C35-430B-9893-D6EB5D348666}" emma:medium="tactile" emma:mode="ink">
          <msink:context xmlns:msink="http://schemas.microsoft.com/ink/2010/main" type="inkDrawing" rotatedBoundingBox="19467,10999 19799,8029 22612,8344 22280,11313" semanticType="callout" shapeName="Other">
            <msink:sourceLink direction="with" ref="{47CD7E50-D2CD-4EB5-B085-BA1E20155167}"/>
          </msink:context>
        </emma:interpretation>
      </emma:emma>
    </inkml:annotationXML>
    <inkml:trace contextRef="#ctx0" brushRef="#br0">736-7 30,'0'0'85,"0"0"-4,0 0-10,0 0-1,0 0-5,0 0-2,-6-11-11,6 11 12,0 0-6,0 0 11,0 0-2,0 0 2,0 0-6,0 0 2,0 0-11,0 0 4,0 0-2,0 0-11,0 0 4,0 0-5,0 0 1,0 0-8,0 0 5,0 0-10,0 0-6,0 0-5,0 0 3,0 0-3,0 0-3,0 0-1,0 0 7,0 0-3,0 0 2,0 0-1,0 0 7,0 0 2,0 0 8,0 0 0,0 0 4,34 18 0,-34-18-7,7 8 3,-1-2-2,-6-6 3,12 12-6,-1-10 2,-5 4-1,-6-6 0,14 13-3,-7-7-2,1 2-2,-2-2 0,0 5 3,10-2 1,-6 5 2,2 0 1,-2 0 2,2-1 3,-3 0-2,4 1-4,-1 0-1,0 1-1,2 0 3,3-2-6,4 7 4,-4 0-2,5-2 0,-3-4-3,4 2 0,0 4-1,1 0-3,-2-4-2,-3 4-3,8 0 1,-5-4-1,4-2-3,-7 0 1,3 2-1,2 2-3,-2-2-1,-5-3-4,-3 1 0,8 4-1,-7-8 1,-3 5 0,2-4 2,1 6 1,1-4-3,-3 1 1,1 0-3,3 0-1,-7 0 5,4 0 0,3 2-4,-5-1 2,2-2-3,-3 2 1,3-2 3,2 3 1,-3 0-1,1 0 7,0 0-3,3 5 8,1 2 0,1-2 6,-3 1-1,2 3 1,1-1-2,3 0-1,-3 4-5,-2-4 0,5 0-3,1 0 1,0-2-6,0 1 2,-1-3-4,0 0 0,-7-1 0,6 1 1,-6-3-2,1-3 1,-1-1-6,-1 3 2,-2-3-4,3 1 2,-1-1-1,-2 2 0,-4-5 0,-1 1 0,3 1 3,-3 1 1,2-5-6,-3 3 0,-2-2 0,8 5 6,-5-1-3,1-1 0,-1 0-5,2 0 4,1 3 1,2 0-1,-4-3-1,3 2 5,2-2-2,6 4-5,-9-4 0,1 4 1,7-5 0,-6 2 3,0-1-1,4-1-4,-6 1 13,4 1-14,-3 2 3,5-2 3,-4-1-1,1-1-3,-1 2 2,4 1 0,-3-4-2,-1 1 1,2 2 2,1-2 1,1 5-5,-6-6 3,2 1 1,2 1-3,-2 1-1,3-3 0,-1 0 5,1 0-6,-5-3 3,2 4-2,2-3 0,-2-1 1,-5 1-3,1 0 4,-1-2 0,5 2 5,-5 0-6,1-3 2,3 3-3,-5 0 5,-6-8-3,7 11 2,-7-11-2,16 9-2,-15-2 2,-1-7 1,14 7-1,-7-1 3,-7-6-2,19 12 0,-13-9 1,3 2 1,-2 0-1,-7-5-4,22 8 3,-15-4 1,5 1 0,-12-5-3,15 6 0,-8-1 1,-7-5-4,15 8 8,-8-1-6,-7-7 2,10 5-2,-10-5-2,16 8 1,-16-8 4,0 0 0,7 6-1,-7-6 0,0 0-2,0 0 6,0 0-6,0 0 3,0 0 7,0 0-5,8 6-2,-8-6-1,0 0 3,0 0-6,0 0 6,0 0-5,0 0 10,0 0-10,0 0 4,0 0-2,0 0 4,0 0-3,0 0 7,-44-5-9,25 5-1,0 0-1,-3 4 1,0-8 3,3 9-5,-3-2 3,0 2 1,3-2 1,-2 2-2,4-5 0,4 6-1,13-6 2,-35 1 2,35-1-7,-22 5 6,22-5-1,-22 3-2,8 2-3,14-5 3,-29 7 3,17 0 2,-6-2-5,-1 3 0,0-1 2,0-2-1,-6-1 2,-4 4-4,-2 0 1,5 0-1,-3 1 2,0-2-4,2-3-1,-2 5 1,0-2 10,1-3-9,3 4-1,-2-4 2,6 4-6,-1-4 5,3 0-4,-3 2 3,6 0 0,-6-4 0,3 0 4,1 2-1,-1 2-3,2-1 2,-4 0-7,1-1 12,1-1-10,-5 2 0,-3 1 4,3 4-2,-9-6-4,3 4 5,-3 0 0,-1-3 2,-10 10-2,11-11-2,3 3 0,-8-3 1,9 2-3,0 1 5,7-3-1,-1 2-2,1-1 5,10-4-2,-1 4 0,-1-2-2,14-3 0,-17 5 0,8-3-3,9-2 7,-10 7-10,10-7 5,-14 6 3,14-6 1,-13 12-2,1-5 2,-5-4-3,1 7 1,3 0-1,-6-4-1,-2 4-1,-1-1 1,-2-1-1,-5 2 1,0 1 0,4-3 4,1-4-5,-5 4 2,7 0 0,-1-4 3,1-1-1,-4 2 4,6-1-5,3-3 2,0 2-5,3 1 6,2-3 7,0 1-11,-1 3 5,-1-2 2,0 1-5,-1-3 2,3 4 0,-7 2-2,2-4 0,0 5 5,-2-3-9,2 6 7,-5-7-1,7 8 2,-8-4-1,1-1 0,-3 1 2,2 1-2,-4 0 6,3 1-7,7-1-1,-5-1 5,5 0-1,-2-3 3,7 2-7,0 1 4,2-5-4,-2 2-4,12-5-2,-17 4 0,17-4-6,-16 6-4,4-3-14,4 5-7,-7-5-20,-4 6-13,-2 3-19,-1-5-15,-7 6-11,-2-2-17,1 2-12,-1 2-18,-2-3-2,6 1-18,1 0-127,-3-4-338,12-4 150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6:33.5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065E421-EE8E-4000-BF59-5423C59EB407}" emma:medium="tactile" emma:mode="ink">
          <msink:context xmlns:msink="http://schemas.microsoft.com/ink/2010/main" type="writingRegion" rotatedBoundingBox="19470,1813 13662,3363 13283,1944 19092,394"/>
        </emma:interpretation>
      </emma:emma>
    </inkml:annotationXML>
    <inkml:traceGroup>
      <inkml:annotationXML>
        <emma:emma xmlns:emma="http://www.w3.org/2003/04/emma" version="1.0">
          <emma:interpretation id="{F6A4563A-1DB1-4EBF-BF54-8DDA6D4BAF80}" emma:medium="tactile" emma:mode="ink">
            <msink:context xmlns:msink="http://schemas.microsoft.com/ink/2010/main" type="paragraph" rotatedBoundingBox="19470,1813 13662,3363 13283,1944 19092,3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12D4D5-4EC8-4FD9-8D62-73A4B110F2B9}" emma:medium="tactile" emma:mode="ink">
              <msink:context xmlns:msink="http://schemas.microsoft.com/ink/2010/main" type="line" rotatedBoundingBox="19470,1813 13662,3363 13283,1944 19092,394"/>
            </emma:interpretation>
          </emma:emma>
        </inkml:annotationXML>
        <inkml:traceGroup>
          <inkml:annotationXML>
            <emma:emma xmlns:emma="http://www.w3.org/2003/04/emma" version="1.0">
              <emma:interpretation id="{F4D362BA-FBEA-4755-ADC6-BD8DDF94BA6D}" emma:medium="tactile" emma:mode="ink">
                <msink:context xmlns:msink="http://schemas.microsoft.com/ink/2010/main" type="inkWord" rotatedBoundingBox="17239,602 19363,735 19277,2122 17153,1990"/>
              </emma:interpretation>
              <emma:one-of disjunction-type="recognition" id="oneOf0">
                <emma:interpretation id="interp0" emma:lang="en-IN" emma:confidence="0">
                  <emma:literal>Q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@</emma:literal>
                </emma:interpretation>
                <emma:interpretation id="interp3" emma:lang="en-IN" emma:confidence="0">
                  <emma:literal>*</emma:literal>
                </emma:interpretation>
                <emma:interpretation id="interp4" emma:lang="en-IN" emma:confidence="0">
                  <emma:literal>%</emma:literal>
                </emma:interpretation>
              </emma:one-of>
            </emma:emma>
          </inkml:annotationXML>
          <inkml:trace contextRef="#ctx0" brushRef="#br0">16273-1093 103,'-36'-5'132,"2"4"-7,0 2 1,-1 4-13,1 0-3,2 3-9,-11 8-8,12-1-6,-10 9-2,-1 4 1,-3 6-3,3 0-3,-3 7-4,1 2-1,-1-2-10,-9 20-2,8 1-12,-1 6 10,8 1-6,12-19-4,-2 3-6,7-1 0,5 1-5,8 2-5,4 0 2,10-4 0,10 2 3,6-4 5,6-1 2,11-1 6,28 10-4,1-7 2,3-8-5,12-10 5,2-5-6,10-6 2,8-9-8,-3 0 3,9-9-7,-7-5 1,3-6-5,-4-5 1,-2-8-4,-4-7-1,-11-9 1,-2-6 2,-6-7-5,-12-7-2,-5-15-6,-12 3-3,-1-7 1,-13-6-2,-8 1-1,-15 5-3,-9 19-4,-11 0 1,-9 4-4,-14-16-1,-18 2 2,-13 8-2,-11 8-2,-10 0-2,-11 4-3,-41-9 3,37 24-1,-5-1 0,0 12-3,2 3-6,10 10-6,3 6-10,4 12-14,22 5-13,-17 13-10,-1 9-18,-1 7-24,5 5-32,-4 9-33,-28 35-33,1-2-135,39-15-369,-21 36 164</inkml:trace>
          <inkml:trace contextRef="#ctx0" brushRef="#br0" timeOffset="-453.0702">16203-743 91,'0'0'145,"-5"-8"-8,5 8-18,0 0-9,0 0-11,0 0-10,8-18-12,-8 18-1,16-10-10,-8 8 0,-8 2-5,21-7-10,-8 6-8,-3-2-1,-10 3-3,28-4-7,-28 4-4,24 8-1,-7-6-6,0 0-7,-2 11 10,1-6-13,1 0 5,-5 2-3,1-1-1,-2 3-9,-5-2 7,-1 3-1,-3 3-3,-4 0 2,-3 3 1,-7 4 2,-3-6-8,-11 9 11,-8 4-7,-5-3 8,-2 0-4,2 2-1,1-1 0,-1-4-1,8-7-2,7 1-4,-5-2-1,2-1 0,8-3 1,0-2 0,4 0-1,6-4 1,-1 1-3,2-1 9,8-5-2,-14 10 3,14-10 8,-9 7 6,9-7-1,0 0 1,0 0 4,0 0-3,0 0-3,0 0-6,64-11-2,-29 7-1,10-3-15,1 2-9,7 1-20,0-1-17,0 1-20,3-3-30,6 1-26,-4 0-21,-5 5-85,-7-6-248,5-7 110</inkml:trace>
        </inkml:traceGroup>
        <inkml:traceGroup>
          <inkml:annotationXML>
            <emma:emma xmlns:emma="http://www.w3.org/2003/04/emma" version="1.0">
              <emma:interpretation id="{E335EDF4-3A14-40CE-BA4E-1171E88E7DC7}" emma:medium="tactile" emma:mode="ink">
                <msink:context xmlns:msink="http://schemas.microsoft.com/ink/2010/main" type="inkWord" rotatedBoundingBox="13429,2141 14779,2022 14841,2729 13491,2847"/>
              </emma:interpretation>
              <emma:one-of disjunction-type="recognition" id="oneOf1">
                <emma:interpretation id="interp5" emma:lang="en-IN" emma:confidence="0">
                  <emma:literal>is</emma:literal>
                </emma:interpretation>
                <emma:interpretation id="interp6" emma:lang="en-IN" emma:confidence="0">
                  <emma:literal>r,</emma:literal>
                </emma:interpretation>
                <emma:interpretation id="interp7" emma:lang="en-IN" emma:confidence="0">
                  <emma:literal>sir</emma:literal>
                </emma:interpretation>
                <emma:interpretation id="interp8" emma:lang="en-IN" emma:confidence="0">
                  <emma:literal>it</emma:literal>
                </emma:interpretation>
                <emma:interpretation id="interp9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-25239.0174">11407 434 304,'0'0'311,"10"-15"13,-8 6-19,-2 9-12,9-13-3,-9 13-3,8-15-5,-8 15-5,5-8-20,-5 8-21,0 0-16,0 0-22,4-12-23,-4 12-15,0 0-14,0 0-22,0 0-12,0 0-10,0 0-8,0 0-9,0 0-8,6 32-4,-6-32-15,-6 33 15,6-6-5,0 1 3,0 1-6,-4 3-7,4-4-5,-5 3-2,3 1-4,1 8-6,1-16-2,0 9-6,-4-5-2,3-1-1,2-6-7,4 5-35,-5-9-71,2 2-28,0-6-56,3 5-54,-3-1-55,3-5-64,5-4-52,2-3-254,-12-5-698,34-5 309</inkml:trace>
          <inkml:trace contextRef="#ctx0" brushRef="#br0" timeOffset="-24986.2324">11885 394 313,'4'-12'365,"-3"4"10,4-4 15,-5 12-23,6-15-18,-6 15-16,5-13-29,-5 13-29,5-8-26,-5 8-22,0 0-26,0 0-18,3-12-19,-3 12-18,0 0-17,0 0-3,0 0-5,2 33-8,1-14-9,-3-3-7,0 9-11,0-2-7,-3 2-8,1 3-1,2 4-7,-3-2-9,5-1-4,-4 4-3,-2-1-15,3-2-42,-1-2-38,2-2-56,-3 2-50,3 0-57,-2-1-54,0-6-71,0-4-59,-3 1-265,-1-2-715,0-2 316</inkml:trace>
          <inkml:trace contextRef="#ctx0" brushRef="#br0" timeOffset="-24492.0055">12485 440 52,'0'-17'399,"0"17"17,0-16-1,0 16-5,0 0-16,0-13-19,0 13-29,7-8-23,-7 8-27,0 0-28,0 0-28,0 0-29,0 0-15,0 0-24,0 0-15,0 0-15,0 0-5,0 0 7,0 0-3,-11 40-12,13-17-20,-7-4 8,5 8-6,0 0-5,-2 1-13,4 0-1,-4 0-18,0 1 2,2-9-11,2 12-4,-2-4-7,0 3-1,0 1-8,-2-3-5,4-3-3,-4-5-28,2-3-43,0 0-54,0-1-54,0-1-63,-5-2-62,4-1-57,1-13-64,-2 20-61,-2-12-319,4-8-832,0 0 368</inkml:trace>
          <inkml:trace contextRef="#ctx0" brushRef="#br0" timeOffset="-24266.0223">12633 478 2817,'-5'-20'4,"-2"2"76,0 1 51,4 0 16,-2 2 27,5 3-4,0 12 1,-2-17-22,2 17-27,0-13-19,0 13-9,0 0-20,0 0-2,0 0-1,14-8-10,-14 8-4,26 13-7,-13-1 1,3-4-6,-3 7-9,-1 0 3,4 3-14,-3-1-3,-1-1-18,-2 3-29,-1-2-35,-4-2-29,-5 5-33,-2-1-33,-10 2-38,-5 0-44,-7 1-56,-17-1-49,-15-1-201,-24 10-587,0-10 261</inkml:trace>
        </inkml:traceGroup>
      </inkml:traceGroup>
    </inkml:traceGroup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40.5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1421CF6-58B6-4DED-969D-68EF62722B7B}" emma:medium="tactile" emma:mode="ink">
          <msink:context xmlns:msink="http://schemas.microsoft.com/ink/2010/main" type="writingRegion" rotatedBoundingBox="20928,4401 22463,4061 22648,4895 21114,5235"/>
        </emma:interpretation>
      </emma:emma>
    </inkml:annotationXML>
    <inkml:traceGroup>
      <inkml:annotationXML>
        <emma:emma xmlns:emma="http://www.w3.org/2003/04/emma" version="1.0">
          <emma:interpretation id="{221A512C-8569-45A8-8EC1-44889468BCF2}" emma:medium="tactile" emma:mode="ink">
            <msink:context xmlns:msink="http://schemas.microsoft.com/ink/2010/main" type="paragraph" rotatedBoundingBox="20928,4401 22463,4061 22648,4895 21114,52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342E45-FCF3-4703-BFC0-4189201B5145}" emma:medium="tactile" emma:mode="ink">
              <msink:context xmlns:msink="http://schemas.microsoft.com/ink/2010/main" type="line" rotatedBoundingBox="20928,4401 22463,4061 22648,4895 21114,5235"/>
            </emma:interpretation>
          </emma:emma>
        </inkml:annotationXML>
        <inkml:traceGroup>
          <inkml:annotationXML>
            <emma:emma xmlns:emma="http://www.w3.org/2003/04/emma" version="1.0">
              <emma:interpretation id="{B8B4B9EB-0C91-4164-9C52-4972879FF8F4}" emma:medium="tactile" emma:mode="ink">
                <msink:context xmlns:msink="http://schemas.microsoft.com/ink/2010/main" type="inkWord" rotatedBoundingBox="20928,4401 22463,4061 22648,4895 21114,5235"/>
              </emma:interpretation>
              <emma:one-of disjunction-type="recognition" id="oneOf0">
                <emma:interpretation id="interp0" emma:lang="en-IN" emma:confidence="0">
                  <emma:literal>"P</emma:literal>
                </emma:interpretation>
                <emma:interpretation id="interp1" emma:lang="en-IN" emma:confidence="0">
                  <emma:literal>"p</emma:literal>
                </emma:interpretation>
                <emma:interpretation id="interp2" emma:lang="en-IN" emma:confidence="0">
                  <emma:literal>Ids</emma:literal>
                </emma:interpretation>
                <emma:interpretation id="interp3" emma:lang="en-IN" emma:confidence="0">
                  <emma:literal>ids</emma:literal>
                </emma:interpretation>
                <emma:interpretation id="interp4" emma:lang="en-IN" emma:confidence="0">
                  <emma:literal>Yep</emma:literal>
                </emma:interpretation>
              </emma:one-of>
            </emma:emma>
          </inkml:annotationXML>
          <inkml:trace contextRef="#ctx0" brushRef="#br0">18894 2643 121,'0'0'279,"-1"-14"16,1 14-8,0 0-22,0 0-18,-2-9-25,2 9-19,0 0-22,0 0-18,0 0-22,0 0-9,0 0-11,0 0-17,0 0-10,0 0-1,0 0 0,0 0-9,14 32-5,-6-13-11,-1 6-2,5 1-5,2 5-10,-2 8-4,3 5-4,4-4-11,-4 0 2,-1-9 1,5 7-10,-1 0-24,-4-9-25,0-5-26,3 1-34,-5 5-30,-2-2-35,4-13-45,-2-2-26,3-2-31,0-1-180,-4-3-466,2-7 207</inkml:trace>
          <inkml:trace contextRef="#ctx0" brushRef="#br0" timeOffset="318.8179">19533 2897 160,'24'-40'183,"-4"1"3,-4 2 21,-2 9 3,-3-12 12,1 14 7,-1 0-8,-4-1-4,-7 10 0,6-2-14,-4 5-14,-2 3-6,0 11-27,0-21-8,0 21-19,0-14-15,0 14-17,0 0-11,0 0-9,0 0-13,0 0-3,0 0-7,-32 22 1,8-1-2,5 7-16,-7 4-1,-4 4-8,2 4-18,-3-1-11,6 5-18,-4-4-21,3 6-22,-1-4-31,1 2-30,2-6-26,6 4-32,9-14-28,4-4-27,5 3-31,0 1-142,7-12-443,8 1 196</inkml:trace>
          <inkml:trace contextRef="#ctx0" brushRef="#br0" timeOffset="504.7118">20027 2661 195,'0'-10'369,"3"-2"2,-3 12-12,2-16-15,-2 16-34,0-14-14,0 14-23,0 0-46,1-13-9,-1 13-27,0 0-19,0 0-21,0 0-7,0 0-5,0 0 7,0 0-17,-1 60-12,1-36-14,0 5-2,0 2-14,-5-1-12,5 13 3,-4-12-17,-6 9-4,8-7-6,-1 7-4,-1-1-1,-2-6-10,2-6-11,-1 5-31,5-6-27,-2 2-45,1-6-33,-3-2-35,4-4-37,-7 4-46,6-5-52,1-15-42,0 20-265,0-20-637,0 0 281</inkml:trace>
          <inkml:trace contextRef="#ctx0" brushRef="#br0" timeOffset="741.5757">20201 2641 53,'5'-25'321,"-2"4"2,4 2-1,0 3-8,0-1-4,1 7-19,-4-2-28,-1 3-11,6 1-46,1-1-15,-3 3-27,8-1-12,4 7-15,0 2-14,3 4-15,7 4-9,-5 3-14,0 6 4,-2 2-17,2 2-25,-10 4 4,1-1-6,-8 4-1,1-5-21,-11 3-25,-4 0-23,-8-3-30,-11-2-34,-1 9-43,-14-4-44,-4-4-66,-6-4-51,-2 0-220,-7 0-554,-1-7 246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39.2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81B94CC-9FDC-4699-8D0F-CD871ADE06D0}" emma:medium="tactile" emma:mode="ink">
          <msink:context xmlns:msink="http://schemas.microsoft.com/ink/2010/main" type="writingRegion" rotatedBoundingBox="23830,8926 22149,9194 22009,8316 23690,8048">
            <msink:destinationLink direction="with" ref="{44B23EE3-52F0-43BB-8E23-DA91508E234B}"/>
          </msink:context>
        </emma:interpretation>
      </emma:emma>
    </inkml:annotationXML>
    <inkml:traceGroup>
      <inkml:annotationXML>
        <emma:emma xmlns:emma="http://www.w3.org/2003/04/emma" version="1.0">
          <emma:interpretation id="{13C8C0C3-678C-4659-98E9-0F7ACB47F970}" emma:medium="tactile" emma:mode="ink">
            <msink:context xmlns:msink="http://schemas.microsoft.com/ink/2010/main" type="paragraph" rotatedBoundingBox="23830,8926 22149,9194 22009,8316 23690,80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8F5D55-41C3-4631-9CD4-0CB7990B230C}" emma:medium="tactile" emma:mode="ink">
              <msink:context xmlns:msink="http://schemas.microsoft.com/ink/2010/main" type="line" rotatedBoundingBox="23830,8926 22149,9194 22009,8316 23690,8048"/>
            </emma:interpretation>
          </emma:emma>
        </inkml:annotationXML>
        <inkml:traceGroup>
          <inkml:annotationXML>
            <emma:emma xmlns:emma="http://www.w3.org/2003/04/emma" version="1.0">
              <emma:interpretation id="{47CD7E50-D2CD-4EB5-B085-BA1E20155167}" emma:medium="tactile" emma:mode="ink">
                <msink:context xmlns:msink="http://schemas.microsoft.com/ink/2010/main" type="inkWord" rotatedBoundingBox="23830,8926 22149,9194 22009,8316 23690,8048">
                  <msink:destinationLink direction="with" ref="{C581BDA8-8C35-430B-9893-D6EB5D348666}"/>
                  <msink:destinationLink direction="with" ref="{FE4E7B98-D339-4C05-A0C8-0D095DEC061B}"/>
                </msink:context>
              </emma:interpretation>
              <emma:one-of disjunction-type="recognition" id="oneOf0">
                <emma:interpretation id="interp0" emma:lang="en-IN" emma:confidence="0">
                  <emma:literal>of,</emma:literal>
                </emma:interpretation>
                <emma:interpretation id="interp1" emma:lang="en-IN" emma:confidence="0">
                  <emma:literal>To</emma:literal>
                </emma:interpretation>
                <emma:interpretation id="interp2" emma:lang="en-IN" emma:confidence="0">
                  <emma:literal>of:</emma:literal>
                </emma:interpretation>
                <emma:interpretation id="interp3" emma:lang="en-IN" emma:confidence="0">
                  <emma:literal>5 To</emma:literal>
                </emma:interpretation>
                <emma:interpretation id="interp4" emma:lang="en-IN" emma:confidence="0">
                  <emma:literal>stir</emma:literal>
                </emma:interpretation>
              </emma:one-of>
            </emma:emma>
          </inkml:annotationXML>
          <inkml:trace contextRef="#ctx0" brushRef="#br0">61 154 121,'2'-19'332,"5"3"5,0-2-4,-1 1-9,3 6-7,1-4-29,-6 5-23,4 0-24,-1 2-23,5 0-25,-2 1-13,6 2-24,2-2-11,1 4-20,7 5 3,-4 3-23,0-4-8,-3 6-17,10 5-3,-14-3-11,8 2-10,-8 0-8,-1 1-9,-6 2-19,-1 0-17,-4-2-14,-6 4-16,-4 1-28,-15 4-27,-12 6-30,-14-6-51,0 1-60,-5-5-57,-10 2-278,3-6-603,-1 2 268</inkml:trace>
          <inkml:trace contextRef="#ctx0" brushRef="#br0" timeOffset="-233.9833">-1201 439 5,'-7'-15'264,"7"15"-10,-7-10-10,7 10-25,0-14-20,0 14-23,16-9-15,1 2-15,14-1-18,3-1-13,12 1-10,10 0-11,4 3-13,3-2-23,-3 2-21,1 2-17,4-1-20,-7-4-10,6 2-9,-8 3-3,-3-4-6,-2-5-1,-6 6-2,-13 3 9,-1-4-1,-2 0 6,-10-3-3,-1 7 7,-2-5 13,1 1 14,-2-2 17,-8 0 15,5 1 12,-3 1 5,-3-5 6,5 8 5,-3-4 10,-1 0 15,3-3 13,-10 11 12,12-13 22,-5 9-8,-7 4 10,9-12 5,-9 12-9,6-8 3,-6 8 1,0 0-6,7-13-6,-7 13-10,0 0-12,0 0-9,0 0-9,0 0-10,9-4-5,-9 4-16,0 0-8,0 0-8,0 0-10,0 0-2,0 0 1,0 0-3,-9 41 4,6-23 5,-4 8-11,4 6 7,-6-4 0,6 0-7,-4 4-1,-2 0-5,-1 8-12,-5-1 9,8-5-2,0-3 4,5 0-9,-1 8-20,-1-7-27,1-7-25,6 3-33,-3-2-38,6-8-40,-6 2-38,3-2-42,4-1-49,0-4-41,5-5-51,-12-8-202,18 12-638,-18-12 283</inkml:trace>
          <inkml:trace contextRef="#ctx0" brushRef="#br0" timeOffset="-685.2682">-718 93 186,'4'-17'338,"-2"-1"-4,-2 2 5,1 1-5,3 3-15,-4 12-17,0-21-16,0 21-26,0-12-25,0 12-20,0 0-27,0 0-19,0 0-22,-7-11-15,7 11-17,0 0-5,0 0-18,0 0-3,-4 39-7,1-19-8,-6 8-5,3 0 0,-1 4-13,3-4-3,-1 3-6,-2 2 1,1 7-14,-1-8-1,3 7 3,3-9-7,-3-2-4,4 0-17,0-1-33,0-1-41,4-6-28,-1-2-38,-1 3-46,-2-6-50,1 4-62,5-9-39,-3 1-257,-3-11-633,0 0 280</inkml:trace>
          <inkml:trace contextRef="#ctx0" brushRef="#br0" timeOffset="-957.1112">-1110 114 183,'-12'-10'235,"12"10"-6,-7-6-7,7 6-13,0 0-14,0 0-13,-12-8-10,12 8-19,0 0-10,0 0-17,0 0-15,0 0-10,0 0-11,0 0-11,0 0-7,0 0-4,0 0 0,-10 24 2,6-7-2,1 3-6,-2 0-6,-2 8-2,-2 0 1,-1 0-14,7 2 0,-16-2-7,10 0-1,1 2-1,-1-2-5,1-1-3,4 1 1,1-2-4,-1 0-11,4-7-21,0 2-31,4-1-36,4-5-46,3-2-40,2 0-35,6-6-36,0-3-172,12-1-440,-1-3 195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6:12.2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EF7C596-1494-4462-A88E-AFCE06171B40}" emma:medium="tactile" emma:mode="ink">
          <msink:context xmlns:msink="http://schemas.microsoft.com/ink/2010/main" type="writingRegion" rotatedBoundingBox="15135,1173 23740,1343 23646,6098 15041,5928">
            <msink:destinationLink direction="with" ref="{44B23EE3-52F0-43BB-8E23-DA91508E234B}"/>
          </msink:context>
        </emma:interpretation>
      </emma:emma>
    </inkml:annotationXML>
    <inkml:traceGroup>
      <inkml:annotationXML>
        <emma:emma xmlns:emma="http://www.w3.org/2003/04/emma" version="1.0">
          <emma:interpretation id="{02DED4D9-3453-43AA-810D-5004987EF7A7}" emma:medium="tactile" emma:mode="ink">
            <msink:context xmlns:msink="http://schemas.microsoft.com/ink/2010/main" type="paragraph" rotatedBoundingBox="15135,1173 23740,1343 23698,3451 15093,3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0E41F9-A018-4D3A-8856-F857627CB28E}" emma:medium="tactile" emma:mode="ink">
              <msink:context xmlns:msink="http://schemas.microsoft.com/ink/2010/main" type="inkBullet" rotatedBoundingBox="15134,1215 15213,1216 15210,1376 15131,1374"/>
            </emma:interpretation>
            <emma:one-of disjunction-type="recognition" id="oneOf0">
              <emma:interpretation id="interp0" emma:lang="en-IN" emma:confidence="0">
                <emma:literal>&amp;</emma:literal>
              </emma:interpretation>
              <emma:interpretation id="interp1" emma:lang="en-IN" emma:confidence="0">
                <emma:literal>R</emma:literal>
              </emma:interpretation>
              <emma:interpretation id="interp2" emma:lang="en-IN" emma:confidence="0">
                <emma:literal>%</emma:literal>
              </emma:interpretation>
              <emma:interpretation id="interp3" emma:lang="en-IN" emma:confidence="0">
                <emma:literal>5</emma:literal>
              </emma:interpretation>
              <emma:interpretation id="interp4" emma:lang="en-IN" emma:confidence="0">
                <emma:literal>4</emma:literal>
              </emma:interpretation>
            </emma:one-of>
          </emma:emma>
        </inkml:annotationXML>
        <inkml:trace contextRef="#ctx0" brushRef="#br0">13101-430 8,'0'0'163,"0"0"2,4-16 7,-4 16 5,0 0 2,0 0-1,1-14-4,-1 14-2,0 0-3,0 0 0,0 0-1,0-13-15,0 13-5,0 0-18,0 0-9,0 0-9,0 0-7,-5-15-12,5 15-3,0 0-15,0 0 2,-8-7-16,8 7-7,0 0-5,0 0-6,0 0-8,0 0-4,0 0 4,0 0-10,0 0-2,0 0-3,0 0-4,0 0 3,0 0-5,0 0-2,0 0-1,0 0 4,0 0-6,0 0 0,0 0-3,0 0 3,0 0-5,0 0 4,0 0-5,0 0 0,0 0 0,0 0 0,0 0-2,0 0-10,0 0-23,0 0-21,0 0-24,0 0-31,0 0-24,0 0-28,0 0-18,0 0-13,0 0 5,0 0-1,0 0 9,0 0 9,24-1 2,-24 1 10,0 0 10,22 3 13,-22-3-75,0 0-227,15 5 100</inkml:trace>
        <inkml:trace contextRef="#ctx0" brushRef="#br0" timeOffset="-1030.115">13173-536 120,'-7'-8'185,"7"8"-7,0 0 3,-14-7-6,14 7-24,0 0-17,-6-8-11,6 8-14,0 0-10,0 0-16,0 0-5,0 0-11,0 0-4,0 0-8,0 0-4,0 0-10,0 0 0,-11-6-8,11 6-3,0 0 1,0 0-3,0 0-4,0 0-1,0 0-7,2 37-11,-4-26-32,2 3-26,2 1-30,-2-15-28,-2 28-30,4-9-145,-2 0-308,5-2 137</inkml:trace>
      </inkml:traceGroup>
      <inkml:traceGroup>
        <inkml:annotationXML>
          <emma:emma xmlns:emma="http://www.w3.org/2003/04/emma" version="1.0">
            <emma:interpretation id="{2789DF5C-10C0-4B85-B868-ED440904D00D}" emma:medium="tactile" emma:mode="ink">
              <msink:context xmlns:msink="http://schemas.microsoft.com/ink/2010/main" type="line" rotatedBoundingBox="15248,1175 23740,1343 23698,3451 15206,3283"/>
            </emma:interpretation>
          </emma:emma>
        </inkml:annotationXML>
        <inkml:traceGroup>
          <inkml:annotationXML>
            <emma:emma xmlns:emma="http://www.w3.org/2003/04/emma" version="1.0">
              <emma:interpretation id="{9EDF9B10-86F5-4716-8C6B-1CF8E7C7D46E}" emma:medium="tactile" emma:mode="ink">
                <msink:context xmlns:msink="http://schemas.microsoft.com/ink/2010/main" type="inkWord" rotatedBoundingBox="15248,1175 18751,1244 18723,2652 15220,2583"/>
              </emma:interpretation>
              <emma:one-of disjunction-type="recognition" id="oneOf1">
                <emma:interpretation id="interp5" emma:lang="en-IN" emma:confidence="0">
                  <emma:literal>"planes</emma:literal>
                </emma:interpretation>
                <emma:interpretation id="interp6" emma:lang="en-IN" emma:confidence="0">
                  <emma:literal>"Planes</emma:literal>
                </emma:interpretation>
                <emma:interpretation id="interp7" emma:lang="en-IN" emma:confidence="0">
                  <emma:literal>"places</emma:literal>
                </emma:interpretation>
                <emma:interpretation id="interp8" emma:lang="en-IN" emma:confidence="0">
                  <emma:literal>"Plames</emma:literal>
                </emma:interpretation>
                <emma:interpretation id="interp9" emma:lang="en-IN" emma:confidence="0">
                  <emma:literal>"Places</emma:literal>
                </emma:interpretation>
              </emma:one-of>
            </emma:emma>
          </inkml:annotationXML>
          <inkml:trace contextRef="#ctx0" brushRef="#br0" timeOffset="7107.8882">13562 86 135,'0'0'312,"7"-16"6,-2 8-2,-5 8 0,5-14-17,-5 14-6,0 0-13,4-11-18,-4 11-22,0 0-24,0 0-21,0 0-6,0 0-26,0 0-6,0 0 5,0 0 8,-7 42 2,5-20-3,2 6-11,-5 1-12,0 12-11,2-8-11,1 10-11,-3-4-18,-2 1-4,5-5-14,-5 6-5,2 0-5,5-9-16,0 10 3,0-13-6,0 6-14,-1-7-20,-1 1-29,2 2-28,0-5-45,0-7-25,0-2-40,-4 2-42,4-11-46,0-8-28,0 0-40,0 23-52,0-23-282,0 0-696,0 0 307</inkml:trace>
          <inkml:trace contextRef="#ctx0" brushRef="#br0" timeOffset="7362.2236">13607 271 47,'7'-21'288,"-4"3"18,4 5-1,1-3-5,-1-3-16,5 4-17,0 3-17,3-2-25,8-2-19,-3 7-17,2-2-13,1 5-15,6 0-19,-4 2-9,4 3-14,-7 4-11,1-1-13,4 9-11,-8-3-8,-2 5-10,0 3-5,-3-1 9,-2 2-19,-7 0-4,0 3-15,-10 0 2,1 5-6,-9 1-2,-4-3 2,-6 1-9,-1-5-2,-5 1-11,-6 5-20,5-7-22,-9 4-14,-5-4-23,13-3-14,0-2-20,4-3-41,-5-2-37,11-1-39,1-1-37,2-6-250,0 0-552,18 0 244</inkml:trace>
          <inkml:trace contextRef="#ctx0" brushRef="#br0" timeOffset="7646.8407">14153 171 2865,'26'-17'25,"1"-3"20,-3 5 0,-8 2 46,-3-2 44,-1 7 35,0-2 10,-5 2-4,1 5-12,-8 3 1,11-12-11,-11 12-16,0 0-10,0 0-15,0 0-7,0 0-8,0 0-13,0 0 24,0 0 26,3 34 3,-10-17-7,0 1-8,-1 9-7,-1 1-9,3 0-10,0-2-15,3 1 0,-7 3-7,5 3-7,-6-4-7,1 2-6,2-2-5,-1 4-7,-1-5-22,5 2-23,-2 2-33,-5-4-47,5 0-46,4-4-46,-2 5-46,3-4-33,2 0-29,-2-4-30,4-3-30,8-3-33,2 0-17,3-7-239,2-3-681,18 2 302</inkml:trace>
          <inkml:trace contextRef="#ctx0" brushRef="#br0" timeOffset="8085.7436">14855 475 171,'-3'-21'321,"3"21"14,-5-15-2,5 15-12,-4-16 3,4 16-23,-7-11-22,7 11-26,-5-10-28,5 10-22,0 0-23,0 0-22,-10-5-20,10 5-6,0 0-14,-27 13-12,11-1-9,-6 1-6,-2 6-19,2-2-4,-4 0-9,4 0 3,0 3-16,-2-2-5,5 5-3,7-7-8,-3 0-4,1 1 2,2-5-3,7 3-22,-5-2 4,10-13 1,-5 19-5,1-13-14,4-6 0,0 0-5,4 17-19,-4-17 12,0 0 1,0 0-2,31-9-10,-16 1 10,-3-2 5,3 0 6,-1-4-4,0-2-3,-1 1 7,3-2 1,-4 1 6,6-5-2,1-1 4,-5 6 10,1-1 7,-1 1 1,-4 0 13,4 2 10,-6 3 10,1 1 4,-2-2 2,0 7 1,-1-5-3,-6 10-1,9-8-1,-9 8-13,0 0-5,12-7-6,-12 7-4,0 0 2,0 0-6,10 17-5,-5-7 4,-3 8-1,-2 0-18,2 0 11,-2 7 3,-2-5-1,0 2-18,-1-1-30,3-5-23,0 4-35,3 0-30,-3-3-36,0-2-42,0 3-46,0-7-41,4-4-42,-4-7-234,12 16-612,-12-16 271</inkml:trace>
          <inkml:trace contextRef="#ctx0" brushRef="#br0" timeOffset="8505.8311">15163 495 80,'3'-12'317,"4"0"16,-2 3 15,-2-1 12,-3 10-17,7-17 11,-7 17-23,7-11-22,-7 11-29,5-7-25,-5 7-28,0 0-25,0 0-25,0 0-8,0 0-12,0 0-17,0 0-15,10 30-6,-10-14-4,0 4-9,2-1-8,-4 1-9,1 1-7,1-5-8,-4 4-5,1-1-7,1 4-4,-3-3-9,3-6-4,-3 6-1,4-5-5,1-2-5,-2-1-1,2-12-2,2 23-2,-2-15-2,0-8 3,0 0-3,1 13 0,-1-13 1,0 0-9,21-1 2,-21 1-6,25-16 1,-6 4-3,-2-3 1,0-2-5,4-7-2,-6 10 1,4-5-2,-5 4 3,1-1-5,0 2 0,-1 0 1,-4 0-1,4 0-1,-2 5 2,-4 2-6,1-5-2,-2 9 0,-7 3 0,10-8-5,-10 8-1,0 0 3,14 0-2,-14 0-6,0 0 2,13 16 1,-13-4 6,2 3-3,-2 5 2,-2-5 4,-3 6-2,5-8 2,-3 10-7,-1-4 5,3 0 7,-1 1-15,2 0-23,0 5-33,3-5-44,1-8-43,6 2-43,-1 0-39,-1-6-48,8 1-53,4-3-73,1-6-259,-21 0-725,54-3 320</inkml:trace>
          <inkml:trace contextRef="#ctx0" brushRef="#br0" timeOffset="8888.6811">15839 594 28,'-12'2'273,"12"-2"-23,0 0-13,0 0-20,0 0-15,0 0-24,0 0-11,0 0-16,0 0-4,0 0-8,0 0-7,0 0-12,0 0-7,0 0-13,0 0-10,38 11-6,-38-11-9,0 0-6,23-6-8,-11-1-7,-1 4-7,-3-6-11,4 5 1,-3-6-6,-1 3-8,6-4-4,-6-5-6,-1 7-1,-2-6 0,-1 3-1,-2 2 0,-2 10-2,6-21-8,-2 9 5,-4 12-9,0-15 4,0 15-4,-10-13 1,10 13 2,-19-5 2,7 2 2,12 3 2,-31 5-1,16 3 3,-2 0 2,0 2 0,-4 0-2,1 1 4,2 13 0,3-3-1,0 2-2,-1 1 1,3 0 2,1-1 1,7-3-2,5 0-2,0 0 5,0-1-6,5 0 1,0 1-36,7-5-34,1 1-42,6 3-49,10-11-42,0 0-49,4-1-183,4-6-460,11-2 203</inkml:trace>
          <inkml:trace contextRef="#ctx0" brushRef="#br0" timeOffset="9217.8335">16684 515 148,'7'-17'265,"-7"7"6,0 10 1,-5-20-2,5 20-9,-8-18-7,1 10-26,-2 1-18,9 7-21,-17-9-21,5 7-18,12 2-10,-24 0-13,24 0 2,-24 6-30,11-1-12,-3 2 0,1 1-17,5 2-4,-4 1-6,4 4 2,3 1-11,0-7-7,2 6-2,2-2-3,3-1-8,0 4-3,1-2 4,1 1-7,3 3 10,-3-10-6,5 7 12,1-2 9,-1 1 10,2-6-7,2 7 6,5-4 1,-4-1 1,1-1 6,3 2-12,-4-4-3,-2-5-12,-1 3 4,-1-1-6,-8-4-15,12 10 9,-12-10 4,7 7 1,-7-7-4,0 0-1,0 0-3,0 0-5,0 0 3,-22 19 2,1-16-6,2-2-15,-3 4 1,-9 2-25,11-4-32,-2 2-39,0-5-36,-7 7-41,11-6-49,1 1-73,2-2-67,0 0-265,15 0-668,0 0 297</inkml:trace>
          <inkml:trace contextRef="#ctx0" brushRef="#br0" timeOffset="349.9679">13207-525 104,'0'0'127,"0"0"2,0 0 9,0 0 3,0 0 3,0 0 1,0 0 1,0 0 2,0 0-8,0 0-2,0 0-5,0 0-7,0 0 0,0 0-9,0 0-5,0 0-8,0 0-9,0 0-4,0 0-4,0 0-10,0 0-7,0 0-8,0 0 0,0 0-6,0 0-8,0 0-2,0 0-3,0 0-8,0 0 1,0 0-10,0 0 0,0 0-3,0 0 1,0 0-5,0 0 1,0 0-1,0 0-3,0 0 3,0 0-5,0 0-3,0 0-2,0 0-1,0 0-2,0 0 3,0 0-4,0 0 0,0 0 1,0 0 0,0 0-3,0 0-1,0 0-4,5-11-14,-5 11-19,0 0-19,0 0-21,0 0-16,0 0-27,0 0-10,0 0-20,0 0-10,0 0-8,0 0-15,0 0-12,0 0-131,0 0-349,0 0 156</inkml:trace>
          <inkml:trace contextRef="#ctx0" brushRef="#br0" timeOffset="-468.1978">13286-594 98,'0'0'152,"0"0"2,0 0-15,0 0 2,0 0-4,0 0-2,-7-10-2,7 10 2,0 0-11,0 0-8,0 0 2,0 0-12,0 0-4,0 0-6,0 0-5,0 0-2,0 0-1,0 0-4,0 0-3,0 0-6,0 0-1,0 0-2,0 0-1,0 0-2,0 0-1,0 0-2,0 0-3,0 0-1,0 0-3,0 0 3,0 0 3,0 0 2,0 0-4,0 0-8,0 0 0,0 0-6,0 0 2,0 0-12,0 0-1,0 0-8,0 0 2,0 0-5,0 0-4,0 0 6,0 0-15,0 0 0,0 0-6,0 0-8,0 0 8,0 0-7,0 0-15,0 0-19,0 0-11,-19 25-26,19-25-27,0 18-23,-2-6-31,7 1-33,-5-13-23,4 28-17,1-13-18,2 6-149,1-7-423,-4-2 188</inkml:trace>
        </inkml:traceGroup>
        <inkml:traceGroup>
          <inkml:annotationXML>
            <emma:emma xmlns:emma="http://www.w3.org/2003/04/emma" version="1.0">
              <emma:interpretation id="{90030357-F3E3-4EDF-A42E-AA39E16C450C}" emma:medium="tactile" emma:mode="ink">
                <msink:context xmlns:msink="http://schemas.microsoft.com/ink/2010/main" type="inkWord" rotatedBoundingBox="19350,1843 21223,1880 21209,2625 19335,2588"/>
              </emma:interpretation>
              <emma:one-of disjunction-type="recognition" id="oneOf2">
                <emma:interpretation id="interp10" emma:lang="en-IN" emma:confidence="0">
                  <emma:literal>lies</emma:literal>
                </emma:interpretation>
                <emma:interpretation id="interp11" emma:lang="en-IN" emma:confidence="0">
                  <emma:literal>lives</emma:literal>
                </emma:interpretation>
                <emma:interpretation id="interp12" emma:lang="en-IN" emma:confidence="0">
                  <emma:literal>Lies</emma:literal>
                </emma:interpretation>
                <emma:interpretation id="interp13" emma:lang="en-IN" emma:confidence="0">
                  <emma:literal>pies</emma:literal>
                </emma:interpretation>
                <emma:interpretation id="interp14" emma:lang="en-IN" emma:confidence="0">
                  <emma:literal>Pies</emma:literal>
                </emma:interpretation>
              </emma:one-of>
            </emma:emma>
          </inkml:annotationXML>
          <inkml:trace contextRef="#ctx0" brushRef="#br0" timeOffset="10545.6592">17313 682 19,'0'0'195,"0"0"-2,-9 7-23,9-7-13,0 0-10,0 0-12,0 0-8,0 0-5,-5 11-5,5-11 3,0 0-10,0 0-4,0 0-6,24 6-4,-24-6-9,24-6-4,-3 3-8,1-5-5,7 1-6,1-5-6,-4-3-8,-5 6 16,4-7-11,-1 1-1,-2-4-11,-1 1-3,-1-6 1,-4 3-4,-4-7-3,1 1-2,-6 1 8,3-2 15,1 1-7,-8-1 1,4 2-9,-7-3-1,-2 13-5,2-4-2,-7 5-5,6 0-1,-10-1-2,6 6-6,-5 3-4,0-1 0,10 8 0,-28-5-3,10 5-2,-5 1-3,1 2-1,0 3 1,3 5-3,-6 1 0,1 7 2,2 2 0,-1 2-2,-9 3-3,11-1 0,9 2 6,-1-1-2,-1 4 2,7-2 1,-1 2-5,1 2 8,7-1 2,3 2 3,-1-4-2,7-2 2,1 1 5,2-1 1,5-1-1,5-4 1,5-2-1,-1-3 5,18 0-2,4-9-4,3-2 0,6-10-10,3 1-6,-2-5 0,-2-4-4,0 0 2,-6-3 0,-6 1-1,-11 4-1,-4-8 1,-2 3 4,-3-4 4,-2 2 6,-5 3 13,-3-1 7,0-1 6,-4 1 18,-3 3 4,-6 0 4,5 1 10,-6-6 3,0 6 4,0 11 11,3-21 1,-3 21 8,0-19-20,0 19 14,-3-15-6,3 15-4,3-13-12,-3 13-3,0 0-17,0 0-1,0 0-14,0 0-9,-5-15-6,5 15 1,0 0-5,0 0 2,0 0-3,-12 42-1,7-22-4,-4 3-3,1 0 7,-1 5-5,-1-2-4,5-6-17,-2 0-20,0 0-26,0 0-32,6-4-46,-3 3-42,-1 2-43,3-8-59,2-2-61,0-11-58,-3 17-217,3-17-661,0 0 293</inkml:trace>
          <inkml:trace contextRef="#ctx0" brushRef="#br0" timeOffset="10745.5461">18172 240 116,'-2'-26'335,"2"2"-18,-3 5-7,1 2-12,0 1-22,-1 1-21,3 15-29,0-20-27,0 20-25,0-12-47,0 12-53,0 0-45,5-12-34,-5 12-46,0 0-47,24 22-54,-9-10-54,-3 4-165,4 1-402,6-1 179</inkml:trace>
          <inkml:trace contextRef="#ctx0" brushRef="#br0" timeOffset="11293.8462">18561 505 264,'0'0'256,"0"0"-13,0 0-17,0 0-18,0 0-20,29-15-18,-29 15-17,14-10-11,-5 4-15,-1-1-9,2-2-11,-5 1-7,2-2-14,0 0-8,2 2-8,-3-4-7,-2 1-5,8-6-10,-10 1-5,3-3 2,-4 2-3,-2 0 2,2 6-1,-1 11-8,-1-20 1,1 20-3,0-19-10,0 19-3,-4-12-6,4 12 0,-3-11-4,3 11-1,0 0-2,0 0 1,0 0-2,-27 18 0,15-1-1,-2-7-1,-1 11 3,-3 3 1,7-7 1,-5 7-1,2 0-3,6 3 8,-1-9 4,4 4 1,4-2 0,-3 1 4,1-1-2,-1 7 5,4-10 0,4 2-2,-1-7 2,6 5-5,-6-6 1,6 4-5,1-6 4,0-4 2,4 2-5,-1-5 0,5 0-3,0-4-6,1-2 5,7-6-7,1-1-1,-3-2 1,2-3-2,-6 0-1,2-4 0,-5-1 3,2-2-6,-3-2 6,-1-2 0,0 1 1,-1-2 0,0 3 11,-1 0 8,1 9 14,-6-3 15,3 4 5,-1 1 10,-2 2 0,-1 0 11,0 4-4,-2 1-1,-5 7-6,16-9-25,-10 4 10,-6 5 6,14-2-12,-14 2 0,21 8-13,-4 0-3,-4 3-3,1 2-3,3 2-3,-7 1 1,6 7-8,-1 2 2,-8-8-5,0 2 3,1 3-5,-4 1 2,-1-3-5,-3 0 0,-2 0 2,-3-4-1,2-1-16,-4 5-12,-1-5-37,-3 0-28,-1-2-33,-6-4-35,-6 8-39,0-6-49,-5-3-68,-2-7-59,2 4-184,10-5-597,-8-5 264</inkml:trace>
        </inkml:traceGroup>
        <inkml:traceGroup>
          <inkml:annotationXML>
            <emma:emma xmlns:emma="http://www.w3.org/2003/04/emma" version="1.0">
              <emma:interpretation id="{0D2E57E5-8126-4554-87A5-26D2C8D543E6}" emma:medium="tactile" emma:mode="ink">
                <msink:context xmlns:msink="http://schemas.microsoft.com/ink/2010/main" type="inkWord" rotatedBoundingBox="22008,1638 23733,1672 23698,3451 21973,3417"/>
              </emma:interpretation>
              <emma:one-of disjunction-type="recognition" id="oneOf3">
                <emma:interpretation id="interp15" emma:lang="en-IN" emma:confidence="0">
                  <emma:literal>in</emma:literal>
                </emma:interpretation>
                <emma:interpretation id="interp16" emma:lang="en-IN" emma:confidence="0">
                  <emma:literal>ionf</emma:literal>
                </emma:interpretation>
                <emma:interpretation id="interp17" emma:lang="en-IN" emma:confidence="0">
                  <emma:literal>ion,</emma:literal>
                </emma:interpretation>
                <emma:interpretation id="interp18" emma:lang="en-IN" emma:confidence="0">
                  <emma:literal>ions</emma:literal>
                </emma:interpretation>
                <emma:interpretation id="interp19" emma:lang="en-IN" emma:confidence="0">
                  <emma:literal>ion</emma:literal>
                </emma:interpretation>
              </emma:one-of>
            </emma:emma>
          </inkml:annotationXML>
          <inkml:trace contextRef="#ctx0" brushRef="#br0" timeOffset="11664.8774">19972 164 183,'-9'-10'421,"9"10"5,0 0 3,0-16-6,0 16-13,0 0-15,0 0-27,0 0-28,0 0-30,0 0-32,0-15-32,0 15-25,0 0-20,0 0-21,0 0-4,0 0-5,0 0-1,11 52-5,-6-33-4,3 1-7,-8 0-14,7 4-11,-5 3-10,-2-2-10,0 3-15,2-12-6,-2 6-10,0-1-7,-2 1-4,4-6-9,-4 3-9,0-2-27,-1 0-39,3 0-62,-2 0-61,2-17-66,2 17-72,-2-17-49,3 11-66,-3-11-80,0 0-351,0 0-892,0 0 395</inkml:trace>
          <inkml:trace contextRef="#ctx0" brushRef="#br0" timeOffset="11807.7868">20078-43 47,'-7'-18'236,"0"5"-17,-5-4-8,2 2-26,1 5-16,8 4-17,1 6-22,-12-14-30,12 14-28,-7-6-30,7 6-31,0 0-52,0 0-50,0 0-150,0 0-260,29 40 116</inkml:trace>
          <inkml:trace contextRef="#ctx0" brushRef="#br0" timeOffset="12173.901">20520 111 228,'9'3'317,"-9"-3"-14,0 0-22,0 0-29,0 0-23,0 0-29,0 0-19,0 15-17,0-15-10,0 0-21,-12 29-13,2-12-9,1 0-14,2 3-7,-3-2-8,-2 6-6,9-3-10,-6-1-5,2-1-4,4 1-6,3-1-4,-2 2-2,0-4-4,4-1-2,-2 1-4,2-6 2,5 3-2,-7-3-1,6-1 2,-6-10 2,12 12 10,-5-8-3,-7-4 11,19 0-13,-19 0-4,19-6-6,-7 0 0,1-5 1,3 0 1,-6-6-11,2 4 3,-3-8-7,1-4-3,-3-1 8,3 0-4,-5 0-2,-5 4-1,3-3-3,-6 6 2,3 1-5,0-1-10,0 4 4,-5 1-3,5 14-7,-7-19-15,0 10-3,0 0-21,-5 3-24,12 6-15,-18-5-13,4 1-19,14 4-17,-31 5-20,14 2-20,-2 1-11,7 1-38,0-1-10,-1-1-17,4 6-162,2-5-444,7-8 197</inkml:trace>
          <inkml:trace contextRef="#ctx0" brushRef="#br0" timeOffset="13547.7215">20431 310 29,'11'-11'150,"-11"11"-4,12-4 16,-12 4-8,6-9 7,-6 9 0,0 0-3,9-4-6,-9 4-3,0 0-10,0 0-5,0 0-12,0 0-11,0 0-8,0 0-9,0 0-8,0 0-5,0 0-3,0 0 18,0 0-4,22 14 0,-15-7-8,-7-7-11,15 15-4,-8-3-7,0-1 4,5 6-6,-5-4-1,1 2-7,-1 0 2,-3 6-12,-1-4 11,-3 4-13,0-3-8,0 1 3,0 0-4,0-1-8,-3 2 6,-4-3 7,0-1-18,5-2 1,1 1 3,-1-4-5,-2 1 0,4-12 2,-3 15-6,3-15 4,0 0 5,0 16 1,0-16 19,0 0 8,0 0-2,10 4 1,-10-4 1,0 0-14,34-19 3,-22 6-6,5 1-3,4-8-3,1 1-4,2-4-4,-2 0 0,2 0-4,2-1 0,-4 0 0,0 0-8,-3 1-5,3 3 7,-3 2 9,-4 3-14,2-1 1,-1 4 0,-1 0 11,-1 4-7,-6 0-9,-1 3 1,2-2-7,-9 7 11,13-4-8,-13 4-11,0 0 8,9-6-5,-9 6 2,0 0 0,0 0 0,3 25 4,-3-25 3,-5 32 0,2-11 3,-7 4-1,1 0 1,2 3-2,0-2 0,-1-1 3,-2-2-7,3 1 4,2-7 1,1 2 0,-3-4-6,1 2-10,4-8-36,2-9-28,2 23-33,-2-23-39,3 16-50,-3-16-82,14 4-41,-14-4-178,27-8-546,-27 8 242</inkml:trace>
          <inkml:trace contextRef="#ctx0" brushRef="#br0" timeOffset="13817.7869">21690 78 232,'0'0'393,"0"-22"12,0 13 19,0 9 2,0-19-7,0 19-24,0 0-20,-5-18-29,5 18-31,0 0-30,0-11-32,0 11-27,0 0-23,0 0-32,0 0-17,0 0-22,0 0-14,0 0-7,-26 39-10,20-6-9,-20 14-9,-3 6-10,-9 18-1,-6-2-8,-2 6-8,-9-3-3,7 4-5,-1 4-6,-2 0 1,-2 7-3,5-6-4,0 3-9,4-2-23,-1 4-45,8-6-33,-8-1-62,20-10-49,-4-14-60,-6 14-72,17-19-103,-8-1-381,7-5-866,0 0 384</inkml:trace>
        </inkml:traceGroup>
      </inkml:traceGroup>
    </inkml:traceGroup>
    <inkml:traceGroup>
      <inkml:annotationXML>
        <emma:emma xmlns:emma="http://www.w3.org/2003/04/emma" version="1.0">
          <emma:interpretation id="{F0091F51-6927-464E-A99C-8318CD67B0FC}" emma:medium="tactile" emma:mode="ink">
            <msink:context xmlns:msink="http://schemas.microsoft.com/ink/2010/main" type="paragraph" rotatedBoundingBox="17624,3375 21640,3245 21666,4059 17650,41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DB3CB3A-C3D2-4FE2-8A73-31FC112DFD71}" emma:medium="tactile" emma:mode="ink">
              <msink:context xmlns:msink="http://schemas.microsoft.com/ink/2010/main" type="line" rotatedBoundingBox="17624,3375 21640,3245 21666,4059 17650,4189"/>
            </emma:interpretation>
          </emma:emma>
        </inkml:annotationXML>
        <inkml:traceGroup>
          <inkml:annotationXML>
            <emma:emma xmlns:emma="http://www.w3.org/2003/04/emma" version="1.0">
              <emma:interpretation id="{2D351096-269D-40EB-BCC6-14DC051E7245}" emma:medium="tactile" emma:mode="ink">
                <msink:context xmlns:msink="http://schemas.microsoft.com/ink/2010/main" type="inkWord" rotatedBoundingBox="17624,3375 19065,3328 19085,3933 17644,3979"/>
              </emma:interpretation>
              <emma:one-of disjunction-type="recognition" id="oneOf4">
                <emma:interpretation id="interp20" emma:lang="en-IN" emma:confidence="0">
                  <emma:literal>on</emma:literal>
                </emma:interpretation>
                <emma:interpretation id="interp21" emma:lang="en-IN" emma:confidence="0">
                  <emma:literal>On</emma:literal>
                </emma:interpretation>
                <emma:interpretation id="interp22" emma:lang="en-IN" emma:confidence="0">
                  <emma:literal>one</emma:literal>
                </emma:interpretation>
                <emma:interpretation id="interp23" emma:lang="en-IN" emma:confidence="0">
                  <emma:literal>One</emma:literal>
                </emma:interpretation>
                <emma:interpretation id="interp24" emma:lang="en-IN" emma:confidence="0">
                  <emma:literal>own</emma:literal>
                </emma:interpretation>
              </emma:one-of>
            </emma:emma>
          </inkml:annotationXML>
          <inkml:trace contextRef="#ctx0" brushRef="#br0" timeOffset="14769.6784">15979 1630 156,'0'0'170,"0"0"-14,-12-5-13,12 5-11,-19-4-7,19 4-4,0 0-13,-37 9-9,18-2-1,-2 2-7,-3 5-9,-3 0-4,0 5-2,1 1-3,1 4-2,1 0-8,-4 12-5,10-9 0,-1 1-2,2 11-5,1-1-5,6-11-5,7 1 1,-1 3-1,1 1-3,3-6-3,3-4 0,1 4 3,3-7-1,1-5 10,4-2 6,-3-2 2,4 2 7,-4-6-1,4-4-2,6-4 1,12 2-2,0-10-1,-1-1-3,1-5-3,12-10-1,-6 1-2,-2-1-5,-1-4-7,-10 7-1,1-14-2,1 1 0,-9-1-1,-7 5 1,0 2 27,-6 2-4,-2-1-10,-6 3-2,2 1 1,-1 4-9,-4 3-4,-8-5-4,5 7 2,1 2-10,-6 0-3,3 3-3,0-1-2,-4 1-4,3 4-7,-1 4-21,4-1-17,-6-2-23,16 6-18,-29-3-18,11 4-30,7 3-29,1 4-35,0 0-27,-5 0-17,6 9-22,0-2-137,1 3-426,3-1 188</inkml:trace>
          <inkml:trace contextRef="#ctx0" brushRef="#br0" timeOffset="15199.6591">16454 1757 3055,'17'-6'154,"-2"-4"-10,-1-2-59,-4 5-29,-3-2 23,-7 9 14,10-11 24,-10 11-8,7-11-17,-7 11-3,7-11-12,-7 11-13,0 0-10,8-6-4,-8 6-7,0 0-26,0 0 0,0 0 21,12 29-12,-10-13 3,3-2-1,-3 3-3,-2-2-2,2 7 8,1-5-5,-1 4-13,-1 1-2,1 3-1,-2-3 0,4-3-2,-3 1-1,-2 0 7,1-5-11,0 2-2,0-5-3,0-12 6,0 20-21,0-20 15,0 15-5,0-15 1,0 0 4,0 0-7,6 8-7,-6-8-7,0 0 0,31-19 3,-14 7-12,5-7 16,2-3 1,5 2 1,9-9 1,-4 1 1,-12 10 4,4-2-6,0 0 12,-4 4 1,-5 3 3,3-1 3,-4 5 6,-1-3-6,-5 4 3,-3 1-7,5 3 3,-12 4 0,12-8-9,-12 8-1,0 0-3,0 0 12,0 0-14,21 15 8,-16-3-1,-5 0-7,0 5-13,1-2-24,1 1-14,-2 2-19,0 1-25,2 4-34,-4-6-39,4-2-49,1 6-53,1-6-269,-1 1-594,6-4 263</inkml:trace>
        </inkml:traceGroup>
        <inkml:traceGroup>
          <inkml:annotationXML>
            <emma:emma xmlns:emma="http://www.w3.org/2003/04/emma" version="1.0">
              <emma:interpretation id="{E71EC128-2955-42FB-8FE5-C7CB90713468}" emma:medium="tactile" emma:mode="ink">
                <msink:context xmlns:msink="http://schemas.microsoft.com/ink/2010/main" type="inkWord" rotatedBoundingBox="19939,3300 21640,3246 21666,4059 19965,4114">
                  <msink:destinationLink direction="with" ref="{0FD16392-E3EE-455F-A138-977352F7CF76}"/>
                </msink:context>
              </emma:interpretation>
              <emma:one-of disjunction-type="recognition" id="oneOf5">
                <emma:interpretation id="interp25" emma:lang="en-IN" emma:confidence="0">
                  <emma:literal>up</emma:literal>
                </emma:interpretation>
                <emma:interpretation id="interp26" emma:lang="en-IN" emma:confidence="0">
                  <emma:literal>"p</emma:literal>
                </emma:interpretation>
                <emma:interpretation id="interp27" emma:lang="en-IN" emma:confidence="0">
                  <emma:literal>rep</emma:literal>
                </emma:interpretation>
                <emma:interpretation id="interp28" emma:lang="en-IN" emma:confidence="0">
                  <emma:literal>rip</emma:literal>
                </emma:interpretation>
                <emma:interpretation id="interp29" emma:lang="en-IN" emma:confidence="0">
                  <emma:literal>"'p</emma:literal>
                </emma:interpretation>
              </emma:one-of>
            </emma:emma>
          </inkml:annotationXML>
          <inkml:trace contextRef="#ctx0" brushRef="#br0" timeOffset="15651.5416">17905 1702 292,'0'0'301,"0"0"4,4-22-8,-4 22-18,0-11-25,0 11-23,0 0-25,5-9-23,-5 9-9,0 0-24,0 0-10,0 0-17,26 8-6,-26-8-18,22 18-7,-10-1-4,-4-1-12,1 2-5,8 2-9,-3 5-6,-2 2-6,6-3-14,-11-4 3,10 7-26,-1-4-25,-1 0-32,6-3-30,-6 1-37,-3-6-35,0-6-39,7 1-35,-1-2-20,-2-7-211,4 4-488,2-8 217</inkml:trace>
          <inkml:trace contextRef="#ctx0" brushRef="#br0" timeOffset="15717.5045">18628 1729 92,'3'-20'226,"-3"2"5,4-2 4,-8 2-2,1 0 1,1 3-15,-1 2-14,-6 1-14,8 1-15,1 11-20,-7-15-17,7 15-18,-7-12-11,7 12-12,0 0-8,-22 7-13,22-7-8,-29 20-7,8 1-4,-1 0-9,-9 8-10,0 9-6,2-2-8,0 0-11,7 3-20,-3-6-26,-1 5-32,9-12-26,0 2-34,1 0-37,11-6-38,5-4-46,-1 2-133,7 0-408,6-5 182</inkml:trace>
          <inkml:trace contextRef="#ctx0" brushRef="#br0" timeOffset="16338.1176">19241 1569 48,'3'-17'332,"-1"1"-1,3 1 1,-1 5-18,1-2-27,2 1-21,3 5-23,4 2-23,-2 2-23,6 0-7,5 4-20,-5 3-9,8 2-9,0 6-11,-1 0-9,2 3-13,-4 1-4,2 0-15,-1 1-9,-7-3-8,-1-2-14,-1 10-4,-5-10-10,-3 4 4,-3-6-7,-3 6-14,-6-2 3,2 5-19,-16-4 8,-5 3-16,-8-4-28,-15 2-27,-2 0-32,-7-2-34,-3-5-38,0 7-50,-3-8-70,8-5-54,-1 2-233,-3-2-598,12-4 265</inkml:trace>
          <inkml:trace contextRef="#ctx0" brushRef="#br0" timeOffset="16088.2941">19125 1602 253,'0'0'375,"-4"-18"19,4 18 0,0-19-6,0 19-12,0 0-14,0-18-21,0 18-17,0 0-20,-1-11-17,1 11-25,0 0-24,0 0-22,0 0-18,0 0-20,0 0-16,0 0-22,0 0-16,0 0-12,0 0-15,0 0-3,-21 38-8,20-19-2,-5-2-11,-2 8 0,5 3-5,-1-2-9,4 4-5,-2 1-1,-1 0-8,1-2-3,2-2-3,-3 16-8,-1-14 3,3 1-4,1 4-1,0-3-3,0 3-4,0-3-1,-4-2-5,4 1-9,0-5-17,-5-5-30,3 8-28,2-8-35,0-8-35,0 5-42,2-7-56,-2-10-45,5 20-52,-8-10-46,3-10-33,8 7-311,-8-7-781,0 0 346</inkml:trace>
        </inkml:traceGroup>
      </inkml:traceGroup>
    </inkml:traceGroup>
    <inkml:traceGroup>
      <inkml:annotationXML>
        <emma:emma xmlns:emma="http://www.w3.org/2003/04/emma" version="1.0">
          <emma:interpretation id="{851682DD-9C13-4413-A1F7-EADD0F300939}" emma:medium="tactile" emma:mode="ink">
            <msink:context xmlns:msink="http://schemas.microsoft.com/ink/2010/main" type="paragraph" rotatedBoundingBox="17464,5823 17972,5238 18156,5398 17648,59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A4BDDD8-18FC-446A-8E64-E630FAFF4A61}" emma:medium="tactile" emma:mode="ink">
              <msink:context xmlns:msink="http://schemas.microsoft.com/ink/2010/main" type="inkBullet" rotatedBoundingBox="17464,5823 17659,5599 17839,5756 17645,5980"/>
            </emma:interpretation>
            <emma:one-of disjunction-type="recognition" id="oneOf6">
              <emma:interpretation id="interp30" emma:lang="en-IN" emma:confidence="0">
                <emma:literal>%</emma:literal>
              </emma:interpretation>
              <emma:interpretation id="interp31" emma:lang="en-IN" emma:confidence="0">
                <emma:literal>y</emma:literal>
              </emma:interpretation>
              <emma:interpretation id="interp32" emma:lang="en-IN" emma:confidence="0">
                <emma:literal>I</emma:literal>
              </emma:interpretation>
              <emma:interpretation id="interp33" emma:lang="en-IN" emma:confidence="0">
                <emma:literal>t</emma:literal>
              </emma:interpretation>
              <emma:interpretation id="interp34" emma:lang="en-IN" emma:confidence="0">
                <emma:literal>&amp;</emma:literal>
              </emma:interpretation>
            </emma:one-of>
          </emma:emma>
        </inkml:annotationXML>
        <inkml:trace contextRef="#ctx0" brushRef="#br0" timeOffset="108662.945">15620 3883 14,'0'0'90,"0"0"-23,0 0-2,0 0-3,0 0-3,0 0-5,0 0-14,0 0-8,0 0-7,0 0-15,0 0-10,0 0-14,0 0 1,0 0-19,-10 35-3,5-23-36,-4 8-77,3-4 35</inkml:trace>
        <inkml:trace contextRef="#ctx0" brushRef="#br0" timeOffset="127927.7789">15661 3956 100,'0'0'118,"-5"-6"-16,5 6-8,0 0 10,0 0-17,0 0 12,0 0-1,0 0-2,0 0-7,0 0-1,0 0 2,0 0-2,0 0-7,-5-14 2,5 14-7,0 0-1,0 0 1,0 0-7,0 0-2,0 0-5,0 0-2,-8-8-8,8 8 2,0 0-8,0 0-3,0 0-7,0 0 1,0 0-3,0 0-7,0 0-3,0 0 0,0 0-3,0 0 1,0 0-3,0 0 2,0 0-6,0 0 2,0 0 3,0 0-5,0 0-1,0 0-1,0 0-2,0 0-3,0 0-1,0 0 0,0 0-1,0 0-2,0 0 0,-6 28-1,6-28 2,0 0 1,-1 22-1,1-22 0,-5 18-3,3-7 0,-2 0-1,4-11-2,-5 25 3,4-17 4,1 12-1,-4-8-2,1 0-3,1 1 3,2-13-2,-3 23-6,3-11-13,0-12-13,-4 22-17,1-16-28,3-6-14,0 17-25,0-17-5,5 11-8,-5-11-13,0 0 3,0 0-25,0 0-84,0 0-267,0 0 119</inkml:trace>
        <inkml:trace contextRef="#ctx0" brushRef="#br0" timeOffset="109345.0981">15651 3854 40,'0'0'120,"-10"-9"-10,10 9-18,0 0-7,0 0-18,-10-6-1,10 6-3,0 0-7,0 0 2,0 0-2,0 0-6,0 0 0,0 0-7,0 0 1,0 0-3,0 0 1,-11-7 4,11 7-3,0 0 4,0 0-5,0 0 1,0 0 4,0 0-8,0 0 6,0 0-13,0 0 4,0 0-4,0 0 1,0 0-4,0 0 0,0 0-8,0 0 1,0 0 0,0 0-4,0 0-1,0 0-4,0 0-1,0 0-6,0 0 2,0 0-14,0 0-18,-1-13-22,1 13-28,0 0-21,0 0-29,0 0-109,0 0-253,0 0 113</inkml:trace>
      </inkml:traceGroup>
      <inkml:traceGroup>
        <inkml:annotationXML>
          <emma:emma xmlns:emma="http://www.w3.org/2003/04/emma" version="1.0">
            <emma:interpretation id="{3D753807-440F-4937-9397-1C56CDD3B991}" emma:medium="tactile" emma:mode="ink">
              <msink:context xmlns:msink="http://schemas.microsoft.com/ink/2010/main" type="line" rotatedBoundingBox="17559,5725 17978,5243 18156,5398 17737,5880"/>
            </emma:interpretation>
          </emma:emma>
        </inkml:annotationXML>
        <inkml:traceGroup>
          <inkml:annotationXML>
            <emma:emma xmlns:emma="http://www.w3.org/2003/04/emma" version="1.0">
              <emma:interpretation id="{B9099737-12B4-4C6C-9B71-813355018806}" emma:medium="tactile" emma:mode="ink">
                <msink:context xmlns:msink="http://schemas.microsoft.com/ink/2010/main" type="inkWord" rotatedBoundingBox="17559,5725 17978,5243 18156,5398 17737,5880"/>
              </emma:interpretation>
              <emma:one-of disjunction-type="recognition" id="oneOf7">
                <emma:interpretation id="interp35" emma:lang="en-IN" emma:confidence="0">
                  <emma:literal>as</emma:literal>
                </emma:interpretation>
                <emma:interpretation id="interp36" emma:lang="en-IN" emma:confidence="0">
                  <emma:literal>ef</emma:literal>
                </emma:interpretation>
                <emma:interpretation id="interp37" emma:lang="en-IN" emma:confidence="0">
                  <emma:literal>es</emma:literal>
                </emma:interpretation>
                <emma:interpretation id="interp38" emma:lang="en-IN" emma:confidence="0">
                  <emma:literal>Fes</emma:literal>
                </emma:interpretation>
                <emma:interpretation id="interp39" emma:lang="en-IN" emma:confidence="0">
                  <emma:literal>$lie</emma:literal>
                </emma:interpretation>
              </emma:one-of>
            </emma:emma>
          </inkml:annotationXML>
          <inkml:trace contextRef="#ctx0" brushRef="#br0" timeOffset="108987.8633">15704 3784 19,'0'0'102,"0"0"-10,-9-8 1,9 8-13,0 0-16,0 0-10,0 0 0,0 0-10,0 0 5,0 0-13,-5 27-3,5-27-3,-8 23-6,4-7-2,-6 2-2,7 4-20,-4-2-3,2 0-17,1 1-8,-1-1-4,2 0-17,3-4-10,-4 0-46,1 1-112,3-5 49</inkml:trace>
          <inkml:trace contextRef="#ctx0" brushRef="#br0" timeOffset="127435.3818">15714 3877 55,'0'0'116,"0"0"-11,0 0-1,0 0-6,0 0-11,-1-14 1,1 14 2,0 0 1,0 0 4,0 0-1,0 0 3,0 0-4,0 0-2,-4-11-5,4 11-3,0 0 1,0 0-6,0 0-4,0 0-7,0 0-2,0 0-9,0 0-7,0 0 0,0 0-8,0 0-3,0 0-6,0 0 0,0 0-5,0 0-2,0 0-1,0 0-7,0 0 0,0 0 3,0 0-4,0 0 1,0 0 0,0 0-5,0 0 3,0 0-3,0 0-1,0 0 0,0 0 2,0 0-1,0 0 1,0 0-1,0 0 0,0 0-1,0 0-2,0 0 1,0 0-1,0 0 4,0 0-6,0 0 3,0 0-3,0 0 1,0 0 3,0 0-6,0 0-1,0 0 2,0 0-1,0 0-3,0 0 0,0 0 2,0 0 3,0 0-2,0 0-2,0 0 1,0 0-3,0 0-2,0 0 2,0 0-2,0 0-1,0 0 3,0 0-1,0 0-5,0 0 10,0 0-2,0 0-2,0 0-3,-15 27 5,15-27-3,0 0 0,0 0 2,0 0-1,0 0-2,0 0 3,-4 12-1,4-12 0,0 0-7,0 0-8,0 0-9,0 0-16,0 0-12,0 0-12,0 0-8,0 0-9,0 0-14,0 0-1,0 0-3,0 0 0,0 0-4,0 0 12,0 0-10,0 0 0,0 0 7,0 0-4,0 0 17,0 0 8,0 0 4,0 0 8,0 0 7,28-19 6,-28 19 5,0 0 4,0 0 5,0 0 4,1-15 4,-1 15-1,0 0 14,0 0 5,0 0 4,0 0 2,0-15-5,0 15-5,0 0 6,0 0 9,0 0 2,0 0 5,0 0-4,0 0-2,-13-15 2,13 15 5,0 0 5,0 0-12,0 0 14,0 0 6,0 0 9,0 0-3,0 0 11,0 0 6,0 0 9,0 0 2,0 0 14,0 0-1,-12-3 6,12 3-1,0 0 3,0 0-1,0 0 5,0 0-1,0 0 3,0 0-4,0 0-1,0 0-1,0 0-2,0 0-2,0 0-5,0 0-2,0 0-9,0 0-2,0 0-7,0 0-8,0 0-8,0 0-4,0 0-5,0 0-15,0 0-18,0 0-13,0 0-12,-16 21-15,13-7-15,-6 4-14,4 0-7,2 3-3,-4-2-20,5 1-13,-1-4-3,6 5-6,1-1-11,1-1-7,-2-3-95,4 4-259,5-4 115</inkml:trace>
          <inkml:trace contextRef="#ctx0" brushRef="#br0" timeOffset="129964.2001">15832 3820 92,'0'0'119,"0"0"-18,0 0-9,0 0-5,0 0-7,0 0-8,-12-8-3,12 8 1,0 0-10,0 0-6,0 0-9,0 0-8,0 0-7,0 0-11,21-16-7,-8 3-11,3 1-11,6-8 0,4 2-11,1 0-1,4 1-15,-1 1-7,-1 1-8,-3 1-13,-2 1-66,-5 3-139,-7-3 61</inkml:trace>
          <inkml:trace contextRef="#ctx0" brushRef="#br0" timeOffset="126539.698">15733 3743 45,'0'0'107,"0"0"-13,-14-7 3,14 7-6,0 0-10,0 0-3,0 0 13,0 0-24,-10-6 9,10 6-19,0 0 6,0 0-7,0 0-5,0 0-3,0 0-1,0 0-5,0 0-9,0 0 7,0 0 2,-14 13-12,14-13-1,-5 12-1,5-12-2,-6 14-1,2-4 0,-1 7-5,2-7-5,-1 6 7,-3 2-16,4-1-26,-4 5-11,2-5-21,2 7-27,1 0-12,-3 2-20,3-4-81,2-2-207,2 0 92</inkml:trace>
        </inkml:traceGroup>
      </inkml:traceGroup>
    </inkml:traceGroup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6:32.0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DCE6B81-1D45-4867-9A05-8A596B78B72D}" emma:medium="tactile" emma:mode="ink">
          <msink:context xmlns:msink="http://schemas.microsoft.com/ink/2010/main" type="writingRegion" rotatedBoundingBox="2102,243 14036,538 13965,3443 2030,3148"/>
        </emma:interpretation>
      </emma:emma>
    </inkml:annotationXML>
    <inkml:traceGroup>
      <inkml:annotationXML>
        <emma:emma xmlns:emma="http://www.w3.org/2003/04/emma" version="1.0">
          <emma:interpretation id="{DB57EC4D-DA44-46A8-B0E7-AF19AD063298}" emma:medium="tactile" emma:mode="ink">
            <msink:context xmlns:msink="http://schemas.microsoft.com/ink/2010/main" type="paragraph" rotatedBoundingBox="3980,317 5765,317 5765,1505 3980,15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13DAC28-489F-422E-93B5-E76C90CF4723}" emma:medium="tactile" emma:mode="ink">
              <msink:context xmlns:msink="http://schemas.microsoft.com/ink/2010/main" type="inkBullet" rotatedBoundingBox="4049,239 5809,372 5719,1566 3959,1432"/>
            </emma:interpretation>
            <emma:one-of disjunction-type="recognition" id="oneOf0">
              <emma:interpretation id="interp0" emma:lang="en-IN" emma:confidence="0">
                <emma:literal>Q</emma:literal>
              </emma:interpretation>
              <emma:interpretation id="interp1" emma:lang="en-IN" emma:confidence="0">
                <emma:literal>q</emma:literal>
              </emma:interpretation>
              <emma:interpretation id="interp2" emma:lang="en-IN" emma:confidence="0">
                <emma:literal>@</emma:literal>
              </emma:interpretation>
              <emma:interpretation id="interp3" emma:lang="en-IN" emma:confidence="0">
                <emma:literal>5</emma:literal>
              </emma:interpretation>
              <emma:interpretation id="interp4" emma:lang="en-IN" emma:confidence="0">
                <emma:literal>a</emma:literal>
              </emma:interpretation>
            </emma:one-of>
          </emma:emma>
        </inkml:annotationXML>
        <inkml:trace contextRef="#ctx0" brushRef="#br0">2685-1223 174,'-14'-16'252,"6"7"0,-1 0-11,2-1-14,-1 5-8,8 5-13,-10-12-23,10 12-10,-12-8-26,12 8-6,0 0-5,-26 10 4,14 1-21,-5 3 1,-4 6-15,-1 1-6,-5 14-10,0 1-7,-2 5-4,1 6-10,-1-1-4,0 2-5,4 3-7,2 1-2,3-1 1,3-5 2,12 2-9,3-3-2,5 1 5,8 4 8,7-12 0,5 4 2,9-5-1,9-4 1,7-2-9,5-5-3,7 0 3,3-6-12,19 0-3,-19-4 1,26-11 5,-6-1-5,-16-5-10,17-11-3,-2-8-3,-21 7-3,1-6 7,15-10-3,-21 2-5,-1-1 9,-1-8-10,-8-4-6,0-1 2,-11-6-8,-6 3 19,-7-10-2,-9-2-11,-4-17-7,-18-4 0,-4-1-12,-11 0 8,-14 3-6,-13 6-6,-10 3-2,-9 12 5,-9 3-12,-5 12 11,-3 10-5,0 5 0,0 16-2,22 12 4,-29 12-4,5 8 2,4 10 0,0 13-7,3 7-6,3 8-15,-27 29-32,40-23-36,1 0-34,-4 8-55,8 0-62,3 0-297,7-3-610,11 2 271</inkml:trace>
        <inkml:trace contextRef="#ctx0" brushRef="#br0" timeOffset="-437.1944">3038-1074 250,'0'0'333,"2"-11"-6,-2 11-5,10-12-8,-10 12-13,0 0-20,6-8-16,-6 8-21,0 0-21,0 0-16,0 0-28,0 0-26,0 0-15,0 0-7,0 0-15,0 0-29,0 0 5,0 0-9,-6 49 1,-4-24-11,8 2-7,-3 1-6,0 3-5,5 1-5,-10 9-5,0-1 0,1-9-6,6-1-3,-4 1-18,7-3-4,-4 3-33,-1-7-46,12 3-42,-12-10-51,-3 0-49,8-17-55,0 22-42,0-22-32,0 0-194,-2 15-572,2-15 254</inkml:trace>
      </inkml:traceGroup>
    </inkml:traceGroup>
    <inkml:traceGroup>
      <inkml:annotationXML>
        <emma:emma xmlns:emma="http://www.w3.org/2003/04/emma" version="1.0">
          <emma:interpretation id="{40BEC95F-D54E-4596-8A55-445665330F90}" emma:medium="tactile" emma:mode="ink">
            <msink:context xmlns:msink="http://schemas.microsoft.com/ink/2010/main" type="paragraph" rotatedBoundingBox="2070,1511 14005,1807 13965,3443 2030,31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467C18-7088-4C4B-8DD0-227045F4C247}" emma:medium="tactile" emma:mode="ink">
              <msink:context xmlns:msink="http://schemas.microsoft.com/ink/2010/main" type="line" rotatedBoundingBox="2070,1511 14005,1807 13965,3443 2030,3148"/>
            </emma:interpretation>
          </emma:emma>
        </inkml:annotationXML>
        <inkml:traceGroup>
          <inkml:annotationXML>
            <emma:emma xmlns:emma="http://www.w3.org/2003/04/emma" version="1.0">
              <emma:interpretation id="{B0E9E35A-6DA7-4244-A163-86083D374513}" emma:medium="tactile" emma:mode="ink">
                <msink:context xmlns:msink="http://schemas.microsoft.com/ink/2010/main" type="inkWord" rotatedBoundingBox="2068,1620 5631,1708 5603,2856 2039,2768"/>
              </emma:interpretation>
              <emma:one-of disjunction-type="recognition" id="oneOf1">
                <emma:interpretation id="interp5" emma:lang="en-IN" emma:confidence="0">
                  <emma:literal>planes</emma:literal>
                </emma:interpretation>
                <emma:interpretation id="interp6" emma:lang="en-IN" emma:confidence="0">
                  <emma:literal>Planes</emma:literal>
                </emma:interpretation>
                <emma:interpretation id="interp7" emma:lang="en-IN" emma:confidence="0">
                  <emma:literal>plane</emma:literal>
                </emma:interpretation>
                <emma:interpretation id="interp8" emma:lang="en-IN" emma:confidence="0">
                  <emma:literal>places</emma:literal>
                </emma:interpretation>
                <emma:interpretation id="interp9" emma:lang="en-IN" emma:confidence="0">
                  <emma:literal>Plames</emma:literal>
                </emma:interpretation>
              </emma:one-of>
            </emma:emma>
          </inkml:annotationXML>
          <inkml:trace contextRef="#ctx0" brushRef="#br0" timeOffset="-36275.9773">360-12 287,'0'0'307,"-3"-8"3,3 8-7,0 0-9,0 0-5,0 0-38,0 0-7,0 0-19,0 0-15,0 0-16,0 0-14,0 0-22,0 0-6,0 0 0,0 0 13,-8 35 0,1-14 1,0 5-3,-2 3-9,-4 11 1,-6 6-7,7-4-14,-10-3-7,8 8-12,-5-6-9,4 2-13,-4 2-4,9 3-14,-9-7-2,4-1-5,-4 3-10,9-5 0,-6 7-9,4-4-7,6-9-7,-6-4-23,5 3-35,-4-3-31,3-3-42,5-7-48,-1 0-52,-3 1-35,-1-5-42,1 0-48,3-5-32,4-9-48,-15 12-218,15-12-672,0 0 298</inkml:trace>
          <inkml:trace contextRef="#ctx0" brushRef="#br0" timeOffset="-35993.4118">275 219 157,'14'-27'259,"-9"4"-4,5 3-11,5 3-16,1 3-17,3-1-19,-6 5-15,10 1-8,7 1-12,-1 3-11,2 4-13,1 2-7,3 4-12,-6 3-10,3-1-9,-1 8-10,-9-2-9,0-1-6,-6 0-5,1 3-6,-2 1-5,-6 0-7,1 1-5,-7 3-2,1 0-3,-8 1-6,-6 2-3,-9 0-1,-3 1 2,-12 4-9,-2-3-7,-2-2-6,-3-2-4,-3-1-11,3-1-10,-3-5-5,-1-4-10,15-2-13,-3 2-15,6-4-16,1-5-16,7 1-19,-1-1-31,4-1-32,16 0-41,-11-4-201,11 4-450,0 0 200</inkml:trace>
          <inkml:trace contextRef="#ctx0" brushRef="#br0" timeOffset="-35693.0113">1209-10 2759,'12'-18'68,"0"1"16,-2 2 5,-6 4 18,4-2 40,-1 4 13,2 1 11,-2 2-23,-7 6 8,6-12-1,-6 12-7,0 0-21,0 0 0,11-10-13,-11 10-11,0 0-14,0 0-4,0 0-2,0 0 12,0 40 25,-7-12-1,-3-1-4,-2 15-12,-4 1-4,-1 1-10,2 0-5,-4 1-10,0 1-5,-3-5-9,7 1-6,-8-2-1,8 1-12,1-12 1,3 0-4,4 2-23,-4-3-39,8 0-46,-6 0-44,6-8-50,3 0-44,3 7-46,-3-3-64,7-10-82,2 4-373,-2-2-838,8-7 370</inkml:trace>
          <inkml:trace contextRef="#ctx0" brushRef="#br0" timeOffset="-35156.8656">1848 680 2655,'-10'-10'13,"3"0"-16,-2 0 7,3-3-5,-1 2 12,-2 1 19,2-4 17,1-2-3,-3 4-1,6 1 3,-8-6-5,3 4-4,4 5-4,4 8-4,-8-14-3,8 14 1,-4-14-4,4 14-2,-10-6-2,10 6-3,0 0-4,0 0 1,-10-8-1,10 8-3,0 0-3,-24 12 0,14-5-1,-9 1 3,0 5-2,-6 3-2,1 4 0,0 2 1,0 3-4,-9 4 2,11-6 2,-5 1-3,1 8 1,4-11-2,7 0 0,-6-3 0,14 1 0,-5-3 1,7-6 0,4 1-3,1-11 3,-6 16-2,6-16 0,6 16 5,-6-16-3,10 4 4,-10-4 1,22-2-6,-22 2 1,31-15 1,-11 8 2,-1-5-6,0-2 3,3-3 0,0-1 1,-3-4 0,3 0-2,-6 0 2,1-3-3,3 5 5,-1 0 3,-5-3 3,1 10 4,-3-7 2,-2 4 4,-3 1 11,8-2 4,-4 4 5,-3 3-2,-1 3 8,3-4 3,-5 4-3,-5 7-8,12-10-3,-12 10-3,5-8-8,-5 8-2,0 0-5,0 0-1,0 0 2,0 0 0,0 0-1,9 38-2,-9-18 8,-3 0-5,3 8 6,-4-4-4,-3 5 0,6-4-7,-3 5-1,1-6 5,-4 3 1,5-1-6,4-6-11,-4-1-33,-1 0-31,1-2-34,0 1-47,2-4-57,0-14-65,4 17-58,-1-7-181,-3-10-545,0 0 242</inkml:trace>
          <inkml:trace contextRef="#ctx0" brushRef="#br0" timeOffset="-34666.731">2256 530 183,'0'0'344,"0"0"-6,4-12-7,-4 12-31,0 0-21,0 0-27,8-7-23,-8 7-11,0 0-40,0 0 8,0 0-8,0 0-15,10 22-10,-10-22-7,0 20-1,2-7-3,-2-13-14,-2 30-5,-1-10-6,0 1-14,-1-3-5,1 2-4,-4 7-9,2-7-12,-2 8 2,-2 0-7,-1-5-8,3-3-4,-5 0-5,9-4-2,-2 1-19,3 1 9,-3-3-5,3 1-5,1-5 1,1-11-10,0 23-1,0-23 7,1 14-12,-1-14 2,5 11-15,-5-11 16,18 1-7,-18-1-14,27-12-5,-8 4-8,8-4-8,-8-1-7,5 1 5,-6 0-1,5-7 4,-5-1-8,-2 0 14,3-1-3,-4 1 0,2 5-7,-3-3 8,-4 2 6,4 1-3,-6 1-3,4-5 4,-3 5 2,-1 5 5,2-5-7,-4 4 4,-6 10 8,10-12 4,-10 12-13,8-11 2,-8 11-3,7-6-4,-7 6 8,0 0-4,0 0 9,0 0-3,0 0 20,0 0-9,10 28-11,-10-17 14,0 3-4,-3 6 18,1-3-9,2 3-5,-5-5-6,2 9 7,-1 0-1,1 4-3,-2-6 5,1-4-4,4 2-2,-6 0 0,6 0-58,-4-4-54,4 0-60,-2 0-78,4-5-83,-4 2-316,2-13-700,0 0 310</inkml:trace>
          <inkml:trace contextRef="#ctx0" brushRef="#br0" timeOffset="-34158.1035">2854 786 160,'5'16'219,"-5"-16"-15,0 0-16,0 0-18,0 0-11,0 0-21,0 0-10,0 0-8,0 0-13,0 0-5,0 0-10,27-1-6,-27 1-7,18-10-9,-8 5-3,2-2-11,-2 1-3,2-1-5,0-1-4,-2-4-9,2 2 4,-7 0-6,4-5-2,-6 7-8,2-1 3,-5 9-3,7-20-5,-5 10 0,-2 10 2,0 0-3,0-18 0,0 18-1,0 0-1,0 0-4,-2-16 0,2 16 1,0 0-4,0 0-2,0 0 5,-31 16-2,21-12 2,0 10 1,-2 2 0,-7 4 5,0 6 1,4-1 7,-6 3-11,6-1 0,3-3 1,2 3-3,1-2 1,4 0-2,5-6-3,0 1 0,2-1-7,6-1-24,1 0-24,3-5-36,3-1-34,13-4-45,1-1-22,3-2-35,4-5-123,-2 0-369,12-5 165</inkml:trace>
          <inkml:trace contextRef="#ctx0" brushRef="#br0" timeOffset="-33847.2748">3505 810 135,'7'-12'177,"3"-5"15,-5 7 10,-3 1 0,-2 9-1,3-19-2,-3 19-5,0-15-8,0 15-19,0 0 11,-10-17-15,10 17-20,-12-3-11,12 3-12,0 0-11,-28 6-11,20 2-4,-1 1-11,-3 2-9,2 6-5,3-6-1,-3 0-15,3 2-3,2 3-6,2-5 1,3 6-5,0-17 3,1 26-10,1-9-5,3-8 0,2 4-3,-3 1-1,2-5-3,3 2 4,3 3-6,-4-7-1,1 6 1,1-1-6,-5-5 1,9 2 2,-7-3 0,1 0-5,3 2 7,-3-1-4,-1 0-3,-7-7-4,12 8 4,-12-8 8,0 0 10,8 5 14,-8-5 6,0 0-4,0 0-2,0 0-5,-30 8-9,14-6 1,-4 0-15,-4 1-22,-7-3-38,9 1-49,-2 3-49,2-3-52,1 1-75,-1-2-300,3 0-617,19 0 273</inkml:trace>
        </inkml:traceGroup>
        <inkml:traceGroup>
          <inkml:annotationXML>
            <emma:emma xmlns:emma="http://www.w3.org/2003/04/emma" version="1.0">
              <emma:interpretation id="{EF2F5019-DD12-4A1A-BA79-3B9F214260CE}" emma:medium="tactile" emma:mode="ink">
                <msink:context xmlns:msink="http://schemas.microsoft.com/ink/2010/main" type="inkWord" rotatedBoundingBox="6252,1956 8338,2007 8318,2810 6232,2758"/>
              </emma:interpretation>
              <emma:one-of disjunction-type="recognition" id="oneOf2">
                <emma:interpretation id="interp10" emma:lang="en-IN" emma:confidence="0">
                  <emma:literal>lies</emma:literal>
                </emma:interpretation>
                <emma:interpretation id="interp11" emma:lang="en-IN" emma:confidence="0">
                  <emma:literal>lie</emma:literal>
                </emma:interpretation>
                <emma:interpretation id="interp12" emma:lang="en-IN" emma:confidence="0">
                  <emma:literal>dies</emma:literal>
                </emma:interpretation>
                <emma:interpretation id="interp13" emma:lang="en-IN" emma:confidence="0">
                  <emma:literal>ties</emma:literal>
                </emma:interpretation>
                <emma:interpretation id="interp14" emma:lang="en-IN" emma:confidence="0">
                  <emma:literal>lines</emma:literal>
                </emma:interpretation>
              </emma:one-of>
            </emma:emma>
          </inkml:annotationXML>
          <inkml:trace contextRef="#ctx0" brushRef="#br0" timeOffset="-31717.2617">4265 830 76,'0'0'155,"0"0"-6,-16 8-15,16-8-13,-10 19-2,5-12-6,-2 3-1,0 2-4,0-3-5,4 1-10,-4 5-5,0-7-7,7-8-2,-1 15-14,1-15 1,0 0-8,-2 20 4,2-20 4,8 11 4,-8-11-1,11 4 1,6-4-8,3-7-8,4-2-1,10-5-2,9-6-6,0-1-5,1-2-3,2-4-3,-6 0-3,-5-2 0,-4-1-6,0 1 0,-5-3-3,-13 4-2,4 0 14,-3 0-4,0-2-3,-8 0 3,-2 2-2,-1-4 3,-3 1-2,0 3 2,0 0-3,-5-2 4,0 2 0,0 0 3,1 1 3,1 7-3,-2 4 0,3-3 4,-5 6 0,6 2 5,1 11-3,-5-20 3,-1 15-11,6 5-2,-3-15-6,3 15-3,0 0 3,-17-1-9,17 1-2,-26 24 5,14-7-5,-13 7 1,6 11-4,2-7-2,-2 1-1,-3 6-2,12-7 5,-4 9 0,0-6-7,9-2-1,-2 2-2,2 13 5,0-13 2,10-1-4,0 0 4,4-2-1,1-7-3,9 11 6,-2-4-3,-2-5-2,14-3-2,2-3 4,15 0-1,-1-2 0,-3-3-5,6-8 2,0-6 0,-2 4-3,-8-4-6,-2-1 0,-4-4-6,-3-6 3,-2 1-1,-1-4 5,-4-3-3,-6 7 4,-6-5 0,10-3 2,-13 1-3,-2 3 5,2-4 3,-2-1-2,-3 2 4,6-5 4,-8 5 10,4 1 12,-1 2 5,-3 1 12,2-2 8,-2 17 19,0-18-12,0 18 11,0-17-4,0 17-13,0-10-1,0 10-5,0 0-6,0 0-12,0 0-4,0 0-3,0 0 1,0 0-2,0 0 0,0 0 1,-19 35 2,11-19 10,-4 11 0,-2 0 9,4 2-5,-4-4-7,4 0 3,-4 6-6,4-4-3,-2-3-1,5 3-20,-1-2 11,-1-4-24,2 5-45,4-12-52,-2 5-56,0-3-58,3-3-77,2-13-69,-7 14-247,7-14-659,0 0 292</inkml:trace>
          <inkml:trace contextRef="#ctx0" brushRef="#br0" timeOffset="-31528.3702">5288 283 351,'0'0'391,"-9"-16"-3,9 16-9,-5-16-24,5 16-37,-2-11-34,2 11-26,0 0-35,0 0-57,0-18-50,0 18-61,0 0-62,0 0-66,0 0-72,0 0-51,0 0-52,0 0-189,0 0-471,0 0 209</inkml:trace>
          <inkml:trace contextRef="#ctx0" brushRef="#br0" timeOffset="-31154.9428">5580 678 175,'0'0'247,"0"0"-12,8 5-9,-8-5-15,0 0-11,0 0-18,0 0-8,0 0-17,21-13-5,-21 13-11,13-10-18,-6 2-12,0 0-8,-2-1-11,2-4-7,2-2-8,-4-1-10,2-2-4,-1-2-4,-4 1-10,3 3 1,-8 1-8,3-2-2,0 17-4,-7-19 2,5 7-3,-1 4-3,3 8-5,-12-15-2,12 15-5,-10-6-4,10 6-3,-26 8 3,9 1-7,-5 8 4,0 1-4,-6 10 2,1 9-5,8-14 0,0 4 2,2-2-3,0 3-1,2 1 1,1 11 0,6-12-1,4 2 4,2-1-2,1 2-1,2-10-3,6-1-1,7 1-25,-2-2-23,7-5-26,6-4-42,4-2-42,9-4-39,8-4-28,2-12-24,-4 4-143,1-2-423,6-5 188</inkml:trace>
          <inkml:trace contextRef="#ctx0" brushRef="#br0" timeOffset="-30857.0114">6196 553 59,'7'-20'186,"0"3"22,-2 3 17,-5-2 0,0 4-4,0 12-1,2-19-1,-2 19-3,0-15-13,0 15-15,0 0-18,0 0-19,0-13-19,0 13-9,0 0-15,0 0-6,0 0 1,0 0-7,-29 35-3,22-22-5,-3 3-6,1-2-14,4 3-7,-2 0-1,4 3-8,1-1-2,-1-3-3,6 5-8,-3-2 1,5-1 0,2 2-13,5-3 3,-3 2-1,-1-4-8,1 5 3,4-1-7,-3-2 2,2-2-4,-5 1 11,0-5-15,2-3 4,-3 1 3,-2-3-6,3 5-2,-7-11-1,8 9 5,-8-9-3,0 0-12,0 0-4,4 10-16,-4-10-19,0 0-16,0 0-17,-43 0-15,21 1-16,-9-1-23,-5-1-27,5 2-32,-1 2-51,3-6-31,-2 6-203,0-3-509,31 0 225</inkml:trace>
        </inkml:traceGroup>
        <inkml:traceGroup>
          <inkml:annotationXML>
            <emma:emma xmlns:emma="http://www.w3.org/2003/04/emma" version="1.0">
              <emma:interpretation id="{CA40E258-C4D4-4AC1-9E4B-33FF7259CF35}" emma:medium="tactile" emma:mode="ink">
                <msink:context xmlns:msink="http://schemas.microsoft.com/ink/2010/main" type="inkWord" rotatedBoundingBox="9522,1592 14028,1962 13891,3636 9384,3266"/>
              </emma:interpretation>
              <emma:one-of disjunction-type="recognition" id="oneOf3">
                <emma:interpretation id="interp15" emma:lang="en-IN" emma:confidence="0">
                  <emma:literal>in/on-</emma:literal>
                </emma:interpretation>
                <emma:interpretation id="interp16" emma:lang="en-IN" emma:confidence="0">
                  <emma:literal>infon-</emma:literal>
                </emma:interpretation>
                <emma:interpretation id="interp17" emma:lang="en-IN" emma:confidence="0">
                  <emma:literal>in/on.</emma:literal>
                </emma:interpretation>
                <emma:interpretation id="interp18" emma:lang="en-IN" emma:confidence="0">
                  <emma:literal>in/on</emma:literal>
                </emma:interpretation>
                <emma:interpretation id="interp19" emma:lang="en-IN" emma:confidence="0">
                  <emma:literal>in/on'</emma:literal>
                </emma:interpretation>
              </emma:one-of>
            </emma:emma>
          </inkml:annotationXML>
          <inkml:trace contextRef="#ctx0" brushRef="#br0" timeOffset="-29720.9733">7446 495 206,'0'0'257,"0"0"0,0 0 15,0 0 2,0 0-9,6-12 6,-6 12-1,0 0 1,0 0-6,0 0-6,0 0-14,0 0-10,0 0-9,0 0-21,0 0-14,0 0-19,0 0-17,0 0-20,0 0-15,0 0-7,0 0 10,0 0 15,0 43-6,-4-26-9,1 1-11,-1 0-10,4 1-9,-1 4-9,-1-3-12,-1-3-4,6 5-12,-8 1-3,1-3-2,4 7-7,-3-11-2,3 0-6,-3 4-3,3 0-33,-4-6-31,2-4-34,2-10-44,-1 24-49,1-24-51,-5 16-48,3-8-46,2-8-50,0 0-61,0 0-275,0 0-744,0 0 330</inkml:trace>
          <inkml:trace contextRef="#ctx0" brushRef="#br0" timeOffset="-29405.0945">7708 234 61,'0'0'298,"3"-11"-19,-3 11-15,0 0-24,0 0-24,0 0-21,0 0-22,10-8-15,-10 8-18,0 0-13,0 0-10,0 0-12,0 0-9,0 0-9,0 0-5,0 0-11,-23 28-5,7-17-8,-1-3-3,-5 0-5,1 0-2,3 0-8,-3 1-7,1-5 5,1 0-8,5-2-1,-3 3-4,17-5 1,-22 1 5,22-1 2,-19-1 1,19 1 5,-15-7-6,15 7-5,-5-7 5,5 7-5,-7-13-4,7 13-7,0-15 5,0 15-13,8-20 0,-6 10-20,7-5-27,2 2-20,-4 6-35,2-2-28,-1 2-36,-8 7-38,23-5-21,-6 3-18,-5 2-170,-12 0-438,24 10 193</inkml:trace>
          <inkml:trace contextRef="#ctx0" brushRef="#br0" timeOffset="-28969.0114">7879 551 180,'0'0'256,"0"0"-11,6 10-6,-6-10 5,7 12-3,-3-3-11,1 0-13,2 1-14,-4-1-20,4 2-11,-2 5-14,0-1-13,0 3-6,-3 0-15,-2-3-12,0 5-10,0 2-6,-2 4-11,0-6-7,-1-2-2,0-1-11,1-2-3,-1-2-6,1-1 6,2-12-23,-7 18 0,5-8-5,2-10-1,0 0-5,0 0-4,-1 20 0,1-20 2,0 0-6,0 0-1,0 0-12,0 0 11,20-7-7,-20 7 2,27-33-2,2 1-6,2 0 5,2 1-12,-1-5-5,1 4 9,1 1-9,-4 1 3,-6 10-4,-1 4 3,-5-2-1,-1 4 1,-1 3 3,-1 1-2,-8 2-2,2 1 4,-3 0 4,-6 7-4,14-6 1,-14 6-2,0 0 1,0 0-4,12-2 11,-12 2-13,0 0 14,0 0-4,3 27 3,-1-18 8,-2 10-9,-2-7 2,-1 6-2,1 0 1,1-2-2,-5 0 2,6 5-6,-3-6-1,3 0 7,2 3-28,-1-8-36,3 4-32,-1 1-38,-3-3-41,0-12-47,21 15-53,-4-7-256,0-3-571,3-3 253</inkml:trace>
          <inkml:trace contextRef="#ctx0" brushRef="#br0" timeOffset="-25210.4857">9276-26 225,'0'0'264,"0"0"-5,6-8-8,-6 8-14,0 0-15,0 0-14,0 0-10,0 0-15,0 0-9,0 0 0,0 0-14,0 0-11,0 0-15,9-6-20,-9 6-7,0 0-13,0 0-9,0 0-4,-14 32 12,4-10 0,-9 19 14,-5 2-13,-1 8-8,-4 3 4,-9 19-6,-1-3 2,-2 1-19,0-2 2,2 4-14,-6 2-6,6-6-5,-4 7-12,4-1 16,-7-7-6,15-14-1,-5 16-9,11-19-1,-4-5-6,5 8-20,1-9-33,3 3-20,-2 0-29,5 0-42,-4-8-37,4 0-52,7-9-63,3-4-55,-5-2-235,10-10-606,1-2 269</inkml:trace>
          <inkml:trace contextRef="#ctx0" brushRef="#br0" timeOffset="-24735.084">9429 759 44,'0'-17'234,"0"17"-9,0-12-10,0 12-18,0 0-20,2-13-15,-2 13-18,0 0-16,0 0-7,0 0-18,0 0-11,0 0-11,0 0-11,0 0-3,0 0-7,-34 20-7,20-4-3,-6 9-4,3-1-4,-6 12-2,1 0-3,0 0-2,5-9-4,2 2-2,-1-2 2,1 1-3,1 0-5,6-8-1,2 1-4,3-2 0,3 1-3,0 0 3,3-7 6,4 0 7,-2-2 6,9 0 2,-4-7 4,7 0-4,6-3 4,-1-2-3,0-3-5,5-7 1,1-4-2,-1 2-2,-1-9 0,1 0-7,-5-4 2,4-12-2,-11 10-2,6-8-6,-9-6 2,-2 12 3,-2 1-2,-4-2-5,-1 2 1,-6 1-4,-1 8 0,-2-2-5,-1 5 3,-2-2 0,-4 6-7,2 0 1,-4 3-16,0-3-13,-1 8-12,-3 0-21,4 1-15,-4 6-21,-1 2-14,-2 0-16,-1 4-32,-1 2-17,4 2-24,5-2-17,-4 2-140,3 2-382,4-4 170</inkml:trace>
          <inkml:trace contextRef="#ctx0" brushRef="#br0" timeOffset="-24190.8969">9928 670 87,'0'0'292,"10"-15"-13,-5 10-20,-5 5-18,0 0-23,4-15-23,-4 15-18,0 0-16,0 0-17,5-13-8,-5 13-21,0 0-9,0 0-13,0 0-12,0 0-10,0 0-6,0 0-4,0 0-6,0 0-5,0 0-7,0 0-4,0 0-7,-5 53 4,3-38-6,2 1 0,-2 4-1,4 5-1,-2-5-4,-2 2-3,2-1 2,0-1 5,-5 3-2,7-5-3,-2 5-2,0 1 0,-3-4 0,-3-4 0,5 8-3,1-7 0,-2 2-4,2-4 3,0-2-2,0 3-1,0-4-2,0-12-1,-7 18 2,7-18-2,0 14 3,0-14 6,0 0 5,2 14 17,-2-14 15,0 0 9,0 0-1,10 2-9,-10-2 0,0 0-12,31-28-2,-12 8-9,5-5 2,5-5-7,1 1-7,-11 1 3,15-4-5,-15 9-10,2 0 7,1 1-1,0 1-4,0 1-2,-3 0 2,-5 9-11,1-1 9,-1-1-4,-8 6 2,5 0 2,-11 7-11,13-13 5,-9 10-4,-4 3-3,0 0-1,12-7 0,-12 7 5,0 0-1,0 0-1,13 22-3,-11-7 21,2 2-19,-1 3 5,-3-3-1,2 8-5,-4-5-28,4 0-26,-1 1-32,-1 2-42,4-8-49,-4 5-57,7-1-72,-4-7-227,4 5-582,3-6 257</inkml:trace>
          <inkml:trace contextRef="#ctx0" brushRef="#br0" timeOffset="-23292.7772">11303 728 11,'0'0'205,"17"-20"-18,-2 14-20,2 1-15,6-4-18,6 3-13,3-1-23,18 2-23,-1 4-25,1-6-31,-3 7-29,5-4-28,1 4-33,1 0-29,-1-3-67,0 3-181,0 0 81</inkml:trace>
        </inkml:traceGroup>
      </inkml:traceGroup>
    </inkml:traceGroup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27.2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44A5343-4BF2-4D5C-963B-4C24788C8BD7}" emma:medium="tactile" emma:mode="ink">
          <msink:context xmlns:msink="http://schemas.microsoft.com/ink/2010/main" type="inkDrawing" rotatedBoundingBox="17591,8698 20021,10982 19862,11151 17432,8868" semanticType="callout" shapeName="Other">
            <msink:sourceLink direction="with" ref="{689DDAAD-073B-4EA3-9BE5-E7406733AB56}"/>
          </msink:context>
        </emma:interpretation>
      </emma:emma>
    </inkml:annotationXML>
    <inkml:trace contextRef="#ctx0" brushRef="#br0">-395 4077 77,'0'0'104,"0"0"-16,0 0-7,0 0 5,0 0-7,0 0-2,0 0 3,0 0 0,0 0 12,-7-9-9,7 9 2,0 0 6,0 0-1,0 0-2,0 0 3,0 0 4,14-15-5,-14 15 1,0 0-3,0 0 0,0 0-3,0 0-10,2-17-6,-2 17-4,0 0-7,0 0-3,0 0-6,0 0-1,0 0-8,0 0-3,0 0-1,0 0-6,0 0 0,0 0-9,0 0 0,0 0-1,0 0-1,0 0-3,0 0-4,0 0-1,0 0 3,0 0-4,0 0 5,0 0 5,0 0-1,0 0 8,15 25 2,-15-25 1,7 15 4,-7-15 2,8 8-2,-8-8 0,7 15 2,-2-9-3,-5-6-3,9 14 10,-6-6-14,-3-8 1,12 17-4,-3-9 1,-4-4-1,2 5-4,-2 1 6,2-3-2,1 1-4,-1 0 4,2 2-4,-4-2 1,0 4 10,3 1 4,-1-2-3,2 5 7,-1-1-4,3-1-6,0 1 0,0 2-6,-3-1-2,4-1-5,-2 4 1,4-5-2,0 0 2,-4 3 1,4-1 1,1 0-15,0 0 2,6 4 7,-6-4-3,1 4-2,-1-5 12,0 6-12,1-6 0,3 2 0,-4 0-3,-1-2 3,1-1-2,-1 2-4,-1-4 2,-1 2 5,2 2-2,0-3-6,-4 2 2,4-2 4,-6 2-3,1-3-1,1-1 2,-2 2 0,1 2 3,1-2 1,0-1 3,1 3-7,-1-2 5,0 2-4,0 0 2,2 0-2,4 0 5,-1 0-11,4 3 7,0-3 3,1 5-7,1-1 7,-1-2 2,4 3 0,-2-2-8,-3 2 0,7 0-4,-8-2 3,3 2 3,5-4 0,-8 4 3,-2-3 0,3 1-6,-4-2 1,7 1 0,-7-1-1,1-2 0,-3 3 4,8 2 0,-4-6-3,-2 2 0,9 5-3,-7-7 5,2 2-8,0 2 7,0-5-2,3 4 3,-5-3 3,5 1-1,-3-1-9,3 3 6,2 2 2,-3-1-6,-4-5 4,2 2 4,-2 0-5,-2 0 0,5-3 2,-1 9-4,2-1 2,-6-4 7,1-1-4,-3 0-3,4 0 5,-1 2 10,1-3-16,1 1 0,-2 0 3,-1 0 10,1-1-4,8 2-5,-9-1 1,0-3 3,9 7-6,-10-4 6,1 0-4,2-3-4,2 4 3,-7-2-3,3 2-4,1 0 9,-1 2-4,-1-4 3,-1 2-1,1-2-4,-7-3 3,8 7 5,-3-7-6,0 3 5,2 0 0,-4 2 5,6-3-2,-3-1 4,-1 1-6,2 1 3,-2-3-7,0 3 7,6-4 2,-2 4-5,-1 0-8,4-2 8,0 1-3,6 1 4,-1 1-6,4 0 0,-3-4 3,4 0-6,0-1-28,-6-3-40,6 1-36,-12-4-49,5 0-52,-5-1-66,3-2-56,-9-2-215,2-1-584,-13 3 258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7:21.9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98D6427-3635-4168-B64A-1C8A857F6674}" emma:medium="tactile" emma:mode="ink">
          <msink:context xmlns:msink="http://schemas.microsoft.com/ink/2010/main" type="writingRegion" rotatedBoundingBox="10491,7595 12155,7311 12340,8396 10676,8679"/>
        </emma:interpretation>
      </emma:emma>
    </inkml:annotationXML>
    <inkml:traceGroup>
      <inkml:annotationXML>
        <emma:emma xmlns:emma="http://www.w3.org/2003/04/emma" version="1.0">
          <emma:interpretation id="{22078E25-850F-48B1-B1F3-008BB0B43223}" emma:medium="tactile" emma:mode="ink">
            <msink:context xmlns:msink="http://schemas.microsoft.com/ink/2010/main" type="paragraph" rotatedBoundingBox="10491,7595 12155,7311 12340,8396 10676,86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2CBA05-FF2F-4DC0-A19E-E55CC824CFE2}" emma:medium="tactile" emma:mode="ink">
              <msink:context xmlns:msink="http://schemas.microsoft.com/ink/2010/main" type="line" rotatedBoundingBox="10491,7595 12155,7311 12340,8396 10676,8679"/>
            </emma:interpretation>
          </emma:emma>
        </inkml:annotationXML>
        <inkml:traceGroup>
          <inkml:annotationXML>
            <emma:emma xmlns:emma="http://www.w3.org/2003/04/emma" version="1.0">
              <emma:interpretation id="{91F86DCA-5FDF-47EE-8674-7AB3FE7E5C58}" emma:medium="tactile" emma:mode="ink">
                <msink:context xmlns:msink="http://schemas.microsoft.com/ink/2010/main" type="inkWord" rotatedBoundingBox="10491,7595 12155,7311 12340,8396 10676,8679"/>
              </emma:interpretation>
              <emma:one-of disjunction-type="recognition" id="oneOf0">
                <emma:interpretation id="interp0" emma:lang="en-IN" emma:confidence="0">
                  <emma:literal>His</emma:literal>
                </emma:interpretation>
                <emma:interpretation id="interp1" emma:lang="en-IN" emma:confidence="0">
                  <emma:literal>Its</emma:literal>
                </emma:interpretation>
                <emma:interpretation id="interp2" emma:lang="en-IN" emma:confidence="0">
                  <emma:literal>It's</emma:literal>
                </emma:interpretation>
                <emma:interpretation id="interp3" emma:lang="en-IN" emma:confidence="0">
                  <emma:literal>its</emma:literal>
                </emma:interpretation>
                <emma:interpretation id="interp4" emma:lang="en-IN" emma:confidence="0">
                  <emma:literal>it's</emma:literal>
                </emma:interpretation>
              </emma:one-of>
            </emma:emma>
          </inkml:annotationXML>
          <inkml:trace contextRef="#ctx0" brushRef="#br0">3833-282 177,'0'-16'265,"0"16"-6,0-21-11,0 10-4,0 11-13,-5-13-5,5 13-9,0 0-12,0-18-10,0 18-16,0 0-12,0 0-11,0 0-20,0 0-11,0 0-18,0 0-13,0 0-8,0 0-15,0 0-6,0 0-9,0 0-2,0 0-8,1 45 5,3-16-6,-3 3-8,-1 8-2,2 3 0,-2 1-2,5-1-6,-5 0 1,4 4-4,-4-3-10,5 3 16,-2-8-32,1 4-21,3-9-24,-6-5-26,6 1-22,2 0-31,-1-4-26,2-4-46,4-7-24,1-2-35,1-5-206,3-4-500,8-8 221</inkml:trace>
          <inkml:trace contextRef="#ctx0" brushRef="#br0" timeOffset="682.1596">4010 28 41,'-10'-11'213,"0"7"-19,10 4-14,-12-13-15,7 6-20,5 7-12,0 0-15,12-20-12,0 13-15,7-1-2,1 2-13,12-1-3,1-1-8,18-5-7,-3 4-7,7 3-6,2-8-4,-1 4-5,9 1-2,-9-2-9,28-3-2,-26 5 1,2-2-3,-5-3-4,-3 6-1,-4 1-2,-2-2-5,-10 1 0,-7-3 4,-7 5 1,-4-1 3,-3 4 3,-1-2 7,-6-3 21,2 0 11,-1 0 12,-4-4 0,0 0 5,-5 12-3,6-24-1,-6 12 3,0-3 1,0 15 8,0-24 1,0 8 2,-2 3 8,2 13 2,-2-20 0,2 20 3,-5-21-2,5 21 1,-2-11-12,2 11-8,0 0-16,-2-12-2,2 12-14,0 0-4,0 0-12,0 0 1,0 0 0,0 0-6,-3 57 2,6-14 10,-6-3 0,1 4 13,-1 1-12,-1 2 2,4-3-7,-1 4 8,1-1-15,1-2 2,-1 0-4,0-2-2,-1-1 2,6 0-13,-3-11-4,1 2-12,2-3-33,2-2-33,-5-2-33,2 1-31,-1-7-41,1 0-55,-1-3-60,2-5-36,-5 0-217,0-12-589,10 7 260</inkml:trace>
          <inkml:trace contextRef="#ctx0" brushRef="#br0" timeOffset="231.8665">4464-374 89,'1'-30'288,"-1"2"-9,-1 1 14,1 7-10,0 4-12,-4-4-7,4 0-26,-1 12-15,1 8-10,-2-17-33,2 17-22,-2-15-19,2 15-15,0 0-18,0 0-7,0 0-14,0 0-8,0 0-9,0 0 0,-3 48-9,1-18-3,2 1-8,0 1-3,0 8-5,-5 3-7,8-2 1,-1-10-12,5 9-2,-5-5-26,4 6-23,0-9-31,-3 0-35,-1 2-44,3-3-39,2 0-53,-2-3-36,-4 4-217,-1-7-522,2-6 231</inkml:trace>
          <inkml:trace contextRef="#ctx0" brushRef="#br0" timeOffset="907.5774">5158-295 65,'0'-27'262,"-2"10"-9,4-3-12,1 0-18,6 3-14,-1-1-23,6 8-15,-4-1-16,14-5-16,-2 12-11,1-1-20,-1 3-6,8 9-7,0 2-14,-1-2-7,-2 6-8,-8-2-5,3 10-7,-10-6-3,-2 3-6,-5 5-6,-7 5-6,-4-1-14,-11 2-24,-6 6-15,-9-2-24,-11 2-27,-3-3-37,-9-3-46,-3-1-32,-20 7-193,-7-7-410,22-8 181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9:13.1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3EAC741-65C1-4F96-A25D-BD6D99F6E172}" emma:medium="tactile" emma:mode="ink">
          <msink:context xmlns:msink="http://schemas.microsoft.com/ink/2010/main" type="writingRegion" rotatedBoundingBox="1547,10300 12848,10695 12716,14469 1415,14074"/>
        </emma:interpretation>
      </emma:emma>
    </inkml:annotationXML>
    <inkml:traceGroup>
      <inkml:annotationXML>
        <emma:emma xmlns:emma="http://www.w3.org/2003/04/emma" version="1.0">
          <emma:interpretation id="{EAF18808-E59B-41AC-B65C-698166E468D2}" emma:medium="tactile" emma:mode="ink">
            <msink:context xmlns:msink="http://schemas.microsoft.com/ink/2010/main" type="paragraph" rotatedBoundingBox="1547,10300 12022,10666 11967,12257 1491,118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BC912C-0764-4AD7-A104-B0C9BDB5864E}" emma:medium="tactile" emma:mode="ink">
              <msink:context xmlns:msink="http://schemas.microsoft.com/ink/2010/main" type="line" rotatedBoundingBox="1547,10300 12022,10666 11967,12257 1491,11891"/>
            </emma:interpretation>
          </emma:emma>
        </inkml:annotationXML>
        <inkml:traceGroup>
          <inkml:annotationXML>
            <emma:emma xmlns:emma="http://www.w3.org/2003/04/emma" version="1.0">
              <emma:interpretation id="{18CCB871-4FF8-4CB3-8A1F-56569DB062CF}" emma:medium="tactile" emma:mode="ink">
                <msink:context xmlns:msink="http://schemas.microsoft.com/ink/2010/main" type="inkWord" rotatedBoundingBox="1565,10635 2525,10732 2423,11739 1462,11642"/>
              </emma:interpretation>
              <emma:one-of disjunction-type="recognition" id="oneOf0">
                <emma:interpretation id="interp0" emma:lang="en-IN" emma:confidence="0">
                  <emma:literal>*</emma:literal>
                </emma:interpretation>
                <emma:interpretation id="interp1" emma:lang="en-IN" emma:confidence="0">
                  <emma:literal>T</emma:literal>
                </emma:interpretation>
                <emma:interpretation id="interp2" emma:lang="en-IN" emma:confidence="0">
                  <emma:literal>$</emma:literal>
                </emma:interpretation>
                <emma:interpretation id="interp3" emma:lang="en-IN" emma:confidence="0">
                  <emma:literal>Z</emma:literal>
                </emma:interpretation>
                <emma:interpretation id="interp4" emma:lang="en-IN" emma:confidence="0">
                  <emma:literal>z</emma:literal>
                </emma:interpretation>
              </emma:one-of>
            </emma:emma>
          </inkml:annotationXML>
          <inkml:trace contextRef="#ctx0" brushRef="#br0">96 208 67,'-18'-8'200,"7"2"-2,4 3-5,7 3-2,-12-8-16,12 8-20,-14-10-17,14 10-18,0 0-14,-5-7-9,5 7-9,0 0-9,0 0-9,0 0-2,53 5-10,-31-7-3,14 4-5,14-4-8,1-4 6,2 1-17,-2 1 1,4-5-10,1 1-1,-7 4-2,6-4-1,-4-2 0,-5 1-3,-10 3-2,-5 4-1,-9-2 3,-3 0 7,-5 0 17,-6 1 13,-8 3 12,17-5 0,-17 5-11,5-5-1,-5 5-4,0 0-6,0 0-4,0 0-4,-22-21-2,22 21-5,-30 0 0,11-1-5,0 2 1,-3 1-6,5 6 0,-6-5-6,-7 2 4,1 3-6,3 4 0,-8-2 0,5 1-3,-5 0-8,0 1-14,1-1-20,2 2-15,-11 2-17,1 1-14,7-7-12,4-1-6,-4-1-7,2-1 2,5-5 2,4-1 13,1 0 9,3-1 4,2-9 1,9 7 6,-6-5 3,6-4 10,1 4 7,0-4 7,2 3 10,5 9 10,-4-21 8,1 7 10,3 14 9,3-24 8,-3 16 14,7-9 0,-5 7 7,5-1 8,-7 11 3,13-17 0,-7 7 1,0 2-2,1 1-1,-7 7-3,16-8-1,-5 6-8,0-3-7,-11 5 2,29 4-3,-17-1-2,3 3-1,4 3 2,7 8 0,-1 0-4,-3 5 1,4 2-5,-4 1 0,9 10-1,-2 2-1,0 3 2,5-6-5,4 2 1,-2-3 2,5 1 5,0-6-21,6-2-37,3 1-35,8-6-57,-2-6-56,-3-4-145,2-3-362,-7-5 160</inkml:trace>
          <inkml:trace contextRef="#ctx0" brushRef="#br0" timeOffset="-561.683">526-203 22,'0'-16'275,"2"4"-5,-2 12-3,3-15-7,-3 15-7,3-14-23,-3 14-17,0 0-15,0-16-17,0 16-24,0 0-13,0 0-21,0 0-9,0 0-20,0 0-4,0 0-7,0 0-7,0 0-4,0 44-8,-3-15 1,-2 2 0,2 10-5,-1 2-10,-3 4-5,-1 1 2,-2-3-9,1 5 0,-1 1-7,3-4-8,-2 2 9,3-2-5,-5 4-4,-1-2 11,5-1-15,-1 2-20,1-7-20,-1-1-38,1-10-28,-4-4-50,3-1-58,1-8-39,0 0-52,-1-9-175,1-2-499,7-8 221</inkml:trace>
        </inkml:traceGroup>
        <inkml:traceGroup>
          <inkml:annotationXML>
            <emma:emma xmlns:emma="http://www.w3.org/2003/04/emma" version="1.0">
              <emma:interpretation id="{2E58B5E6-E51D-45D2-8279-028BE5D8996F}" emma:medium="tactile" emma:mode="ink">
                <msink:context xmlns:msink="http://schemas.microsoft.com/ink/2010/main" type="inkWord" rotatedBoundingBox="2932,10266 5708,10916 5476,11909 2699,11259"/>
              </emma:interpretation>
              <emma:one-of disjunction-type="recognition" id="oneOf1">
                <emma:interpretation id="interp5" emma:lang="en-IN" emma:confidence="0">
                  <emma:literal>True</emma:literal>
                </emma:interpretation>
                <emma:interpretation id="interp6" emma:lang="en-IN" emma:confidence="0">
                  <emma:literal>Trae</emma:literal>
                </emma:interpretation>
                <emma:interpretation id="interp7" emma:lang="en-IN" emma:confidence="0">
                  <emma:literal>Tree</emma:literal>
                </emma:interpretation>
                <emma:interpretation id="interp8" emma:lang="en-IN" emma:confidence="0">
                  <emma:literal>true</emma:literal>
                </emma:interpretation>
                <emma:interpretation id="interp9" emma:lang="en-IN" emma:confidence="0">
                  <emma:literal>Tone</emma:literal>
                </emma:interpretation>
              </emma:one-of>
            </emma:emma>
          </inkml:annotationXML>
          <inkml:trace contextRef="#ctx0" brushRef="#br0" timeOffset="1261.1163">1967-482 16,'0'0'265,"0"0"-9,4-11-11,-4 11-20,0 0-19,0 0-23,0 0-18,0 0-20,0 0-10,0 0-13,0 0-15,0 0-1,0 0 0,0 38-4,-5-18 2,3 8 6,-7 4-13,-1 9-5,-2 2-1,5 4 1,-1-4-9,-6 2-3,2 2-1,-1-3-14,-3 1 4,-3 0-9,1-4-5,2 3-5,1-4-7,1-9-3,-1-3-5,1 12-8,2-8-1,2-5 0,1-3-4,3-4 0,2-1-27,-1-5-35,3 1-35,-3-4-49,5-2-44,0-9-39,0 0-48,0 0-225,0 0-520,0 0 230</inkml:trace>
          <inkml:trace contextRef="#ctx0" brushRef="#br0" timeOffset="1580.9017">1429-348 38,'-15'-11'301,"0"3"-13,3 0 1,-2 0-1,7 3-23,7 5-14,-12-6-34,12 6-20,-10-8-16,10 8-27,0 0-15,0 0-14,0 0-10,0 0-12,0 0-9,0 0-16,0 0 0,0 0-6,44-6-6,-11 3-10,1 3-8,17-3-2,2-1-2,5 0-4,2-1-4,0 2-6,0-2 1,6-2-4,-3 1-4,-1 3-1,-6 0-1,-3-1-5,-5 0-1,0 1 0,-16 0-3,-11 1 2,1 1 9,-5 1-11,-5 0 7,-12 0-2,12-4-7,-12 4-2,15-2 11,-15 2-16,0 0-10,14-1-18,-14 1-29,0 0-37,0 0-38,0 0-42,0 0-39,0 0-17,15 7-17,-15-7-24,7 9-152,-7-9-455,12 12 201</inkml:trace>
          <inkml:trace contextRef="#ctx0" brushRef="#br0" timeOffset="2357.7314">2427-42 50,'0'0'200,"0"-17"-11,0 17-22,0 0-12,7-11-16,-7 11-17,8-5-8,-8 5-15,0 0-3,17-4-14,-17 4-5,21 1-9,-11 6-2,4-1 2,1 3-1,0 4-5,-3 0 5,5 10-4,-1-1 16,-1 3-1,-5-2-10,2 2-3,0 3-8,-1-1-7,-8-9-5,6 9 1,-6-11-4,4 4-6,-7-1-2,3-3-3,2 0-4,-3 0-1,0-6-1,-2-10 1,0 17-1,0-17-2,-4 12 2,4-12-4,-15 7-1,15-7 1,-19-2-2,19 2-2,-22-8 0,7-1 2,-4 0 1,9-2 6,-2-8 5,1 1 0,6-7 5,-2 5 2,7 0-5,0 0-4,7-5-2,2 0-5,4-1-3,3 2-1,8 1-8,1-2-19,11 2-17,-3 7-17,9-3-31,-9 7-29,1 4-35,-2 3-41,-1 4-32,2 1-21,-4 6-138,-9-4-400,-1 8 176</inkml:trace>
          <inkml:trace contextRef="#ctx0" brushRef="#br0" timeOffset="2818.5941">3195 36 179,'0'-15'306,"0"15"-5,0 0-17,0-16-15,0 16-23,0 0-27,0 0-22,7-13-23,-7 13-21,0 0-14,0 0-19,0 0-11,0 0-19,0 0-9,0 0-3,0 0-9,0 0-3,-7 43-5,-1-23 2,1 5-10,-3-1-6,-2 3-2,-2 3-7,2-2-2,0-1 0,2 1-6,1-8-3,-1-1-3,3-1-4,2-4-2,2 0 2,-1-2-4,1-3 2,3-9-3,0 20 0,0-20-3,0 0 5,-3 11-1,3-11 1,0 0 2,13 8-1,-13-8 4,26-14-10,-9 5-1,9-10-1,-4 2 12,3 1-8,1-4-4,0 1-1,-2-2 0,-2 3 1,-4-3-6,3-3 9,-6 4-9,1 4 10,-1 1-3,-5 1 6,2 3 1,-5 0 4,3 3-2,-4 0 6,-6 8-1,6-12-9,-6 12-5,9-8 0,-9 8-6,0 0-7,0 0-3,0 0 5,0 0 1,0 0 0,7 28-2,-11-12-3,1 0 3,-6 4 7,4 5-3,-2-3 0,4 1-2,0-3-1,-3 8 2,1-3-21,0-5-29,2-1-33,-1-3-31,4 2-51,0-18-54,4 28-51,3-19-267,-7-9-577,0 0 256</inkml:trace>
          <inkml:trace contextRef="#ctx0" brushRef="#br0" timeOffset="3220.3614">3797 218 7,'0'0'270,"0"0"-15,0 0-20,-29-6-25,29 6-25,0 0-16,0 0-14,0 0-24,0 0-11,0 0-10,0 0-13,0 0-7,0 0-7,0 0-8,0 0-5,0 0-4,0 0-9,34 14-4,-34-14-1,17 1-3,-17-1-3,19-3-3,-19 3-1,18-8-7,-7 3 1,1-3-2,-4-4-2,1 4-4,-4-6-3,3-4-3,-1 2 1,-7 1-1,0 1 4,2 0 3,0-2 4,-2 16 0,0-20 0,0 20 5,-2-20-1,2 20 1,-4-15-6,4 15-1,-5-8-10,5 8 0,0 0-4,-22 2-2,7 8 3,-1 1-6,-6 9 5,-2 4-1,-8 3-2,11-1 3,-8 9-4,12-8 6,-8 9-3,13-9 5,0 2-6,6-2 3,3 0-3,3-2-4,7 1 2,7 2 2,-2-4-6,13-3-22,4 0-28,12-6-57,4-4-77,8-10-95,1-4-230,11-1-539,0-9 238</inkml:trace>
        </inkml:traceGroup>
        <inkml:traceGroup>
          <inkml:annotationXML>
            <emma:emma xmlns:emma="http://www.w3.org/2003/04/emma" version="1.0">
              <emma:interpretation id="{A193D567-4774-45BD-8200-5FBB8E6247C6}" emma:medium="tactile" emma:mode="ink">
                <msink:context xmlns:msink="http://schemas.microsoft.com/ink/2010/main" type="inkWord" rotatedBoundingBox="6408,10623 9867,10744 9817,12182 6358,12061"/>
              </emma:interpretation>
              <emma:one-of disjunction-type="recognition" id="oneOf2">
                <emma:interpretation id="interp10" emma:lang="en-IN" emma:confidence="0">
                  <emma:literal>shape</emma:literal>
                </emma:interpretation>
                <emma:interpretation id="interp11" emma:lang="en-IN" emma:confidence="0">
                  <emma:literal>shop</emma:literal>
                </emma:interpretation>
                <emma:interpretation id="interp12" emma:lang="en-IN" emma:confidence="0">
                  <emma:literal>sholape</emma:literal>
                </emma:interpretation>
                <emma:interpretation id="interp13" emma:lang="en-IN" emma:confidence="0">
                  <emma:literal>shorape</emma:literal>
                </emma:interpretation>
                <emma:interpretation id="interp14" emma:lang="en-IN" emma:confidence="0">
                  <emma:literal>shotape</emma:literal>
                </emma:interpretation>
              </emma:one-of>
            </emma:emma>
          </inkml:annotationXML>
          <inkml:trace contextRef="#ctx0" brushRef="#br0" timeOffset="4081.6548">5401-14 27,'0'0'235,"-7"-20"-15,4 9-14,-4-2-19,2 3-12,-4 0-16,1 2-15,-7-1-15,-1-2-12,-1 4-13,-3 2-12,-3 0-12,0 3-4,-7 1-12,-2-2-7,1 6-4,-3 2-8,7 3-6,-4 7 0,2-3-4,2 4-5,1 2-9,4 2 4,1-3-3,6 4-2,3-1-6,0-5 0,5 3-5,7-1 4,-1 2-6,7-2 4,8 0 0,-4-3-5,7 1 2,2-3 0,7 1-3,3 2 5,2-3-4,-1 0-1,-1-3-1,-6-1 1,-1-1-2,-5 0 1,0 2 1,-2 0-4,1-2 0,-6-3-1,-2 1 0,1 1-1,-9-6 3,7 9 1,-7-9-2,0 0 5,-4 16 1,4-16 0,-12 17 1,-3-8 3,0 1-2,-8 2-2,0-1-2,-10-2 2,8 3-1,-1 0-3,-3 0 0,0-4-7,7-2-14,-1 0-15,6-5-30,-3 1-33,20-2-34,-33-3-33,25-1-43,-8-4-115,5-7-347,11 15 154</inkml:trace>
          <inkml:trace contextRef="#ctx0" brushRef="#br0" timeOffset="5273.646">5681-282 270,'12'-7'275,"-1"4"15,-3-2-19,1 1-23,-9 4-23,12-7-22,-12 7-24,0 0-17,0 0-22,0 0-13,0 0-12,13 11-9,-13-11-6,0 33-10,0-10-3,-5 4-5,-2 8-9,0 6-5,-1 3-5,-1-2-2,-3 0-13,0-2-1,6-9-4,-8 9-2,7-9-9,-3-3-2,1 2 3,-1-4-3,5-8-8,-2 1 1,0-1-9,7-3 8,-1-5-9,1-10 2,-7 18 0,7-18 1,0 10-2,0-10 2,0 0 0,12 11-2,-12-11 1,0 0-5,44-21-3,-17 3 7,2 1-4,-1-3-4,8-6 2,-7 4 0,-4 2 1,-1-1-2,4 1-3,-10 0 4,1 7 1,-5-2 6,1 2 2,-3 2 0,-3 4-1,3-2-2,-6 5 2,-6 4-9,11-9-2,-11 9-5,7-8 0,-7 8 2,0 0 0,0 0-6,0 0-1,17 12 5,-17-12-5,5 21 2,-4-6 6,3 2-4,-1 3 6,-1 1-4,1-2 5,4 6-15,-5-5-20,0 0-17,3-5-29,-4 6-20,6-6-23,2 1-26,-1 1-19,6-6-26,3 0-14,5-6-14,-1-3 1,10 3-1,-2-8 10,-2 1 17,4-1 18,1-3 20,-6-3 34,-2-3 24,-4-1 36,2-2 24,-5 0 25,4-3 31,-6 3 13,-3-4 17,4-3 17,-1 0 9,-5 2 4,2-3 3,2-2 7,-2 12 12,-7-6 5,0 5 5,-3 2 2,5 2-2,-2 1-6,-5 9-11,1-16-9,-1 16-8,7-9-12,-7 9-11,0 0-5,0 0-10,0 0-3,0 0-5,0 0-5,0 0-2,-20 33-1,11-17-3,-8 9-6,2 0 0,3 3-1,0-5-4,-4 4-1,5 2 2,-5-1-3,8 0-2,-1 1-1,2-3-2,-1 1 7,-1 1-5,9-8-2,-3 1-1,6-2 0,1 2-1,2-5 3,1 1 2,3-2 2,2-2 1,2-3 4,-4-5-1,7-3-4,4-4 3,-6-3-3,2-3 0,-1 0-2,-1-4 3,-1-4-2,-1 1 0,-2-4 2,-3-1-4,2-5-2,-4-3-1,-1 0-1,-4 0-2,3 0 2,-8 2 0,1 1-3,3 4 1,-5 1-2,1 1 3,-1 6-7,0 1 6,4 1-3,1 11 4,-9-18-5,7 8 3,2 10-3,-5-15 0,5 15-2,0 0 0,-10-9-2,10 9 1,0 0-2,0 0 8,-15-1-9,15 1 4,0 0-1,0 0 4,0 0-5,-21 10 1,21-10 1,-7 10 0,7-10-1,-7 10 3,7-10-4,-3 11 0,3-11 1,-3 17 1,3-17 2,0 0 1,5 19 1,-5-19-1,8 15 0,-1-11 5,2 3 1,3-2-3,5-2 1,0-2 4,3 3-6,-1-8 2,1 3 1,3-1 1,6-4-1,-11 0-1,3 3 1,-4-5 3,-2 2-4,1-2 2,-3 0 0,3-1-1,-4 2-2,-2-1 2,-1 0-1,3 1-2,-2-2 3,-2 1-1,1 1-1,5-2 0,-6-1 2,-1 5 9,-7 5 8,14-10 6,-14 10 5,13-7 2,-13 7 9,9-7 1,-9 7-7,0 0-7,10-5 2,-10 5-5,0 0-4,0 0 3,0 0-8,0 0 0,0 0-5,0 0 4,0 0-2,0 0-4,0 0 10,0 0 12,0 0-2,-2 40 2,1-25 4,1 7-7,-6-6 7,3 4 0,-2 0-7,0 8 6,1 0-7,-2-1 0,-1 2 5,0 1-4,0-10-8,0 5 4,2 2-10,-2 1 6,0 5-3,1-2 1,-1-5-7,-2 1 2,2 1-6,2-1 10,2-6-5,-2-5-26,3 3-38,2-6-36,2 5-41,3-3-37,3-3-44,8-1-42,11 2-34,7-7-250,12 0-579,6-7 255</inkml:trace>
          <inkml:trace contextRef="#ctx0" brushRef="#br0" timeOffset="6770.4324">6810 278 88,'10'-12'139,"-3"5"2,-7 7-5,11-9-2,-11 9-12,10-12-8,-7 5-9,-3 7-12,7-9-8,-7 9-10,0 0-4,9-12-12,-9 12-1,5-13-9,-5 13-4,7-9-5,-7 9-5,8-17-7,-8 17 2,9-13-5,-8 5 0,-1 8 4,9-16 10,-6 8 6,-3 8 5,4-12 2,-4 12 4,0 0 3,3-13-6,-3 13-5,0 0 2,0 0-7,0 0-4,0 0-5,-12-15-6,12 15 0,-15-4-5,15 4-3,0 0-1,-38 13-5,19-7-2,-1 0 0,-1 4 1,-4 2-2,-3-6-2,3 9 4,-2-2-1,3 2 0,0-2-6,0 2 4,-4 2 2,5 3-2,0-5 2,5 5 2,-5-5-4,3 2 1,3-1-1,3 0 1,0-3-2,6 6 5,-2-5-1,3 1 2,-5-3-1,10 1 2,-1 1 3,3-14-1,-4 23-3,4-14 1,0 7-4,6-7 2,-3 2 0,0 0 1,1-2-1,4-1 2,3 0-2,0-4 1,8 3-4,-2-2 1,0-1 1,14 0 1,-2-2-3,-7-2 1,1-2-4,6-4 1,-7 3 2,0-1-2,-1-3 5,-1-1-5,-3 2-2,-2-1 2,1-3-4,-2 0 4,3-5-2,-4 0 0,-1 1-2,-2-5 1,-1 3 1,5-8-1,-6-2-2,6 0-1,-7-1 0,3 2-1,-2 1 1,3-3-2,-8 7 1,6 3 6,-2-2 0,-2 2 10,-2 2 4,4 1 11,-5 5 10,4-2 3,-6 11 3,7-15 3,-7 15 5,5-12 0,-5 12-3,4-8 4,-4 8-8,0 0 6,0 0 1,5-15-21,-5 15-5,0 0-8,0 0 2,0 0-7,0 0-5,0 0 1,0 0-4,0 0-4,0 0-2,0 0-5,0 0 1,0 0 4,0 0-7,0 0 5,-15 40-5,9-24 4,3 1 1,-2 9-2,1 1 0,-1-7-1,0 8 2,2-8 0,-2 5 1,3 1-3,-3-4 2,3 4 2,2-8 1,-2 3-4,2-2-1,2 1 5,3-4 2,-1 3-2,1-6-1,-2-2-2,2-1 3,2 0 5,0-3 1,-7-7-5,10 14 1,2-9 1,-2-2-6,-10-3-2,31 3-10,-15-3-6,4-4 1,-1 1-2,1-7-2,-4 4 1,4-3 4,-3 1-5,0 0 6,2 1-1,-3-1 1,-6 1 7,2 1-4,0-1 4,0-1 0,1-3 1,-2 5-2,-3-4 2,1-2 0,-1 3 4,-1 1-4,0-3-2,1 5 1,-2-5-3,4 2 1,-3 1 4,-1-1-2,1 1-1,-2-2 4,-5 10-3,12-12 4,-7 4-2,-5 8 2,11-15 3,-6 6-3,-5 9-1,8-17 3,-6 7 1,5 0-3,0 0 5,-2 2-2,-2-4 0,2 3 1,2-2 1,-3 2-2,1-2 3,-4 0-5,-1 11 7,9-17 0,-9 17 2,7-11 6,-7 11 4,7-12 10,-7 12 0,7-10 1,-7 10 1,0 0 5,5-8 6,-5 8 6,0 0 19,0 0-17,0 0 8,3-16 0,-3 16 2,0 0 0,0 0-2,0 0-1,0 0 0,0 0 3,0 0 4,0 0-10,0 0-4,0 0-5,0 0-18,0 0 6,0 0-5,0 0-5,0 0-1,0 0 0,0 0-23,0 0 17,-15 49-4,13-29 1,-5 3 6,2 9-2,-2-3 2,4 1-1,-4-1 3,0 13-4,4 0-17,-2 2 14,-2 4 0,0-4 7,0 0 11,0 2-17,2-3-2,-7 0 4,2 4-9,3-6 1,-5 3 1,4 0 0,-1-3 3,-1 2-6,3-11-2,2-1-12,-2-6-17,7 2-27,-2-8-42,4-4-28,3 3-22,-1-1-20,6-4-43,-3-5-63,5-5-76,0 3-276,-12-6-676,0 0 300</inkml:trace>
          <inkml:trace contextRef="#ctx0" brushRef="#br0" timeOffset="7071.2583">7504 238 261,'-2'-13'333,"2"13"-5,2-20-25,-2 20-25,0-19-27,0 19-26,5-15-24,-5 15-22,3-11-20,6 6-19,-9 5-16,25-1-1,-8 2-24,2 2-13,2 1-5,-1 2-12,2 4-4,6 2-9,-1 3-5,-3 2-4,-7-5-6,2 4-8,-4 0 0,-3-3-6,2 2-2,-6 0 3,-3-6-6,2 3 4,-3 2-4,-1-3 1,-3-11-8,-12 27-4,2-12-17,-4-2-17,-6-1-35,-6 2-25,-1-5-29,-1-1-31,-2 2-41,2-3-42,5-3-31,0 0-189,3-8-483,4 4 214</inkml:trace>
          <inkml:trace contextRef="#ctx0" brushRef="#br0" timeOffset="7455.1362">8057 352 130,'10'3'210,"-10"-3"-11,0 0-6,14 5-17,-14-5-10,15 0-10,-15 0-12,17 2-12,-5 1-12,-12-3-11,22-3-7,-22 3-11,24-2-8,-10 2-7,-4-5-5,4 2-6,-4-3-8,6-3-3,-4-2-7,1 2-5,-1-7-4,0 4 1,-3-4-5,-1 2-3,1 0-1,-1-1-1,-3 1 2,1 3 5,-5 2 6,-1 9 4,2-16-1,-2 16-1,2-12 0,-2 12-8,0 0-8,0 0-1,-5-16-6,5 16-2,0 0 2,-30 8-8,12 0 0,-6 6-1,7-1-3,-12 3-1,5 4-2,3 0 1,-1 2 3,3 1-4,4-1 1,-4 1-2,7-2 2,4-1-1,-4 4 5,10-2-1,0 3 0,2-5-2,5 6-13,1-11-31,2 5-27,4-4-43,7 3-54,8-6-26,14 2-36,-5-10-184,19-1-439,-2-3 193</inkml:trace>
        </inkml:traceGroup>
        <inkml:traceGroup>
          <inkml:annotationXML>
            <emma:emma xmlns:emma="http://www.w3.org/2003/04/emma" version="1.0">
              <emma:interpretation id="{7E97DDD1-2BBB-4BB0-B5EE-0AAFBC2677E2}" emma:medium="tactile" emma:mode="ink">
                <msink:context xmlns:msink="http://schemas.microsoft.com/ink/2010/main" type="inkWord" rotatedBoundingBox="10945,10385 12283,10857 11837,12122 10499,11649"/>
              </emma:interpretation>
              <emma:one-of disjunction-type="recognition" id="oneOf3">
                <emma:interpretation id="interp15" emma:lang="en-IN" emma:confidence="0">
                  <emma:literal>of</emma:literal>
                </emma:interpretation>
                <emma:interpretation id="interp16" emma:lang="en-IN" emma:confidence="0">
                  <emma:literal>Of</emma:literal>
                </emma:interpretation>
                <emma:interpretation id="interp17" emma:lang="en-IN" emma:confidence="0">
                  <emma:literal>ot</emma:literal>
                </emma:interpretation>
                <emma:interpretation id="interp18" emma:lang="en-IN" emma:confidence="0">
                  <emma:literal>oof</emma:literal>
                </emma:interpretation>
                <emma:interpretation id="interp19" emma:lang="en-IN" emma:confidence="0">
                  <emma:literal>ob</emma:literal>
                </emma:interpretation>
              </emma:one-of>
            </emma:emma>
          </inkml:annotationXML>
          <inkml:trace contextRef="#ctx0" brushRef="#br0" timeOffset="8398.9574">9447 110 39,'-5'-13'155,"5"13"-2,0 0-5,-2-15 4,2 15-3,0 0 1,-6-8-10,6 8-7,0 0-9,-7-15-4,7 15-10,-9-6-5,9 6-9,0 0-12,-15-7-7,15 7-2,-17 1-12,17-1-7,-24 6-4,10-1-6,-1 4-7,-4 0-4,-2 9 0,-1-5-6,2 9 5,-1-2 1,1-1-2,-1 3 1,4 2-4,2 5 6,-1-6-3,5 2 0,0 1 0,-1-1-5,-1 2 3,4-6 2,7 3-2,1-4-5,-3 5-2,8-6-2,-3-4 1,1 1-3,3-3 2,-5-1-2,7-2-2,-7-10 3,10 18-2,-1-14 0,5 0 1,-1-2 0,-13-2-2,29-8 0,-12 1-4,4-6-2,3-1-1,-2-3-1,-3-5-3,1-3-9,4-10-4,-10 10-6,3-4 1,-5-2 0,-2 0 2,-1 3 4,-1-5-4,4 5 1,-9 5 2,3 3 1,-3 0-1,0 4-2,-1-1 5,0 4-1,-2 0 7,0 13 2,3-18-2,-3 18 0,0-17-2,0 17 1,0 0-3,0-15 1,0 15-2,0 0-5,0 0-1,0 0 2,0 0-4,0 0 8,0 0-2,0 0 2,0 0-1,0 0 3,28 24-1,-18-13 3,-2-3 2,4-1 19,5 3-3,0-1-2,1-3-2,2-3 2,4-1-6,5 2 1,3-8 1,4 0 2,-2-2-4,11-4 2,-11 0-5,-3-4 1,8-5 1,-1-3-3,1-3 0,-15 4 0,0-4-3,3-11 5,-8 8 1,8-4 8,-10 5 8,-1 3 5,-1 3 12,0-3 6,-3 8 2,-1 1 2,-3 2 11,4-1 14,-5 4 2,-4 3-9,-3 7-8,14-11-14,-14 11-11,7-5-11,-7 5-4,0 0 4,13 28-8,-11-1 1,-4 13 9,-1 8-3,-4 1 2,-10 26 6,-5-4 10,3 3-21,-3 1 10,-2 1-10,5-19 5,-5 25-5,4-5 2,8 3-7,0-27 2,5 6 3,4-4-1,4 1-9,1-4 3,8-6 0,-1-2-3,1-1-3,-1-12 4,6-3 7,-1-5-16,1-2 8,0-8 2,1-3 5,1-5 7,5-5-3,7-4-5,-7-3 0,9-8-5,12-11-1,-9-5 3,2-10-13,0 1 10,-11-6-8,-2 0 5,-3-1 0,-5-1-4,-10 7 3,-8-5-7,-2 3-17,-10 1-11,-4 1-11,-10 5-10,-11 1-11,-4-1-21,-5 2-22,-8 8-35,-26-9-38,-1 15-49,0 2-69,18 10-63,-20-2-211,21 5-610,2-2 270</inkml:trace>
        </inkml:traceGroup>
      </inkml:traceGroup>
    </inkml:traceGroup>
    <inkml:traceGroup>
      <inkml:annotationXML>
        <emma:emma xmlns:emma="http://www.w3.org/2003/04/emma" version="1.0">
          <emma:interpretation id="{CB1A56DD-9DB0-4318-9DA0-B7477332D7C6}" emma:medium="tactile" emma:mode="ink">
            <msink:context xmlns:msink="http://schemas.microsoft.com/ink/2010/main" type="paragraph" rotatedBoundingBox="2203,11672 12807,12193 12727,13818 2124,132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FD8706-F71A-41CC-A390-E847B5305164}" emma:medium="tactile" emma:mode="ink">
              <msink:context xmlns:msink="http://schemas.microsoft.com/ink/2010/main" type="line" rotatedBoundingBox="2203,11672 12807,12193 12727,13818 2124,13296"/>
            </emma:interpretation>
          </emma:emma>
        </inkml:annotationXML>
        <inkml:traceGroup>
          <inkml:annotationXML>
            <emma:emma xmlns:emma="http://www.w3.org/2003/04/emma" version="1.0">
              <emma:interpretation id="{C4A6E396-2B9C-4C4E-90A2-0C10FB613129}" emma:medium="tactile" emma:mode="ink">
                <msink:context xmlns:msink="http://schemas.microsoft.com/ink/2010/main" type="inkWord" rotatedBoundingBox="2203,11672 8049,11959 7969,13584 2124,13296"/>
              </emma:interpretation>
              <emma:one-of disjunction-type="recognition" id="oneOf4">
                <emma:interpretation id="interp20" emma:lang="en-IN" emma:confidence="0">
                  <emma:literal>geometry</emma:literal>
                </emma:interpretation>
                <emma:interpretation id="interp21" emma:lang="en-IN" emma:confidence="0">
                  <emma:literal>Geometry</emma:literal>
                </emma:interpretation>
                <emma:interpretation id="interp22" emma:lang="en-IN" emma:confidence="0">
                  <emma:literal>geometry's</emma:literal>
                </emma:interpretation>
                <emma:interpretation id="interp23" emma:lang="en-IN" emma:confidence="0">
                  <emma:literal>gnomery</emma:literal>
                </emma:interpretation>
                <emma:interpretation id="interp24" emma:lang="en-IN" emma:confidence="0">
                  <emma:literal>geometric</emma:literal>
                </emma:interpretation>
              </emma:one-of>
            </emma:emma>
          </inkml:annotationXML>
          <inkml:trace contextRef="#ctx0" brushRef="#br0" timeOffset="9645.5421">1541 897 143,'-3'-20'173,"3"9"-8,0 11-16,-9-20-14,9 20-9,-6-16-11,2 8-12,4 8-5,-12-12-13,2 6-6,10 6-13,-22-2-8,3 2-6,4 3-6,-14 9-2,5 0-4,-5 1-8,0 3-1,-2 3-5,5 1 2,-3 1-11,4 0 5,2 1-3,1 4-3,3 1-4,1-3 1,6-2 0,1 4-3,5-2 1,-3 0-1,6-4-1,3 0 2,0 0-5,3-5-5,-3 5 14,7-8-7,-2-3 2,5 2-1,-1-3-2,4 0 4,-1-5 0,7-1 10,-2-4-1,2-1 3,0-5-7,0-3 4,-1 2 4,5-11 4,-5 0-1,5 0 8,-5-4-1,-2-1 1,6-12 6,-8 11 5,-2-2 9,5-4 9,-5 5 3,-4 4-3,2-2 8,1 9 3,-8 1 0,6 1 4,-6 2-4,0 0 7,-3 12-9,6-18-6,-6 18-11,6-10-11,-6 10-11,0 0 0,0 0-2,0 0-5,0 0-1,-8 45 2,-6-6-2,-5 8 4,-3 7-3,-12 24 1,5-4 0,0-2-1,-5 4-1,5-5-6,7-16-1,3 18-3,3-17 6,-2 21-8,2 1 2,9-23-2,1 3 5,2-2-5,4-1 3,0-4-10,0-5 4,-3 1-2,1-15-4,2 0-1,-3 0 2,-1-4-1,1-4 5,-4-4 0,-2 0-2,-4-4 2,-3-2-2,-2 1 3,-1-8 2,-7 1-3,-8-8-1,-2-4-1,2-4-4,-10-8-5,6-6-10,-6-1 3,3-8-12,5-4-3,9-3 0,-3-1-7,8-2-4,7-7-11,0 3-1,8-9-6,7 3-7,0-1-9,12-4-6,5 3-7,2-2-2,25-11-2,-6 22-3,-1-2-8,7 6-2,4 1-14,-3 2-24,4 5-27,6 5-29,1 1-36,-5 3-137,6-2-396,3 7 175</inkml:trace>
          <inkml:trace contextRef="#ctx0" brushRef="#br0" timeOffset="10139.2706">1842 1298 40,'0'0'210,"0"0"-14,0 0-15,0 0-17,0 0-9,0 0-10,0 0-9,0 0 1,0-16-15,0 16-12,0 0-11,0 0-7,0 0-13,0 0-4,0 0-9,0 0-5,0 0-9,15-2-1,-15 2-4,0 0-4,23-2-2,-13-3 1,-10 5-4,25-8-3,-13 0-6,4-4 1,1 3-4,-5-5-3,3-2 0,-1-9-5,-2 3 0,-2-3 2,2 1-6,-9-1-1,1-2-1,3 7 0,-6 3-1,-1-2 2,0 4 1,0-4-2,-1 5 0,1 14-3,-4-20 4,4 20-5,-3-13-2,3 13-3,-7-11-1,7 11-3,0 0 0,-19 3 2,19-3-1,-25 25-1,9-12 2,-3 9-2,-3 2 1,7 4-3,1 0 4,-5 11-2,7-8 1,2 0 1,5 3-1,-2-5 0,7 6-2,0-3 2,0-3 1,9-1-1,-2-3 1,8 2-9,0-1-18,6-8-19,1 1-26,2-2-33,5-5-26,9-5-33,9-2-14,-2-4-18,3-6-112,-4-4-330,-10-3 146</inkml:trace>
          <inkml:trace contextRef="#ctx0" brushRef="#br0" timeOffset="10504.5143">2510 1121 146,'3'-18'157,"4"3"7,0 4 2,-5-1 7,1 0-1,-3 12-4,3-15-9,-3 15-8,7-14-13,-7 14-15,0 0-13,0 0-16,2-10-9,-2 10-11,0 0-7,0 0-6,0 0-5,0 0-4,-19 36-3,7-19 0,5 4 0,-8 4-3,6-1-4,-4 0-1,1 1-1,-2 2-3,9 1-3,-5-5 5,10 2-8,-4-5 0,1 1-2,6-5 2,1 3-2,-1-3-4,2 0 2,2-4-3,3 5 1,2-7-2,5 1-2,-1-5 1,-1-5 2,7 1-3,1-2-2,-1-3 0,0-3 0,0-4-3,-3-5-2,3-2-2,-6-7 4,1 4-2,-5-6-3,-4 0 1,-1 1 2,-4-5-1,-3 5 2,-6-3-4,2 0 0,-1 4-4,-2 1 1,-1 7 0,-1-5-3,1 2-1,-3 6-1,-1-4-6,-3 2-14,5 5-24,-2 4-25,3-1-30,-4 2-27,13 5-32,-26-1-18,11 7-15,-1 1-9,1 6-7,1 2-146,4 1-377,-2 0 168</inkml:trace>
          <inkml:trace contextRef="#ctx0" brushRef="#br0" timeOffset="11175.4049">2906 1146 86,'7'-6'207,"-7"6"-13,8-7-16,-8 7-10,0 0-8,0 0-10,19-2-10,-19 2-13,0 0-4,16 10-8,-16-10 3,10 10-12,-8 0-4,1 0-6,-3-10-4,3 22-9,-3-6-4,2-1-8,-4 2-6,-1 0-5,3-2-8,0 4-6,-2-4-3,1 3-4,-1-8-1,2-10-3,0 20-9,0-20 0,0 16 0,0-16-2,0 17 1,0-17-4,0 0 2,3 9-2,-3-9 4,0 0-3,0 0-2,0 0-3,0 0-1,0 0-4,34-31-3,-22 19 2,-1-7-2,7-3-4,-2-2-1,4-3-2,-1 1 0,3-9-2,-1 11-1,1-2-2,-5 5 5,3 1-5,-8 5 1,2 5 0,0-5-2,-6 10-1,-1 2-1,3-2-1,-10 5 0,16-5 2,-16 5-1,0 0 0,13 15 1,-7 3 2,0-2 5,-4 6 5,-2 4 1,0 2 1,-8 2 3,4-1 0,-3 0-1,-1-1 1,4-3-1,-1 2 0,-5-1-1,7-8-1,1 1 2,2 1-5,-4-6 2,1-2 4,3-1-4,0-11 7,0 19-7,0-19 1,0 0 7,5 13 1,-5-13 8,0 0-4,0 0-3,0 0-7,34-21 4,-20 6-1,5-5-3,0-7 1,3 4-2,0-3-4,4-7 2,-8 8-1,-1 2 0,-1 1-3,-1 1-4,-3 5 1,3 4 1,-4 0-1,-3 0 1,-1 4-3,-2-2 1,-5 10 3,10-10-8,-10 10-3,12-3-1,-12 3 0,0 0 3,0 0-2,11 24 3,-11-12 2,5 3 3,-3 1-4,-4 4 1,-2-1 2,4 1-2,0-3-17,0 3-25,0 0-38,7-1-44,-2-1-53,7-5-50,2 2-222,1-4-488,13-2 216</inkml:trace>
          <inkml:trace contextRef="#ctx0" brushRef="#br0" timeOffset="11812.7124">3999 1330 57,'0'0'239,"0"0"-15,0 0-20,0 0-19,0 0-20,0 0-17,0 0-11,0 0-16,0 0-11,0 0-6,0 0-9,0 0-12,0 0-11,0 0-3,0 0-6,38-12-8,-38 12-5,17-5-5,-7-1-6,-1 4 1,-9 2-8,20-16-10,-6 7-1,-8-1-3,3-2 1,-6 3-6,4-4-1,-2 2-3,-3 0-1,-2 11 0,5-18-1,-3 7-3,-2 11-2,0-16 1,0 16 0,-7-16-1,7 16-1,0 0-2,-3-13 0,3 13-3,0 0 4,-21 1-4,21-1 1,-22 12-3,8-4 3,-3 4 2,2 1 0,-7 3 5,1 4-1,2 0 7,-1 0 6,1 3 3,4-1 5,-4 3 10,7-2 6,2-4 2,3 6 2,2-7-3,0 2 1,3-1 3,2 1-5,2-3-1,3 2-2,3-4-3,6 3-1,-2-8-1,8 4-3,6-3 3,3-5-5,7 1 0,14-6-3,-1-9 0,1-1-5,3 1-1,-4-9-4,-1-3 1,-2 0-2,-3-7-2,1 3 1,-10-9-2,2-1-1,-3 1 2,-6-7-5,-5 4 1,-3-5-1,0 3 3,-7-3 2,-4 13 3,2-3 5,1 2 13,-5 2 5,1-1 16,-3 8-11,1 0 8,-3 4 22,3-2 4,-5 8-5,0 10-5,3-17-15,-3 17 8,5-11-8,-5 11-11,0 0-12,0 0-4,0 0 2,0 0-3,0 0 3,0 0 0,-17 43-8,5-19 2,2 8-1,-9 3-2,7-2 1,4 3-13,-6-6 9,2 1 0,0 1-1,-2-4 6,8 2-6,-3-2-7,2-2-7,2-1-30,0-5-45,0-2-40,0 3-37,3-1-44,-1-5-56,-1-3-39,2-4-262,2-8-600,-5 15 266</inkml:trace>
          <inkml:trace contextRef="#ctx0" brushRef="#br0" timeOffset="12127.8149">4421 1312 147,'-7'-11'301,"7"11"-6,0 0-22,-5-12-17,5 12-23,0 0-27,0 0-17,0 0-17,0 0-19,0 0-17,0 0-18,0 0-2,0 0-13,26-12-12,-6 12-8,4-4-10,8 8-8,6-4-4,-2-4-10,8 3-6,-10-1-5,2 1 0,9 1-7,-8-4-2,-4 4-5,-4 0-2,1 0-3,-6 0 5,2 4-10,0-4 0,-9 1-2,-2-1 0,-1 2-2,-14-2 2,17 0-3,-17 0 0,17 0-4,-17 0 0,0 0-7,15 0-11,-15 0-19,0 0-27,0 0-22,0 0-25,19-2-28,-19 2-32,0 0-33,0 0-25,0 0-201,12 2-458,-12-2 204</inkml:trace>
          <inkml:trace contextRef="#ctx0" brushRef="#br0" timeOffset="13185.7417">5188 1394 88,'0'0'199,"0"-16"-11,0 16-10,7-13-8,-7 13-3,8-16 5,-8 16-8,7-12-13,-7 12-12,5-9-15,-5 9-10,0 0-15,10-10-11,-10 10-9,0 0-11,0 0-5,21 17-9,-11-1-2,-1-1-9,1 4-1,-5 1-6,9 8-1,-6-4-6,-1 8-2,0-4-6,0-4-1,-4 7 4,2-7-6,-3 1-2,-4-4 1,4 5-2,-4-9 0,-3 3-3,2-5 0,1 3 0,-3-7 1,0-2-1,5-9-1,-11 10-2,11-10 5,-10 7-2,10-7 2,-13 0-1,13 0-2,0 0-2,-19-18 2,17 6-4,0-3 1,4-6-2,-2-6-1,5-1 0,-1-5-2,8-5 2,-4 7 4,2 0-2,11-6-3,-4 9-2,3 0 2,3 2-4,1 4-3,-1 2 3,5 1 0,-1 6-3,0 0-11,4 7-14,-2 3-14,2-2-14,0 9-16,1 0-18,2 2-20,-3 5-13,0 0-20,3 1-17,9 4-22,-14-3-139,-2 0-346,4-3 154</inkml:trace>
          <inkml:trace contextRef="#ctx0" brushRef="#br0" timeOffset="13732.7317">6129 1434 102,'1'-13'173,"-1"13"2,4-15 0,-4 15-4,2-17-1,-2 17-2,3-15-6,-3 15-3,0-11-8,0 11-10,0 0-10,0 0-15,0 0-12,0 0-16,0-17-8,0 17-10,0 0-10,0 0-4,0 0-6,0 0-5,0 0-4,0 0-5,-9 48-3,8-34-4,-1 5-1,-1-4-3,6 0-5,-3 1-1,3 3-4,-3-6 2,6 0-1,-3 1 1,4 0-3,3-3 2,-1-2-3,-1-2 2,6 0-3,3-1 1,0-3-1,-2-3-3,4 2 1,-2-7 0,5 2-2,-4-5 0,2-2 3,-1-2-2,-4 4 0,1-10 2,-1 3-1,0-7 3,-3 5 7,2-7 0,-4 4 2,4-1 5,-6 4-1,1-1 15,-2 0 3,0 4 10,-4 3-3,4-1-1,-2 3-5,-5 9 1,7-9-17,-7 9-8,0 0-2,0 0-7,0 0 4,0 0 1,0 0 9,-5 49 7,-2-18-7,-5 11 2,-4 1-5,-2 4 0,1 6 1,1-1-5,-4 5 5,8-1-4,-2-3 0,6-2-5,-6 3-3,2 0 2,7-4 0,-2-2 1,2-4 1,-2-2-6,4-3-1,3-6 3,-7-3 2,5 2-8,-3-4-2,0-10 7,1 2-6,3-2 2,-6-2 6,2-5 1,0 0 0,-4-1-5,1-3 2,8-7 2,-23 1-1,8-1-2,-4-4-1,0-8 5,1-1 1,-5-6-7,1-5 1,2-4 0,-4-9-10,7-1-9,-4-7-15,4 2-20,9-1-13,1-1-18,7-6-21,3 4-22,4-1-27,7 3-24,6 1-32,4-2-22,9 3-31,2 4-207,3 3-500,8 4 222</inkml:trace>
        </inkml:traceGroup>
        <inkml:traceGroup>
          <inkml:annotationXML>
            <emma:emma xmlns:emma="http://www.w3.org/2003/04/emma" version="1.0">
              <emma:interpretation id="{A336544D-77D5-4E65-8122-7AD15876F998}" emma:medium="tactile" emma:mode="ink">
                <msink:context xmlns:msink="http://schemas.microsoft.com/ink/2010/main" type="inkWord" rotatedBoundingBox="9064,12024 11302,12134 11253,13131 9015,13021"/>
              </emma:interpretation>
              <emma:one-of disjunction-type="recognition" id="oneOf5">
                <emma:interpretation id="interp25" emma:lang="en-IN" emma:confidence="0">
                  <emma:literal>will</emma:literal>
                </emma:interpretation>
                <emma:interpretation id="interp26" emma:lang="en-IN" emma:confidence="0">
                  <emma:literal>wile</emma:literal>
                </emma:interpretation>
                <emma:interpretation id="interp27" emma:lang="en-IN" emma:confidence="0">
                  <emma:literal>wild</emma:literal>
                </emma:interpretation>
                <emma:interpretation id="interp28" emma:lang="en-IN" emma:confidence="0">
                  <emma:literal>Will</emma:literal>
                </emma:interpretation>
                <emma:interpretation id="interp29" emma:lang="en-IN" emma:confidence="0">
                  <emma:literal>while</emma:literal>
                </emma:interpretation>
              </emma:one-of>
            </emma:emma>
          </inkml:annotationXML>
          <inkml:trace contextRef="#ctx0" brushRef="#br0" timeOffset="23912.6701">7673 1485 60,'-2'-12'186,"-3"3"-18,5 9-3,-2-20-12,2 20-4,-2-15-7,2 15-13,-1-10-12,1 10-16,0 0-7,0 0-8,-5-13-13,5 13-6,0 0-9,0 0-4,0 0-7,0 0-4,-23 43-4,15-23 1,-2 8-8,-4-1-3,-1 1-2,1 13-2,-1-5-1,6-4-4,-3 9-1,7-11-4,-2 3-1,2-5-3,-2-1 1,4-1-4,-1 2 2,4-8 1,0 0 2,4-2-8,-3 2 1,3-5-5,6-1-13,-6-3-4,1-2-5,3-3 4,2-1-4,4-4 0,-14-1-5,31-7 1,-12-2 0,-2 0 3,0-2 0,-2-6 4,4-4 3,-4-2-2,-3-4 4,0-1-1,-3 12-1,1-9 7,0 0 1,1-2 4,-1 4-4,-3 8 0,-1-3 6,1 3-5,2 0 3,-4 6 5,-2-2 2,-3 11-3,12-14 7,-12 14-10,4-14 4,-4 14-1,5-9 1,-5 9 0,0 0-2,0 0 2,7-11-1,-7 11-13,0 0 9,0 0 1,0 0 6,0 0 5,0 0 4,1 40 5,-1-25 0,0 6-4,-1 6 6,-1 0-3,2-3 0,2 5-3,-1-1 3,1-7-3,-2 7-2,3-8 1,4 7-1,-5-6-2,7 2-2,-3-3-1,3 1 8,1-6-8,0-1 1,-1 0 2,6-3 2,-1 2-11,-5-8 11,3-2 1,-2 0-2,-10-3 1,27 0 0,-13-3-4,-14 3 6,24-12 8,-11 1-2,-1 1-3,4-3 0,-6-1-1,0-2-3,2-1 0,-3-2-3,-3 3-1,1 0 0,0 0 3,-3-3-4,1 3 1,-2 3 2,2 1 3,0 2 0,-5 10 9,4-18-8,-4 8-2,0 10-3,5-14-1,-5 14 1,0 0-3,0-16-1,0 16-3,0 0 2,0 0-2,7-12-3,-7 12 0,0 0 0,0 0-3,18-1 4,-18 1 0,28 3-3,-9 2 4,1-5 0,2 1 6,0-1-1,9 0-2,-2 3 0,2-6-2,-4 3 2,-4-4 4,0 0 0,-4 3 10,0-7 7,0 3 8,-2-1 10,-3-2 6,-6 2 5,2-1 6,-3 0 4,2-1-5,-9 8 1,10-15 1,-7 9 6,-3 6 5,9-14 0,-9 14 5,5-9-7,-5 9-1,0 0-17,3-12-5,-3 12-3,0 0-11,0 0-9,0 0-4,0 0-2,0 0-3,0 0 2,0 0-4,0 0-2,0 44 1,-3-20 0,-2 0-2,1 7-4,-1-12-4,2 1-22,-2 8-23,5-8-23,-5-2-33,1 1-25,-1-3-37,3-6-35,2-10-30,-1 17-15,1-17-15,0 0-169,0 0-458,0 0 203</inkml:trace>
          <inkml:trace contextRef="#ctx0" brushRef="#br0" timeOffset="24179.5171">8636 1337 235,'2'-20'227,"-2"8"-17,0-1-18,0 13-12,0-20-22,0 20-17,0-14-18,0 14-15,0 0-33,-2-16-49,2 16-30,0 0-50,0 0-26,0 0-42,0 0-115,0 0-255,5 56 114</inkml:trace>
          <inkml:trace contextRef="#ctx0" brushRef="#br0" timeOffset="24705.6411">8621 1897 131,'-6'12'150,"6"-12"1,0 0-11,0 0-7,11 21-5,-11-21-4,8 7-9,-8-7-5,16 8-6,-6-3-9,9-3-6,-1-4-8,6 2 4,5-8-22,2-4-1,12-6-7,-12 2-9,10-6-1,-11 4-5,8-9 2,3-5-8,-14 0-2,9-3-5,-10-3 2,1 2-1,-7-6-4,-2 1 1,-5 0-3,-4-2-2,3 1 11,-7 9 10,0 7 2,-5-2-6,0 0 9,-3 2-1,1 5-1,-5 5-1,5-3-1,-5 3 5,2 4 7,4-1-2,1 13 0,-4-16-7,4 16-5,-5-11-9,5 11-5,0 0-5,-7-11-1,7 11-4,0 0-1,0 0-1,-15 23-1,6-4-4,1-2 0,-4 10-1,5-2-1,-3 2 2,0 2 2,-1 2-1,1-1 1,5 0 2,3 2 3,-1-3 1,-4 2-2,2-3 3,3-2 4,4 2-5,5-5 4,-2 4 1,5-7 0,-5-3 1,4-2-2,1 0 1,5 3-1,9-3-1,-3-7 0,11-5-1,2-3-1,12-7 0,-11-1-3,12-8-1,-4 2-1,0-4 6,-12-1-11,1-7 3,2-2 2,-10 5-2,5-13-2,-10 8-4,1-8 3,3-4-1,-13 11-4,2-1 3,-4-10-3,3 11-1,-6 1-2,-2 4 2,1 3 2,-4 2 2,1 4 0,1-1 2,-2 4 5,0 12 1,-2-20 1,2 20-5,-1-13-6,1 13-4,0 0 4,0 0-3,0 0-3,-35 10 2,20 5 0,-7 5 1,-2 3-5,0 2 3,-5 6 2,12-3 8,0 0-14,3 1 1,0-1 4,4 2 6,3-2-10,7 5 2,2-3-3,3 0-12,4-1-19,4-1-16,6 11-20,-2-16-44,9 5-39,-2-3-41,10-1-33,4-2-51,-11-8-147,5-6-462,4 3 205</inkml:trace>
        </inkml:traceGroup>
        <inkml:traceGroup>
          <inkml:annotationXML>
            <emma:emma xmlns:emma="http://www.w3.org/2003/04/emma" version="1.0">
              <emma:interpretation id="{A83048C5-7DA4-4F2E-B91E-06FD57D141C1}" emma:medium="tactile" emma:mode="ink">
                <msink:context xmlns:msink="http://schemas.microsoft.com/ink/2010/main" type="inkWord" rotatedBoundingBox="11704,12207 12804,12262 12766,13025 11666,12971"/>
              </emma:interpretation>
              <emma:one-of disjunction-type="recognition" id="oneOf6">
                <emma:interpretation id="interp30" emma:lang="en-IN" emma:confidence="0">
                  <emma:literal>be</emma:literal>
                </emma:interpretation>
                <emma:interpretation id="interp31" emma:lang="en-IN" emma:confidence="0">
                  <emma:literal>he</emma:literal>
                </emma:interpretation>
                <emma:interpretation id="interp32" emma:lang="en-IN" emma:confidence="0">
                  <emma:literal>bee</emma:literal>
                </emma:interpretation>
                <emma:interpretation id="interp33" emma:lang="en-IN" emma:confidence="0">
                  <emma:literal>me</emma:literal>
                </emma:interpretation>
                <emma:interpretation id="interp34" emma:lang="en-IN" emma:confidence="0">
                  <emma:literal>Be</emma:literal>
                </emma:interpretation>
              </emma:one-of>
            </emma:emma>
          </inkml:annotationXML>
          <inkml:trace contextRef="#ctx0" brushRef="#br0" timeOffset="25044.96">10337 1366 2503,'0'-15'46,"0"15"-28,-2-23 19,2 8 48,0 15 21,-5-20 18,3 11 9,2 9-10,0 0-4,-1-19-16,1 19-11,0 0-11,0 0-2,0-11 0,0 11-15,0 0-5,0 0-10,0 0 0,0 0 3,0 0 8,0 0 12,-14 43 4,9-23-1,-2 8-4,2 1-22,-5 3 6,0 9-7,3 1 0,-4-4 0,5-5-5,-1-4-12,-5 11 1,7-7 0,-2 1-1,-3 8-10,-2-3-25,5-7-44,0-3-59,0-1-45,4 0-45,-4-8-61,2-2-56,1-1-49,-2-6-196,2-2-605,4-9 268</inkml:trace>
          <inkml:trace contextRef="#ctx0" brushRef="#br0" timeOffset="25243.5885">10298 1719 197,'3'-7'249,"-3"7"-12,14-15-16,-6 12-22,4-1-16,-12 4-22,22-8-15,-6 7-11,1-3-15,3 4-14,-1 4-12,-3 0-10,2 5-4,-2-2-9,1 1-9,-2 0-5,1 4-1,-6-1-6,0 2 1,-5 2 0,0 0 0,0-3-2,-8 4 0,1 1-4,-6-4-2,-1 3-5,-3-4-1,0 1-2,-6 1-6,-1-1-13,-9 2-29,-1-2-38,4-1-46,-3-3-53,10-2-55,-1 0-210,3-6-449,16-1 199</inkml:trace>
          <inkml:trace contextRef="#ctx0" brushRef="#br0" timeOffset="25626.6089">10866 1805 118,'0'0'270,"0"0"-25,0 0-17,0 0-14,0 15-23,0-15-19,0 0-15,0 0-12,24 0-16,-10-4-11,3 1-8,2 1-6,3 0-13,-1-2-10,-1-1-6,2-3-6,-1-1-6,1-2-8,0-4-2,2-2-9,-5 6 5,-2-9-1,-3 3 9,-4 1 20,-3-4-12,-2 3-5,-3-3 2,-2 2-8,-9 0-1,4 1-8,-4 4-5,-1 1 5,0 3-14,-7 1 1,6 2-11,-9 1-5,-1 5-1,3 4-3,-6 0 1,-4 8-7,-1 7 6,-5 9-6,0-3-2,3 7 5,6-8 9,-4 11-15,5 2 4,10-9-2,0 4 0,4 8-1,10-12 1,0 0-1,9 0-2,3 4-7,5-8-16,3-4-23,8 0-36,14 0-48,6-5-69,17-10-82,-7-7-199,38-8-516,-4-11 228</inkml:trace>
        </inkml:traceGroup>
      </inkml:traceGroup>
    </inkml:traceGroup>
    <inkml:traceGroup>
      <inkml:annotationXML>
        <emma:emma xmlns:emma="http://www.w3.org/2003/04/emma" version="1.0">
          <emma:interpretation id="{BB46636A-B512-448E-B78D-B8FFA3D42CA7}" emma:medium="tactile" emma:mode="ink">
            <msink:context xmlns:msink="http://schemas.microsoft.com/ink/2010/main" type="paragraph" rotatedBoundingBox="2292,12997 12729,13241 12702,14363 2266,141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4E0771-627F-4693-BF0C-490F3D86F3D8}" emma:medium="tactile" emma:mode="ink">
              <msink:context xmlns:msink="http://schemas.microsoft.com/ink/2010/main" type="line" rotatedBoundingBox="2292,12997 12729,13241 12702,14363 2266,14118"/>
            </emma:interpretation>
          </emma:emma>
        </inkml:annotationXML>
        <inkml:traceGroup>
          <inkml:annotationXML>
            <emma:emma xmlns:emma="http://www.w3.org/2003/04/emma" version="1.0">
              <emma:interpretation id="{42E54973-55C0-4D63-A9BA-B2BD8F90DD16}" emma:medium="tactile" emma:mode="ink">
                <msink:context xmlns:msink="http://schemas.microsoft.com/ink/2010/main" type="inkWord" rotatedBoundingBox="2289,13117 6897,13225 6874,14218 2266,14110"/>
              </emma:interpretation>
              <emma:one-of disjunction-type="recognition" id="oneOf7">
                <emma:interpretation id="interp35" emma:lang="en-IN" emma:confidence="0">
                  <emma:literal>suisibie</emma:literal>
                </emma:interpretation>
                <emma:interpretation id="interp36" emma:lang="en-IN" emma:confidence="0">
                  <emma:literal>sliisible</emma:literal>
                </emma:interpretation>
                <emma:interpretation id="interp37" emma:lang="en-IN" emma:confidence="0">
                  <emma:literal>sliisibie</emma:literal>
                </emma:interpretation>
                <emma:interpretation id="interp38" emma:lang="en-IN" emma:confidence="0">
                  <emma:literal>sleisibie</emma:literal>
                </emma:interpretation>
                <emma:interpretation id="interp39" emma:lang="en-IN" emma:confidence="0">
                  <emma:literal>slsisibie</emma:literal>
                </emma:interpretation>
              </emma:one-of>
            </emma:emma>
          </inkml:annotationXML>
          <inkml:trace contextRef="#ctx0" brushRef="#br0" timeOffset="26846.6459">1478 2536 50,'10'-12'184,"-3"1"6,-2 2-5,2-3-9,-3 4-6,-4 8-16,8-16-10,-8 16-11,0-16-9,0 16-14,-3-19-16,-6 10-8,2 1-10,-5-4-7,-5 4-10,-5 1-5,-9-5-5,2 6-6,-5 4-3,0 2-8,-2 2-3,2 3-3,2 3-3,-6 4-1,7 0-2,-5 0-3,9 8-1,2-4-4,-5 8-1,5-4-2,3-2 0,6 2 2,6-2-3,-2 0-2,9 2 2,-1-2-2,1 3-1,6 2 4,8-6-3,-3 3-2,6-3 1,4 4 0,-2-1 2,9-2 2,-6-1-5,3 0-2,-3-4 4,-2 0-3,-1-2-1,-1-1 1,0-3 2,-4 1 1,-3-1-1,-1-4-2,3 2-1,-10-5 1,12 12 1,-12-12 6,4 4 5,-4-4 5,0 0 3,0 0 2,0 0-5,0 0 0,0 0 2,-23 11-7,23-11-2,-32-7 6,13 7-6,-3-5-3,0 2-1,-5-4-3,4 2 3,1 4-12,3-3-8,-3-1-8,-3 0-11,6-1-4,-10-2-11,6 5-4,1-1-21,3-1-12,1-2-22,2 2-35,-1 3-21,9-1-21,8 3-132,-26-3-339,26 3 151</inkml:trace>
          <inkml:trace contextRef="#ctx0" brushRef="#br0" timeOffset="28298.6036">1108 2445 73,'0'0'157,"0"0"-5,1-20-4,-1 20-6,2-15 3,1 2-1,-3 13-1,7-17-6,0 6 7,-5 4-4,5-3-1,-7 10-3,6-16-1,-6 16-7,7-10-6,-7 10-10,2-9-10,-2 9-8,0 0-8,0 0-13,0 0-8,7-11-10,-7 11-3,0 0-10,0 0-4,0 0-6,0 0 2,0 0-4,-7 46-4,2-29-3,1 11 1,4 2 0,-6 3-7,-1-3 1,2 16-4,-2-5 0,3 4-2,-1-2 0,2-1-1,3 0-4,0-8 4,-3 5-3,8 3-3,-2-11 1,7 9 1,-6-7-1,4-3-1,2-2 14,-3-3-14,2-7-3,6 5-5,-8-7-9,8 1-17,-4-2-21,1-7-21,5 0-30,2-3-38,3-5-37,12 0-36,-2-5-26,14-4-137,-5-5-405,7-2 180</inkml:trace>
          <inkml:trace contextRef="#ctx0" brushRef="#br0" timeOffset="28592.3662">2026 2657 77,'2'-12'224,"-2"12"-3,4-17 0,-4 17-7,-4-20-18,4 20-17,-5-14-12,5 14-15,-7-12-13,7 12-15,-15-10-13,3 6-10,12 4-13,-22 0-5,22 0-12,-33 6-6,11 2-7,-4 7-5,1 0-7,-1 9-4,-1-1-9,5 3-15,-11 10-26,8 1-23,-10 1-30,10 2-33,1-1-33,3-1-36,-1 4-24,3-5-149,7-8-363,-1 2 161</inkml:trace>
          <inkml:trace contextRef="#ctx0" brushRef="#br0" timeOffset="28887.1559">2298 2764 202,'0'-9'332,"0"9"-5,3-20-2,-3 20-14,0-12-15,0 12-20,6-13-25,-6 13-29,0 0-11,0 0-16,0 0-25,0-14-19,0 14-16,0 0-14,0 0-17,0 0 1,0 0-14,0 0-11,-12 44-3,6-28-9,0 5-1,-1 4-12,-2 2-4,-4-1-6,4 3-3,-1 0 2,-2-2-14,5 1-28,0-4-30,-1 1-40,1-3-39,0-10-44,4 5-48,6-5-59,-3-12-30,3 15-37,-3-15-169,0 0-535,0 0 236</inkml:trace>
          <inkml:trace contextRef="#ctx0" brushRef="#br0" timeOffset="28965.3172">2348 2344 149,'-9'-18'255,"6"4"-22,-1 3-21,-3 1-24,7 10-20,-5-15-22,5 15-30,-10-8-32,10 8-33,0 0-39,0 0-48,-3 28-49,3-28-55,6 40-86,11-20-245,4 4 110</inkml:trace>
          <inkml:trace contextRef="#ctx0" brushRef="#br0" timeOffset="29322.7836">3020 2647 185,'0'0'305,"9"-7"-4,-9 7-19,0 0-13,0 0-29,0 0-23,0 0-24,0 0-20,0 0-23,0 0-13,0 0-15,-48 12-10,26-5-14,-4 6-8,1 0-14,4-3-5,-3 5-12,6-1-3,2 0-7,1 3-2,3-4-10,2 2-13,-2-4-9,10-1-2,-3 6-6,10 0 0,-5-16-3,7 23 2,3-9-1,2-2-1,0 2 1,-2-5 0,7 4-3,-1-6 2,-1 1-4,-5-1 3,2-2-1,2 3-1,-6-1 0,3-6 1,-11-1 2,12 11-5,-12-11 3,6 8 1,-6-8 2,0 0 1,9 5 3,-9-5-5,0 0-2,0 0 2,0 0-2,0 0 3,0 0-5,-44-2-2,21 2-6,1-2-14,-7 2-17,-2-1-19,-3-2-19,0 1-18,2 2-22,3-2-32,6 2-25,5-5-30,4 5-210,-1-2-447,15 2 198</inkml:trace>
          <inkml:trace contextRef="#ctx0" brushRef="#br0" timeOffset="29727.5236">3307 2368 195,'0'-26'294,"2"8"-19,0 0-23,-1 7-23,-1 11-24,0-20-20,0 10-25,0 10-24,4-13-49,-4 13-53,0 0-39,0 0-52,0 0-69,0 0-185,22 24-337,-7-11 150</inkml:trace>
          <inkml:trace contextRef="#ctx0" brushRef="#br0" timeOffset="29570.6128">3357 2720 337,'7'-5'366,"-7"5"-11,13-11-16,-13 11-20,9-8-30,-9 8-21,8-4-33,-8 4-28,0 0-17,0 0-18,0 0-20,0 0-20,0 0-8,0 0-11,7 23-7,-7-23-6,-5 25-19,2-5-2,-4-2-9,2 6-5,-2-4-4,4 0-6,-4-2-7,-2 2-24,2-1-37,2 2-44,-3-5-42,-4 8-52,5-6-55,2-5-62,-2-6-57,-2-1-203,9-6-572,0 0 253</inkml:trace>
          <inkml:trace contextRef="#ctx0" brushRef="#br0" timeOffset="30039.0293">3979 2301 58,'6'-8'366,"-4"-4"3,7 2-5,-9 10-6,5-18-17,-5 18-34,1-13-41,-1 13-34,6-8-17,-6 8-26,0 0-19,0 0-14,0 0-25,0 0-14,-9 49 6,-3-21-11,-2 15-8,4-3-14,2 6-7,-1-8-8,-3 6-20,2-1 6,3-4-6,-1-1-6,1-3-7,-2 5-4,2-7-21,1-3-27,6-4-41,-2 1-51,-2-1-44,1-6-44,-2 2-61,5-6-52,-2-3-279,-3-1-630,5-12 279</inkml:trace>
          <inkml:trace contextRef="#ctx0" brushRef="#br0" timeOffset="30222.408">3787 2766 193,'17'-14'190,"7"0"-13,7 4-7,3-3-8,12 2-11,-13 7-10,4-1-13,-4 2-14,4 4-12,-6 2-6,3 5-11,-6-2-11,1 4-4,-2 0-3,-10 0-8,-2 2-3,1-1-8,-1 4 2,-3-1-7,-7-2-2,2 6-6,-4-4 1,-11 2-4,3-1-2,-7 3-3,-12 4-2,0-6-5,-8 1-6,-6 3-18,-1-4-17,5-6-18,1 2-22,-4-4-18,6 0-26,2-3-29,8-7-38,4 1-132,0-3-329,17 4 146</inkml:trace>
          <inkml:trace contextRef="#ctx0" brushRef="#br0" timeOffset="30494.1932">4877 2420 239,'5'-8'412,"-2"0"2,-3 8-18,6-15-33,-6 15-23,6-12-40,-6 12-22,0 0-30,0 0-22,7-8-26,-7 8-26,0 0-20,0 0-11,0 0-6,0 36-8,-5-13-11,2 5-8,-2 0-11,-4 4-7,2 0-13,0-3-4,-1 3-11,1 3-3,-2-4-5,1-3-2,-1 4-6,-1-3-9,0 1-6,0-2-23,-2-2-46,3-1-54,2-5-75,-1 7-76,-4-11-84,8 3-73,-2-10-242,6-9-692,0 0 306</inkml:trace>
          <inkml:trace contextRef="#ctx0" brushRef="#br0" timeOffset="30849.6098">5277 2850 3042,'13'-5'15,"-13"5"-6,0 0-14,2-14 4,-2 14 5,0 0 11,0 0 14,0 0 2,7-9 0,-7 9 2,0 0-10,0 0-3,7-8 3,-7 8-3,0 0-1,0 0-4,12-6 1,-12 6-5,11-11-5,-4 6-9,-7 5-7,11-15-4,-5 6-10,-6 9-5,7-19-1,-5 6 3,0-3 9,1-1-2,-3 1 2,-5 1 0,-2 0 4,4 2 5,-2 2 4,5 11-1,-11-17 0,1 9 8,10 8-8,-17-11 2,17 11 1,-19 0-2,19 0 2,-29 15 3,14 1-2,-6 3 3,3 2 0,-3 4-1,6 2 5,-1-3-1,4 6 2,2-4-1,3 1 2,2 3-1,2-2 5,1 2-12,5-1-28,4-2-48,2-7-70,10 0-74,1 3-222,13-15-479,13 1 212</inkml:trace>
        </inkml:traceGroup>
        <inkml:traceGroup>
          <inkml:annotationXML>
            <emma:emma xmlns:emma="http://www.w3.org/2003/04/emma" version="1.0">
              <emma:interpretation id="{21DB6820-72CB-40EC-8355-D5A6235C18BF}" emma:medium="tactile" emma:mode="ink">
                <msink:context xmlns:msink="http://schemas.microsoft.com/ink/2010/main" type="inkWord" rotatedBoundingBox="7869,13127 10369,13186 10343,14308 7843,14249"/>
              </emma:interpretation>
              <emma:one-of disjunction-type="recognition" id="oneOf8">
                <emma:interpretation id="interp40" emma:lang="en-IN" emma:confidence="0">
                  <emma:literal>from</emma:literal>
                </emma:interpretation>
                <emma:interpretation id="interp41" emma:lang="en-IN" emma:confidence="0">
                  <emma:literal>From</emma:literal>
                </emma:interpretation>
                <emma:interpretation id="interp42" emma:lang="en-IN" emma:confidence="0">
                  <emma:literal>toom</emma:literal>
                </emma:interpretation>
                <emma:interpretation id="interp43" emma:lang="en-IN" emma:confidence="0">
                  <emma:literal>tom</emma:literal>
                </emma:interpretation>
                <emma:interpretation id="interp44" emma:lang="en-IN" emma:confidence="0">
                  <emma:literal>Toom</emma:literal>
                </emma:interpretation>
              </emma:one-of>
            </emma:emma>
          </inkml:annotationXML>
          <inkml:trace contextRef="#ctx0" brushRef="#br0" timeOffset="31574.3072">6757 2341 99,'-7'-7'312,"7"7"-5,-13-11-4,13 11 2,-9-11-28,9 11-20,-8-6-19,8 6-16,0 0-20,-9-8-22,9 8-21,0 0-8,0 0-21,0 0-1,0 0-10,-22 22 14,13-5-11,-9 10-12,-5 8-9,0 6-11,-1 0-8,-4 2-11,3 4-9,2-6-3,0 4-4,-1 1-6,3 0-3,7-1-10,-4 1 2,-3 1-6,4-1-36,3-3-34,8 2-41,2 2-36,-8-8-37,4-6-48,3-3-51,5-4-38,-4-7-44,4-10-170,0-9-544,0 0 241</inkml:trace>
          <inkml:trace contextRef="#ctx0" brushRef="#br0" timeOffset="32336.7547">6491 2986 111,'0'0'224,"-10"-10"-15,10 10-15,0 0-20,0-18-18,0 18-16,13-15-11,-6 7-9,8-4-7,3 2-11,2 2-7,7-4-7,1 3-6,2 2-7,-1 3-5,4 4-7,-1 2 0,-1 2-8,-4 2-5,2 1 1,2 0-5,-3 6-7,-1-2-2,-2 7-6,1-3 1,-4 5-8,-6-4 1,-1 8-2,-1 2-1,-1 0-4,-4-6 0,-1 4 1,-4-4 0,3 4-2,-7-4 1,-2 0-3,-3-1 2,-5-3-3,1-1 0,-3 0 0,2-1 0,1-5-1,-3-2-1,4 1 0,-1-3-6,9-5-9,0 0-3,-17-2-2,17 2 1,0 0-3,-7-23-4,9 7-2,7-9 1,-1-1 1,6 2 7,1-3 0,6-11-4,-3 10 2,5 1 7,6-5 0,1 0 8,-6 11 1,4-4-3,-3 7 4,3-1 8,1 3-3,-2-1 8,2 4-4,2 5 0,1-2 2,-3 3 0,-7 2-6,8 4-1,-8 1-2,0 0-2,-3 1-1,-1 4-3,-2 0-1,-4 4 0,1 0 0,-1 5 4,-8 2 0,3 9 6,-7 2-1,-2-2-1,-5 6-2,0 0 5,-6-1-6,4-3 1,-1 2 4,1-4-7,2-7-6,1 2 1,4 0 6,2-8-2,-5-1-1,5-11-1,8 20 4,-8-13 3,0-7-1,9 8 3,-9-8-3,22-6-1,-5-1 2,5-3 9,4-5 0,-2-8 3,-7 3 1,14-12 5,-11 8 3,2-16-2,6 4-1,-9-3-1,-7 13-2,1-2 3,-1 0 1,-3 9 9,-3-1-6,-2 4 1,1 0-5,-5 2 3,0-4-5,0 18-7,-7-18-3,2 7-6,0 4-4,5 7-14,-21-10-24,8 7-23,13 3-28,-24 1-27,9 6-24,-3-2-25,-2 3-39,10 7-21,-9-5-31,0 6-160,5-1-443,3 2 197</inkml:trace>
          <inkml:trace contextRef="#ctx0" brushRef="#br0" timeOffset="31690.2411">6621 2467 39,'22'-42'256,"0"2"1,-3 3-10,1 12-4,-3-2-18,0 2-22,2 2-17,0 2-20,-4 7-17,1 5-17,-3-3-13,-1 5-16,6 2-11,-1 4-20,1 2-29,-1 6-27,6 4-28,-1 6-33,0 4-34,-3 6-28,5 6-39,-2 5-15,-7 4-32,-3-1-109,-5-10-325,-2 11 145</inkml:trace>
          <inkml:trace contextRef="#ctx0" brushRef="#br0" timeOffset="32913.4156">8040 2880 22,'0'0'335,"8"-8"-23,-8 8-32,9-7-24,-9 7-26,0 0-25,0 0-28,7-8-20,-7 8-17,0 0-19,0 0-10,0 0-10,0 0-8,3 36-9,-3-21-7,0 5-11,-1 7-2,-5-2-10,1 3-4,0 0-5,3-5-5,-3 2-3,4-9-5,-1 4-1,2-4-1,-4-4-5,4-12 2,-1 22-6,-4-16-1,5-6 1,0 14-2,0-14 0,0 0 1,0 0-7,0 0 0,0 0-3,0 0-1,0 0 2,30-35-3,-16 16 2,0-4-4,3 2-1,-2-2 0,-1 5-4,-1 3 7,10-5-7,-13 8 2,2 0 1,-7 3-7,5 2-1,-10 7 2,11-7-7,-11 7 1,10-5 0,-10 5 4,0 0-2,0 0 2,20 12-2,-15-4-2,-1 3 0,1-2 6,-2 1-5,1 7 4,3-1 1,-4 1 0,4-2-1,0 3 1,-1 0-1,3-1 4,0-2 0,-1-2 6,1-6-3,-3 2 3,6-1 0,-1-4 2,1 3-1,-12-7-3,25-4 3,-8-3 2,-1-1-6,2-4 4,8-1-1,-4-5 0,2-3-2,-3 1 2,1 0-4,-5 0 8,3 2 5,-8 1 2,2 8 6,-5 0 0,3 1 4,-6 1 0,3 1-7,-9 6-4,9-10-6,-3 2 2,-6 8-10,0 0-2,11-5-1,-11 5 10,0 0-11,0 0 1,10 25-1,-8-13 1,-2-12-9,0 27-1,0-2-8,1 2 3,1-6-26,1-1-20,4 0-30,-3-1-44,4-2-19,8 5-61,-1-8-46,0 0-182,6-4-480,10 0 213</inkml:trace>
        </inkml:traceGroup>
        <inkml:traceGroup>
          <inkml:annotationXML>
            <emma:emma xmlns:emma="http://www.w3.org/2003/04/emma" version="1.0">
              <emma:interpretation id="{7AB393DD-D8CD-40F6-9558-E7C23DC5E825}" emma:medium="tactile" emma:mode="ink">
                <msink:context xmlns:msink="http://schemas.microsoft.com/ink/2010/main" type="inkWord" rotatedBoundingBox="10626,13477 12722,13526 12704,14299 10608,14250"/>
              </emma:interpretation>
              <emma:one-of disjunction-type="recognition" id="oneOf9">
                <emma:interpretation id="interp45" emma:lang="en-IN" emma:confidence="0">
                  <emma:literal>TY</emma:literal>
                </emma:interpretation>
                <emma:interpretation id="interp46" emma:lang="en-IN" emma:confidence="0">
                  <emma:literal>TV</emma:literal>
                </emma:interpretation>
                <emma:interpretation id="interp47" emma:lang="en-IN" emma:confidence="0">
                  <emma:literal>The</emma:literal>
                </emma:interpretation>
                <emma:interpretation id="interp48" emma:lang="en-IN" emma:confidence="0">
                  <emma:literal>Ty</emma:literal>
                </emma:interpretation>
                <emma:interpretation id="interp49" emma:lang="en-IN" emma:confidence="0">
                  <emma:literal>T"</emma:literal>
                </emma:interpretation>
              </emma:one-of>
            </emma:emma>
          </inkml:annotationXML>
          <inkml:trace contextRef="#ctx0" brushRef="#br0" timeOffset="33192.7329">9828 2624 170,'2'-12'388,"-2"12"-14,5-18 3,-3 9-7,-2 9-22,0 0-36,1-14-32,-1 14-28,0 0-23,0 0-30,0 0-19,0 0-22,0 0-11,0 0 11,0 0-2,-10 38-18,5-19-4,-7 5-11,5 0-10,-1 3-14,1-1-2,-5 3-14,5-1-10,-2 2-9,-1-1-2,-3 1-2,-3-6-11,2 4 0,4-4-15,-2 1-26,2-6-43,3-2-46,-1 2-42,-1-6-34,1 7-54,1-7-55,0 2-60,7-15-34,-9 15-262,9-15-672,0 0 298</inkml:trace>
          <inkml:trace contextRef="#ctx0" brushRef="#br0" timeOffset="33544.5629">9210 2592 179,'-21'-8'271,"8"4"-5,-1-4-9,4 4-18,10 4-24,-21-5-23,21 5-18,-15-6-15,15 6-16,-10-3-9,10 3-16,0 0-7,0 0-11,0 0-4,0 0-3,0 0-11,0 0 1,0 0 2,0 0 1,0 0-1,37 26-4,-4-18-2,13 0 9,7-2-7,5-3-2,2 1-4,3-1-2,3-3-2,-2-1-13,0-5 14,0 3-14,-1 1 1,-5-4-8,-2 0-5,1 0 2,-8 1-19,-11 2 15,11 0-7,-18-4 5,-5 4-14,-4-2 8,-2 1-9,-4 0-1,-16 4 5,24-2-19,-16 0-18,-8 2-36,15-1-41,-15 1-51,0 0-56,0 0-62,16 3-45,-16-3-51,0 0-177,0 0-568,-41 26 251</inkml:trace>
          <inkml:trace contextRef="#ctx0" brushRef="#br0" timeOffset="33933.4827">10547 2622 78,'0'0'237,"3"-20"-9,-3 20 6,2-14-21,-2 14-17,0 0-21,-2-14-20,2 14-16,0 0-18,0 0-12,0 0-12,0 0-9,0 0-9,0 0-3,6 42-6,-6-18-4,1 3-4,-1 1-6,2 1-5,1 5-5,3-1-4,0 5-4,1-8-4,0 3-3,5-2-2,-2 1 0,4-7-5,-6 3-22,6-4-43,5-4-46,-4-3-31,6-7-45,-2-1-40,8 0-163,-5-7-396,11-4 176</inkml:trace>
          <inkml:trace contextRef="#ctx0" brushRef="#br0" timeOffset="34195.8462">11126 2867 25,'15'-22'224,"-4"4"12,1 5 6,-4 1 5,-3 1 0,0-1 7,1 5 2,-6 7-2,6-12 5,-6 12-22,4-9-21,-4 9-25,0 0-24,0 0-28,0 0-2,0 0-11,0 0-19,-53 23-14,25-5-6,-6 10-6,0 3-14,-2 5-23,4 4 17,-2-7-18,1 3-26,4 4-45,0 3-40,9-2-42,-3 2-40,-2 2-64,13-15-83,-12 7-235,12-8-576,5-5 255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4:26.718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5F2CD415-B95D-4A4F-B45D-A6E21C9A4B69}" emma:medium="tactile" emma:mode="ink">
          <msink:context xmlns:msink="http://schemas.microsoft.com/ink/2010/main" type="writingRegion" rotatedBoundingBox="13005,3873 10340,5531 9983,4957 12648,3299"/>
        </emma:interpretation>
      </emma:emma>
    </inkml:annotationXML>
    <inkml:traceGroup>
      <inkml:annotationXML>
        <emma:emma xmlns:emma="http://www.w3.org/2003/04/emma" version="1.0">
          <emma:interpretation id="{EF9075B6-55E7-405F-8882-046A6AE25C9A}" emma:medium="tactile" emma:mode="ink">
            <msink:context xmlns:msink="http://schemas.microsoft.com/ink/2010/main" type="paragraph" rotatedBoundingBox="13005,3873 10340,5531 9983,4957 12648,32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EED50A-9872-4161-9040-A57751CA9063}" emma:medium="tactile" emma:mode="ink">
              <msink:context xmlns:msink="http://schemas.microsoft.com/ink/2010/main" type="line" rotatedBoundingBox="13005,3873 10340,5531 9983,4957 12648,3299"/>
            </emma:interpretation>
          </emma:emma>
        </inkml:annotationXML>
        <inkml:traceGroup>
          <inkml:annotationXML>
            <emma:emma xmlns:emma="http://www.w3.org/2003/04/emma" version="1.0">
              <emma:interpretation id="{A0ADA50B-4B98-43B7-9463-93650F1ED53A}" emma:medium="tactile" emma:mode="ink">
                <msink:context xmlns:msink="http://schemas.microsoft.com/ink/2010/main" type="inkWord" rotatedBoundingBox="12781,3513 12665,3585 12533,3375 12650,3302"/>
              </emma:interpretation>
            </emma:emma>
          </inkml:annotationXML>
          <inkml:trace contextRef="#ctx0" brushRef="#br0">714-910 2663,'-3'-13'11,"-6"-3"-17,4 3 3,0 4 45,-1 2-7,3 1-6,1-1-6,-2 0-10,3 2-5,-3 4-1,4 1-3,0 0-2,0 0 2,0 0-1,0 22-3,2 0-26,1 12-67,2 3-70,-1 19-263,-1-2-461,-3 3 205</inkml:trace>
        </inkml:traceGroup>
        <inkml:traceGroup>
          <inkml:annotationXML>
            <emma:emma xmlns:emma="http://www.w3.org/2003/04/emma" version="1.0">
              <emma:interpretation id="{84273158-AF08-492A-B320-D76EC3038893}" emma:medium="tactile" emma:mode="ink">
                <msink:context xmlns:msink="http://schemas.microsoft.com/ink/2010/main" type="inkWord" rotatedBoundingBox="12541,4054 11976,4406 11757,4054 12323,3703"/>
              </emma:interpretation>
            </emma:emma>
          </inkml:annotationXML>
          <inkml:trace contextRef="#ctx0" brushRef="#br0" timeOffset="-754.5151">27 14 115,'-11'0'203,"11"0"-15,0 0-19,-6-2-14,6 2-17,0 0-16,0 0-10,-6-3-11,6 3-13,0 0-6,0 0-10,2-7-7,-2 7-1,0 0-10,0 0-9,0 0-3,5-7-5,-5 7 0,0 0-8,0 0-2,0 0 0,0 0-7,0 0 2,0 0-4,0 0-3,8 12-3,-6-8-14,-2 4-25,1 2-48,-1 2-23,-1 2-49,-4 3-138,-1 1-309,-4 0 136</inkml:trace>
          <inkml:trace contextRef="#ctx0" brushRef="#br0" timeOffset="-203.6784">347-275 149,'-7'-11'169,"-2"2"-26,-1 0-10,0 2-15,1 1-15,-2-2-7,6 5-13,-2 0-8,0 1-21,1-2-15,1 3 16,5 1-10,0 0-6,-13 6-3,6-3-5,5-1-3,-6 8-3,3 0-4,3 0-2,-4 1-2,3 2-1,-2-1-7,-1 1-2,2 0 4,-1 3-5,2 2 4,-2-5 0,5-2-2,-5 3-2,2-6 1,2 7 0,0-7 3,-2-2-2,3-1-6,0 1 1,0-2 1,0-4 3,0 0-3,3 4 4,-3-4 0,0 0-2,16-5 0,-9-5 0,6-2-6,0-4-2,1-4-8,-3 2-4,4-8-1,-2 1 1,-1-2-4,-1 0 3,-1-1 3,-1 1 6,0-1-9,-3 0 11,-5 8 1,4 2 3,-2-1 8,-2 0 18,0 6 3,-1-3 3,4 6 3,-3-4 4,-2 2 7,1 4 5,0 2 2,0-2-1,0 1-1,0 0-8,-4 4-3,4-3-13,0 6 2,0-5-3,0 5-2,0 0-7,0 0 0,0 0-5,0 0 2,5 13-3,-5-2 0,5 1-2,-2 1-1,-1 7 4,3 3-3,1 3 1,2 0-4,-4 1-5,-2-7-21,6 2-24,-2-1-13,0 0-23,1-2-17,-2-4-33,0 0-177,0-4-332,-1-2 147</inkml:trace>
        </inkml:traceGroup>
        <inkml:traceGroup>
          <inkml:annotationXML>
            <emma:emma xmlns:emma="http://www.w3.org/2003/04/emma" version="1.0">
              <emma:interpretation id="{E632A49C-480E-4A19-83F7-2901C3679BFD}" emma:medium="tactile" emma:mode="ink">
                <msink:context xmlns:msink="http://schemas.microsoft.com/ink/2010/main" type="inkWord" rotatedBoundingBox="11713,4613 11662,4645 11585,4520 11635,4488"/>
              </emma:interpretation>
            </emma:emma>
          </inkml:annotationXML>
          <inkml:trace contextRef="#ctx0" brushRef="#br0" timeOffset="17209.1704">-270 304 73,'0'0'107,"-5"-3"-4,5 3-4,-2-4-9,2 4-8,0 0-2,-6-4-7,6 4-10,0 0 0,-3-4-13,3 4-7,0 0-6,-4-3 5,4 3-15,0 0 2,0 0-13,0 0 0,0 0-16,0 0-18,0 0-11,-4-4-7,4 4-12,0 0-33,0 0-67,0 0-158,0 0 70</inkml:trace>
          <inkml:trace contextRef="#ctx0" brushRef="#br0" timeOffset="17562.1627">-273 322 61,'0'0'95,"0"0"-12,0 0-11,-2-2-11,2 2 7,0 0-4,0 0-7,0 0-1,0 0-3,-6-3 1,6 3-11,0 0 3,-6-2-4,6 2-8,-3-3 7,3 3-3,-5-5-1,5 5-6,-4-3-6,1 0 3,0-1-7,3 4 11,-6-7-9,1 3 3,1 0-5,-1-1 2,3-1-14,-3 1 11,2 0 1,-3 0 6,4 1-12,-1 1 1,-2-1 2,0 0-2,4-1 3,-3 1-6,4 4-5,-5-6-3,1 5 0,4 1-16,-6-3-22,6 3-33,-5-5-47,5 5-88,0 0-218,-10 5 97</inkml:trace>
        </inkml:traceGroup>
        <inkml:traceGroup>
          <inkml:annotationXML>
            <emma:emma xmlns:emma="http://www.w3.org/2003/04/emma" version="1.0">
              <emma:interpretation id="{414F4724-C88A-47B1-8D73-54A50BA522A8}" emma:medium="tactile" emma:mode="ink">
                <msink:context xmlns:msink="http://schemas.microsoft.com/ink/2010/main" type="inkWord" rotatedBoundingBox="11330,4915 10340,5531 9983,4957 10973,4341"/>
              </emma:interpretation>
            </emma:emma>
          </inkml:annotationXML>
          <inkml:trace contextRef="#ctx0" brushRef="#br0" timeOffset="-81634.746">-1463 366 13,'0'0'178,"0"-5"-15,0 5-14,0-4-3,0 4-7,0-8-6,0 8-6,0-6-4,1 3-5,-1 3-1,0 0-8,0-4-6,0 4-8,0 0-9,0 0-10,0 0-5,0 0-7,0 0-9,0 0-6,-2-5-5,2 5-5,0 0-4,0 0-2,0 0-5,0 0-8,0 0 4,0 0-5,0 0 1,0 0-5,0 0 0,0 0-3,0 0-10,0 0 9,0 0-1,-5 11-2,4-4-2,-1 0-2,-1-1 3,1 8 2,0-5-1,-2 6 0,2-3 1,-1 2-3,0-1-1,0 0 3,2 1-1,-3-2-2,3 0-8,-3 0 5,4-2-1,-4 2 4,4-5-5,-1 3-2,1-4 5,0 3 1,0-1-6,0-1 4,0 1 3,1-1 0,-1-1-4,3-1 0,-3 2-2,1-2-6,-1 1 10,1 1-5,1 0 3,-2 0 2,1-1 0,0 1 0,-1 0-2,2 0 2,-2-2-4,0 1 4,2 2 0,-4-5-1,4 4-2,-2-5 0,0 4 0,0-6-1,-2 8 2,4-5 3,-2-3 1,0 0 1,-2 5-4,2-5 1,0 0-5,3 4 5,-3-4 1,0 0 0,0 0-3,0 0 2,0 0 1,0 0 1,0 0-2,0 0 0,0 0 1,0 0 0,0 0 5,0 0-4,0 0 1,0 0 1,0 0 3,0 0 2,0 0-1,-3 5-2,3-5 2,0 0 2,0 0-4,0 0-1,0 0-1,0 0 1,0 0-3,0 0 2,-13-4-5,13 4 4,-13 2-4,6 0-6,1 0 5,-4-1 1,-3 0-1,2 2-1,1-2 1,-1 2-1,-3 2 3,-1-2-1,4 1-2,1-3-2,0 2 2,2-2-1,-3 4-1,3-3 1,0 0 1,2 0 0,6-2 1,-9 4 0,5-3 0,0 0-1,4-1 2,-8 3-3,3-2-2,1 2-1,-2-1 2,0 1 1,0 2-1,0-2 0,-4 3 1,0-1-4,0 3 0,-1-1 1,1-1-1,1 1 2,0-3 1,3 0 0,0 0-2,-2 0 3,3-1 1,0-3 3,5 0-1,-6 4-1,6-4 0,-4 1 0,4-1-3,0 0 3,0 0-3,0 0 0,0 0-3,-8 0 1,8 0 2,0 0-1,0 0 2,0 0-1,0 0 1,0 0-1,0 0 3,-3 4-5,3-4 4,0 0-1,0 0-1,0 0-1,0 0-1,0 0 2,0 0 0,0 0 2,0 0 2,0 0-4,0 0 1,0 0-4,0 0-3,0 0-8,0 0-17,0 0-25,0 0-21,0 0-27,0 0-37,0 0-57,0 0-142,0 0-369,14-20 165</inkml:trace>
          <inkml:trace contextRef="#ctx0" brushRef="#br0" timeOffset="-80993.1011">-1184 597 107,'-2'-4'195,"2"4"-10,0 0-12,-4-4-12,4 4-13,-3-2-14,3 2-11,0 0-13,-3-4-8,3 4-13,0 0-11,-7-1-5,7 1-9,0 0-10,-12 1-2,12-1-3,-10 4-10,6-4-7,-2 5 2,-1-1-4,-1-1 0,2 2-6,-1-1-4,3 0-1,-2 1-8,1 0 1,-1 1-1,2-1 0,1 0-2,-2 3-1,4-3 1,-2 0-4,0 2-2,0-2 0,3 1 0,-1 0 0,0-2 2,1 3-2,0-4-3,0-3 3,1 7-2,0-3 5,-1 0 0,0-4-2,10 3 2,-5-3-1,-5 0 1,10-3-1,-1-1 4,-2 0-1,2-4-2,0 0-3,-1-1 3,2 0-1,-1-1 1,-2 0 0,-1-1 3,0 2 8,0 0 4,-4 2 14,2 0 1,-1 0 8,1 2 2,-2 0 4,0 0 1,3 2-3,-5-1-4,0-1-5,0 5-5,0 0 1,4-4-7,-4 4-4,0 0-4,0-4-2,0 4-3,0 0-1,0 0-4,0 0-1,0 0-4,0 0 1,0 0 0,6 11-3,-6-5 3,0 1 2,2-1-3,1 2-1,-3 3 1,1 0 0,2 0-2,-2 3 0,2 1 1,-1 3-2,-2-1-18,1 2-24,2-4-23,-3-4-20,0 3-25,5 0-39,-3-1-29,6-2-49,-7 0-136,9-3-392,-5 0 174</inkml:trace>
          <inkml:trace contextRef="#ctx0" brushRef="#br0" timeOffset="-80569.2174">-888 611 85,'-1'-4'242,"-4"3"-26,5 1-17,-5-4-21,5 4-20,-4-3-12,4 3-19,0 0-13,0 0-13,0 0-9,-16 7-12,11-1-4,0-1-7,-6 4-8,7-2-10,-3 0-4,2 0-4,-1 2-5,1 0 0,1 0-11,1-1-1,-1 2-6,2-4 1,2 5-2,-1-3-1,1 2-1,0-4-2,1 6-1,1-4-4,1 3 8,-2-5-9,3 3 1,1-3-2,-4-2 1,4 1-2,-2-3 4,2 1-3,-1 0 1,-4-3-2,0 0 4,13-5-3,-8 2 2,0-1-1,-2-3 0,0 0-3,2-2 2,-1-4 1,1 4 0,-5-3 6,0-3-2,1 5 0,-2-5 4,1 0 1,0 4 2,-4 0 0,3 1 10,-1-1 1,2 2-1,-2 3-4,-3-1-5,4 0-2,-1 1-4,-1 1 1,1-1-5,-1 4-3,3-2-3,0 4-2,-7-1-15,7 1-22,0 0-20,-13 5-17,8-1-29,2 0-31,-2-2-31,2 3-46,1-3-139,2-2-377,-3 5 167</inkml:trace>
          <inkml:trace contextRef="#ctx0" brushRef="#br0" timeOffset="-80261.9251">-776 447 187,'-2'-6'220,"2"6"-18,-3-4-20,3 4-29,0 0-13,0 0-15,0 0-9,0 0-14,0 0-10,-3 13-5,1-6-10,1-1-9,1 2-7,0 0-9,0-1-1,1-1-7,1 1-10,-2-2 2,2-1-3,-2 0-4,1 0 1,3-1-3,-4-3 1,1 4-1,-1-4-6,0 0 1,6-12-4,-4 8 1,-1-4-2,-1-3 0,0 1-4,-1-2-4,-1 2 2,1-3 1,-2 2-3,0 1 0,2 4-7,-3-3 7,2 2-4,0 1 0,-1 1-11,1-1-11,0 3-33,-3 0-25,5 3-29,-8-1-25,8 1-19,-8 4-164,0-2-338,2 5 149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7:10.8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D2D3E24-E3AB-4BAE-9AA0-7BF90681F687}" emma:medium="tactile" emma:mode="ink">
          <msink:context xmlns:msink="http://schemas.microsoft.com/ink/2010/main" type="writingRegion" rotatedBoundingBox="4923,7774 5324,7774 5324,7987 4923,7987">
            <msink:destinationLink direction="with" ref="{8D0195E3-2D64-4F08-9C77-9022B6CD63FF}"/>
          </msink:context>
        </emma:interpretation>
      </emma:emma>
    </inkml:annotationXML>
    <inkml:traceGroup>
      <inkml:annotationXML>
        <emma:emma xmlns:emma="http://www.w3.org/2003/04/emma" version="1.0">
          <emma:interpretation id="{5C50985B-2860-4C8C-8601-A808AEA4C14E}" emma:medium="tactile" emma:mode="ink">
            <msink:context xmlns:msink="http://schemas.microsoft.com/ink/2010/main" type="paragraph" rotatedBoundingBox="4923,7774 5324,7774 5324,7987 4923,7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71E86B-8578-4CB9-A076-94DCE528BD2B}" emma:medium="tactile" emma:mode="ink">
              <msink:context xmlns:msink="http://schemas.microsoft.com/ink/2010/main" type="line" rotatedBoundingBox="4923,7774 5324,7774 5324,7987 4923,7987"/>
            </emma:interpretation>
          </emma:emma>
        </inkml:annotationXML>
        <inkml:traceGroup>
          <inkml:annotationXML>
            <emma:emma xmlns:emma="http://www.w3.org/2003/04/emma" version="1.0">
              <emma:interpretation id="{747CDE41-9309-45DB-9D2F-B50EDC03619D}" emma:medium="tactile" emma:mode="ink">
                <msink:context xmlns:msink="http://schemas.microsoft.com/ink/2010/main" type="inkWord" rotatedBoundingBox="4923,7774 5324,7774 5324,7987 4923,7987"/>
              </emma:interpretation>
              <emma:one-of disjunction-type="recognition" id="oneOf0">
                <emma:interpretation id="interp0" emma:lang="en-IN" emma:confidence="0">
                  <emma:literal>.</emma:literal>
                </emma:interpretation>
                <emma:interpretation id="interp1" emma:lang="en-IN" emma:confidence="0">
                  <emma:literal>-</emma:literal>
                </emma:interpretation>
                <emma:interpretation id="interp2" emma:lang="en-IN" emma:confidence="0">
                  <emma:literal>_</emma:literal>
                </emma:interpretation>
                <emma:interpretation id="interp3" emma:lang="en-IN" emma:confidence="0">
                  <emma:literal>/</emma:literal>
                </emma:interpretation>
                <emma:interpretation id="interp4" emma:lang="en-IN" emma:confidence="0">
                  <emma:literal>|</emma:literal>
                </emma:interpretation>
              </emma:one-of>
            </emma:emma>
          </inkml:annotationXML>
          <inkml:trace contextRef="#ctx0" brushRef="#br0">0 213 63,'0'0'81,"0"0"2,0 0-11,0 0-3,0 0 1,0 0-6,0 0-13,0 0-5,0 0 10,0 0-8,0 0 0,0 0 3,0 0-3,0 0-7,0 0 0,0 0-11,0 0-13,0 0 11,0 0-5,15-16 2,-6 7-11,10 1-4,-4-2 0,4-3-7,6 0-5,3 0-10,9-10-19,4 3-6,-8 5-6,-2 3-22,6-9-21,-4 9-50,-3-3-148,-1 2 66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42.3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02CC628-975D-4499-8963-11B5A4FAF219}" emma:medium="tactile" emma:mode="ink">
          <msink:context xmlns:msink="http://schemas.microsoft.com/ink/2010/main" type="inkDrawing" rotatedBoundingBox="18194,6759 18283,6347 18341,6359 18252,6771" semanticType="callout" shapeName="Other">
            <msink:sourceLink direction="with" ref="{19B239BB-DE70-4BF9-A20B-3763A1B0D0C7}"/>
          </msink:context>
        </emma:interpretation>
      </emma:emma>
    </inkml:annotationXML>
    <inkml:trace contextRef="#ctx0" brushRef="#br0">16288 4639 104,'-5'-14'195,"5"14"-8,0 0-11,-7-14-10,7 14-12,-5-13-8,5 13-7,-5-8-2,5 8-7,0 0-7,0 0-9,-9-13-7,9 13-16,0 0-8,0 0-10,0 0-3,-5-9-14,5 9-7,0 0-5,0 0-10,0 0-6,0 0-4,0 0 1,0 0-2,-8 45-5,1-19 6,-2 2-3,3-1-8,-3 3-12,0 0-14,3-1-12,-1-1-17,3 3-24,-2-7-11,6-2-17,0-1-20,3-3-24,0 1-29,1 1-137,3-6-328,3-4 145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42.7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C434E06-3A75-4E26-BE28-9421F9C51B06}" emma:medium="tactile" emma:mode="ink">
          <msink:context xmlns:msink="http://schemas.microsoft.com/ink/2010/main" type="inkDrawing" rotatedBoundingBox="18257,6553 18337,6343 18357,6350 18278,6561" semanticType="callout" shapeName="Other">
            <msink:sourceLink direction="with" ref="{19B239BB-DE70-4BF9-A20B-3763A1B0D0C7}"/>
          </msink:context>
        </emma:interpretation>
      </emma:emma>
    </inkml:annotationXML>
    <inkml:trace contextRef="#ctx0" brushRef="#br0">16307 4598 130,'0'0'153,"-2"-13"-16,2 13-16,0 0 12,0 0-10,0 0 0,0-15-1,0 15-2,0 0-1,0 0-3,0 0-10,0 0-2,0 0-4,0 0-11,0 0-5,0 0-8,0 0-9,0 0-5,0 0-8,0 0-6,0 0-3,-8-8-10,8 8-2,0 0-5,0 0-5,0 0-2,0 0 1,0 0-10,0 0-1,0 0-1,0 0-1,0 0 1,0 0-4,0 0 5,-7 29 0,7-29-5,-4 15 2,-1-6-5,0 2-14,2 2-17,-4 6-20,0-6-25,4 7-17,-4-7-23,0 2-18,2-2-17,3 5-12,0-1-122,-3-7-305,5-10 136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09.9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E4E7B98-D339-4C05-A0C8-0D095DEC061B}" emma:medium="tactile" emma:mode="ink">
          <msink:context xmlns:msink="http://schemas.microsoft.com/ink/2010/main" type="inkDrawing" rotatedBoundingBox="22214,6988 22234,7022 22231,7024 22211,6990" semanticType="callout" shapeName="Other">
            <msink:sourceLink direction="with" ref="{47CD7E50-D2CD-4EB5-B085-BA1E20155167}"/>
          </msink:context>
        </emma:interpretation>
      </emma:emma>
    </inkml:annotationXML>
    <inkml:trace contextRef="#ctx0" brushRef="#br0">-1110-1223 33,'0'0'29,"0"0"4,0 0 1,0 0 4,0 0-3,0 0 2,0 0 2,0 0-5,0 0 5,0 0-11,0 0 2,0 0-4,0 0-6,0 0-1,0 0 0,0 0-3,0 0 0,-4-14-1,4 14-8,0 0 8,0 0-6,0 0 2,0 0-2,0 0-6,0 0-8,0 0 6,0 0 8,0 0-3,0 0 1,0 0 0,-8-11-5,8 11 7,0 0-5,0 0 1,0 0-1,0 0-6,0 0 8,0 0-5,0 0 1,0 0-2,0 0 3,0 0-8,0 0 0,-7-9-4,7 9 5,0 0-4,0 0-5,0 0 1,0 0 4,0 0-17,0 0-8,0 0-20,0 0-27,0 0-87,0 0 39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46.7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9B239BB-DE70-4BF9-A20B-3763A1B0D0C7}" emma:medium="tactile" emma:mode="ink">
          <msink:context xmlns:msink="http://schemas.microsoft.com/ink/2010/main" type="inkDrawing" rotatedBoundingBox="18063,7824 18383,5888 20167,6183 19847,8119" semanticType="enclosure" shapeName="Other">
            <msink:destinationLink direction="with" ref="{2C434E06-3A75-4E26-BE28-9421F9C51B06}"/>
            <msink:destinationLink direction="with" ref="{C02CC628-975D-4499-8963-11B5A4FAF219}"/>
          </msink:context>
        </emma:interpretation>
      </emma:emma>
    </inkml:annotationXML>
    <inkml:trace contextRef="#ctx0" brushRef="#br0">117 208 53,'0'0'86,"0"0"-8,0 0-5,0 0-10,-10-7-5,10 7 1,0 0 1,0 0-8,0 0-7,0 0 1,0 0 1,-14-5-7,14 5 10,0 0-1,0 0-3,0 0 1,0 0-11,0 0 1,-10-4-2,10 4-17,0 0 8,0 0-1,-16-5-3,16 5 0,0 0-6,-13-2-1,13 2 6,0 0-15,-21 0 9,21 0-6,0 0 1,-17 1-8,17-1 6,0 0 4,0 0-2,0 0-9,-17-1 2,17 1 2,0 0 3,0 0-3,0 0 3,0 0 6,0 0-1,0 0-1,0 0 0,0 0-5,0 0 4,0 0 2,0 0 5,0 0 12,0 0 5,0 0 1,0 0 3,0 0-7,0 0 2,0 0 1,0 0 3,0 0-3,43 16 8,-33-12-3,0-3 2,-10-1 3,24 2-2,-10-1 1,1 3-3,2-2 6,2-2-8,0 0 6,1-3-2,-1 3 4,2-3-6,-1 2 4,-3-1-4,4-3 0,-4 0-2,2 2-2,-8 3-7,7-5 3,0 2-5,-2-2-8,-1 2 3,4-6-2,-7 6-5,-2-1-1,4 0 0,-4 0 0,-10 4-7,22-4 3,-13 0 0,4-1-2,3 3-3,-3 1 2,1-3-3,-14 4 1,24-4 0,-10 4-4,1-4-4,-3-1 8,7 5-4,-7 0 2,-12 0 0,22-5 0,-8 5-3,-4-5 0,7 5 0,-17 0 2,24-5-3,-12 5 0,-12 0 3,25-1-4,-14-1 2,9 1-2,-8 1 2,3-4 4,4 3-5,-3 1 0,2-2 2,1 2 1,-2 0-1,0-2-1,-17 2 0,29-2 2,-8 2-5,-2-5 3,1 5-1,1 0 0,-6-1 3,4 1 0,0-3-2,-9 1-1,10 0-2,-20 2 3,28-5 1,-15 2 0,-4 2-3,5 0 3,-14 1-1,22-5-1,-12 5 1,-10 0 3,21-5-5,-11 4 5,-10 1-5,15-7 0,-15 7 0,17-1 1,-17 1-2,16-4 1,-16 4-2,17-2 5,-17 2-2,15 0-3,-15 0 4,17-5 0,-17 5 0,15-1-1,-15 1-1,16-5 3,-16 5-2,15-2 1,-15 2-2,14-1 3,-14 1-3,0 0-1,20 1 0,-20-1 2,0 0 1,16-1 1,-16 1-4,0 0 0,15-3 0,-15 3 5,0 0-3,0 0 3,0 0-3,17 0 2,-17 0-4,0 0 7,10-4-3,-10 4-2,0 0 2,0 0 0,23-1-2,-23 1 1,13-6 1,-13 6-2,12-3 2,-12 3-1,0 0 13,17 0 1,-17 0 0,0 0 0,0 0-1,0 0-2,16-2 1,-16 2 2,0 0 0,0 0 1,0 0-1,0 0 3,0 0-4,0 0 2,0 0-3,10-4 2,-10 4-2,0 0-3,0 0 2,0 0-3,0 0 1,0 0-1,0 0-3,0 0-1,15 0 2,-15 0-2,0 0-1,0 0 1,0 0-1,0 0-1,14-5 3,-14 5 3,0 0-3,0 0-3,0 0-1,0 0 1,0 0 1,0 0-1,0 0-2,0 0 5,0 0-3,0 0 3,0 0 1,0 0-8,0 0 4,0 0 2,0 0-3,0 0 1,0 0 0,0 0 3,0 0-1,0 0 4,0 0 1,0 0 1,0 0-1,0 0 8,0 0 0,0 0-2,0 0 1,0 0-1,0 0-3,0 0 3,0 0-4,0 0 6,0 0-9,0 0 1,0 0-2,0 0-2,0 0 2,0 0 0,0 0-3,0 0-2,0 0 1,0 0 1,0 0 1,0 0-5,0 0 0,0 0 5,0 0-5,0 0-1,0 0 2,0 0-5,0 0 1,0 0 8,0 0-7,0 0 4,7 13 2,-7-13 6,0 0 0,0 0 6,0 16 0,0-16 4,0 12 1,0-12-2,0 16 4,0-16-5,0 15 0,0-15-4,2 18 4,-2-18 4,-4 19-9,4-19-2,0 16-10,0-16 6,-3 15 8,3-15-6,-2 13 2,2-13-4,0 15 3,0-15 1,-2 13-8,2-13 1,-1 12 0,1-12 5,1 16-2,-1-16-2,0 19 0,0-7 3,0-12 1,0 17-9,0-17 7,-1 19-1,-3-11 4,4-8 1,-2 23-2,2-23-2,-1 20-2,-3-7 1,4-13 5,-1 20-8,1-8 13,0-12-15,1 18 1,-1-18 0,-1 15-2,1-15 3,-2 21-2,2-21 8,-2 15-12,2-15 3,0 20 2,-3-12-2,3-8 1,0 17-5,-2-4 11,2-13-7,-5 20 5,5-11-4,0-9 1,-3 19 0,3-19 1,-2 18-3,2-18 1,0 19 1,0-19 2,-4 20-2,4-20-4,0 17-2,0-17 2,0 19 7,-1-11-6,1-8 0,0 20 1,-2-12-3,2-8 7,2 19-9,-2-19 2,-5 22 8,8-15-3,-3-7-1,-3 17 6,3-17-7,0 19 1,0-19-2,-2 20 0,0-12 6,2-8 0,0 20-5,0-20-6,-3 19 5,3-19 4,0 13-3,0-13 1,3 20 0,-3-12-5,0-8 1,0 18-5,0-18 13,-3 15-3,3-15-3,3 17 3,-1-6-2,-2-11 1,2 20-2,-2-20 6,-4 19 2,6-8-5,-2-11-1,-2 13 1,2-13-4,-3 13-2,3-13 5,0 0-1,0 19-4,0-19 1,3 15 2,-3-15 3,0 0 2,0 17-4,0-17-2,0 14 5,0-14-8,0 10 5,0-10-4,0 18-1,0-18 3,2 15 9,-2-15-8,5 16 7,-3-9-3,-2-7-10,5 15-2,-3-5 3,-2-10 14,3 15-4,-3-15-5,7 12 5,-7-12-4,5 12 1,-5-12-1,3 12-6,-3-12 4,5 13 4,-5-13 1,6 9-3,-6-9-1,3 14 3,-3-14-9,0 0 6,2 14 3,-2-14-2,3 11-9,-3-11 1,4 14 12,-4-14-3,0 0 0,0 0-4,0 0 5,5 12-2,-5-12 2,0 0-1,0 0-1,5 13-1,-5-13 3,0 0 1,0 0-5,0 0 5,0 0 0,0 0-1,0 0-4,0 11 2,0-11 2,0 0-6,0 0 3,0 0 0,0 0-8,0 0 5,0 0 6,0 0 1,0 0 8,0 0-13,0 0-3,0 0 3,0 0 2,0 0 0,0 0 0,0 0-2,0 0-2,0 0 5,3 10-3,-3-10 0,0 0-1,0 0 2,0 0-4,0 0 0,0 0 7,0 0 3,0 0-3,0 14-2,0-14-6,0 0 0,2 13 4,-2-13 5,0 0-6,0 0-2,-5 11 2,5-11 4,0 0 14,-4 17-15,4-17-5,0 0 7,0 0 4,0 0-9,0 15 2,0-15-3,0 0 4,0 0 5,0 0-8,0 0 4,0 0-5,0 0 6,0 0-4,0 0 3,0 0-2,0 0 1,0 0-1,0 0-1,0 0 0,0 0-1,0 0 8,0 0-10,0 0 7,0 0 5,0 0-9,0 0 0,0 0-3,0 0-6,0 0 17,0 0 1,0 0-9,0 0 10,0 0 5,0 0-10,0 0-2,0 0 2,0 0-3,0 0 4,0 0 9,-8 6-11,8-6-2,0 0 2,0 0-5,-17 0-2,17 0 2,0 0 1,-28-1 14,28 1-16,-29 0 0,12 1-3,-1-1 1,-1 2 3,-3-1-2,4 4 7,1-4-6,-1 0 1,1-1 5,-1 4-11,3-3 2,-4 2 21,9 1-17,10-4-1,-24 1-1,10 1 0,4 0 6,10-2-5,-20 4 5,8-1-10,12-3 8,-17 4 1,3 1-2,4-3-2,-2 4 3,-4-4 0,1 3-8,3 3 11,12-8 2,-29 12 10,7-8-20,8-3 6,14-1-4,-32 15 2,11-10-1,6-2 0,-2 1-1,-4 0 5,3 1-3,2 2-2,16-7 4,-29 7-2,15-4-1,14-3 6,-29 8-4,19-5 2,10-3-4,-22 9 3,8-6-2,14-3 4,-24 3-6,24-3 1,-22 9-2,12-8 2,-2 5-2,0-3 3,0 0-3,-5 0 0,2 2 4,1-2-1,-3 1 0,-2-1 7,2 2-3,0 2-1,-2-1-6,2-3 3,0 0-5,-3 0 4,4-2-1,-1 4 1,2-3 6,1-1-3,14-1-4,-24 5 3,16-1-4,8-4 4,-19 3-6,19-3 3,-12 0 2,12 0 0,0 0-3,-19 5 3,19-5 2,-10 2-1,10-2-6,-14 5 20,14-5-20,-15 1 4,15-1-2,-16 3 7,6 2-9,10-5 4,-27 4 1,13-2-3,-3 3 3,2-2-2,-2-2 2,3 3 5,4-1-3,10-3 9,-29 5-14,17-4 4,1 0 2,11-1-3,-17 2 2,17-2-4,-15 3 3,15-3-6,-14 0 2,14 0-7,0 0-8,0 0-7,-15 5-20,15-5-17,0 0-19,0 0-25,0 0-25,-12 3-26,12-3-30,0 0-46,0 0-36,-3 18-211,3-18-522,0 0 231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21.1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DB29C46-DF29-450A-8DE4-8E4DA296E950}" emma:medium="tactile" emma:mode="ink">
          <msink:context xmlns:msink="http://schemas.microsoft.com/ink/2010/main" type="inkDrawing" rotatedBoundingBox="17418,8563 17572,5672 17729,5681 17574,8571" semanticType="callout" shapeName="Other">
            <msink:sourceLink direction="with" ref="{C6259401-8A38-44FD-B929-56A9763821CA}"/>
          </msink:context>
        </emma:interpretation>
      </emma:emma>
    </inkml:annotationXML>
    <inkml:trace contextRef="#ctx0" brushRef="#br0">-207 1015 39,'0'0'138,"-7"-12"-23,7 12 17,-5-9-2,5 9-1,0 0-9,-3-14-1,3 14 4,0 0-9,-6-9-2,6 9-5,0 0-2,0 0-5,0 0-4,0 0-1,0 0-5,0 0-4,0 0-2,0 0-4,0 0-4,0 0-5,0 0-3,0 0-4,0 0-7,0 0 0,0 0-7,0 0-1,0 0-6,0 0-2,0 0-4,0 0-1,0 0-4,0 0-6,0 0 3,0 0 3,0 0-3,0 0 2,-20 23-2,20-23-2,-2 9-1,2-9-1,0 19-7,0-19 3,-3 13-2,3-13-1,-4 15 2,4-15-4,-3 18 1,3-18-5,-5 15 0,1-3-2,4-12 0,-3 14 0,3-14 1,-2 22 1,-3-7 7,2-2 12,1 3-3,2 0-5,-5 0 0,3 0-2,-3 0-5,3 0-1,-3-1 2,4 3-3,-1-2-2,-3-1 2,3 4-3,-1-1-2,1 0 10,-1 0-18,-1-3 4,2 5 1,-3-2 1,4 0 3,-1 1-3,0-2-4,-1 2 3,1-1-3,-5 9 6,5-11-4,1 4 2,-4 7 2,-4-7-1,7 1 2,-1-3 4,0 2-1,-3 6-7,1-7 3,4-1 2,-3 3 0,-1 1-1,3-2-3,-1-5 2,0 5 4,1 1-4,2-3 0,-4 2-3,3-2 1,6 1 1,-9 2-3,3 4 0,-1 0 5,-1 1-1,1-5-2,-2-1-2,4-2 3,-3 6-4,3-6 1,-2 0 1,1 0 5,2 2-4,-1 0 5,-1-2-7,1 0 2,-4 0-1,3-4 5,1 3-3,0-3 3,0 1-1,0 0 1,0 2-5,-2-6 5,2 6-3,0-17 8,0 29-5,0-14-7,0-3 0,0 8 11,-2-2-12,-1-3 0,3 4-1,0 0 4,-2 1 11,2 1-5,-2-1 2,2-1 2,0-2-7,-5-1 0,5 3 2,0 1-5,0 0 3,-2-3 0,2-1 1,0 2-1,0-3-3,0 0 1,0-15-1,-3 33-3,6-18-1,-3-15 5,0 28-2,0-16 4,0-12 1,0 24-8,0-9 2,0-15 7,2 29-3,-2-29-10,5 24 5,-1-9-6,-4 1 13,5 0-4,-5-4-4,2 0 1,-1 0 4,3 6 11,-4-18-16,1 22-4,1-10 7,-2 4 0,3-4-1,-3-12-4,-3 24-2,6-10 9,1-3-2,-4 1-3,0-12 4,5 19-4,-3-7 7,-2-2-9,0-10 1,1 22-4,-1-22 3,4 16 5,-4-3 3,2 1-2,-1 3 5,-1-5-2,0 4 6,0 1-4,0-3 0,0 1-4,0 1 1,0 2 1,0 2 1,-1-3-4,1 2 2,0-7 0,-2 5-2,2-1 2,-4-4-1,3-1 0,1-11-1,1 25-3,-1-15-10,0 3 10,0-13 3,0 20 1,0-20-7,4 20 4,-8-10-3,4-10 3,-3 20 3,3-10-10,0-10 6,-3 21 0,3-21 2,0 23-4,-2-14 1,2-9 2,-7 20 1,4-10-2,3-10-6,-4 21 6,4-21 2,-3 15-7,3-15-2,0 12 11,0-12-5,0 0-5,-7 14 2,7-14 8,0 0-1,0 0-13,0 0-22,0 0-28,0 15-29,0-15-38,0 0-39,0 0-42,0 0-48,0 0-20,-22-4-36,22 4-199,-16 3-548,16-3 243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8:52.63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29B2FD0-4BC2-4A38-A18F-C8E3C280A381}" emma:medium="tactile" emma:mode="ink">
          <msink:context xmlns:msink="http://schemas.microsoft.com/ink/2010/main" type="writingRegion" rotatedBoundingBox="14692,11186 24574,11345 24483,16972 14601,16812">
            <msink:destinationLink direction="with" ref="{44B23EE3-52F0-43BB-8E23-DA91508E234B}"/>
          </msink:context>
        </emma:interpretation>
      </emma:emma>
    </inkml:annotationXML>
    <inkml:traceGroup>
      <inkml:annotationXML>
        <emma:emma xmlns:emma="http://www.w3.org/2003/04/emma" version="1.0">
          <emma:interpretation id="{2562BC98-D55B-45E3-80AF-368DBAE189FC}" emma:medium="tactile" emma:mode="ink">
            <msink:context xmlns:msink="http://schemas.microsoft.com/ink/2010/main" type="paragraph" rotatedBoundingBox="22168,12206 21008,11619 21265,11111 22425,1169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F1393FB-B69E-4276-8EAD-1A7CED6E90F7}" emma:medium="tactile" emma:mode="ink">
              <msink:context xmlns:msink="http://schemas.microsoft.com/ink/2010/main" type="line" rotatedBoundingBox="22168,12206 21008,11619 21265,11111 22425,11698"/>
            </emma:interpretation>
          </emma:emma>
        </inkml:annotationXML>
        <inkml:traceGroup>
          <inkml:annotationXML>
            <emma:emma xmlns:emma="http://www.w3.org/2003/04/emma" version="1.0">
              <emma:interpretation id="{689DDAAD-073B-4EA3-9BE5-E7406733AB56}" emma:medium="tactile" emma:mode="ink">
                <msink:context xmlns:msink="http://schemas.microsoft.com/ink/2010/main" type="inkWord" rotatedBoundingBox="22168,12206 21008,11619 21265,11111 22425,11698">
                  <msink:destinationLink direction="with" ref="{C44A5343-4BF2-4D5C-963B-4C24788C8BD7}"/>
                </msink:context>
              </emma:interpretation>
              <emma:one-of disjunction-type="recognition" id="oneOf0">
                <emma:interpretation id="interp0" emma:lang="en-IN" emma:confidence="0">
                  <emma:literal>bored</emma:literal>
                </emma:interpretation>
                <emma:interpretation id="interp1" emma:lang="en-IN" emma:confidence="0">
                  <emma:literal>shoes</emma:literal>
                </emma:interpretation>
                <emma:interpretation id="interp2" emma:lang="en-IN" emma:confidence="0">
                  <emma:literal>shots</emma:literal>
                </emma:interpretation>
                <emma:interpretation id="interp3" emma:lang="en-IN" emma:confidence="0">
                  <emma:literal>boo</emma:literal>
                </emma:interpretation>
                <emma:interpretation id="interp4" emma:lang="en-IN" emma:confidence="0">
                  <emma:literal>boo.</emma:literal>
                </emma:interpretation>
              </emma:one-of>
            </emma:emma>
          </inkml:annotationXML>
          <inkml:trace contextRef="#ctx0" brushRef="#br0">-1 4 2,'0'0'146,"-4"-12"-3,4 12-12,0 0-12,0 0-13,0 0-3,0 0-8,0 0 0,0 0-2,0 0-5,0 0-2,0 0 3,0 0-9,0 0 0,0 0 0,0 0-6,0 0-4,0 0-2,0 0-3,0 0-1,0 0 1,0 0 4,-12-4-6,12 4-6,0 0 1,0 0-5,0 0-2,0 0-5,0 0 2,0 0-6,0 0 4,0 0-1,0 0-3,0 0-3,0 0 0,0 0-3,0 0-2,0 0-1,0 0 0,0 0 0,0 0-5,0 0-4,0 0 2,0 0-1,0 0-5,0 0-2,0 0 4,0 0-4,0 0-1,0 0-2,0 0-2,0 0-1,0 0 1,0 0-1,0 0 1,0 0 1,0 0 6,17 28 4,-17-28-8,11 15 3,-4-6 1,1 8 3,2-2 5,-1 0 0,1 3 1,4 0-4,5 7 3,-4-2 0,7-3-3,-3 3-2,0 3-1,3-2-5,-3-1 3,-1 3-2,5 1-6,-1-4 0,-5 2-1,2-2 2,1 2-1,-1-1-4,-2-2 0,5-2 1,-6 1-2,6-1-2,0 2 1,4-4-3,-14 0 2,13-1-1,4 1 6,-3-2 0,8-1 1,-8 1 2,3 3-1,-2-6-1,-1 2-3,-1-5 1,-6 2 4,-4-7-6,1 3-4,-6-5 4,0 4-3,-1 0 0,-2-2 0,-7-5 6,12 4-3,-12-4-4,0 0 2,10 5-6,-10-5 0,0 0-11,12 5-27,-12-5-26,0 0-36,0 0-45,0 0-43,0 0-34,0 0-41,0 0-193,0 0-493,0 0 218</inkml:trace>
          <inkml:trace contextRef="#ctx0" brushRef="#br0" timeOffset="3622.7541">374 212 19,'4'-13'169,"-4"13"-14,3-8-11,-3 8-13,0 0-10,5-15-6,-5 15-4,0 0-4,0 0-4,0 0-3,0 0-7,4-8 4,-4 8-5,0 0-8,0 0-5,0 0-11,0 0-3,0 0-5,0 0 1,0 0 1,0 0 5,0 0-3,0 0-5,-31 28-3,17-18-2,-3-2-9,4 6-2,-6-2-2,-2-3-4,-1 2-4,3-1-4,-8 0-3,5 3-3,0-1-2,-1 1-1,8-4-4,-7 4-1,5-5-2,0 5 0,3-4-2,-3 4-2,3-1-1,4-4 3,0 0-3,1-1-2,2-1 1,-3 2-4,10-8-1,-12 11-6,7-7-8,5-4 1,0 0-5,-10 9 0,10-9 1,0 0-3,0 0-1,0 0-5,0 0-3,0 0-4,0 0-2,0 0-3,0 0-8,26-22 1,-18 14 2,7 0 1,4-2-3,0-3 7,2 1-1,2-2-3,-6 5 8,2-4 7,-2 2-4,2 0 5,-2 2 3,0 0-1,2-1 6,-7 1 2,0 0-3,2 2-4,-4-1 14,2 0 2,-4 1-4,-8 7 5,17-7 5,-6 1 0,-11 6 1,12-12-2,-7 8 3,-5 4-5,8-8 5,-8 8 3,0 0-2,0 0 1,14-1-4,-14 1 4,0 0-5,0 0 0,0 0 3,0 0 0,0 0 0,0 0-2,0 0 6,0 0-2,-50 13 2,33-11-5,-3 3 5,3 0-2,-5 3-3,5-3 1,-6 2 1,3-3-1,1 0 1,0 0-9,0 0 14,6-1-8,-3 2 5,8 2-6,-4-4 1,12-3-2,-17 3 5,17-3-2,0 0 2,0 0 1,-15 0-2,15 0-1,0 0 3,0 0-2,0 0 1,0 0-1,41-16-3,-26 9 0,4 1-9,1 1-2,4 0-1,2-4 0,-4 3 5,7-2-4,-9 1 2,1 0 5,-1 2 0,3-1-2,-6 3-1,-2-3 8,-3 1-7,-2 4 4,4-4 4,-14 5-5,15-6 5,-15 6 5,9-4 1,-9 4-3,0 0-3,0 0 0,0 0 1,0 0 3,0 0-2,-29-12 0,12 12-4,0 0-1,-4-1 2,-1 1 2,0-5-7,0 5-1,3-2-2,2 4 2,-6-4-5,5 4 2,-1-4 0,0 2-4,0-1 0,1-2 4,7 2 2,11 1 1,-22-3-3,22 3 5,-17-5-4,17 5 1,-14-3 0,14 3-4,-6-8 5,6 8-6,0 0-3,-7-12-11,7 12 4,0 0-4,0 0-1,0 0 1,12-25 9,-12 25 1,10-8 1,-10 8 6,7-9-1,-7 9-3,8-8 2,-8 8 2,0 0-2,7-13 5,-7 13 1,0 0-2,5-7 1,-5 7 6,0 0-6,0 0 2,0 0-12,0 0 10,0 0 5,0 0 4,0 0-5,0 0 4,0 0 0,0 0-4,0 0-11,0-18 13,0 18 4,0 0-8,0 0 7,0 0 9,0 0-16,-19-7 9,19 7-2,0 0-4,0 0 8,0 0 1,0 0 7,0 0-7,0 0-6,-15-1 0,15 1 3,0 0 0,0 0-2,0 0-4,0 0 6,0 0-1,0 0-3,0 0 2,0 0-1,0 0 6,0 0-4,0 0 4,43 18 1,-28-12-1,4 2-3,3-7 3,-1 6 1,1-1-2,0-3 0,7 4-4,0 0-3,-2-1 13,2-1-10,-6-2 0,2-3 4,-9 4-4,4-1 8,-3 1-8,4-4 4,-3 3 0,1-2-1,-10 3 3,1 0-1,2-1-5,-12-3 1,19 1-2,-6-1 4,-13 0-5,14 7 1,-14-7-1,17 5 1,-17-5 2,14 3 2,-6 2-8,-8-5-3,17 3 11,-17-3-5,12 4-4,-12-4 4,11 3-2,-11-3 6,0 0 5,0 0 0,15 6 8,-15-6 3,0 0 0,0 0 2,0 0 0,0 0-2,0 0 3,0 0-8,0 0 3,-44-1-6,28 2 0,16-1 2,-25 0-4,9-1 2,16 1-2,-22-7 0,7 6 0,15 1-5,-21-4 1,21 4 1,-19 1-4,19-1-5,-23 3 9,9-2-1,0 1-4,14-2 0,-24 3 2,4-1-3,3-1 4,0-1-4,-6 4 1,8-3 0,-7 1-3,3 3 2,0-3-3,1 0 2,-3 1-5,2-2 4,0 1-1,2 0 1,0 2 1,5 1-6,2-2 3,10-3 1,0 0 2,-26 3 0,26-3-1,0 0-5,-11 0 6,11 0 0,0 0-3,0 0 2,0 0-1,-12 3 2,12-3 2,0 0-7,0 0 3,0 0 3,0 0-4,0 0 5,0 0-7,0 0 6,0 0-5,0 0 3,0 0 0,0 0-2,0 0 2,0 0 3,0 0-6,0 0 1,0 0 1,0 0-2,0 0 2,0 0-3,0 0-1,0 0-2,0 0 2,0 0-1,0 0 1,0 0 1,41-14-3,-41 14-3,15-1 8,-15 1-3,0 0-3,22-3 7,-22 3-2,0 0-4,0 0 1,0 0 1,10-2 6,-10 2-1,0 0-4,0 0-2,0 0 3,0 0-1,0 0 0,0 0 1,9-8 1,-9 8-1,0 0-1,0 0 0,0 0 4,0 0-8,0 0 1,0 0 2,-19-23-2,19 23 2,0 0-5,0 0-10,-12-6 6,12 6-4,-10-6-4,10 6-4,-12-7-1,12 7 0,-14-4-7,14 4 11,-22-9-2,22 9 5,-17-2 8,17 2-8,-15-1 9,15 1-6,-16-7 0,16 7 7,-12-5 0,12 5-4,0 0 12,0 0-6,-10-3 3,10 3 4,0 0-12,0 0 8,0 0 3,0 0-5,0 0 6,0 0-1,0 0 4,0 0-2,0 0 6,0 0-8,0 0 3,0 0-2,0 0-4,0 0 6,0 0 3,0 0-11,0 0 2,0 0 3,0 0-2,0 0 6,0 0-6,0 0 7,0 0-1,0 0-3,0 0-1,38 11 0,-38-11 2,17 8-2,-9-5-4,-8-3 7,26 6-3,-14-4 4,1 3-1,-2-2 1,4-2 0,-3 4-1,-12-5 2,26 3-1,-13 0-3,4-2 2,1 4 5,-7-3-6,3-2-2,-14 0 3,26 6-5,-14-4 3,-2-1 1,2 3 0,7 0-4,-11-1 6,-8-3-4,21 8 4,-9-3-2,-2-4 1,2 2-2,-2 5 7,-1-4-13,-9-4 3,22 5 0,-14 2 5,6-7 5,-14 0-3,14 4 6,-14-4 6,12 3 4,-12-3 5,15 1-2,-15-1 4,0 0-3,14 7-2,-14-7-7,0 0-1,15 0 3,-15 0-3,12 1-1,-12-1-4,10 4 1,-10-4-2,0 0 2,16 1-1,-8 2-4,-8-3 1,0 0-6,0 0 8,0 0-3,14 1-1,-14-1 5,0 0 2,0 0 0,0 0 6,0 0-3,0 0 6,0 0 2,0 0-1,0 0 5,0 0-5,0 0-5,0 0 1,0 0-1,0 0-2,0 0-4,-38-10-2,38 10 2,-20-5-2,20 5 0,-21 2-2,21-2-1,-20 3-3,20-3-1,-17 1 1,17-1-1,-14 5 4,14-5 0,-15 9-2,8-4 2,7-5-2,-19 6 0,11-1-2,8-5-1,-14 9 1,14-9 1,-17 9-5,12-4 2,5-5 2,-17 11 1,8-7-2,-1 6-1,5-3 3,-7 0 0,1 1 1,11-8 1,-22 8-4,5 0 4,4-3-1,2-2 2,1 3-2,-2 0 1,12-6-6,-17 7-1,17-7 7,-15 8-4,15-8-2,-12 5 2,12-5-3,-12 3 3,12-3 1,-16 5-5,16-5 5,-17 7 1,17-7-2,-12 6 3,12-6-3,-15 2 0,15-2-2,-17 5 2,7-1 1,10-4 2,-19 6-5,19-6-5,-19 0 7,19 0 4,-8 2-4,8-2 3,-16 3-3,16-3 2,0 0 0,-14 1-1,14-1 0,0 0-2,0 0 3,0 0 0,0 0-2,0 0 2,0 0-2,0 0 0,0 0-1,0 0 1,0 0-3,0 0 2,0 0 0,0 0 2,0 0 0,50-4-1,-50 4 1,17 3-2,-17-3 0,14-3 1,-14 3-3,19-2 7,-4 2-7,0-2 2,2 2-2,0-1-3,1-2 0,0-1 1,1-1-3,0 3 4,8-4-5,-5-1 1,6-2-2,-9 5 1,8-6-2,-2 0 5,-2 7-5,-1-4 8,0 1-5,0-1 2,0 2 3,-6-2-2,-1 3 1,2-5-1,-8 9 1,4-5 4,3-1-4,-6 2 1,-10 4 2,22-8-1,-22 8 0,16-4 2,-8 1 0,-8 3 0,17-1-2,-17 1 1,16-4-2,-16 4 2,0 0-3,0 0 0,15 0 1,-15 0 4,0 0-1,0 0 4,0 0-2,0 0 2,0 0-6,0 0-1,10-9 9,-10 9-4,0 0-1,0 0 3,0 0 0,0 0 2,0 0-6,0 0 4,0 0-3,0 0-3,0 0-5,0 0 8,0 0 1,0 0-5,-48 0 0,48 0 2,-22 5-2,3-2 3,4 2 0,-2 0 2,-2 2 1,-3 2-3,3-1-3,-6 3 4,6-3-4,-3-3 2,3 3 2,-3 0-3,3-1 2,2 0 0,0 1-4,1-2 7,3-3-4,1 1 1,12-4-1,-19 8 1,10-3-3,9-5 3,-13 7 2,13-7-2,-11 2-1,11-2 2,0 0-4,0 0 8,-13 6-4,13-6 5,0 0-7,0 0 0,0 0-1,0 0-6,0 0 2,0 0 1,0 0-4,0 0 4,0 0 2,0 0-3,0 0 3,0 0-2,43-13-1,-26 6 0,0 1 1,-4-3 5,3 1-7,-1-2 0,-6 7 4,6-4 0,-1 1 2,-8 3 1,-6 3 0,19-9-4,-12 2 4,-7 7 0,12-3-3,-12 3 4,0 0-3,9-6-3,-9 6 1,0 0-2,0 0 5,0 0 1,0 0-3,0 0-2,0 0-1,0 0-1,0 0-10,-38 13-3,29-8-3,-4-2-9,1 2-15,-2 2-7,-1-3-8,-4 2-20,4-1-15,-4 0-17,-3-1-4,1 4-17,-1-5-109,2 0-265,-1 7 117</inkml:trace>
          <inkml:trace contextRef="#ctx0" brushRef="#br0" timeOffset="580.8785">427 120 191,'-5'-8'186,"5"8"-13,0 0-3,0 0-15,0 0-9,0 0-7,0 0-4,0 0-12,-12-9 4,12 9-7,0 0-14,-20 0-8,20 0-11,-22-2-8,6 1-5,-3-1-10,-3-1-5,3 1-6,-3-3-4,-8 2-4,9 2-3,-8-3-3,7 2-7,-9 0-3,0-2 0,2-3-6,7 2 0,-7 2-6,7-4 2,1 1-3,-1-2-1,3 3-1,2-1 0,2 0-4,0 1-1,4 2 1,-1-1-1,12 4 0,-17-10-1,17 10 1,-12-6 0,12 6-2,-13-7 0,13 7 1,0 0 2,-9-5-1,9 5 4,0 0-2,-12-7 1,12 7-3,0 0-2,0 0 1,0 0 1,0 0-1,0 0-4,0 0-1,0 0 4,0 0 0,0 0-1,0 0-3,0 0 2,0 0 0,0 0 1,0 0 14,0 0 5,16 32-5,-11-24 4,5 5 0,-3-2 1,-2-2-6,9 5 3,-8 5-6,6-4 6,0 4-8,-5-3 2,7 8-4,-2-5-1,-7 1 0,3 0 2,4 1-5,-1 3 3,-3-5-5,-1 2 2,1-1-2,-4-3-5,4 2-4,-1-3-15,0 0-22,-2 3-25,2-3-34,0-1-39,0-2-25,1-1-43,3-6-216,-3 8-457,2-9 202</inkml:trace>
        </inkml:traceGroup>
      </inkml:traceGroup>
    </inkml:traceGroup>
    <inkml:traceGroup>
      <inkml:annotationXML>
        <emma:emma xmlns:emma="http://www.w3.org/2003/04/emma" version="1.0">
          <emma:interpretation id="{AA6AE0C5-B9A3-4083-879B-42BA01034AA4}" emma:medium="tactile" emma:mode="ink">
            <msink:context xmlns:msink="http://schemas.microsoft.com/ink/2010/main" type="paragraph" rotatedBoundingBox="14712,11565 19426,11809 19371,12887 14656,126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43AF9B-57E7-47D2-A89A-131D1D9D1C3F}" emma:medium="tactile" emma:mode="ink">
              <msink:context xmlns:msink="http://schemas.microsoft.com/ink/2010/main" type="line" rotatedBoundingBox="14712,11565 19426,11809 19371,12887 14656,12644"/>
            </emma:interpretation>
          </emma:emma>
        </inkml:annotationXML>
        <inkml:traceGroup>
          <inkml:annotationXML>
            <emma:emma xmlns:emma="http://www.w3.org/2003/04/emma" version="1.0">
              <emma:interpretation id="{C6259401-8A38-44FD-B929-56A9763821CA}" emma:medium="tactile" emma:mode="ink">
                <msink:context xmlns:msink="http://schemas.microsoft.com/ink/2010/main" type="inkWord" rotatedBoundingBox="14712,11565 19426,11809 19371,12887 14656,12644">
                  <msink:destinationLink direction="with" ref="{0FD16392-E3EE-455F-A138-977352F7CF76}"/>
                  <msink:destinationLink direction="with" ref="{9DB29C46-DF29-450A-8DE4-8E4DA296E950}"/>
                </msink:context>
              </emma:interpretation>
              <emma:one-of disjunction-type="recognition" id="oneOf1">
                <emma:interpretation id="interp5" emma:lang="en-IN" emma:confidence="0">
                  <emma:literal>*True</emma:literal>
                </emma:interpretation>
                <emma:interpretation id="interp6" emma:lang="en-IN" emma:confidence="0">
                  <emma:literal>€ T rose</emma:literal>
                </emma:interpretation>
                <emma:interpretation id="interp7" emma:lang="en-IN" emma:confidence="0">
                  <emma:literal>€ True</emma:literal>
                </emma:interpretation>
                <emma:interpretation id="interp8" emma:lang="en-IN" emma:confidence="0">
                  <emma:literal>*Trace</emma:literal>
                </emma:interpretation>
                <emma:interpretation id="interp9" emma:lang="en-IN" emma:confidence="0">
                  <emma:literal>€ T rise</emma:literal>
                </emma:interpretation>
              </emma:one-of>
            </emma:emma>
          </inkml:annotationXML>
          <inkml:trace contextRef="#ctx0" brushRef="#br0" timeOffset="57937.3632">-5318 568 32,'-3'-13'243,"3"-3"-2,-2 4-8,2 12-14,-7-17-23,7 17-19,-7-13-21,7 13-15,-10-10-17,10 10-13,-20 0-11,20 0-10,-41 20-12,12-7-7,-16 14-4,1 6-8,-26 10-1,18-9-13,-11 13-2,-5 4-6,5-3-7,-2 7-22,20-13-22,-18 18-22,4-4-26,14-9-26,4-3-23,5 4-43,2-6-38,-19 22-125,17-21-344,7-3 152</inkml:trace>
          <inkml:trace contextRef="#ctx0" brushRef="#br0" timeOffset="57335.102">-6671 975 101,'0'0'276,"0"0"-11,-11-5-6,11 5-13,0 0-20,-9-7-15,9 7-15,0 0-17,0 0-7,0 0-16,0 0-15,0 0-12,0 0-14,0 0-9,0 0-10,0 0-12,22-14-12,-3 8-8,13-2 0,3 0-5,18-4-11,-1 0-2,13 1-6,19-5-3,0 6-2,-21 3-4,0-1-4,21-5-1,-18 6-3,1 6-2,-7-1-2,-4-3 10,-6-2-13,-20 7-1,-2-1 0,-9-1 1,-2-3 11,-7 5-4,-10 0 2,22 0-2,-22 0-4,14-1 1,-14 1 0,0 0 2,13-4-9,-13 4 0,0 0-1,0 0-1,0 0 1,0 0-12,17 0-5,-17 0-13,0 0-12,0 0-14,0 0-13,0 0-18,0 0-22,0 0-29,0 0-32,0 0-33,0 0-25,0 0-23,0 0-22,0 0-137,0 0-430,0 0 190</inkml:trace>
          <inkml:trace contextRef="#ctx0" brushRef="#br0" timeOffset="57711.5059">-6486 616 161,'0'0'224,"0"0"-18,0 0-19,-2-13-20,2 13-18,0 0-10,0 0-10,16-16-3,-16 16-6,17-6-7,-9 1-4,6 4-5,0-1-8,3 2-6,3-2-10,-3 4-11,7 1-9,-3 4-5,-3-2-5,11 8-8,-5-3-1,4 8-7,-3-1-3,9 11 2,1 2-5,-1 0-3,3 1-1,-1 4-2,5-4-5,-2 4 0,1-2-6,-1-1-19,-1 5-21,-1-6-22,-1 0-34,-10-11-37,4-1-22,-1-2-20,0 0-13,-11-8-154,2 2-356,-6-8 158</inkml:trace>
          <inkml:trace contextRef="#ctx0" brushRef="#br0" timeOffset="56167.7587">-5929 595 14,'3'-8'279,"-3"8"-9,4-16-8,-4 16-18,1-11-19,-1 11-27,0 0-22,5-12-17,-5 12-15,0 0-18,0 0-10,0 0-15,0 0-12,0 0-7,0 0-10,0 0-5,0 0-5,0 0-14,-39 19-12,12-6-23,3-3-17,-2 9-10,-1-5-29,-4 2-17,0 1-17,1-6-19,4 5-23,-1-4-16,1 0-18,-3 1-16,0-5-16,3-1-103,-4-5-312,9 0 138</inkml:trace>
          <inkml:trace contextRef="#ctx0" brushRef="#br0" timeOffset="56940.7752">-6068 465 33,'2'-11'231,"-2"11"-7,7-14-10,-7 14-15,7-12-4,-7 12-5,8-11-5,-8 11-12,7-8-9,-7 8-12,0 0-9,5-11-19,-5 11-9,0 0-15,0 0-10,0 0-12,0 0-7,0 0-2,0 0-3,0 0 1,-7 49-5,-1-22 0,-4 12-6,3-7 23,1-1-8,-4 11-7,-4-1-2,8 4-9,-1-6-5,3 1-3,-1 0-8,3-7-3,-2 7 0,0-1 0,3-6-7,-4-2 3,2 0-6,2-5-1,-4 4 0,5-2-21,-3-2-30,0 0-33,-5-1-36,3-5-44,-2 5-49,2-6-36,-1-4-50,-1 3-180,-3-7-494,4-3 219</inkml:trace>
          <inkml:trace contextRef="#ctx0" brushRef="#br0" timeOffset="55885.4084">-6063 451 64,'-3'-19'209,"3"19"-1,-3-20 2,3 20-6,0-13-6,0 13-11,0 0-17,-5-10-13,5 10-19,0 0-17,0 0-5,0 0-16,-9-9-14,9 9-10,0 0-6,0 0-6,0 0-2,0 0 2,-5 37-3,3-15 5,-1-2 0,-4 5-4,-2 6-6,-1 1-4,-2 9 16,0 6-6,-1-6-7,-3 5-8,-1-3-4,3 5-4,2-5 0,1 4-17,2-8-31,4 4-37,1-13-42,-1 2-45,2-4-60,3-8-46,-5 8-184,6-12-458,6-4 204</inkml:trace>
          <inkml:trace contextRef="#ctx0" brushRef="#br0" timeOffset="56275.6969">-6636 590 144,'0'0'173,"20"-2"-17,-20 2-11,24 7-16,-7-1-12,2 2-10,-4 2-11,2 3-11,6 11-6,-3-4-5,1 6-10,9 7-3,-2 4-16,-8-8-24,4 5-42,7 2-32,0-1-38,1-1-132,2-6-239,7-3 106</inkml:trace>
          <inkml:trace contextRef="#ctx0" brushRef="#br0" timeOffset="59276.185">-4847 538 203,'-6'-6'293,"6"6"-5,0 0-7,-14-12-20,14 12-21,0 0-21,-3-7-24,3 7-15,0 0-23,0 0-16,0 0-13,0 0-12,0 0-9,35-11-12,-6 9-8,21-6-5,3 3-10,8 0-2,1-1-12,23-5-2,-1 5-7,-19 1 1,20-2-10,-22 0-2,2 1 1,-5 0-11,-3 2-1,-3-1 2,-3 2-6,-13-1-1,-6 4-1,-3-3-1,-8 3-5,1-1-4,-5 1 0,-3-4-4,-14 4-14,22-1-30,-22 1-32,12-4-42,-12 4-40,0 0-38,0 0-36,22 10-40,-15-2-187,-7-8-487,10 15 215</inkml:trace>
          <inkml:trace contextRef="#ctx0" brushRef="#br0" timeOffset="58963.0811">-3941 512 206,'0'0'222,"0"-15"5,0 15 0,0 0-5,0 0-6,0-15-4,0 15-15,0 0-11,0 0-19,0 0-19,0 0-13,0 0-17,0 0-11,0 0-15,0 0-9,0 0-6,0 0-4,-21 41 8,11-16-8,-2 3-11,-3 12 28,-1 1-11,4-3-9,-3 6-8,-6 2-3,4-3 7,2-4-17,1 1-6,-1 1-3,0-2 3,3-10-15,3-1-13,-1 4-34,1-4-40,2 0-51,1-1-54,-1-11-57,7 0-42,0 0-228,0-16-529,0 0 234</inkml:trace>
          <inkml:trace contextRef="#ctx0" brushRef="#br0" timeOffset="59733.0296">-3460 793 147,'0'0'264,"-20"-26"-11,20 26-23,0 0-24,0 0-22,0 0-16,0 0-12,0 0-17,0 0-20,0 0-13,36 5-9,-24 2-7,8 2-11,6 4-7,-9 1-7,5 6-3,-2 0-6,-1 4-7,2 3-1,-4-4-2,3 5 0,-6-2-7,0-2-4,-6 0-1,-1-5 0,-2 0 3,-1 1-7,-4-3-1,0 1-1,-4-3 2,1-2-4,-4-2 1,0 1-3,-3 1 2,-4-4-6,2-3-2,4-1 0,8-5-1,-24 6 1,14-6 0,10 0-4,-23-7 1,23 7-2,-20-10 4,11 2-6,1-4 0,3 1 1,5-4-5,-2-5-1,7-8 0,-2-4-2,13-6 4,4 1-3,6-4-7,1 5 0,4 1-8,1 2-8,-4 10-8,-3 2-14,6 5-17,0 4-13,3 1-26,0 8-21,2 1-21,-5 4-19,5 1-14,-6 5-22,-2 1-11,-8-1-133,-3 2-364,2 0 162</inkml:trace>
          <inkml:trace contextRef="#ctx0" brushRef="#br0" timeOffset="60156.8383">-2655 886 45,'0'0'267,"3"-15"-5,-3 15-3,0 0-7,0 0-2,0 0-21,-3-16-16,3 16-14,0 0-20,0 0-11,0 0-25,0 0-18,0 0-16,0 0-10,0 0-9,0 0-9,-19 28-7,5-12-7,-6 4-7,3 1-10,0 2-2,-2 1-4,7-3-4,-2-2-6,6-2-3,-4 2-3,5-6-1,-2 3-1,2-4-4,6-2-5,-1 2 3,2-12-5,-5 15 1,5-15-1,3 14 1,-3-14 2,5 8 2,-5-8-1,0 0-2,21 0 4,-21 0-6,29-11-2,-12 2-3,0-3 1,5-7-2,-1 2-2,1-2 2,0-1-3,-3-3 0,-4 6 3,-1 3-3,1-1 1,-1 0 0,-4 2 1,2 2 0,-5 2-3,3-3 6,-4 7-5,-6 5 0,10-10 4,-10 10 0,8-6-9,-8 6 3,0 0-9,9-6-4,-9 6 2,0 0 2,0 0 3,0 0-3,0 0 0,12 24 5,-10-13 1,-2-11 1,0 22-1,-2-7-6,2-2 6,-2 4 4,-1-3-8,1 3-19,-3-2-39,3 1-37,-1-1-47,-2 2-51,3-6-63,-5 6-255,2-6-556,5-11 245</inkml:trace>
          <inkml:trace contextRef="#ctx0" brushRef="#br0" timeOffset="60577.6053">-2179 1008 58,'0'0'228,"0"0"-25,0 0-22,0 0-12,0 0-15,0 0-13,-5 14-9,5-14-8,0 0-7,0 0-8,3 21-10,-3-21-5,0 0-9,0 0-2,9 13-5,-9-13-6,9 7-4,-9-7-3,13 5-3,-13-5-2,16 1-4,-16-1-2,24-6-1,-14 4 0,9-4-1,-8-5-2,7 3-1,-6-6 0,-1 0 0,1-1-1,2-1-4,0-7-1,-4-2-4,-3 8-2,-2-3-1,-2 4 4,3-4-1,-6 2 0,1 4 4,-1 3 4,0 11-11,-1-22 2,1 22-7,-6-18-6,3 10-5,3 8-1,-12-8-6,12 8-2,-17 0 0,17 0-3,-22 8 0,6 3-1,1 1-6,0 3 5,-2 9-3,-6 0 2,6 1-1,0-1 4,5 5-5,0-1 2,2 2-2,3 3-3,2-5 0,3 0-11,4 0-21,3 0-21,4-1-31,3-4-43,3-2-48,7-1-58,4-5-243,3-2-514,5-3 227</inkml:trace>
        </inkml:traceGroup>
      </inkml:traceGroup>
    </inkml:traceGroup>
    <inkml:traceGroup>
      <inkml:annotationXML>
        <emma:emma xmlns:emma="http://www.w3.org/2003/04/emma" version="1.0">
          <emma:interpretation id="{78C91558-C861-4F12-BB63-D006D64685EF}" emma:medium="tactile" emma:mode="ink">
            <msink:context xmlns:msink="http://schemas.microsoft.com/ink/2010/main" type="paragraph" rotatedBoundingBox="20606,12491 23939,12346 23974,13158 20641,1330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08F71EB-C9AB-4656-AF3C-5B4D6E76D880}" emma:medium="tactile" emma:mode="ink">
              <msink:context xmlns:msink="http://schemas.microsoft.com/ink/2010/main" type="line" rotatedBoundingBox="20606,12491 23939,12346 23974,13158 20641,13304"/>
            </emma:interpretation>
          </emma:emma>
        </inkml:annotationXML>
        <inkml:traceGroup>
          <inkml:annotationXML>
            <emma:emma xmlns:emma="http://www.w3.org/2003/04/emma" version="1.0">
              <emma:interpretation id="{C41416A3-9E75-43BD-832D-12E813B265A8}" emma:medium="tactile" emma:mode="ink">
                <msink:context xmlns:msink="http://schemas.microsoft.com/ink/2010/main" type="inkWord" rotatedBoundingBox="20606,12491 23939,12346 23974,13158 20641,13304"/>
              </emma:interpretation>
              <emma:one-of disjunction-type="recognition" id="oneOf2">
                <emma:interpretation id="interp10" emma:lang="en-IN" emma:confidence="0">
                  <emma:literal>shape</emma:literal>
                </emma:interpretation>
                <emma:interpretation id="interp11" emma:lang="en-IN" emma:confidence="0">
                  <emma:literal>Shape</emma:literal>
                </emma:interpretation>
                <emma:interpretation id="interp12" emma:lang="en-IN" emma:confidence="0">
                  <emma:literal>Snape</emma:literal>
                </emma:interpretation>
                <emma:interpretation id="interp13" emma:lang="en-IN" emma:confidence="0">
                  <emma:literal>Shap,</emma:literal>
                </emma:interpretation>
                <emma:interpretation id="interp14" emma:lang="en-IN" emma:confidence="0">
                  <emma:literal>Shapo</emma:literal>
                </emma:interpretation>
              </emma:one-of>
            </emma:emma>
          </inkml:annotationXML>
          <inkml:trace contextRef="#ctx0" brushRef="#br0" timeOffset="61547.5909">-42 1316 50,'3'-17'205,"-1"6"-13,0-1-9,-2-2-5,0 14-12,0-24-9,0 24-8,-7-19-12,0 8 3,3 2-8,-7 1-22,-5 0-14,-1 0-8,-12 4-11,-2 0-8,-3 4-9,-2 2-5,-12 8-10,1 2-2,1 5-5,-2 0-3,3 3-5,8 2-7,-3-1 1,13-2-2,2-2-9,6-2-10,7 4-9,2 2-2,4-1 2,5-5 1,2 5-1,5-4 5,4-1-1,10 3 2,2 2 3,-1-5 2,6-2 3,-1 2 3,3-2 3,0 0-2,-3-1 5,4 3-3,-11-5-4,0 1-1,0-5 1,-7 2-2,1 0 0,-6-3 0,2-3 0,-9-2 3,12 8-1,-12-8 4,3 8 1,-3-8 1,0 0 1,0 0-5,-24 22 4,10-16-5,-4-1 1,-1-1-1,0 0-1,-8 0 0,-1-3-2,-6-1-7,12-1-8,-9-6-13,2 2-22,4-2-21,-6-1-23,2 0-36,10 0-26,0-5-28,-5-4-24,1 0-124,5-4-350,7 1 154</inkml:trace>
          <inkml:trace contextRef="#ctx0" brushRef="#br0" timeOffset="62000.8408">18 1211 2331,'27'-9'130,"-2"-5"-51,-7 1-15,-3 5 31,0 1 33,-3-1 8,-2 3-3,-3 1-22,-7 4-16,16-8-4,-16 8-16,8-3-7,-8 3-10,0 0-9,0 0-9,0 0-1,0 0-2,0 0-4,7 20-3,-7-20-3,-8 30 1,-3-5-6,4-5-6,-5 9 2,4-2 2,1 0-9,0 6 0,-1-2 4,1 1-3,-5-4 1,3 0-6,4-2 12,-2 1-9,4-8-2,-2-2 4,5-1-26,-2-2-6,4 4 0,-2-18-3,0 15 4,0-15 2,5 13 5,-5-13-4,14 2 6,-14-2-1,22-14-2,-3 5 0,3-6 9,2-9-5,5 3 7,3-10 0,1-2-4,-6 9-1,-1 1-3,-4-3 2,0 8 9,-3-1-2,-5 6-2,1 1 0,4-1 0,-12 5 2,1 1 7,-1 3-3,-7 4 0,15-16-6,-8 15 0,-7 1-6,0 0 6,0 0-1,0 0-2,19 1 0,-19-1 3,5 16-2,-5-16 3,10 23-4,-10-7 5,7 2-3,-5-1-1,1 11 2,4-2 4,-10-4-1,6 4 2,-3-6-4,3 7-11,-3-2-33,7-7-27,-2 1-34,6-4-34,-3 0-32,6 2-37,5-7-23,6-2-19,-3-2-170,9-6-456,-2-1 202</inkml:trace>
          <inkml:trace contextRef="#ctx0" brushRef="#br0" timeOffset="62688.8083">1172 1326 54,'0'-11'155,"0"11"4,3-24-2,-3 16-1,0 8-7,0 0-1,2-21-8,-2 21-5,0 0-11,-2-12-5,2 12-11,0 0-11,-6-12-13,6 12-8,0 0-5,0 0-8,-23 5-7,23-5-5,-18 12-2,6-5-4,-2 10-4,-5-6 0,0 9-4,1 2-7,-1 0 0,-2-1 2,6 3-3,0-4-5,3 3 2,1-10-6,3 7-1,4-2-1,-2-3 1,6 1-1,-4-6-2,4-10 0,4 17 2,-4-17-2,6 15-1,1-10-3,-7-5 1,16 4-4,-16-4 5,18-3-4,-18 3-3,23-16 1,-8 7 2,-6-2-4,4-1 1,3-2 0,-10-1 0,5-1-2,1-1 0,-4-2 1,2 1-2,1-7 1,1 7-1,-6-2-1,0 5 2,0 0 8,-2 1 4,1 5 2,-2-4 1,-3 13 3,7-12-2,-7 12-3,7-9-1,-7 9-4,0 0-3,3-12-2,-3 12-5,0 0 0,0 0-1,0 0 1,0 0 0,0 0 1,0 0-2,4 35 2,-4-35 1,-4 28-2,1-11-1,3-1 1,0 5 1,-3-6-1,6 4 1,-3-2-4,3 2 1,-3-4 4,4 0-2,-2-2 2,1-3 2,0-2 0,-3-8 0,11 17 1,-6-11 1,5-2 1,-10-4 1,22 5 0,-6-9 1,2 1-6,-2-3 2,6-1 0,7-6-1,-3-4 1,-4-1 5,3-2 2,-2 0 2,14-9 4,-15 5 6,1 1 12,-1 0 6,0 2 3,-3 1 4,0-4 16,-6 8 37,-1 1-9,-3 2 12,1 1 3,0 0 5,-5 3 5,2 2-4,-7 7-4,7-16-11,-7 16-9,12-5-14,-12 5-9,0 0-13,3-7-10,-3 7-5,0 0-8,0 0 3,0 0-9,-3 32 3,0-6-9,-3 4 1,0 2-6,-1 8 3,-2 8-3,-4 0-1,4-1 4,-5-3-21,6 1 7,-2-1 3,-2-2-19,5-1-23,-3-8-37,4-3-39,3-3-24,-4-1-38,2-5-38,3-2-38,1-3-45,-3 0-29,1-7-17,3-9-202,-7 12-584,7-12 259</inkml:trace>
          <inkml:trace contextRef="#ctx0" brushRef="#br0" timeOffset="62902.6829">1707 1267 9,'15'-14'246,"-1"-1"-6,1 4-6,7 1-16,-6 4-17,6 2-14,-3 2-9,-1 0-22,5 6-15,-1 0-11,-5 2-18,-2 2-5,1 2-14,-1 0-8,-8 0-6,0 2-9,-2 2-7,-5-4-3,-4 8-4,3-3-6,-13 7-3,-8-1-2,3 1-9,-8-4-7,1-2-29,0 0-36,1 0-42,6-1-42,-7-2-44,18-3-46,-9 0-168,8-5-409,9-5 181</inkml:trace>
          <inkml:trace contextRef="#ctx0" brushRef="#br0" timeOffset="63231.9883">2427 1389 22,'7'-7'331,"-7"7"-18,0 0-18,16-8-24,-16 8-27,10-8-26,-2 0-23,3 4-18,1-3-16,5-1-13,-9 3-17,2-3-12,2 5-8,-12 3-15,16-14-6,-9 8-6,-1-6-9,-6 12-8,9-20-6,-6 12-5,1 0-7,-4 8-6,-4-22-8,4 22-3,-3-16-7,-2 6-5,5 10-1,-14-13-6,6 8 0,8 5-6,-23-6 0,23 6 1,-25 6-2,9 2-2,-6 3 1,3 3-3,2-1-2,-1 8-1,2 2 1,-3 2-1,9-3 6,-5 3-2,5 4-1,1-2-3,2 3-13,4-2-15,3 0-22,0-10-35,7 9-45,3-9-61,2-3-63,3-5-212,14 1-507,5-4 225</inkml:trace>
        </inkml:traceGroup>
      </inkml:traceGroup>
    </inkml:traceGroup>
    <inkml:traceGroup>
      <inkml:annotationXML>
        <emma:emma xmlns:emma="http://www.w3.org/2003/04/emma" version="1.0">
          <emma:interpretation id="{FD3D11AC-1DBA-4210-B377-5E1F9D7631A5}" emma:medium="tactile" emma:mode="ink">
            <msink:context xmlns:msink="http://schemas.microsoft.com/ink/2010/main" type="paragraph" rotatedBoundingBox="15664,13133 22268,13670 22140,15243 15536,147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B0F0A19-04A9-418B-BCCC-BA6E51C57677}" emma:medium="tactile" emma:mode="ink">
              <msink:context xmlns:msink="http://schemas.microsoft.com/ink/2010/main" type="line" rotatedBoundingBox="15664,13133 22268,13670 22140,15243 15536,14706"/>
            </emma:interpretation>
          </emma:emma>
        </inkml:annotationXML>
        <inkml:traceGroup>
          <inkml:annotationXML>
            <emma:emma xmlns:emma="http://www.w3.org/2003/04/emma" version="1.0">
              <emma:interpretation id="{02D83457-29A6-4D7E-9575-64B62F3F7115}" emma:medium="tactile" emma:mode="ink">
                <msink:context xmlns:msink="http://schemas.microsoft.com/ink/2010/main" type="inkWord" rotatedBoundingBox="15664,13133 16582,13207 16489,14350 15571,14275"/>
              </emma:interpretation>
              <emma:one-of disjunction-type="recognition" id="oneOf3">
                <emma:interpretation id="interp15" emma:lang="en-IN" emma:confidence="0">
                  <emma:literal>of</emma:literal>
                </emma:interpretation>
                <emma:interpretation id="interp16" emma:lang="en-IN" emma:confidence="0">
                  <emma:literal>Of</emma:literal>
                </emma:interpretation>
                <emma:interpretation id="interp17" emma:lang="en-IN" emma:confidence="0">
                  <emma:literal>oy</emma:literal>
                </emma:interpretation>
                <emma:interpretation id="interp18" emma:lang="en-IN" emma:confidence="0">
                  <emma:literal>af</emma:literal>
                </emma:interpretation>
                <emma:interpretation id="interp19" emma:lang="en-IN" emma:confidence="0">
                  <emma:literal>oof</emma:literal>
                </emma:interpretation>
              </emma:one-of>
            </emma:emma>
          </inkml:annotationXML>
          <inkml:trace contextRef="#ctx0" brushRef="#br0" timeOffset="64757.0423">-5458 1978 140,'-15'-10'150,"15"10"-10,-16-6-7,8 3-4,8 3-16,-19-1-8,19 1-10,-22 3-11,10 1-2,-5 1-8,1 4-6,1 5-7,-5 3-2,4-3-8,2 1-2,-3 7-7,4-3 4,-3 4-13,4 0 3,2 2-3,5-5 2,-2-1-5,4 1 3,-1-3 6,3 2 1,1-7 2,0-12 3,0 24-11,0-16 0,0-8-1,5 19-1,0-11-6,-5-8 3,15 6 0,-4-6-4,-11 0-2,25-6-3,-9-1 0,-1-4-4,2-1 4,-2-1-5,2-8-2,-1 2 1,-3 1 0,-4-2 3,3-2-8,-2-1 2,-3 2 6,-2 1 5,-1 5 7,1 0 3,-4-4-1,1 10-1,2-4 2,-4 13 1,1-17-1,-1 17-2,-1-16-6,1 16-4,3-10 0,-3 10-4,0 0-5,0 0-2,0-13-3,0 13-3,0 0-1,0 0-1,0 0-1,0 0 0,0 0-3,0 0 3,0 0-1,0 0 2,0 0-1,7 41 3,-2-31-4,-2-3 1,4 2 4,5 0-1,0 1 6,3-4-2,6 1-1,1-7-3,2 4 4,5-4 0,0-6 0,-7 1 0,2-1-3,2-4 3,-4-3 0,-5 1 2,4 2 1,-6-3 1,-1 0 11,-1-2-1,-4-2 3,1 2 4,2 2 4,-3 0 3,-3 1 8,3 4-2,-6-2 1,-3 10-9,7-17 1,-7 17-7,9-8-2,-9 8-13,7-4 1,-7 4-3,0 0-3,0 0 0,13 32 4,-8-12-2,-5 23 0,4 2 1,-1 7 2,-3-1 5,0 6-1,-5 1 4,0-1 3,3 0-9,-3 19 5,9-19-6,-8 2 0,1-4-2,-4-2-1,7-2 2,0-1-2,2-4-1,-2-1 0,5-2-3,-2-15 3,7-1 0,-6-2 1,4-4-4,-1-6 3,7-2 5,-7-5 5,1-1 18,1-2 5,-9-5-2,24-12-3,-9-1 2,4-7-10,-2-7-3,3-12-1,-4-2-4,-4-11-2,-5 3-13,-1 1 14,-1 0-3,-5 1 1,-6 6-6,-1 11 2,-2-4 1,-3 5-5,0 1-3,6 0-2,-13 2 4,2 6-10,0 0-7,-6 2-7,1 3-9,5 5-15,-3-2-6,-3 4-26,5 2-19,-10 4-17,6 2-19,-7 3-24,-2 4-26,1 2-28,4 3-31,-1 4-43,-1 0-154,10-5-468,2 6 207</inkml:trace>
        </inkml:traceGroup>
        <inkml:traceGroup>
          <inkml:annotationXML>
            <emma:emma xmlns:emma="http://www.w3.org/2003/04/emma" version="1.0">
              <emma:interpretation id="{90345CED-0581-4543-B775-6A3F009246AB}" emma:medium="tactile" emma:mode="ink">
                <msink:context xmlns:msink="http://schemas.microsoft.com/ink/2010/main" type="inkWord" rotatedBoundingBox="17640,13333 22265,13709 22140,15243 17515,14867"/>
              </emma:interpretation>
              <emma:one-of disjunction-type="recognition" id="oneOf4">
                <emma:interpretation id="interp20" emma:lang="en-IN" emma:confidence="0">
                  <emma:literal>geometry</emma:literal>
                </emma:interpretation>
                <emma:interpretation id="interp21" emma:lang="en-IN" emma:confidence="0">
                  <emma:literal>g coming</emma:literal>
                </emma:interpretation>
                <emma:interpretation id="interp22" emma:lang="en-IN" emma:confidence="0">
                  <emma:literal>g cometry</emma:literal>
                </emma:interpretation>
                <emma:interpretation id="interp23" emma:lang="en-IN" emma:confidence="0">
                  <emma:literal>g comity</emma:literal>
                </emma:interpretation>
                <emma:interpretation id="interp24" emma:lang="en-IN" emma:confidence="0">
                  <emma:literal>g comely</emma:literal>
                </emma:interpretation>
              </emma:one-of>
            </emma:emma>
          </inkml:annotationXML>
          <inkml:trace contextRef="#ctx0" brushRef="#br0" timeOffset="65620.0258">-3243 2198 128,'-5'-24'204,"5"24"-11,-3-14-19,3 14-8,-9-17-18,4 11-7,-4-1-9,9 7-15,-20-13-3,10 6-13,-6 2-9,-2-3-10,0 5-4,5-1-9,13 4-9,-31-1-7,12 6-2,-1-1-6,-2 4-5,6 1-4,-8 6-2,4-2-6,4-1 2,-1 1-5,4 1-6,1-2 3,1 2-5,1 0 0,3 0-3,-1 1 8,3 1-8,3-2-1,0-1-1,2-13 3,7 20 2,2-11-1,-2-2 1,1 1 4,9-3 0,0-2-1,-1 0 4,4-3-3,2-3 1,-1-1 2,-1-4 5,-1 0 13,-2-4 9,0-3 15,-3 3 11,1-1 7,-1-2 3,0 2 13,-6 1 0,1-3 17,-1 4-15,4-1-6,-7 2 5,2 3-8,-7 7-1,7-14-16,-7 14-10,7-10-7,-7 10-9,0 0-3,7-5-14,-7 5-4,0 0-8,0 0-1,6 23 4,-7-5-3,-3 13-10,1 11-5,-6 3 7,-3 9-14,2 2 12,-4-2-2,-3 27-4,4-1 10,4 0-3,-6 1-4,5-3-4,6-20-1,-3 15-9,2-16 11,2 2 4,1-3-8,-8-3 7,8-2 0,2-2-7,0-1 15,-3-6-13,-1-8 5,3-5-6,-5-5-3,-2-4 14,1-5-1,-5-2-3,-2-1-1,1-5 2,-9-6 3,-1-1-1,-2-5 0,1-3 0,-5-4-3,0-5 1,-7-10-1,12 4 4,0-10-1,-1-5-5,6 0 1,0-6-7,5-4 6,7 2-7,1-2-7,7 2-13,11-2-17,-5-2-20,3 2-17,6-6-18,-3 6-20,10-4-10,-6 8-22,3 2-23,2 0-35,-5 5-45,7 14-24,7-8-39,-5 9-167,1 4-515,14-6 228</inkml:trace>
          <inkml:trace contextRef="#ctx0" brushRef="#br0" timeOffset="66041.9371">-2807 2446 156,'0'0'204,"0"0"-18,8-16-20,-1 7-6,5 2-25,-2-1-13,-1 0-13,6 0-14,4-5-4,-5 2-9,3 2-9,-2-5-8,0 1-4,-1 1-6,-2 0-5,2-5-5,-6 2-4,4 0-1,-5 2 6,-2 0-5,0 2 0,-5 11-3,2-16-6,-2 16-4,-2-15 0,2 15-3,-8-9-5,8 9 0,-17 0-3,17 0 0,-33 9-6,16 5 3,-7 0 3,-1 5-11,-1 2 6,2 1-3,0 3-2,2-1 2,0 0 2,6 4-2,1 1-2,5-2-2,3 1 2,4 0 1,3 0 1,5-1-1,1 2-3,5-1-18,8-6-17,3 0-24,8 6-26,-2-12-25,8-4-19,8-1-28,2-2-16,2-3-119,-4-9-310,-11-7 138</inkml:trace>
          <inkml:trace contextRef="#ctx0" brushRef="#br0" timeOffset="66371.6457">-2158 2416 107,'8'-16'184,"-4"-2"6,1 8 7,-4 1 5,1-4-3,-2 13-9,4-13-7,-4 13-19,0 0-20,1-14-17,-1 14-15,0 0-14,0 0-15,0 0-3,0 0-11,0 0-5,0 0-8,0 0-6,-22 39-7,19-24-1,-11 2 1,5 5-4,-4 1 0,4-1-8,1-2-2,1-2-1,0 10-1,5-8-1,4 2-6,0-2 2,3 1-2,-2-6-2,4 1 2,2-1 4,4-3-4,1 1 2,-4-8 2,4-2 3,-6-1-1,11-4-1,-19 2 3,28-11 6,-15 1 0,3-4-5,1-6-1,-5 3-2,-6-2 3,3-5 2,-2-1-4,-5 6 2,-2 1 2,-2-1-1,-2 0-4,1 3-3,-4 0-6,-1 0 0,-6 0-1,4 4-1,-2-1-8,-4 1-2,3 5-13,-3 3-19,-6-4-24,3 6-16,-1 2-26,3 0-25,-4 6-23,3 2-28,2-1-28,-3 5-14,7-3-29,-3 3-139,3 2-412,12-14 183</inkml:trace>
          <inkml:trace contextRef="#ctx0" brushRef="#br0" timeOffset="66987.0097">-1793 2400 280,'0'0'339,"7"-10"-7,-7 10-23,5-12-24,-5 12-31,0 0-32,0 0-25,5-12-25,-5 12-16,0 0-21,0 0-18,0 0-9,0 0-7,0 0-14,0 0-11,2 42-3,-2-25-10,0 2-2,0-1-11,-2 7-4,1 2-7,-3-6-1,4 1-3,0-5-7,-2-1-5,2 4 0,2-5 5,-2-3-3,0-12-7,4 19-1,-4-19 2,1 13 1,-1-13 2,0 0 0,5 12-2,-5-12 0,0 0-7,0 0 5,26-23 0,-14 10-5,3-2-8,6-2 1,-2-6 7,-1 3-3,5-3 1,-1-2-2,-2 4-1,2 1-4,1 1 0,-8 3 5,-5 6-13,7 0 8,-6 3-7,-3-1 1,1 3-5,-9 5-1,13-6-2,-13 6 6,12 0 3,-12 0-9,14 10 3,-7-1 0,-2 0 1,-3 2 0,3 4-2,0 4 2,-5-2 6,5 0-7,-2 3 3,3-6-3,-6 2 5,3-4-2,-1-3 1,1 6 3,2-6 3,-1 2-2,-4-11 11,6 13-11,0-6 7,-6-7 1,10 7 6,-10-7-6,15 0-3,-15 0 5,21-2-2,-6-6 0,0 0-3,3-3 3,0-3-3,-1 0-6,0-4 4,6 0 3,-3-3 1,-1 1-2,-5 1 1,-1 3-1,1 3-1,-4-1-4,-1 3 12,-2-1 4,-2 7-10,3-1 0,-8 6 0,9-8-9,-9 8 1,0 0-6,10-9 1,-10 9 6,0 0-3,0 0-3,0 0 4,12 21 0,-10-10-2,-1 0 4,-1 6-2,0-1-1,4 1 6,-4-4-2,-4 3-19,8 4-26,-4-5-25,0 4-24,0-3-42,0 1-53,7-2-55,1 1-58,2-4-195,14 2-537,-3-4 238</inkml:trace>
          <inkml:trace contextRef="#ctx0" brushRef="#br0" timeOffset="67557.9959">-705 2641 95,'0'0'295,"0"0"-18,-5-15-19,5 15-26,0 0-28,0 0-13,10-13-33,-10 13-16,9-13-24,-1 10-12,3-4-19,-1 2-12,2-2-10,-12 7-6,13-9-6,-4 3-4,-1-2-8,-8 8 2,14-13-14,-7 6-3,-7 7-2,7-16-4,-7 6-4,0 10-1,2-19-4,-2 19-1,-4-17-1,4 17-4,-5-15 1,5 15-3,-5-12 0,5 12-1,-10-10-2,10 10-4,-14-3 3,-1 3-2,15 0 1,-29 5 1,13 1-3,1 3 5,-2 0 6,1 2 2,1 3 5,-2 0 3,5 2 2,-2-3 5,2 4-2,0-1 2,2 3 6,3-3-5,2 3 1,2-2 0,4 5-2,-2-5 0,2-4 3,5 5-4,2-3 0,2-2-3,6-4 0,-1-1 1,7 0 0,2-6-4,7 4-1,0-9 0,1-4-3,1-1 1,-1-2-3,-3-5-2,4 2 2,-8-10-3,1 5 4,-4-4-3,9-7 2,-16 2-3,14-8 9,-14 9 6,3-2 22,-5 1 17,1 3 14,-2 0 7,-2 6-1,0 1 25,-1-1 14,-2 3 9,1 3 8,-1 3 3,0 1-5,-2 1-4,-5 7-14,5-12-11,-5 12-12,0 0-13,5-11-13,-5 11-12,0 0-5,0 0-9,0 0 0,0 0-9,7 39-5,-7-19-2,-3 8-1,-6 2-1,4 0 4,0 5-10,-4-7-2,1 12-6,-1-12-22,-1 1-34,7 2-56,3-9-35,-5 4-47,-2-2-47,0-7-50,2-1-57,1-1-28,-3 2-269,4-14-686,3-3 303</inkml:trace>
          <inkml:trace contextRef="#ctx0" brushRef="#br0" timeOffset="68854.7813">-403 2549 188,'2'-19'289,"5"10"-23,-7 9-23,10-19-24,4 10-22,-1 2-14,6 2-19,2-2-18,-1 2-14,2 3-11,-3 2-17,3 2-10,-1 0-8,-4 5-12,4-1-6,-3 2-9,-6 1-5,4 4-5,-6 0-4,2 1 0,-2 2-2,-3 2-1,-2-3-7,-2 6 0,-1 1-1,3-2-4,-5 1-3,4-4 1,-8 3-4,4 1-3,0-4-4,0-1-1,-5-3 1,5-13-4,-2 20-2,2-20-1,0 15-6,0-15 2,-3 12-2,3-12-2,0 0-11,0 0-6,0 0-11,0 0 1,0 0-3,0 0 1,0 0 2,10-41 5,-3 27-4,0-2 2,5-1-1,-2-1 8,6 1-2,2-3 1,-2 4 3,-1 3 2,4-2 1,-2 5 0,2-1 1,-1 0 3,1 2 0,0-2 3,0 3 1,10 0 3,-10 3 3,-2 3 1,2-3 2,-1 2 5,-2-2 3,-1 4-3,-5-1 6,-10 2-5,28 3 5,-18-3 4,-10 0-5,22 4 5,-13-3 3,-9-1 1,13 7-3,-13-7 2,16 7 3,-16-7-2,8 8 0,-3-2 1,-5-6-2,9 14-3,-6-9 4,-3-5-6,4 16 1,-4-6-5,0-10 3,0 18-2,0-18-3,0 20 1,0-20-3,0 19 0,0-10 1,0-9-1,-4 16-3,4-16 1,-3 16-3,3-16 2,0 11 4,0-11-7,-9 13 1,9-13-1,0 0-5,0 0 5,-3 17-1,3-17 1,0 0-1,0 0-2,-2 10 4,2-10 2,0 0 1,0 0-5,0 0 1,0 0 2,0 0 0,0 0 2,0 0 0,0 0-5,0 0 0,0 0 1,-2 12-1,2-12 0,0 0-3,0 0 2,0 0-3,0 0 0,0 0 1,0 0-4,0 0 2,0 0 0,0 0-1,0 0 3,0 0-1,0 0 3,0 0 2,0 0-3,0 0 3,0 0 10,0 0-13,0 0 0,0 0-1,0 0 3,0 0-4,0 0 0,0 0 0,0 0 0,0 0-1,0 0-3,0 0 3,0 0 0,0 0-4,0 0 3,0 0-1,0 0-2,0 0 3,0 0-1,0 0 0,0 0 3,0 0 0,0 0 0,0 0 1,0 0-3,0 0 2,0 0-1,0 0 4,0 0-4,0 0 1,0 0-1,0 0-4,0 0 3,0 0 1,0 0-2,0 0 3,0 0-3,0 0-2,0 0 2,0 0-3,0 0-1,0 0 6,0 0-2,0 0 5,0 0-9,0 0 3,0 0 0,0 0 2,0 13 0,0-13 0,-11 11 4,5-1-2,1-3 3,5-7 0,-15 16-6,8-9 1,0 0-2,7-7 7,-8 14-10,8-14 3,-7 15 1,7-15 0,-4 16 2,4-16 3,0 0 2,6 17-2,-6-17 4,10 7-2,-3-2 3,-7-5 1,18 3 3,-4-3-2,3 0-3,7-3-3,-5 2 0,5-4 4,1-1-5,4-7 0,0 5 2,2-4-5,-9 4 2,4-5 1,1-1-4,-10 1-1,6 2 7,-1-6-3,-7 7-5,7-3 5,-11 1-3,4 1 3,-8 3 0,5-5 7,-4 4-4,-1 2 10,3-4 10,-10 11 9,9-13 13,-2 1 22,-7 12-12,7-9-1,-7 9 0,8-11 8,-8 11 3,7-6 10,-7 6-9,0 0-5,7-10-1,-7 10-7,0 0 1,0 0-12,0 0-2,0 0-8,0 0-1,0 0-9,0 0-8,0 0-2,0 0-6,0 0-11,0 31 19,-7-9 6,-3 6 15,1 2 12,-6 10-5,-4 1 4,0 2 1,2-2-3,-7 4-1,0 1 0,6 1-7,-5-1-5,-2 0-2,4 0 0,-1-1-1,2-3-4,3-3-4,10-7-2,-12-4-2,12 3-2,-3-5 1,3-2 0,5-8-2,-5 1-2,4-7 3,-4-1 4,2 0-2,5-9-7,-15 10 9,8-9-2,7-1-1,0 0-1,-29-9-3,17 2-1,2-6-3,-2-2-7,-4-9-5,6-4-9,0-4-4,3-8-7,5-8-8,7 0-14,1 0-20,7 3-3,4-2-23,5 7-22,1 0-30,7 4-27,6 2-34,7 4-39,0 6-53,8 4-58,2 1-302,-5 6-708,5 4 313</inkml:trace>
        </inkml:traceGroup>
      </inkml:traceGroup>
    </inkml:traceGroup>
    <inkml:traceGroup>
      <inkml:annotationXML>
        <emma:emma xmlns:emma="http://www.w3.org/2003/04/emma" version="1.0">
          <emma:interpretation id="{39653990-A87D-4264-824F-46730FC73AB6}" emma:medium="tactile" emma:mode="ink">
            <msink:context xmlns:msink="http://schemas.microsoft.com/ink/2010/main" type="paragraph" rotatedBoundingBox="15385,14530 24520,14678 24504,15640 15369,154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BED687C-9466-4C1D-BB6F-977EB2969CEA}" emma:medium="tactile" emma:mode="ink">
              <msink:context xmlns:msink="http://schemas.microsoft.com/ink/2010/main" type="line" rotatedBoundingBox="15385,14530 24520,14678 24504,15640 15369,15493"/>
            </emma:interpretation>
          </emma:emma>
        </inkml:annotationXML>
        <inkml:traceGroup>
          <inkml:annotationXML>
            <emma:emma xmlns:emma="http://www.w3.org/2003/04/emma" version="1.0">
              <emma:interpretation id="{37187693-20B0-4F18-AD40-A6DD4B536B5E}" emma:medium="tactile" emma:mode="ink">
                <msink:context xmlns:msink="http://schemas.microsoft.com/ink/2010/main" type="inkWord" rotatedBoundingBox="15385,14555 18509,14605 18494,15538 15370,15487"/>
              </emma:interpretation>
              <emma:one-of disjunction-type="recognition" id="oneOf5">
                <emma:interpretation id="interp25" emma:lang="en-IN" emma:confidence="0">
                  <emma:literal>will</emma:literal>
                </emma:interpretation>
                <emma:interpretation id="interp26" emma:lang="en-IN" emma:confidence="0">
                  <emma:literal>wile</emma:literal>
                </emma:interpretation>
                <emma:interpretation id="interp27" emma:lang="en-IN" emma:confidence="0">
                  <emma:literal>Will</emma:literal>
                </emma:interpretation>
                <emma:interpretation id="interp28" emma:lang="en-IN" emma:confidence="0">
                  <emma:literal>wild</emma:literal>
                </emma:interpretation>
                <emma:interpretation id="interp29" emma:lang="en-IN" emma:confidence="0">
                  <emma:literal>mill</emma:literal>
                </emma:interpretation>
              </emma:one-of>
            </emma:emma>
          </inkml:annotationXML>
          <inkml:trace contextRef="#ctx0" brushRef="#br0" timeOffset="70171.0274">-5888 3652 46,'-7'-8'239,"2"-4"-16,-4 5-12,9 7-10,-8-16-17,3 9-19,5 7-15,-9-11-21,9 11-11,-7-8-16,7 8-9,0 0-10,0 0-10,-15 21-7,8-3-3,0 1-10,5 10-5,-4 1-1,4 2-7,-5 9-2,4-10 0,3 14-4,-4-12 0,3 7-2,2 3-3,-2-12-3,2-1-1,4-4-5,-1 3 1,3-10 3,5 6-5,-6-11-16,3 0-2,-6-7 2,6-2 2,3 0-1,-12-5-1,31-11 1,-6-1 1,1-6-2,-1-4 0,6-8 2,0-3-2,-4-5-3,1 2-8,-3-2 1,-3 0-1,2 1 4,-5 0-3,-4 6 7,4 7-5,-9 0 2,-1 8 4,-2 0-3,0 2-1,0 3 5,-2 4 0,-2-3-2,-3 10 1,9-11-2,-9 11-1,5-9-1,-5 9-4,0 0 2,0 0-3,0 0 2,0 0 0,17 18 1,-12-6 1,-2 4 3,2 3 1,1 1-3,-5 6 5,3 1 5,-1 2-5,1-4 6,2 5-6,-4-2 0,1 0 2,-1 2 1,3-12-1,-1 1-1,1 2 0,-3 0 4,4-4-6,1 0 5,2-1-2,-2-8 3,-1 4-1,1-5 7,9-2 1,2 1-4,3-6-2,1-5 2,-3 0-3,3 0 4,7-6 1,-7 1 1,-6 1 7,1 1 11,-4-4 6,1-1-2,-4 3 2,-1-8-5,-6 8-4,-1-4-3,-2 14 0,2-20-6,-2 5 0,0 15-1,-7-25-5,5 13 4,0 4-2,2 8-4,-5-20-3,2 12 0,3 8 0,-7-15 1,7 15-4,-7-8 1,7 8-7,0 0 4,0 0-5,-1-13-1,1 13-2,0 0 4,0 0-3,0 0 3,0 0-2,20 0 0,-20 0 1,26 8 2,-11-7-1,4 3 1,3 2 2,7-6 3,-7 2-4,9 1-1,-7 1 1,7-11 4,-2 7-1,1-4 3,-7 3-1,-1-6 1,2 2 6,-4-3 12,-3 0 11,0-4 15,-1 5 0,-1-2 11,-3 2 6,-2 0 5,-1-1 11,-1-3 7,-8 11 4,14-9-7,-7 4-1,-7 5-6,8-5-7,-8 5-12,0 0-12,0 0-4,12-6-8,-12 6-9,0 0-5,0 0-1,0 0 0,2 23-4,-4-7 2,2 4-1,-5 0-2,2 0-10,-1-2-4,3 9-26,-4-2-30,3-4-34,0-3-28,1 0-32,1-4-45,-4 2-39,4-16-54,0 15-29,0-15-214,0 0-572,0 0 254</inkml:trace>
          <inkml:trace contextRef="#ctx0" brushRef="#br0" timeOffset="70430.8783">-4669 3528 75,'4'-25'300,"-3"3"-7,1 2-19,3 4-16,-2 0-21,-3 4-24,0 12-24,7-18-18,-5 10-25,-2 8-16,7-10-27,-7 10-38,0 0-32,12-4-41,-12 4-41,15 14-46,-6-3-46,4 6-26,-1-2-22,2 13-118,0-1-332,-1 1 148</inkml:trace>
          <inkml:trace contextRef="#ctx0" brushRef="#br0" timeOffset="70948.5815">-4580 4064 151,'0'0'268,"-7"13"-5,7-13-11,0 0-15,0 0-16,-5 12-9,5-12-19,0 0-12,0 0-23,0 0-14,0 0-14,0 0-15,51-18-9,-22 8-12,0-7-11,12-1-8,2-2-6,-2 2-6,2-3-4,-2-2-11,-2-1-5,2 4-1,-7-4-9,4-3-2,-4-1-3,0 1-6,-5-14-5,-7 8 2,0-10-6,1 3-5,-6-1 1,-2-1-4,-6 0 1,-3 11 0,0-1 1,-1 0-3,-2 4 3,-3 2-3,0 6-3,0 5 0,0 0 0,-3 2 2,3 13-1,-2-19 0,2 19-6,-2-11-5,2 11 3,0 0-1,0 0 2,0 0-1,-31 22-1,16-1 0,-5 7 9,3-1-7,-6 10 8,3 2 1,3-1 8,1 1-1,-1 0 5,2 3 2,1 0 6,1 1-1,4-5 5,4-7-4,2 1 7,1 11 6,4-2-1,4-6 5,1-7 8,9 10-8,-1-6-4,11 1 6,6-3-1,4-6-4,8-4 0,8-7 2,2-4-15,13-3 2,18-7 2,-18-4-1,-6-2 0,2-8-5,-4 0-3,-7-6-3,1-7 4,-12 0-6,4-7 1,-6-5-1,-1 2-5,-8-8 8,1 1-18,-7-3 7,-3-3-1,-6 1-10,-5-1-2,-5 3 1,0 1 4,-8 8 1,1 7-2,-3 7-3,-3-3-1,1 8 1,-2 4 9,2 1-5,1 5-7,0 2-5,6 8 14,-18-8-9,18 8 9,-26 9-11,6 3-5,1 8 4,-3 4 1,-2 10 4,-2 2-8,4 2 7,3 2 0,4 3 0,8-11 8,-2 9-4,4-13-3,5 16-1,5-13 8,2-2-4,3 3-8,7-6-26,6-1-28,7 3-55,5-8-33,6-2-37,12-6-71,1 1-51,3-10-190,6-3-545,0 2 241</inkml:trace>
        </inkml:traceGroup>
        <inkml:traceGroup>
          <inkml:annotationXML>
            <emma:emma xmlns:emma="http://www.w3.org/2003/04/emma" version="1.0">
              <emma:interpretation id="{2385CDAB-4C32-4F0A-AF9A-CF320933D369}" emma:medium="tactile" emma:mode="ink">
                <msink:context xmlns:msink="http://schemas.microsoft.com/ink/2010/main" type="inkWord" rotatedBoundingBox="19097,14590 24520,14678 24504,15640 19081,15553"/>
              </emma:interpretation>
              <emma:one-of disjunction-type="recognition" id="oneOf6">
                <emma:interpretation id="interp30" emma:lang="en-IN" emma:confidence="0">
                  <emma:literal>derisible</emma:literal>
                </emma:interpretation>
                <emma:interpretation id="interp31" emma:lang="en-IN" emma:confidence="0">
                  <emma:literal>be visible</emma:literal>
                </emma:interpretation>
                <emma:interpretation id="interp32" emma:lang="en-IN" emma:confidence="0">
                  <emma:literal>be Visible</emma:literal>
                </emma:interpretation>
                <emma:interpretation id="interp33" emma:lang="en-IN" emma:confidence="0">
                  <emma:literal>be risible</emma:literal>
                </emma:interpretation>
                <emma:interpretation id="interp34" emma:lang="en-IN" emma:confidence="0">
                  <emma:literal>bee visible</emma:literal>
                </emma:interpretation>
              </emma:one-of>
            </emma:emma>
          </inkml:annotationXML>
          <inkml:trace contextRef="#ctx0" brushRef="#br0" timeOffset="72792.5282">-749 3904 183,'3'-12'206,"-3"12"-7,5-16-13,0 4-10,-3 0-11,3 2-5,2-1-11,-2 1 9,-5 10-14,10-13-15,-3 6-11,-7 7-13,19-7-14,-10 2-2,-9 5-11,29 5-13,-12-1-7,3 2-5,-4 6-6,-1 1-5,7 9-2,-5-4-7,4 7 9,-4 5-13,3 6-4,-3 7-1,-5-13-1,-1-2 3,2 11-12,-1-10-27,-2-3-38,-1 1-24,5-3-28,-6-6-11,1-2-23,6-2-23,2-7-12,2-2-10,3-5-3,0 0 20,6-6-85,1-6 211,0-3-73,0-2 34,-4-1 20,-1-7 14,0 0 17,3-11 13,-4-2 25,-1 2 21,-10 6 16,8-10 15,-8 12 22,0 0 12,-1 0 19,-3 1 5,-5 7 6,4 3 7,-3 0 9,-1 3-7,-1 1-1,0 3 0,-2 10-8,3-18-7,-3 18-9,0-11-10,0 11-12,0 0-11,5-14-6,-5 14-16,0 0-5,0 0-5,0 0-7,0 0 1,-37 30-6,11 3-5,-7 1-7,3 2-2,-4 2-14,1 0-19,2 3-19,7-1-16,2-4-21,7-6-22,3 2-39,2-4-42,10-3-47,0-5-203,5-4-456,12 0 202</inkml:trace>
          <inkml:trace contextRef="#ctx0" brushRef="#br0" timeOffset="73197.2989">306 3957 309,'0'0'338,"0"-20"-7,0 20 5,2-17-22,-2 17-25,0-11-33,0 11-27,0 0-22,0 0-26,3-13-21,-3 13-21,0 0-8,0 0-16,0 0-1,0 0-16,7 39-10,-10-19-1,3-3-19,0 3-4,-9 3-5,7 3 3,2 1-16,-5-3 0,4-4-39,-1-3-41,-2 1-31,1-6-50,3-3-52,-7 1-43,7-10-49,0 0-28,0 0-203,-8 9-531,8-9 236</inkml:trace>
          <inkml:trace contextRef="#ctx0" brushRef="#br0" timeOffset="73203.2907">414 3529 207,'0'-17'199,"0"2"-17,0 2-23,0 13-16,0-19-30,0 19-53,5-15-50,-5 15-31,0 0-27,0 0-26,0 0-81,0 0-169,22 39 75</inkml:trace>
          <inkml:trace contextRef="#ctx0" brushRef="#br0" timeOffset="73484.1297">853 3803 253,'0'0'295,"0"0"-12,0 0-21,0 0-27,0 0-26,0 0-24,0 0-13,0 0-23,0 0-14,-17 17-16,17-17-10,-16 14-12,4-4-10,5-2-10,-1 1-7,1 2-1,4 4-11,-1 2-11,1-1-9,6 4-5,1-2-4,-1-3-8,4 4-4,1-3-3,4-1 0,-1 3 2,1-3-12,1-3-4,3 1 3,-1-3-3,2 3 1,-2-3-1,-8-2 2,2-3 0,1 1 3,-5 0-3,-5-6 8,0 0-1,10 8 10,-10-8-7,0 0-2,0 0 0,0 0-5,0 0-1,0 0 5,-44-8-5,29 3-9,-4 4-16,-3-3-13,-1 0-18,1 1-13,0-3-25,-9 2-18,2 4-26,0-3-37,4 1-22,9 4-32,-3-2-126,19 0-381,0 0 168</inkml:trace>
          <inkml:trace contextRef="#ctx0" brushRef="#br0" timeOffset="73727.9911">1146 3970 2667,'12'-18'56,"2"3"47,-2-3 0,-2 4 27,-3 1 21,-4 3-2,6-5 8,-2 7 0,-5-2-5,-2 10-4,10-12-2,-10 12-3,0 0-10,3-13-15,-3 13-11,0 0-9,0 0-15,0 0-14,0 0-7,0 0-11,0 0 0,0 0-9,7 35 3,-10-17-8,3 1-2,0 10 0,-4-2-9,-3 1-1,2-2-3,2 2 1,-1-10-28,1 4-27,0-5-47,3-1-49,0 1-42,0-17-52,-6 20-57,6-20-71,0 16-327,0-16-733,0 0 325</inkml:trace>
          <inkml:trace contextRef="#ctx0" brushRef="#br0" timeOffset="73948.8642">1302 3475 53,'0'-26'331,"-7"4"-11,4 2-19,-3 2-16,5 2-27,-1 4-26,2 12-22,-3-18-26,3 18-22,-4-14-32,4 14-37,0 0-44,0 0-36,0 0-43,0 0-49,0 0-40,0 0-53,41 25-25,-19-8-141,7 1-365,2-2 161</inkml:trace>
          <inkml:trace contextRef="#ctx0" brushRef="#br0" timeOffset="74153.7462">1789 3525 276,'-4'-17'351,"4"17"5,0 0 1,0 0-30,-5-23-7,5 23-27,0 0-13,0 0-28,5-8-20,-5 8-28,0 0-25,0 0-17,0 0-22,0 0-17,0 0-11,0 0-10,0 0-5,-5 44-6,5-17-9,-3 2-5,3 3-5,-4-2-9,-3 1-11,4 1 1,-2 11-7,1-12-7,1 2 8,0 10-13,-4-10 3,5-2-15,-1 1-28,3-2-54,-4-2-48,4 0-41,0-11-43,4 3-39,1-2-32,2-2-28,-1-4-35,6 3-216,-12-15-588,14 12 261</inkml:trace>
          <inkml:trace contextRef="#ctx0" brushRef="#br0" timeOffset="74412.5996">1871 3993 183,'13'-17'242,"-9"9"3,8-5-4,-2 2 2,-10 11-13,24-16-18,-7 8-12,2 0-12,-1 1-7,1-1-18,3 5-7,-3 1-14,0-3-20,0 5-7,-19 0-16,37 7-12,-16-5-10,-6-1-2,1 7-9,-1 0-9,-1-1-5,-14-7-6,18 20-7,-11-10 0,2-2-2,-9-8 0,7 20-2,-7-6-4,0-14 0,-11 24-3,-1-7 3,-6-6-8,-8 6-2,-3-1-20,-5-2-18,1-5-30,3 3-32,-6 0-33,8-3-35,6-3-47,9-3-46,1-5-40,12 2-164,0 0-480,0 0 213</inkml:trace>
          <inkml:trace contextRef="#ctx0" brushRef="#br0" timeOffset="74633.4727">2579 3613 130,'7'-9'364,"0"2"-10,-7 7-3,12-9-15,-12 9-21,7-8-28,-7 8-23,0 0-23,12-6-28,-12 6-13,0 0-27,0 0-8,0 0 1,0 28 5,0-13-8,0 7-12,-7 4-8,5 6-8,-5 4-12,1-3-13,-3 5-14,-5 4-14,11-12-4,-6-1-2,6 3-14,-4-1-3,4-3-19,3 2-41,0-5-52,3-5-66,1-2-59,-1 2-74,9-4-83,2-2-68,4 0-216,1-7-668,3-2 296</inkml:trace>
          <inkml:trace contextRef="#ctx0" brushRef="#br0" timeOffset="74963.9681">2895 4069 156,'0'0'325,"0"0"-23,0 0-20,0 0-16,11-20-18,-5 15-32,10 2-24,6-2-15,-7-3-19,8 0-21,-5-4-9,1 4-10,3 0-15,-5-3-7,-1 2-9,-1-3-8,-5 0-11,2-1-10,-1-3-9,-3 4-7,-1-3-10,-4-1-4,-3 5-2,0 11 0,-10-21-7,5 11-5,-9 0-3,-1 3-1,0 3-1,-3-1-5,-4 5 6,0 1-9,-5 6 4,-2 0-2,-5 4-3,-2 14-2,5-8 1,5 3 1,4 4 0,0 0 2,0 0 0,13-2 2,-4 3-3,6 1 2,7-4 1,3 1-3,4-2-12,5-1-22,10-3-30,4-1-50,3-3-70,15-2-63,-10-5-229,18-6-516,4-2 229</inkml:trace>
          <inkml:trace contextRef="#ctx0" brushRef="#br0" timeOffset="71191.4417">-2078 3518 68,'-7'-13'326,"2"-2"28,-2 2-4,-1 0 9,3 4-6,5 9-15,-7-16-37,7 16-35,-4-10-19,4 10-31,0 0-16,0 0-25,-7-10-21,7 10-15,0 0-11,0 0-20,0 0-7,-6 39-10,6-16-7,-7 2-10,2 6-1,1 0-9,-8 9-3,2 1-1,-4 3-9,-1-5-8,0 1-35,1-11-28,5 1-45,1 0-34,-6-2-37,6 2-47,-1-5-36,7-4-40,2-21-25,4 25-15,3-12-8,1-8-181,4 0-526,0-2 232</inkml:trace>
          <inkml:trace contextRef="#ctx0" brushRef="#br0" timeOffset="71431.3059">-2162 4006 909,'0'0'26,"16"-14"30,-13 7 21,2-5 17,-1 0 13,-3-4 2,-1 16 22,5-21 11,-8 10 14,6-2 4,-3 13 4,2-21-11,-2 9-10,0 12-10,5-18-3,-1 8-17,-4 10-8,12-11-15,-7 3-9,-5 8-10,19-7-12,-8 2-4,7 6-6,-1 3-3,-2-1-4,2 4-3,-2 1-5,4 3-5,-7-1-2,0 3-3,0 1 2,2-1-3,-7 4 3,-1 2-6,0 3-3,-3-4-1,2-1 13,-8 1-10,1-5 4,-1 7-5,-8-7 3,3 1-4,-6 2-2,2-6 4,-3 1-6,-4-2-10,4-2-19,-2 1-25,-1-5-28,0-1-29,2-2-35,-2 0-32,18 0-47,-29-17-41,15 10-226,5-2-519,9 9 230</inkml:trace>
          <inkml:trace contextRef="#ctx0" brushRef="#br0" timeOffset="71810.0889">-1533 4020 48,'13'8'316,"-13"-8"-36,7 6-24,-7-6-27,0 0-23,0 0-25,5 6-12,-5-6-8,0 0-20,19 3-14,-10 2-11,-9-5-10,32-4-13,-11 4-5,8-4-11,-2-7-7,7 3-9,-8-4-7,3 1-3,-2-7-3,-1-1-4,-4 2-1,0-7-11,-3 0-2,0-3 0,-4 2 3,-5-2-13,-8 8 4,1 1-7,-3-1-2,-5 3 0,-1-4-4,-3 7 1,-1 1 6,-2 7-3,-5-3-5,0 3 2,-6 7-7,1 1 7,-9 5-3,1 6 0,-8 7-1,9-3 11,-8 9-9,6 6 10,0 1-2,4 0 3,3 3-4,7 0 6,1-9 1,4 3-7,7 0 1,-2-2 3,4-2-2,3-1-5,7-1 2,1-2-2,4-3-25,11-3-30,2 0-48,9-6-71,16-6-99,1-9-244,4 0-544,6-4 241</inkml:trace>
        </inkml:traceGroup>
      </inkml:traceGroup>
    </inkml:traceGroup>
    <inkml:traceGroup>
      <inkml:annotationXML>
        <emma:emma xmlns:emma="http://www.w3.org/2003/04/emma" version="1.0">
          <emma:interpretation id="{497E06A8-1E45-476C-8302-DD07ACBA3235}" emma:medium="tactile" emma:mode="ink">
            <msink:context xmlns:msink="http://schemas.microsoft.com/ink/2010/main" type="paragraph" rotatedBoundingBox="14680,15867 20141,15625 20185,16617 14724,168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88B237-3622-4886-A186-9DE6582596D2}" emma:medium="tactile" emma:mode="ink">
              <msink:context xmlns:msink="http://schemas.microsoft.com/ink/2010/main" type="line" rotatedBoundingBox="14680,15867 20141,15625 20185,16617 14724,16860"/>
            </emma:interpretation>
          </emma:emma>
        </inkml:annotationXML>
        <inkml:traceGroup>
          <inkml:annotationXML>
            <emma:emma xmlns:emma="http://www.w3.org/2003/04/emma" version="1.0">
              <emma:interpretation id="{945E385A-D119-44E1-B9E4-6254B191BE7C}" emma:medium="tactile" emma:mode="ink">
                <msink:context xmlns:msink="http://schemas.microsoft.com/ink/2010/main" type="inkWord" rotatedBoundingBox="14680,15867 17302,15751 17346,16743 14724,16860"/>
              </emma:interpretation>
              <emma:one-of disjunction-type="recognition" id="oneOf7">
                <emma:interpretation id="interp35" emma:lang="en-IN" emma:confidence="0">
                  <emma:literal>From</emma:literal>
                </emma:interpretation>
                <emma:interpretation id="interp36" emma:lang="en-IN" emma:confidence="0">
                  <emma:literal>from</emma:literal>
                </emma:interpretation>
                <emma:interpretation id="interp37" emma:lang="en-IN" emma:confidence="0">
                  <emma:literal>Fromm</emma:literal>
                </emma:interpretation>
                <emma:interpretation id="interp38" emma:lang="en-IN" emma:confidence="0">
                  <emma:literal>Frome</emma:literal>
                </emma:interpretation>
                <emma:interpretation id="interp39" emma:lang="en-IN" emma:confidence="0">
                  <emma:literal>Prom</emma:literal>
                </emma:interpretation>
              </emma:one-of>
            </emma:emma>
          </inkml:annotationXML>
          <inkml:trace contextRef="#ctx0" brushRef="#br0" timeOffset="75836.0285">-6549 4732 2190,'0'-24'-1,"8"-1"-3,-6-2 39,3 7 18,-8 3-9,6 5 42,-3 12 9,2-19-1,0 10-10,-2 9-1,0 0-9,1-19-12,-1 19-8,0 0 5,5-9-18,-5 9-2,0 0-5,0 0 0,0 0 0,0 0 0,-6 41-1,2-21-3,1 8-2,-4 5 1,2 10-6,-2 1-3,-2 4 8,3-1-13,2 1 4,-4-5-2,4 5-5,-3 0 1,4-2-4,-2 2 1,5 2-2,-10-9-17,1 4-26,0-1-31,3-13-27,2-3-36,4-10-31,-7-4-25,9-6-13,-2-8-10,0 0-18,5 11-143,-5-11-398,0 0 176</inkml:trace>
          <inkml:trace contextRef="#ctx0" brushRef="#br0" timeOffset="76053.539">-6532 4752 57,'-5'-23'168,"3"6"-9,-3-4 11,1 5 0,3-1-4,-3 7-5,4 10-11,-1-21-12,1 21-13,1-19-9,-1 19-16,4-16-10,6 4-8,-1 6-9,11-1-11,6-4-5,3 3-7,-4 0-1,8 4-7,-6 4-11,7 3-13,-6 2-21,4 3-20,-6 5-20,-1 6-30,3 1-23,-6 3-16,2 2-23,-4 3-35,-4 0-94,-5 3-285,3-4 127</inkml:trace>
          <inkml:trace contextRef="#ctx0" brushRef="#br0" timeOffset="76637.9277">-6440 5136 59,'0'0'234,"0"0"-12,0 0-21,0 0-16,0 0-18,0 0-17,32-34-17,-16 24-3,4 0-12,9 0-7,-3 3-11,5 1-8,-2 6-12,3-4-9,2 8-9,1-3 1,-3 6-11,-5 1-7,2 0-3,-1 4-3,-4 6-8,-2 4-1,-3-1-5,1 9 1,-5 0-5,1-2 2,-6 2-4,-3 3 3,1 0-3,-2-9-4,-1 3-3,-4-5 3,-1-3-2,0-2 1,0 0-5,0-8 4,0-9-3,-1 20 3,1-20-1,-4 13-7,4-13-5,0 0-11,0 0-2,0 0-4,0 0-5,0 0 2,7-42 1,2 15 0,-3 3-1,3-7 2,5 2 3,1-11-1,2 0 2,4 5 5,-8 6-2,4 4 0,-1 0 6,4 7 2,-8 0 6,2 6 0,0-1-3,-1 3 0,4 2 6,0 1-3,6-1 2,-5 1 1,3 6-3,1-3 1,-1 4 1,1 5 5,0 0-1,-5 0-2,3 0-3,-2 8 7,-3-1-2,2 3 3,-5-2 4,-2 7 5,2-4 0,-3 9 7,-6 2-1,4-8 1,-2 6-7,-2-6 1,1-3-1,-2 4 1,-1-4-6,4-2 3,2 4-4,-3-10 1,3 0 3,-1 1-2,-6-9-1,21 3 0,-9-3-4,-12 0 3,22-10-6,-7-1 1,-1-4 7,0 0-1,1-10-4,-1-2 2,-6-2 2,3-11-3,-6 10-3,-4 0 2,1 2 1,-2 0-4,-2 2-1,1 4 4,-1 2-6,-5 4 2,0 0-3,0 0 1,-1 1-2,-1 4-10,-1 2-12,0 3-10,1-1-21,9 7-19,-27 0-29,8 4-26,4-1-29,-1 3-23,1 3-22,1 2-27,1 1-112,4 3-363,4-2 162</inkml:trace>
          <inkml:trace contextRef="#ctx0" brushRef="#br0" timeOffset="77174.9417">-4949 5096 275,'10'-8'290,"-10"8"-24,0 0-28,5-8-23,-5 8-24,0 0-22,12-5-19,-12 5-15,0 0-14,0 0-15,14 13-9,-11 1-7,3-3-14,-5-1-2,1 10-9,1-7-7,-1 6-3,0 1-5,-2 1-8,5 7-3,-2-13-3,-3 1-6,5-4 7,-5-4-9,0-8-5,0 16 0,0-16-1,6 11 2,-6-11-2,3 8-2,-3-8-1,0 0-4,0 0-1,0 0-3,29-22 5,-19 6-10,2 4 3,2-1 1,5-10-1,1 0-2,4-2 0,-2 0 1,0 2-4,-4 0 0,2 3-4,-3 2 2,-1 6 0,-3 0-3,-4 3 1,4 3-4,-4 0 0,-9 6-2,15-7 1,-15 7 0,16 4-3,-16-4 1,10 8 1,-5 0 1,-5-8 1,7 20-1,-5-3 9,-1-6-5,-1 2 0,0-1-2,4 10 1,-4-13 1,1 7 2,-1-4-2,6-3 3,-6-9 0,3 20 1,-1-12 5,-2-8 9,10 11-11,-10-11 1,15 0-1,-15 0-3,26-12 4,-6 1-3,4-5 0,7-4-2,7-3 13,1-5-9,4 2 3,-9-3-4,3 6 3,-1-4 6,-10 11 4,-7 6-1,-4-3-1,0 4-5,-4 5-2,-3 0-9,1-1-2,-9 5 6,0 0 0,0 0-2,13 20 4,-13-2-3,-10 5-1,5-3-10,-2 7-15,-3 1-22,1-3-21,2 5-29,6-1-39,-3-10-22,4 2-23,5-3-36,2-3-29,2 1-123,6-5-397,4-7 176</inkml:trace>
        </inkml:traceGroup>
        <inkml:traceGroup>
          <inkml:annotationXML>
            <emma:emma xmlns:emma="http://www.w3.org/2003/04/emma" version="1.0">
              <emma:interpretation id="{8B584439-54F7-46DE-974B-D7A3934971AC}" emma:medium="tactile" emma:mode="ink">
                <msink:context xmlns:msink="http://schemas.microsoft.com/ink/2010/main" type="inkWord" rotatedBoundingBox="18067,15858 20147,15766 20183,16567 18103,16659"/>
              </emma:interpretation>
              <emma:one-of disjunction-type="recognition" id="oneOf8">
                <emma:interpretation id="interp40" emma:lang="en-IN" emma:confidence="0">
                  <emma:literal>1 t</emma:literal>
                </emma:interpretation>
                <emma:interpretation id="interp41" emma:lang="en-IN" emma:confidence="0">
                  <emma:literal>1 l</emma:literal>
                </emma:interpretation>
                <emma:interpretation id="interp42" emma:lang="en-IN" emma:confidence="0">
                  <emma:literal>1</emma:literal>
                </emma:interpretation>
                <emma:interpretation id="interp43" emma:lang="en-IN" emma:confidence="0">
                  <emma:literal>11</emma:literal>
                </emma:interpretation>
                <emma:interpretation id="interp44" emma:lang="en-IN" emma:confidence="0">
                  <emma:literal>IY</emma:literal>
                </emma:interpretation>
              </emma:one-of>
            </emma:emma>
          </inkml:annotationXML>
          <inkml:trace contextRef="#ctx0" brushRef="#br0" timeOffset="77416.8779">-3217 4743 236,'7'-11'382,"-2"2"-12,-5 9-15,7-14-15,-7 14-29,6-9-29,-6 9-23,0 0-36,6-9-20,-6 9-25,0 0-15,0 0-19,0 0-6,0 0-13,0 33-11,0-16-11,-2 5 5,0-1-25,2 9-2,-2 0-16,-3 2-6,0 0 0,2 8-7,-6-1-5,1-7-7,-4-3-17,3-2-28,2 0-40,1-1-39,4 1-38,-7 2-48,9-4-49,0-7-52,0-1-43,4 1-239,4-8-597,8-2 264</inkml:trace>
          <inkml:trace contextRef="#ctx0" brushRef="#br0" timeOffset="77848.0846">-3012 5040 205,'0'0'299,"0"0"3,-17 7-2,17-7-21,0 0-23,0 0-21,0 0-25,0 0-15,0 0-30,0 0-23,0 0-12,51-16-28,-20 12-22,6 1-21,9 3-19,7 0-26,0-4-29,-3 1-36,6-2-39,-6 5-50,1-6-49,-3 3-30,-2-1-167,-12 1-416,-3-1 185</inkml:trace>
          <inkml:trace contextRef="#ctx0" brushRef="#br0" timeOffset="77641.2031">-2976 4729 117,'-6'-20'289,"1"-1"-3,0 6-4,0-2-15,5 4-18,-2 2-14,2 11-21,-1-20-14,1 20-25,8-16-19,1 5-2,4-2-26,6 1-11,10 0-19,5 3-10,-3-1-4,2 4-15,-3 2-17,-6 1-29,5 4-31,-7-1-28,-6 3-27,1 5-28,-3 0-30,-1 4-24,-2-1-21,-5 6-11,-1 3-15,-5-1-31,-5 9-121,0 4-372,-3-3 165</inkml:trace>
          <inkml:trace contextRef="#ctx0" brushRef="#br0" timeOffset="78069.9593">-2087 4732 5,'-1'-20'387,"-1"8"-10,2 12 0,-5-17-8,0 2 4,5 15-21,-2-12-27,2 12-33,0 0-27,-2-13-23,2 13-33,0 0-28,0 0-19,0 0-19,0 0-14,0 0-17,0 0-6,0 0-4,26 41-15,-11-21-10,1 8-5,-3-1-6,1 1-10,8 10-1,-8-11-11,-2 1-15,0-1-17,-2-5-24,4 1-41,-1 1-40,-4-6-34,5 7-41,-4-9-40,7 0-49,7-2-50,3-4-49,-1-2-216,8-3-617,0-3 273</inkml:trace>
          <inkml:trace contextRef="#ctx0" brushRef="#br0" timeOffset="78303.261">-1308 4825 57,'16'-26'260,"-4"-2"19,1 1 13,-4 4 3,-2 6 15,-1-1 0,3-1 18,-2 4-4,-2-1-3,-2 7-15,2-2-32,-5 11-25,4-14-28,-4 14-20,0-10-27,0 10-24,0 0-13,0 0-13,-31 20-14,-1 8-12,-8 4-8,-4 4-6,-18 15-13,13-11-9,-16 16-25,0 2-31,17-20-57,-13 15-62,-1 2-79,18-14-87,8 6-106,5-3-307,1 0-750,4 3 333</inkml:trace>
        </inkml:traceGroup>
      </inkml:traceGroup>
    </inkml:traceGroup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7:55.9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0634201-8386-4826-9A9A-12E894922DCD}" emma:medium="tactile" emma:mode="ink">
          <msink:context xmlns:msink="http://schemas.microsoft.com/ink/2010/main" type="writingRegion" rotatedBoundingBox="8991,9700 10052,9700 10052,10110 8991,10110"/>
        </emma:interpretation>
      </emma:emma>
    </inkml:annotationXML>
    <inkml:traceGroup>
      <inkml:annotationXML>
        <emma:emma xmlns:emma="http://www.w3.org/2003/04/emma" version="1.0">
          <emma:interpretation id="{2C6A5893-797E-4E5C-8C27-012D3CE00887}" emma:medium="tactile" emma:mode="ink">
            <msink:context xmlns:msink="http://schemas.microsoft.com/ink/2010/main" type="paragraph" rotatedBoundingBox="8991,9700 10052,9700 10052,10110 8991,101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F938AC-4C8A-4436-9B1B-42E57F7A316D}" emma:medium="tactile" emma:mode="ink">
              <msink:context xmlns:msink="http://schemas.microsoft.com/ink/2010/main" type="line" rotatedBoundingBox="8991,9700 10052,9700 10052,10110 8991,10110"/>
            </emma:interpretation>
          </emma:emma>
        </inkml:annotationXML>
        <inkml:traceGroup>
          <inkml:annotationXML>
            <emma:emma xmlns:emma="http://www.w3.org/2003/04/emma" version="1.0">
              <emma:interpretation id="{9220CD9D-456A-4880-83CF-D6AE4CCCF74C}" emma:medium="tactile" emma:mode="ink">
                <msink:context xmlns:msink="http://schemas.microsoft.com/ink/2010/main" type="inkWord" rotatedBoundingBox="8991,9700 10052,9700 10052,10110 8991,10110">
                  <msink:destinationLink direction="with" ref="{1F4C7D32-0E0D-48E8-8382-32E0C7CE9CB5}"/>
                </msink:context>
              </emma:interpretation>
              <emma:one-of disjunction-type="recognition" id="oneOf0">
                <emma:interpretation id="interp0" emma:lang="en-IN" emma:confidence="0">
                  <emma:literal>*</emma:literal>
                </emma:interpretation>
                <emma:interpretation id="interp1" emma:lang="en-IN" emma:confidence="0">
                  <emma:literal>4</emma:literal>
                </emma:interpretation>
                <emma:interpretation id="interp2" emma:lang="en-IN" emma:confidence="0">
                  <emma:literal>+</emma:literal>
                </emma:interpretation>
                <emma:interpretation id="interp3" emma:lang="en-IN" emma:confidence="0">
                  <emma:literal>¢</emma:literal>
                </emma:interpretation>
                <emma:interpretation id="interp4" emma:lang="en-IN" emma:confidence="0">
                  <emma:literal>5</emma:literal>
                </emma:interpretation>
              </emma:one-of>
            </emma:emma>
          </inkml:annotationXML>
          <inkml:trace contextRef="#ctx0" brushRef="#br0">128 95 46,'0'0'89,"0"0"-6,0 0-6,0 0 3,-13-25-9,13 25 16,-11-8-6,11 8 1,-15-7 4,15 7-10,-12-7-8,12 7 3,-12-9-13,4 4-1,8 5 5,-14-7 0,14 7 0,-12-8-1,12 8-3,-10-8-1,10 8 3,-9-6 0,9 6-5,0 0-1,0 0-6,0 0 0,0 0-2,-13-6-6,13 6-1,0 0-4,0 0 1,0 0-2,0 0 0,0 0-5,0 0-1,0 0 4,0 0-3,0 0-3,0 0-3,0 0-2,0 0 0,0 0-4,0 0-3,0 0 0,0 0-1,0 0-3,23 28 2,-11-16 2,4 1-5,1-3 2,9 8-5,1 0 0,2-1 4,8 7-3,6-2-1,2 0-1,1 2 1,-2-5 0,0 0 2,3 8 0,-1-9-3,-2-1-1,0-1 1,-13-3 2,0 1-5,0-6-2,-9-2 6,-3 1-3,-1-3-5,-2 2-2,-1 0-11,-5-2-25,-1-3-21,-9-1-28,14 6-24,-14-6-19,12 3-15,-12-3-25,5 8-114,-5-8-308,0 0 136</inkml:trace>
          <inkml:trace contextRef="#ctx0" brushRef="#br0" timeOffset="453.9004">366 91 98,'0'0'110,"0"0"-10,0 0 0,-4-9 2,4 9-1,0 0 3,0 0 8,0 0-7,0 0 5,0 0-1,0 0-4,-6-10-5,6 10-10,0 0-10,-18-4-7,18 4-3,-22 2-13,9-4-4,-8 1-6,1 1-1,-3-4-9,-2 4 4,-3-1-12,-7 1-1,-1 1-3,2-2 2,-13 1-8,12 1 0,-1 3-2,3-4-3,3 0-4,0 0 4,12-4-1,-1 4 0,7 0 5,12 0 5,-21-1 5,21 1 2,-17 0-4,17 0 2,0 0-8,-15-3 6,15 3-6,0 0 0,0 0-4,0 0 0,-7-7-4,7 7-1,0 0 0,0 0-1,0 0-6,0 0 5,0 0-6,0 0 0,0 0 2,50 7-2,-40-3 0,2 8 1,2-4-3,-1 5 3,4 2-2,6 2 1,2 3-2,2 3-10,-4-2-17,14 7-27,-3-1-22,2-1-31,0 1-29,2 0-23,-11-8-172,0 1-357,2 1 158</inkml:trace>
        </inkml:traceGroup>
      </inkml:traceGroup>
    </inkml:traceGroup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37:26.32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687914D-97A3-4B3A-86D5-E6A2A88F9122}" emma:medium="tactile" emma:mode="ink">
          <msink:context xmlns:msink="http://schemas.microsoft.com/ink/2010/main" type="writingRegion" rotatedBoundingBox="6649,8288 8955,7883 9190,9226 6885,9631"/>
        </emma:interpretation>
      </emma:emma>
    </inkml:annotationXML>
    <inkml:traceGroup>
      <inkml:annotationXML>
        <emma:emma xmlns:emma="http://www.w3.org/2003/04/emma" version="1.0">
          <emma:interpretation id="{7FA4CE03-D7B3-41D3-BAC5-9CACEA262641}" emma:medium="tactile" emma:mode="ink">
            <msink:context xmlns:msink="http://schemas.microsoft.com/ink/2010/main" type="paragraph" rotatedBoundingBox="6691,8151 8901,7980 8966,8820 6756,89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CB8730-F20B-4314-803C-1F3B79C5908E}" emma:medium="tactile" emma:mode="ink">
              <msink:context xmlns:msink="http://schemas.microsoft.com/ink/2010/main" type="line" rotatedBoundingBox="6691,8151 8901,7980 8966,8820 6756,8990"/>
            </emma:interpretation>
          </emma:emma>
        </inkml:annotationXML>
        <inkml:traceGroup>
          <inkml:annotationXML>
            <emma:emma xmlns:emma="http://www.w3.org/2003/04/emma" version="1.0">
              <emma:interpretation id="{1A8AE475-EBDA-4677-89E1-C0F6ECB08416}" emma:medium="tactile" emma:mode="ink">
                <msink:context xmlns:msink="http://schemas.microsoft.com/ink/2010/main" type="inkWord" rotatedBoundingBox="6691,8151 8901,7980 8966,8820 6756,8990"/>
              </emma:interpretation>
              <emma:one-of disjunction-type="recognition" id="oneOf0">
                <emma:interpretation id="interp0" emma:lang="en-IN" emma:confidence="0">
                  <emma:literal>A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3</emma:literal>
                </emma:interpretation>
                <emma:interpretation id="interp3" emma:lang="en-IN" emma:confidence="0">
                  <emma:literal>z</emma:literal>
                </emma:interpretation>
                <emma:interpretation id="interp4" emma:lang="en-IN" emma:confidence="0">
                  <emma:literal>2</emma:literal>
                </emma:interpretation>
              </emma:one-of>
            </emma:emma>
          </inkml:annotationXML>
          <inkml:trace contextRef="#ctx0" brushRef="#br0">181 673 1,'0'0'83,"-15"11"-5,6-7-3,9-4-6,-15 6 5,7-4 2,8-2 4,-18 8-11,10-3 1,8-5-5,-15 7 1,15-7-7,-12 5-1,12-5 0,-12 7 0,12-7 4,0 0-15,-11 3-5,11-3-5,0 0-6,-12 10 3,12-10-4,-8 8 1,8-8 1,-10 7-4,10-7-8,0 0 8,-12 8-6,12-8 3,0 0-2,-11 5 6,11-5-3,0 0 2,0 0 5,0 0-4,-6 8 3,6-8 8,0 0 2,0 0 6,0 0 6,0 0 2,0 0-4,0 0-3,0 0 2,0 0-6,0 0-5,0 0-1,0 0-5,0 0-3,0 0-1,0 0-6,0 0 1,0 0-5,0 0-3,0 0 2,0 0 3,22-26-9,-22 26-3,10-8-3,-10 8 1,15-6 1,-15 6 4,16-9-5,-4 4-2,-4-1-1,-8 6 0,19-8-1,-7 2 1,-2-1-1,4 4-1,0-4 0,-4 2-1,5-4-1,1-2 3,2 3-3,-2 2 1,1-1 0,-2-1 0,2-2 0,2 0 1,0 2 2,0-1-3,-2-4 4,3 4-3,-3-5 3,2 2 0,3-4 2,-3 2 3,5 0-2,-2-5-2,-5 9 1,-1-4-1,8 0 0,-2-2-4,-3 4 1,4-3 5,-5 2-6,-1 1 1,3-2 0,-3 5 2,4-2-3,-4-3-3,-2 5 1,4 0 0,-2-1 0,-2 1 1,2 0-3,4 2 1,-7-2 2,3-2-3,-2 2 1,2-3 2,-2 4-1,4-3-2,0 0 3,-4 2 1,4-3-7,-3 0 6,1 3-1,-7 2-1,9-1 1,-4-3 0,-5 6-1,2-1 3,4 0-3,-8 0 0,1 0 0,-1 1 0,4-2-2,-3 1 4,1 0 1,-1-2-3,1 2 0,-10 6 2,15-7-4,-15 7 3,12-8-1,-5 1 5,-7 7-5,14-6 4,-14 6 3,13-6 4,-13 6 12,7-4 9,-7 4 1,0 0 3,0 0-4,0 0 2,4-13-1,-4 13 3,0 0 1,0 0-3,0 0 3,0 0-4,0 0-3,13-4-3,-13 4 1,0 0-2,0 0-9,0 0-1,0 0-1,9-7-2,-9 7-1,0 0-4,0 0-3,7-9 1,-7 9 0,0 0-1,0 0 0,0 0 1,0 0-3,0 0-1,0 0-2,0 0 4,0 0-2,0 0-2,0 0 1,0 0 2,0 0-2,0 0 0,0 0-3,0 0 3,0 0 0,0 0 5,0 0-3,0 0 1,0 0 1,0 0 0,0 0 3,0 0 1,0 0-2,0 0 2,0 0-1,0 0 1,0 0-4,0 0 5,0 0-1,0 0 2,0 0-1,0 0-6,0 0 1,0 0 1,0 0 1,0 0-4,0 0 2,0 0-1,0 0-4,0 0 3,20 14 0,-20-14 0,9 3 1,-9-3 5,0 0-10,12 4 6,-12-4-2,12 7 4,-12-7 0,8 6 4,-8-6 1,14 7 4,-14-7-8,10 8 6,-3-4-2,-7-4-7,12 15 1,-7-10 6,5 3-4,-5 1-2,5-2 10,-1 1-8,0 0 8,1 0-9,2 1 0,-2 3 0,2-1-1,-2 0 1,4 2-2,-4-2-1,2 1 4,-2 5-1,4-6 1,0 1 1,-4 1-1,4-3-3,-1 3 2,-1 0-5,0-3-1,2 2 6,1 1-4,-5-4 3,4 3 0,1 0-3,1 0 1,-1-3 0,-1 2 1,1 0 0,-5-6-1,2 0-1,-1 3 6,-1 3-6,2-7 2,-4 3 3,1-1-1,-1 1-2,3-4-2,-1 6-1,-10-9-2,17 11 0,-7-4 4,1-1-5,-1 2 5,0-1-2,0 2-3,-1-3 0,3 3-1,-4-5 8,6 8 1,-5-6-9,-1 3 6,2-3 5,2 1-6,-3-2 0,1 5-4,0-4 2,-1 1-4,1-2 11,2 0-5,-3 2 0,6 0-1,-6-1 0,1-3 0,0 5-5,-5-1-1,5 3 10,-1-3-6,-2 0 0,1 1-1,1 0 0,-9-8 5,15 13-7,-10-6 5,-5-7-4,11 12 2,-6-8 9,-5-4 8,8 12-12,-8-12-7,9 12 2,-9-12-2,8 4 4,-8-4-4,0 0 3,0 0 0,7 12-4,-7-12 6,0 0-3,0 0 3,0 0-3,4 7-22,-4-7-42,0 0-36,0 0-61,0 0-75,0 0-66,0 0-217,0 0-562,0 0 250</inkml:trace>
          <inkml:trace contextRef="#ctx0" brushRef="#br0" timeOffset="-1475.6126">347 545 32,'0'0'100,"-7"7"-7,7-7-4,0 0-8,0 0-3,0 0 5,0 0 2,0 0 0,0 0 2,0 0-8,0 0 11,0 0-3,0 0-2,0 0-3,0 0-2,0 0-6,0 0 0,0 0-3,0 0-1,0 0-9,0 0 1,0 0-13,0 0 1,0 0-8,0 0-3,0 0-10,0 0-1,0 0-6,0 0-2,0 0-5,0 0-11,0 0-9,26-23-12,-13 11-13,3-1-18,1 2-27,5-6-23,0 1-22,-5 2-22,2 4-107,-3 0-269,2 2 119</inkml:trace>
        </inkml:traceGroup>
      </inkml:traceGroup>
    </inkml:traceGroup>
    <inkml:traceGroup>
      <inkml:annotationXML>
        <emma:emma xmlns:emma="http://www.w3.org/2003/04/emma" version="1.0">
          <emma:interpretation id="{C7F5ABCE-1B74-4F9B-8FF7-F259359D39D0}" emma:medium="tactile" emma:mode="ink">
            <msink:context xmlns:msink="http://schemas.microsoft.com/ink/2010/main" type="paragraph" rotatedBoundingBox="6797,8853 9055,8456 9190,9226 6932,96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D1CFDC-A463-4DFF-8529-627DBEBFA3A4}" emma:medium="tactile" emma:mode="ink">
              <msink:context xmlns:msink="http://schemas.microsoft.com/ink/2010/main" type="line" rotatedBoundingBox="6797,8853 9055,8456 9190,9226 6932,9623"/>
            </emma:interpretation>
          </emma:emma>
        </inkml:annotationXML>
        <inkml:traceGroup>
          <inkml:annotationXML>
            <emma:emma xmlns:emma="http://www.w3.org/2003/04/emma" version="1.0">
              <emma:interpretation id="{287E4608-2EC1-44D1-8ED9-D81AE0BAB2A5}" emma:medium="tactile" emma:mode="ink">
                <msink:context xmlns:msink="http://schemas.microsoft.com/ink/2010/main" type="inkWord" rotatedBoundingBox="6797,8853 9055,8456 9190,9226 6932,9623">
                  <msink:destinationLink direction="with" ref="{93EB2C29-0C31-4027-870A-FD9438AA6AF1}"/>
                </msink:context>
              </emma:interpretation>
              <emma:one-of disjunction-type="recognition" id="oneOf1">
                <emma:interpretation id="interp5" emma:lang="en-IN" emma:confidence="0">
                  <emma:literal>free.</emma:literal>
                </emma:interpretation>
                <emma:interpretation id="interp6" emma:lang="en-IN" emma:confidence="0">
                  <emma:literal>free*</emma:literal>
                </emma:interpretation>
                <emma:interpretation id="interp7" emma:lang="en-IN" emma:confidence="0">
                  <emma:literal>took</emma:literal>
                </emma:interpretation>
                <emma:interpretation id="interp8" emma:lang="en-IN" emma:confidence="0">
                  <emma:literal>trass</emma:literal>
                </emma:interpretation>
                <emma:interpretation id="interp9" emma:lang="en-IN" emma:confidence="0">
                  <emma:literal>logos</emma:literal>
                </emma:interpretation>
              </emma:one-of>
            </emma:emma>
          </inkml:annotationXML>
          <inkml:trace contextRef="#ctx0" brushRef="#br0" timeOffset="1480.1905">166 915 42,'0'0'45,"0"0"0,-9-7-3,9 7-2,-8-10-5,8 10-3,-10-10-11,10 10 1,-9-12-3,9 12 6,-8-8 6,8 8-3,-9-8 6,9 8-10,-9-8 17,9 8-14,0 0 9,-6-12 4,6 12-11,0 0 0,-7-8 2,7 8-1,0 0-7,-7-10-1,7 10 4,0 0 0,0 0 0,-10-7-3,10 7 6,0 0-3,-9-6-13,9 6 10,0 0 0,0 0 2,0 0 3,-13-5 4,13 5-7,0 0 0,0 0 4,0 0-4,0 0-5,0 0-1,0 0 7,0 0-7,0 0 0,0 0 1,0 0-3,0 0 1,0 0-2,0 0 0,0 0-3,0 0 9,0 0-10,0 0 4,0 0-3,0 0 0,0 0-11,0 0 8,0 0 0,0 0 2,0 0 2,0 0-7,0 0-4,0 0 2,0 0 2,0 0 1,39 12-2,-39-12-4,13 4 8,-13-4 8,9 4-22,-9-4 13,10 9-5,-10-9 2,14 2 5,-14-2 0,14 2 3,-14-2-3,10 5-4,-10-5 6,14 3-3,-14-3-1,8 8 2,-8-8 0,9 7 2,-9-7 1,0 0-2,12 7 1,-12-7-4,6 5 4,-6-5-7,0 0 13,11 6-6,-11-6-1,12 3-1,-12-3 3,10 7 2,-10-7 1,17 7-6,-10-4 5,-7-3 1,19 6-2,-11-2-1,-8-4 1,17 5 3,-7 2-7,-10-7-2,21 4 3,-9 1-1,-2 2-3,0-7 0,1 7-1,-3-1 4,-8-6-3,19 7 6,-9-3-1,-10-4-2,17 4-2,-7 1 3,-10-5-1,16 3 1,-9 2 3,-7-5-8,18 7-1,-12-2 4,-6-5-4,15 7-3,-15-7 4,12 4 0,-12-4 2,15 5-2,-15-5-3,14 3 3,-5 0-7,-9-3 10,17 3-7,-17-3 2,15 6-2,-8-1-3,-7-5 7,17 7-6,-5-5 0,-4 3-1,-8-5 3,16 5-2,-16-5 0,15 4 0,-10 3 2,-5-7 0,10 4-5,-10-4 4,14 8-3,-7-5 5,-7-3-2,10 10-3,-10-10-1,14 2 5,-14-2-3,8 8 1,-8-8 2,9 6-2,-9-6-2,12 4 4,-12-4-2,10 4-1,-10-4 0,14 6 5,-14-6-4,8 10-3,-8-10 1,11 6 1,-11-6-1,12 9 2,-9-3 3,-3-6-2,12 8-2,-12-8 0,7 6 2,-7-6-4,0 0 3,10 8-2,-10-8 9,9 5-4,-9-5 0,12 8 3,-12-8-2,8 5-1,-8-5 0,7 7-1,-7-7 5,0 0-5,17 4 1,-17-4-2,8 5-2,-8-5 6,12 6-5,-12-6 3,11 8-3,-3-3 1,-8-5-2,0 0 0,16 4-1,-16-4 1,6 6 0,-6-6-1,12 6 3,-12-6-2,0 0 0,9 8-1,-9-8-1,0 0-1,7 7 6,-7-7-1,0 0-1,7 7 2,-7-7 1,0 0-2,8 6 0,-8-6-2,0 0-1,0 0 2,9 8-4,-9-8 4,0 0 3,8 6-1,-8-6-3,0 0 4,0 0-1,0 0-2,0 0-2,12 5 2,-12-5 4,0 0 0,0 0-7,0 0-3,5 9 3,-5-9 3,0 0-2,0 0-10,7 8-20,-7-8-34,0 0-30,0 0-26,0 0-48,9 6-152,-9-6-347,0 0 153</inkml:trace>
          <inkml:trace contextRef="#ctx0" brushRef="#br0" timeOffset="1.23542E6">2096 858 38,'0'0'51,"0"0"1,0 0-8,7-13-7,-7 13-5,0 0 0,0 0-7,8-5-4,-8 5 1,0 0-7,0 0 3,0 0-1,14-3-4,-14 3 3,0 0-4,0 0-4,0 0-1,0 0 4,12-2-4,-12 2 3,0 0 1,0 0-8,0 0 0,0 0 1,0 0 1,0 0 0,0 0-1,12-3 8,-12 3-4,0 0-5,0 0 0,0 0-7,0 0 8,0 0 4,0 0-3,0 0-4,10-10 3,-10 10-4,12-2 8,-12 2-4,9-7-3,-9 7 6,10-6-4,-10 6-1,0 0-2,0 0 1,10-7-1,-10 7 7,0 0-5,0 0-2,0 0 6,0 0 0,0 0 3,10-4 4,-10 4 4,0 0-1,0 0-1,0 0 0,0 0 3,0 0-4,0 0 1,0 0 1,0 0-10,0 0 3,-37-5-12,37 5 11,-16 0-1,16 0 3,-15-2-6,15 2 5,-21-2-4,21 2 0,-23 2 0,12 0 4,-2-1-7,13-1-1,-29 8 5,10-1 0,-2-2-1,1-1 0,-4 8 7,5-1-10,-8-2-2,5 1 5,3-1-5,-3-3-1,-2 9 2,5-7-2,0 2-3,4-4 10,-1-2-6,3 6 8,-1-2-11,4-1 8,0 0-4,10-7 2,-17 12-5,8-9 7,0 3-6,9-6-2,-17 8 1,7-1 6,2-2-3,-6 2 4,-1-3 2,-1 3-12,-1 0 13,0 3-9,-2-2 3,2 0-3,0-4 4,-3 5-8,3-3 4,-4 2 6,4 1-2,-4-1-3,6-2-6,3 0 6,0-1 6,-2-1-8,4 3 0,-3-4 1,13-3 6,-17 9-5,5-5 2,12-4-4,-16 7 5,8-2-3,8-5 3,-11 9-3,11-9 6,-12 6-6,12-6-3,-12 8-1,6-2 7,6-6 0,-14 8 6,5-4-6,9-4 3,-18 8 6,9-1 0,1-4-8,-1 6 1,1-5 4,-4 3-13,3-1 11,9-6 0,-19 11-2,7-7 5,2 3-2,1-2 3,9-5-8,-15 8 5,15-8 2,-10 7 9,10-7-3,0 0 14,-9 7 5,9-7-6,0 0 11,0 0-1,-7 8-11,7-8 2,0 0 4,0 0-8,0 0 0,0 0-1,0 0-7,0 0 3,0 0-4,28-26-3,-28 26-5,10-9-1,-1 6 4,-9 3 4,15-8-7,-15 8 2,15-10-10,-4 8 4,6-3-1,-4 3 2,4-3-2,4 4-7,1-6 6,-1 6-6,8-5 8,1 0-8,1-1 9,3 0-7,-3-1 11,1 0-8,4 0 1,5-4 6,-5 4-12,12-4 0,-5 1 3,1 2-1,-1-4 2,-7 6-8,8-7 2,-10 6 7,2 2 0,-3-3-5,1-3 5,-4 7 0,-4-3-2,3 0 2,-8 2-1,1 0-11,-5-1 12,3-1 0,-4 1 0,-1-1 2,-5 2-2,2 0 0,-3 0-4,-9 6 5,19-10-4,-11 3 1,-1 1 8,-7 6-12,14-13 8,-7 7-3,-7 6 3,6-8-2,-6 8 2,4-13-1,-4 13-5,0 0 5,12-8-5,-12 8 1,0 0 3,0 0-7,0 0 2,0 0 1,0 0 8,0 0-10,0 0-8,0 0 5,0 0 6,0 0 4,0 0-3,0 0 5,-46 12-3,25-6-1,2 4 3,-8-2-2,3 5-1,2-6-4,1 1-1,-3 5 7,2-6-2,3 1-3,-1 0 0,-1 1 0,4-1 1,-3 2 4,3 0 4,-2 0-10,0-3 3,-3 1-4,0 2 2,5-2 3,-2 2-2,-10 4 1,2 0 7,-2-2-8,-2 4-2,-2-1 0,-8 4 4,7-5 3,-7 8-6,-1-6 6,1 3-1,5-6-1,-9 3-5,1 3 4,1-8-4,12 1 4,1-2 5,2-1-8,5-2 7,2 1-8,2-3 2,-1 1-6,4 0 7,-1 1-1,4-4 5,1 0 6,1-1-12,11-2 5,-20 8-7,11-3 1,9-5 1,-17 8 3,5-2 1,2-2 1,10-4-4,-15 12-4,6-7 5,-3 0-4,4 3 8,8-8-4,-14 8 0,14-8 2,-10 6 0,10-6-3,-10 3 2,10-3-6,0 0 9,-11 6-5,11-6 3,0 0-6,0 0 2,0 0 3,0 0-10,26-23 5,-11 13 5,1-5 4,6 0-1,2-5-2,0 4 1,-2 1-2,3-2-2,3-2 2,-4 4-3,5 0 2,-4-1 0,6 0 1,0 2-4,-2 4 2,10-10 2,-5 7 0,6-6-3,1 7-1,3-7 5,0 7-6,3-2 1,2-1 6,-3-4-3,2 6-6,-2-7-1,2 7 3,3-2 1,-1 2 6,-9-6-4,3 3-3,-11 4 1,2 3 1,-2-1-1,1-2 5,-2 3-5,-3-3-2,-1 4 2,-8 4 11,3-4-6,-3 1-7,-1 4 14,-4-4-13,4 0-4,-9 3 6,0 0 3,2 0 3,-12 4-8,16-7 10,-9 3-2,-7 4-5,13-8 3,-13 8-5,0 0-1,9-6 13,-9 6-9,0 0-6,0 0 6,0 0-1,0 0 0,0 0-5,0 0 5,0 0-6,-29-7 0,29 7 2,-33 1 0,11 2 4,-7 1 1,0 0-3,0 4 0,-3-5 1,1 4 0,0 1-1,0 0 1,2-3-3,0 2 7,0 1 7,9-1-17,-6 4 5,7-6 6,-1 3-8,1 3 3,0-5-4,0 2 0,4-1 4,-4 1 1,2 0 1,-3-1-3,3 5 1,-7 1 1,2-3-7,-6 2 10,1-3-4,0 3 5,-2 0 2,-2 3-5,3-2 5,3 2-1,-1-4-4,4-2 4,2 0-3,2-1-13,-2-3 10,8 2-1,-2 3 3,6-7 0,-4 3-1,12-6 4,-17 6 1,17-6-5,-10 7 1,10-7-2,-12 4 5,12-4 3,0 0-4,0 0-4,-9 8 2,9-8-4,0 0 8,-14 8-4,14-8-1,-10 8 1,2-4-5,8-4 8,-14 8-9,14-8 12,-9 11-7,9-11-1,-6 7-1,6-7 3,0 0-6,0 0 12,0 0-12,0 0 9,20 13 0,-1-16 3,1-5-9,11 0 4,0-3-5,3 1 7,10-9-1,1-1 3,1 0-2,-2 1 4,4-1-9,-5 3 3,-2-7-9,2 4 4,-13 5-1,1 4 5,-2 1-2,2-6 10,-6 5-7,3-2-7,-10 5 7,3 0 4,-4-4 0,2 5-1,-7-1-3,3-1-2,-5 5 6,1-3-5,-4 2-2,1-3-5,-8 8 8,12-8 9,-12 8-10,9-12 6,-9 12-9,3-10 4,-3 10 10,0 0-11,5-10 5,-5 10 1,0 0-7,0 0-3,0 0-6,0 0 5,0 0 3,0 0-3,0 0-5,0 0 12,-36 4 1,21 4 1,-2 0-7,-4 0 3,-3 4-6,-1 1 9,-3-1-6,3 3 4,-4-3-2,1 0 3,3 5-2,-6 2 5,4-8-9,-1 4 12,1 3-8,1 2-10,-1-5 3,-2 2-2,-2-1 2,4-1 12,-17 3-14,16-2-4,-1-1-8,-1 1 8,-3-4-5,2 5 2,-8-1-1,8-2 4,2-2 2,-1-1-1,-1 1-13,2 1 24,8-7-10,1 3-2,-1-1 2,4-2 9,2-1-3,1 2-1,2-3-5,2 0 5,10-4 1,-17 5 4,17-5-11,-14 6 8,14-6 1,-8 5 2,8-5 2,0 0-2,-12 3 5,12-3-4,0 0 1,-10 5 6,10-5-9,0 0 2,0 0-1,0 0-5,0 0 4,0 0 2,0 0-6,0 0 11,0 0-19,0 0 14,0 0 2,0 0-2,0 0-12,0 0 7,29-20 9,-12 10-1,-2 1-4,5 0-8,6-3 10,1 0 3,1-2-4,-1 0 3,2 1-11,-3 2 4,3-8 12,0 5-7,-2 0-8,0 1 9,-1 0-7,3-2 9,0 3-4,-3 2-2,-1-4-3,-4 6 3,-1-3 7,8 0-9,-10 2 6,12 3 3,-12-2-8,11-3 7,-1-3-10,-3 4 7,3-2-7,-3 4 12,4 0-3,-3-4-2,-4 5 6,4-6-15,-6 6 5,1 1 1,1-2-1,-2 1 1,-3 5-1,-1-6 2,1 2 4,-9 2-3,4 1-9,-12 3 10,17-7-9,-17 7 1,14-2 9,-14 2 4,9-6-25,-9 6 22,0 0-3,12-6-1,-12 6-1,0 0-7,0 0 13,0 0 1,0 0-5,0 0 5,0 0-4,0 0-5,0 0-3,-43 9 4,33-2 5,-4-3 2,-1-1-12,-4 8 7,2-3 3,-2-1-5,0 1 1,0 0-4,-1-1 15,-2 1-10,-4 4-6,6-7 19,-4 6-12,2-3-1,1 1 0,-3 1-2,4-3 6,-1-1-12,1 6 10,-3-5 0,-2 1 9,-4-2-7,7 2-2,-6 3 6,1-3-13,1-3 1,8 2-1,-10 2 9,6-2-10,3 1 3,-3 2 10,5-3-12,-2 1 6,4-1 6,-1-1-14,4-3 9,0 0 1,2 1-5,10-4-1,-15 7 2,15-7 1,-12 1 7,12-1-3,-15 7-4,15-7 1,-11 1-2,11-1 3,-13 4-7,13-4 5,0 0-1,-17 5 2,17-5 0,0 0 11,-12 3-9,12-3-6,0 0 4,-14 5-5,14-5 1,0 0 6,0 0 0,0 0-9,0 0-1,0 0 0,-15 2 7,15-2 1,0 0 4,0 0-5,0 0 5,0 0-5,0 0-1,0 0 4,35-15-10,-35 15 3,17-8 9,-5 3-1,-1-2 2,4 0-10,-6 2 7,3 1 2,-2-3-7,2 2 12,-2 2-1,5 2-7,-3-3 1,-1-3-3,-3 1 3,6 3-4,-2-1-3,0-3 6,3 4-5,-1 0 7,3-5-13,2 1 10,6-5-2,-4 8 1,-4-4 5,5 2-1,2-5-5,5 0 15,-3 2-16,1-3-9,2 2 12,-2-2-5,6-1 2,-8 0 1,1 2-4,-4 3 14,5-4-13,-1 0 5,-5 5-3,-1 2 4,1-3 2,-1 1-1,1 2 1,-4 1-13,-2-4 4,2 1-1,-2-5 9,-1 11-4,3-7 6,2 0-2,-4 4-3,2-4 1,0 3 1,-1-2 5,-2-1-9,-1 4 1,-3-1 7,4 2-3,-14 3 1,22-8-6,-11 1 11,-11 7-10,18-5 8,-9 2-12,-9 3 7,14-5-4,-14 5 11,11-4-11,-11 4 6,0 0 11,0 0-9,12-4 7,-12 4-5,0 0-3,0 0 7,9-7-10,-9 7-4,0 0 1,0 0 3,0 0-12,0 0 14,0 0 0,0 0 5,0 0-9,0 0 0,0 0 14,0 0-10,0 0-6,0 0 7,0 0-3,0 0 1,0 0-9,0 0 9,0 0-1,0 0 1,0 0-3,0 0 6,0 0-5,0 0 10,0 0-9,0 0-3,0 0 17,0 0-11,0 0-15,0 0 19,0 0-9,0 0 4,0 0-4,0 0 3,0 0-5,0 0 12,0 0-7,0 0 2,0 0 6,0 0 0,0 0-5,0 0 11,0 0-13,0 0 3,0 0-6,0 0 6,0 0-1,0 0-2,0 0 6,0 0-3,0 0-7,0 0 1,0 0 3,0 0-22,0 0 16,0 0 4,-38-2 5,38 2-1,0 0-1,0 0-1,0 0 5,0 0-7,0 0-4,0 0 6,0 0-10,0 0 10,0 0-11,0 0 13,0 0-9,0 0 10,0 0-4,0 0-4,0 0-2,0 0 9,0 0 2,0 0-1,0 0-4,0 0 0,0 0-7,0 0-1,0 0 3,0 0 0,0 0 3,0 0-4,0 0 4,0 0 4,0 0-2,0 0 1,0 0-6,0 0-1,0 0 10,0 0-2,0 0-6,0 0 4,0 0-3,0 0 4,0 0-3,0 0 3,0 0-1,0 0-2,0 0 2,0 0 6,0 0-15,0 0 7,0 0 3,0 0-10,0 0 2,0 0 8,0 0-10,0 0 11,0 0-10,0 0 3,0 0-2,0 0 8,0 0-10,0 0 7,0 0 0,0 0 5,0 0-7,0 0-3,0 0 6,0 0 0,0 0 6,0 0-10,-18 5 6,18-5 3,0 0-4,0 0 4,0 0-12,0 0 5,0 0 0,0 0 1,0 0 2,0 0 0,0 0-6,0 0 4,0 0 1,0 0-5,0 0-2,0 0 13,0 0-6,0 0-5,0 0 7,0 0-4,0 0-4,0 0 7,0 0-6,0 0 2,0 0 0,0 0 7,0 0-6,0 0 3,0 0-4,0 0 0,0 0 4,0 0 2,0 0-7,0 0 3,0 0 3,0 0-6,0 0 4,0 0-5,0 0 9,0 0-4,0 0-2,0 0 2,0 0-1,0 0 6,0 0-8,0 0 1,0 0-3,0 0 11,0 0-7,-14 4 0,14-4 9,0 0-4,0 0-2,0 0-3,0 0-3,0 0 8,0 0-7,0 0 6,0 0-6,0 0 5,0 0-4,0 0 9,0 0-4,0 0-3,0 0-3,0 0 8,0 0-9,0 0 3,0 0 1,0 0-4,0 0 6,0 0 0,0 0-6,0 0 17,0 0-7,0 0-2,0 0 1,0 0 6,0 0 1,0 0-5,0 0 4,0 0-1,0 0 3,0 0-6,0 0-1,0 0-1,0 0 6,0 0-2,0 0-6,0 0-2,0 0 6,0 0-3,0 0-8,0 0 9,0 0-2,0 0 0,0 0 0,0 0 0,0 0 2,0 0-6,0 0 1,0 0 0,0 0 4,0 0-4,0 0 5,0 0-8,0 0 0,0 0 4,0 0-4,0 0 0,0 0 6,0 0-7,0 0-1,0 0 0,0 0 1,0 0 5,0 0-3,0 0 4,0 0-2,0 0-2,0 0-13,0 0 12,0 0 2,0 0 1,0 0-3,0 0 9,0 0-4,0 0 1,0 0-2,0 0 0,0 0 1,0 0-3,0 0 1,0 0-11,0 0 19,0 0-10,0 0-2,0 0-8,0 0 11,0 0-2,0 0 1,0 0 1,0 0 0,0 0 2,0 0-3,0 0 3,0 0 1,0 0-4,0 0-2,0 0 4,0 0-6,0 0 7,0 0-4,0 0 2,0 0 3,0 0-3,0 0-1,0 0 2,0 0-1,0 0 2,0 0-6,0 0 8,0 0-8,0 0 5,0 0-5,0 0 2,0 0-3,0 0 6,0 0 1,0 0-3,0 0 4,0 0-2,0 0-3,0 0 3,0 0 11,0 0-6,0 0-3,0 0-6,0 0-4,0 0 14,0 0-9,0 0-1,0 0 6,0 0-7,0 0 4,0 0 0,0 0 3,0 0 0,0 0-3,0 0 8,0 0-10,0 0-1,0 0 3,0 0 0,0 0 0,0 0 8,0 0-12,0 0 3,0 0 1,0 0-1,0 0 2,0 0-5,0 0 1,0 0 1,0 0 8,0 0-6,0 0-3,0 0 2,0 0 1,0 0 9,0 0-9,0 0 3,0 0-3,0 0-3,0 0 5,0 0-1,0 0-2,0 0 5,0 0-3,0 0 2,0 0-3,0 0 2,0 0 0,0 0-5,0 0-2,0 0 11,0 0-8,0 0 1,0 0-2,0 0 4,0 0-2,0 0 1,0 0 8,0 0-11,0 0 0,0 0 6,0 0 1,0 0 0,0 0-6,0 0 2,0 0-3,0 0 3,0 0 0,0 0 3,0 0-13,0 0 9,0 0 1,0 0-4,0 0 8,0 0-9,0 0 6,0 0-1,0 0 0,0 0 6,0 0-5,0 0 0,0 0-2,0 0-10,0 0 21,0 0-10,0 0-5,0 0 4,0 0-2,0 0 9,0 0-5,0 0-2,0 0 3,0 0 2,0 0-5,0 0 3,0 0 1,0 0-5,0 0 5,0 0-3,0 0-2,0 0 1,0 0 1,0 0-1,0 0 3,0 0-5,0 0-4,0 0 5,0 0-2,0 0-4,0 0 16,0 0-25,0 0 18,0 0 9,0 0-10,0 0-3,0 0 2,0 0 2,0 0 1,0 0-2,0 0-8,0 0 7,0 0 0,0 0-2,0 0 3,0 0 2,0 0-5,0 0 4,0 0 1,0 0-1,0 0-4,0 0-3,0 0 3,0 0 3,0 0 1,0 0 6,0 0-10,0 0 4,0 0 2,0 0-3,0 0-9,0 0 12,0 0-2,0 0-1,0 0 2,0 0 1,0 0-3,0 0 8,0 0-6,0 0 2,0 0-10,0 0-12,0 0-13,0 0-12,0 0-13,0 0-20,0 0-3,-19-5-32,19 5-76,-24-7-201,7 2 89</inkml:trace>
          <inkml:trace contextRef="#ctx0" brushRef="#br0" timeOffset="2504.1499">1078 1196 8,'0'0'58,"0"0"-5,0 0 2,-10 4-2,10-4-11,0 0 3,0 0-2,0 0 5,-11 9-4,11-9-10,0 0 2,-10 8-13,10-8 9,-8 9-4,8-9-7,-9 13 4,2-7 1,7-6-5,-15 9 10,6-4-5,9-5 10,-12 9-12,12-9-3,-10 7 2,10-7 1,-10 9-1,10-9 2,0 0 5,0 0 0,-3 8-4,3-8-1,0 0 3,0 0-7,0 0 1,0 0 11,0 0-2,0 0-6,0 0 0,0 0 5,0 0-5,0 0 4,0 0 7,0 0-3,0 0 2,0 0 4,0 0-1,0 0-10,0 0-2,35-18 2,-35 18-3,11-7 6,-3 2-14,-8 5 2,16-8-8,-10 2 2,-6 6-1,16-8 2,-8 5-7,-8 3 4,16-9 2,-4 5-9,-4-1 0,-8 5 8,19-15-6,-7 10 2,-2-2-2,2 3-6,-3-3 6,4-2-3,-4 0-3,1 6 1,4-8 1,-1 3 4,-2 0-5,-3 3 2,6-7-6,-2 0 2,0 4-1,1 0 2,-1 1 2,-1-1-3,-1 3-1,4-4 5,-2 5-3,-4-6-8,-8 10 13,17-11-3,-5 5 1,-3-2-5,1 0-1,-10 8 0,17-8 1,-5 1 0,-4 2 7,4 1-11,-12 4 10,19-12 0,-7 4-4,-2 1 1,2 2-3,0-2 6,0 1-3,0-1-5,0 4 10,2-9-4,-4 6-4,5 0 5,-3 1-2,4-4-3,-4 0 7,0 3-2,-2 2 0,2-2-7,-12 6 6,19-10 6,-7 3-5,-4 4 3,1-3 6,-9 6-10,17-7 3,-10 3 5,-7 4 3,20-11 0,-11 8-6,-1-3 3,4 0-4,-12 6 4,19-11-6,-7 6 1,-2 1-4,2-3 8,-2 4-7,4-3 8,-4 2-4,6 1 2,2-4 3,-7 6-7,2-4-4,-2 2 4,2-2 1,3 3-8,-3-3 5,3-3 5,-3 4-7,4 0 4,-6 1-6,-11 3 0,20-4 3,-10 0 3,-10 4-1,19-6 0,-9 3 1,-10 3-2,17-6 3,-17 6-2,21-5 0,-12 2 2,2-2 0,-11 5-7,18-8 17,-8 3 1,0 2-7,0-4 4,-10 7-4,21-8 1,-13 5-1,-8 3 3,17-7 2,-17 7 6,14-8-4,-14 8 5,15-4-1,-15 4-2,0 0-3,11-4-1,-11 4 0,0 0 0,0 0 1,0 0-5,0 0 2,12-3-7,-12 3-1,0 0 7,0 0-6,0 0-1,0 0-2,0 0-26,0 0-26,0 0-55,0 0-23,0 0-44,0 0-142,0 0-339,0 0 150</inkml:trace>
        </inkml:traceGroup>
      </inkml:traceGroup>
    </inkml:traceGroup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12-15T10:26:03.41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D7820E59-B17F-4D4E-8BB6-94E7DD63CDBF}" emma:medium="tactile" emma:mode="ink">
          <msink:context xmlns:msink="http://schemas.microsoft.com/ink/2010/main" type="writingRegion" rotatedBoundingBox="9669,3219 12020,3219 12020,3313 9669,3313"/>
        </emma:interpretation>
      </emma:emma>
    </inkml:annotationXML>
    <inkml:traceGroup>
      <inkml:annotationXML>
        <emma:emma xmlns:emma="http://www.w3.org/2003/04/emma" version="1.0">
          <emma:interpretation id="{8AC09D1E-AA09-420C-B1B1-8517C2FF042D}" emma:medium="tactile" emma:mode="ink">
            <msink:context xmlns:msink="http://schemas.microsoft.com/ink/2010/main" type="paragraph" rotatedBoundingBox="9669,3219 12020,3219 12020,3313 9669,33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A7F7A4-3868-4DEB-80C8-EBDCADF005BA}" emma:medium="tactile" emma:mode="ink">
              <msink:context xmlns:msink="http://schemas.microsoft.com/ink/2010/main" type="line" rotatedBoundingBox="9669,3219 12020,3219 12020,3313 9669,3313"/>
            </emma:interpretation>
          </emma:emma>
        </inkml:annotationXML>
        <inkml:traceGroup>
          <inkml:annotationXML>
            <emma:emma xmlns:emma="http://www.w3.org/2003/04/emma" version="1.0">
              <emma:interpretation id="{B323524F-575E-40A2-A48F-598EF0B1A7DB}" emma:medium="tactile" emma:mode="ink">
                <msink:context xmlns:msink="http://schemas.microsoft.com/ink/2010/main" type="inkWord" rotatedBoundingBox="9669,3219 12020,3219 12020,3313 9669,3313"/>
              </emma:interpretation>
              <emma:one-of disjunction-type="recognition" id="oneOf0">
                <emma:interpretation id="interp0" emma:lang="en-US" emma:confidence="0.5">
                  <emma:literal>oats</emma:literal>
                </emma:interpretation>
                <emma:interpretation id="interp1" emma:lang="en-US" emma:confidence="0">
                  <emma:literal>oars</emma:literal>
                </emma:interpretation>
                <emma:interpretation id="interp2" emma:lang="en-US" emma:confidence="0">
                  <emma:literal>oafs</emma:literal>
                </emma:interpretation>
                <emma:interpretation id="interp3" emma:lang="en-US" emma:confidence="0">
                  <emma:literal>ooaas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662 82 79,'-2'-4'136,"2"4"-11,-10-5-4,6 0-6,4 5-2,-5-7-6,5 7-17,-5-6 9,5 6-10,-6-4-1,6 4-6,0 0-3,-10-2-3,10 2-3,0 0-10,0 0 0,0 0 4,-9-2-8,9 2-4,0 0-3,0 0-7,-5-3-4,5 3-4,0 0-4,0 0 1,0 0-8,-8-4 0,8 4-2,0 0-2,0 0-8,0 0 8,0 0-5,0 0-4,0 0-3,0 0-1,0 0-3,0 0-4,0 0 5,0 0-3,0 0-1,0 0 2,0 0-1,35 7-1,-14-5-3,6-2 5,7 0-1,17-2-2,0 0 2,10 2 0,22-1-3,-2-3 5,4-2-2,5 1-3,-1 5 4,-4 0-4,3 0-4,-5-2 4,8 4-5,-9-1 7,-1-1-7,-19 4 2,-1 2-2,-8-5-1,2 3-1,-3 1-2,-4 0-1,1-2-4,-16-2-5,-3 1-6,-8 3 5,-1-4 4,-4 0-2,-7-1 7,2 4 1,-5-4-2,-7 0-1,0 0 6,0 0-5,0 0-8,0 0 1,-27-13-2,0 11-3,-8-4-7,-9 4 9,-8-3-17,-2-3 4,-8 2 6,-14 5-3,-3-1 8,17-4 4,-22 2-4,3-1 4,-1-1 7,-2 4-7,-1 0-1,-2 1 6,-4 1 4,3 0-3,-1 3-4,5-3 8,-5 2-3,4-2 0,1 7 2,3-2 11,21-2-4,3-1 1,-2 2-1,-1-2 7,8-1-8,3 3 1,2-2-7,-1 6 8,13-3-2,5-4 2,0 4 3,6-3 8,8 0-12,-1 0 6,0-1-4,7 4-11,2-5 2,8 0-1,-17 1-4,14 3-1,3-4 5,0 0-7,0 0 8,0 0 4,0 0-3,30 1 1,3-2 5,11-5 13,5-1-3,13-1-7,25 1 5,-1-4 2,4 7 2,8-6-5,2 9 5,-2-5-4,0 0 0,7 4-7,-6 2 3,0 2 7,-9-1-4,-5 5 8,1-2-5,-2 0-3,-2-1-6,-4 0 7,-21 0-4,1 0 7,-1-3-5,-1 3 11,-6 1-16,-4 1 6,-3-1-6,-13-3 5,-1 0 7,-9 5-9,1-6 0,-9 1 7,-2-1 10,3 0 14,-6 1 8,-7-1 8,0 0-7,0 0-7,0 0-2,0 0-6,0 0-4,-28-4 4,-1-2-9,-15 4-10,-8-1 0,-7-1-3,-25-2-6,5 13 1,-11-4-8,3-3 1,-8 5 3,-3-5-4,-2 1 1,-1 4-10,-40 1 1,44-1 5,5-3-3,0 3 1,1-4 11,2-2 6,8 1-10,19 1 8,10-1 2,3 2-1,3 0-1,15-1-1,2-1 3,9 0-6,2 0-3,7 0 1,0 0 5,11 0-10,-14 3 8,14-3-3,0 0-4,0 0 7,36-6 1,-1 4-7,20-5 6,31-5 4,6 4 1,4-3-5,44 4 7,-39 1 0,-3 4 1,5 2-3,41 6 2,-51-4 1,2 2 1,-1-4-3,-4 7 7,-3-3-2,0-1-3,-8-3 0,-23 10-1,-1-6-5,-6-3 3,-3 4 0,-12 1-5,-4-5 1,-13 1 1,0 1 0,-2 0 2,-7-2-2,-2 1 1,-6-2 0,0 0-3,0 0-3,-32 2 0,1 0-14,-12-1 6,-1-1 0,-13-1-2,-24 2-2,22 4 9,-26-5-10,1-5 5,0 2 4,0 3 1,5-4-7,-4 3-2,25-3-1,-2-1 6,3 4-2,8-3-5,0 2-5,18-3-10,9 3-15,3 0-16,0 0-17,8-2-28,0 3-98,3-2-224,7 0 99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4:04.618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D18B935E-03AA-45D5-8256-A508C03E41B9}" emma:medium="tactile" emma:mode="ink">
          <msink:context xmlns:msink="http://schemas.microsoft.com/ink/2010/main" type="writingRegion" rotatedBoundingBox="11815,4749 12403,4749 12403,6921 11815,6921"/>
        </emma:interpretation>
      </emma:emma>
    </inkml:annotationXML>
    <inkml:traceGroup>
      <inkml:annotationXML>
        <emma:emma xmlns:emma="http://www.w3.org/2003/04/emma" version="1.0">
          <emma:interpretation id="{35A879BF-E441-47B6-A5E4-9BB79F47B67A}" emma:medium="tactile" emma:mode="ink">
            <msink:context xmlns:msink="http://schemas.microsoft.com/ink/2010/main" type="paragraph" rotatedBoundingBox="11815,4749 12403,4749 12403,6921 11815,69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5B63F7-2407-48CD-B948-4FE2C49AAAD3}" emma:medium="tactile" emma:mode="ink">
              <msink:context xmlns:msink="http://schemas.microsoft.com/ink/2010/main" type="line" rotatedBoundingBox="11815,4749 12403,4749 12403,6921 11815,6921"/>
            </emma:interpretation>
          </emma:emma>
        </inkml:annotationXML>
        <inkml:traceGroup>
          <inkml:annotationXML>
            <emma:emma xmlns:emma="http://www.w3.org/2003/04/emma" version="1.0">
              <emma:interpretation id="{A8507D40-DF75-4FA0-952C-E8898A2EDD91}" emma:medium="tactile" emma:mode="ink">
                <msink:context xmlns:msink="http://schemas.microsoft.com/ink/2010/main" type="inkWord" rotatedBoundingBox="11815,4749 12236,4749 12236,5495 11815,5495"/>
              </emma:interpretation>
            </emma:emma>
          </inkml:annotationXML>
          <inkml:trace contextRef="#ctx0" brushRef="#br0">1941-254 90,'0'0'205,"0"0"-9,0 0-19,0 0-16,0 0-13,0 0-12,0 0-10,-4-5-16,4 5-6,-2-4-3,2 4 5,-1-4-1,1 4-9,-1-7-4,-1 5-12,2 2-10,-2-9-8,-2 3-5,2 3-3,-2-2-10,3-1-5,-3 0 2,-1 1-9,1-2 0,2 0-5,-2 3-1,0-2-4,2 1-2,-1-2-1,-2 3-2,4 0 0,-4-1-6,5 0 4,-1 1-4,1 4-2,-4-6 2,-1 3-3,5 0 2,0 3-5,-6-6 5,2 2-7,-2 1 0,-2 1 0,2 0-1,-2 1-1,0 0-1,-1 1 2,-2 0-1,-3 1-1,2 2-2,-1-2-1,2 3-1,0 0 0,0 2 2,0 0 1,1-1 2,0 3-3,0 0 2,4 0-6,-4-1 1,1 1 4,5-1-3,1 2 1,-5 1 1,4 4 0,-3-3 2,-1 0-3,2 4 2,5-2 1,-2-1-1,1 2-1,-1-1 3,6 0-3,-3 2 1,5-2-1,0-1 5,-4 0-7,4-4 3,4 2 6,-4 2-4,4-6 3,-3 2-3,1-4 3,1-2 1,0 0-4,5-2 6,-2 0-1,1-3-1,2-2-3,5-5 6,-3-1 1,1-1 0,-2-5-1,0 3 0,0-2-2,1-6 1,-7 3 1,2-6 0,-2-4 2,1 10-3,-5-10 2,4 2-4,-3-1 1,0-1 0,-3 8 1,0 2-4,-1-11 6,-1 10-3,0-6 0,-1 6 0,0 0 0,0 1 9,0-1 13,0 3 1,0 4 4,0-3 10,0 4 4,0 0-1,4 1 3,-4 2-4,1 1 8,-1 0-1,0 0-1,0 3 2,1-1 2,-1 3-5,0-3-8,0 6 3,2-5-15,-1 2-1,-1 3-9,0 0 2,0 0-6,0 0-1,6 12-1,-3 2-2,-1 6 5,-1 7-6,3 5 3,0 3-10,-1 3 3,4 1 9,-1 11-16,1 4-47,1 0-62,-3-1-77,7 2-96,0 1-252,-1-2-578,1-2 256</inkml:trace>
          <inkml:trace contextRef="#ctx0" brushRef="#br0" timeOffset="-86307.7653">1679-388 146,'2'-7'234,"4"3"-14,2-1-26,2 1-3,1 0-10,2 2-14,-1 4-14,3 0-15,0 2-5,3-1-16,-4 4-8,-3-1-9,6 5-7,-4 3-3,-2 1-11,2 1-11,-6 4-2,-3 0-10,-4 11-9,-5-2-31,-9 3-51,-2 0-45,-5 0-74,-15 14-235,-14-4-420,-27 12 186</inkml:trace>
          <inkml:trace contextRef="#ctx0" brushRef="#br0" timeOffset="-86512.3246">1690-314 74,'-4'-1'216,"4"1"-6,0 0-11,0 0-6,0 0-11,0 0-8,0 0-10,0 0-8,0 0-11,0 0-12,0 0-8,0 0-7,0 0-6,0 0-8,0 0-2,0 11-1,1-2-10,1-3 1,-1 7-6,1-3-11,-4 1-8,6 8-5,-3-6-8,-2 5-2,1 0-9,0 0-4,1 0-2,0 2-4,0-4-6,2-3-16,-1 0-32,0-2-30,0 1-24,2-3-29,0-1-32,5-2-53,0 0-60,-5-5-160,3-1-443,1-1 196</inkml:trace>
        </inkml:traceGroup>
        <inkml:traceGroup>
          <inkml:annotationXML>
            <emma:emma xmlns:emma="http://www.w3.org/2003/04/emma" version="1.0">
              <emma:interpretation id="{EB2B750D-A6FF-417F-899E-B01AEBAEF9A8}" emma:medium="tactile" emma:mode="ink">
                <msink:context xmlns:msink="http://schemas.microsoft.com/ink/2010/main" type="inkWord" rotatedBoundingBox="12033,6611 12403,6611 12403,6921 12033,6921"/>
              </emma:interpretation>
            </emma:emma>
          </inkml:annotationXML>
          <inkml:trace contextRef="#ctx0" brushRef="#br0" timeOffset="-1222.7617">2093 1180 106,'0'0'147,"0"0"3,0 0 0,-4-4-3,4 4-11,0 0-8,-1-6-12,1 6-5,-4-5-13,4 5-4,-3-7-11,-1 5-5,0-3-3,4 1-2,0 4-2,-7-5 0,4 3-3,-1 0-5,4 2-1,-1-3-10,1 3-6,-6-5-9,2 1 0,4 4-3,-10-2-6,7 0 0,3 2-6,0 0 1,-13 0-1,7-1-3,6 1-1,-10-1-3,10 1-4,0 0-1,-11 1-3,11-1 0,-6 3-5,3 2 2,3-5-4,-6 4 3,3 1 0,0-1-3,0 4 4,1-1-3,-2 3 2,0 0 0,0 2-3,2 3 5,-2-3 0,0 4-1,2 2 1,-2-1-1,4 2-3,-1 1 6,0-7-1,1 0 2,0 1-7,0-4 3,2 2 0,2-1 2,0-2-3,2 0 1,0 0 0,4-2 1,-1-1 2,3-1 3,1-1-2,0-4 2,4 0-5,1-1-31,3 0-80,0-6-95,-2-1-175,-1-1-405,0-3 180</inkml:trace>
          <inkml:trace contextRef="#ctx0" brushRef="#br0" timeOffset="-87149.0021">2035 1186 11,'-2'-2'219,"-3"-4"-10,4 3-13,-1-2-5,-3 0-15,2 2-18,-2 1-6,5 2-13,-9-3-16,1 4-14,-2 1-10,-3 3-6,0 1-9,-3 4-8,-2 2-4,3 2 1,0 0-1,-1 2-4,5 1 1,-3-4-5,8 5-3,-3 3-5,5-2 0,3-6-2,1 0-1,1-1-5,6 0-3,1 0-2,5-2-6,2 1 2,2-3-4,3-1-2,12-2-3,1-3-3,-2-4-20,3 1-71,-2-4-83,0-5-110,2-1-179,-2-4-470,-3-6 208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3:05.966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67DD40-FD03-45AE-8F65-47D6CBA8BBB2}" emma:medium="tactile" emma:mode="ink">
          <msink:context xmlns:msink="http://schemas.microsoft.com/ink/2010/main" type="inkDrawing" rotatedBoundingBox="9965,6042 14061,5908 14062,5958 9966,6092" semanticType="underline" shapeName="Other">
            <msink:sourceLink direction="with" ref="{EEA66463-D773-4129-82A1-4BBAC1F09F71}"/>
            <msink:sourceLink direction="with" ref="{98FA4385-4059-4B50-BB04-89D2A71EE738}"/>
            <msink:sourceLink direction="with" ref="{D816CB83-F8D9-4A66-9F9F-8ACD8DEF2606}"/>
          </msink:context>
        </emma:interpretation>
      </emma:emma>
    </inkml:annotationXML>
    <inkml:trace contextRef="#ctx0" brushRef="#br0">260 119 22,'-21'-2'93,"5"1"2,-3 1-13,4-1-3,0 1-8,-1 0-4,1-1-9,-1 2 7,2-1-10,2-1 9,-1 1-7,0-4-7,3 4-1,-1 4-7,3-8-7,1 4 4,7 0-3,-10 0 0,3-1 0,7 1-11,-8 0 1,8 0-1,-6-2-1,6 2-4,0 0 1,0 0-4,-8 0 2,8 0-7,0 0-1,0 0 0,0 0 0,0 0-3,0 0 1,0 0-2,0 0-1,0 0 0,0 0 0,0 0 1,0 0-4,0 0 8,0 0-2,0 0 1,29 1-6,-21-1 2,1 0 10,4-1-6,2 2-5,-1-1 11,1 0-7,0 1 4,4 0-4,0 3 1,-6-4-3,7 0 1,0 0-4,0 0 3,4 0 0,-2 2-2,2-1-2,-1 1 6,2-1-7,0 0 7,-2 1-1,6 0-2,-4-2 2,4 0-3,-4 0 3,-4 1 0,4-1-3,0 2 5,-3-2-1,1 0-1,0 2 6,1-4-8,-2 4-6,1-2 11,0 0 6,0 2-6,-2-2 1,3-2 2,-1-2 1,8 3 3,-7 0-3,-2-2 1,11 2-3,-2 0 0,1-2-5,1 1 9,1-3 1,-1 4-1,0-3-1,3 3-4,-1-1 7,-1 0-6,0-2-1,0-1-3,-1 2-1,0-1 2,-3 2 0,1 1-9,-7 1 3,-1-2 2,1 0 0,-2 0-9,3 0 7,0 0 0,-4 1-1,4-1 2,0-1 0,-1 4-4,7-2 2,-7 2-1,5-3 5,4 0-7,-10 1 3,11 1 5,-9-2-8,6-1 3,-4 2 0,2-3-2,2 4 6,-7 2-5,2-4-2,6 2 2,-11 0 0,9-1-2,-5 0 0,-1-2 4,-1 2-5,2 0 0,-1-1-1,7 0 3,0 2-5,-7-1 0,1-1 5,1 2-1,3-2 3,2 2 1,-8 1-2,2-2-2,1 1 2,5-5-6,-11 4 7,4 1-6,-2 0-5,3 0 12,-4 0-4,-1-1 0,3-1 0,-2 2 0,-1 2 0,2-4-7,0 2 13,-3-2-2,7-1-6,-2 5 7,-1-4 0,-1 1-2,1 0-4,3 1 1,3 0 6,-4 0-7,6 0 2,-5 0 4,4-3-6,-5 2 3,-4 1-4,3 0 4,0-2-5,-10-1 8,10 3-7,-3 3 5,-1-3-6,1 0 1,-6 0 5,1 0-3,-1-3 4,5 6-2,0-3 1,-5 2-4,1-2 6,3-5-7,2 5 5,-6 3 4,4-6-9,-1 3 2,3 3 1,-6-6 1,4 3 3,0 0-1,-7 3-6,7-3 6,-4-3-3,-3 3 3,8 0-3,-9 3 3,4-3 0,-2 2 2,-1-2 1,3 0-2,-1 0 0,1-5 4,-2 8 6,2-3-3,0 0 3,0 0-1,0 0 1,6 0-3,-7-3 6,2 3-5,-1 0 2,0 0-3,-1-1-2,-3 1 4,-1 0-6,2 0 4,-2-1-5,1-1 5,1 2 0,1 0 2,-3-1 3,4 0-1,-7 1-7,2-3-1,1 3 5,-4-1-2,3 0-3,-3 1-3,2-2-1,-4 0-1,-4 2 0,0 0 1,11 0-25,-11 0-51,7 2-61,-7-2-88,7 3-126,-7-3-375,6 0 166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3:07.824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411EA39-310B-4D68-AC4E-3AC4B8B1CB5A}" emma:medium="tactile" emma:mode="ink">
          <msink:context xmlns:msink="http://schemas.microsoft.com/ink/2010/main" type="writingRegion" rotatedBoundingBox="9051,5352 14694,4426 15065,6684 9422,7610"/>
        </emma:interpretation>
      </emma:emma>
    </inkml:annotationXML>
    <inkml:traceGroup>
      <inkml:annotationXML>
        <emma:emma xmlns:emma="http://www.w3.org/2003/04/emma" version="1.0">
          <emma:interpretation id="{A9A37840-01C9-4EF9-8781-E5AF7B094FB4}" emma:medium="tactile" emma:mode="ink">
            <msink:context xmlns:msink="http://schemas.microsoft.com/ink/2010/main" type="paragraph" rotatedBoundingBox="9051,5352 14694,4426 14851,5384 9209,6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13933F-2A54-4697-81C2-D4F96ABC98ED}" emma:medium="tactile" emma:mode="ink">
              <msink:context xmlns:msink="http://schemas.microsoft.com/ink/2010/main" type="line" rotatedBoundingBox="9051,5352 14694,4426 14851,5384 9209,6310"/>
            </emma:interpretation>
          </emma:emma>
        </inkml:annotationXML>
        <inkml:traceGroup>
          <inkml:annotationXML>
            <emma:emma xmlns:emma="http://www.w3.org/2003/04/emma" version="1.0">
              <emma:interpretation id="{2594108B-24C7-4CA6-A429-E9FE6C1CA693}" emma:medium="tactile" emma:mode="ink">
                <msink:context xmlns:msink="http://schemas.microsoft.com/ink/2010/main" type="inkWord" rotatedBoundingBox="9172,6085 9541,6025 9578,6250 9209,6310"/>
              </emma:interpretation>
            </emma:emma>
          </inkml:annotationXML>
          <inkml:trace contextRef="#ctx0" brushRef="#br0">-64-331 70,'2'-7'216,"-2"-1"-1,0 3-9,1-4-10,-2 4-10,-1 0-17,2 5-9,-2-7-21,1 5-10,-2-2-18,3 4-10,-7-2-9,7 2-11,-16 8-10,2-1-8,-3 3-8,-8 7-3,-3 4-7,7-1-6,-3 2-3,2-2-11,2 0-4,1-5-27,2 1-23,2-2-24,-1 2-37,2 1-22,3-6-38,0-2-36,0 0-123,1-2-335,-3-4 148</inkml:trace>
          <inkml:trace contextRef="#ctx0" brushRef="#br0" timeOffset="171.7329">-411-320 51,'8'-7'180,"-6"3"-20,6-1-11,-3 0-6,1 4-10,5-3-6,0 4-10,2 0-13,2 1-7,0 3-7,5 4-7,1 0-11,4 7-4,2 3-9,3 1-27,0 1-49,1 0-79,-1 0-163,3 2-280,1-1 123</inkml:trace>
        </inkml:traceGroup>
        <inkml:traceGroup>
          <inkml:annotationXML>
            <emma:emma xmlns:emma="http://www.w3.org/2003/04/emma" version="1.0">
              <emma:interpretation id="{EEA66463-D773-4129-82A1-4BBAC1F09F71}" emma:medium="tactile" emma:mode="ink">
                <msink:context xmlns:msink="http://schemas.microsoft.com/ink/2010/main" type="inkWord" rotatedBoundingBox="9705,5245 11383,4969 11536,5899 9857,6174">
                  <msink:destinationLink direction="with" ref="{7567DD40-FD03-45AE-8F65-47D6CBA8BBB2}"/>
                </msink:context>
              </emma:interpretation>
            </emma:emma>
          </inkml:annotationXML>
          <inkml:trace contextRef="#ctx0" brushRef="#br0" timeOffset="47266.8038">1117-1245 114,'-1'-6'248,"0"0"-12,0 2-15,-3 1-20,3-1-16,1 4-19,0 0-11,-3-7-15,3 7-14,-3-2-10,3 2-15,-2-4-10,2 4-10,0 0-10,0 0-4,0 0-7,-7 8-8,4-1-4,0-1-5,-3 5-5,2 3-2,-4 1-4,1 2-2,-1 3-4,3-2-6,-2 1-2,-1-1 1,2 2-3,0-1 2,-2 1-2,7-2 0,-3 2-5,-1 2 0,4-4-4,-4 0-2,5-4-19,0 1-30,0-4-25,0 2-44,5-3-47,-5-3-46,1-1-167,2-2-404,-3-4 180</inkml:trace>
          <inkml:trace contextRef="#ctx0" brushRef="#br0" timeOffset="47739.1899">1068-956 185,'0'0'191,"0"0"-16,0 0-14,0 0-17,7-11-15,2 5-20,-2 1-1,2-1-10,0-1-9,3 2-17,-2 2-14,0-1-49,2 0-56,0 2-74,-4 0-106,5 0-246,-6 0 110</inkml:trace>
          <inkml:trace contextRef="#ctx0" brushRef="#br0" timeOffset="47464.0065">1060-1254 208,'3'-8'222,"-2"0"-16,4-3-15,0 2-22,0 1-13,0 0-16,4 0-16,-2 0-13,-1 4-9,-1-3-12,3 0-10,-1 5-9,1-1-7,-1 1-5,2 2-8,-9 0-8,17 3-13,-11 1-61,3 3-54,2 1-50,-6 3-176,2 1-338,0-1 150</inkml:trace>
          <inkml:trace contextRef="#ctx0" brushRef="#br0" timeOffset="47833.0462">1324-1008 253,'-1'-5'265,"-5"0"-18,2 1-27,0 1-20,3-3-21,1 6-18,-4-5-17,3 2-17,1 3-26,0 0-50,0 0-57,4-6-56,-4 6-54,8-3-178,-2 2-319,1-1 141</inkml:trace>
          <inkml:trace contextRef="#ctx0" brushRef="#br0" timeOffset="48069.6503">1574-1242 118,'-1'-7'314,"1"1"-20,-3-3-19,2 3-21,1 2-23,1-2-24,-1 6-28,0-5-12,0 5-20,0-4-19,0 4-15,0 0-11,0 0-14,0 0-1,3 14-13,-1-3-3,0 2-9,1 4-6,0 0-7,-1 6-7,3-2-1,1-1-5,2 1-3,1-1-14,1-2-39,0 1-47,3-2-43,0-1-47,4-2-55,-6-6-226,3-3-473,1-1 211</inkml:trace>
          <inkml:trace contextRef="#ctx0" brushRef="#br0" timeOffset="48266.7789">1817-1200 65,'-7'-9'275,"1"-2"1,1 5-20,3-1-28,-2 1-23,2 3-27,-1 0-24,3 3-6,0 0-19,-15 17-13,9 1-11,-4 8-27,-6 9-76,-2 0-92,-1 18-265,1-1-383,-4-5 170</inkml:trace>
          <inkml:trace contextRef="#ctx0" brushRef="#br0" timeOffset="46897.9476">375-1028 115,'-8'3'118,"-2"0"-13,-5 3-7,5 2-13,-2 0-7,-3 4-9,1 0-3,-1 1-6,1 2-8,2 0-6,2 0-6,1 0 5,1 2-6,-2 0 0,1 2-2,3-1 0,1 0 1,-1-1-5,3 2 4,-2 0-5,4-2 2,1 1-6,0-3 1,-1-3-6,2 2 4,3 0-7,-3-1 0,5-2 1,-1 1 0,6-2-3,-1 0 6,3-4 4,7 1-5,3-2 0,8 1 8,2-4 2,-2-3 6,-8-2-1,9-1 4,-3-1-6,-4-1 3,1-4-5,-2 1 7,-3-1 2,-2-2 5,1-4-4,2-4 5,-6 5-4,-3-4-2,0-6-1,-2-2-4,-4-3-5,-3-1-3,-4-3-1,0 7-3,-4-4-2,-2 2-7,-3 2-6,2 9 4,-2-2-2,1 4 3,-2 0-9,0 0 3,-2 6-1,2-1-3,1 2 1,-2 2-2,1 1-3,0 4 1,0 1 0,-5 1 0,0 3-8,3 4 4,-9 4 1,-2 6-7,-4 1-25,1 4-26,1 3-31,3 2-31,4-5-17,3-3-42,5 0-144,3-2-349,3-4 154</inkml:trace>
          <inkml:trace contextRef="#ctx0" brushRef="#br0" timeOffset="-2916.5966">256-363 22,'0'0'110,"-10"-2"-11,10 2-5,0 0-7,-6-1-15,6 1 4,0 0-16,0 0-10,0 0 1,31-1-4,-10 1-7,14 1-1,3-1-6,1 0-2,19-1-8,1 1 3,1 1-10,2-2-7,-1-1-12,0 4-26,0-1 2,-17-1-44,-2-1-72,4 1-154,-5-2 68</inkml:trace>
          <inkml:trace contextRef="#ctx0" brushRef="#br0" timeOffset="46434.6772">428-870 112,'-5'-3'130,"5"3"-14,0 0-7,-2-6 1,2 6-6,0 0-8,0-5-3,0 5-6,0 0-3,0 0-6,-2-7-1,2 7-13,0 0 3,0 0-14,2-7-4,-1 3-5,-1 4-5,2-5-4,1 1 2,-3 4-10,2-6 3,0 4-4,-2 2-6,6-5 5,-4 3-5,3-1-7,-5 3 0,8-2 1,-8 2-4,8 0 3,-8 0-7,0 0 0,10 1-2,-10-1 1,9 3 0,-7 0 3,1 1-3,0 1 0,0-1 0,-3 1 1,1 2 0,2 1 0,-6-1-7,2 4 7,-4-2-3,1 3 7,-2-1-7,0 1 2,-1 0-1,-1-1 0,3 0-3,-2-2 5,-1 0-8,2 0 4,0 0 0,-2-2-4,2 0 8,2 0-4,2-1-7,-3 1 6,0-4 2,2 1-4,1 0 3,1 1 4,1-5-6,-4 5 3,4-2-5,0-3 4,0 0-2,0 0 0,4 5 8,-4-5-7,8 0 4,0 0-4,-8 0 4,20-4-6,-5 1 3,3-1-3,2-2-2,0 1-17,1-2-45,3-2-35,-3 1-73,-5-2-91,0-1-285,1-4 127</inkml:trace>
          <inkml:trace contextRef="#ctx0" brushRef="#br0" timeOffset="74725.5651">1613-979 73,'-7'1'64,"7"-1"-6,0 0-8,0 0-9,0 0-1,0 0 0,0 0-5,0 0-8,0 0 1,0 0-9,0 0 10,0 0-5,0 0-5,0 0-1,0 0 2,0 0-3,-3 3-12,3-3-21,0 0-32,0 0-43,0 0-98,0 0 43</inkml:trace>
        </inkml:traceGroup>
        <inkml:traceGroup>
          <inkml:annotationXML>
            <emma:emma xmlns:emma="http://www.w3.org/2003/04/emma" version="1.0">
              <emma:interpretation id="{98FA4385-4059-4B50-BB04-89D2A71EE738}" emma:medium="tactile" emma:mode="ink">
                <msink:context xmlns:msink="http://schemas.microsoft.com/ink/2010/main" type="inkWord" rotatedBoundingBox="12065,4941 12620,4850 12721,5466 12167,5557">
                  <msink:destinationLink direction="with" ref="{7567DD40-FD03-45AE-8F65-47D6CBA8BBB2}"/>
                </msink:context>
              </emma:interpretation>
            </emma:emma>
          </inkml:annotationXML>
          <inkml:trace contextRef="#ctx0" brushRef="#br0" timeOffset="68754.1717">2626-1470 142,'-9'10'138,"1"0"-20,-4 5-4,6 2-1,-5 5-5,2 4-5,0 4 3,0 0-11,3-1-7,0 1-4,1-3-7,1 4-7,3-4 1,1-1-7,1-5-7,1 0-3,1 1-3,2-1 3,5-1-7,-1 0 1,2-1-1,4-1-1,0-2-7,4-4 4,9 4-5,2-2-3,-9-8-2,14 1-3,-4-4-2,3-2-4,-1-7 5,-1 0 3,-1-2 1,2-3 8,-3 1-1,-10-4 2,1-4-3,2-2 0,-7-4-3,-1-4-7,-7-2-5,1-4 0,-7-2-3,-2-1-1,-4-2-4,-6-1-5,-4 3-1,-1 3-6,-4 2 1,-2 1-2,-1 4-2,-3 3-5,-3 3-1,1 4-1,-6 5 1,1 0-8,-4 7-18,2 1-2,-4 4-4,3 4-24,-1 4-15,5 4-11,-1 3-9,3 1-49,1 9-200,0 1-372,6 6 164</inkml:trace>
          <inkml:trace contextRef="#ctx0" brushRef="#br0" timeOffset="68334.7652">2886-1304 70,'0'0'211,"-5"-5"-8,2 3-13,3 2-12,0 0-14,-9-3-12,9 3-15,-4-2-10,4 2-14,0 0-3,-4-5-6,4 5-14,0-4-8,0 4-10,0 0-7,0-5-10,0 5-5,7-3-6,-7 3-9,8-1-1,-3 0-3,2-2 0,1 3-11,-8 0 0,13 2 1,-7 0-6,3 1-4,-4 1 0,-1 1 0,-3 3-2,2 0 2,-3 1 1,-3 3-4,-2 0-2,0 0 6,-4 0-10,2 3-8,-2-5-11,-2 2 3,2-5-6,3 2 0,-4-1-7,5-4-2,2 0 3,-2 0 0,2 0-5,0-2 2,0 2-2,2-2 0,1-2 0,0 0 8,0 0 2,0 0-3,-3 4 5,3-4-1,0 0 6,0 0-3,0 0 0,9 4 5,-5-1 2,1 2 4,-2-1-3,4 0-2,-1 1 4,1 1 0,-2-2 8,0 0 6,3 1 1,-1 1 4,-2-1-4,-2 0 3,1-1-2,0 2 5,0-1-2,-3-1-1,-2 1 0,-3 1 5,0-1-6,-2 2-13,-4 0 3,-5 2-20,-1-2-7,-4 0-2,3 1-64,-2-4-7,-1-1-36,-1 1-145,5-4-305,2-2 136</inkml:trace>
        </inkml:traceGroup>
        <inkml:traceGroup>
          <inkml:annotationXML>
            <emma:emma xmlns:emma="http://www.w3.org/2003/04/emma" version="1.0">
              <emma:interpretation id="{D816CB83-F8D9-4A66-9F9F-8ACD8DEF2606}" emma:medium="tactile" emma:mode="ink">
                <msink:context xmlns:msink="http://schemas.microsoft.com/ink/2010/main" type="inkWord" rotatedBoundingBox="13162,5012 13516,4954 13592,5412 13237,5470">
                  <msink:destinationLink direction="with" ref="{7567DD40-FD03-45AE-8F65-47D6CBA8BBB2}"/>
                </msink:context>
              </emma:interpretation>
            </emma:emma>
          </inkml:annotationXML>
          <inkml:trace contextRef="#ctx0" brushRef="#br0" timeOffset="71044.0716">3814-1431 21,'0'0'97,"-6"-1"9,6 1-2,-8-4-7,5 2-10,3 2-4,-8-2 1,8 2-3,-5-3-25,5 3 12,-10 0-12,10 0-3,-11 2-10,2-1 4,3-1-10,-1 2-5,-5 1-2,1 0-2,0-1 0,1 3-11,-1-2-4,-3 4 5,8-3 2,-8 1-3,4-1 0,0 4 0,5-4 0,-4 0-2,3 6-2,0-3-4,-1 4-1,4-4 0,-2 4 5,1 3 26,2 3-5,1-3-4,1 4-2,0-1 0,1 2-1,1 0 4,2-1-3,-4 2-6,5-1-1,-2 0-1,2-1 3,-2 0 5,2 0-4,1-5 0,-3 2-2,3-2-7,-2 0 4,2 0-6,-1-4 1,4 3 1,-2-3 1,1 1-1,-2-4-1,2-1 1,3-1 6,0-2 8,0-1 2,-1-1 10,4-1 2,-2-5-2,3 0 9,-2-1-1,4-2 3,-6 0 2,4-5 1,0-2-3,-5 2-10,2-4 8,-3 4-5,1-5-11,-4 0 5,2 2-7,-7 0 0,-1 2-8,1-3-1,-1 3 2,-1-4-3,-3-1-5,-1 5-2,2-4 0,-4 5-2,1 2 0,0 1-4,2-3 0,-1 4 1,-1 0-5,2 1-1,-2 2-2,1 3-3,1-1 0,-2 1-2,4 0-2,-3 1-7,5 3 3,-13 3-1,6 1 3,-2 1-4,-1 6 3,1 0 2,-1 6-3,3-1 2,-2 0-1,3-3 5,0 3-3,2-1 0,0-2 0,2 2-2,2-4 3,0 1-1,2 3 3,1 0-1,2-2 0,1-1 0,6 1 0,-2-3-12,8-2-9,-3-5-34,7 1-32,3-4-40,7-4-91,1-2-163,3-4-415,-10-3 184</inkml:trace>
        </inkml:traceGroup>
        <inkml:traceGroup>
          <inkml:annotationXML>
            <emma:emma xmlns:emma="http://www.w3.org/2003/04/emma" version="1.0">
              <emma:interpretation id="{673B8734-2D30-4577-9FA0-04F8A4C9248E}" emma:medium="tactile" emma:mode="ink">
                <msink:context xmlns:msink="http://schemas.microsoft.com/ink/2010/main" type="inkWord" rotatedBoundingBox="13932,4851 14742,4718 14791,5017 13982,5150"/>
              </emma:interpretation>
            </emma:emma>
          </inkml:annotationXML>
          <inkml:trace contextRef="#ctx0" brushRef="#br0" timeOffset="71704.8426">4437-1572 244,'0'0'248,"-2"-5"-18,2 5-15,-3-4-18,3 4-22,0 0-17,0 0-18,0 0-16,-3-6-15,3 6-12,0 0-10,0 0-11,0 0-12,-8 10-3,7-3 0,0 3-3,-3 2-4,0 0-4,3 3-7,-4-2 2,1 5-4,-1-3-5,5 5 3,-6-3-5,6-2-7,-4-2 2,3 3-1,-3-3-8,3-1-3,1 1 3,-1-2-7,-3 3 2,4-4-9,0 2-5,0-4-25,0-1-30,0 2-41,-1-4-43,2 0-32,-1-5-228,-1 4-429,1-4 191</inkml:trace>
          <inkml:trace contextRef="#ctx0" brushRef="#br0" timeOffset="71906.1759">4454-1541 98,'6'-6'194,"1"1"-22,2 0-12,1 0-11,0 0-13,-4 0-20,4 2-10,-3 1-8,1 0-10,1 1-10,-1 0-15,2 2-6,3 0-32,-1 1-46,-2 0-52,1 2-168,-2 0-262,1 2 116</inkml:trace>
          <inkml:trace contextRef="#ctx0" brushRef="#br0" timeOffset="72100.7867">4511-1324 33,'0'0'207,"0"0"-21,1-10-21,4 6-14,1 1-17,7-2-14,-1 1-13,1 0-39,-1 2-36,4-3-70,-5 3-157,-2 0-210,0 0 94</inkml:trace>
          <inkml:trace contextRef="#ctx0" brushRef="#br0" timeOffset="72286.1309">4750-1423 155,'-4'-6'231,"1"0"-28,2 2-24,0 0-18,1-2-21,1 1-29,2 3-21,-2-3-25,-1 5-21,8-6-21,-5 3-12,-3 3-1,8-2-28,-8 2-31,8 0-60,-8 0-100,0 0-224,12 1 100</inkml:trace>
          <inkml:trace contextRef="#ctx0" brushRef="#br0" timeOffset="72595.3181">4899-1555 253,'0'0'288,"0"-5"-22,0 5-26,-2-4-29,2 4-18,0 0-28,2-6-13,-2 6-17,0 0-16,0 0-11,14 14-10,-7-4-9,1 0-10,-1 3-7,4 2-7,-3 1-5,-2 0-4,5 0-14,0-1-25,-2 1-23,-3-5-40,4-2-20,5 4-24,-2-7-26,-3-3-7,3-1-19,-1-2-1,1-4 9,1 2 12,-3-5 13,-1-2 20,1 1 39,-3-4 16,-3 0 5,2-7 22,-2 3 9,-1-2 21,-2 0 7,-2 5 35,2 0 11,-6 1-1,3 4-3,-2 0-10,3 1-5,-1 2-10,-3 4-8,4 1-4,-12 7-15,4 7-28,-13 6-35,-3 6-36,0 4-67,-3 0-143,-5 11-311,11-6 138</inkml:trace>
        </inkml:traceGroup>
      </inkml:traceGroup>
    </inkml:traceGroup>
    <inkml:traceGroup>
      <inkml:annotationXML>
        <emma:emma xmlns:emma="http://www.w3.org/2003/04/emma" version="1.0">
          <emma:interpretation id="{2BD979FE-5EBF-4C5A-9A8A-4617C2C1B9E5}" emma:medium="tactile" emma:mode="ink">
            <msink:context xmlns:msink="http://schemas.microsoft.com/ink/2010/main" type="paragraph" rotatedBoundingBox="9544,6124 14685,5654 14791,6819 9651,72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D82D69-076C-4FE0-9D6F-C084A18F33FD}" emma:medium="tactile" emma:mode="ink">
              <msink:context xmlns:msink="http://schemas.microsoft.com/ink/2010/main" type="inkBullet" rotatedBoundingBox="9575,6463 10223,6404 10272,6938 9624,6997"/>
            </emma:interpretation>
          </emma:emma>
        </inkml:annotationXML>
        <inkml:trace contextRef="#ctx0" brushRef="#br0" timeOffset="17768.3737">169 94 28,'-6'-3'202,"3"-1"-21,-3 2-3,2-2-15,0 3-19,1-3-13,3 4-15,-6-3-11,6 3-7,-4-2-14,4 2-5,0 0-11,-10 4-5,5-3-6,-1 5-11,1-2-3,0 3-2,-1 0-2,0 2-6,-2 1-2,-2 2-2,4 0-3,-3 5-4,0-1 0,2 2-6,-3 8-3,0-5 1,5-3 1,0 2-2,-1 1-3,3-1 0,2 2-1,1-4 1,0 3-1,0-4-4,1 3-1,6-2 1,-4-5-2,11 3 2,-4 0 4,5-1 0,1-2 4,5-1-1,5 0-1,-4-3-1,7-4 1,4 1 1,2-3 3,-2-5-1,3-5 0,2 2-2,-5-1 0,1-7 5,-2-5 1,2 0 2,-2-2 7,-3-1 6,-3-4 6,-5 0-3,-1 1 6,-5-6 0,-5 3-4,-4-4-2,-2 1-3,-3-1-4,-3 0 0,-5 1 1,-4 2-5,-1 1 2,-1 2-3,0 8-2,-1-1 0,-1 4-7,-1 2-1,-3 1 0,-2 3-3,-3 7-4,3 0-8,-4 2-23,-10 3-17,3 10-27,0-4-23,2 10-17,0 0-32,3 2-41,2 8-48,-4-1-120,3 0-378,4 2 168</inkml:trace>
        <inkml:trace contextRef="#ctx0" brushRef="#br0" timeOffset="17285.23">403 211 157,'-1'-4'209,"-3"-2"-12,3 0-6,-2 1-5,1 2-11,1-1-13,1 4-13,-2-9-10,1 5-9,1 4-9,-2-4-6,2 4-10,-4-4-7,4 4-9,0 0-8,0 0-3,-1-4-11,1 4-9,0 0 0,0 0-6,0 0-6,0 0-4,-9 13-2,8-6-5,-2 4-3,2 3 0,-3-1-6,-2-1-2,6 6-6,-7 1 1,-1-1-3,2-2-1,2 1-2,-1-5-24,3 0-41,-2 5-48,4-3-45,0-4-37,5 4-233,-4-7-448,1 0 198</inkml:trace>
      </inkml:traceGroup>
      <inkml:traceGroup>
        <inkml:annotationXML>
          <emma:emma xmlns:emma="http://www.w3.org/2003/04/emma" version="1.0">
            <emma:interpretation id="{DE1949AF-9A26-4ABE-8A48-7FB034699C46}" emma:medium="tactile" emma:mode="ink">
              <msink:context xmlns:msink="http://schemas.microsoft.com/ink/2010/main" type="line" rotatedBoundingBox="10474,6039 14685,5654 14791,6819 10581,7204"/>
            </emma:interpretation>
          </emma:emma>
        </inkml:annotationXML>
        <inkml:traceGroup>
          <inkml:annotationXML>
            <emma:emma xmlns:emma="http://www.w3.org/2003/04/emma" version="1.0">
              <emma:interpretation id="{38C30C6E-F2DF-4F86-AACA-1A067FBD7E99}" emma:medium="tactile" emma:mode="ink">
                <msink:context xmlns:msink="http://schemas.microsoft.com/ink/2010/main" type="inkWord" rotatedBoundingBox="10506,6394 11477,6305 11528,6865 10558,6954"/>
              </emma:interpretation>
            </emma:emma>
          </inkml:annotationXML>
          <inkml:trace contextRef="#ctx0" brushRef="#br0" timeOffset="32920.7217">1186 29 150,'-4'-4'240,"2"1"-14,2 3-17,-4-2-10,4 2-8,0 0-16,-5-6-9,5 6-12,0 0-12,-6-5-15,6 5-9,0 0-13,-6-3-7,6 3-9,0 0-15,-2-2-4,2 2-8,0 0-6,0 0-7,0 0-5,0 0-7,0 0-4,0 0-7,0 0-4,0 0-2,0 0-1,-6 13 2,4-8-4,0 7 3,0-1-6,-2 2-1,1 4 0,-3 1-3,4-5 1,-3 2-3,1 0 2,-1 3-5,0-3 4,0 1-7,2-6 4,0 5-3,0-4 2,0 3-4,2-2 2,-1 2 1,1-1-1,-4-1-2,5-2 1,0 2-1,-1 2-2,1-1 5,0-1-2,-2 1 0,2 4-2,-2 2 0,2-2 3,0-4-2,2-1 0,0 1 0,-2-1 1,0 1-3,0-3-2,0 1-31,0-2-38,0-3-33,1-1-37,2-1-31,-3-4-56,0 0-162,0 0-421,0 0 187</inkml:trace>
          <inkml:trace contextRef="#ctx0" brushRef="#br0" timeOffset="34763.1749">1888 85 196,'-3'-4'256,"1"1"-21,2 3-24,-5-5-22,5 5-23,-9 1-16,4 3-13,-1 2-16,-3 5-14,-2 5-13,-9 8-17,-1 3-76,2 0-94,-3 0-216,-1 0-333,7 2 149</inkml:trace>
          <inkml:trace contextRef="#ctx0" brushRef="#br0" timeOffset="34612.0571">1522 136 59,'-1'-5'285,"-2"0"-16,3 0-12,0 0-12,-1 0-12,1 5-17,0-7-21,0 3-15,0 4-18,-4-6-21,4 6-12,0 0-15,4-4-9,-4 4-15,0 0-11,0 0-11,0 0-8,0 0-4,0 0-8,0 0 1,11 14-6,-5-5 1,2 0-8,3 4-5,0 1-5,2 3-6,-2-4-43,0 4-53,-1-1-49,2-1-45,3-1-44,-3-4-225,1-2-475,2-2 209</inkml:trace>
          <inkml:trace contextRef="#ctx0" brushRef="#br0" timeOffset="34096.4416">1005-36 143,'0'0'152,"-12"1"-2,3 0-7,1-1-4,-4 3-11,1-2-7,1 0-8,1 2 3,2-4-12,0 2-8,-1 2-4,8-3-15,-7 2-10,3 0-5,4-2-8,0 0-1,0 0-11,-1 3 2,1-3-8,12 6 1,-2-5-4,2 1-2,3 0-3,5 3-4,1-3 2,3-2-3,0 0-1,-2 0-5,-2 0 3,6 0-12,-2-1 4,1-1-2,6-4 6,-5 3-11,-5 1 9,1-1 0,-4-1-5,1 0 0,-6 1-1,-3 0 0,-1 2 0,0 0-4,-3 0-2,-6 1-32,11 0-43,-7-2-60,-4 2-215,6 4-376,-6-4 167</inkml:trace>
          <inkml:trace contextRef="#ctx0" brushRef="#br0" timeOffset="34363.941">1462 251 92,'0'0'247,"0"0"-6,0 0-18,0 0-17,-14-3-15,14 3-6,0 0-12,-6-3-8,6 3-11,-5-4-19,5 4-8,-5-4-8,0 2-13,5 2-10,-2-5-10,2 5-6,0 0-12,0 0-11,-3-3-1,3 3-14,0 0-23,-3-4-41,3 4-38,0 0-35,0 0-29,0 0-48,0 0-228,0 0-432,13 7 191</inkml:trace>
        </inkml:traceGroup>
        <inkml:traceGroup>
          <inkml:annotationXML>
            <emma:emma xmlns:emma="http://www.w3.org/2003/04/emma" version="1.0">
              <emma:interpretation id="{E31F5B2A-C842-419D-AA35-22C39B35E538}" emma:medium="tactile" emma:mode="ink">
                <msink:context xmlns:msink="http://schemas.microsoft.com/ink/2010/main" type="inkWord" rotatedBoundingBox="12018,6286 12793,6215 12858,6926 12083,6997"/>
              </emma:interpretation>
            </emma:emma>
          </inkml:annotationXML>
          <inkml:trace contextRef="#ctx0" brushRef="#br0" timeOffset="77196.549">2896 22 80,'-2'-5'235,"1"-3"4,-4 4-9,3 1-14,-1-4-20,1 3-17,2 1-17,0 3-14,-3-4-14,3 4-16,0 0-15,-5-3-13,5 3-7,0 0-16,0 0-6,0 0-4,0 0-7,-2 18-4,0-9-4,2 3-2,0 1-1,-1-2-11,-2 1-1,1 2-1,2-2-4,0 0 0,-2 1-4,2-1-5,-3 0 2,3-5 0,0 2-1,0-4-5,0 2 2,3-3-2,-1 0-3,-2-1-5,0 1 2,0-4-2,5 2 2,-5-2-3,0 0 1,0 0-6,11-6-5,-2-2 3,-1 0-1,-1 0 2,1 0 3,0 0-1,1-1 3,-3-2-2,3 2 3,-3 1 1,0 2 0,-2 1 1,1-1-3,-1 3 2,1 1-4,-4-2 0,-1 4 2,5-3-1,-5 3-1,0 0-3,0 0 1,0 0 5,0 0-3,1 14 3,-2-5 0,0 5-1,-2-2 3,2 1-3,0 0-2,-2 2-25,-2 0-37,3 2-42,-2-4-48,0-1-67,1 2-147,0-4-399,-2 1 177</inkml:trace>
          <inkml:trace contextRef="#ctx0" brushRef="#br0" timeOffset="77616.853">2714-104 137,'-14'-1'192,"4"1"-20,0 0-11,-2 2-16,-1 4-17,1 0-11,1 4-13,-4 5-10,-1 8-6,-2 2-7,3 4-12,0 4 2,4-1-9,0 2-6,1 1-2,3 0-9,-1 1-2,4-1-7,4 0 1,0-1-5,4 1-3,6-6-2,2-1-2,2-2-2,5-3-8,3-1 9,3 0-2,3-6 0,4-4 6,5-3 3,-1-5 3,2-3 1,0-3 1,2-6 3,2-8 0,8-4 13,-15 0 0,0-5-1,8-11-5,-3-3 4,-6-1 3,-12 7-7,-6-3-3,4-11-6,-10 9-4,-2-14-4,-7 12-2,-6 1-1,-5 3-6,-6 0-3,-8 1 1,-1 6-2,-3 4-3,-6 5-4,-2 0-2,-4 5-1,0 5-2,0 4-1,1 5-8,-4 5-5,5 4-14,-2 6 3,5 6-11,-10 11-14,2 8-41,4 6-17,3 5-30,7 1-38,-3 3-224,5 1-429,3-2 189</inkml:trace>
        </inkml:traceGroup>
        <inkml:traceGroup>
          <inkml:annotationXML>
            <emma:emma xmlns:emma="http://www.w3.org/2003/04/emma" version="1.0">
              <emma:interpretation id="{504F3A51-5AB6-486B-90EF-9570C9BE5E70}" emma:medium="tactile" emma:mode="ink">
                <msink:context xmlns:msink="http://schemas.microsoft.com/ink/2010/main" type="inkWord" rotatedBoundingBox="13291,5781 14685,5654 14791,6819 13398,6946"/>
              </emma:interpretation>
            </emma:emma>
          </inkml:annotationXML>
          <inkml:trace contextRef="#ctx0" brushRef="#br0" timeOffset="1270.1425">4935-742 126,'-5'-3'194,"5"3"-12,-2-4-8,2 4-14,0 0-12,0 0-18,0 0-17,-3-4-9,3 4-13,0 0-7,0 0-11,0 0-8,0 0-6,0 0-12,0 0-4,0 0-1,-5 9-5,5-9-2,3 14-1,-2-6-4,-1 2 0,0 2 0,1 1-9,-2 0 0,1-2 0,0 1-3,-1-1-4,3 0-2,-1-2 0,-1-2-1,0-1 0,2 1-1,0-3-2,-2 1 1,0-5-2,1 5 1,1-2 6,-2-3-4,0 0 1,8-1-2,-8 1 1,14-12 1,-5 4 3,-2-1-1,3-2 1,0 0 4,1 1 5,-3 1 7,0-1 0,1 2-2,1-3 0,0 5 0,-5-2 1,1 1 1,-2 4 3,-3-3-3,4 5-2,0-3-6,-5 4-3,5-4-6,-5 4-1,0 0-2,0 0 1,4 9 0,-8 0-2,3 7 2,-3 9-3,-7 7 1,1 2-1,-7 16 0,2 1 2,1 0-2,5-13-3,2-1 2,3 0-2,-1-1-3,0-1 4,4-2-2,-2-1-2,2-5-2,1 2 3,0-7-1,1 0 1,-1-4 1,2-3-4,-2 1 1,0-3 0,1-1 2,-2-1 1,1 0-2,-4-5 5,-1-1-6,-1 0 3,-3-1 1,-2-4-2,-4-4-9,-5-2 2,-1-1-4,1-5-6,-5-8 11,4 2 0,6 3-2,2-5 0,7 2 1,0-4-2,7-6 0,4 0 1,3 1-3,3-2-1,8 6 4,3-3-21,4 0-36,-1 6-62,7-1-70,0 0-207,0 2-433,0-1 192</inkml:trace>
          <inkml:trace contextRef="#ctx0" brushRef="#br0" timeOffset="78994.0284">3758 175 172,'1'-5'212,"3"-2"-8,-2 3-16,3-3-14,-1 2-17,6-1-14,-1-3-15,-2 3-13,3-1-6,1 2-16,3 1-10,0 0-11,1 0-19,6 4-62,-1 0-75,-3 4-218,6 0-327,-2 0 144</inkml:trace>
          <inkml:trace contextRef="#ctx0" brushRef="#br0" timeOffset="78794.901">3876 159 70,'0'0'215,"0"-4"-15,0 4-7,0 0-16,0 0-13,0 0-14,0 0-11,0 0-12,0 0-14,0 0-9,0 0-13,0 0-4,0 0-16,0 0-16,0 0 1,0 0-13,-1 14 5,-2-8-3,2 6-1,1 0-6,-4 5 1,1 3-2,0 0-1,2 0-6,-2 0-5,-1 3-1,0 3 2,1-2-8,3-2 2,-1-1-5,1-2-26,0 2-38,0-4-32,0-1-32,0-4-32,0-2-206,-2-3-379,2 0 169</inkml:trace>
          <inkml:trace contextRef="#ctx0" brushRef="#br0" timeOffset="79192.3737">4231 351 280,'-4'0'285,"4"0"-23,-10-3-18,10 3-19,-6 3-24,6-3-21,0 0-15,0 0-14,-10-4-21,10 4-12,0 0-15,0 0-16,0 0-48,0 0-60,0 0-71,0 0-51,0 0-226,0 0-400,0 0 177</inkml:trace>
          <inkml:trace contextRef="#ctx0" brushRef="#br0" timeOffset="79403.8705">4399 220 103,'-5'-4'285,"-3"-1"-24,3 2-26,3 2-27,2 1-20,-5-4-20,5 4-19,0 0-18,0 0-11,0 0-12,12 13-14,-8-3-7,5 0-8,1 5-7,-4 1-11,5 1-12,0 1-45,2-1-34,-1 1-45,3 1-47,0-2-73,-3-2-135,3-2-358,-1 1 158</inkml:trace>
          <inkml:trace contextRef="#ctx0" brushRef="#br0" timeOffset="79538.4417">4644 230 143,'-5'-10'222,"1"0"-26,-1 6-16,3-2-27,-1 1-20,-2 2-14,5 3-18,-6 9-28,-1 1-47,-5 7-37,1 1-76,-6 10-121,2-3-226,0 4 100</inkml:trace>
        </inkml:traceGroup>
      </inkml:traceGroup>
    </inkml:traceGroup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4:23.925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 contextRef="#ctx0" brushRef="#br0">12-1 109,'0'0'137,"0"0"-17,0 0-16,-1-4-4,1 4-12,0 0-16,0 0-2,0 0-4,0 0-10,0 0-1,0 0-7,0 0-4,0 0-7,0 0 3,0 0-15,0 0 0,0 0 1,0 0-6,0 0 4,0 0-6,0 0-1,0 0-3,0 0-2,0 0-5,0 0 4,0 0-7,0 0 7,0 0-3,0 0-2,0 0-1,0 0 0,0 0 4,0 0 0,0 0-5,0 0 3,0 0 1,-5 9-2,5-9-3,0 0-1,0 0 7,0 0-6,0 0 3,0 0 9,0 0 1,0 0 1,0 0 2,0 0-1,0 0 3,0 0 0,0 0-1,0 0-1,0 0-1,0 0-1,0 0 4,0 0-4,0 0-5,0 0 1,0 0 0,0 0 1,0 0-3,0 0-1,0 0-3,0 0 0,0 0-3,0 0-3,0 0 7,0 0-5,0 0 0,0 0-7,0 0-21,0 0-21,0 0-41,0 0-186,0 0-294,-9-5 130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5:00.863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96CAAEF-2392-4E4C-80C4-DD55851DCB45}" emma:medium="tactile" emma:mode="ink">
          <msink:context xmlns:msink="http://schemas.microsoft.com/ink/2010/main" type="inkDrawing" rotatedBoundingBox="21265,6265 24478,6265 24477,6353 21264,6352" semanticType="underline" shapeName="Other">
            <msink:sourceLink direction="with" ref="{096B62D0-9CFC-43CD-9E39-3A536B88AB3A}"/>
          </msink:context>
        </emma:interpretation>
      </emma:emma>
    </inkml:annotationXML>
    <inkml:trace contextRef="#ctx0" brushRef="#br0">35 7 68,'0'0'127,"-6"-2"-10,6 2-6,-7-2-5,7 2-13,0 0-3,-9-1-8,9 1 0,0 0-10,0 0-5,-9 0 0,9 0-3,0 0-3,0 0-5,0 0-1,0 0 0,0 0-9,0 0 2,0 0-2,-5-3-3,5 3-5,0 0-4,0 0 2,0 0-11,0 0 5,0 0-9,0 0-2,0 0-3,0 0-2,0 0 2,0 0-1,0 0-2,0 0-2,0 0 3,0 0-5,0 0-1,0 0-2,19 6 4,-14-4-4,-5-2 5,10 4-8,-4-2 3,1-1 3,1 0-5,-1 2 4,3-2-5,0 2 0,-1-1-2,2 1 3,-1 0-2,0-2 3,5 0 0,-3 2-1,1 0-3,2-1 5,-3 1-3,3-2 3,-1-1 0,1 1-1,0 2-1,5-1-3,-5 0 4,-2 0-3,7-1 5,-5 0-2,1-1 0,4 2-1,0-1 1,0 1-2,-5 1 5,5-2-4,0 1 5,1 1 0,0-2 1,4 2-2,-4-2-1,0-1 2,2 1 2,-1 1-2,-1 0-2,3 1 0,-3-2-1,3-1 1,-2 0 3,0 1 1,1 1 1,-2-2-5,3-2-1,-1 1 1,1 1 3,-3-1 2,-1-1-4,6 2 3,-2-1-2,-1-1 3,10 0 1,-10 2 1,9-1-5,-4 0 4,2-1-3,-5 2 0,-1 0 0,-2 0 0,2 0-5,1 0 2,-3 0-1,2-1-1,1 2 0,-2-2 0,2 1 1,5 0 0,-6 0-6,-1 0 3,2 0 2,-2-1-5,-1 1 3,2-2-4,-1 2 3,2-1-4,-3-2 1,11 3 4,-11-1-1,9-1-2,-7 2 1,0-1 1,0-1 1,1 2-3,0-3 1,-4 3 1,-1 1-2,6-2-1,-2 0 2,-5 1 1,3-2-3,0 1-1,3 1 1,-2 0 2,0-1 5,2 1-8,5-2-1,-6 2 8,8 0-4,-1 2-2,-1-4 2,4 2-2,-2 0 1,-1-1-1,-2-2-1,2 4 1,-7-2-2,-1 1 4,0-1-2,-1-2-2,0 4 5,-2-1 0,2 2-4,-1-2 1,-3 1-1,6-1 6,-5 0-4,2 0-2,2 0 3,1 1 1,-2-2 0,2 2-4,0-1 2,-1-1-1,11 1 0,-4-1 0,1 1 1,1 1 0,-9-1 3,-3 0 0,3 0-2,-2 0 1,1-1 0,-2 2-2,-6-1 5,1 0-1,0 0-6,-2-1 4,-1-1-7,-2 2 8,4 2-1,-5-2-2,-1 0 3,0 0-4,-1-2 5,2 4-2,-9-2-4,12 1 4,-4-1-6,-4 1 6,-4-1-1,12 0-5,-8 2 3,-4-2-1,9 3-10,-9-3-28,6 1-43,-6-1-38,2 3-95,-2-3-111,0 0-354,-20 9 157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5:06.913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5DC5401-7CC7-4135-AA24-E50FCFDB4088}" emma:medium="tactile" emma:mode="ink">
          <msink:context xmlns:msink="http://schemas.microsoft.com/ink/2010/main" type="writingRegion" rotatedBoundingBox="21050,5032 24803,5117 24750,7455 20997,7370"/>
        </emma:interpretation>
      </emma:emma>
    </inkml:annotationXML>
    <inkml:traceGroup>
      <inkml:annotationXML>
        <emma:emma xmlns:emma="http://www.w3.org/2003/04/emma" version="1.0">
          <emma:interpretation id="{8B6C961F-56AE-4C20-8468-FB58220C2030}" emma:medium="tactile" emma:mode="ink">
            <msink:context xmlns:msink="http://schemas.microsoft.com/ink/2010/main" type="paragraph" rotatedBoundingBox="21403,5326 24780,5074 24830,5743 21453,59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EF5944-0510-4D6B-A835-0380549941BB}" emma:medium="tactile" emma:mode="ink">
              <msink:context xmlns:msink="http://schemas.microsoft.com/ink/2010/main" type="inkBullet" rotatedBoundingBox="21409,5398 21981,5356 22021,5888 21449,5930"/>
            </emma:interpretation>
          </emma:emma>
        </inkml:annotationXML>
        <inkml:trace contextRef="#ctx0" brushRef="#br0">1585-987 232,'0'-5'283,"0"-2"-14,-1 2-15,2-1-28,-1 0-18,-1-1-24,2 2-17,-1 1-17,0 0-14,0 4-14,2-7-18,-2 7-7,2-5-12,-2 5-12,0 0-10,3-3-7,-3 3-9,0 0-22,8 12-28,-4-7-25,2 5-35,3-2-26,-3 3-33,4-2-26,-1 3-63,-3-2-143,4 0-382,1 0 170</inkml:trace>
        <inkml:trace contextRef="#ctx0" brushRef="#br0" timeOffset="203.6687">1905-1119 19,'-5'-10'325,"-1"-2"-33,1 1-30,1 3-21,-1 2-21,3 1-20,-3 0-25,2 1-18,-2 0-16,5 4-17,0 0-11,0 0-17,0 0-8,-12 13-6,7 0-4,-2 4-14,0 2-5,-3 8-5,0 0-12,-1 2-21,-1 0-44,1 0-56,1-4-54,3-5-87,2-2-180,-2 0-433,1-5 192</inkml:trace>
      </inkml:traceGroup>
      <inkml:traceGroup>
        <inkml:annotationXML>
          <emma:emma xmlns:emma="http://www.w3.org/2003/04/emma" version="1.0">
            <emma:interpretation id="{096B62D0-9CFC-43CD-9E39-3A536B88AB3A}" emma:medium="tactile" emma:mode="ink">
              <msink:context xmlns:msink="http://schemas.microsoft.com/ink/2010/main" type="line" rotatedBoundingBox="22193,5267 24780,5074 24830,5743 22243,5936">
                <msink:destinationLink direction="with" ref="{196CAAEF-2392-4E4C-80C4-DD55851DCB4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4DAF049-72BB-4576-A461-074D8AD549E5}" emma:medium="tactile" emma:mode="ink">
                <msink:context xmlns:msink="http://schemas.microsoft.com/ink/2010/main" type="inkWord" rotatedBoundingBox="22194,5285 23769,5167 23818,5818 22243,5936"/>
              </emma:interpretation>
            </emma:emma>
          </inkml:annotationXML>
          <inkml:trace contextRef="#ctx0" brushRef="#br0" timeOffset="-2188.0236">554-1193 201,'-3'-4'207,"1"3"-21,2 1-17,-6-3-19,6 3-16,0 0-10,-7-4-15,7 4-13,-2-2-10,2 2-8,0 0-6,-15 7-8,9-4-2,-4 4-9,2 1-8,0 1-2,-1 3-3,-5 1-6,7-1-5,-2 0 1,0 4-3,2 3-8,2-2 3,-4 2-7,8 2 4,-3-3-2,4 2-2,0-1 1,0 1-3,5-1-3,1 2 0,-2-1 2,7-3 5,-2 3 0,0 0 10,4-1 11,1-2-2,1-1-1,4 0-4,-2-3 6,1 2 4,3-3-5,-1-1-4,2-4 4,-1 0-1,3-2-1,-2-2 0,2 0-2,-5-3 5,-5-1-1,5-4 6,1 0 7,-1-7-1,1-1-2,-2-2-3,3-5 2,-2-3-2,0 1-1,-4-2-5,0-7-4,-3 1-7,-1-1-3,-2-1 0,-3 2-7,-1 3 1,-2 5 2,2 0-4,-4-5-1,-1 7-1,-1 0-2,-2 1-4,2 2 1,0 3 0,-2 3-3,1 0-2,-1-1-4,-2 1 1,0 2-8,-1 3-10,-1 2-9,-5 2-13,-6 2-9,-5 1-8,-5 4-5,-3 7-8,-5 3-8,-1 3-12,-1 2-14,-1 2-18,3 1-10,6-1-13,0 0-13,5-3-39,1 5-149,4-2-376,5-5 167</inkml:trace>
          <inkml:trace contextRef="#ctx0" brushRef="#br0" timeOffset="-2631.187">789-1157 84,'-3'-8'235,"1"6"-5,2 2-3,0 0-7,-2-6-17,2 6-12,0 0-22,-2-4-18,2 4-16,0 0-13,0 0-14,0 0-13,0 0-14,0 0-7,0 0-7,0 0-9,0 0-2,-6 11-7,6-6-3,-2 1-6,-2 4 0,3-2-11,-3 3 3,0-1-3,3 2-5,-2 1-4,0-1 2,-1 2-1,0-1-5,0 3-8,1-3-46,-1 0-40,-1 1-43,0-3-49,0-1-243,-1 0-447,-3-1 198</inkml:trace>
          <inkml:trace contextRef="#ctx0" brushRef="#br0" timeOffset="-597.404">1320-1180 61,'0'0'254,"0"-5"-14,0 5-11,0 0-17,0-5-20,0 5-15,0 0-19,3-5-10,-3 5-19,0 0-11,0 0-12,0 0-13,0 0-9,-9-3-7,9 3-11,0 0-11,0 0-7,0 0-5,0 0-2,-4 12-4,2-7 0,0 1-7,0 7-2,-2-3-1,-2 4-8,4-1 5,-5 4-1,1 0-3,-1 1 0,3 2-6,-1-3 0,0 2 2,1 1-1,-2-2-6,2 1 3,1-2 1,0 0-4,0 2-2,-1-2 3,2-3-4,-1-1-5,3 0-12,-3-1-25,1-1-37,-1-1-30,3-3-38,0-1-39,3 0-53,-2-2-125,3-3-388,-4-1 173</inkml:trace>
          <inkml:trace contextRef="#ctx0" brushRef="#br0" timeOffset="-407.4422">1264-1141 122,'7'-8'196,"-1"1"1,-1 3-12,2-1-16,-1 1-16,1 0-17,-1 0-12,0 1-12,-1 1-8,5-1-13,-4 3-10,-6 0-7,13 3-11,-6 2-23,-2 1-63,4 0-59,-3 4-75,0 1-108,3 0-285,-3 1 126</inkml:trace>
          <inkml:trace contextRef="#ctx0" brushRef="#br0" timeOffset="-224.7834">1365-863 88,'0'0'229,"0"0"-17,0 0-17,0 0-17,0 0-20,0 0-14,0 0-12,0 0-16,0 0-12,19-6-10,-13 4-13,0 2-33,-6 0-51,15 0-62,-2-2-73,-6 2-125,6-1-284,-2 1 126</inkml:trace>
          <inkml:trace contextRef="#ctx0" brushRef="#br0" timeOffset="15420.5208">2312-1367 9,'-9'1'192,"-2"0"-20,1 8-11,0-3-25,-5 6-4,0 1-13,2 3-10,-2 8-7,2 1-15,1 4-6,3 1-5,2 0-12,-3 3-2,1-1-2,2 2-11,-1-1-2,3 0-2,1-4-1,1-3-3,0 4 0,6-9-7,-2 0-1,4 0-4,1-3 2,3 0 9,0-2 7,4 0 1,5-4-6,9 2 2,-6-5-6,10-3 0,-1-5 0,5-2-1,1-4 3,0-5-2,4-1-2,-1-4 1,1-2 4,10-11-1,-16 5-8,0-2 0,8-13 0,-19 7 3,1-4-6,-6 1 1,-6-1-2,-1-1-2,-7 2 4,-4-1 1,-4 3-3,-7 4 1,-6-3-6,-6 2-1,-3 4-2,-4 3 1,-1 0-4,-4 4-4,3 0-5,-7 7-2,6 1-17,-5 6-6,6 4-20,7 3-8,3 3-24,-8 6-34,6 7-27,-2 4-20,6 4-24,0 7-212,-1 2-419,2 11 186</inkml:trace>
          <inkml:trace contextRef="#ctx0" brushRef="#br0" timeOffset="15018.4454">2408-1186 33,'1'-7'271,"-2"2"-7,0-2-16,1 3-17,-3-3-12,3 3-18,-1 0-16,1 4-16,-1-7-22,1 7-9,0-7-15,0 7-18,-3-2-10,3 2-11,0 0-11,0 0-6,0 0-9,0 0-7,0 0-3,0 16-6,-1-8-4,-1 4 0,-1 1-6,3 0-3,-1-2-2,-3-1-5,4 2-3,0 0 0,0-1 0,0-4-3,4 0-2,-4 0 0,1 1-1,-1-3-3,1 2-3,3-1 0,-3-2-5,3 2 0,0-2-4,-1 1 5,4-4-6,-2 1 2,0-2-1,-5 0 0,12-2 2,-7 0 0,5-4 2,-5 3-1,1-3 1,2-1-2,-1 0-4,-2-2 4,1 0 0,1 4-1,-1-3 4,1 3 2,-6-1 2,4 2 0,-1-1-1,-2 1 2,2 1-2,-4 3-6,0-4 0,0 4-1,0 0-4,4-2 5,-4 2-2,0 0 2,5 13 0,-5-4-1,1 3 3,1 7-1,-4-2 0,1 2 4,1 2-5,-2-4-20,-1 2-33,3-2-23,-4-2-33,4-2-37,-1-1-33,-2-1-48,-1-1-175,-1-2-434,0-4 193</inkml:trace>
        </inkml:traceGroup>
        <inkml:traceGroup>
          <inkml:annotationXML>
            <emma:emma xmlns:emma="http://www.w3.org/2003/04/emma" version="1.0">
              <emma:interpretation id="{58D3C429-CDCF-4F0E-B024-ADBC43612FF0}" emma:medium="tactile" emma:mode="ink">
                <msink:context xmlns:msink="http://schemas.microsoft.com/ink/2010/main" type="inkWord" rotatedBoundingBox="24090,5125 24780,5074 24819,5600 24130,5652"/>
              </emma:interpretation>
            </emma:emma>
          </inkml:annotationXML>
          <inkml:trace contextRef="#ctx0" brushRef="#br0" timeOffset="16518.8652">3176-1270 199,'0'0'246,"0"0"-14,0-6-14,0 6-23,-2-5-21,2 5-13,0 0-15,0 0-17,0 0-14,0 0-16,0 0-11,0 0-9,0 0-8,0 0-7,0 0-11,0 0-3,-4 16-6,4-8-3,-3 2 1,-1 0-2,3 5-12,-1-2 0,-1-1 0,-1 7-5,4-5-1,-1-2-4,-2 3 1,1 2-1,0 1-1,-2 0-3,0-5-4,3 5 0,-4-1-4,4-4-28,-2 0-20,2 0-31,-3-1-24,3-2-28,0-3-30,1 0-24,-3-2-160,1 0-368,2-5 163</inkml:trace>
          <inkml:trace contextRef="#ctx0" brushRef="#br0" timeOffset="16968.0207">3158-1081 21,'-3'1'209,"3"-1"-25,-6 4-16,6-4-15,0 0-16,0 0-12,0 0-9,0 0-12,0 0-13,24-4-6,-13 3-9,4 1-11,0-1-4,0-1-9,1 2-29,3 0-50,0 0-38,-5 0-198,-1 2-286,2-2 127</inkml:trace>
          <inkml:trace contextRef="#ctx0" brushRef="#br0" timeOffset="16742.1607">3199-1289 117,'2'-13'203,"-2"0"-7,3-4-14,0 4 11,-1 2-7,-2 0-20,3-4-15,1 3-16,-2 0-14,4 1-9,-2 0-11,-2-2-10,5 3-7,1 1-14,-4 1-5,4 0-6,4 4-5,-1-2-7,3 1-7,1 3-2,5-1-7,-5 4-5,5 2-17,-2 3-41,2 3-29,-1 0-38,-3 0-34,0 3-49,-3 3-147,-3 0-355,-2 0 157</inkml:trace>
          <inkml:trace contextRef="#ctx0" brushRef="#br0" timeOffset="17185.8154">3407-1055 35,'0'0'257,"-4"-4"-20,1 0-24,3 4-25,0-5-22,0 5-21,0 0-38,7-5-53,-3 3-45,1-2-52,2 2-84,0-1-81,-1 1-223,1-3 99</inkml:trace>
          <inkml:trace contextRef="#ctx0" brushRef="#br0" timeOffset="17428.2457">3560-1270 106,'0'0'257,"0"-4"-24,0 4-19,0 0-24,0-7-16,0 7-22,0 0-15,0 0-13,0 0-15,0 0-5,0 0-1,0 0-2,14 14-7,-8-5-11,0 2-9,-2-2-1,4 4-11,-2-4-6,0 5-2,3 2-7,-1 0-4,1-1-6,2 2-4,-1-4-28,-2-1-46,0-1-40,2-2-57,2-1-40,-1-2-194,-4 0-402,3-5 179</inkml:trace>
          <inkml:trace contextRef="#ctx0" brushRef="#br0" timeOffset="17473.0043">3784-1277 135,'0'-3'182,"-1"0"-18,1 3-22,-4-4-13,4 4-14,0 0-8,-6 11-13,-2-1-16,2 4-32,0 1-41,-3 2-51,1 3-147,-5-1-207,5 0 92</inkml:trace>
        </inkml:traceGroup>
      </inkml:traceGroup>
    </inkml:traceGroup>
    <inkml:traceGroup>
      <inkml:annotationXML>
        <emma:emma xmlns:emma="http://www.w3.org/2003/04/emma" version="1.0">
          <emma:interpretation id="{FC895EB9-3979-45FD-B398-D2B09F085CE3}" emma:medium="tactile" emma:mode="ink">
            <msink:context xmlns:msink="http://schemas.microsoft.com/ink/2010/main" type="paragraph" rotatedBoundingBox="21020,6352 24726,6436 24703,7454 20997,73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DB3A60-447F-45E2-86BA-E24FEAED49C1}" emma:medium="tactile" emma:mode="ink">
              <msink:context xmlns:msink="http://schemas.microsoft.com/ink/2010/main" type="line" rotatedBoundingBox="21020,6352 24726,6436 24703,7454 20997,7370"/>
            </emma:interpretation>
          </emma:emma>
        </inkml:annotationXML>
        <inkml:traceGroup>
          <inkml:annotationXML>
            <emma:emma xmlns:emma="http://www.w3.org/2003/04/emma" version="1.0">
              <emma:interpretation id="{7FE710AC-AE8E-49FB-AA4F-0F9D9186863A}" emma:medium="tactile" emma:mode="ink">
                <msink:context xmlns:msink="http://schemas.microsoft.com/ink/2010/main" type="inkWord" rotatedBoundingBox="21020,6352 22760,6391 22737,7409 20997,7370"/>
              </emma:interpretation>
            </emma:emma>
          </inkml:annotationXML>
          <inkml:trace contextRef="#ctx0" brushRef="#br0" timeOffset="-5335.0021">0 3 190,'0'0'184,"5"-6"-18,-5 6-10,0 0 20,13 0-9,-6 4-19,4 2-7,0 0-12,6 5-11,-1 2-13,4 0-8,3 10-10,2-1-6,5 8-10,5 10-14,1-1-51,5 1-46,1-3-63,3 3-220,5 0-350,-1-5 156</inkml:trace>
          <inkml:trace contextRef="#ctx0" brushRef="#br0" timeOffset="-5509.4344">269-33 109,'-1'-4'251,"-2"1"-15,-2 0-13,5 3-23,-2-4-18,2 4-21,0 0-18,-9-3-14,9 3-16,-10 0-13,10 0-11,-6 6-7,-2-1-8,-3 2-10,1 1-9,0 1-3,-5 2-2,0 2-11,0 3-7,7-6-5,-5 5-14,1-2-24,4-2-20,-3 0-30,1-1-19,0 5-30,1-5-13,1 0-48,-3-2-136,1-1-331,1 1 147</inkml:trace>
          <inkml:trace contextRef="#ctx0" brushRef="#br0" timeOffset="1358.8146">235 183 15,'-12'10'145,"-1"1"-7,1-1-11,-3 3-19,2 2-4,1 2-12,-3 0-9,-1 8-6,1-6-3,4 0-10,-4 6-3,4 2-11,1-9 8,1 1-1,4 1-3,0 1 1,3-1 8,3 1 4,0 2-1,5 0-5,4 2 2,-4-5 3,7 5 4,3-1-11,-3-4-5,1-4-6,1 1 0,4-1-4,-3-3-1,4 0-8,0-3 1,3-2-6,6 0 3,-6-5 0,8-2 7,-2-2 4,-6-1 3,2-3-6,6-7 1,-1-1-1,-4-7-1,3 0-2,-7-3-1,-2-2-5,1-4-2,-3-3-1,-3-3-7,2-15-3,-6 1-3,-6 13-4,0-3 1,-5 3-8,-1 2 2,-13-1 0,4 6-1,-7-1-3,-2 4-4,-1 2 2,-5 3-1,2 3 3,3 6-5,1 4 0,-1 2-4,0 0-3,8 5-13,-3 2 5,0 5-5,-2 4-13,0 4-13,-4 10-29,3 2-21,1 9-23,3-5-45,2 5-206,0-2-403,11-1 178</inkml:trace>
          <inkml:trace contextRef="#ctx0" brushRef="#br0" timeOffset="925.5424">476 227 128,'3'-5'186,"2"2"-11,0-2-16,1 2-13,-2 1-17,1-1-13,0 1-9,-5 2-11,6-1-14,-6 1-1,8 4-9,-3 0-4,0-1-8,-4 7-4,0 1-1,-1 1-9,-1 1-2,-5 5-4,0 2-4,-3 0-7,-4 1 0,2-3-2,-2 1-4,0-1 2,-3-3-8,1-1 0,1 0-2,3-1-3,-1-2 1,2-2-3,0-2 0,3 1 0,-4 0-4,7-2-1,3-4-3,-6 2 4,2 0-2,5-4 0,1 6-2,-1-6 1,11 0 2,-11 0-5,13-4 2,0 1 1,6-3-5,2 1-7,0-2-30,-1-1-25,3 1-31,-1-2-35,-3 2-45,-6 0-100,4-1-297,-5 3 132</inkml:trace>
          <inkml:trace contextRef="#ctx0" brushRef="#br0" timeOffset="1894.6728">922 115 25,'0'-6'222,"0"-2"-21,0 1-11,6 2-17,3-1-16,2 0-6,2-1-15,-1 2-9,9-2-8,0 3-14,-1 2-9,5-2-8,-4 1-11,3 4-7,-2 1-8,11 0-12,-2 2-69,-7-1-70,-1 4-235,-3-2-350,0 0 154</inkml:trace>
          <inkml:trace contextRef="#ctx0" brushRef="#br0" timeOffset="1670.7953">1090 190 59,'0'-8'282,"-2"3"-20,0 1-18,2 4-20,-3-7-19,0 4-20,3 3-25,0 0-16,0 0-12,0-5-17,0 5-15,0 0-13,0 0-11,0 0-1,0 0-10,-7 11-6,2-3-4,2 6-5,-4-1-5,1 7-3,-2 1-1,3-1-6,-5 6-5,4-5-4,-4 6 0,1-1-6,2 3-9,-2-3-45,3-6-47,0 0-43,-2-1-39,5-3-74,-4-3-133,5-3-400,1-2 178</inkml:trace>
          <inkml:trace contextRef="#ctx0" brushRef="#br0" timeOffset="2112.1553">1356 338 21,'-6'-3'347,"0"6"-27,6-3-28,-9-4-14,9 4-19,-10 0-15,10 0-22,0 0-19,-6-2-29,6 2-12,0 0-18,0 0-22,0 0-10,0 0-8,0 0-23,0 0-41,0 0-49,0 0-54,0 0-70,0 0-59,0 0-263,0 0-493,18-7 219</inkml:trace>
          <inkml:trace contextRef="#ctx0" brushRef="#br0" timeOffset="2348.3485">1534 226 255,'-2'-7'305,"-1"2"-8,3 1-21,-5 0-21,5 4-24,-1-8-30,1 8-19,0 0-22,-1-3-18,1 3-14,0 0-12,0 0-14,0 0-7,0 18-9,1-11-6,0 4-13,4 1-12,-1 1-16,4 3-42,0 3-51,-3-6-44,3 3-50,2-6-65,-2 0-213,4 0-462,0-1 204</inkml:trace>
          <inkml:trace contextRef="#ctx0" brushRef="#br0" timeOffset="2518.5144">1736 214 191,'-5'-4'250,"2"1"-27,0 0-20,3 3-25,0 0-20,-5-2-14,5 2-19,-8 7-10,2-2-10,-1 5-10,-1 6-13,-1 2-40,-2-2-59,4 1-70,-4 8-215,3-3-326,3-4 145</inkml:trace>
          <inkml:trace contextRef="#ctx0" brushRef="#br0" timeOffset="-7025.4729">377-188 112,'-12'0'190,"2"-1"-15,-4-1-13,3 0-9,1-1-16,0 2-11,4 0-8,-1-1-8,1 1-10,6 1-10,-10-4-5,10 4-10,-6 0-10,6 0-5,-5-3-7,5 3-8,0 0-3,0 0-3,0 0-8,20 0-12,0-1 6,11 1-12,8-2-11,2 2-2,16-2-38,0 1-15,2-1-24,0-3-25,0 3-53,-19-1-112,3 0-290,-2 0 128</inkml:trace>
        </inkml:traceGroup>
        <inkml:traceGroup>
          <inkml:annotationXML>
            <emma:emma xmlns:emma="http://www.w3.org/2003/04/emma" version="1.0">
              <emma:interpretation id="{CA6C66B6-5124-4FC9-BC9D-05D6605EB8B2}" emma:medium="tactile" emma:mode="ink">
                <msink:context xmlns:msink="http://schemas.microsoft.com/ink/2010/main" type="inkWord" rotatedBoundingBox="23069,6474 24724,6511 24707,7289 23052,7251"/>
              </emma:interpretation>
            </emma:emma>
          </inkml:annotationXML>
          <inkml:trace contextRef="#ctx0" brushRef="#br0" timeOffset="7189.1976">2119 105 158,'0'0'159,"0"0"-20,-1-4-14,1 4-10,0 0-13,0 0-16,-6 10-4,3-4-4,2 5-5,-4 1 1,1 5 4,3 12-4,-4-1 2,3 0-3,-1 1-6,3 0-1,-1 3-3,2-3-11,2 2 5,-1-2 1,-2-2-7,5-6-1,0 7 0,0-7-1,4-1 0,-2-1 0,3 0 1,1-4 3,1 1 17,2-2 0,5-4 3,10 2-2,-7-4 3,9-5-5,0-3 0,-1-2-3,6-1-8,-2-6-1,2-1-4,-4-3-4,1-1-3,-3-2-5,-7 5-2,2-9-2,-5-1-6,-5-3 1,-4 4-4,-1-7-6,-5-4 3,-4 2-6,-2-1-2,-9-4-2,0 4 0,-6-1-8,-3 2-1,-3 1 0,-7 1-12,1 6-2,-1-3-8,-1 7-9,-3 1-3,3 5-10,-1 2-4,-2 2-10,-2 3-37,1 4-6,12 3-1,-11 7-15,3 2-24,4 7-21,2-1-38,-1 4-195,0 3-420,3 4 186</inkml:trace>
          <inkml:trace contextRef="#ctx0" brushRef="#br0" timeOffset="6789.104">2312 162 104,'0'0'159,"-5"-5"-20,5 5-7,0 0-13,1-4-8,-1 4-11,0 0-12,-1-7-13,1 7-3,0 0-11,6-6-4,-6 6-5,0-2-2,0 2-8,4-3-3,-4 3 2,0 0-10,0 0-2,0 0-8,11 2-3,-11-2 2,10 1-2,-7 1 1,0 2 1,1 0-7,4-2 6,-5 3-6,1-1 0,0 0 1,-3 6-6,2-6-2,-1 1 5,2 2 1,-3-2-1,-1 5-1,0 0-4,-1-4-3,-3 1 2,0 1 5,-2 1-7,2-2 4,-2-2-5,1-1 4,0-1 1,3 1 0,-2 0-3,-1 0 3,5-1-1,-4-1-2,4-2 1,0 0-2,-5 4 6,4-1-3,1-3-4,0 0-1,0 0 1,0 0 4,0 0-5,0 0 2,0 0-4,0 0 3,8 3 1,-6-1 14,-2-2 1,9 4-2,-6 0 1,1 0 0,1 2-3,-1 0 7,-2 2 3,-2 0-7,0-1 3,3-1-4,-6 4 2,1-1 0,-2 4 0,-1-2 3,0 1-3,-6-3 1,2 3-1,-2 0-2,-4 1-3,4-3-2,-8-1-3,2 2-14,3-5-21,-3 2-16,2-3-27,4-4-43,-4-1-56,2 0-134,2-3-327,2-1 146</inkml:trace>
          <inkml:trace contextRef="#ctx0" brushRef="#br0" timeOffset="9803.2929">2906 374 99,'0'-9'195,"0"9"-12,0-5-16,0 1-17,0 4-14,0-9-13,-2 3-2,2 4 3,0 2-1,0-10-10,0 6-9,-2-1-9,2 5-10,-1-6-13,-1 2-3,2 4-3,-2-7 0,-2 4-6,4 3-7,-1-5-5,1 5-3,-4-4-7,4 4-5,0 0-2,-11 0-6,11 0-2,-11 3-4,3-2-2,2 2-7,-4 2 5,-1 2-7,0 1 4,-3 1-1,2 4-5,-1 1 2,0-3-2,1 4 0,4-6-1,1 2-1,1 0 0,-1-2-6,3 0 5,3-1-3,-4 1 5,4 0-2,1-3-3,1 1 3,1 0-1,1-2 4,1 0 0,4-2-3,3 2 1,-1-5-2,5 0 1,5-3-3,1-2 4,9-3-8,-6 1-6,-5-2-17,3-2-48,-3 2-20,-1-2-23,-2-2-45,-1 0-192,-10 3-384,3-4 169</inkml:trace>
          <inkml:trace contextRef="#ctx0" brushRef="#br0" timeOffset="10027.6989">2875 72 112,'-3'-3'196,"3"3"-16,-4-3-19,4 3-19,0 0-15,0 0-8,0 0-8,0 0-8,-2 12 0,-2-5 2,3 6-5,0 2-8,-2 5-8,-2 7-7,-1 7-11,5-1-3,-2 2-7,-2 2-4,4 2-5,-2 0-2,3 13-12,-2-13-28,2 11-73,0-15-58,-4 2-206,3-2-357,-4-2 158</inkml:trace>
          <inkml:trace contextRef="#ctx0" brushRef="#br0" timeOffset="12976.1768">3046 307 204,'4'-4'194,"-4"0"-18,1 0-13,6-1-4,1-2-12,1 0-15,0 0-10,6-2-14,1 0-9,4 2-9,0 1-8,-1-2-12,0 5-10,-3 0-26,5 2-50,-6 1-53,5 3-92,0 1-105,-5 1-288,-4 2 127</inkml:trace>
          <inkml:trace contextRef="#ctx0" brushRef="#br0" timeOffset="12771.4302">3232 298 47,'-3'-3'197,"3"3"-2,0 0-4,-1-5-6,1 5-8,0 0-8,-2-5-8,2 5-11,0 0-8,0 0-10,0 0-9,0 0-14,0 0-15,0 0-11,0 0-6,0 0-10,0 0-8,0 0-4,-12 13-6,12-10-5,-1 6-1,-5 0-6,5-1-4,-3 4-4,4-3-1,-1 3-4,1 2 1,0-5-5,-2 3-1,2-2-4,0 2 2,0-1-1,0 1-1,0 1-2,0-1-1,0 3 0,-2 1-9,-1-3-43,2 2-53,-3-1-47,-2-5-55,-1 4-206,1-6-432,-1 0 192</inkml:trace>
          <inkml:trace contextRef="#ctx0" brushRef="#br0" timeOffset="13187.3704">3378 490 233,'0'0'285,"-6"1"-9,6-1-5,0 0-14,0 0-17,0 0-15,0 0-21,0 0-17,0 0-20,-8-3-15,8 3-17,0 0-11,0 0-17,0 0-14,0 0-28,0 0-47,0 0-53,0 0-61,0 0-65,0 0-86,0 0-170,0 0-452,0 0 200</inkml:trace>
          <inkml:trace contextRef="#ctx0" brushRef="#br0" timeOffset="13384.3763">3420 432 300,'0'0'293,"-7"-6"-28,7 6-25,-2-3-25,2 3-27,0 0-17,0 0-21,0 0-13,0 0-14,0 0-8,7 13-16,-2-4-8,2 2-13,0 1-19,1 0-41,2 3-48,2-1-48,-1 3-45,4-3-50,-3-1-184,-3-1-386,1-4 171</inkml:trace>
          <inkml:trace contextRef="#ctx0" brushRef="#br0" timeOffset="13531.1744">3698 435 197,'-7'-5'230,"-1"3"-24,2 0-24,0 2-16,-4 4-18,0 2-11,0 3-22,-2 6-21,-2 2-53,-1 7-55,3-7-73,-6 11-150,3-4-255,5-3 114</inkml:trace>
          <inkml:trace contextRef="#ctx0" brushRef="#br0" timeOffset="-4254.5609">3520-86 201,'-5'-2'197,"5"2"-15,-6-4-22,6 4-15,-6-1-16,6 1-10,0 0-15,-4-3-15,4 3-8,0 0-9,0 0-6,0 0-6,0 0-8,2 12-5,-2-5-4,4-1-3,-4 1-5,4 2-4,1 2-2,-1-2-5,-2 2-2,2 0-2,2-4 0,-2 4-3,1-4-3,-4 0 4,4 2-1,-1-5-7,-3 1 1,4-1 0,-2 0-2,-1-1-3,2 1 5,-3-2 0,-1-2-2,8 1 2,-8-1 4,0 0-7,13-3 7,-9-1 3,1 0 10,1-2 17,-3-2-11,2 4 2,-1-3-2,2-3 0,-4 2 0,3-3-2,0 6 3,-2 0 2,-1-2 0,1 3 2,-1-1 3,1 1-3,-2 0-6,3 1 0,-4 3 0,1-5-6,-1 5-2,2-3-6,-2 3-5,0 0 0,0 0-5,0 0-1,0 15 2,0-5-2,0 5-1,0 5 2,-2 7-4,1 0 0,-4 3 4,1 3 0,-1 3-2,2 0 0,-2-1-1,2-2-1,-1 0-1,1 1 2,2-2-4,-4 1 0,3-6 1,-2 2 1,3 0-1,-2-8 1,0 1 2,0-2 2,-2-1-6,3-2 0,-2-4 0,0 1-2,0-4 4,-2 1-1,0-2-1,-3 1-3,2-4 1,-2 1-4,0-5 0,-1-2-8,-3-4-4,0 0-1,3-2-11,-6-5 0,3-3-7,1-5 2,-1-7-2,3-4 2,5-1-3,2 1 3,3-2 0,4 0 2,6 0-2,2 0-1,5 0 0,2 5-10,1 1-6,6 3-16,-1 3-33,4-2-52,0 8-208,-1-2-390,-3-1 173</inkml:trace>
        </inkml:traceGroup>
      </inkml:traceGroup>
    </inkml:traceGroup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0:34.41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E22AED0-6877-48F4-8F76-738D99C619A7}" emma:medium="tactile" emma:mode="ink">
          <msink:context xmlns:msink="http://schemas.microsoft.com/ink/2010/main" type="writingRegion" rotatedBoundingBox="1598,1634 13465,654 14469,12808 2602,13789"/>
        </emma:interpretation>
      </emma:emma>
    </inkml:annotationXML>
    <inkml:traceGroup>
      <inkml:annotationXML>
        <emma:emma xmlns:emma="http://www.w3.org/2003/04/emma" version="1.0">
          <emma:interpretation id="{6BD25A1E-11AD-4F84-9E5D-F29D0D6F2DF3}" emma:medium="tactile" emma:mode="ink">
            <msink:context xmlns:msink="http://schemas.microsoft.com/ink/2010/main" type="paragraph" rotatedBoundingBox="2496,1269 13519,908 13561,2194 2538,25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9FFF15-05A9-424D-82D8-5EECB505EF17}" emma:medium="tactile" emma:mode="ink">
              <msink:context xmlns:msink="http://schemas.microsoft.com/ink/2010/main" type="line" rotatedBoundingBox="2496,1269 13519,908 13561,2194 2538,2555"/>
            </emma:interpretation>
          </emma:emma>
        </inkml:annotationXML>
        <inkml:traceGroup>
          <inkml:annotationXML>
            <emma:emma xmlns:emma="http://www.w3.org/2003/04/emma" version="1.0">
              <emma:interpretation id="{314ABE67-1CAA-4883-A531-A67B4760E28D}" emma:medium="tactile" emma:mode="ink">
                <msink:context xmlns:msink="http://schemas.microsoft.com/ink/2010/main" type="inkWord" rotatedBoundingBox="2505,1528 5657,1425 5689,2386 2536,2489"/>
              </emma:interpretation>
              <emma:one-of disjunction-type="recognition" id="oneOf0">
                <emma:interpretation id="interp0" emma:lang="en-IN" emma:confidence="0">
                  <emma:literal>Plane</emma:literal>
                </emma:interpretation>
                <emma:interpretation id="interp1" emma:lang="en-IN" emma:confidence="0">
                  <emma:literal>plane</emma:literal>
                </emma:interpretation>
                <emma:interpretation id="interp2" emma:lang="en-IN" emma:confidence="0">
                  <emma:literal>Plahe</emma:literal>
                </emma:interpretation>
                <emma:interpretation id="interp3" emma:lang="en-IN" emma:confidence="0">
                  <emma:literal>plahe</emma:literal>
                </emma:interpretation>
                <emma:interpretation id="interp4" emma:lang="en-IN" emma:confidence="0">
                  <emma:literal>Plame</emma:literal>
                </emma:interpretation>
              </emma:one-of>
            </emma:emma>
          </inkml:annotationXML>
          <inkml:trace contextRef="#ctx0" brushRef="#br0">0 109 31,'3'-11'263,"-3"11"-11,4-22-10,-1 14-14,6-5-21,-6 5-17,9 0-21,-2-3-7,6 7-14,2-3-10,1 2-9,3 1-5,11-4-4,-4 7-12,2 2-6,-2-2-9,1 6-3,8-5-9,-9 3-7,3 6-10,-6 0-2,1 1-6,-1 0-5,-11-2-3,4 3-8,-9 1-2,2 0-5,-8 0-4,-1 4 0,1 0-4,-11 1-2,2 2 0,-12 2-7,1-1 3,-6 2 0,-4-1-4,-4-5-7,4 3-16,-6-3-16,6-1-13,-1-3-12,4-2-11,8-1-17,-2 0-16,-5-1-10,10-3-13,0-1-16,2 0-14,10-4-19,-16 4-13,16-4-25,0 0-157,0 0-390,-13-9 173</inkml:trace>
          <inkml:trace contextRef="#ctx0" brushRef="#br0" timeOffset="-326.9749">97 42 143,'0'0'201,"-5"-9"-11,5 9-4,0 0-7,-10-13-10,10 13-5,-7-8-10,7 8-3,0 0-10,-9-12-4,9 12-4,0 0 1,0 0-2,-6-9-1,6 9 3,0 0 0,0 0 0,0 0 5,0 0 1,0 0 4,-7-7 6,7 7-10,0 0-1,0 0 0,0 0-6,0 0-7,0 0-12,0 0-13,0 0 1,0 0-10,0 0-7,0 0-8,0 0-9,0 0-8,0 0-8,0 0-2,0 0-6,0 0-6,0 0-2,0 0-5,0 0-5,0 0-2,0 0-2,0 0-5,0 0 2,0 0-7,0 0 0,0 0-1,0 0-5,0 0-3,0 0 1,0 0 3,-12 23 0,8-6 3,-1-1-7,2 8 13,-4 4 1,0 3-1,-5-2-2,5 15 3,-4-13-3,-3 10 2,5-8 2,-1 6-7,3-7 3,2-3-4,2 1-3,-4-2 3,7 0-1,0-2 3,0-1-2,3-5 0,1 0-4,-4-2-15,0 2-34,3-2-36,-3-5-40,0 0-33,0-1-38,0-12-40,0 20-48,0-20-37,0 16-53,0-16-228,-7 12-646,7-12 287</inkml:trace>
          <inkml:trace contextRef="#ctx0" brushRef="#br0" timeOffset="310.835">782 62 2366,'9'-14'87,"-1"-1"27,-1 2 2,0 5 59,-4-4 27,4 3 24,-7 9 3,9-20 2,-6 13-11,-3 7 4,7-15 9,-7 15-2,7-6-2,-7 6-8,0 0-12,5-9-15,-5 9-14,0 0-10,0 0-19,0 0-15,0 0-15,0 0-14,0 0-10,0 0-7,0 0-14,0 0-5,0 0-6,-4 37-4,4-16-11,-1 7-1,-4 4 0,5-3-10,0 13 2,-2-4-9,2 5-13,0 0 12,0 0-1,2-2-5,-2 3-3,1-15-13,3 14-44,-3-10-33,-1-1-47,4-3-41,-1-4-67,-3 2-58,0 1-73,0-6-67,0-5-75,0 0-351,4-2-917,-1 5 406</inkml:trace>
          <inkml:trace contextRef="#ctx0" brushRef="#br0" timeOffset="783.0169">1265 449 90,'4'-17'328,"-2"5"-7,-2-5-7,0 17-12,0-20-22,0 20-14,3-19-22,-3 19-26,-3-16-8,3 16-21,-2-13-13,2 13-20,-7-12-18,7 12-19,0 0-7,-10-11-14,10 11-12,0 0-5,-22 6-8,22-6-11,-31 18-8,17-6-2,-10 6-3,2 2-13,0 3-1,0 0-7,5 2-1,-7 2-8,10-4 5,-1 1 1,-4 3-5,9-1-4,6-6-1,-1-3-1,2 1 3,-1-1-6,4-6 0,0-11-3,7 20-1,-2-12-1,-5-8-2,10 8-7,-10-8 2,17 2-2,-17-2-4,28-10 0,-13 3-3,4-4 0,1-2 4,1-7 1,-4 3-4,2-6 5,0 2-6,-1-4 11,1 3 3,-3 1 6,-3-2 23,-1 5 10,2 1 13,-6-1 4,6 3 5,-5 0 3,1 2 14,0 3 9,-5-1 9,2 7 2,-7 4-11,10-13-10,-10 13-9,5-9-8,-5 9-9,0 0-7,0 0-5,0 0 1,0 0-8,14 25 0,-9-8-5,-5-4-2,10 14-5,-6-7 5,1 4-3,-2 4-4,-3 0-7,4 4-41,-1-4-59,-3-7-52,4 6-77,-8 0-71,9-2-85,-5 3-399,0-8-832,4-3 369</inkml:trace>
          <inkml:trace contextRef="#ctx0" brushRef="#br0" timeOffset="8787.0538">1749 372 98,'-7'-12'209,"7"12"-7,-2-14-10,2 14-10,-3-16-7,3 16-9,0-15-6,0 15-7,0 0-2,3-15-6,-3 15-26,0 0-6,2-17-8,-2 17-6,0 0-8,0 0-11,0 0-6,0 0-4,5-8-2,-5 8-6,0 0-2,0 0 7,0 0-11,0 0 0,0 0-1,0 0-3,0 0 2,0 0 2,0 0-1,0 0-3,0 0 2,0 0 2,0 0-1,0 0 4,0 0-8,0 0 2,0 0 4,0 0 4,0 0-14,0 0 5,9-7-11,-9 7 2,0 0-3,0 0 15,0 0-19,0 0 1,0 0-5,0 0-5,0 0 0,0 0-8,0 0 0,0 0-2,0 0-7,0 0 1,0 0-1,0 0-1,0 0 4,0 0 1,0 0-12,0 0 1,0 0 9,0 0-12,0 0 0,0 0 2,0 0-5,0 0 6,0 0-5,0 0 5,0 0-5,0 0 3,0 0-3,0 0-1,0 0 8,0 0-3,0 0-9,0 0 9,0 0-4,0 0 12,0 0-11,0 0-2,0 0 0,0 0-1,0 0 3,0 0 3,0 0-3,0 0 6,0 0-1,0 0-1,0 0-1,0 0 2,0 0-1,0 0-1,0 0 2,0 0-2,0 0 3,0 0 2,0 0-12,0 0 8,0 0-8,0 0 6,0 0 1,0 0-4,0 0 12,0 0-6,0 0-3,0 0 4,0 0 0,0 0-4,0 0 10,0 0-6,0 0 3,6-13 4,-6 13-14,6-8 7,-6 8 11,5-10-16,-5 10-8,10-9 12,-10 9-2,8-8-5,-8 8 6,6-8-3,-6 8 4,0 0 12,8-7 5,-8 7-18,0 0-7,0 0 2,0 0 6,0 0 0,0 0-5,0 0 2,10-3-5,-10 3-1,0 0 0,0 0-1,0 0 1,0 0-1,0 0 6,7 22 0,-7-22-9,9 13 12,-8-3-3,3 3-8,-2 6 13,1-2-2,0 2-4,-3 6 12,-3 3-11,0-4 6,6 4 7,-6 1 0,1-4-3,-2 3 6,3 0-2,-1 0 0,-1-2 5,-1 1-2,4-9-3,0 0 0,-7 1 4,7-5-13,0 5 3,0-6 1,0-13 3,0 20-2,0-20 5,0 16-9,0-16 4,0 12 9,0-12-10,0 0 16,4 11 8,-4-11 13,0 0 5,0 0-3,0 0-6,0 0 1,41-29 0,-12 10-11,-5-4-3,8-8-5,4 2-1,3 0-1,-3-7-4,-2-1-3,4 6-4,-7-2 3,-1 4-3,-11 11 2,-3 7-7,-1-4-5,-5 8 4,-3-1-3,2-2-3,-3 5-3,-6 5-2,14-8 4,-14 8-6,9-3 4,-9 3 0,0 0 5,0 0-6,10 21 1,-10-8 5,0 0 0,-2 3-3,0 0 5,-1 4-4,0-7 1,-1 3 0,4 3-18,-3-4-34,-4 1-21,3 1-30,-1-2-24,5 1-31,0-3-32,0-13-39,-6 22-50,6-22-40,1 18-39,-1-18-195,5 8-599,-5-8 266</inkml:trace>
          <inkml:trace contextRef="#ctx0" brushRef="#br0" timeOffset="9210.0628">2621 512 213,'0'0'226,"0"0"-12,0 0-13,0 0-5,0 0-13,0 0-6,0 0-11,0 26-3,0-26-7,0 0-8,0 0-1,18 5-12,-18-5-8,13 0-8,-13 0-9,19-2-7,-19 2-10,21-10-10,-11 9-11,0-6 0,4 4-6,-8-4-10,10-3 1,-4 2-9,-2-2-6,0-3-1,-1 1-7,-2-3-3,0 6-2,-4-7-7,0-1 2,-1 6-8,-2 11 4,-2-20-8,2 20 1,-8-21 6,8 21-11,-10-13-4,3 10 2,7 3-4,-14-8 0,14 8 0,-22 0-2,6 4-2,1 5 6,3 6 10,-3 1 3,-7 4 8,3 8-1,0-3 3,-1 10-2,1-6 11,3 10 9,-6-3-13,14-8-3,-1 2 4,11-2-11,-2 2 3,7-6-5,3 3-1,4-6-10,13 3-39,4-8-42,-1-4-38,18-3-58,5-8-46,14-3-53,18-6-267,4-11-578,3-2 256</inkml:trace>
        </inkml:traceGroup>
        <inkml:traceGroup>
          <inkml:annotationXML>
            <emma:emma xmlns:emma="http://www.w3.org/2003/04/emma" version="1.0">
              <emma:interpretation id="{7FA6BE67-D68F-46AD-9E16-D3E71FFA3D20}" emma:medium="tactile" emma:mode="ink">
                <msink:context xmlns:msink="http://schemas.microsoft.com/ink/2010/main" type="inkWord" rotatedBoundingBox="6413,1494 8187,1436 8212,2189 6438,2247"/>
              </emma:interpretation>
              <emma:one-of disjunction-type="recognition" id="oneOf1">
                <emma:interpretation id="interp5" emma:lang="en-IN" emma:confidence="0">
                  <emma:literal>lies</emma:literal>
                </emma:interpretation>
                <emma:interpretation id="interp6" emma:lang="en-IN" emma:confidence="0">
                  <emma:literal>ties</emma:literal>
                </emma:interpretation>
                <emma:interpretation id="interp7" emma:lang="en-IN" emma:confidence="0">
                  <emma:literal>lie</emma:literal>
                </emma:interpretation>
                <emma:interpretation id="interp8" emma:lang="en-IN" emma:confidence="0">
                  <emma:literal>aes</emma:literal>
                </emma:interpretation>
                <emma:interpretation id="interp9" emma:lang="en-IN" emma:confidence="0">
                  <emma:literal>eies</emma:literal>
                </emma:interpretation>
              </emma:one-of>
            </emma:emma>
          </inkml:annotationXML>
          <inkml:trace contextRef="#ctx0" brushRef="#br0" timeOffset="10508.0602">3858 543 95,'0'0'193,"0"0"-14,0 0-16,-9-12-11,9 12-15,0 0-10,0 0-5,0 0-11,0 0-12,0 0-13,-13-1-5,13 1-11,0 0-7,0 0-7,0 0-5,0 0-8,0 0-3,0 0-1,0 0 5,0 0 11,0 0 3,0 0 2,0 0-2,0 0-2,39-8-6,-18 2-4,-3-3-5,8-3-2,1-3-3,2 0-7,0-3 1,-5 0 0,0-4-6,-2 1-2,-1-2 0,-2-4-3,-1 3 4,-6 0-3,0 1 5,-3-2 8,-2 9 8,0-11-1,-7 2-6,0 5-3,-2-3-2,-2 5 0,-2 2 0,2-3-7,-4 3-1,-3-2-2,3 4-1,-2 2-1,3 3 0,7 9 0,-10-10-1,10 10-3,-12-9-1,12 9 0,-21 0-1,21 0 0,-19 12 0,4 5-2,-7 2 3,6 1-1,-1 5 6,-2 3-3,4 1 6,1 1 1,-1 11 5,7-2 6,4 3 4,1-12 5,6 5-4,-1-4 4,3 10 3,0-11-3,7 0 2,-2-1-8,1-2 4,6 0-5,0-6-7,5 2-1,-5-10-5,10 1 6,2 1-1,-1-11-6,2 2-1,5-6-1,-3-6 4,0 2-2,4-5-6,-7-7 5,4 3-2,-4-2-2,-2-2-5,-3-5 8,2 5-7,-6-7 13,-1 1-3,-4 2 27,4-3 11,-3 0 15,-8 4 6,1 1 3,-4-1 12,2 4 8,-4-4 12,5 7 5,-4-3 8,-2 4 6,1 0 1,-3 12-6,5-15-6,-5 15-10,2-9-7,-2 9-17,0 0-11,5-11-10,-5 11-14,0 0-7,0 0-8,0 0 1,0 0-3,7 34-6,-7-15-2,2-2 0,-2 5-1,1 4-4,3 0-7,-4 2-8,1-1-33,-1 0-33,0-1-40,-1-7-34,1-2-64,-4 2-67,3-3-54,-1-3-62,2-13-49,0 19-320,0-19-810,0 0 358</inkml:trace>
          <inkml:trace contextRef="#ctx0" brushRef="#br0" timeOffset="10713.183">4659 7 28,'-2'-16'357,"-5"1"5,4-1 1,0 4-25,3 12-24,-4-19-38,4 19-25,-2-13-32,2 13-36,-3-12-56,3 12-65,0 0-58,0 0-46,0 0-44,0 0-53,0 0-46,0 0-54,22 39-127,-13-25-396,-2 0 176</inkml:trace>
          <inkml:trace contextRef="#ctx0" brushRef="#br0" timeOffset="11261.0507">4895 372 47,'0'0'219,"0"0"-18,0 14-10,0-14-6,0 0-11,0 0-6,0 0-13,0 0-7,12 5-8,-12-5-9,0 0-10,0 0-13,25-16-2,-15 9-14,-1-1-3,3-6-8,-5 6-9,1-3-3,-1 0-4,3-4-9,-4 1-8,4-1 3,-7-3-9,4 1 0,-5 0-2,3-1 2,-3 0-3,-1 5 2,-2-1 1,1 14 7,0-22-1,0 13-2,0 9-1,-4-15-4,4 15-8,0 0 3,-3-13-10,3 13-4,0 0-5,0 0 7,0 0-6,-33 30-3,20-15-5,-3 5 1,3 5 0,-3-1 0,4 3-5,-1 2 4,4 3-6,1 6 5,2-5-1,5-3 4,2 0 4,-1-2-4,2 5-1,5-10 0,1 3-3,4-9 1,-3 1 5,5-3-2,1 2-2,-3-6 0,7-1-1,3 0 4,-3-6 1,10-3-3,-7-2-1,7-3 2,-3-8-6,-2 3 3,3-6 2,-3-4-4,-2-2 0,0-1 2,-3-3 7,1-3 5,-4 4 7,-2-8 2,1 3 14,-5 1 5,-1 1 16,-3-5 5,5 6 6,-3 3 13,-1 4-2,-3-1-4,1 8 12,1 1-2,-2-2-1,3 4-4,-7 9-4,8-15-7,-3 8-6,-5 7-9,16-9-8,-16 9-3,13-4-8,-13 4-3,19 6-8,-5-1 4,0 7-5,-4-3-4,5 0-2,-3 7-4,0-1 2,0 4-4,-2-3-1,4 8-4,-6-3 2,-1-3 1,-2 4-3,-3-2 1,0-1 0,-4 5-2,-3-4-3,-2 1-21,-1-1-25,-8 1-22,-3-3-36,-1 1-41,-9 0-27,-2-2-34,0-4-35,-13 2-38,3-2-45,7-6-32,0-1-279,0-4-678,3-2 300</inkml:trace>
        </inkml:traceGroup>
        <inkml:traceGroup>
          <inkml:annotationXML>
            <emma:emma xmlns:emma="http://www.w3.org/2003/04/emma" version="1.0">
              <emma:interpretation id="{393B5D63-0793-4DB6-98AB-8AFA1B87DF9E}" emma:medium="tactile" emma:mode="ink">
                <msink:context xmlns:msink="http://schemas.microsoft.com/ink/2010/main" type="inkWord" rotatedBoundingBox="9090,1585 10067,1553 10082,1998 9104,2030"/>
              </emma:interpretation>
              <emma:one-of disjunction-type="recognition" id="oneOf2">
                <emma:interpretation id="interp10" emma:lang="en-IN" emma:confidence="0">
                  <emma:literal>on</emma:literal>
                </emma:interpretation>
                <emma:interpretation id="interp11" emma:lang="en-IN" emma:confidence="0">
                  <emma:literal>On</emma:literal>
                </emma:interpretation>
                <emma:interpretation id="interp12" emma:lang="en-IN" emma:confidence="0">
                  <emma:literal>one</emma:literal>
                </emma:interpretation>
                <emma:interpretation id="interp13" emma:lang="en-IN" emma:confidence="0">
                  <emma:literal>an</emma:literal>
                </emma:interpretation>
                <emma:interpretation id="interp14" emma:lang="en-IN" emma:confidence="0">
                  <emma:literal>own</emma:literal>
                </emma:interpretation>
              </emma:one-of>
            </emma:emma>
          </inkml:annotationXML>
          <inkml:trace contextRef="#ctx0" brushRef="#br0" timeOffset="12008.9892">6640 101 156,'0'0'277,"-2"-17"-20,2 17-7,0 0-14,-1-14 11,1 14-12,0 0-12,0 0-15,1-14-8,-1 14-16,0 0-22,0 0-13,0 0-14,0 0-12,0 0-23,0 0-3,0 0-18,0 0-3,0 0-10,0 0-4,-29 53 3,16-33-16,1 7-8,2 0 0,-2-1-7,0 2-3,3-1 4,1-3-2,2 3-7,6-6 6,-3-2-8,5 0-12,-1-1 4,5-3 1,-1 1 0,-2-7-5,4 3 1,1-5 5,1 1-2,-9-8 9,20 5-6,-9-9-1,-11 4 5,29-8-3,-14 1 13,0-6-13,6-8 5,-7 4-2,-4-6-4,5-4 7,-4-2-8,-1-3 3,-7 3 10,4 3-16,-5 2-8,-7 3 0,5-5 12,-6 9-7,1 0-4,-1-2 0,0 3-15,-4 0 16,5 5-2,-9-3-10,8 6-20,-5 2-8,-2-2-14,-1 3-16,-1 2-9,-3 5-17,-2-1-16,5 6-10,-1 1-13,1 2-16,0 1-16,6 3-17,-3 0-23,5-3-27,2 2-36,5 3-180,-3-2-476,3-14 212</inkml:trace>
          <inkml:trace contextRef="#ctx0" brushRef="#br0" timeOffset="12463.0654">6959 101 260,'9'-9'370,"-9"9"-17,7-8-21,-7 8-28,0 0-24,7-9-24,-7 9-27,0 0-29,0 0-19,0 0-18,0 0-16,0 0-18,0 0-8,0 0-17,15 21-6,-13-9 0,3-2-15,0 4-5,-5 0-12,2 3 10,-1 0-22,-1 0 1,0-2-12,2 1 4,2-4-4,-3 3-8,-1-2 6,0-13-18,2 20 12,1-12-9,-3-8 3,2 14-4,-2-14 1,0 0-6,0 0 1,4 14-2,-4-14-3,0 0 11,0 0-24,37-22 5,-22 8 0,1-2 1,4-8 1,4 1 0,4-11-16,-6 11 9,0-1-5,-2 3 2,-1-2 9,0 4-19,-5 2 19,-2 5 1,-2 0 1,-2 4 7,-1 3 5,-7 5-6,14-11-1,-14 11 4,8-9-8,-8 9-3,0 0-2,0 0-4,16 17 10,-16-17-6,2 18 3,1 0 3,-1-2 4,-2 4-14,0-1 9,-2-1-18,2 3 18,-3-1-3,3-2-4,0 10-2,-2-8 12,2-1-9,0-3-22,5-1-30,-3-3-42,-1-2-37,4 1-40,-5-11-39,12 13-43,0-6-58,9-7-40,-9 1-203,10-7-594,7-2 262</inkml:trace>
        </inkml:traceGroup>
        <inkml:traceGroup>
          <inkml:annotationXML>
            <emma:emma xmlns:emma="http://www.w3.org/2003/04/emma" version="1.0">
              <emma:interpretation id="{61C48191-22B8-455F-9E09-68FC6410AA46}" emma:medium="tactile" emma:mode="ink">
                <msink:context xmlns:msink="http://schemas.microsoft.com/ink/2010/main" type="inkWord" rotatedBoundingBox="10205,1017 11456,976 11498,2262 10248,2303"/>
              </emma:interpretation>
              <emma:one-of disjunction-type="recognition" id="oneOf3">
                <emma:interpretation id="interp15" emma:lang="en-IN" emma:confidence="0">
                  <emma:literal>(in</emma:literal>
                </emma:interpretation>
                <emma:interpretation id="interp16" emma:lang="en-IN" emma:confidence="0">
                  <emma:literal>fin</emma:literal>
                </emma:interpretation>
                <emma:interpretation id="interp17" emma:lang="en-IN" emma:confidence="0">
                  <emma:literal>tin</emma:literal>
                </emma:interpretation>
                <emma:interpretation id="interp18" emma:lang="en-IN" emma:confidence="0">
                  <emma:literal>pin</emma:literal>
                </emma:interpretation>
                <emma:interpretation id="interp19" emma:lang="en-IN" emma:confidence="0">
                  <emma:literal>Iin</emma:literal>
                </emma:interpretation>
              </emma:one-of>
            </emma:emma>
          </inkml:annotationXML>
          <inkml:trace contextRef="#ctx0" brushRef="#br0" timeOffset="13192.952">8116-461 67,'0'0'352,"0"-18"-8,0 18 0,7-19 4,-4 6-6,-3 13-4,3-15-4,1 5-13,-4 10-9,0 0-17,1-16-6,-1 16-16,0-12-17,0 12-24,0 0-19,0 0-27,0 0-15,0 0-24,0 0-19,0 0-17,0 0-8,0 0-14,0 0-4,-30 53-10,14-21-2,-8 12-7,-1 6-5,-9 19-6,0 3-5,3-1-1,12-18-6,-12 21-3,4-3-5,8-13-1,0-3-1,-6 16-1,9-15-4,-2-5-3,1 1-7,3-1-35,2-5-42,0 1-35,2-8-28,1-7-32,-1 6-65,1-10-61,3 0-54,2-8-74,-1-2-377,3-5-851,-3-2 376</inkml:trace>
          <inkml:trace contextRef="#ctx0" brushRef="#br0" timeOffset="13477.852">8128 288 25,'5'-9'417,"0"-3"13,5 4 1,-6 1-10,-4 7-17,8-13-19,-8 13-19,7-11-19,-7 11-24,0 0-29,5-9-29,-5 9-28,0 0-28,0 0-17,0 0-12,0 0-2,9 28-6,-9-11-6,1-1-22,-1 5-9,-1-2-16,-1 4-8,2 2-11,-7 3-9,2-2-11,3-1-5,1 0-3,-5-4-13,1-1-40,2-2-46,1-1-47,-5-1-75,2-1-56,5-3-76,-3-4-65,-4 4-70,7-12-68,-10 7-261,10-7-805,0 0 356</inkml:trace>
          <inkml:trace contextRef="#ctx0" brushRef="#br0" timeOffset="13628.7676">8263-8 2309,'1'-28'127,"1"0"17,-2 6 31,0 3 27,3-4 20,-3 7-33,2 4-40,-2 12-37,2-20-18,-2 20-11,2-11-12,-2 11-9,0 0-27,3-14-45,-3 14-38,0 0-26,0 0-24,0 0-40,0 0-39,0 0-40,12 45-26,-9-29-30,4 2-177,-3-4-487,2 3 216</inkml:trace>
          <inkml:trace contextRef="#ctx0" brushRef="#br0" timeOffset="14014.9102">8471 111 5,'0'0'283,"8"13"9,-8-13 2,6 8-7,-6-8-7,0 0-1,0 0-14,5 12-18,-5-12-18,0 0 1,1 13 1,-1-13-3,2 19-19,-2-11-9,0 8-18,2 0-8,-2-4-17,0 12-7,3-4-12,-3-4-13,0 4-9,0 0-16,0-2-7,0 0-6,2 1-13,-4-3-1,4-4-9,0-1-11,-2-11-3,0 22-9,0-22-20,0 11-10,0-11-11,5 10 3,-5-10 8,0 0-15,0 0 2,0 0-9,0 0 4,34-20-3,-19 6-15,6-6 13,-1-5 4,-1 2-2,3-2 1,1-1 0,-3 1 0,4 2-1,-7 3 3,-2-4 4,-1 11 6,-4-2 14,1 6-5,-5 2 10,-1 2-2,-5 5-7,12-12-5,-12 12 2,9-3-13,-9 3 5,0 0-11,0 0 10,15 15 5,-15-15-2,7 25-1,-3-10 3,-1 5-3,-1 1 8,-2-1-8,1-2-4,5 2-21,-6 0-32,1-2-40,4-2-52,-1-1-57,-1 0-62,4-2-69,-2 0-75,2-4-216,0-1-678,5-5 300</inkml:trace>
        </inkml:traceGroup>
        <inkml:traceGroup>
          <inkml:annotationXML>
            <emma:emma xmlns:emma="http://www.w3.org/2003/04/emma" version="1.0">
              <emma:interpretation id="{A9DE1D3D-465B-4F19-B4FD-089BA7F40B93}" emma:medium="tactile" emma:mode="ink">
                <msink:context xmlns:msink="http://schemas.microsoft.com/ink/2010/main" type="inkWord" rotatedBoundingBox="12169,1299 13530,1254 13555,2025 12195,2069"/>
              </emma:interpretation>
              <emma:one-of disjunction-type="recognition" id="oneOf4">
                <emma:interpretation id="interp20" emma:lang="en-IN" emma:confidence="0">
                  <emma:literal>His</emma:literal>
                </emma:interpretation>
                <emma:interpretation id="interp21" emma:lang="en-IN" emma:confidence="0">
                  <emma:literal>Has</emma:literal>
                </emma:interpretation>
                <emma:interpretation id="interp22" emma:lang="en-IN" emma:confidence="0">
                  <emma:literal>Hi</emma:literal>
                </emma:interpretation>
                <emma:interpretation id="interp23" emma:lang="en-IN" emma:confidence="0">
                  <emma:literal>"His</emma:literal>
                </emma:interpretation>
                <emma:interpretation id="interp24" emma:lang="en-IN" emma:confidence="0">
                  <emma:literal>ftp</emma:literal>
                </emma:interpretation>
              </emma:one-of>
            </emma:emma>
          </inkml:annotationXML>
          <inkml:trace contextRef="#ctx0" brushRef="#br0" timeOffset="14312.0606">9646-72 3919,'2'-20'87,"-2"0"63,1 0 86,-1 4 9,4 4 15,-4 12 4,-4-23-36,4 23-1,-1-17-26,1 17-8,5-8-9,-5 8-11,0 0-14,0 0-17,3-13-20,-3 13-18,0 0-3,0 0-18,0 0 2,0 0 22,0 41-9,4-21-4,-3 7-3,-1 2-8,0 1-9,-5 1-2,5 9-9,-1-9-3,-1 2-7,-2 7-7,-2-9 0,2 1-4,-3 0 1,2-3-12,0 0-6,0-3-25,-2 1-54,5-3-45,-3-7-55,2 1-55,-1-5-58,3 4-57,1-17-53,0 16-43,0-16-40,5 17-32,3-14-398,-8-3-963,29-9 427</inkml:trace>
          <inkml:trace contextRef="#ctx0" brushRef="#br0" timeOffset="14955.0575">9687 161 278,'0'0'369,"-10"-5"4,10 5-25,0 0-27,0 0-39,0 0-21,30-16-25,15 8-40,1 4-42,2 4-42,5-4-30,1 3-29,3-4-30,-1 7-19,-1-6-11,3-1-15,-5 3-7,-2-7-5,-3 1-10,-2-3 1,-10 5 6,-2-2 4,-12 2 18,-1 0 20,1-1 17,-7-2 15,-5 2 12,-1-1 8,3-4 19,-3-1 6,-1 3 25,-3 1 22,2 0 10,-7 9 18,9-15 4,-6 3 19,-3 12 11,7-15 18,-7 15 10,5-9 7,-5 9 6,7-11-12,-7 11-1,0 0-6,7-9-16,-7 9-15,0 0-12,0 0-17,0 0-13,0 0-14,0 0-23,0 0-14,0 0-20,0 0 5,0 0 0,-4 37-4,2-17-4,2 0-8,2 10-2,-4-1-4,4 2 0,-9-2-12,4 3-4,-2-1 0,1 12 2,-1-13 2,-2 2-14,9-3-27,-7 1-57,0-5-37,3 1-50,-1-4-56,3-6-64,-4 3-74,3-3-58,-3-4-57,4-12-55,-1 15-365,1-15-947,0 0 420</inkml:trace>
          <inkml:trace contextRef="#ctx0" brushRef="#br0" timeOffset="14535.0552">10131-159 343,'3'-21'395,"4"-4"24,0 9 11,-5 6 10,-1-3-4,-1 13-11,6-19-23,-6 19-25,5-13-35,-5 13-32,0 0-33,3-8-28,-3 8-27,0 0-14,0 0-3,0 0-7,-2 49-14,2-22-8,-1 1-27,1-1-11,0 2-13,-4-1-4,4 2-17,0 0-8,0-2-10,0 4-12,4-8-6,-4 3-31,0-1-45,0 1-48,-4-7-59,1-4-63,5 1-70,-4 2-75,-3-2-58,5-6-83,-4 1-414,-1 0-950,5-12 421</inkml:trace>
          <inkml:trace contextRef="#ctx0" brushRef="#br0" timeOffset="15172.9303">10712-64 2700,'1'-27'87,"-1"10"56,-1 0 23,1 5 18,0 12 2,0-22-6,0 22-22,0-17-48,0 17-4,8-16-7,-8 16-4,19-1-2,-19 1-3,27 13-6,-8-1-4,5 3-6,-9-1-10,11 3-3,-5 1-4,-8 0-6,3-3-8,-3-1-4,-3 5-6,-1-2-1,-2-4-2,-2 2-29,-5 3-30,0-4-45,-7 2-47,-8-3-40,-7 3-52,-7 0-54,-4-5-74,-18 6-299,-2-10-694,-3-2 307</inkml:trace>
        </inkml:traceGroup>
      </inkml:traceGroup>
    </inkml:traceGroup>
    <inkml:traceGroup>
      <inkml:annotationXML>
        <emma:emma xmlns:emma="http://www.w3.org/2003/04/emma" version="1.0">
          <emma:interpretation id="{68878C5C-71F4-4C3D-9CB1-26CA5CDFBD26}" emma:medium="tactile" emma:mode="ink">
            <msink:context xmlns:msink="http://schemas.microsoft.com/ink/2010/main" type="paragraph" rotatedBoundingBox="1902,5314 13404,4363 13710,8059 2207,90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07A3D0-68E7-41DD-AB18-75E2D54EFED1}" emma:medium="tactile" emma:mode="ink">
              <msink:context xmlns:msink="http://schemas.microsoft.com/ink/2010/main" type="line" rotatedBoundingBox="1902,5269 13418,4473 13543,6272 2026,7068"/>
            </emma:interpretation>
          </emma:emma>
        </inkml:annotationXML>
        <inkml:traceGroup>
          <inkml:annotationXML>
            <emma:emma xmlns:emma="http://www.w3.org/2003/04/emma" version="1.0">
              <emma:interpretation id="{CDA5B3DC-DA37-4287-ADE9-CC9E78FDA91F}" emma:medium="tactile" emma:mode="ink">
                <msink:context xmlns:msink="http://schemas.microsoft.com/ink/2010/main" type="inkWord" rotatedBoundingBox="1905,5306 8034,4882 8155,6644 2026,7068"/>
              </emma:interpretation>
              <emma:one-of disjunction-type="recognition" id="oneOf5">
                <emma:interpretation id="interp25" emma:lang="en-IN" emma:confidence="0">
                  <emma:literal>"Geometry</emma:literal>
                </emma:interpretation>
                <emma:interpretation id="interp26" emma:lang="en-IN" emma:confidence="0">
                  <emma:literal>geometry</emma:literal>
                </emma:interpretation>
                <emma:interpretation id="interp27" emma:lang="en-IN" emma:confidence="0">
                  <emma:literal>"geometry</emma:literal>
                </emma:interpretation>
                <emma:interpretation id="interp28" emma:lang="en-IN" emma:confidence="0">
                  <emma:literal>biometry</emma:literal>
                </emma:interpretation>
                <emma:interpretation id="interp29" emma:lang="en-IN" emma:confidence="0">
                  <emma:literal>"biometry</emma:literal>
                </emma:interpretation>
              </emma:one-of>
            </emma:emma>
          </inkml:annotationXML>
          <inkml:trace contextRef="#ctx0" brushRef="#br0" timeOffset="31067.0488">-598 3996 160,'0'0'164,"0"0"-9,-3-15-7,3 15-7,0 0-14,0 0-3,0 0-11,0-15-4,0 15-8,0 0-10,0 0-10,0 0-1,0 0-7,0 0-7,0 0-6,0 0-5,0 0-7,0 0-4,0 0-5,0 0 0,0 0-7,0 0-7,0 0 2,0 0-4,0 0-2,-11-10 0,11 10-1,0 0 0,0 0 0,0 0-9,0 0 9,0 0-4,0 0 0,0 0 1,0 0-4,0 0-2,0 0 0,0 0-5,0 0 6,0 0-5,0 0-1,0 0 3,0 0-5,0 0 2,0 0-5,0 0 6,0 0-4,0 0 4,0 0-4,0 0 0,0 0 0,0 0 1,0 0 1,0 0-5,0 0 1,0 0-17,0 0-19,0 0-21,0 0-30,-23 9-27,23-9-31,-18 4-22,18-4-137,-15 12-327,8-5 146</inkml:trace>
          <inkml:trace contextRef="#ctx0" brushRef="#br0" timeOffset="32524.9842">-63 3793 149,'0'0'164,"0"0"-13,0 0-10,-4-16-10,4 16-11,0 0-3,0 0-14,0 0-4,0 0-5,0 0-11,4-16-2,-4 16 0,0 0-4,0 0 4,0 0-1,0 0-3,-7-15-3,7 15-3,0 0 3,0 0-2,-5-13 1,5 13-1,0 0-5,-4-13-1,4 13-6,0 0-1,0 0-9,-7-12-4,7 12-4,0 0-1,0 0-6,0 0-2,-10-7-6,10 7-3,0 0-3,0 0-1,0 0-7,0 0 9,0 0-10,0 0 0,0 0-2,0 0 4,-27 16-3,17-7 5,1-3-5,-1 2 13,0 3-4,-2 6 6,-11 1 4,15 4 5,-6-1-3,-5 9 0,1 8 10,-4-2-3,3 4 3,-3 3-4,3-2 1,-3 2-2,3 4-1,5-2 2,-1-1-6,3-1 0,-2-3 3,7-7-14,6-1-1,-3-1-1,8-2-1,-4-4 2,8 2-9,-1-6 5,1-2-4,10-7-1,-3 4 2,4-7 0,6 2 3,-2-5-5,6-3 6,-2-3-5,2 0-3,2-5 1,-2-4 4,0 2-14,-4-6 9,-6-1-1,7 1-3,-6-3-1,-6-3 4,5-1-1,-4-4-1,-5 6-2,-3-1 31,-2-1-3,2 0-1,0 3-9,-4-3 1,-3 1-1,2 3-6,-2 1-4,0-3 2,0 3-2,0 15-4,-5-24 1,2 18 1,3 6-3,0-20-9,0 20 7,-4-14-2,4 14 0,0 0-3,-7-14 15,7 14-21,0 0 6,0 0-7,0 0 2,0 0-1,0 0-7,0 0 12,0 0-4,0 0 1,0 0 2,0 0-2,0 0 2,0 0-2,0 0 1,33 17 3,-33-17 1,18 6 5,-2-6-7,-4 3 2,5-6 6,2 2-6,3 1 3,0-5 3,7 2-2,-2-4-6,-4 2 9,2-5-6,-6 1 0,0 1-3,-9 2 6,5 1 16,1-2 11,-3-6 10,-1 3 7,0 3 12,2-4 8,-5 4 6,-3-3 12,5 4 1,-4-3 1,-7 9-1,11-10 2,-11 10-2,9-9-9,-9 9-6,0 0-14,7-7-5,-7 7-4,0 0-5,0 0-12,0 0 0,0 0-3,15 16-2,-15-16-1,-3 32 2,-2-12 2,5-2 0,-7 2-10,7 8 3,-7-3 2,2 1-11,-2 2 5,4-5-6,-4 5 2,2-3 1,1 0-4,-3-7-15,7 1-46,-3 6-43,3-13-43,0 7-58,3-6-45,4 2-49,-3-3-81,8 1-376,-6-12-802,13 5 354</inkml:trace>
          <inkml:trace contextRef="#ctx0" brushRef="#br0" timeOffset="31638.0375">-167 3808 49,'0'0'130,"0"0"-8,0 0 4,0-12-14,0 12 0,0 0-5,0 0-9,0 0-3,0 0-7,0 0 1,0-15-7,0 15-1,0 0 2,0 0-11,0 0-4,0 0-7,0 0-1,0 0-6,0 0-4,0 0-4,-4-16-8,4 16-5,0 0 3,0 0-2,0 0-2,0 0-2,0 0-6,0 0-1,0 0 0,0 0-6,0 0-3,0 0-5,0 0 5,-10-7-2,10 7-8,0 0-13,0 0-20,0 0-25,0 0-20,0 0-16,0 0-19,0 0-16,0 0-13,0 0-112,0 0-272,-16 26 121</inkml:trace>
          <inkml:trace contextRef="#ctx0" brushRef="#br0" timeOffset="33081.2198">772 4192 143,'0'0'221,"0"0"-21,0 0-16,0 0-21,0 0-13,0 0-5,0 0 3,0 14-5,0-14-8,0 0-6,0 0-9,0 0-2,0 0-9,0 0-10,12 15-6,-12-15-6,0 0-8,0 0-7,0 0 0,0 0-7,7 8 2,-7-8-6,0 0 8,0 0 2,18-3-6,-18 3-2,18-11-3,-18 11-4,17-9 3,-7 3-3,2-2 0,-2 1-4,0-2-5,-1-3-2,1 4 0,2-6 1,-2 5-1,-1-5-5,-2 0 3,5-2-7,-6 3 2,1-1 0,-2 3 2,2-4 3,-3 2-6,-1 3-1,2-2 1,-1 0 1,-4 12 2,1-20-5,-1 20 3,0-17-5,0 17 9,0-16-9,0 16-2,-5-11 1,5 11-2,0 0 4,-5-17-7,5 17 0,0 0-5,0 0-4,-7-9-9,7 9 9,0 0-6,-15-4 0,15 4-9,0 0 8,-33 10 0,18 0-7,0-5 4,1 5-1,-1 1-3,3 3-6,0 3 8,-9 6-2,9 3-7,0 2-4,2-1 5,7 4 0,-4-1 6,3 0-8,4-2 5,2 3 2,0-1 13,1-9-12,7 2-7,-1 2-24,6-3-22,-4-7-11,7 3-24,8-5-24,-7-5-20,10 3-28,3-7-26,-1 0-27,1-6-34,11-8-9,-10 2-13,4-4-12,-6 6-153,-4-6-467,4-5 207</inkml:trace>
          <inkml:trace contextRef="#ctx0" brushRef="#br0" timeOffset="35662.8128">1557 3972 47,'0'-22'168,"0"22"2,2-18-1,-2 18 4,0-15-5,0 15-6,-2-17-14,2 17-5,-1-11-5,1 11-2,-5-13-11,5 13-5,-2-12-4,2 12-3,0 0-3,-9-13-6,9 13-7,0 0-2,0 0-15,-3-10-7,3 10-8,0 0-7,0 0-2,0 0-10,0 0-5,0 0-6,0 0-4,0 0-1,0 0 1,0 0-1,-15 28-5,8-12 5,3 4 7,-4 5-3,4 0 0,1 8-9,0-1-1,-6 7 3,6-6-3,3-1-1,-7 12-5,10-4 2,1-12-1,-1 2-2,4 0-3,-2-6 1,-2-7-3,8 10 0,-3-9 4,-1-2-5,2-2 2,-3 2-2,3-9 4,-1 2 6,1-1 8,0-4 16,-9-4 19,20 2 0,-20-2-13,27-9-5,-8-4-2,-2 0-6,5-6-2,-1-3-2,-1-1-5,-4-4 1,-1-5-9,4 4 3,-5-3 5,-6 2-1,4 2-4,-8-5 7,-3 4-16,3 2 16,-9-2-8,-4 0-4,6 6-1,-6-3-4,-5 1 9,-4 2-10,2 0 6,1 7-10,-6-3 1,3 3-9,-1 4-13,0 1-15,0 2-30,-3 1-16,3 0-15,-3 6-19,3-1-20,-1 5-16,-1 9-3,-4 3-42,2 1-24,6 6-28,2 1-26,0 4-193,4-1-496,6-1 219</inkml:trace>
          <inkml:trace contextRef="#ctx0" brushRef="#br0" timeOffset="38777.674">2235 4089 73,'0'0'149,"0"0"-3,0 0-17,0 0-3,0 0-12,0 0-12,0 0-7,0 0-6,0 0-9,0 0-7,0 0 0,0 0-10,0 0-10,0 0-5,0 0-8,0 0 0,0 0-7,0 0-11,0 0 5,0 0-20,0 0-27,0 0-25,0 0-29,0 0-38,0 0-111,0 0-239,0 0 106</inkml:trace>
          <inkml:trace contextRef="#ctx0" brushRef="#br0" timeOffset="40388.2869">2195 3955 146,'0'0'170,"0"0"6,-2-14 2,2 14 0,0 0 6,0 0 4,0 0-6,0 0-3,5-16-14,-5 16-12,0 0-14,0 0-15,0 0-11,0 0-14,0 0-1,0 0 2,0 0 4,19 28 3,-12-12-7,-1 4-5,-4 8-2,0 3-4,-2-3-6,0 1-6,0 3-5,-4-2-11,4-1-6,0 1-6,0-2-3,-3-3-3,0-5-4,3 0-10,6-5 5,-4-1-10,0 5 5,-2-19-9,1 15 1,-1-15-2,6 16-1,-6-16 3,1 7-2,-1-7-2,0 0 3,0 0-3,0 0-1,29-33-2,-13 11-5,-3-3-3,-1-1 2,2-2 0,1 0-3,-3-2 5,5 0-5,-3 3 1,0-4-3,1 5-1,0-1-1,-4 4 5,1 3-2,-2 0-3,-2 4 3,1 3-3,-4 2-1,4 2 0,-4 1 1,-5 8-5,5-14 2,-5 14 1,7-8-1,-7 8-3,0 0-2,0 0 2,0 0 2,19 17 0,-16-4 1,4 3 10,-2-1-8,-5 7 4,3-6-4,1 7 7,-4 1-9,5 5 8,-5-2-4,5-3-1,-3-2-1,1-4-1,-1 1 3,0 1 12,4-4-14,-4-1 1,5-1 3,-5-3-2,3-3 2,2-2-4,-7-6-2,8 15 1,-8-15 6,17 7 3,-8-7-6,-9 0 4,32-19 0,-13 10 3,5-10-7,3-1-3,-1-4-1,8-4 4,-10 5-1,0-2 2,3-3-6,-5 3 3,-5 2 2,0-1 4,1 5-6,-6 2 1,1 6 4,-4-6 15,-1 9 2,-3 0 1,-5 8 2,9-12-2,-9 12-7,12-7-3,-12 7-12,0 0 5,0 0-8,0 0 5,0 0-4,0 0 5,7 25-4,-7-25 5,-4 30 0,-1-10 1,2 4-8,-1 3 1,1-4-6,0-1-6,1-2-20,2 6-2,0-8-40,0 2-38,5-1-47,-2-3-59,4-3-64,0 3-280,2-7-611,6-1 271</inkml:trace>
          <inkml:trace contextRef="#ctx0" brushRef="#br0" timeOffset="41007.051">3479 4071 2610,'0'0'115,"0"0"-70,0 0-15,0 0 2,0 0 1,0 0-8,0 0-7,0 0-1,0 0-7,0 0 0,0 0-1,0 0-1,0 0 0,0 0-2,0 0 5,0 0-4,0-9 3,7 4-1,-7 5 4,17-9-7,-5 4 3,-2-2-3,-2-1-1,1 1 2,1-1 0,-1-4-2,1-3 4,-3 1-3,-2-6-1,-2 1 1,3-1-1,-5 0-4,1-1 4,-4 1-1,1 2 3,-3 5 2,4 13 4,-3-25 1,-2 13-2,5 12-4,-9-15-1,9 15 1,-15-4-3,15 4 4,-23 11-2,5-1 3,2 5 5,-6 6-2,2 2 8,-1 2 1,4 2 3,2 0-2,6-1 2,-5 0 3,11 1-1,0-2-4,1-2-1,7-3 6,0 1 9,5 3 8,1-5-2,2-2 5,6 3-3,7-5 1,-2 2 1,-6-8-6,3-1 1,6 0-8,1-2-6,-6-5 3,2-5-5,1 1 1,3 0 0,-1-8-3,-1-3-1,-1-2-5,1-1 4,-6-4-16,-1-2 15,0-2-8,1-14 2,-4 0-8,3 2-4,-6-6 17,-4 4 1,-1-4 9,1 1 20,-9 9 10,5 2 7,0 4 6,-2-6 13,4 7-4,-2-4 7,1 2 16,-1 3 10,-4 10 11,5-5 8,-3 11-4,-3 9-8,5-20 1,-5 11-13,0 9-17,0 0-11,3-14-12,-3 14-5,0 0-11,0 0-1,0 0-9,0 0-4,4 44-2,-8-24-2,10 12-4,-5 0-5,-1 10 4,2-1-6,-2-9-5,-2 12 3,-1 1 1,-2-2-2,5 2-21,-2-14-48,5 10-50,-3-9-46,4-2-59,-1-1-50,2-1-58,-3-1-57,0-10-49,1 3-368,-6-5-849,3-2 376</inkml:trace>
          <inkml:trace contextRef="#ctx0" brushRef="#br0" timeOffset="41832.8573">3914 3872 312,'11'-23'301,"-3"10"-21,7 5-14,4-3-19,12-5-13,3 11-5,7-7-26,-5 8-19,8 1-14,-11 3-11,-1 4-14,2-1-11,-1 7-17,-4-3-5,-3 4-12,1 5-5,-3-3-6,-7-2-14,2 4 1,-4 0-11,-3 2-3,-2-1-1,-5-1-13,2 3 3,0-1-12,-4-1 6,-1-2-11,-2-1 4,0 2-7,0-15-5,-5 20-5,5-20-10,-2 14 1,2-14-2,0 0-1,-5 15-1,5-15-2,0 0-1,0 0-1,0 0-9,0 0 1,0 0 4,0 0-3,12-55 2,4 33-4,-1-5-3,4 0 0,3 1 2,-2 0 2,4 2-1,-1 0 0,-3 5 2,-3-4-3,0 8 4,-1 4-1,-1-2 0,0 2 8,-1 3-2,-6 3 2,4-2-1,-3 4-1,-9 3 3,17-5 2,-17 5-2,15-1 3,-15 1 5,16 5 6,-8 2 8,-1-1 17,2 2 5,-2-1-6,3 3-1,-2 7 4,-1-4-9,-2 3 1,0 0-10,1 0 7,-3 2-2,-1-1-1,3 2-5,-4-1 0,3-3-5,-1-2-4,-1 2 1,1-3-13,-3-12 9,7 18 1,0-9 5,-3-3-2,4 1-7,-8-7 7,24 5 2,-10-9-5,4-2-1,1-2 9,2 1-12,4-8 2,-6 3-6,5-4 4,-5-4-8,3 3 6,-3 6 1,0-10-3,-6 5 20,1 0 3,-2 0 5,0 0 6,-2 1 14,-1-1 17,-3 0 13,8 2 10,-7 4 9,3-5 10,-6 1 5,2 3 3,0-2 6,0 5-3,0 0 4,-3-4 7,-3 12-11,7-11-6,-7 11-5,12-7-15,-12 7-18,0 0-4,7-12-17,-7 12-10,0 0-4,0 0 0,0 0-3,5 43-5,-9-16-4,4 2 4,-5 16-12,2 6 14,-4 4 12,0 20 4,2-16-9,2 21-4,1-2-11,4-19 19,-1 15-14,1-15-1,1 0-6,6 15-1,1-17-2,-1 1-7,-4-6-2,-4 5 2,-1-6-2,0-3 1,-6-1-9,2-3 0,-3-4-3,-1-11 5,-4-1-2,-5-1 8,-4-6-7,1-6-4,-7 2-1,-3-5-9,0-5-16,-1-6 3,7-1-4,-8-3 6,-4-7-10,5-3 3,5-10-9,6-1-3,-4-12 2,4 0-3,6-4-9,7 1-15,7-3-19,3-5-15,8 4-15,4-5-22,6 4-29,1-6-26,3 0-27,10 1-43,-1-2-37,17-8-38,4-2-42,-9 23-41,20-16-44,-3 2-350,2 1-870,4 5 385</inkml:trace>
        </inkml:traceGroup>
        <inkml:traceGroup>
          <inkml:annotationXML>
            <emma:emma xmlns:emma="http://www.w3.org/2003/04/emma" version="1.0">
              <emma:interpretation id="{6EBEE73F-CD40-4DD0-BA46-47D719F2C203}" emma:medium="tactile" emma:mode="ink">
                <msink:context xmlns:msink="http://schemas.microsoft.com/ink/2010/main" type="inkWord" rotatedBoundingBox="8779,4899 9758,4831 9811,5597 8831,5664"/>
              </emma:interpretation>
              <emma:one-of disjunction-type="recognition" id="oneOf6">
                <emma:interpretation id="interp30" emma:lang="en-IN" emma:confidence="0">
                  <emma:literal>is</emma:literal>
                </emma:interpretation>
                <emma:interpretation id="interp31" emma:lang="en-IN" emma:confidence="0">
                  <emma:literal>i</emma:literal>
                </emma:interpretation>
                <emma:interpretation id="interp32" emma:lang="en-IN" emma:confidence="0">
                  <emma:literal>it</emma:literal>
                </emma:interpretation>
                <emma:interpretation id="interp33" emma:lang="en-IN" emma:confidence="0">
                  <emma:literal>in</emma:literal>
                </emma:interpretation>
                <emma:interpretation id="interp34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42286.8393">6285 3655 368,'-4'-19'390,"4"19"4,0-19 3,0 19-13,-1-13-7,1 13-19,0 0-19,3-16-27,-3 16-23,0 0-32,0 0-26,0 0-20,0 0-24,0 0-21,0 0-14,0 0-16,0 0-1,0 0 2,14 36 11,-11-23-8,1 7-6,-3 1-16,-1 6-4,0 0-2,0 2-11,2-1-2,-2 0-5,-2 0-11,2-1-10,-1 1-8,-4-4 24,3 2-9,0-4-10,-3-5-5,3 2-2,-1-4-18,1 1-43,-1-3-48,-1-1-54,1-2-40,3-10-52,-7 17-42,7-17-45,0 0-45,-5 8-64,5-8-46,0 0-42,-17-27-241,10 12-777,0-13 343</inkml:trace>
          <inkml:trace contextRef="#ctx0" brushRef="#br0" timeOffset="42399.9466">6227 3379 149,'-4'-14'148,"4"14"-19,-1-20-22,1 20-46,-2-12-48,2 12-49,0 0-60,0 0-103,0 0 47</inkml:trace>
          <inkml:trace contextRef="#ctx0" brushRef="#br0" timeOffset="42775.0245">6830 3498 2146,'12'-5'138,"-12"5"-23,20-5-3,-10 4 36,-1-5 27,-9 6-24,17-9 2,-10 6-36,-7 3 5,10-8-5,-10 8-9,0 0 1,14-8-19,-14 8-11,8-3-4,-8 3-12,0 0 1,0 0-12,0 0-8,0 0 9,0 0-22,0 0 4,0 0-10,0 0 5,0 0-11,-17 38 5,10-28-6,1 4-4,-1-3 0,2 2 5,1-1-11,4-12 9,-2 23-9,1-10 0,1-1 0,1 4-4,5-3 6,-1-2 0,5 5-8,-2-3 2,4-1 2,7 1-6,-2 2 9,0-3-5,11 3-6,-4-2 8,-4-5-5,6 4-1,-9-1-3,3-6 4,-4 7 10,-3-6-5,-2-1-3,-3 0-9,2 2 3,-10-7 3,12 8 6,-12-8-6,12 4 5,-12-4-17,0 0 20,0 0-9,0 0-13,0 0-17,-49 9-23,21-9-18,-7 7-13,2-10-22,-1-1-18,0 3-26,-2-1-35,3-3-45,4 5-48,-1-4-262,-1 1-586,-3-2 260</inkml:trace>
        </inkml:traceGroup>
        <inkml:traceGroup>
          <inkml:annotationXML>
            <emma:emma xmlns:emma="http://www.w3.org/2003/04/emma" version="1.0">
              <emma:interpretation id="{0EFB5B88-0599-4D29-9039-B0718893AB7E}" emma:medium="tactile" emma:mode="ink">
                <msink:context xmlns:msink="http://schemas.microsoft.com/ink/2010/main" type="inkWord" rotatedBoundingBox="10507,4674 13418,4473 13537,6188 10626,6389"/>
              </emma:interpretation>
              <emma:one-of disjunction-type="recognition" id="oneOf7">
                <emma:interpretation id="interp35" emma:lang="en-IN" emma:confidence="0">
                  <emma:literal>resting</emma:literal>
                </emma:interpretation>
                <emma:interpretation id="interp36" emma:lang="en-IN" emma:confidence="0">
                  <emma:literal>restirg</emma:literal>
                </emma:interpretation>
                <emma:interpretation id="interp37" emma:lang="en-IN" emma:confidence="0">
                  <emma:literal>restiy</emma:literal>
                </emma:interpretation>
                <emma:interpretation id="interp38" emma:lang="en-IN" emma:confidence="0">
                  <emma:literal>restiig</emma:literal>
                </emma:interpretation>
                <emma:interpretation id="interp39" emma:lang="en-IN" emma:confidence="0">
                  <emma:literal>rest-iy</emma:literal>
                </emma:interpretation>
              </emma:one-of>
            </emma:emma>
          </inkml:annotationXML>
          <inkml:trace contextRef="#ctx0" brushRef="#br0" timeOffset="44294.9516">7938 3493 2347,'5'-13'21,"-5"13"-5,-5-19-3,5 19 48,-2-17 31,2 17-3,-3-12-7,3 12-14,0 0-10,0-17-5,0 17-3,0 0-7,7-11 1,-7 11-6,19-2 6,-1 1-6,3 4 8,-2 2-9,6-1-1,3 7-2,1-2-2,-2 7-4,-3 0 3,1 4-5,-4 0-1,3 3-3,-4 2 1,-4-2-6,-1-2-1,-1 6 4,-9-11-4,2 1 0,-2 4 0,-2-2-4,-3-8 1,-1 7-1,-3-3-3,-3-3 7,-1 0-2,1-3 1,0-2-2,7-7 1,-19 8 0,19-8-4,-15 4 0,15-4 1,0 0-5,-27-13 3,18 6 11,-3-8-14,4-3-1,-6-7-11,12-2 6,-3-1 0,9 0-6,1 0 13,5 0-9,2-3-7,3-1-1,11-1-3,-7 6-17,11-2-11,8-4-12,-2 4-19,1 4-27,1 2-35,-7 14-29,-1-2-34,5-2-29,-1 5-44,-12 8-145,5-1-447,-1 2 198</inkml:trace>
          <inkml:trace contextRef="#ctx0" brushRef="#br0" timeOffset="44848.8568">8693 3684 127,'0'0'247,"0"0"-27,0 0-19,0 0-25,0 0-16,20-35-16,-11 26-16,-2 1-13,1-5-9,-2-1-14,-3 3-6,4-1-6,-2-6-7,-3 8-9,3-3-7,-4-3-3,1 3-6,-5-2-8,3 15-3,-5-28-5,3 16-1,-5-6-4,0 6-6,0 1-2,1 0-1,6 11-3,-12-14-6,5 7 1,7 7-2,-16-3-5,16 3-3,-18 1 2,18-1-2,-19 20 0,10-5 2,-3 1-1,4 1-1,1 6 2,-2 9-1,8-3 1,-3-3 3,8 3-3,-8 1 2,9-4-2,1 2 4,-3-9 0,4-3 2,5 4 3,-2-2 7,0-4 0,6 0 7,-3-7-6,3 6 3,-1-6 6,-1-4 0,1-3 2,6 0 1,-3-3-4,3-5 4,3-8-2,-4 4 3,2-5 0,-3-6 1,5-2 5,-3-2 7,-1-1 5,-5 7 1,3-6 10,-3 7 1,-1-8 6,-2 12 4,3-11-1,-5 9 7,0 2 3,-1 1 1,3 2 4,-5 2 10,1 3-12,-1-2-7,2 0-7,-3 2-11,-6 8-8,16-6-12,-16 6 5,12 0-6,-12 0-9,19 10 1,-11-6-2,-1 12-2,2-4-4,-3 13 4,-2-8-6,1 9-2,-3 1 1,1-1-4,-3-4-6,-3 6 7,-1-8 14,-1-2-35,0 0-11,-7 7-43,-2-2-15,1 1-18,1-7-24,-9 2-26,6-7-29,-1 1-41,-4-5-38,1-1-26,-1-4-255,-1-2-574,2-4 253</inkml:trace>
          <inkml:trace contextRef="#ctx0" brushRef="#br0" timeOffset="45458.998">9243 3480 58,'7'-16'271,"1"9"-11,-1-1-6,3-2-26,6 4-18,1-3-18,2 1-15,-2 2-17,0 0-16,5 3-17,7-2-7,2-1-16,-2 5-10,0-6-9,2 6-7,-9-1-6,8 0-9,-7 2-4,-3-4 0,2 0 1,-1 4 11,-1-4 6,-1 1 15,-7 0 9,0 1 10,2-2 14,-1 0 18,-13 4 25,17-4 1,-8 1 14,-9 3 6,14-6 3,-14 6 4,12-7-1,-12 7-1,0 0-10,12-4-8,-12 4-12,0 0-19,0 0-16,0 0-17,0 0-9,13-5-13,-13 5-15,0 0-8,0 0-7,0 0-8,9 23-2,-9-10-3,5-1-8,-3 4 3,-1 1-6,3 3-4,-3-4-1,3 4-1,-4-4-18,3 4-48,-1 0-57,-4-4-64,2 3-62,2-7-57,-2 1-55,0-13-63,2 20-57,-2-20-349,3 12-867,-3-12 383</inkml:trace>
          <inkml:trace contextRef="#ctx0" brushRef="#br0" timeOffset="45103.0595">9383 3237 30,'12'-10'386,"-4"5"-11,1 1-12,-9 4-14,15-8-21,-15 8-21,14-6-30,-14 6-25,0 0-30,0 0 1,14 0 1,-14 0 8,8 14-1,-4-5-8,1 5-16,-2 3-11,2 0-11,-3 3-15,-2-1-16,5 3-14,-1 1-14,-1-3-13,-1-2-10,-1 12-8,-2-4-8,2 2-7,-1-8-13,4 2-44,-8 0-47,4-6-61,4 5-52,-2-7-58,-1-1-52,-1 3-46,0-16-54,4 27-37,-3-22-292,-1-5-733,0 0 324</inkml:trace>
          <inkml:trace contextRef="#ctx0" brushRef="#br0" timeOffset="45654.8918">9895 3137 2796,'-5'-20'187,"-2"0"-37,1 1-8,2 2 15,-3-1 8,2 7-8,2-4-29,-1 3-22,4 12-28,-7-15-10,7 15-6,0 0-15,-1-13-42,1 13-47,0 0-36,0 0-18,0 0-28,0 0-26,0 0-38,0 0-36,17 28-28,-7-16-22,-1 1-196,-3 0-510,5-1 226</inkml:trace>
          <inkml:trace contextRef="#ctx0" brushRef="#br0" timeOffset="46523.635">10025 3218 65,'0'0'219,"4"7"8,-4-7 8,0 0-6,0 0 1,8 10-7,-8-10-2,0 0-2,0 0-7,7 6-6,-2 2-16,-5-8-11,14 11-16,-9-5-10,2 1-13,-2 3-20,2 0-6,-4 2-7,4 0-9,0 2-19,-2 0-4,-3 2-5,3-1-3,-4 0 8,-2 3-35,2-2 13,1-2-11,-2 4-13,2-6 9,-2-1-13,0-11 2,0 18-3,0-18-12,-2 18 5,2-18-6,0 13-2,0-13 7,0 0 2,2 12-5,-2-12 4,0 0-5,0 0 2,0 0-2,0 0-2,0 0 3,37-18 1,-23 11-18,1-4 20,2 3-5,-1-3-14,3-2 2,-4 1 8,2 3 5,-2-3-6,2 5-9,-5 3 7,-1-1 6,2-6-5,-1 7-2,-3-3 5,-9 7 1,15-6-13,-6 2 3,-9 4-2,17-8 13,-17 8-4,19-5-9,-4 3-2,-3 1 5,7-6 5,-2 6-4,3 0 1,-1-1 9,3-2-15,2 0 1,-2 0 4,7-1 3,-6 0-2,-1-1-10,-3 0 15,1 0-7,1-2 5,-3 0-5,-4 4 7,0-4-1,-4 4 0,-1-1 13,-1-3-22,-8 8 17,14-11 1,-9 3-6,-5 8 2,2-15-23,-2 15 14,0 0 1,-2-21-1,2 21 3,-12-12-4,12 12 4,-15-8-24,3 7 17,12 1 12,-21 0-15,21 0-5,-31 8 19,14-2-21,-2 1 3,4 5-1,0-2-1,-1 3 3,-1-1 4,0 1 5,4 7-11,-1-5 3,4 2 1,-2 2 1,3-6 6,2 9 2,4-3-8,-4-4 6,2 0-1,3-2-9,2 3 10,0-16-4,0 18-1,2-7 2,-2-11 4,5 8 0,-5-8-4,0 0 10,9 10 1,-9-10 3,0 0-7,30-11-1,-19 3 6,4-2-8,4-4 5,5-2 3,-6-4 14,8-1 1,-9 1 14,7 0 9,-2 0 13,-1 1 18,-4 7 18,-9 4 10,-1 0 3,2 0 8,-1 1-7,3 2-8,-11 5-10,8-9-11,-8 9-11,0 0-14,9-5-6,-9 5-5,0 0-4,1 33-4,-1-16 1,-1 11-4,-1 3-6,-3 14 4,-2 7-2,5 1 6,4 1-6,0 23-1,-4-22 0,2-1-5,-2 1 0,4 0-3,0-3 0,1 7-2,0-2-2,-3 1-3,4 0 3,-4-2-4,-4-3-6,1-3 4,-2-4 1,2 1-6,-3-7-2,0-8-2,-5 1 5,1-7-5,7-5 1,-11-5-1,4-2 2,-2 0 0,2-3 4,-4-2 1,-1-5 2,-1-3-3,-1-2 1,-3-4-3,-9-3 3,5-9-6,0-1 2,0-7 0,-4-11-7,5-3-4,2-7-19,11-8-12,-7-19-14,12-11-13,6 29-18,6-21-21,5 20-24,10 3-26,2 6-45,2 3-41,1 4-56,6 1-64,6 0-78,-5 13-298,14-5-795,0 7 352</inkml:trace>
        </inkml:traceGroup>
      </inkml:traceGroup>
      <inkml:traceGroup>
        <inkml:annotationXML>
          <emma:emma xmlns:emma="http://www.w3.org/2003/04/emma" version="1.0">
            <emma:interpretation id="{B384CD96-3CEE-4A28-B891-4E85DF3D3917}" emma:medium="tactile" emma:mode="ink">
              <msink:context xmlns:msink="http://schemas.microsoft.com/ink/2010/main" type="line" rotatedBoundingBox="2354,6694 11118,5876 11231,7084 2467,7903"/>
            </emma:interpretation>
          </emma:emma>
        </inkml:annotationXML>
        <inkml:traceGroup>
          <inkml:annotationXML>
            <emma:emma xmlns:emma="http://www.w3.org/2003/04/emma" version="1.0">
              <emma:interpretation id="{0E932570-317C-4E3E-AD38-83767032505C}" emma:medium="tactile" emma:mode="ink">
                <msink:context xmlns:msink="http://schemas.microsoft.com/ink/2010/main" type="inkWord" rotatedBoundingBox="2380,6972 3819,6837 3876,7440 2436,7574"/>
              </emma:interpretation>
              <emma:one-of disjunction-type="recognition" id="oneOf8">
                <emma:interpretation id="interp40" emma:lang="en-IN" emma:confidence="0">
                  <emma:literal>on</emma:literal>
                </emma:interpretation>
                <emma:interpretation id="interp41" emma:lang="en-IN" emma:confidence="0">
                  <emma:literal>On</emma:literal>
                </emma:interpretation>
                <emma:interpretation id="interp42" emma:lang="en-IN" emma:confidence="0">
                  <emma:literal>one</emma:literal>
                </emma:interpretation>
                <emma:interpretation id="interp43" emma:lang="en-IN" emma:confidence="0">
                  <emma:literal>own</emma:literal>
                </emma:interpretation>
                <emma:interpretation id="interp44" emma:lang="en-IN" emma:confidence="0">
                  <emma:literal>Own</emma:literal>
                </emma:interpretation>
              </emma:one-of>
            </emma:emma>
          </inkml:annotationXML>
          <inkml:trace contextRef="#ctx0" brushRef="#br0" timeOffset="48271.0456">686 5447 274,'11'-8'344,"-10"-2"-4,6 0-11,-7 10-20,9-12-21,-9 12-24,7-12-25,-7 12-30,6-8-21,-6 8-23,0 0-20,0 0-13,0 0-6,0 0-12,12 20-19,-8-4-7,-1 0-8,1 4-3,-4 4-7,0-4-7,3 4-5,-3-1-9,5-2-1,2 3-15,-7-5 4,3-1-6,1-1-3,-1-2 0,-3-2-3,7-3-5,-5 6-2,1-5-2,-3-11 16,4 17-17,-4-17 3,3 9-2,-3-9 3,0 0-2,0 0 3,0 0-2,15 0-8,-15 0-3,19-30-1,-2 7-4,4-2-2,-4-5 1,10-3-2,-3-7 1,0 0 0,-2 15-3,4-9 1,-7 11-1,3-2 9,-7 5-4,1 4-2,-6 3 8,-3 1 1,5 5 9,-9-1-8,9 0-9,-12 8-1,5-6-5,-5 6 13,0 0-10,0 0-1,0 0 4,22 19-3,-17-5 4,-5-2-2,7 5 3,-5 5-1,3-4-1,-3 7-9,5 0 10,-1 1 2,-2-4-22,-1-2-32,2 1-18,-1-3-28,-4 4-31,7-4-33,-4-1-45,2-1-49,5-3-39,2 3-255,-1-12-594,4 1 262</inkml:trace>
          <inkml:trace contextRef="#ctx0" brushRef="#br0" timeOffset="47832.869">3 5511 44,'0'-17'217,"0"17"-8,-3-15-8,3 15-4,0-17 2,0 17-8,0-16 3,0 16-8,-7-14-6,7 14-5,0 0-9,0-14-11,0 14-9,0 0-14,-3-15-7,3 15-14,0 0-10,0 0-14,-16-2-7,16 2-8,0 0-8,-22 22-5,10-6-2,-2 7-7,-1 5-9,3-1-1,-5 3-5,-2 9 9,4-11-16,8 7 0,-1 3-8,-3 3 1,8-11 11,3-2-15,3 4-1,1-7-6,8 3 2,1-2 2,-1-3 0,2-8-3,-2-1 1,10 5 0,0-10 9,0 1-1,8-7-6,-8 2 6,0-9 1,0 3 0,5-7 11,-4 0 0,-5-3 1,1 2 8,3-6 3,-1-5 6,-9-4-19,0 0 14,-5-1-4,6-16-5,-13 11-2,2-14-2,-2 5-7,-5 6 1,1-8-2,-6 13-8,2-3 1,-3 3 2,-4 4-3,1-1-2,2 9 0,2-3 0,2 7-1,-3 1-6,-1-1 0,2 7 1,2-3-6,-3 1-1,11 7-7,-25-8-23,13 8-15,12 0-12,-31 11-30,14-3-18,2 3-20,4 6-22,-7 1-24,-1 4-30,7 2-21,2-4-29,6 0-29,-1 0-202,9-4-519,4 0 230</inkml:trace>
        </inkml:traceGroup>
        <inkml:traceGroup>
          <inkml:annotationXML>
            <emma:emma xmlns:emma="http://www.w3.org/2003/04/emma" version="1.0">
              <emma:interpretation id="{5B0685FD-A5A9-40C4-BA19-14F4FCF7CF73}" emma:medium="tactile" emma:mode="ink">
                <msink:context xmlns:msink="http://schemas.microsoft.com/ink/2010/main" type="inkWord" rotatedBoundingBox="4502,6724 6520,6535 6570,7069 4552,7258"/>
              </emma:interpretation>
              <emma:one-of disjunction-type="recognition" id="oneOf9">
                <emma:interpretation id="interp45" emma:lang="en-IN" emma:confidence="0">
                  <emma:literal>one</emma:literal>
                </emma:interpretation>
                <emma:interpretation id="interp46" emma:lang="en-IN" emma:confidence="0">
                  <emma:literal>One</emma:literal>
                </emma:interpretation>
                <emma:interpretation id="interp47" emma:lang="en-IN" emma:confidence="0">
                  <emma:literal>owe</emma:literal>
                </emma:interpretation>
                <emma:interpretation id="interp48" emma:lang="en-IN" emma:confidence="0">
                  <emma:literal>ore</emma:literal>
                </emma:interpretation>
                <emma:interpretation id="interp49" emma:lang="en-IN" emma:confidence="0">
                  <emma:literal>ode</emma:literal>
                </emma:interpretation>
              </emma:one-of>
            </emma:emma>
          </inkml:annotationXML>
          <inkml:trace contextRef="#ctx0" brushRef="#br0" timeOffset="49961.2872">2075 5195 242,'-7'-8'240,"0"-1"-15,-3 0-12,0 4-13,10 5-14,-19-11-17,9 10-18,10 1-16,-19 0-11,19 0-14,-19 9-12,7-1-8,2 6-6,1 0-13,1 4-2,-1 2 8,6 5-6,1 5-8,2 2-7,5-3-1,-1 3-6,4-1-1,-1 9-2,5-11-1,2 11-5,-2-16-5,-2 2 5,9-1 0,-4-5 4,-1-2 4,-2-5 2,3-3 2,0-3 2,6-1 2,-1-4 0,-2 1-5,4-6-4,-5-4-4,0-1 10,3-2-3,-6-3 7,0-2-5,-4-3 5,2-7-12,-2-3-1,-1 0-7,-6-2-2,1-13 2,-4 11-15,0-10 10,0 13 6,-4-2-11,1 4 10,-2-1-2,1 8-20,-3 4 3,2-4-3,2 5 1,-11 2-4,7 1 3,-1 7-8,-2-1-11,-2 1-22,-2 0-24,14 5-15,-27 1-23,6 7-19,4-1-27,-3 1-25,1 2-23,0 4-32,4-1-27,4 2-14,3 0-25,-4 2-141,5-1-456,5-4 202</inkml:trace>
          <inkml:trace contextRef="#ctx0" brushRef="#br0" timeOffset="50376.9632">2635 5192 78,'0'0'378,"9"-11"16,-9 11-28,5-12-28,-5 12-34,3-10-17,-3 10-39,0 0-26,0 0-27,0 0-26,0 0-14,0 0-18,0 0-13,19 22 6,-16-4-28,3 2-8,-3 1-11,2-1 1,-3 7-17,3 1-2,2-2-9,-4 0-3,2-1 2,2-6-20,-7 1-11,9-2 16,-6-1-8,4-1-5,-4-6 3,2-2-6,2 0-5,-7-8 2,9 9 0,-9-9 3,15 2-5,-15-2 0,21-11 0,-4-2-4,2 0 7,3-10-14,5-10 3,-1-1 1,-1-2 2,-2 0 5,2-1-13,1 2 1,-9 11 3,0-1 16,2 2-1,-9 5 8,-2 3 4,-1 3 3,2 5 3,-2-4-12,-7 11 9,12-9-9,-12 9-8,5-8-11,-5 8 3,0 0 1,0 0-7,8 23-8,-4-7 13,-4 4 0,0 3-1,1-2 0,-2 5-3,4 0 1,1 2-8,-4-4-21,0-4-22,3 3-33,2-5-52,-3 1-39,3 1-38,-3-5-51,4-2-82,-2 0-317,3-5-707,0 0 313</inkml:trace>
          <inkml:trace contextRef="#ctx0" brushRef="#br0" timeOffset="50766.519">3602 5310 107,'12'5'317,"-12"-5"-13,0 0-27,0 0-19,12 1-21,-12-1-17,0 0-10,18 2-11,-18-2-12,19-3-19,-19 3-15,29-5-15,-12 0-8,2 2-17,-2-2-7,-1-1-15,-3 2-8,-2-1-7,0-2-6,-2 2-6,5-2-4,-4-1 8,-2-2-24,1-4-8,-2-2 5,0 0-6,-2 0 3,-3 0-7,3-2-7,-10 0 1,5-5-1,-2 6-4,-3 2 1,-2-1-8,3 6 10,-4-5-7,3 7 3,-4-5-5,9 13 4,-13-10-8,4 5 1,9 5-3,-15-7-2,15 7-3,-24 7 6,10 1-12,-1 2 3,-1 5 2,1 0-1,1 0 0,1 8 3,2 0 11,-1 4-13,4 2-8,1 2 4,4-1 6,3-1-6,0 0-5,3-1-28,9 2-23,-2-1-28,9-4-32,3-2-40,2-2-41,15-1-41,6-13-50,3 6-202,3-10-533,9-5 236</inkml:trace>
        </inkml:traceGroup>
        <inkml:traceGroup>
          <inkml:annotationXML>
            <emma:emma xmlns:emma="http://www.w3.org/2003/04/emma" version="1.0">
              <emma:interpretation id="{017017E0-9830-487C-91FE-C65B30FA28E8}" emma:medium="tactile" emma:mode="ink">
                <msink:context xmlns:msink="http://schemas.microsoft.com/ink/2010/main" type="inkWord" rotatedBoundingBox="7524,6337 8512,6245 8613,7329 7625,7421"/>
              </emma:interpretation>
              <emma:one-of disjunction-type="recognition" id="oneOf10">
                <emma:interpretation id="interp50" emma:lang="en-IN" emma:confidence="0">
                  <emma:literal>of</emma:literal>
                </emma:interpretation>
                <emma:interpretation id="interp51" emma:lang="en-IN" emma:confidence="0">
                  <emma:literal>off</emma:literal>
                </emma:interpretation>
                <emma:interpretation id="interp52" emma:lang="en-IN" emma:confidence="0">
                  <emma:literal>Of</emma:literal>
                </emma:interpretation>
                <emma:interpretation id="interp53" emma:lang="en-IN" emma:confidence="0">
                  <emma:literal>If</emma:literal>
                </emma:interpretation>
                <emma:interpretation id="interp54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51680.9312">5226 4956 109,'-10'-9'310,"10"9"-17,-12-11-25,12 11-25,-9-12-22,9 12-19,-5-9-12,5 9-4,0 0-14,-7-7-6,7 7-12,0 0-8,0 0-7,-5-12-13,5 12 9,0 0-33,0 0-3,0 0-18,0 0-10,0 0-1,0 0-8,0 0-7,-25 15-8,14 2-3,-2 4-5,-3 6-5,-1-3 0,2 3-7,-4-2-1,7 3-2,-2-1-5,4 2 0,-2-1 6,4 0-2,-1 0-5,2-1 1,0-2-2,6 0-3,-3-4-2,8-1 0,-3-3 0,5 1 0,0-2 4,0 1 1,-3-11 1,4 5 7,-2-3 6,5 0 5,-10-8-9,12 4 8,-12-4-2,22-4 0,-10-4-7,-1 0 1,2-6-3,-3-3-1,2 0-5,4-7-2,-3-2 2,-2 3-13,-6-7 4,0 0-3,-2 0 15,1 2-16,-6-1 5,2 2-1,-5 6-5,5-1 16,-3 5-14,1-1-9,-2 2 8,3-1-5,-4 7 0,5 10 2,0-20 0,0 20-4,0 0 5,0-15-6,0 15 7,0 0-7,0 0-9,-2-13 3,2 13 8,0 0 4,0 0-26,0 0 16,0 0-1,0 0 7,0 0-11,17 0 1,-17 0 8,27 5 23,-11-2-26,1-6 7,5 3 7,7-5-9,2 3-13,-1-4 1,3-4 8,1 0-1,-3 2-3,0-4 5,-6 2-1,1-7 8,-1 0-10,-1 2 10,-3-5 18,1 3 6,-7 2 25,-3 6 14,0-7 11,2 5 4,-4-6 16,-1 10 1,-2-2 2,1 1 8,-8 8-1,12-7-7,-5-1-11,-7 8-8,7-9-12,-7 9-8,0 0-13,0 0-5,0 0-4,0 0-2,8 37 2,-6-9-6,-4 15 2,-5 0-2,-1 2-2,1 4 2,-7 4-4,8 0 2,4 4-3,-7-3-7,4 2 1,3-1-2,1-2 1,2 1 0,1-4-4,-2 0 0,7-7-1,2-2-2,-4-11 0,1 3-2,3-5 0,5 2 1,-4-4 1,4-8-2,1 2 0,-3-6 2,2-1-2,-2-9 3,-2 0 1,5-4 0,-15 0-3,36-8-2,-19-4-7,7-8 7,-3-1 0,-4-6 2,-4-2-6,4-10 3,-8-2-4,-4-3-3,-3 2 3,-2-3-4,-4 7 1,-8-4-2,2 13 1,-2-2-5,-3 3-1,-2 1-6,0 6-15,-2-1-25,-3 0-14,-2 5-24,0 6-16,2 2-25,-4 0-30,-1 1-36,-2 2-19,1 6-25,-1 0-27,0 1-31,7 4-43,0 3-27,5 2-309,-4-2-732,2 2 324</inkml:trace>
        </inkml:traceGroup>
        <inkml:traceGroup>
          <inkml:annotationXML>
            <emma:emma xmlns:emma="http://www.w3.org/2003/04/emma" version="1.0">
              <emma:interpretation id="{C8D702B2-8B62-4D0D-9E05-5C639E32E732}" emma:medium="tactile" emma:mode="ink">
                <msink:context xmlns:msink="http://schemas.microsoft.com/ink/2010/main" type="inkWord" rotatedBoundingBox="9197,6056 11118,5876 11195,6704 9274,6884"/>
              </emma:interpretation>
              <emma:one-of disjunction-type="recognition" id="oneOf11">
                <emma:interpretation id="interp55" emma:lang="en-IN" emma:confidence="0">
                  <emma:literal>its</emma:literal>
                </emma:interpretation>
                <emma:interpretation id="interp56" emma:lang="en-IN" emma:confidence="0">
                  <emma:literal>it's</emma:literal>
                </emma:interpretation>
                <emma:interpretation id="interp57" emma:lang="en-IN" emma:confidence="0">
                  <emma:literal>ifs</emma:literal>
                </emma:interpretation>
                <emma:interpretation id="interp58" emma:lang="en-IN" emma:confidence="0">
                  <emma:literal>itis</emma:literal>
                </emma:interpretation>
                <emma:interpretation id="interp59" emma:lang="en-IN" emma:confidence="0">
                  <emma:literal>itsy</emma:literal>
                </emma:interpretation>
              </emma:one-of>
            </emma:emma>
          </inkml:annotationXML>
          <inkml:trace contextRef="#ctx0" brushRef="#br0" timeOffset="52253.9152">6695 4887 366,'0'0'395,"3"-11"1,-3 11-2,4-11-4,-4 11-2,0 0-8,8-9-14,-8 9-21,0 0-21,0 0-23,14-1-24,-14 1-30,0 0-22,0 0-24,0 0-21,0 0-14,0 0 9,-4 33 11,1-5-7,0-8-12,-3 7-13,5-3-18,-1 4-11,-1-1-36,1 1-8,2 0-8,-5 0-4,3-2-9,0-6-2,1 7-10,-4-1-2,3-6-27,2-5-45,0-1-44,-4-1-55,4-13-62,-3 18-58,3-18-43,2 15-25,-2-15-40,0 0-63,0 0-51,0 0-286,0 0-816,-4-50 361</inkml:trace>
          <inkml:trace contextRef="#ctx0" brushRef="#br0" timeOffset="52471.7288">6777 4572 257,'-4'-18'275,"4"3"-7,-3 0-11,3 15-20,0-21-20,0 21-25,-4-15-23,4 15-17,-5-11-20,5 11-39,0 0-45,0 0-36,0 0-33,0 0-38,0 0-31,0 0-43,28 4-38,-28-4-136,24 8-330,-7-5 146</inkml:trace>
          <inkml:trace contextRef="#ctx0" brushRef="#br0" timeOffset="52826.6985">6999 4865 304,'-4'-9'342,"4"9"18,0 0-34,-5-14-22,5 14-34,0 0-16,0 0-35,7-15-13,-7 15-29,17-12-14,2 9-7,3-5-36,12 3-30,12 0-35,4-1-36,3 3-34,2-2-43,-3-3-40,1 15-55,2-14-39,10 7-33,-9-6-213,-1 5-474,3-4 210</inkml:trace>
          <inkml:trace contextRef="#ctx0" brushRef="#br0" timeOffset="52637.0652">7094 4556 183,'0'0'354,"17"-5"-3,-17 5-3,0 0-6,0 0-14,0 0-19,0 0-20,0 0-21,0 0-19,0 0-15,0 0-16,14 5 9,-9 6 11,-3 1-12,1 2-6,4 8-12,0 3-11,-2 3-21,-1 0-14,1 5-16,2-2-13,-4 1-13,2-1-10,-3 2-15,3-1-5,-2 1-7,1-5-8,-4 2-18,1-2-48,1-3-53,2 2-57,-3-8-60,1-2-60,-4-1-49,2-1-50,0-5-61,0-10-40,-5 17-267,5-17-745,0 0 330</inkml:trace>
          <inkml:trace contextRef="#ctx0" brushRef="#br0" timeOffset="53148.9536">8290 4647 58,'10'-7'271,"0"-5"11,-3 5 1,0 1-1,-7 6-7,7-16 5,-2 9-10,-5 7-4,7-12-5,-7 12-11,0 0-22,0 0-23,0 0-29,0 0-16,-17-12-14,17 12-19,-33 11-11,6-2-15,-2 3-3,3 3-16,2-7-5,6 7-10,-3-2-12,6 5 9,3 1-14,2-4-8,4 5 1,5 0-12,-4-3-3,11 2 2,1 1-4,7 1-1,8 6 3,2-7 0,2-3-5,3 0-2,0-2-5,3 0 6,1-3-10,1 1 0,-3-5 1,1 7-4,-1-7-2,-4 2 0,-1-2 2,-6-2-5,-3-2 3,-1 3-6,-4-2 6,-12-5-2,12 5 6,-12-5-6,10 3-1,-10-3 0,0 0-16,0 0-20,-34 7-27,3-9-25,-14 1-26,11-3-34,-24 1-36,-5 5-39,2-2-53,-1-2-39,2 5-288,1-3-646,-3-3 285</inkml:trace>
        </inkml:traceGroup>
      </inkml:traceGroup>
      <inkml:traceGroup>
        <inkml:annotationXML>
          <emma:emma xmlns:emma="http://www.w3.org/2003/04/emma" version="1.0">
            <emma:interpretation id="{98F58E62-26B2-4B79-A749-D83D45AF3F16}" emma:medium="tactile" emma:mode="ink">
              <msink:context xmlns:msink="http://schemas.microsoft.com/ink/2010/main" type="line" rotatedBoundingBox="2631,7851 12522,7034 12614,8150 2723,8967"/>
            </emma:interpretation>
          </emma:emma>
        </inkml:annotationXML>
        <inkml:traceGroup>
          <inkml:annotationXML>
            <emma:emma xmlns:emma="http://www.w3.org/2003/04/emma" version="1.0">
              <emma:interpretation id="{3D88ED05-7759-42CD-B5B0-F9E1D4304408}" emma:medium="tactile" emma:mode="ink">
                <msink:context xmlns:msink="http://schemas.microsoft.com/ink/2010/main" type="inkWord" rotatedBoundingBox="2658,8177 6683,7844 6741,8548 2716,8881"/>
              </emma:interpretation>
              <emma:one-of disjunction-type="recognition" id="oneOf12">
                <emma:interpretation id="interp60" emma:lang="en-IN" emma:confidence="0">
                  <emma:literal>corner</emma:literal>
                </emma:interpretation>
                <emma:interpretation id="interp61" emma:lang="en-IN" emma:confidence="0">
                  <emma:literal>corners</emma:literal>
                </emma:interpretation>
                <emma:interpretation id="interp62" emma:lang="en-IN" emma:confidence="0">
                  <emma:literal>Corner</emma:literal>
                </emma:interpretation>
                <emma:interpretation id="interp63" emma:lang="en-IN" emma:confidence="0">
                  <emma:literal>Corners</emma:literal>
                </emma:interpretation>
                <emma:interpretation id="interp64" emma:lang="en-IN" emma:confidence="0">
                  <emma:literal>corneas</emma:literal>
                </emma:interpretation>
              </emma:one-of>
            </emma:emma>
          </inkml:annotationXML>
          <inkml:trace contextRef="#ctx0" brushRef="#br0" timeOffset="54297.0078">376 6678 39,'-4'-8'231,"4"8"-17,-15-16-21,15 16-19,-16-8-16,8 8-21,8 0-11,-22 4-15,5 4-5,5 4 2,-7 0-11,5 0-9,-1 7-6,-4 2-8,4 7-4,-2 0-8,5 1-3,-4 10-2,6-9-3,-5 12-3,8-11-5,0 9-1,2-9-4,-2 9-3,7-6-2,3-7-3,-3 3-2,7-4-4,-2 2 0,2-8-4,0 0-1,5-3 1,3-6 7,3 2-7,-3-6-2,7-5 3,7-2-4,2-6-3,13-1 0,-10-6-1,14-4-4,-3-1-9,-4-6-4,3 0-1,-6-3 8,-3-3-8,0-4 4,-17 12 0,1-5 0,-5 1 8,-6 1 3,3 5 10,-6-1 16,0 1 7,-3 4 9,1-3 2,-3 1 6,0 2 3,0 2 3,0 14-6,0-21 3,0 21-7,-3-16-4,3 16-6,0 0-12,0-16 2,0 16-6,0 0-5,0 0-8,0 0 1,0 0-3,0 0-5,-19 48-1,15-29 1,4 9-3,-1 1 0,1-1 3,0 3-4,1 0-2,13-5-2,-5 2 2,1-1 2,2-2-1,7-2-2,-6-7 1,-1 1 2,7 3 4,2-9-5,-4 0 9,-4-2 5,6-2 3,-5-5 0,1-4 10,4 0-1,-11-4-1,3-2 0,1 1 11,-6-8-10,5 2 7,-10-6-7,3-1-8,-1-4-2,-3-6 11,-5 4-21,3-4 3,-6 2 2,-2 5-3,1 3 2,-5-2-10,2 5 4,4 4-5,-2-3-7,3 6 2,-5 3 5,2-3-7,-2 7-7,1-3-30,11 6-20,-29-3-26,12 3-22,0 4-22,-2 0-22,4 0-43,0 6-38,4-5-32,5 0-31,6-5-208,-16 13-541,16-13 239</inkml:trace>
          <inkml:trace contextRef="#ctx0" brushRef="#br0" timeOffset="54707.0514">1281 6730 179,'3'-19'330,"-3"6"-9,0 13-18,7-16-26,0 5-21,-2 3-16,-5 8-19,19-13-19,-6 9-8,3 0-9,3 2-10,10 4-14,-7 2-14,7 4-14,2-4-8,1 9-7,-1 6-3,0-4-10,-2 5-14,0 0-1,-5 2-14,8 7-1,-13-7-11,-4 0 3,-1 4-3,-2-4-14,1 4-6,-7-7-9,-3 1-4,-1-4 11,-1 3-14,-2-3 4,-1 1-5,0-4-9,-3-3 4,-3 0 0,8-10 1,-9 8-9,9-8 4,-10 8-4,10-8-4,0 0 4,-26-16-6,16 4 1,1-8-14,3-4 10,-1-6-2,5 2 3,2-2 0,2-3 2,5-10-23,6 3 17,3 2-9,2 8-14,8-5-14,3 6-23,-7 4-22,6 3-14,2 2-23,3 7-16,1-3-19,-2 8-19,1-1-29,-2 6-17,4-2-25,-4 5-18,2-3-23,-11 11-170,-2-5-490,3-2 216</inkml:trace>
          <inkml:trace contextRef="#ctx0" brushRef="#br0" timeOffset="55119.0011">2369 6550 248,'3'-14'310,"-3"14"-1,4-17-2,-1 8-6,-3 9-2,0 0-6,5-16-2,-5 16-16,0 0-27,9-11-21,-9 11-19,0 0-27,5-5-17,-5 5-20,0 0-13,0 0-6,0 0-14,5 28-8,-5-12-8,-2 8-13,2-8-7,-3 6-2,3 4-2,0 1-11,-4-7-6,8 0-3,-8 8-5,4-2-8,-1-8-1,2 2 1,3-2-7,-4-1-15,3-3 10,-1-3-5,3-2 0,-5-9-9,5 11 14,-5-11-2,7 9-11,-7-9 5,26-6 3,-11-1-2,2-4 0,7-5-9,-2-1 3,-3-8 3,12-5-1,1-5-5,-6-1-1,3 3 1,-7 6 0,-2 4-4,-2 1 8,-3 6 0,0 0 6,-1 4 6,-6-4-1,-1 8-2,0 0 0,0 0-5,-7 8-10,12-7 6,-12 7-8,10-5 0,-10 5-2,0 0 3,0 0-1,9 24 2,-9-16 0,3 12-2,-6-5 1,6 5 0,-6-3 0,3 6-4,-2-4-19,4-2-33,-2 1-34,0 0-52,0 0-57,3-4-49,-6 2-59,11-3-76,-6 2-330,1-5-763,6-3 338</inkml:trace>
          <inkml:trace contextRef="#ctx0" brushRef="#br0" timeOffset="55932.9142">3340 6595 51,'0'0'321,"0"0"-7,-25-1-18,25 1-31,0 0-26,-12-2-20,12 2-26,0 0-19,0 0-17,0 0-14,0 0-18,0 0-8,0 0-14,0 0-13,0 0-7,0 0-2,0 0-7,0 0-2,0 0-4,0 0 4,0 0-6,0 0-3,0 0-7,0 0-6,22-26-3,-22 26-7,4-13 1,-4 13-9,5-19-7,-5 7 0,0 12 7,1-24-13,-1 9-3,-1-2 2,-4 2-1,5 2 2,-2-2-6,2 15 1,-2-23-5,-1 12 3,3 11-5,-4-17 0,4 17 5,-5-10-4,5 10 3,-7-12 0,7 12-3,0 0 1,0 0-3,-10-4-2,10 4-2,0 0-1,-22 18 5,15-2-5,-5 2 9,5-2 1,-5 7 16,-1 3 1,1 1 17,7 1-6,-2 0-2,0 1 5,-2-3 1,6 2 8,0-2-4,-1 4-8,1-10-13,3 0-1,3-3 12,1 2 2,2-2 4,1-2-7,0-2-2,3-4 0,4 6-6,1-7 3,2-4 0,4-4-3,1 0 6,0-4-11,0 0 1,11-6-10,-4 1 2,2-4-1,-6-3 3,-2-1-6,-1-3-1,0 4 11,-8 1-7,1-10-8,0 2 2,-1 1 9,-4-3-10,-1 6 0,3-4-5,-4-2-4,-4 7 13,1-1-7,0 2 1,-5 6 8,5-2 3,-5 0 0,5 3 6,-5 10 3,0-18 1,0 18-1,0 0-7,2-11-3,-2 11-13,0 0 4,0 0 1,0 0-14,0 0 16,0 0-3,0 0-2,0 0-4,0 0 2,22 24 5,-15-16-6,0 0 0,0 0-7,6 1 13,-4-1-1,3 2 0,0-3 0,1-2-8,-2 0 10,6-2 1,5-2-2,-3 3 5,-2-8-4,3 3-2,1-6-1,-1 3 2,-3 0-1,4-1 7,-6-3-7,-5 0 3,9-6-2,-5 5 9,1-3 0,-3-4 4,-3 5 12,1-5 3,0 4 9,-5 0 3,-1 1 2,1 0 9,-3 0 3,-2 11 5,8-14-3,-8 14-3,7-14-9,-7 14-6,0 0-7,7-9-7,-7 9-6,0 0-1,0 0-4,0 0-1,0 0-3,5 34 4,-8-17-6,3 1 0,-4 2-3,1-2 1,-1 7-2,3 3-1,-5 0-16,1-8-39,-3 6-37,6 2-50,-3-5-57,2-3-66,-1 2-75,8-4-98,-10 1-392,6-19-887,7 34 392</inkml:trace>
        </inkml:traceGroup>
        <inkml:traceGroup>
          <inkml:annotationXML>
            <emma:emma xmlns:emma="http://www.w3.org/2003/04/emma" version="1.0">
              <emma:interpretation id="{1C043C7A-48DD-47E1-A986-DFD229AD0A79}" emma:medium="tactile" emma:mode="ink">
                <msink:context xmlns:msink="http://schemas.microsoft.com/ink/2010/main" type="inkWord" rotatedBoundingBox="7672,7760 8711,7674 8767,8351 7728,8436"/>
              </emma:interpretation>
              <emma:one-of disjunction-type="recognition" id="oneOf13">
                <emma:interpretation id="interp65" emma:lang="en-IN" emma:confidence="0">
                  <emma:literal>on</emma:literal>
                </emma:interpretation>
                <emma:interpretation id="interp66" emma:lang="en-IN" emma:confidence="0">
                  <emma:literal>On</emma:literal>
                </emma:interpretation>
                <emma:interpretation id="interp67" emma:lang="en-IN" emma:confidence="0">
                  <emma:literal>one</emma:literal>
                </emma:interpretation>
                <emma:interpretation id="interp68" emma:lang="en-IN" emma:confidence="0">
                  <emma:literal>own</emma:literal>
                </emma:interpretation>
                <emma:interpretation id="interp69" emma:lang="en-IN" emma:confidence="0">
                  <emma:literal>Own</emma:literal>
                </emma:interpretation>
              </emma:one-of>
            </emma:emma>
          </inkml:annotationXML>
          <inkml:trace contextRef="#ctx0" brushRef="#br0" timeOffset="57021.9008">5233 6197 67,'0'0'224,"0"0"-6,0-14-12,0 14-7,0 0-10,0 0-6,0 0-17,0 0-14,0 0-12,0 0-20,0 0-10,0 0 2,0 0 8,0 0 2,-22 31 4,13-14-3,-3 6-5,2 4-9,-2 1-2,3 1 1,-3 3 4,6 7-8,-1 3 5,-2 0-10,6-9-6,-1 7-9,-1 3-4,5-15-8,2 12-5,3-12-2,0 0 1,5-2 1,-4-7 0,4-1 7,2-2 2,0-2 8,0 0-2,3-5 7,-1 0 11,-2-5 10,3-3-3,6-2 0,-3-1-5,5-1-2,-3-12-4,-3 7-3,5-12-6,-1-1-13,-6-3-4,-1 0-7,-2-7-8,1 3-1,-6-3-8,-2-1-7,-1 3-1,-2-3-4,-2-2-5,0 4-2,-2-3-3,-5 3-5,0 2-1,-1 1 0,1 1-6,-5 6-1,2 0-1,-1 7-4,3 0-8,-8 3-21,3-2-19,-3 4-23,1 0-13,-2 1-6,-4 7-14,8-1-19,-4 4-9,3-2-8,14-1-14,-22 8-15,12 1-17,-4-1-21,5 0-23,3 3-29,4 0-35,2-11-19,2 21-281,-2-21-636,12 24 281</inkml:trace>
          <inkml:trace contextRef="#ctx0" brushRef="#br0" timeOffset="57471.6441">5650 6334 148,'0'0'331,"8"-16"-2,-1 11-8,-7 5-9,7-11-33,-7 11-20,8-8-25,-8 8-24,0 0-21,9-6-17,-9 6-28,0 0-11,0 0-10,0 0-16,19 19 6,-16-10-24,0 2-6,1 0-6,-1 1-12,2 4-4,-3 1-7,0 0-7,1-2 0,-3 1-4,0-1-4,0-15-4,-3 25-5,1-13-4,2-12-3,0 18 1,0-18-5,-2 12 2,2-12-5,0 0 10,0 14-6,0-14 4,0 0 0,0 0 17,0 0-3,9 6 1,-9-6-8,0 0 1,31-31-10,-14 19 5,5-7-1,2-1-4,3 0-6,-3-4 2,0 7-2,-2-3 4,-1 2-2,3 1 10,-7 1-6,3-1-8,-4 5 20,-1 3 2,-5 2 4,-5-1-1,2 3-5,-7 5 0,10-7-8,-10 7-8,12-3-3,-12 3-1,0 0 1,0 0 1,19 12-1,-15-1 3,-3 3-4,4 4-5,-3 0 1,0-1 4,-2 4-6,1-1 5,-1 5-2,-3-2 1,3 3-5,-2-8 0,-1 1-41,0-2-37,3 1-38,0-5-32,0 0-33,0-13-38,0 24-34,1-16-42,-1-8-31,17 12-280,-5-10-649,7-4 288</inkml:trace>
        </inkml:traceGroup>
        <inkml:traceGroup>
          <inkml:annotationXML>
            <emma:emma xmlns:emma="http://www.w3.org/2003/04/emma" version="1.0">
              <emma:interpretation id="{694D6E08-0980-4E60-B455-AAA3DDC2B309}" emma:medium="tactile" emma:mode="ink">
                <msink:context xmlns:msink="http://schemas.microsoft.com/ink/2010/main" type="inkWord" rotatedBoundingBox="8849,7337 10250,7221 10342,8338 8942,8454"/>
              </emma:interpretation>
              <emma:one-of disjunction-type="recognition" id="oneOf14">
                <emma:interpretation id="interp70" emma:lang="en-IN" emma:confidence="0">
                  <emma:literal>Sin</emma:literal>
                </emma:interpretation>
                <emma:interpretation id="interp71" emma:lang="en-IN" emma:confidence="0">
                  <emma:literal>fin</emma:literal>
                </emma:interpretation>
                <emma:interpretation id="interp72" emma:lang="en-IN" emma:confidence="0">
                  <emma:literal>Gin</emma:literal>
                </emma:interpretation>
                <emma:interpretation id="interp73" emma:lang="en-IN" emma:confidence="0">
                  <emma:literal>(in</emma:literal>
                </emma:interpretation>
                <emma:interpretation id="interp74" emma:lang="en-IN" emma:confidence="0">
                  <emma:literal>tin</emma:literal>
                </emma:interpretation>
              </emma:one-of>
            </emma:emma>
          </inkml:annotationXML>
          <inkml:trace contextRef="#ctx0" brushRef="#br0" timeOffset="58007.0508">6913 5798 191,'0'0'315,"-1"-19"-12,1 19-2,-2-17-12,2 17-4,2-20 2,-2 20 2,1-14-7,-1 14-3,2-9-16,-2 9-13,0 0-26,0 0-23,0 0-26,0 0-20,0 0-20,0 0-9,0 0-6,-34 37 8,15 0 4,-8 8-7,-1-1-5,-2 1-9,4 3-4,-5 2 1,4-4 2,5 4-11,3-2-7,-3 0-7,0-2-9,3 2-5,2-5-6,0 5-7,1-4-5,3 1-1,-1-3-7,2 0-3,-7-2-8,4-1-29,3-10-44,-5 9-41,5-11-48,0-1-38,2-3-60,-4 4-46,0-4-57,2-7-55,6-2-41,-3-5-266,6-5-746,3-4 330</inkml:trace>
          <inkml:trace contextRef="#ctx0" brushRef="#br0" timeOffset="58270.9009">6905 6372 16,'2'-13'383,"1"0"9,-1-3 6,-1 5-8,-1 11-10,2-17-24,-2 17-27,7-8-21,-7 8-32,0 0-28,0 0-24,0 0-19,0 0-8,0 0 14,0 0 9,5 35-9,-7-20-17,2 5-13,-3-1-15,-1 7-19,4 0-10,-6 1-15,1-3-10,3-4-11,-3 7-14,3-7 0,0-3-15,-3-1-31,-2-1-47,7-2-57,-3-4-68,3-9-61,-3 19-48,3-19-46,-6 8-60,6-8-71,0 0-335,0 0-815,0 0 361</inkml:trace>
          <inkml:trace contextRef="#ctx0" brushRef="#br0" timeOffset="58425.0678">7033 5970 83,'-7'-15'320,"5"0"-10,-4 5-14,0-1-10,6 11-32,-3-19-28,3 19-29,-5-14-21,5 14-37,-2-10-45,2 10-40,0 0-31,0 0-54,0 0-65,0 0-59,0 0-208,22 38-393,-16-26 174</inkml:trace>
          <inkml:trace contextRef="#ctx0" brushRef="#br0" timeOffset="58835.0089">7195 6362 174,'0'0'360,"0"0"-8,0 0-8,0 0-35,0 0-30,0 0-32,0 0-25,0 18-18,0-18-28,5 15-19,-3-3 9,0 3-30,-2 0-15,5 4-15,-3-4-9,-4 4-5,2-1-11,0 1-13,0 1 1,0-1-2,0-1-10,-2-1-2,2-3-9,0-2-5,-3 3 0,3-15-13,0 21 2,0-21 4,3 12-3,-3-12-4,4 10 1,-4-10-3,0 0 1,15 0 0,-15 0-12,27-14 17,-10 6-14,0-7 0,2 4-1,5-12 5,0 1-13,0 0 5,2-1-1,8-11-6,-12 12 1,2-3 12,-4 4-8,-1 4 20,-4 4 12,-1 1 13,-2 3 9,-3 1 6,-1 0 0,1 0 0,-9 8-14,13-8 3,-13 8-10,7-5-9,-7 5-7,0 0 4,0 0-13,0 0 4,16 17-2,-15-5-1,1 2-8,-4 1-4,2 1 1,0 3-13,-1 1-28,1 0-33,1-2-39,6 8-40,3 1-51,1 1-55,1-3-71,6-2-57,-6-10-282,7 2-707,3 3 314</inkml:trace>
        </inkml:traceGroup>
        <inkml:traceGroup>
          <inkml:annotationXML>
            <emma:emma xmlns:emma="http://www.w3.org/2003/04/emma" version="1.0">
              <emma:interpretation id="{EEC0FFCB-59DE-4476-87B3-1C7F856838DF}" emma:medium="tactile" emma:mode="ink">
                <msink:context xmlns:msink="http://schemas.microsoft.com/ink/2010/main" type="inkWord" rotatedBoundingBox="10924,7489 12548,7355 12613,8140 10989,8274"/>
              </emma:interpretation>
              <emma:one-of disjunction-type="recognition" id="oneOf15">
                <emma:interpretation id="interp75" emma:lang="en-IN" emma:confidence="0">
                  <emma:literal>His</emma:literal>
                </emma:interpretation>
                <emma:interpretation id="interp76" emma:lang="en-IN" emma:confidence="0">
                  <emma:literal>He</emma:literal>
                </emma:interpretation>
                <emma:interpretation id="interp77" emma:lang="en-IN" emma:confidence="0">
                  <emma:literal>H</emma:literal>
                </emma:interpretation>
                <emma:interpretation id="interp78" emma:lang="en-IN" emma:confidence="0">
                  <emma:literal>HI)</emma:literal>
                </emma:interpretation>
                <emma:interpretation id="interp79" emma:lang="en-IN" emma:confidence="0">
                  <emma:literal>H p</emma:literal>
                </emma:interpretation>
              </emma:one-of>
            </emma:emma>
          </inkml:annotationXML>
          <inkml:trace contextRef="#ctx0" brushRef="#br0" timeOffset="59713.5065">8433 6390 38,'-18'-12'327,"6"6"-4,3 1-16,-1 2-23,10 3-31,-14-7-26,14 7-24,-8-10-16,8 10-25,0 0-17,0 0-14,32-5-10,-10 4-12,11-4-17,3 4-17,11-4-23,6 2-25,0-2-21,-1 1-31,-1 0-26,2 1-29,-2-6-33,-1 8-31,2-7-29,1-4-21,-3 9-34,-14-9-116,10 0-372,-12 8 165</inkml:trace>
          <inkml:trace contextRef="#ctx0" brushRef="#br0" timeOffset="59215.7899">8416 6155 42,'2'-20'341,"1"3"12,-1-2-11,2 6-19,1-4-7,-4 1-6,4 6-1,-5 10-4,4-17-12,-4 17-9,3-13-22,-3 13-12,0 0-24,4-10-17,-4 10-19,0 0-20,0 0-16,0 0-16,0 0-11,0 0 2,0 0 13,0 0-2,-9 50 0,7-32-9,-3 13-5,2-6-15,-4 7-10,2-3-11,2 0-3,-1 0-9,-3 4-10,6-1-3,-3-5-10,1 1-2,-1 0-8,1-7-33,1 6-37,1-3-42,1-5-46,1-2-50,4 2-50,-5-4-36,4 2-35,3-8-75,1-1-70,6-3-341,6-2-833,4 0 369</inkml:trace>
          <inkml:trace contextRef="#ctx0" brushRef="#br0" timeOffset="59456.6526">8934 6003 170,'-4'-16'404,"-1"3"17,4 1 17,1 12-7,-4-19-13,4 19-27,0 0-26,-2-16-30,2 16-26,0 0-28,0 0-25,0 0-29,-5-12-21,5 12-22,0 0-23,0 0-10,0 0-6,0 0 2,0 0-4,-3 52-11,-2-28-1,1-2-11,-1 4-12,4 2-8,-5-1-9,5 1-5,-8 2-11,4 1-6,2 0-8,-4-3-9,2 1 0,3-1-12,-3-3-33,1 3-36,-1 0-30,4 1-35,-5-7-56,6-3-51,0 1-53,0 0-52,-1-4-63,2 0-67,-1 0-366,0-16-869,0 18 386</inkml:trace>
          <inkml:trace contextRef="#ctx0" brushRef="#br0" timeOffset="60017.726">9584 6002 194,'0'-15'374,"0"15"12,-5-16 1,5 16-15,-1-13-7,1 13-12,0 0-12,0-16-13,0 16-16,0 0-19,0 0-24,0 0-22,0 0-22,0 0-29,-5-12-20,5 12-19,0 0-19,0 0-7,0 0-8,0 0-4,-7 40-7,7-20 0,-4 3-3,-1 7-5,3-2-2,1 0-4,1 3-11,-7-1-8,2 4-6,1-3-7,-1 2-3,0-3-8,2 11-4,3-9-2,-5-4-7,8 0-3,-3-2-5,3 1-28,-4-7-39,4-2-39,2 1-40,0 1-51,-5-3-51,4-5-49,1 1-33,-2-4-43,9-1-51,4-4-52,-8-2-299,-8-2-802,31-8 354</inkml:trace>
          <inkml:trace contextRef="#ctx0" brushRef="#br0" timeOffset="60266.9743">9754 5934 2973,'-7'-20'85,"-2"5"33,1-2-5,1 4 30,2 2 15,5 11 16,-4-19-22,1 11-26,3 8-11,0 0-23,0-16-5,0 16-3,12-5-15,-12 5-4,25 8-7,-13-3-5,11 10-5,-5-2 4,8 2-11,-2 5-2,-2 1-15,2 6 12,-7-1-7,-2 1-1,-3-11-1,0 14-3,0-4-3,-5 1-1,-5-9-1,3 0 0,-8 2-3,-4-3-10,2 6-40,-14-2-43,5-2-55,-6 1-59,-8-3-68,-1-2-74,-8 5-349,6-7-738,-15-1 327</inkml:trace>
        </inkml:traceGroup>
      </inkml:traceGroup>
    </inkml:traceGroup>
    <inkml:traceGroup>
      <inkml:annotationXML>
        <emma:emma xmlns:emma="http://www.w3.org/2003/04/emma" version="1.0">
          <emma:interpretation id="{FF256D51-13B0-4011-BD1B-A8CA4960F28C}" emma:medium="tactile" emma:mode="ink">
            <msink:context xmlns:msink="http://schemas.microsoft.com/ink/2010/main" type="paragraph" rotatedBoundingBox="2308,9560 13299,8539 13693,12780 2702,138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311F16-FD52-4B18-9C52-B2DB1A3CF94F}" emma:medium="tactile" emma:mode="ink">
              <msink:context xmlns:msink="http://schemas.microsoft.com/ink/2010/main" type="line" rotatedBoundingBox="2308,9560 13299,8539 13485,10547 2494,11569"/>
            </emma:interpretation>
          </emma:emma>
        </inkml:annotationXML>
        <inkml:traceGroup>
          <inkml:annotationXML>
            <emma:emma xmlns:emma="http://www.w3.org/2003/04/emma" version="1.0">
              <emma:interpretation id="{63C972A9-C115-480D-A965-D5A179C73A37}" emma:medium="tactile" emma:mode="ink">
                <msink:context xmlns:msink="http://schemas.microsoft.com/ink/2010/main" type="inkWord" rotatedBoundingBox="2332,9824 3354,9729 3442,10675 2420,10770"/>
              </emma:interpretation>
              <emma:one-of disjunction-type="recognition" id="oneOf16">
                <emma:interpretation id="interp80" emma:lang="en-IN" emma:confidence="0">
                  <emma:literal>the</emma:literal>
                </emma:interpretation>
                <emma:interpretation id="interp81" emma:lang="en-IN" emma:confidence="0">
                  <emma:literal>tx</emma:literal>
                </emma:interpretation>
                <emma:interpretation id="interp82" emma:lang="en-IN" emma:confidence="0">
                  <emma:literal>tax</emma:literal>
                </emma:interpretation>
                <emma:interpretation id="interp83" emma:lang="en-IN" emma:confidence="0">
                  <emma:literal>Fl</emma:literal>
                </emma:interpretation>
                <emma:interpretation id="interp84" emma:lang="en-IN" emma:confidence="0">
                  <emma:literal>*t</emma:literal>
                </emma:interpretation>
              </emma:one-of>
            </emma:emma>
          </inkml:annotationXML>
          <inkml:trace contextRef="#ctx0" brushRef="#br0" timeOffset="62940.9384">-178 8764 670,'0'0'-3,"-25"-12"20,25 12 21,-12-17 0,12 17 27,-7-20 10,7 9 13,0-6 8,0 17 17,7-28 4,0 14 4,1-3 0,2 0 4,6 3 6,-1 1 0,2-2 1,7 1-8,2 0-4,6 5-7,2 0-7,-5 4-10,2 3-6,1 1-8,6 6-5,-5 4-7,1-2 3,0 6-18,-2 2-3,6 13-6,-1-8-3,8 7-7,-16-7-25,8 6-33,1 5-39,5 3-37,1-8-43,9-6-56,-2 5-61,2-6-158,7-7-449,-2 1 198</inkml:trace>
          <inkml:trace contextRef="#ctx0" brushRef="#br0" timeOffset="62765.0386">-108 8735 108,'-18'-7'253,"7"3"-6,-1 0-18,12 4-12,-13-7-13,13 7-14,-12-9-14,12 9-10,0 0-14,-12-4-11,12 4-11,0 0-4,0 0-17,0 0-4,0 0-10,19-21-9,-8 17-4,8 1-11,0 3-8,7-4-6,6 4-7,-1-1-3,5 6-8,10-2 0,5-5-11,-3 2-14,0 0-17,-2 0-16,2-6-17,-1-2-2,-2-1-8,-8-1-4,-2 1 1,0-2 4,-5-1 2,-5-2 5,-1 0 3,-5 2 4,-2-1 5,-2-4 11,-3 2 12,-2 0 14,-1 0 13,-2 2 6,-7 0 9,0 13 1,0-23 5,-4 11 11,1-1-5,0-1 3,-9 0-5,8 5 5,-8-4-8,2 6 1,-5-1 0,3 6-8,-5-4-6,-6 4-3,-7 6-1,1-3-7,-2 7 1,-2 4-5,-8 4-2,-3 3-2,0 4-5,3 2-4,10-9-8,-8 12-13,4 4-8,13-7-13,-3-6-12,-1 3-8,-5 8-8,13-9-14,2-1-17,-4 0-15,4-5-14,4 1-12,-1-5-21,1-3-10,-2 5-2,5-6-3,-2-2-8,0 1-11,-4-1-98,15-5-314,-26 0 139</inkml:trace>
          <inkml:trace contextRef="#ctx0" brushRef="#br0" timeOffset="62298.9547">178 8475 106,'-11'-8'286,"11"8"-15,0 0-11,0 0-19,0 0-14,0 0-10,0 0-15,-7-8-13,7 8-9,0 0-17,0 0-17,0 0-16,0 0-10,0 0-14,0 0 3,0 0 2,0 0-2,0 37 0,-1-18-5,1 7-13,-7 5-2,3-1-9,1 4-8,-5 10-9,-3 3-9,4-2 0,-5-1-2,2 4-7,5-7-20,2-10-38,3 3-24,0-1-28,3-5-16,2 1-27,2-4-30,0-5-34,5-6-61,2-1-20,-3-5-233,1-1-525,2-9 232</inkml:trace>
          <inkml:trace contextRef="#ctx0" brushRef="#br0" timeOffset="63508.613">319 8268 207,'0'-13'207,"0"13"-13,4-14-14,-4 14-3,3-14-2,-3 14 0,4-10 17,-4 10-2,0 0 0,5-12-9,-5 12-3,0 0-8,0 0 1,0 0-8,0 0-9,0 0-10,0 0-6,0 0-10,0 0-20,0 0 4,0 0-21,0 0 2,0 0-9,0 0-1,0 58 7,0-31-4,0 4-6,3 12-23,0 9 14,1-1-13,-1 0-1,6 3-7,-2-1-36,3 1-28,2-1-52,3 1-41,-5 0-41,9 3-49,-3-4-53,2 0-67,-2 0-242,-3-9-604,3-1 267</inkml:trace>
        </inkml:traceGroup>
        <inkml:traceGroup>
          <inkml:annotationXML>
            <emma:emma xmlns:emma="http://www.w3.org/2003/04/emma" version="1.0">
              <emma:interpretation id="{2E064031-255B-4A5C-AB25-FEFDD706E50C}" emma:medium="tactile" emma:mode="ink">
                <msink:context xmlns:msink="http://schemas.microsoft.com/ink/2010/main" type="inkWord" rotatedBoundingBox="4539,9618 9189,9186 9352,10931 4701,11364"/>
              </emma:interpretation>
              <emma:one-of disjunction-type="recognition" id="oneOf17">
                <emma:interpretation id="interp85" emma:lang="en-IN" emma:confidence="0">
                  <emma:literal>"Always</emma:literal>
                </emma:interpretation>
                <emma:interpretation id="interp86" emma:lang="en-IN" emma:confidence="0">
                  <emma:literal>'Always</emma:literal>
                </emma:interpretation>
                <emma:interpretation id="interp87" emma:lang="en-IN" emma:confidence="0">
                  <emma:literal>"always</emma:literal>
                </emma:interpretation>
                <emma:interpretation id="interp88" emma:lang="en-IN" emma:confidence="0">
                  <emma:literal>'always</emma:literal>
                </emma:interpretation>
                <emma:interpretation id="interp89" emma:lang="en-IN" emma:confidence="0">
                  <emma:literal>lifeways</emma:literal>
                </emma:interpretation>
              </emma:one-of>
            </emma:emma>
          </inkml:annotationXML>
          <inkml:trace contextRef="#ctx0" brushRef="#br0" timeOffset="69725.1707">1986 8281 153,'-3'-13'182,"3"13"-5,-5-11-8,5 11-9,-4-12-5,4 12-9,0 0-5,0 0-14,-7-18-6,7 18-11,0 0-7,-1-10-8,1 10-8,0 0-5,0 0-5,0 0-5,0 0-8,0 0-6,0 0-8,0 0-1,0 0-8,0 0 3,0 0-7,0 0-6,0 0-5,-9-8 1,9 8-6,0 0 0,0 0-5,0 0 0,0 0-2,0 0-9,0 0-14,0 0-17,0 0-22,0 0-20,0 0-22,0 0-26,0 0-24,0 0-5,0 0-7,0 0-26,0 0-107,0 0-307,0 0 136</inkml:trace>
          <inkml:trace contextRef="#ctx0" brushRef="#br0" timeOffset="71226.965">2493 8134 154,'0'0'170,"6"-13"2,-6 13 4,1-12 5,-1 12-2,5-9 5,-5 9 2,4-14 2,-4 14 0,0 0 3,5-13 2,-5 13-4,0 0 1,0 0-11,0 0-1,0 0-5,0 0-19,0 0-15,0 0-4,0 0-24,0 0-3,0 0-17,0 0-6,0 0-10,0 0 3,-22 56-6,8-28-13,-3 12 0,7 0 2,-11 4-12,4-1 0,2 2 3,-4-3-15,2 11-10,3-7 4,1 2-7,-5-2 9,1 0-15,4-8 8,-3 2-2,8-10-25,-6-2-37,7-2-16,-1-6-29,4-4-23,-2 0-28,0-4-22,5-4-23,1-8-25,-9 11-41,9-11-32,0 0-20,0 0-186,0 0-523,0 0 233</inkml:trace>
          <inkml:trace contextRef="#ctx0" brushRef="#br0" timeOffset="71722.7531">2341 8673 92,'-6'-9'288,"6"9"-6,-4-12-15,4 12-25,0 0-25,0 0-26,10-24-18,-1 16-19,5-3-14,4 4-18,13-1-10,2-2-22,-1 2-33,18-2-32,-1 2-40,1 3-42,-3-7-43,8 3-26,-2-3-47,-3 7-158,-1-5-357,1 1 158</inkml:trace>
          <inkml:trace contextRef="#ctx0" brushRef="#br0" timeOffset="71470.0074">2376 8268 205,'6'-8'227,"-2"-4"-1,1 4-5,-2-4-8,6 8-8,-9 4-7,14-15-4,-11 10-8,-3 5-5,19-11-5,-7 8 7,-4-2-19,-8 5-5,24 0-3,-8 4-9,-3-1-2,3 2-9,2 7 2,1-1 5,-4 6-12,3 6-7,-3 2-6,11 10-17,-13-6-3,6 10-15,-4 3-1,-3 4-8,-5-2-6,0 0-3,-5 0-8,-4-4-13,4-8-20,1 1-48,-6 6-40,6-13-44,1 7-43,-4-15-42,5 9-51,1-12-50,-2 2-305,-1-5-650,2-4 288</inkml:trace>
          <inkml:trace contextRef="#ctx0" brushRef="#br0" timeOffset="70821.0918">2562 8205 92,'-12'-9'218,"12"9"-2,-4-12 0,4 12-11,-10-12-6,10 12-7,-8-7-3,8 7-7,-11-8 2,11 8-19,0 0-8,-8-9-7,8 9-13,0 0-4,-10-6-11,10 6-7,0 0-5,0 0-9,0 0-10,-7-9 0,7 9-12,0 0-9,0 0-4,0 0-7,0 0-4,0 0-9,0 0-4,0 0-2,0 0-8,0 0-4,0 0 15,0 0-18,0 0-3,-11 24 5,5-12-1,-1-5-7,-2 7 0,2-7 2,2 3-2,-3 0 2,8-10-10,-9 11 0,9-11 3,-10 13 2,10-13 3,0 0-1,-7 11-5,7-11-1,-10 3 11,10-3-14,0 0 1,0 0 0,0 0-16,0 0-20,0 0-22,0 0-24,0 0-22,0 0-24,0 0-15,0 0-7,-9-28-9,9 28-3,0 0-6,12-28 5,-5 18 2,0-7 18,1 2 15,-2 6 10,6-6-9,-6 3 27,1 4 3,-2-5 10,2 4 20,-2-2-13,0 2 8,1 1 21,-6 8 10,10-15 6,-10 15 18,3-13 2,-3 13 11,0 0 11,9-11 6,-9 11 4,0 0-1,5-7-4,-5 7 1,0 0-2,0 0-2,0 0 0,0 0-8,0 0 3,0 0 0,0 0-6,0 0 3,0 0-5,0 0 0,0 0 4,0 0-11,0 0-5,0 0-12,0 0-21,0 0-27,0 0-21,-9 39-28,9-39-24,0 17-124,0-17-284,-5 15 126</inkml:trace>
          <inkml:trace contextRef="#ctx0" brushRef="#br0" timeOffset="71970.9204">3318 8053 138,'-5'-16'366,"5"0"3,-2 0-6,1 0-11,-3 4 5,4 12-16,-1-20-4,1 20-10,0-15-20,0 15-24,0 0-30,-2-14-25,2 14-26,0 0-22,0 0-20,0 0-15,0 0-8,-3 42-4,1-14-4,0 14-10,2-2-10,-2 1-7,-1 3-15,1 0-3,2 4-11,2-1-6,-2-2-6,-2-2-5,2 2-13,-1 1 4,1-5-41,-4 1-45,2 0-49,4 0-50,2-13-54,-3 4-42,4-2-55,-1-2-53,4-9-57,-3 0-308,2-4-766,2-2 340</inkml:trace>
          <inkml:trace contextRef="#ctx0" brushRef="#br0" timeOffset="72599.8944">3580 8405 15,'-2'-16'339,"2"4"-1,0 12-8,0-20-19,0 20-17,0-16-37,0 16-23,2-13-27,-2 13-22,0 0-24,5-10-5,-5 10-16,0 0-3,0 0 4,0 0-15,15 43 2,-13-23-9,0-4-8,3 6-11,-5 4-15,1 4-10,-1-5-4,4-1-4,-1 5-7,-1-10-4,1 6-9,-1-11-1,3 7-12,-3-5 3,3 0-1,-2-5 0,2-1-10,-1-2-4,1 1 4,-5-9-1,7 13-7,-7-13 0,0 0-3,0 0-8,34-15-3,-19 2 1,-3-1-2,2-2 6,-4-4 1,6-5-12,-3 2 2,-4-2-4,4-1 4,-4-2 0,-2 1 2,0-1 6,1 3-5,-1-1-11,-5 6 6,3 4 3,0-3-1,0 6 2,0 1 7,-3 3-9,-2 9 8,2-19 3,-2 19-7,5-8-3,-5 8-3,0 0 1,0 0 1,0 0-2,0 0 4,0 0 1,7 45 13,-4-22-5,2 6-4,-5 2 6,4 0-6,1-2 14,-4 2-20,5-3 6,-3 1-6,0-1 7,6-4-5,-1-8 4,3 4 3,1-4 4,5 1-5,-2-6 10,-1 0-5,6-3 3,1-3 1,-1-5-2,2-4-4,7-8 4,-10 4-2,10-4 2,-1-7-5,-10 2 1,6-3-2,-3-8 0,-4 2-5,2-2 7,-9-2-3,4-10 0,-6 9-5,-1-2 3,-4 5 0,1 0-1,-4 0 3,-4 1 1,3 9-13,-6 0 4,-2 5 4,-1-2-12,2 5-5,-10 3-10,1 4-25,2-1-19,-4 8-19,-8-1-22,5 5-16,-4 5-18,-3-1-20,9 7-28,2 1-39,3 1-26,3-5-27,10 1-40,1-1-189,1-16-552,13 30 245</inkml:trace>
          <inkml:trace contextRef="#ctx0" brushRef="#br0" timeOffset="73657.0652">4845 8268 218,'2'-15'326,"-2"-1"-6,0-1-16,0 17-18,-2-23-21,-1 11-19,3 12-20,-2-20-19,2 20-3,0-17-30,0 17-21,-3-14-14,3 14-12,0 0-14,-14-5-14,14 5-12,0 0-7,-29 23-5,14-13-13,-1 0-3,2 8-6,-3-4-5,4 2 0,1 1-16,0 1 3,2-1-7,-1 0 4,1 2-7,5-3-4,2 0 6,1-2-8,4 1-7,1 0 5,2-2-8,4-1-12,-1-5-14,4-3-4,-2 3-5,9-2-9,-3-4 1,-1-1 6,2-3 3,-3 0 2,1-4 4,-3 3 0,3-7 4,-3-2 0,-1 3 0,-1-3 9,-7-2-3,4 1 8,-5 0 7,3-3 7,-3 0-1,-1 0 9,-1 2 0,-1-3 5,1 18 6,0-23 0,0 13 5,0 10 3,-2-17 10,2 17 1,0-16-11,0 16-2,0 0-5,3-14-4,-3 14-4,0 0-5,0 0 0,0 0-3,0 0-2,0 0-4,0 0 3,0 0 2,7 47 2,-7-29-4,-2 0-1,2 0 7,-1 0-3,1 1 2,0 1-10,-5 0 11,5 4-3,0-3-3,0-1 3,0 0-5,1-6 7,4 6-10,2-11-1,-3 4 1,6-7 7,0 2-4,11-2 0,1-2 1,9-8-6,15-7 3,-14 2-1,11-7-1,-11 3-7,8-6 12,-10 2-8,-1-3-6,0 0 9,0 0 5,-8 2-1,1-2-1,-7 0 0,6-2 4,-11 7 1,4-4 2,1-3 8,-8 7-7,2-1 1,-3-4-1,1 3 2,-2 2-3,-1 4 1,-2 1 7,-2 10-1,6-18-2,-6 18-3,0-10-6,0 10 2,0 0-4,6-12-2,-6 12-3,0 0-6,0 0 6,0 0-4,-23 28 0,15-15-1,-1 4 7,-1-2-8,5 5 4,-2-5-10,0 1 10,2 3-3,2-3 1,-2 2 2,5-4 0,0 2 1,0-1 0,0 0-10,0-15 10,6 20-4,-1-12 3,-1 3 1,4-2 3,-8-9-5,14 7 3,-5-3-2,-9-4 3,22 0 2,-22 0-5,22-10-1,-7 2 3,-1-2-2,3-1 2,-3-2-5,1-6 7,-1 6-9,1-10 2,2 0 2,-1-2 1,-1 4 9,2-4 17,-3-2 10,1 4 19,-1 2 8,-4 2 8,2 3 7,-3-1 6,1 6 10,-5 1-4,2 0-2,0 5-3,-7 5-8,12-12-13,-12 12-9,0 0-5,0 0-5,0 0 0,18 20 1,-14-3 0,1 15 7,-3 0 10,-1 12-3,4 4 5,1 4-4,-5 4-13,1 0 2,-2 19-10,0 3 1,-3-2-7,4-2 2,-8-13-3,2 21-7,4-8-8,-3 1 9,-3-19-2,2-2-6,-3-1 1,1 0-1,0-3-7,-2-2-1,3-3 0,-3-4-4,6-14-3,-8-3-3,5-3 8,0-7-6,3-4 1,0 0 7,-2-2 0,5-8 0,-14 2 4,14-2-12,0 0 0,-26-25-5,14 0 0,-5-1-9,2-18-13,-2 5-4,1-2-2,4-1-3,2-1 0,-2 0-7,2 0-17,3 3-15,0 9-16,0 0-14,2-1-30,2 4-28,1-3-35,4-1-41,5 4-45,1 0-31,6 0-30,1 0-30,8 3-35,12-10-27,1 10-312,5-6-802,4 3 355</inkml:trace>
          <inkml:trace contextRef="#ctx0" brushRef="#br0" timeOffset="74061.3424">6500 8117 259,'5'-17'307,"2"-2"4,0 3-8,1-1-11,-1 4-5,0 2-19,5-1-6,-10 0-18,-2 12-10,8-13-22,-8 13-12,5-11-21,-5 11-19,0 0-15,0-12-16,0 12-17,0 0-5,0 0-8,0 0-15,-37 28-10,15-12-6,-1 8-2,3-6-12,3 5-8,-4 0 2,9-6-6,2 3-7,2-4-8,1 4 1,3 1-3,4-6-2,0 0-1,2 0-5,7 2-6,-1-4 6,2 2-4,2-5 3,4 4-9,-3 0 8,8-3-11,-4 1 0,-2 1 5,2-4-2,4 0 0,-1 1 6,-3-3 2,-1 0-3,-8-3 2,4 0-3,0 1 0,0-4-2,-12-1 3,16 6 4,-16-6 1,6 3-3,-6-3-4,0 0 3,0 0-5,0 0 0,0 0 1,0 0-15,0 0-17,0 0-19,-53-14-10,31 13-41,-12-3-26,2 0-19,-4 4-20,-7-5-34,7 5-41,0 0-48,2 0-49,-10 0-238,13 1-614,2-4 271</inkml:trace>
        </inkml:traceGroup>
        <inkml:traceGroup>
          <inkml:annotationXML>
            <emma:emma xmlns:emma="http://www.w3.org/2003/04/emma" version="1.0">
              <emma:interpretation id="{566C2CD0-6732-4268-A8EB-A9AF7CBCBD02}" emma:medium="tactile" emma:mode="ink">
                <msink:context xmlns:msink="http://schemas.microsoft.com/ink/2010/main" type="inkWord" rotatedBoundingBox="10356,8812 13299,8539 13391,9531 10449,9804"/>
              </emma:interpretation>
              <emma:one-of disjunction-type="recognition" id="oneOf18">
                <emma:interpretation id="interp90" emma:lang="en-IN" emma:confidence="0">
                  <emma:literal>draw</emma:literal>
                </emma:interpretation>
                <emma:interpretation id="interp91" emma:lang="en-IN" emma:confidence="0">
                  <emma:literal>d raw</emma:literal>
                </emma:interpretation>
                <emma:interpretation id="interp92" emma:lang="en-IN" emma:confidence="0">
                  <emma:literal>d row</emma:literal>
                </emma:interpretation>
                <emma:interpretation id="interp93" emma:lang="en-IN" emma:confidence="0">
                  <emma:literal>draio</emma:literal>
                </emma:interpretation>
                <emma:interpretation id="interp94" emma:lang="en-IN" emma:confidence="0">
                  <emma:literal>draco</emma:literal>
                </emma:interpretation>
              </emma:one-of>
            </emma:emma>
          </inkml:annotationXML>
          <inkml:trace contextRef="#ctx0" brushRef="#br0" timeOffset="74758.9577">8070 8060 2148,'3'-14'2,"-1"-4"7,3 3-6,-2-3 26,2 0 43,2 2 15,3-1-2,1-3-6,-4 2 4,3 0 1,-5-1 8,2 3 0,1 0 4,-4 4 9,-1 4-1,-3 8 5,7-20-12,-2 10-5,-5 10-14,-3-15 5,3 15-10,0-15-14,0 15-10,0 0-3,-9-16-4,9 16 1,0 0-11,-24 6 1,9 6-4,-2 1-7,-11 8 3,-1 1-5,9 1-4,-11 8 18,6 6-25,6-11 0,-5 11 4,5-11-3,4 2 0,1 1-4,2-3-3,4 0-2,1-1 7,2-5 2,3 0 0,4-4 2,-2-4-6,0-12 16,6 20-18,1-12 13,2-1-5,-1-4 10,6-1-7,3-4-2,2-5-1,6-4 1,6-1 0,-10-8 7,-3-1-2,6-6-4,4-10-6,-8-2 5,1-7-20,-1-4 10,-4-1 2,1-2 1,-4-3-3,-1 3 3,-5-5-4,-2 1 1,5-2-3,-4 2 9,0 1 2,1 5 11,0 3 24,-2 7 14,-3 16 16,1-3 18,-3 10 8,4 1 5,-4 8-11,0 9-11,3-19-10,-3 19-12,0 0-8,4-7-8,-4 7-3,0 0-5,0 0-2,0 50 0,0-21-7,1 12 1,-6 0-2,5 1 0,0-1-5,0-2 1,4 9-3,-3-4-4,-1-1-39,2 2-35,3-5-67,-1 0-58,-6 0-50,4 1-61,-2-9-71,0-1-57,0-3-267,0-8-745,5-1 329</inkml:trace>
          <inkml:trace contextRef="#ctx0" brushRef="#br0" timeOffset="75104.8015">8616 7843 320,'4'-11'338,"1"0"-2,0 2-10,2-2-26,-7 11-22,13-14-22,-6 11-31,3-3-17,1 3-20,-11 3-10,37 9-11,-15-1-14,-3 1-5,0 3-13,5 7-7,-9-2 3,6 2-21,-6 2-12,-3-2-9,-3-2 0,1 3-16,-2 5-1,-2-10-1,2 0-17,-8 2 5,2-1-15,-4-1 1,2-15-10,-5 21 1,3-14-7,2-7 5,-7 15-10,7-15 2,-6 7-3,6-7 1,0 0-17,0 0 5,0 0 4,0 0-10,-28-20 6,25 10-2,1-10-7,2 4 2,5-11 1,2-1-7,-2-5-12,7 3-4,2-11-9,1 16-24,2-3-12,0 5-11,2 1-23,0 4-17,0 5-16,-2 5-15,8-4-13,-2 4-19,-1 3-20,0 4-19,9 0-17,-4-3-2,4 4-21,-9 4-202,-5-3-494,2 0 219</inkml:trace>
          <inkml:trace contextRef="#ctx0" brushRef="#br0" timeOffset="75516.0282">9538 7684 222,'5'-15'235,"1"8"10,-6 7-4,5-16-5,-4 7-10,-1 9-8,4-20-6,-1 8-2,-3 12-11,0 0-9,0 0-14,4-27-10,-4 27-20,0 0-8,0 0-13,0 0-16,0 0-8,0 0-13,-19-9-12,19 9-11,-34 20-1,12-4-5,1 4-8,1-4-4,-1 5-4,2-1-4,0 3 0,4-6-7,5 0-16,-4 4 21,6-3-14,-1 1 2,4 1-11,-2-5-2,4 2 3,-2-1-3,5-4 6,0-12-7,5 17 5,-5-7-1,0-10-4,8 10 2,-8-10 2,16 3-3,-16-3 3,22-1-1,-22 1-7,25-15 9,-9 7-7,-2-5 0,-1-2-3,1-1 3,3-8-2,-3 0-3,1-2 1,-5 1 6,6 0-14,-3 2 3,1-3 2,-6 7 8,-1 2-4,0 3 1,-2 5-6,-5 9-1,10-16 6,-10 16-12,9-15 1,-9 15-1,3-5 4,-3 5-5,0 0 3,0 0 0,0 0-2,11 28 6,-11-17-3,-4 7 3,4 3-4,-1 2-10,-1 4-21,-3 0-30,1-3-23,4 0-32,-5 4-35,3-3-35,2-2-48,0-4-21,4-4-48,-1 0-174,2-2-522,-5-13 231</inkml:trace>
          <inkml:trace contextRef="#ctx0" brushRef="#br0" timeOffset="76059.1097">9952 7697 72,'1'-12'290,"5"1"3,-5-4-5,3 4-9,-3 0-17,-1 11-21,4-12-21,-4 12-23,0 0-14,0-14-23,0 14-18,0 0-20,0 0-7,0 0-10,0 0-10,0 0-14,0 0-10,0 0 3,0 0-5,-4 46 0,-1-30 4,2 4-1,-2-2-8,-2 3-1,0-1-4,4-3-11,-1 3-1,1-4-4,1 2-5,-1-3-3,3 1-4,0-4-1,0-12 17,0 20-26,5-12 1,-5-8 1,13 10-3,-4-8 3,-9-2 2,22-2-6,-6-5-5,-5 4-2,3-10 0,5 5 7,-7-5-8,7 2-7,-4-6 14,0-3-9,3 0-6,-1-5 6,-2 3 1,0-1-3,-1 6-2,0 1-8,-4 3 14,2-2 4,-2 2 0,-3 3-1,0 3 7,-7 7-3,8-14-5,-8 14 2,12-11-6,-12 11-4,0 0-1,0 0 3,0 0-1,0 0-2,5 28 5,-5-14-3,0 3-4,4 0 5,-4 5-3,0-4 19,0-1-8,3 3 1,2-4 7,-3 2 2,3-8 6,2 7 3,2-5 3,1-4-1,3 1 2,3-4-5,1 1-1,5-5 3,7-1-7,0-3 1,2-4-1,1-1-3,3-4-3,6-6 1,-16 2 3,8-4-4,-6 0 0,-5-1 0,-1-4-4,-4 2 5,-2 0-4,-1-4 1,-7 9-8,-1-7 4,-4 5-2,-2-2-3,-7 9-3,-1-8-2,-4 6-4,-4 0-18,-1 2-32,-8-1-33,2 6-37,-7 0-41,-1 3-43,-3 1-48,0 4-46,6-1-56,-2 7-281,1 0-686,6 0 303</inkml:trace>
        </inkml:traceGroup>
      </inkml:traceGroup>
      <inkml:traceGroup>
        <inkml:annotationXML>
          <emma:emma xmlns:emma="http://www.w3.org/2003/04/emma" version="1.0">
            <emma:interpretation id="{765EE7CE-41EB-4841-89C5-F2ED7491F885}" emma:medium="tactile" emma:mode="ink">
              <msink:context xmlns:msink="http://schemas.microsoft.com/ink/2010/main" type="line" rotatedBoundingBox="2792,11315 13224,10334 13335,11524 2904,12505"/>
            </emma:interpretation>
          </emma:emma>
        </inkml:annotationXML>
        <inkml:traceGroup>
          <inkml:annotationXML>
            <emma:emma xmlns:emma="http://www.w3.org/2003/04/emma" version="1.0">
              <emma:interpretation id="{BD99AE63-38C0-4996-A5C1-C7583244759B}" emma:medium="tactile" emma:mode="ink">
                <msink:context xmlns:msink="http://schemas.microsoft.com/ink/2010/main" type="inkWord" rotatedBoundingBox="2792,11316 5581,11053 5693,12243 2904,12505"/>
              </emma:interpretation>
              <emma:one-of disjunction-type="recognition" id="oneOf19">
                <emma:interpretation id="interp95" emma:lang="en-IN" emma:confidence="0">
                  <emma:literal>given</emma:literal>
                </emma:interpretation>
                <emma:interpretation id="interp96" emma:lang="en-IN" emma:confidence="0">
                  <emma:literal>givens</emma:literal>
                </emma:interpretation>
                <emma:interpretation id="interp97" emma:lang="en-IN" emma:confidence="0">
                  <emma:literal>driven</emma:literal>
                </emma:interpretation>
                <emma:interpretation id="interp98" emma:lang="en-IN" emma:confidence="0">
                  <emma:literal>giver</emma:literal>
                </emma:interpretation>
                <emma:interpretation id="interp99" emma:lang="en-IN" emma:confidence="0">
                  <emma:literal>Given</emma:literal>
                </emma:interpretation>
              </emma:one-of>
            </emma:emma>
          </inkml:annotationXML>
          <inkml:trace contextRef="#ctx0" brushRef="#br0" timeOffset="81036.9911">705 10080 56,'0'0'125,"10"-18"-8,-6 8 1,-2-3-4,1-1-3,-3 14-4,7-22 1,-4 6-4,-3 4-3,2-4 3,-4 0-5,2 16-6,-3-24-3,-1 12-5,4 12-3,-3-20 1,0 8 0,-3-5-5,3 7-9,-7 1-3,1-3-7,-4 0 0,-3 2-5,-3 4-8,4 1-4,-11-3-1,-3 8-1,2-1-3,-5 3-4,-1 6-1,-1 0-1,3 3-3,-1 3-3,3 5 3,-2-6-9,9 5 2,5-5-2,-7 9-2,14-8-1,-2 2-1,5 2 1,-2 0-4,2-2-2,11 3 0,-1-6-2,-1 5 1,5-8 5,0 2-8,1-1 0,-1-6 1,8 7 1,3-5 0,-3-1 0,7-4-3,-3-2 0,10-2 2,5-3-3,-8-7 3,1 3-4,2-2 3,-3-6-1,3-5 16,-7 7 3,5-7 12,-8-1-2,-2 3 8,-2-1 3,1-4 5,-2 1 7,-6 10 5,-1-6 2,1 3-4,-1 0 4,-3 2 2,1 3 4,2 2 4,-7 0 1,0 10 11,6-16-20,-6 16 1,4-12-7,-4 12-14,3-12 0,-3 12-12,0 0-9,0 0 1,0 0-1,0 0 2,0 0-7,-13 64 2,4-21 2,-6 5-13,1 8 7,-1 0-7,-8 21-1,8-1 0,1-1 3,6-22-6,1 8 0,4 14 2,3-20-1,0-1 3,0-4-1,6-1-2,0-1-3,0-9 1,-2-5 2,4-6-6,-8-2 2,2-6 4,-2-1-2,-2-1 0,2-2-4,-5-2 1,2-5 3,3-9-1,-10 17 3,1-14 1,-1 2 1,10-5-3,-31-5 0,16 1-5,-6-7-5,6-2-6,-4-8-4,0-6-5,4-2 1,0-10 1,1-2-7,5-3 0,6-4 31,3 0-4,3 0 0,2 0 3,6 0-8,4 10 4,0-7-7,4 7-5,0 11 0,10-7 1,-7 10-6,11-5 5,-9 9 0,5 0-4,8-7 0,-8 13 2,2 4 6,-2-3-6,5 2 4,-1 0 1,1 2 4,2 0 13,-6 2-24,-7 0 10,6 2-2,-4-6 7,-3 2-4,-3 3 2,0 0-4,-4-1 2,2 0 11,-5-1-12,2 2 9,-5-2 14,-9 8 18,18-12 2,-11 4 13,0 4-1,2-6 2,-1 2-8,-8 8 14,10-17 8,-6 11 9,-4 6 2,8-11 7,-8 11-3,0 0 0,5-12-9,-5 12-7,0 0-8,0 0-9,0 0-7,0 0-12,0 0 3,0 0-4,2 36-6,-4-18 5,-4 10 0,-1 3-1,0 1 0,2-2-6,-5 3-3,3-2 0,0 1 0,-2-1-2,9-1-2,-5-3-10,-5-3-38,0 1-47,5-5-51,-2-4-63,0 4-50,4-5-43,-1-2-36,4-13-45,0 12-310,0-12-734,0 0 325</inkml:trace>
          <inkml:trace contextRef="#ctx0" brushRef="#br0" timeOffset="81234.8738">1151 9723 46,'-5'-12'211,"-2"0"-17,0 4-23,7 8-15,-7-15-25,7 15-41,-3-11-28,3 11-26,0 0-21,0 0-29,0 0-27,0 0-25,0 0-30,0 0-54,27 26-161,-18-18 71</inkml:trace>
          <inkml:trace contextRef="#ctx0" brushRef="#br0" timeOffset="81542.9895">1322 9910 74,'0'0'244,"7"8"-3,-7-8-12,0 0-8,0 0-17,0 0-11,0 0-8,0 0-13,8 8-10,-8-8-15,0 0-14,7 5-6,-7-5-11,15 12-4,-8-8-10,9 7-8,-3 2-11,3 2-6,2-2-5,5 8-8,2 2-1,1-3-11,-2 0-7,1 0 0,4 1-7,-6-6-2,-1-3-1,0 3-5,4-3-3,1-3-1,-13 2 1,1-10-6,2 2 1,-5 1 1,-12-4-4,24 0 0,-14-5-6,-10 5 0,21-10-1,-13 2-1,-1-2 3,-4 0-5,1-6 0,-2-1-1,-2 2-2,-2-4-1,-3-1 3,0 3 0,-2 3-7,3-4-1,-6 6 3,-2 0-1,2-2-5,-2 6-2,5 2 5,7 6-1,-22-9-6,13 4-5,9 5-20,-18 2-13,18-2-15,-26 4-17,16 8-15,-2-5-24,3 6-25,2 2-25,4 1-14,3-1-29,7 2-34,0-1-143,-2-3-418,8 3 185</inkml:trace>
          <inkml:trace contextRef="#ctx0" brushRef="#br0" timeOffset="82269.0131">2148 10080 155,'4'-7'236,"4"1"-16,3-6-17,1 5-17,1-6-19,4 1-14,2-2-12,-5 2-12,5 1-10,3-4-8,-9 3-8,-1-1-9,-1 2-8,-3 3 1,2-3-16,2-2-5,-8 1-6,3 0-9,-6 1 2,3-1-8,-3-2-2,-1 14 2,-5-22-6,5 22-5,-5-15-4,5 15-1,-13-10-6,1 6-4,1-1 3,11 5-5,-24-1-1,4 2 2,3 0-7,0 9-2,3-2 0,-1 1-1,3 0-2,-4-1 2,4 3 6,-1 2-5,4 2 4,-4-2 2,7 2-1,0-2 3,0 3 3,1 3-5,5-4 1,0 3 3,5-3 1,-5 2-1,4-1 1,3 2 3,0-4-3,6-2 1,-4-1-1,4-2-3,5 3-1,4-4 0,-4-4 1,13-1 1,3-5-5,-3 4-2,-9-5-1,1-4 2,7-1-3,-13-2 3,11-4-4,-11 1 1,5-3-4,-3-4 3,-4 8 3,-1-4-4,3-4-2,-3-1 6,1-2 5,-8 4 10,5-6 4,-2 10 1,-3-3 2,5-6 0,-2 4 3,-3 5 9,-2-1 8,5 2 7,-6 4 16,1-2-1,2 4-6,-7 8-7,3-12-11,-3 12-4,0 0 0,0 0-21,0 0 8,0 0 2,0 0-5,19 32 3,-19-12 9,3-2-9,-1-1 1,-2 3-3,3 1-15,-3-1 19,2 1-5,-2-1-3,0 2 1,-2-2-2,4-6-1,-2 5-6,5-7 0,-1 4 5,-4-8-5,0-8-7,6 16 10,-6-16-5,5 11 1,-5-11-5,7 8 6,-7-8-6,0 0 4,0 0-6,0 0 8,36-20-11,-24 3 0,-2-1-1,11-3-4,-7 4 2,1-1 6,0 0-8,-4 1-3,0 4 6,-4-2-4,2 5-1,-2 0-1,-4 4 10,-3 6-6,12-14-4,-3 8-3,-9 6-2,0 0-7,8-8 9,-8 8-5,0 0 1,0 0 2,0 0-3,21 21-11,-18-14-35,2 2-32,2 7-33,-2 0-36,2-1-43,0 2-56,1 0-64,1 2-320,-2-1-691,8-3 306</inkml:trace>
        </inkml:traceGroup>
        <inkml:traceGroup>
          <inkml:annotationXML>
            <emma:emma xmlns:emma="http://www.w3.org/2003/04/emma" version="1.0">
              <emma:interpretation id="{5A939DC8-2CF0-407F-8A10-293FE4CF35B1}" emma:medium="tactile" emma:mode="ink">
                <msink:context xmlns:msink="http://schemas.microsoft.com/ink/2010/main" type="inkWord" rotatedBoundingBox="6424,11020 11365,10462 11442,11144 6501,11702"/>
              </emma:interpretation>
              <emma:one-of disjunction-type="recognition" id="oneOf20">
                <emma:interpretation id="interp100" emma:lang="en-IN" emma:confidence="0">
                  <emma:literal>condition</emma:literal>
                </emma:interpretation>
                <emma:interpretation id="interp101" emma:lang="en-IN" emma:confidence="0">
                  <emma:literal>Condition</emma:literal>
                </emma:interpretation>
                <emma:interpretation id="interp102" emma:lang="en-IN" emma:confidence="0">
                  <emma:literal>conditions</emma:literal>
                </emma:interpretation>
                <emma:interpretation id="interp103" emma:lang="en-IN" emma:confidence="0">
                  <emma:literal>Conditions</emma:literal>
                </emma:interpretation>
                <emma:interpretation id="interp104" emma:lang="en-IN" emma:confidence="0">
                  <emma:literal>conduction</emma:literal>
                </emma:interpretation>
              </emma:one-of>
            </emma:emma>
          </inkml:annotationXML>
          <inkml:trace contextRef="#ctx0" brushRef="#br0" timeOffset="84706.9362">6334 9620 316,'2'-7'364,"-2"7"14,5-20 3,-5 20-5,4-16-12,1 7-8,-5 9-14,0 0-20,1-13-30,-1 13-28,0 0-29,0 0-27,0 0-20,0 0-23,0 0-11,0 0-16,0 0-14,0 0-12,0 0-11,-10 52-5,10-36-11,-3 4-12,1 1-2,0-2-7,1-3-6,-3 0-9,4 1-40,-1-6-46,1-11-47,0 28-44,0-14-57,-6-5-40,6-9-40,-3 17-37,3-17-34,-2 14-9,2-14-21,0 0-203,0 0-617,0 0 274</inkml:trace>
          <inkml:trace contextRef="#ctx0" brushRef="#br0" timeOffset="84851.0441">6319 9721 205,'0'-28'94,"0"0"14,0-1 19,-5-4 28,1 2 28,4 3 10,-5 0 16,5 3 7,-1 2 4,-3 3 9,4 0 0,-1-1-15,2 6-3,-2-4-17,-1 5-19,2 14-21,0-20-10,0 20-22,-2-15-23,2 15-45,0-15-45,0 15-39,0 0-44,0 0-43,0 0-49,0 0-51,0 0-51,-12 39-178,12-39-482,0 0 213</inkml:trace>
          <inkml:trace contextRef="#ctx0" brushRef="#br0" timeOffset="85466.9782">6524 9602 271,'0'0'331,"-2"-15"-7,2 15-13,4-16-29,-4 16-27,13-16-23,-2 10-27,9 3-26,2-4-12,7-3-16,4 4-13,-2 4-15,4 1-18,-2 1-9,11 0-8,-10-1-10,13 2-19,-12-1-16,1 0-7,-2 0-10,2 1-4,-5-2-6,1 1 2,-4 0 1,3-1-4,-11-2-5,-1-4 2,1 5 12,-3-4 22,0 1 11,-5 0 12,2-3 28,-4-2 11,4 0 12,-5 2 10,-3-1 16,3 1 9,-9 8 7,8-11 4,1 2 1,-9 9-3,10-10 1,-10 10 1,5-8-7,-5 8-24,7-7 4,-7 7-18,0 0-10,0 0-23,0 0-3,0 0-7,0 0-12,0 0-3,0 0-9,9 23-6,-9-23-1,-4 27-5,3-7-4,-3-4-5,2 4-2,1-3-26,-4-1-47,3 7-49,-3-6-58,5 4-60,-2-3-79,0-1-68,-3 2-85,4-2-79,-5-3-281,6-14-866,-3 17 383</inkml:trace>
          <inkml:trace contextRef="#ctx0" brushRef="#br0" timeOffset="85093.0419">6690 9359 312,'5'-7'406,"2"-5"12,-1 4 0,3 1-6,-9 7-17,12-14-19,-12 14-23,3-9-28,-3 9-32,7-10-28,-7 10-30,0 0-25,0 0-18,0 0-15,14 28-13,-12-11-14,1 0-16,-3 5-14,-3 4-9,6 7-10,-3-5-9,0 1-10,2-2-7,-2 0-36,0 2-44,-2-2-39,2-1-47,2 2-49,1-8-55,0-1-48,-3 0-57,0-19-55,0 27-45,0-27-281,-5 25-737,5-25 326</inkml:trace>
          <inkml:trace contextRef="#ctx0" brushRef="#br0" timeOffset="85630.8881">7269 9231 168,'-6'-24'337,"0"4"-6,1 0-21,1 5-15,2-4-28,1 6-32,1 13-27,-4-16-16,4 16-32,-1-15-62,1 15-56,0 0-57,0 0-60,0 0-60,32 7-63,-32-7-172,31 16-402,-4-1 178</inkml:trace>
          <inkml:trace contextRef="#ctx0" brushRef="#br0" timeOffset="83061.0407">4141 9588 51,'-11'-13'263,"-3"-3"-7,5 8-18,2 1-19,1-2-18,6 9-10,-12-12-13,7 8-19,5 4-14,0 0-14,-14-8-12,14 8-9,0 0-3,-22 12 1,10-3-3,0 8 0,-4-1-3,-2 6-1,1 2-11,1 0-3,-1 0-5,3 0-6,-1 0-7,7 3-4,-4-2-6,8-5-8,-3 8-3,6-8-5,1 0 0,5 4-5,0-4 0,5 7-5,7-4 0,-5-6-7,12 0-4,2-1 12,4-4-9,-2 0-3,6-7-3,3-2-3,8-6 0,-9 0-4,-2-7 5,0 6-4,9-13-1,-11 3 0,-3 0 4,-1-9-4,-5 7-6,0-5-1,-8 5 1,2-4 3,-3 6 7,-1-9 9,-7 5-3,0-3-6,0 6 2,-5-4 4,4 5 6,-3-3-12,0 3 15,-2 14-3,0-23 4,0 14 1,0 9-6,-2-19 6,2 19-7,-2-15 8,2 15-17,0 0-3,0 0 1,0 0-5,0 0-4,-34 24 6,24-6 3,-2 6-2,0 0-11,0 2 5,4 0 2,4 2-7,-1-4 7,3 8-3,4-8 4,0-4-3,5 8-3,-1-6 1,5-4 3,1-3-4,1-2 1,-1 0 2,4-3 1,-1-1-1,0-1-3,4-7 1,-2 2 8,-3-6-3,3 0 7,-2-3 8,-1-6 6,0 2-6,-2-4 14,-2-2-7,0-10 9,-3 8-6,-5-1 0,4-7-3,-6 3-4,0 1-1,-5-3-1,2 5-8,-6-1 10,1 5-6,-6-3-8,2 5 4,-3-3-3,-1 2-2,-1 2-5,2 4 3,-2 1-5,-2 0 4,0-1-6,-1 5-35,-1-4-33,6 4-18,3 3-43,12 1-30,-27 0-36,16 1-36,3 6-32,8-7-30,-7 14-33,7-14-262,0 0-631,17 20 279</inkml:trace>
          <inkml:trace contextRef="#ctx0" brushRef="#br0" timeOffset="83436.9884">4790 9734 193,'11'-10'335,"-11"10"6,8-6 6,-8 6-5,9-6-18,-9 6-28,0 0-28,12-6-20,-12 6-30,0 0-24,0 0-17,0 0-6,0 0-18,10 17-10,-8-5-8,1 0-17,-3 3-13,0 0-7,0 3-6,0-2-15,-3 1-8,1-2-4,2 4-5,-2-2-8,2-17-6,0 28-5,-1-16 0,2 0 1,-1-12-7,2 16-1,-2-16-6,0 12-4,0-12-1,0 0 3,2 13 2,-2-13-4,0 0-2,0 0 0,0 0-6,0 0 2,32-25-7,-20 9-1,3-5 2,4-2 0,0 4-7,3-6 0,-6 5 3,-1 4-3,0-5 0,-1 9 4,-4 0-7,1-3-2,-6 7 10,5 3-12,-10 5-3,12-15 0,-12 15-4,10-5-1,-10 5-22,0 0-6,0 0-6,0 0-14,12 17-17,-12-17-25,3 16-28,-3 0-28,-3 0-31,3-1-41,0 2-34,0 0-33,5-2-43,-3 0-198,6-2-580,4-1 257</inkml:trace>
          <inkml:trace contextRef="#ctx0" brushRef="#br0" timeOffset="84463.0717">5766 9734 58,'0'0'195,"1"-16"-12,-1 16-6,6-12-16,-6 12-9,0 0-8,0-18-12,0 18 0,0 0-1,0 0-6,0 0-8,0-17-3,0 17-9,0 0-5,0 0-9,0 0-6,-9-13-8,9 13-4,0 0-14,-14-2-2,14 2-9,-17-1-2,17 1-7,-22 1 2,22-1-9,-31 2 11,12 3-18,1-3 1,-3 3-5,2 1-1,-1 2-10,3 1 7,-2 2-2,0-3 3,0 3-4,2 1-2,4 4-2,-3-1-1,1-2 1,5 3 2,-4 0-3,6-2 0,-4 0-1,12-5 0,-4 3 3,-1 3-2,3 1 1,1-4 4,1-12-1,0 21-2,0-21-1,1 17 9,4-11-8,-5-6-1,16 8 2,-6-5-1,7 0-2,2-1 0,3-7-1,-5-1 0,9-8 0,-6 7 1,1-5 1,-4 0-1,0 1-3,4-7 10,-8 2 7,3 2 1,-6-3 2,-2 0 1,4 0 6,-1-1 1,0 1-4,0 1 4,-6-3-4,5-4 0,-3 5-3,3 0-5,-3-2 1,2-5 3,-3 4 37,1 4-8,0-11 4,-5 8 0,3 2 2,-3-3 11,3 2-7,-2 3 16,1-1-1,-4 2-7,0 15 6,0-16-6,1 4-5,-1 12 2,2-16-2,-2 16-22,0 0 18,0-15-6,0 15-5,0 0-4,0 0-1,0 0-10,0-18 2,0 18-8,0 0-2,0 0 0,0 0-4,0 0-3,0 0 0,0 0-6,0 0-3,0 0 3,0 0 1,0 0-6,0 0-1,0 0 0,0 0 4,0 0 2,0 0-5,-3-14-6,3 14 3,0 0 1,0 0-4,0 0 4,0 0 0,0 0 0,0 0-2,0 0-1,0 0-2,0 0 1,0 0-4,0 0 4,0 0 0,0 0-2,0 0-3,0 0 1,0 0 2,0 0-4,0 0 3,0 0-3,0 0 4,0 0 0,0 0-4,0 0 3,0 0-3,0 0 3,0 0-7,0 0 2,0 0 4,0 0-3,0 0 6,0 0-5,0 0-4,0 0 4,0 0 0,0 0 1,0 0 6,0 0-3,0 0 4,0 0 0,0 0 2,0 0 6,0 0 1,0 0 6,0 0 0,0 0 0,0 0 3,0 0-5,0 0 2,0 0-7,8-8 2,-8 8 1,0 0-13,0 0 8,2-15 0,-2 15-5,0 0 0,8-14-3,-8 14-1,0-12-1,0 12 3,0 0-1,0-17-9,0 17 3,0 0-5,0-18-2,0 18 1,0 0-3,0-12 2,0 12-2,0 0 2,0 0 1,0 0 1,4-13 1,-4 13-6,0 0-8,0 0 8,0 0-4,0 0 6,0 0-14,0 0 13,0 0-2,0 0 6,0 0-4,0 0-1,0 0 0,0 0 4,1 48 3,1-31-3,-2 2-2,-2 6 3,1 2 5,-3 1-6,3 0 6,-1 4-2,2-3-10,0 1 12,0-4-1,-4 1 6,4 0-5,0-1-25,4 1-17,-2-9-53,-1 3-54,4-1-51,-1-2-55,1 4-59,4-6-65,-1-3-302,-1-3-737,-7-10 326</inkml:trace>
          <inkml:trace contextRef="#ctx0" brushRef="#br0" timeOffset="85994.94">7848 9312 163,'0'0'359,"0"0"-3,0 0-10,0 0-22,12-8-23,-12 8-38,0 0-27,0 0-22,0 0-22,0 0-1,0 0-37,0 0-24,0 0-7,-14 40-7,7-29-13,5 6-11,-1-2 2,1 0-22,2 1-7,0 2-6,0-3 6,5 2-20,-1-2 7,3-2 3,-1 2-14,1 0-8,0-4 0,2-1-2,-3-2-6,3 2 5,-2-4-12,1 0 7,-8-6-4,17 8-3,-3-6-1,-14-2-12,0 0 16,26-7-14,-26 7 3,12-12-1,-6 4-1,-6 8-3,4-21-10,-4 3 16,0 0 2,3 2-9,-6-3 2,1 1 6,0 3-11,1-4 5,-4 3-3,3 4-1,-3-3-1,0 1 0,0-1 5,-6 2-4,1 1-3,2 4 1,-1 0-4,0 1-14,-2 2-22,11 5-28,-24-7-28,8 6-24,-4 1-32,3 1-52,0 6-31,3-2-63,-1 3-261,6 0-607,9-8 269</inkml:trace>
          <inkml:trace contextRef="#ctx0" brushRef="#br0" timeOffset="86385.1921">8257 9348 2536,'12'-4'147,"-1"-5"-1,-3 5 37,-8 4 9,16-11 20,-10 6 0,-6 5-44,14-6-31,-14 6-24,0 0-18,9-6-9,-9 6-3,0 0-17,0 0-1,17 17-28,-10-8 15,-2 1-4,-4 3-5,1-5-1,3 8-7,-3-4-2,0 3-2,1 0 8,-1-2-20,-2-1 2,0-12 0,0 21-6,1-12 4,-1-9-5,4 18-1,-4-18-5,0 10 1,0-10 0,0 0-3,2 15-1,-2-15-4,0 0-3,15 4-5,-15-4 5,0 0-9,31-17-1,-18 12 4,3-7 19,-1 2-27,-1 0 9,1-1-1,6-8 2,-3 6 1,6-2 3,-1 0-4,-6 2 2,0 6-4,3-3 15,-4 1 8,-1 2 6,-1 5 1,-4-3 10,3 2-10,-13 3-1,23-5-2,-15 4-10,-8 1 7,17 4-3,-17-4 2,21 9-4,-14-5 3,1 3-6,-1 5 3,-2-4-19,0 0-39,-5-8-48,10 17-45,-8-7-57,-2-10-79,-2 18-79,2-18-313,-6 15-724,6-15 321</inkml:trace>
        </inkml:traceGroup>
        <inkml:traceGroup>
          <inkml:annotationXML>
            <emma:emma xmlns:emma="http://www.w3.org/2003/04/emma" version="1.0">
              <emma:interpretation id="{27366057-F872-4B54-8F45-2FA45DFF3FD2}" emma:medium="tactile" emma:mode="ink">
                <msink:context xmlns:msink="http://schemas.microsoft.com/ink/2010/main" type="inkWord" rotatedBoundingBox="10362,10842 13246,10570 13292,11065 10409,11336"/>
              </emma:interpretation>
              <emma:one-of disjunction-type="recognition" id="oneOf21">
                <emma:interpretation id="interp105" emma:lang="en-IN" emma:confidence="0">
                  <emma:literal>on</emma:literal>
                </emma:interpretation>
                <emma:interpretation id="interp106" emma:lang="en-IN" emma:confidence="0">
                  <emma:literal>one</emma:literal>
                </emma:interpretation>
                <emma:interpretation id="interp107" emma:lang="en-IN" emma:confidence="0">
                  <emma:literal>our</emma:literal>
                </emma:interpretation>
                <emma:interpretation id="interp108" emma:lang="en-IN" emma:confidence="0">
                  <emma:literal>On</emma:literal>
                </emma:interpretation>
                <emma:interpretation id="interp109" emma:lang="en-IN" emma:confidence="0">
                  <emma:literal>own</emma:literal>
                </emma:interpretation>
              </emma:one-of>
            </emma:emma>
          </inkml:annotationXML>
          <inkml:trace contextRef="#ctx0" brushRef="#br0" timeOffset="87425.5958">9209 9204 154,'5'-9'257,"2"-5"-8,-7 14-14,7-18-7,-7 18-8,1-10-10,-1 10-7,5-13-19,-5 13-15,0 0-17,0 0-17,0 0-11,0 0-15,0 0 1,0 0-19,0 0-5,-34 36-13,24-17 21,-11 6-6,6 3-7,-5 7-13,4 6-4,4-11-7,4-1-4,-3-1-6,10 5-1,-1-5-7,2-2-6,2 2-2,5-3 1,-1-8-7,1 0 3,4-2-2,-3-2-2,4-6-1,3 3 9,1-4-2,3-2 6,-1-4-4,1 0-7,0-5 10,-2-3-4,0 0 4,-2-3-4,1-3 5,-3 0-1,5-9 1,0-3 4,-7-2-3,1-2-11,-4 3 15,-5-1-1,1-2 5,-2 2-3,-1 0-7,3 3-12,-4 5 7,-5 1-2,3 2-3,-5 1-2,0-1 1,0 7-4,1-2-2,6 12-24,-11-15 12,3 10-18,8 5-15,-22-6-15,22 6-24,-29 3-19,13 0-21,-1 2-22,2 4-26,-6 1-28,8 1-25,2 2-26,3 1-18,3-4-22,5 1-223,0-11-537,8 20 238</inkml:trace>
          <inkml:trace contextRef="#ctx0" brushRef="#br0" timeOffset="87839.7341">9745 9183 264,'10'-8'315,"-1"1"3,1-1-10,-10 8-1,12-8-20,-5 1-19,-7 7-32,14-10-19,-14 10-34,0 0-12,0 0-6,0 0-15,13 13-6,-13-13-2,2 19-12,0-3-11,-2 1-5,-2 3-7,4 4-21,-2-5 0,3 1-14,-3 1-7,3 6-3,3-6-8,-3-1-6,4-4-3,1-1 2,-1 3 3,2-4-12,-2-5-6,1 2-2,2-7 0,1 3-10,-1-2 16,-10-5-10,22 1-2,-22-1-3,29-8-4,-12-1-2,-3-7 1,5 4-1,-1-8-3,5-5-3,-6-3 4,8-6-3,-8 10 1,9-13-2,-7 9-1,0 5-16,-1 2 14,-6 4 4,0 3 7,-3 1-13,-1 3 14,-1 1 3,-7 9-1,10-13-10,-10 13-1,11-7 0,-11 7 8,0 0-11,0 0-4,0 0 4,12 16 6,-12-3-10,3-1 4,-1 3-1,1 5 3,1-5-2,-1 5-3,4-4 3,0 4 5,1 0-5,4-4-5,3 0-19,3-4-30,5 4-41,5-7-48,-1 3-46,6-9-56,-1 2-82,6-2-67,6-11-236,4 5-676,-2-5 299</inkml:trace>
        </inkml:traceGroup>
      </inkml:traceGroup>
      <inkml:traceGroup>
        <inkml:annotationXML>
          <emma:emma xmlns:emma="http://www.w3.org/2003/04/emma" version="1.0">
            <emma:interpretation id="{F20C55AC-A1D8-4191-8936-BA3FC6EE5FAF}" emma:medium="tactile" emma:mode="ink">
              <msink:context xmlns:msink="http://schemas.microsoft.com/ink/2010/main" type="line" rotatedBoundingBox="2981,12373 10220,11777 10334,13152 3094,13747"/>
            </emma:interpretation>
          </emma:emma>
        </inkml:annotationXML>
        <inkml:traceGroup>
          <inkml:annotationXML>
            <emma:emma xmlns:emma="http://www.w3.org/2003/04/emma" version="1.0">
              <emma:interpretation id="{CCC61BFB-0802-4A17-8F43-32F4CBC7722C}" emma:medium="tactile" emma:mode="ink">
                <msink:context xmlns:msink="http://schemas.microsoft.com/ink/2010/main" type="inkWord" rotatedBoundingBox="2981,12373 5829,12138 5942,13513 3094,13747"/>
              </emma:interpretation>
              <emma:one-of disjunction-type="recognition" id="oneOf22">
                <emma:interpretation id="interp110" emma:lang="en-IN" emma:confidence="0">
                  <emma:literal>left</emma:literal>
                </emma:interpretation>
                <emma:interpretation id="interp111" emma:lang="en-IN" emma:confidence="0">
                  <emma:literal>heft</emma:literal>
                </emma:interpretation>
                <emma:interpretation id="interp112" emma:lang="en-IN" emma:confidence="0">
                  <emma:literal>lift</emma:literal>
                </emma:interpretation>
                <emma:interpretation id="interp113" emma:lang="en-IN" emma:confidence="0">
                  <emma:literal>loft</emma:literal>
                </emma:interpretation>
                <emma:interpretation id="interp114" emma:lang="en-IN" emma:confidence="0">
                  <emma:literal>aft</emma:literal>
                </emma:interpretation>
              </emma:one-of>
            </emma:emma>
          </inkml:annotationXML>
          <inkml:trace contextRef="#ctx0" brushRef="#br0" timeOffset="89747.0353">441 11486 7,'0'0'188,"0"0"-8,5 15-1,-5-15-9,0 0-9,-4 13-6,4-13-9,4 17-10,-1-9-6,-3-8-3,12 10 1,-5-2-1,5-3-2,8 2-5,-1-3-6,0-3-5,12-1-10,1-5-4,2-3-10,11-7 1,-4-2-14,0-1-1,1-2-4,-14 4-5,4-2-4,-6 1-5,1-1-1,-1-2 0,-4-4-2,-3 2-5,-1-5-3,1-1-2,0-10-1,-5 0-2,-2-2-3,-6 9-4,6-14-3,-8 2-5,-1 13-4,-3-1 3,4-2 1,-4 4-5,-4 0 4,1 1-8,-1 8 5,4 0-5,-5 0 1,5 8-4,-3 0 0,3 12 3,-4-20-2,1 9-3,3 11-5,-7-9 1,7 9 2,-8-8 2,8 8-4,0 0-5,-26 9 3,17-2-1,-8 5 4,2 2-7,1 0 2,-1 7-3,-4 1 3,7 3-5,-3 3 5,-2 0 0,8 4 2,-1 0 0,7 8 4,-4-13 2,5 15 7,2 0-1,2-1 0,1-9 0,4-1 14,5-6 1,2-1 1,1 4 3,7-2-6,4-4 3,11 2-4,1-4-1,3-2 3,3-7-5,1-1-6,-8-6-1,11-1-2,-3-5 5,2-3-7,-12-1 12,-6 1-12,3-3-2,-5-2 5,-6 4-6,-1-3 0,1-3 3,-4 4-4,-3-4-3,1 1 7,0-6-9,-8 1 16,5-3-13,-2-4-3,1-5-11,-8 3 11,2-1 2,-3 8-5,0-2 4,-2 2 1,0 3-11,0 15 8,-2-22-1,2 9 11,0 13-4,0-16-4,0 16 0,-2-12 3,2 12-3,0 0-3,-5-13 26,5 13-35,0 0 3,0 0 6,0 0-2,-20 5 1,20-5 0,-16 9 0,4-2-5,5 5 4,1-5-7,-3 6 3,0-4 4,1 0-2,-4 5 0,3 6 2,-1-1 1,5-3 0,-2 1 0,4 3 3,-4-4 0,4 3-4,1-2 2,2 2 2,0-4 5,0 4-2,5-4-3,-2 0 5,8 3-4,-3-3 0,-1-1-1,3-1-5,4-3 16,0 0-8,4-7-3,1 2-4,3-4 8,7-1 1,4-1-3,-2-2 0,-1-2-5,3-2 6,-4 0-3,-4-2 10,-2-1-5,-5-2-6,0 1 4,5-8-4,-2 3 4,1-8-9,-5 1 17,-1-3 3,1-4-20,-4 1-3,4-11-6,-1 0 2,-3 8 7,-4 3-7,3-1 0,-5 0-1,0-1 2,3 1 2,-2 0 18,-1 6-20,2 0 13,-6 4-12,4 4 13,0 0 24,-2-1-2,-2 8 11,1-1 14,3-1-7,-1 4 18,-6 7-6,4-18-3,-4 18-11,0 0-1,2-8-9,-2 8-2,0 0 8,0 0-2,0 0 20,3 36 6,-3-17 5,-3 9 1,3 1-4,-4 13-1,-3 3-3,-1 0-4,-1 7-7,2 4-4,-5 0-6,-5 3 5,9-5-3,-6 5-5,0 0-6,3 13-3,-1-16-3,3-3 1,2-3-4,4 0-3,-4-2 1,7-4-5,0-1 0,7-3 1,-4-8-3,4-6 0,2 2-5,-4-8 5,5-2-3,2-2 0,-5-5 1,5 2-2,-5-5 3,-1-3-1,-6-5 1,17 7 1,-17-7-4,24-8 2,-13 1-2,-1-8-1,2-3-3,-4-9-7,4-1-4,-7-1-1,1-10-8,2-2-3,-5-3-4,1 12-2,-8-12 0,1 13-6,-5-11 0,-3 15-2,6-3-1,-8 0 0,-1 2-3,0 2-7,-1 0 2,-2 4-10,-2 4 0,0-1-10,-3 3-14,7 6 10,-1 0-7,6 6-13,-2 0-18,12 4-18,-17-10-12,17 10-12,0 0-1,-15 2-3,15-2-7,0 0-2,3 24-12,7-9-15,2 0-10,4 2-25,9 1-26,1 1-20,5-2-226,-8 3-532,5-6 236</inkml:trace>
          <inkml:trace contextRef="#ctx0" brushRef="#br0" timeOffset="90366.0235">2748 11034 108,'-31'-9'133,"4"1"17,5 7 19,3-1 14,-3-1 6,1 3 9,1 3 3,3-6-1,17 3-4,-23 3-7,11-1-10,12-2-8,-18 1-5,18-1 2,-14 8-9,14-8 24,0 0-10,0 0 3,3 14 10,-3-14-6,19 7-11,-5-2-10,8-3-11,9 4-12,1-6-12,16-1-8,-2-3-16,4 0-10,6-1-7,-1-1-7,-2-3-10,0 1-10,-7 3-5,-2-2-3,-15 3-6,4-2-2,-11-1-5,-3 5-4,-1-3-7,-6 2-15,0 0-20,-12 3-12,17-6-31,-5 4-22,-12 2-47,0 0-36,17-2-35,-17 2-54,0 0-50,0 0-34,0 0-292,0 0-676,0 0 299</inkml:trace>
          <inkml:trace contextRef="#ctx0" brushRef="#br0" timeOffset="90117.8381">2794 10887 126,'2'-17'394,"3"6"-1,0 2-9,0-2-6,0-2-15,-5 13-19,4-12-21,-4 12-24,5-9-28,-5 9-24,0 0-27,0 0-19,0 0 3,0 0 9,8 28-1,-8-8-11,-1 8-10,-6 0-13,7 5-13,-5 7-4,-2-11-16,0 3-6,2 7-15,-2 5-20,0-5 1,7-6-8,-3-1-9,3-4-13,-4 0-2,6-1-7,3 2-7,-3-7-10,-2-4-8,5 2 6,-2-4-4,3-1-7,-3 0-15,4-5-30,0 2-32,1-4-33,4-3-33,2-3-30,5-2-30,8-4-29,4-2-30,-7-3-13,6-6-15,-1 1-14,-7-5-13,-3 3-7,3-4-10,-6-1-4,-2-4-10,-6 10 6,-3-5 7,-5 1 6,-7 0-155,-6-6-484,-8 4 214</inkml:trace>
        </inkml:traceGroup>
        <inkml:traceGroup>
          <inkml:annotationXML>
            <emma:emma xmlns:emma="http://www.w3.org/2003/04/emma" version="1.0">
              <emma:interpretation id="{6DD1D6C3-AD71-4DF9-B7A1-8DAA0DDEF10E}" emma:medium="tactile" emma:mode="ink">
                <msink:context xmlns:msink="http://schemas.microsoft.com/ink/2010/main" type="inkWord" rotatedBoundingBox="7410,12113 10229,11881 10307,12833 7488,13065"/>
              </emma:interpretation>
              <emma:one-of disjunction-type="recognition" id="oneOf23">
                <emma:interpretation id="interp115" emma:lang="en-IN" emma:confidence="0">
                  <emma:literal>side</emma:literal>
                </emma:interpretation>
                <emma:interpretation id="interp116" emma:lang="en-IN" emma:confidence="0">
                  <emma:literal>Side</emma:literal>
                </emma:interpretation>
                <emma:interpretation id="interp117" emma:lang="en-IN" emma:confidence="0">
                  <emma:literal>sick</emma:literal>
                </emma:interpretation>
                <emma:interpretation id="interp118" emma:lang="en-IN" emma:confidence="0">
                  <emma:literal>sidl</emma:literal>
                </emma:interpretation>
                <emma:interpretation id="interp119" emma:lang="en-IN" emma:confidence="0">
                  <emma:literal>siole</emma:literal>
                </emma:interpretation>
              </emma:one-of>
            </emma:emma>
          </inkml:annotationXML>
          <inkml:trace contextRef="#ctx0" brushRef="#br0" timeOffset="91179.8532">5441 10950 180,'-8'-7'236,"1"-4"-20,-3 0-18,-4 4-21,0 2-18,-5 3-15,-3 2-10,-7 2-19,4 4-10,-11 0-6,3 5-13,-1 1-9,3 6-8,1-3-9,1-1-3,3 1-7,2 1-12,9-4-11,-4 0-8,9 1-6,-1-1-3,1 3-10,7-7 3,-2 0-5,5-8-1,-4 19 0,4-19 4,0 0 1,10 20-2,-3-17 4,2 2 2,3 0 10,0-4 11,1 2 4,4 1 7,6-1 0,-3 1 10,2-1-3,1 2 1,-5-2-5,6 3 0,-3 0-6,1-1-1,-5 4 1,-2 2-2,1-3-6,-1 2 2,-1 3 2,-2 0-4,-2 2-3,-3 0 1,0 0 0,-11 0-3,9 3 1,-6-3 0,-6 0-4,-2 0 7,1-1-7,-4 0 1,-2-1-2,-3-1 1,-3-3-6,1-2-3,-10 6 22,-2-4 0,0-3-1,7-4-11,-5 0-20,-3-4-17,1-4-28,2 2-26,-2-4-30,7-6-45,6 5-47,2-6-61,1-9-159,5-2-446,6-2 198</inkml:trace>
          <inkml:trace contextRef="#ctx0" brushRef="#br0" timeOffset="91418.715">5713 10870 379,'12'-3'416,"-4"-2"4,-8 5-9,12-8-27,-12 8-24,12-1-24,-12 1-38,0 0-13,16-3-25,-16 3-22,0 0-13,0 0 3,6 16-5,-6-16-7,0 21-21,-3-7-13,1 2-18,1 4-13,-1 0-14,-3 0-15,3-2-11,2 10-10,0-8-12,-3 7-6,6-8-15,-3 1 3,0 6-36,0-6-51,0-1-47,0-1-55,2-2-79,-2-16-62,-2 22-62,2-14-72,0-8-52,0 0-285,0 0-790,0 0 350</inkml:trace>
          <inkml:trace contextRef="#ctx0" brushRef="#br0" timeOffset="91584.6216">5761 10634 213,'3'-12'201,"-1"1"-22,3 3-40,-5 8-55,10-18-58,0 16-52,4 1-52,-14 1-45,24 1-134,-5 7 59</inkml:trace>
          <inkml:trace contextRef="#ctx0" brushRef="#br0" timeOffset="92054.9537">6556 10798 91,'0'0'332,"0"0"-18,0 0-15,-3-23-26,3 23-25,0 0-23,-14-12-19,14 12-18,-15-3-19,15 3-14,-22 2-16,22-2-19,-29 8-7,12 0-11,-4 5-10,-3 2-14,0 3-4,6-4-7,-1 2-5,3 0-2,3 4-13,-3 7-3,8-12 0,-1 3-11,4 1 1,3 0-6,2-1-4,2-2 2,-2-4 0,5-1-5,2-2 1,-7-9-5,12 17 2,2-14-5,-1 1 1,3-4-4,3 0 0,-1-5-2,-1-4 5,0-2-1,2-1-4,-3-3-5,6-5 5,-3-3 1,1-2-5,2-11 6,-5 0 6,1-6 8,0 4 9,-4-2 11,-6 8 19,-1 1 0,4-2 14,-3 4 7,1-2 5,-3-1-1,1 2 6,0 0 0,2 4 11,-2 8 14,-1 1 8,-2 2-10,-4 4 8,3-1-9,-3 12-13,4-13-12,-4 13-12,5-12-13,-5 12-7,0 0-7,0 0-3,0 0-4,10 27-10,-7-7 1,-1 9 1,0 4-2,3 10-1,-2-3-6,2 5-4,-5 1 0,-5-1-1,10-1-5,-3-4 0,-2 5-11,5-2-49,-5-3-40,-1-8-58,2 2-58,-1-4-68,-1 2-68,4 0-76,4 0-399,-5-12-873,3-2 387</inkml:trace>
          <inkml:trace contextRef="#ctx0" brushRef="#br0" timeOffset="92447.0461">7301 10934 2946,'0'0'90,"0"0"-55,0 0-18,0 0 7,0 0 37,0 0 21,0 0 15,0 0-6,0 0-12,0 0 1,0 0 3,17 0-2,-17 0 0,0 0-5,12-4-4,-12 4-5,17-8-11,-5 1-8,-3-1 4,6-1-4,0-2-10,1-3 0,-1 2-6,1-3 0,1 0-7,1-5-3,-1-3-5,-3 6 1,1-6-2,-6 5-2,-2-2-1,-4 0 0,1 4 0,-4 0-3,-4-3-2,-3 6-2,2 1-1,-7 1 4,-1 1-4,-4 3-3,-2 3-3,-3 1 3,1 3-3,-1 4-3,5-1 1,-4 10 6,4 1 1,0 4 0,-2 5-4,9 0 17,-3 4-12,7 1 10,6 2-8,4-1 6,4 3-7,6-5 2,3 12 2,0-11 4,12 5-10,-7-6-38,11 1-42,3-7-45,-7-1-54,8 5-66,4-15-85,-8 3-296,3-8-675,18-3 299</inkml:trace>
        </inkml:traceGroup>
      </inkml:traceGroup>
    </inkml:traceGroup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0:52.1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786EEDB-F1A8-4585-AAFB-324973766BAC}" emma:medium="tactile" emma:mode="ink">
          <msink:context xmlns:msink="http://schemas.microsoft.com/ink/2010/main" type="inkDrawing" rotatedBoundingBox="13578,17596 13595,523 14220,524 14203,17597" semanticType="verticalRange" shapeName="Other">
            <msink:sourceLink direction="with" ref="{3001E895-7623-438A-92C0-1D207E13C00D}"/>
          </msink:context>
        </emma:interpretation>
      </emma:emma>
    </inkml:annotationXML>
    <inkml:trace contextRef="#ctx0" brushRef="#br0">487 65 222,'0'0'214,"-7"-18"-5,7 18-6,-1-11-7,1 11-5,0 0-16,-2-16-9,2 16-14,0 0-16,0 0-11,0 0-11,-2-12-13,2 12-4,0 0-2,0 0-5,0 0 1,0 0 3,0 0 0,0 0-2,0 0-6,0 0-3,0 0 5,0 0-2,0 0-3,0 0 13,0 0-8,0 0-11,0 0-4,-10-9 0,10 9-6,0 0-7,0 0-4,0 0-4,0 0-4,0 0 0,0 0-4,0 0 6,0 0-7,0 0 0,0 0 4,0 0-5,0 0 1,0 0 7,0 0 5,0 0 7,0 0 4,0 0 5,0 0 0,0 0 4,0 0-1,-2 34 4,2-34-7,0 0-3,0 0 3,0 0 1,0 0 2,0 0 4,7 14 3,-7-14-1,0 0-1,0 0-9,0 0-3,0 0-5,0 0-8,0 0-2,0 0-9,0 0 3,-5 14-10,5-14-1,0 0-2,0 0-2,0 0-3,0 0-3,0 0 1,0 0-1,0 0-1,0 0-2,0 0-2,-7 11 1,7-11-3,0 0 1,0 0 1,0 0-1,0 0-1,0 0-2,0 0 0,0 0 1,0 0 1,0 0 4,0 0 8,0 0 0,0 0-2,0 0 0,0 0 0,0 0-2,0 0 4,0 0-8,0 0 0,0 0-2,0 0 1,0 0-6,0 0-2,0 0 5,0 0-6,0 0-3,0 0-1,0 0 1,0 0-4,0 0 1,0 0 0,0 0-3,0 0-3,0 0 3,0 0 2,0 0-1,0 0-5,0 0 2,0 0 1,0 0-5,10 11 5,-10-11-1,0 0-1,7 13 0,-7-13 0,2 13 1,-2-13-2,0 15 1,0-3 2,0-12 2,7 21-4,-7-10-1,1 1 2,4 2-1,-3 1-2,2 1 4,-1 3-3,-3-4-1,3 2-1,4 3 3,-5-1 2,1-3-3,1 4 0,3 0 1,-6 0-2,4-4 4,2 6-1,-3-2 3,1 1-5,0-3 0,-2 2 1,1 0 0,-1-1 0,-1 2-3,1-5 7,-1 4-2,0 0 0,-4-3 1,2 2-6,2 0 5,-2-1 2,-2 2-3,2-2-2,5 2 3,-8-4 0,-1 4 0,1 0-2,-1 0-6,3 5 3,1-7 2,-4 0 2,3 5-1,1-4 2,0 0-1,-2-1 1,-1 4-2,3-4 4,3 7 1,-1-3-5,-2-2 1,1 5-2,-1 1 1,0 0 0,4 1 3,-4-2-8,0-5 7,0 8 4,-4-4-7,3 0 2,6 2-1,-5 2-1,-5-2-1,3 2 3,-5-3-4,0 0 5,2 4-1,2-1 1,-4-4 1,0 4-3,2 1 0,2-3-2,-4 0 6,0 2-3,5-1-1,-3 3 2,-2-4-2,4 6 0,-4-4 2,5 0-2,-3-1 1,3 4-1,-3-3-1,2 0 2,-2 1 0,3 4 1,-3-5 2,-2 0 0,4 1-2,-1-2-2,-1 1 1,-2 0 2,0 0-2,-1-1 1,5 1-2,-6 0 0,2 0 3,4-1-6,-6 6 5,2-4-2,-1 2-2,1 2 2,2-2 3,-5 9-3,-1-9 0,6-1 3,-2-2-1,-1 13-2,-2-9 1,5-2-1,-7 1 0,-2 7 1,2 2-3,2-10 2,1-2 3,-1 11-5,3-9 1,-1 3-1,-1-2 3,0 9 0,-2 0-8,2-7 7,2 7-1,-1-1 2,1 5 13,2-6-15,1 6 3,4-1-1,-7-1 4,1 1-5,2-1 0,-3 3-1,4-2 1,1 1-1,-5 2 6,7-5-4,-3 6 0,-2-1 0,-2 0-1,5-1 0,-3-1 1,5 1 1,-3 0-2,-1 0 1,4-4-2,-1 3 0,2 3 2,-1-2-2,0-2 2,4 2-1,-4 1-1,1 0 2,1 3-1,2-2 3,-3-3 0,-1 4-4,-1 4 3,-11-4-1,12 0 4,0 1-4,-9-2-1,9 2-1,-2 1 4,-3-1-2,-2 5-1,-3-1-3,5-4 3,2 2 0,-4 1 2,3-1-3,-4-2 0,4 3 3,8-4-1,-8 1-1,-1 1 3,4 2-3,1-4-3,-2 1 4,4 6 3,-8-2-1,6 1-2,4-1 1,-1 0 0,2 2-2,-1-2-1,3-1-2,-2-1 4,-2 6-2,4-1 3,-4-1-2,1 0 4,-2-1-4,10 2-3,-11-2 2,8 3 0,-1-2 2,-4-1 5,-1 1-4,2 0-2,-3-2 0,0 5 6,3-2-4,0 0-4,-5-1 5,2-2 5,-2 1-7,1 1-1,-1 0 3,2-2-2,1 3 0,-6-4 1,6 2 1,-3 4-4,0-6 0,4 3 3,-6-2-4,4 5 5,1-5-2,-1 3 3,-2-1 8,2 1-11,1-2 0,-1 5 5,0-2-4,-1 2 2,-1 20 3,5-22-3,-3 19 0,-4-17-1,4 17 0,-4-19 2,-3 22-3,9-5 3,-8-16-4,3-1 2,6 20 0,-5 2 1,0-18 1,-4 14 5,3-19-7,-1 5 3,4 17 2,-11 2-1,9-3-4,7 1 6,-7-1-2,-2 0 5,-3-1-2,3-17-5,-5 19-2,7-1 5,-3-1-5,-2-17 6,5 19-7,-3 0 5,9-21-2,1 19-1,-12-17 0,2 17 0,1 3 6,2-22-8,0 27 0,2-7-3,-2-1 5,3-1-2,0 5 3,-1-3-1,7 4-3,-6-8 2,7 1-3,-1 1-3,-4-15 9,4 14-4,-6-15-4,11 16 5,-9 3 0,2-19-4,1 23 2,-1-5 2,2-1 2,-8-16-1,-1 16-2,5 0-2,2 0 4,-7-15-4,4 22 8,1-7-8,-4-17 0,5 15-1,-5 2-1,1-17 8,3-3-4,-1 18 0,11 0 3,-8-15-3,5 21 0,-2-4-2,-2-20 6,6 25-5,0-2 3,-1 0-1,8-2 3,-7 2-1,1 1-2,-3-4 2,7 2 2,-4-4-4,4 1-2,-9-19 2,6 20-2,-3-16 8,3 14-1,1 1-7,-5-17 3,-2 16 0,-2-18 1,1 0-4,3-1-1,-4 20 2,-1-19 7,-5 0-9,5-1 2,-2 3 1,-3-7-3,-2 3 0,1 0 0,-1-5-2,0 3 3,0-6 1,0 8-5,0-7-3,-1-1 12,-1 0-2,-3-1 3,0 3-9,1 2-2,-1-2 8,-3-2-8,4 2 0,-1 0 2,-2-4-1,0-1 6,4 2 2,-2-3-10,3 1 4,-1-2-2,-1 0 6,-1-1-4,3 6 6,1-8-8,1 6 1,-4-5 2,8-11-3,-4 15 0,1-13-4,1 5 8,5-6-10,-5-2-31,1-1-32,-6 0-38,-1-2-44,-3-4-57,-1-2-57,-13 0-65,-16 6-49,-1 0-47,-11-2-47,-9 3-351,-24 6-896,-4-1 397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0:53.3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001E895-7623-438A-92C0-1D207E13C00D}" emma:medium="tactile" emma:mode="ink">
          <msink:context xmlns:msink="http://schemas.microsoft.com/ink/2010/main" type="writingRegion" rotatedBoundingBox="13826,1321 24287,921 24801,14387 14341,14787">
            <msink:destinationLink direction="with" ref="{7786EEDB-F1A8-4585-AAFB-324973766BAC}"/>
          </msink:context>
        </emma:interpretation>
      </emma:emma>
    </inkml:annotationXML>
    <inkml:traceGroup>
      <inkml:annotationXML>
        <emma:emma xmlns:emma="http://www.w3.org/2003/04/emma" version="1.0">
          <emma:interpretation id="{D73F0B3F-8C14-4C82-B093-9F510F637EDB}" emma:medium="tactile" emma:mode="ink">
            <msink:context xmlns:msink="http://schemas.microsoft.com/ink/2010/main" type="paragraph" rotatedBoundingBox="14616,1213 24284,932 24366,3752 14698,40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98D4A9-AAD1-4818-8C0D-5873D95533D3}" emma:medium="tactile" emma:mode="ink">
              <msink:context xmlns:msink="http://schemas.microsoft.com/ink/2010/main" type="line" rotatedBoundingBox="14616,1213 24284,932 24315,2022 14648,2304"/>
            </emma:interpretation>
          </emma:emma>
        </inkml:annotationXML>
        <inkml:traceGroup>
          <inkml:annotationXML>
            <emma:emma xmlns:emma="http://www.w3.org/2003/04/emma" version="1.0">
              <emma:interpretation id="{99B5ACE7-AD0A-472E-8C43-A44882315A39}" emma:medium="tactile" emma:mode="ink">
                <msink:context xmlns:msink="http://schemas.microsoft.com/ink/2010/main" type="inkWord" rotatedBoundingBox="14620,1327 17319,1248 17348,2220 14648,2299"/>
              </emma:interpretation>
              <emma:one-of disjunction-type="recognition" id="oneOf0">
                <emma:interpretation id="interp0" emma:lang="en-IN" emma:confidence="0">
                  <emma:literal>plane</emma:literal>
                </emma:interpretation>
                <emma:interpretation id="interp1" emma:lang="en-IN" emma:confidence="0">
                  <emma:literal>Plane</emma:literal>
                </emma:interpretation>
                <emma:interpretation id="interp2" emma:lang="en-IN" emma:confidence="0">
                  <emma:literal>plaue</emma:literal>
                </emma:interpretation>
                <emma:interpretation id="interp3" emma:lang="en-IN" emma:confidence="0">
                  <emma:literal>phane</emma:literal>
                </emma:interpretation>
                <emma:interpretation id="interp4" emma:lang="en-IN" emma:confidence="0">
                  <emma:literal>planl</emma:literal>
                </emma:interpretation>
              </emma:one-of>
            </emma:emma>
          </inkml:annotationXML>
          <inkml:trace contextRef="#ctx0" brushRef="#br0">20 0 285,'0'-17'376,"0"17"-15,0 0-9,0 0-19,0 0-22,0 0-7,0 0-36,0 0-18,0 0-29,0 0-15,0 0-27,0 0-19,0 0-16,0 0-15,0 0-13,0 0-5,17 30-4,-10-8-13,0 6-14,0 3 4,-7 9-5,3-1-12,-1 4-4,-2 2-2,-2 1-16,1-5 4,-6 4-5,2-2-3,-1 3-4,0-8 1,1-6-12,-2-4-31,3 2-39,-1-4-28,2-5-37,-2-4-33,3 1-33,-3-5-41,0-2-39,5-11-35,0 0-25,3 16-252,-3-16-614,0 0 273</inkml:trace>
          <inkml:trace contextRef="#ctx0" brushRef="#br0" timeOffset="245.7908">83 140 171,'7'-20'304,"2"6"4,3 0-21,-7-1-9,7 4-13,-2 1-10,4-2-11,1 4-10,-1 0-14,-4-4-12,9 8-26,-2-4-10,0 5-18,2-2-13,-2 5-20,-17 0-18,32 5-4,-20-3-8,0 3-6,4 2-11,-3 2-11,1 2 1,-9 2-4,4 2-13,-8 2 0,-2 3-11,-5 0 4,-9 2-13,0 4-18,-2-6-25,-7 0-21,2 1-28,-6-1-23,3-1-24,-6-3-30,2 0-39,1-2-41,11-4-39,0-6-31,-1 0-204,6-4-537,12 0 238</inkml:trace>
          <inkml:trace contextRef="#ctx0" brushRef="#br0" timeOffset="490.0753">592-190 91,'6'-8'435,"-3"-5"20,2 2 6,-5 11-5,7-16-23,-7 16-24,7-12-19,-7 12-23,3-9-29,-3 9-29,0 0-33,0 0-30,0 0-24,0 0-24,0 0-31,0 0-6,16 28-4,-15-8-11,4 9-10,2 3-15,2 11-11,-8-10-9,5 10-4,0 3-10,-4 1-17,-2-2 0,0 0-9,-2-3 2,-3 1-12,2 2-42,-1-13-55,3 1-64,-3 0-51,4-3-76,-3 2-86,1-3-95,4-2-93,1-7-304,1-8-882,3-1 390</inkml:trace>
          <inkml:trace contextRef="#ctx0" brushRef="#br0" timeOffset="962.1056">1255 209 114,'-3'-19'347,"-2"4"-3,-2-1-20,5 4-25,-5 1-32,4 1-15,3 10-38,-12-17-18,5 14-16,7 3-22,-9-10-14,9 10-16,-10-10-15,10 10-9,-19 2-8,19-2-17,-18 8-11,2 3 1,1-4-10,-1 3-6,1 2-6,0 2-3,-1-2-5,3 6 3,-3 4-9,1-1-5,6-2-5,-9 2-2,9-3-3,1-1 1,1 1-6,5 0-2,0-2 7,-1-4-7,6 4-1,-3-16-6,4 17-3,3-6-2,1-7-5,-8-4 2,22 10-5,-8-10 8,5-2-7,-6-2 3,4-4 3,-1-3-3,3 2-2,-4-5 9,0 1 5,1-4 6,-3 1 12,3-8 20,-6 7 14,4-6 3,-1-2 2,-4 5 6,5-2-5,-9 5 12,2-2 7,-1 4 0,1 7 4,0-7 6,-4 7-4,-3 8 3,7-17-6,-7 17-4,7-10-11,-7 10-9,7-8-11,-7 8-9,0 0-1,0 0-9,0 0 0,0 0-3,0 0-5,2 43 3,-4-28 0,2 3-7,-2 2-4,2 0-3,-3 0-2,3 4-25,0 0-19,-2-4-40,4 0-33,1-1-46,-3 1-48,4-2-46,-1-2-58,2 3-43,2-10-43,-2 5-243,4-9-685,3-1 302</inkml:trace>
          <inkml:trace contextRef="#ctx0" brushRef="#br0" timeOffset="1361.6779">1551 225 142,'5'-10'367,"-2"1"27,-3 9 20,3-19-12,-3 19-15,9-9-13,-9 9-22,7-9-22,-7 9-31,0 0-28,0 0-29,0 0-25,0 0-24,0 0-17,0 0-12,0 0-12,0 0-5,10 33-11,-8-20-10,1 6-11,-1-2-11,-2 2-8,-5 2-14,5 2-1,-2-3-11,0 0-5,2-2-4,-1 2-8,1-3-2,-5 0-5,5-6-4,0-11-4,0 21-6,0-21-5,-2 13-1,2-13 0,0 0 0,2 14-3,-2-14 1,0 0-3,0 0-3,30-11-3,-14 2 1,8-13-3,3 2-2,-1-1-2,3-12-1,-2 10-2,4-7-2,-11 12 0,-6-1 1,8-2 2,-2 1-2,-2 7 0,-5 2-8,1 0 8,-6 2-1,-1 1-1,-7 8 1,11-11-3,-3 8-1,-8 3-6,0 0-2,14-6-2,-14 6 4,0 0 0,0 0 3,13 21-1,-11-8 3,0 2-5,1 1 6,-1 3-1,-2-4 2,0 6-9,-2-1-36,-1 0-44,3-4-45,0 3-30,3-2-56,-8 0-58,3-2-52,-1 1-74,3-4-53,0-12-272,3 20-787,-3-20 348</inkml:trace>
          <inkml:trace contextRef="#ctx0" brushRef="#br0" timeOffset="1732.7792">2292 301 365,'0'0'390,"0"0"-17,0 0-18,8-8-20,-8 8-21,0 0-15,0 0-27,0 0-5,0 0-21,0 0-18,17 1-20,-17-1-17,19-8-19,0 7-15,1-3-9,3 2-21,-1-4-11,-2-1-14,1 3-8,-1-5-7,-3 1-6,0-2-9,2-2-8,-7-2-7,4 0-5,-3 1-12,-1-7-1,-3 4-9,-2-3 2,-2 0-3,-2 4-8,-1-4-2,-4 3 1,2 16-9,-7-20 4,2 12-5,-3 1-6,-1-1 1,-6 2-4,-1 6-5,-4 1 2,-2 4 0,-9 5 0,7 2-5,-2 9 3,2-5 1,-1 6-8,-6 9 14,2 1-2,10-4-1,2 0 0,2 2-2,1-1 1,7 3-2,1-4 9,6 2-4,1-2 5,6-2-22,2-2-24,9-3-29,-2-5-30,6 3-37,4-10-28,6-3-38,2-5-46,19 3-12,3-11-56,1-2-333,-1-2-702,6-6 311</inkml:trace>
        </inkml:traceGroup>
        <inkml:traceGroup>
          <inkml:annotationXML>
            <emma:emma xmlns:emma="http://www.w3.org/2003/04/emma" version="1.0">
              <emma:interpretation id="{D8F2BE73-26B9-48A3-BEB2-1696D7D3DB86}" emma:medium="tactile" emma:mode="ink">
                <msink:context xmlns:msink="http://schemas.microsoft.com/ink/2010/main" type="inkWord" rotatedBoundingBox="18514,1214 20355,1161 20378,1950 18537,2004"/>
              </emma:interpretation>
              <emma:one-of disjunction-type="recognition" id="oneOf1">
                <emma:interpretation id="interp5" emma:lang="en-IN" emma:confidence="0">
                  <emma:literal>lies</emma:literal>
                </emma:interpretation>
                <emma:interpretation id="interp6" emma:lang="en-IN" emma:confidence="0">
                  <emma:literal>ties</emma:literal>
                </emma:interpretation>
                <emma:interpretation id="interp7" emma:lang="en-IN" emma:confidence="0">
                  <emma:literal>tics</emma:literal>
                </emma:interpretation>
                <emma:interpretation id="interp8" emma:lang="en-IN" emma:confidence="0">
                  <emma:literal>tils</emma:literal>
                </emma:interpretation>
                <emma:interpretation id="interp9" emma:lang="en-IN" emma:confidence="0">
                  <emma:literal>lien</emma:literal>
                </emma:interpretation>
              </emma:one-of>
            </emma:emma>
          </inkml:annotationXML>
          <inkml:trace contextRef="#ctx0" brushRef="#br0" timeOffset="3159.961">3897 369 36,'0'0'141,"0"0"-1,0 0-10,0 0-17,0 0-4,0 0-20,-14 1-7,14-1-2,0 0-1,0 0-13,0 0-3,0 0 0,0 0 18,0 0-4,0 0 4,0 0 6,0 0 5,0 0 18,0 0 3,0 0 1,0 0-5,52-13-5,-32 0-9,2-2-2,2-4-2,2 0-7,-2 1-8,10-9-7,-10 6-1,-2-2-5,0-4-6,1-10-3,-1-2-4,-5 13-8,-4-4-1,-1-10-4,2-2-5,-7 13 0,-2 3-5,-2-2 1,-3-2-5,-1 7-2,-1 1 3,-5 3-11,0 4-4,-1-4 4,-1 6-6,-3 2-3,-1-2 4,6 6-3,-2-1-4,9 8-2,-17-9 1,4 9 0,13 0 1,-24 9-2,10 0-2,-1 3 0,-2 10 0,3 4 2,-3 12-3,1 3 5,3-2-2,3 3-1,1 0 10,2-1-12,4 2 1,1-11 2,2 9 5,2-8 5,5-5 5,5 11 0,-1-7 2,5-8-1,-1 1 9,6-3 0,3-4 3,0 1-4,5-3 1,1-3-1,4-6 3,13-1-4,-10-6-4,-4-5 4,-1 0-4,11-9 2,-12 2-1,1-3 2,-5-1-3,-5-7 1,1 4 4,-5-7 10,-2-2 6,3 1 8,-4 4 12,-3-2 16,0-3 5,-5 10-2,1-10-2,-4 6 16,1 2 5,-3 3 0,4-2-4,-4-1 5,5 5 5,-2 7-3,-3-1 1,-2 9-8,5-12-3,-5 12-17,3-13-11,-3 13-7,0 0-11,0 0-10,0 0-5,0 0-1,0 0-1,0 0 0,5 33-3,-3-18 0,-4 5 0,2 4-5,-5 3 0,9-2-15,-8-1-28,1 5-35,-1-5-41,4-3-47,0-1-39,-3-1-33,1 1-39,2-4-43,2-4-39,1-3-32,-3-9-243,0 0-667,0 0 295</inkml:trace>
          <inkml:trace contextRef="#ctx0" brushRef="#br0" timeOffset="3311.1299">4638-243 118,'-5'-20'295,"0"2"-3,0 3-9,0 0-16,3 0-22,2 15-27,-5-18-23,5 18-23,-3-14-27,3 14-47,0 0-52,-4-16-48,4 16-39,0 0-32,0 0-40,36 16-50,-19-4-168,-3-1-358,8 7 159</inkml:trace>
          <inkml:trace contextRef="#ctx0" brushRef="#br0" timeOffset="3906.5642">5175 147 115,'0'0'327,"0"0"-22,0 0-22,5 12-23,-5-12-26,0 0-16,0 0-24,0 0-21,0 0-18,0 0-15,0 0-19,25-15-10,-18 7-9,-7 8-12,12-15-6,-3 1-13,-2 3-8,-1 1-12,3-6-9,-2 0-5,0 0-1,-2 1-7,2-5 0,-2 4-5,0-2-2,-4 3 4,1 0-11,-2 15-5,-2-25 1,1 15-2,1 10 4,-7-16-7,7 16 0,-10-12-2,10 12-2,0 0-4,-24 2-1,24-2-1,-16 18 0,3-5 3,1 4-2,0 7 0,2 0 3,-2-1-1,1 3-4,5 5 7,-3-3 2,4-1-2,5 5 3,-4-4 2,4-2 0,2 1 0,-2-6 2,2-1 2,5-2-2,0 0 1,-1-3 2,3 0 7,-2-6-9,1 0 10,1 1 1,3-6 7,5-3 1,-2 1 14,6-7-10,-2 0 5,1-7-5,-3 0 12,7-5-9,-3-2-2,-1-1 9,-1-1 13,1-1-3,-3 0 3,-1-4 3,3 2 5,-8 1 4,3 1 9,-4 2-4,4-1 8,-5 2 0,1 3-2,0 3 2,-3-6 2,0 10 0,0-1-3,-2 1 5,-5 9-6,7-12-12,-7 12-7,6-8-8,-6 8-12,0 0 0,0 0-6,0 0-1,23 9-8,-17 1-2,0 0-2,4 1-3,-2 6 2,3 1-4,-5 2 0,5 5 0,-3-4-3,2 4 1,-1-5 3,-6-2-5,4 7 2,-5-4-1,0-3-6,6 1 0,-8-1-3,0-2-15,0-2-16,0-1-29,0-13-27,-3 21-35,-4-14-22,-2 3-22,-6 0-29,-4-3-29,0-2-36,-10 3-44,0 0-50,7-4-287,-9-1-688,1-2 305</inkml:trace>
        </inkml:traceGroup>
        <inkml:traceGroup>
          <inkml:annotationXML>
            <emma:emma xmlns:emma="http://www.w3.org/2003/04/emma" version="1.0">
              <emma:interpretation id="{D27E6508-C49C-42C9-9FD2-F8426A493898}" emma:medium="tactile" emma:mode="ink">
                <msink:context xmlns:msink="http://schemas.microsoft.com/ink/2010/main" type="inkWord" rotatedBoundingBox="21280,1019 24284,932 24315,2022 21312,2110"/>
              </emma:interpretation>
              <emma:one-of disjunction-type="recognition" id="oneOf2">
                <emma:interpretation id="interp10" emma:lang="en-IN" emma:confidence="0">
                  <emma:literal>onlin</emma:literal>
                </emma:interpretation>
                <emma:interpretation id="interp11" emma:lang="en-IN" emma:confidence="0">
                  <emma:literal>on/ in</emma:literal>
                </emma:interpretation>
                <emma:interpretation id="interp12" emma:lang="en-IN" emma:confidence="0">
                  <emma:literal>on tin</emma:literal>
                </emma:interpretation>
                <emma:interpretation id="interp13" emma:lang="en-IN" emma:confidence="0">
                  <emma:literal>on bin</emma:literal>
                </emma:interpretation>
                <emma:interpretation id="interp14" emma:lang="en-IN" emma:confidence="0">
                  <emma:literal>on fin</emma:literal>
                </emma:interpretation>
              </emma:one-of>
            </emma:emma>
          </inkml:annotationXML>
          <inkml:trace contextRef="#ctx0" brushRef="#br0" timeOffset="4487.7302">6806-130 270,'6'-12'290,"-6"12"-11,4-13-12,-4 13-17,3-13-15,-3 13-23,0 0-22,0 0-17,0 0-16,0 0-17,0 0-13,0 0-12,0 0-8,-37 33-7,18-10-14,2 2-2,-9 8-13,7-5-5,4 0-5,3 3-5,2 10-3,1-9-2,3-6-8,6 4 2,0-3-6,5 1-2,1-3-1,5-5 2,1-3 0,1 2 5,4-8-2,1-2 4,0-1-2,5-7 1,-5 1 14,11-4-19,2-7 4,0 1 9,-2-8 9,-4 0 11,1-4 1,1-15 0,-6 7-1,3-9-4,-2-3-1,-12 8 1,-3-9-8,0 11 3,-2 2-2,-2 0-8,-9 2-6,2 0 0,-4 7-8,1-8-3,-3 11-5,1 2 1,1 0-10,-3 6-2,-2 1-20,-3 2 0,1-2-25,-4 7-17,-3 5-19,3 2-22,-3 3-24,5 0-18,-4 0-23,4 0-28,2 6-31,-1-4-33,5 6-36,4-2-23,3-2-32,1 1-181,6 2-554,1-8 245</inkml:trace>
          <inkml:trace contextRef="#ctx0" brushRef="#br0" timeOffset="4901.9936">7306-79 233,'0'0'366,"10"-8"1,-10 8-9,16-6-29,-16 6-21,7-5-39,-7 5-27,0 0-23,11-6-22,-11 6-31,0 0-16,0 0-11,12 26-13,-12-15-9,0 2-6,7 2-19,-7 6 6,0-5-12,0 3-19,0 1-1,0 1-7,0-1-5,0-2-15,0 0 10,5 0-4,-6-3-7,2-3-12,1 1 2,3-3-4,-5-10 2,2 13 2,3-5-1,-5-8-1,0 0 1,9 7 0,-9-7-11,0 0 4,29-12 0,-16 0-15,3-2 12,2-6-2,-2-2-2,6-2-6,4-1 4,-4 2-2,0-2 12,-7 7-13,6-2 8,-6 3-1,-3 6 8,-2-2 3,-1 5 2,-2 0 3,1 2-7,-8 6-3,14-11-10,-14 11-5,9-10-2,-9 10-6,0 0 3,0 0 4,17 13-5,-12-4 3,-2 5 3,7 5 5,-4-3-9,-1 0-21,3 11-26,-3-7-33,0-3-33,1 3-32,0-3-30,1 2-41,2 1-48,1-6-43,2 0-59,-2-5-188,12-1-597,9-1 264</inkml:trace>
          <inkml:trace contextRef="#ctx0" brushRef="#br0" timeOffset="5471.875">8491-557 211,'4'-10'304,"-4"10"-12,3-11 1,-3 11 2,0 0-4,4-13 7,-4 13-1,0 0-8,0 0-1,0 0-15,0-11-14,0 11-26,0 0-20,0 0-19,0 0-19,0 0-21,0 0-22,0 0-17,0 0-9,0 0-7,-26 30-8,14-5-10,-3 3 4,-4 12-4,-2 3-7,-3 3-3,2-3-10,0 8-10,0-1 3,0-1-7,-1 6-7,5-2 2,-5 2-3,6-4-3,-1-2-4,2 3-17,1-8-39,-1 4-40,3-5-49,1-2-33,5-9-23,0 11-51,0-14-43,6-1-57,-3-8-50,8-1-301,-1 1-726,6-4 321</inkml:trace>
          <inkml:trace contextRef="#ctx0" brushRef="#br0" timeOffset="5719.3696">8631 43 393,'11'-18'427,"-10"-1"9,3 7-2,-1 0-16,1 0-15,-4 12-25,0-15-23,0 15-28,0 0-35,0 0-33,0-14-26,0 14-27,0 0-23,0 0-22,0 0-12,0 0-12,0 0-13,0 56-14,-4-35-6,8 6-11,-8 2-9,1-1-10,-9-3-4,5 6-24,2-2-44,3-1-47,-3-1-62,5-7-53,0-4-45,0 0-53,0-16-56,0 27-69,-3-18-355,3-9-799,0 0 353</inkml:trace>
          <inkml:trace contextRef="#ctx0" brushRef="#br0" timeOffset="5931.0169">8705-302 94,'0'-19'323,"-4"1"-3,1 7-18,3 11-25,-7-20-30,7 20-24,0-17-27,0 17-22,4-11-36,-4 11-39,0 0-34,0 0-37,0 0-45,0 0-51,0 0-44,0 0-51,37 18-192,-37-18-384,0 0 171</inkml:trace>
          <inkml:trace contextRef="#ctx0" brushRef="#br0" timeOffset="6253.9329">8995-162 253,'0'0'344,"0"0"4,0 0-10,0 0-5,0 0-25,7 20-32,-7-20-16,3 8-7,-3-8-7,6 22-7,-6-6-7,0 2-19,0-1-18,3 5-21,-3-5-13,0 8-15,0 2-17,-3 1-10,3-4-13,0-4-9,0 0-9,3-1-6,0-5-10,-3 0-8,7-1-10,-7-1 0,4-3 0,-4-9-8,1 15-9,-1-15 1,11 12 0,-11-12-7,0 0 0,22-5-5,0-5-10,0-3 0,4-3-3,1-4 2,-1-2 1,10-8 1,-14 6-9,-3 0 1,8 3 2,-10 2 9,-2 3 12,-3 4 5,2 1 3,-9 2 3,2 1-3,0 0-7,-7 8-6,8-8-3,-8 8-4,14-8-12,-14 8-2,0 0-1,0 0 4,0 0 1,19 21-2,-12-6 0,-2 1-3,2 4 1,-1 0-16,3 0-29,-6 0-37,4-2-57,2 0-41,-2 1-31,8 3-52,4 1-75,6-7-102,11-2-288,5-5-781,12-9 346</inkml:trace>
        </inkml:traceGroup>
      </inkml:traceGroup>
      <inkml:traceGroup>
        <inkml:annotationXML>
          <emma:emma xmlns:emma="http://www.w3.org/2003/04/emma" version="1.0">
            <emma:interpretation id="{ECC6EBDB-6405-447C-BFC3-C2B734762222}" emma:medium="tactile" emma:mode="ink">
              <msink:context xmlns:msink="http://schemas.microsoft.com/ink/2010/main" type="line" rotatedBoundingBox="14956,3330 16446,3056 16601,3903 15112,4177"/>
            </emma:interpretation>
          </emma:emma>
        </inkml:annotationXML>
        <inkml:traceGroup>
          <inkml:annotationXML>
            <emma:emma xmlns:emma="http://www.w3.org/2003/04/emma" version="1.0">
              <emma:interpretation id="{7F174127-D311-4A72-9D01-5A8C07B9B543}" emma:medium="tactile" emma:mode="ink">
                <msink:context xmlns:msink="http://schemas.microsoft.com/ink/2010/main" type="inkWord" rotatedBoundingBox="14956,3330 16446,3056 16601,3903 15112,4177"/>
              </emma:interpretation>
              <emma:one-of disjunction-type="recognition" id="oneOf3">
                <emma:interpretation id="interp15" emma:lang="en-IN" emma:confidence="0">
                  <emma:literal>XP</emma:literal>
                </emma:interpretation>
                <emma:interpretation id="interp16" emma:lang="en-IN" emma:confidence="0">
                  <emma:literal>up</emma:literal>
                </emma:interpretation>
                <emma:interpretation id="interp17" emma:lang="en-IN" emma:confidence="0">
                  <emma:literal>lip</emma:literal>
                </emma:interpretation>
                <emma:interpretation id="interp18" emma:lang="en-IN" emma:confidence="0">
                  <emma:literal>xp</emma:literal>
                </emma:interpretation>
                <emma:interpretation id="interp19" emma:lang="en-IN" emma:confidence="0">
                  <emma:literal>"p</emma:literal>
                </emma:interpretation>
              </emma:one-of>
            </emma:emma>
          </inkml:annotationXML>
          <inkml:trace contextRef="#ctx0" brushRef="#br0" timeOffset="7334.7059">312 1775 238,'0'0'317,"0"0"-17,-8-12-26,8 12-13,0 0-16,0 0-11,0 0-29,0 0-24,0 0-20,0 0-23,0 0-11,0 0-14,0 0-10,0 0-7,0 0-9,24 44-11,-16-27-9,8 11-2,-3 3-8,-1 2-3,10 2-6,-10-7-4,9 8-3,-4-8-7,5-2 1,0-1-23,11 4-27,3-4-44,-7-5-39,1-5-50,15-2-58,1-4-38,-8-4-231,-4-5-512,10-5 227</inkml:trace>
          <inkml:trace contextRef="#ctx0" brushRef="#br0" timeOffset="7450.1587">1101 1927 115,'0'-28'245,"-3"3"11,-2 3-6,0 5 4,1 1 0,1 4-12,-2-4 1,1 3-10,4 13-7,-7-15-24,7 15-10,-1-15-27,1 15-16,-4-10-16,4 10-13,0 0-13,0 0-14,-20 2 12,20-2-33,-24 21-7,10-7-8,-6 7-8,-1 2 2,-1 5-6,-5 13-1,3 1-8,-3-5-7,1 2-7,2 1-23,0-1-20,-2-4-20,9 2-22,4-6-32,-3-1-42,6-1-52,3 3-45,6 1-43,1-6-223,6-7-540,3-8 239</inkml:trace>
          <inkml:trace contextRef="#ctx0" brushRef="#br0" timeOffset="7987.7771">1542 1771 93,'5'-31'313,"-1"12"29,2-2 22,1 4-15,0-1-6,0 1-9,-4 9-18,4-3-18,-7 11-17,9-13-29,1 8-18,-10 5-2,20-2-10,-4 9-14,3 1 0,-1 0-15,1 7-16,3 5-15,1-2-12,-5 4-18,3-2-11,-6 1-11,2 2-11,0-3-9,-10-2-9,5-3-8,-5 5-5,-4-5-5,-3 3-5,0-3-19,-6 5-32,-5-9-32,-13 8-46,-1 0-23,-3-5-57,-16 6-47,-7-8-44,1-1-58,-8-2-67,5 0-67,-7-4-255,-1-5-745,0 0 329</inkml:trace>
          <inkml:trace contextRef="#ctx0" brushRef="#br0" timeOffset="7753.8653">1429 1834 300,'4'-13'447,"-1"4"8,-1-2-13,-2 11-25,5-13-20,-5 13-19,7-10-23,-7 10-21,5-10-21,-5 10-25,0 0-28,0 0-20,0 0-28,0 0-24,0 0-19,0 0-9,0 0-1,0 0-5,2 39-5,-4-22-9,2 10-10,-4 2-6,3-1-14,1 4-20,-2-1 9,4 2-11,-7 10-18,5-11-1,0 9-9,-2-13-4,2 3-3,2 0-1,-4 10-5,2-13-10,5 0-37,-3 0-39,-2-9-36,1 0-48,-1-7-39,4 5-44,-2-9-51,-2-8-36,6 16-30,-6-16-28,0 0-50,0 0-44,0 0-284,0 0-788,0 0 350</inkml:trace>
        </inkml:traceGroup>
      </inkml:traceGroup>
    </inkml:traceGroup>
    <inkml:traceGroup>
      <inkml:annotationXML>
        <emma:emma xmlns:emma="http://www.w3.org/2003/04/emma" version="1.0">
          <emma:interpretation id="{9D1C0773-0CAE-40DD-A10C-94E740ED7D15}" emma:medium="tactile" emma:mode="ink">
            <msink:context xmlns:msink="http://schemas.microsoft.com/ink/2010/main" type="paragraph" rotatedBoundingBox="13980,4772 21411,4745 21417,6328 13986,63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ED8A6F-B14D-411D-911C-0FCFDDBDD636}" emma:medium="tactile" emma:mode="ink">
              <msink:context xmlns:msink="http://schemas.microsoft.com/ink/2010/main" type="line" rotatedBoundingBox="13980,4772 21411,4745 21417,6328 13986,6355"/>
            </emma:interpretation>
          </emma:emma>
        </inkml:annotationXML>
        <inkml:traceGroup>
          <inkml:annotationXML>
            <emma:emma xmlns:emma="http://www.w3.org/2003/04/emma" version="1.0">
              <emma:interpretation id="{CC0B6896-2052-42D5-92F5-46E5C895C2F8}" emma:medium="tactile" emma:mode="ink">
                <msink:context xmlns:msink="http://schemas.microsoft.com/ink/2010/main" type="inkWord" rotatedBoundingBox="13981,4860 19771,4839 19777,6334 13986,6355"/>
              </emma:interpretation>
              <emma:one-of disjunction-type="recognition" id="oneOf4">
                <emma:interpretation id="interp20" emma:lang="en-IN" emma:confidence="0">
                  <emma:literal>Geometry</emma:literal>
                </emma:interpretation>
                <emma:interpretation id="interp21" emma:lang="en-IN" emma:confidence="0">
                  <emma:literal>geometry</emma:literal>
                </emma:interpretation>
                <emma:interpretation id="interp22" emma:lang="en-IN" emma:confidence="0">
                  <emma:literal>barometry</emma:literal>
                </emma:interpretation>
                <emma:interpretation id="interp23" emma:lang="en-IN" emma:confidence="0">
                  <emma:literal>biometry</emma:literal>
                </emma:interpretation>
                <emma:interpretation id="interp24" emma:lang="en-IN" emma:confidence="0">
                  <emma:literal>leoninely</emma:literal>
                </emma:interpretation>
              </emma:one-of>
            </emma:emma>
          </inkml:annotationXML>
          <inkml:trace contextRef="#ctx0" brushRef="#br0" timeOffset="79697.9217">1844 3790 60,'-5'-13'345,"3"1"-4,2 12-18,-5-19-11,5 19-19,0-16-20,0 16-21,0 0-22,0 0-37,0-18-17,0 18-20,0 0-17,0 0-13,0 0 6,0 0-26,0 0-10,0 0-14,12 50-4,-13-34-8,1 4-10,0 1-2,1-2-3,-2 4-8,1 2-4,1-9-13,-1 7 10,0-4-9,0-5-2,0 3-4,-5-4 3,9-1-3,-4-12-6,0 20 7,0-20-12,0 13-7,0-13 2,0 0 1,1 12 14,-1-12-15,0 0 3,0 0-6,0 0 2,29-22-9,-17 12 6,14-13 2,-6 2 4,6-1-5,6-10-2,-1 6-3,2-2-3,-3-4 3,-4 11 0,-4 3-4,-3-6 5,-2 4 7,-3 3 6,-2 2-2,-2 3 4,2-1 0,-4 1 1,-1 5 3,-7 7-3,11-8-1,-11 8-6,8-10-3,-8 10-4,0 0 0,9-3-3,-9 3-1,0 0 6,0 0-6,0 0 6,-2 28-11,-3-8 20,3-5-17,-1 3 8,-1 2-8,-3 4 14,4 0-12,-2 4 1,3-1-1,0-7 3,-1 1 0,1-1-7,4-1-23,-2-2-13,5 2-36,0-2 0,-1-2-32,4 1-39,-3-8-36,9 5-36,1-6-56,4-4-47,0-3-207,0-2-571,10-4 253</inkml:trace>
          <inkml:trace contextRef="#ctx0" brushRef="#br0" timeOffset="80391.7824">2432 4053 69,'0'0'149,"0"0"4,0 0 6,0 0 3,0 0 2,0 0 0,0 0 4,0 0-2,0 0-4,0 0 0,0 0-5,0 0-7,0 0-14,0 0-14,0 0-10,0 0-15,0 0-10,0 0-7,13-28-4,-13 28-13,11-15-9,-4 5-1,6-5-4,-1 0-9,0-3-4,9-1-4,-6-4-4,-1-1-2,-4 2 0,2 4-1,0-6-2,0 3-1,0 6 10,-2-1 2,2-4 9,0 7 6,-4-2 2,3-2 6,-1 6 2,-5-1 17,7 0 8,-5-1 6,-7 13 14,15-18-2,-11 12-6,2-5 2,-6 11-16,9-13 6,-9 13-30,10-7-4,-10 7 0,0 0-7,0 0-2,0 0-18,16 19 11,-13-6-8,2 3 5,-3 3 7,0-3-3,1 4-27,-3 4 10,2 2-5,-4-3 0,-1 5 3,1-8-1,4 7 0,-2-7-12,-2-1 5,2 1 1,0-3-15,2 1-51,-2-2-39,3 2-44,-1-6-44,-1 6-53,3-9-59,-1 0-50,2 2-261,-5-11-653,19 9 290</inkml:trace>
          <inkml:trace contextRef="#ctx0" brushRef="#br0" timeOffset="80798.8535">3195 3917 84,'-15'-2'319,"15"2"-27,0 0-25,0 0-18,0 0-26,0 0-19,-16 0-22,16 0-9,0 0-15,0 0-15,0 0-9,0 0-9,0 0-5,0 0-8,0 0-1,0 0-9,0 0-11,0 0-6,55-5-10,-46 0-7,-9 5-4,17-4-2,-9-1-6,-8 5-7,16-14-3,-6 5-8,-3 0-4,3-7-4,-3 1-10,1 0 2,-3-2-4,1-1 1,-3 8-2,-3-6-5,2 4-1,-2 12-2,1-22-1,-1 22 2,-3-21-5,0 9 2,3 12-6,-4-13-1,4 13-1,-8-11-6,8 11 4,-14-2-1,14 2 3,0 0 0,-31 11-4,16-4 2,-2 9-2,1-9 2,1 11 1,-2-4 1,2-1-1,4 7-3,1-4 3,-2 3-3,4 1 6,1 1 3,2-1-5,3 0 4,4-2-3,1 0-1,0 4-30,9-4-22,2-2-35,-2-1-33,10 5-45,6-10-57,2 3-46,-4-4-208,8-5-517,-3-4 229</inkml:trace>
          <inkml:trace contextRef="#ctx0" brushRef="#br0" timeOffset="81945.8967">3699 3702 45,'0'0'303,"0"0"-14,7-20-27,3 15-19,2-2-11,3 1-13,8-4-10,6 8-19,-9 0-16,11-2-5,1 7-15,-4-2-5,6 2-12,-12 1-10,-1 1-2,1 3-25,-3-1-11,-2 5-4,7 1-1,-9-3-6,4 1-6,-7 3 8,1-5-21,-2 5 8,0 0-7,-4-5-6,0 2-1,0 1-13,-4 0 10,3-4 0,-6 4-19,0-12-12,3 18 2,-3-18-19,-7 14-22,7-14-16,-3 12-17,3-12-11,-7 12-2,7-12 3,0 0 6,0 0 5,0 0-4,0 0 8,0 0 0,0 0 5,0 0 3,0 0 7,25-38 6,-9 24 7,4-6 5,3-1 8,-1 3 8,3 5 9,-11-7 11,7 12 6,2-11 8,-5 8 3,-3 1 10,-3 5 13,3-5-1,-15 10 5,19-10-5,-19 10 5,15-7-1,-15 7-12,0 0-7,16-8-9,-16 8 5,0 0-7,0 0-1,0 0-7,0 0-3,30 13 5,-30-13-4,6 12 0,-6-12 1,8 13-2,-8-13-3,7 18 2,-7-18-2,7 19 1,-2-10-4,-5-9-1,10 20-16,-5-8 18,-1 0-1,3-6-12,1 3 6,1-1 2,-9-8 1,25 13-14,-14-10 19,2 1-2,-3-3 0,-10-1 1,23 8 1,-10-12 4,-13 4-13,24-9-1,-7 2 3,2-1 10,0-1-2,5-6 5,-5 2 2,3-4 2,2-1 9,-6-1 11,8 1 2,-4 0 8,2 1 10,-8-3 17,-1 4 13,-1 4 7,-6 4 6,1 0 0,-3 4-3,-6 4-8,9-11-13,-9 11-8,7-6-11,-7 6-10,7-7-15,-7 7-4,0 0-14,0 0 7,0 0-3,-11 38-2,8-20-6,-4 1-1,0 9 0,-1 3 1,-1 12 5,4-2 0,3 5-4,-4 2-1,6-3-3,0 3 0,-2 2-2,-3-1 0,3 1 1,0 0-4,-3 5-6,-2-4 7,1-5 1,-3 1-4,1 2 1,-1-2-4,-5-2 1,4-5 2,-2-9-3,2 0 0,-4-2 0,7-2 0,-1-7-1,1 1-2,0-6-1,4-3 0,-2-3-7,5-9 12,-6 12 5,6-12-1,0 0-2,0 0-2,0 0-7,-18-21 0,11 2-4,0-4-7,7-10-6,0 1-16,0-8-16,2-5-5,3 5-22,5-3-25,0 0-18,7 2-36,1-1-30,5 4-50,6 3-44,2 2-55,0 4-60,12 1-68,3 1-265,0 2-783,2 0 346</inkml:trace>
          <inkml:trace contextRef="#ctx0" brushRef="#br0" timeOffset="81131.8591">3829 3450 219,'-4'-13'248,"1"5"-2,3 8-3,-7-16 0,7 16 5,-5-14 2,5 14 0,-3-11 1,3 11 9,0 0-1,0-15-2,0 15-4,-2-15 6,2 15-6,0 0-5,0 0-8,0 0-8,2-13-15,-2 13-17,0 0-17,0 0-21,0 0-18,0 0-15,0 0-15,0 0-17,0 0-8,0 0-10,0 0-4,-17 33-8,15-17-9,-3 4-2,0 1-6,3 5-4,0 3-3,-5 14-1,2-10-4,2-1-3,3-1-3,-5-3-2,3 4-7,0-4-1,-3 0-43,2-2-48,-2-7-41,3 0-33,2-2-68,-4 3-57,3-2-48,1-3-55,0-2-43,1-3-348,-1-10-824,4 16 364</inkml:trace>
          <inkml:trace contextRef="#ctx0" brushRef="#br0" timeOffset="78345.6039">-321 3389 87,'0'0'183,"1"-16"-6,1 5-10,-2 11 4,4-20 14,-4 20-7,1-17-7,-1 17-12,2-15-7,-2 15-10,0 0-9,2-12-13,-2 12-7,0 0-16,0 0-5,0 0-11,0 0-11,0 0-7,0 0-8,-19-6-2,19 6-5,-29 22-9,8-11 0,1 6-3,-2 0-1,-4 5-4,-1 9 2,4-8-10,-4 8 4,3 5-4,0 5-2,7-3-1,-3-1-1,3 2 1,5-7-3,1 5-3,0-6-2,7-5 2,-1 5-4,3-3-2,4-1 1,3 1 2,2-3-2,0 2 0,1-7-1,-1-3 1,5 2-2,2-3 1,1-1 0,7 2-1,-1-5 4,6-3-3,-5-1-1,9-2 0,0-6 0,3 0 5,-2-2-6,-1-2 0,0-1 1,-7 1-1,3-8 0,-8 5 2,0-1-1,-2-4 2,-2-1-2,1 2 3,-3-2 0,-3-1-3,1 0 4,-8 3 0,9-2 4,-10 1-1,1 0 1,2-5-2,-3 7 0,3-2 0,-5 12 6,4-18 3,-4 18 0,5-15 5,0 8-3,-5 7-3,0 0-2,3-13-3,-3 13 4,0 0-10,0 0 0,5-10-1,-5 10 0,0 0-4,0 0-3,0 0 6,0 0-11,0 0-1,4-13 1,-4 13 0,0 0 3,0 0 0,0 0 1,22 0 0,-8-1 0,3-6 2,3 3-2,6 0 1,-4-5-1,9 6 0,-9-2 5,-2-2-4,-1 1 13,-2 3 9,-1-6 14,-16 9 16,20-6 15,-20 6 10,19-9 11,-19 9 9,19-4 1,-19 4 0,7-3 2,-7 3-10,0 0-11,0 0-6,0 0-7,0 0-6,0 0-17,0 0-1,0 0-16,0 0 1,15 9-2,-15-9-3,-2 15-4,2 1 1,-5-1-4,2 5 3,-4 5-1,0 3 2,0-5-16,0 4 9,4 2-5,-2 0-10,-4-3-27,8 3-42,-3-1-32,1-4-39,-4 3-27,9-7-32,-2 0-42,0-1-54,5-4-45,-5 4-263,0-19-653,8 20 288</inkml:trace>
          <inkml:trace contextRef="#ctx0" brushRef="#br0" timeOffset="78748.2444">533 3930 2601,'0'0'20,"-11"-9"7,11 9-6,-6-9 11,6 9 21,0 0-1,-9-11-4,9 11-12,0 0-7,0 0 0,0 0-4,-5-11-6,5 11 2,0 0-5,0 0 0,0 0 1,20-8-2,-20 8-1,17-3 5,-5 1-9,0-5 0,0 4 1,4-3-1,-6 1 0,4-3-2,-4 2-1,2-2 1,-2-1 0,2-7 0,-5 1-1,0 7 4,-4-4-5,6-4 3,-6 1-2,-1-2 1,-1-4 4,1 5 4,-4 4 3,1-8-4,-6 9 4,2-1 1,5 12 1,-9-20 1,2 10-5,2 0 6,5 10-7,-20-9-5,11 5-7,-13 4 4,22 0-1,-27 4-1,11 5 4,1 2-9,0 6 1,-2 3-2,1 7 0,3-2 3,4-1-4,2 3 4,7-1-6,0 1-11,7 1-15,7 0-19,4-3-22,11 8-25,-1-12-31,9 4-33,-4-10-46,8 2-39,3-2-175,-8-6-453,8-6 201</inkml:trace>
          <inkml:trace contextRef="#ctx0" brushRef="#br0" timeOffset="79160.3114">1412 3622 150,'-7'-16'314,"1"3"-9,-3 5-15,0-3-18,3 3-21,6 8-21,-14-15-16,14 15-20,-10-9-22,10 9-19,0 0-20,-12-4-13,12 4-13,0 0-7,-21 12-8,9-1-12,2 6-11,-2-4-5,2 5-10,-2 0 1,2 7-9,1 0-7,-3 7-1,4-4 5,1 1-14,3-1-6,-1-1 3,4 0-4,-3-8 4,4 3 2,4-6-9,-3 4 1,4-1-4,0-5-7,2 1 3,5-3-2,-1 1 4,-3-6-2,4-1 0,2-3 5,-4 1-3,4-2 0,-14-2-2,24-2-2,-11-3 7,-1-3-3,2-4-3,-1 0-5,-2-4 5,-1-2-2,-2-2-4,-1-10 4,-3 10-1,-3-1 6,5-9-3,-6 0-10,-2-1 1,-3 3 2,-2 1 0,-2 2 0,3-3-1,-1 10-1,2 1 0,-6 4-2,4-2-18,2 7-22,-5 3-23,10 5-24,-20-3-19,1 6-15,3 6-28,1 3-34,0 2-40,-1 7-30,1 4-218,0 2-510,-1-2 226</inkml:trace>
        </inkml:traceGroup>
        <inkml:traceGroup>
          <inkml:annotationXML>
            <emma:emma xmlns:emma="http://www.w3.org/2003/04/emma" version="1.0">
              <emma:interpretation id="{1847328D-D63F-4330-8722-0586284001DF}" emma:medium="tactile" emma:mode="ink">
                <msink:context xmlns:msink="http://schemas.microsoft.com/ink/2010/main" type="inkWord" rotatedBoundingBox="20332,4749 21411,4745 21414,5516 20334,5520"/>
              </emma:interpretation>
              <emma:one-of disjunction-type="recognition" id="oneOf5">
                <emma:interpretation id="interp25" emma:lang="en-IN" emma:confidence="0">
                  <emma:literal>is</emma:literal>
                </emma:interpretation>
                <emma:interpretation id="interp26" emma:lang="en-IN" emma:confidence="0">
                  <emma:literal>i</emma:literal>
                </emma:interpretation>
                <emma:interpretation id="interp27" emma:lang="en-IN" emma:confidence="0">
                  <emma:literal>it</emma:literal>
                </emma:interpretation>
                <emma:interpretation id="interp28" emma:lang="en-IN" emma:confidence="0">
                  <emma:literal>in</emma:literal>
                </emma:interpretation>
                <emma:interpretation id="interp29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82229.8386">5721 3674 171,'7'-10'409,"-2"-5"2,4 0-9,-4 8-2,-2-2-7,-3 9-15,5-12-25,-5 12-28,0 0-22,9-4-27,-9 4-23,0 0-24,0 0-24,0 0-22,0 0-20,0 0-9,0 0 4,0 0-6,-2 32-24,-3-13-5,-2-2-10,7 2-12,-3 1-5,-2 1-7,3 4-10,-3-3-15,0-1-8,3 3-46,-5-5-45,4-3-51,-1 1-57,1 3-60,1-9-53,-3 2-61,0-1-65,5-12-49,-10 19-290,10-19-781,-7 4 346</inkml:trace>
          <inkml:trace contextRef="#ctx0" brushRef="#br0" timeOffset="82393.7444">5764 3328 250,'-5'-25'294,"1"4"-8,1 2-4,1 2-18,0 5-18,1-1-22,1 13-23,-4-19-29,4 19-44,4-15-50,-4 15-40,17-5-44,0 7-44,9 3-42,3 1-41,15 1-37,0 10-166,-1-2-363,3-3 161</inkml:trace>
          <inkml:trace contextRef="#ctx0" brushRef="#br0" timeOffset="82697.7977">6638 3442 250,'11'5'293,"-11"-5"-4,11 7-9,-11-7-11,0 0-25,0 0-25,0 0-15,0 0-28,0 0-16,0 0-17,0 0-10,-37 16-17,22-12-15,-1 6-11,-1-4-8,2 6-7,1-4-12,-5 4-7,7 3 1,-1 2-13,1-3 4,0 3-6,2 2-6,1-2 10,4-4-17,1 6-5,3-2-1,1 0-6,1 1 2,6 0 1,7 1 0,0-4-6,1-1 0,2-2-1,7 3-5,0 5 3,3-12 0,4 4 3,-7-2 0,-2-4-7,-1-3 4,-3 7 0,-6-7 2,-1 1 1,-5 1 0,-6-5 0,16 3 0,-16-3-2,0 0 1,8 8-8,-8-8-6,0 0-31,-37 2-32,-1 0-38,-10-2-41,-10 3-58,0-4-46,-31 4-271,28-6-561,-31-1 249</inkml:trace>
        </inkml:traceGroup>
      </inkml:traceGroup>
    </inkml:traceGroup>
    <inkml:traceGroup>
      <inkml:annotationXML>
        <emma:emma xmlns:emma="http://www.w3.org/2003/04/emma" version="1.0">
          <emma:interpretation id="{B574E78F-6C5D-47F6-8C9D-F7937CCFF339}" emma:medium="tactile" emma:mode="ink">
            <msink:context xmlns:msink="http://schemas.microsoft.com/ink/2010/main" type="paragraph" rotatedBoundingBox="14535,6265 23203,6059 23246,7852 14578,80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876F03-F8B0-4717-9D65-C18B0B3F1755}" emma:medium="tactile" emma:mode="ink">
              <msink:context xmlns:msink="http://schemas.microsoft.com/ink/2010/main" type="line" rotatedBoundingBox="14535,6265 23203,6059 23246,7852 14578,8057"/>
            </emma:interpretation>
          </emma:emma>
        </inkml:annotationXML>
        <inkml:traceGroup>
          <inkml:annotationXML>
            <emma:emma xmlns:emma="http://www.w3.org/2003/04/emma" version="1.0">
              <emma:interpretation id="{09F7D291-5154-464D-B400-31E655886344}" emma:medium="tactile" emma:mode="ink">
                <msink:context xmlns:msink="http://schemas.microsoft.com/ink/2010/main" type="inkWord" rotatedBoundingBox="14535,6265 18587,6169 18629,7961 14578,8057"/>
              </emma:interpretation>
              <emma:one-of disjunction-type="recognition" id="oneOf6">
                <emma:interpretation id="interp30" emma:lang="en-IN" emma:confidence="0">
                  <emma:literal>resting</emma:literal>
                </emma:interpretation>
                <emma:interpretation id="interp31" emma:lang="en-IN" emma:confidence="0">
                  <emma:literal>res ting</emma:literal>
                </emma:interpretation>
                <emma:interpretation id="interp32" emma:lang="en-IN" emma:confidence="0">
                  <emma:literal>yes ring</emma:literal>
                </emma:interpretation>
                <emma:interpretation id="interp33" emma:lang="en-IN" emma:confidence="0">
                  <emma:literal>res ring</emma:literal>
                </emma:interpretation>
                <emma:interpretation id="interp34" emma:lang="en-IN" emma:confidence="0">
                  <emma:literal>res tiig</emma:literal>
                </emma:interpretation>
              </emma:one-of>
            </emma:emma>
          </inkml:annotationXML>
          <inkml:trace contextRef="#ctx0" brushRef="#br0" timeOffset="84641.9144">1919 5105 307,'-5'-8'351,"5"8"-4,-8-15-1,8 15-16,0 0-39,-10-15-28,10 15-27,-4-10-37,4 10-18,0 0-11,0 0-13,21-8-6,-8 6-28,4 0-19,9 2-3,8 0-10,0 0-7,11-1-17,1-3-9,0 3-7,-2-1-11,2 1-6,-10-3 1,0 1-13,-2-2 3,0 0-1,-3-3 0,-3 5-2,-6-3 7,0 0 6,-2 1 17,-2-2 19,-1 4 20,-5-2 11,1-2 6,-13 7 18,19-5 7,-12-3-1,-7 8-5,12-2-1,-12 2-10,0 0-14,15-1-10,-15 1-7,0 0-12,0 0-6,9 11-7,-9-11-3,3 19-3,2-8-8,-3 4 0,-2 0-2,5 5-7,-5-4-3,0 3-1,0 0-3,0 3-10,-3-4-47,3-1-48,-2 2-64,0-1-59,2-4-62,-1 4-55,-3 0-58,4-18-52,-2 22-334,2-22-822,7 13 365</inkml:trace>
          <inkml:trace contextRef="#ctx0" brushRef="#br0" timeOffset="84285.8898">2013 4839 261,'9'-19'466,"-1"3"21,-2 1 11,-1 7-5,2-4-15,-7 12-20,3-13-29,-3 13-32,5-15-32,-5 15-33,0 0-37,2-8-30,-2 8-29,0 0-20,0 0-31,0 0-18,0 0-16,0 0-8,5 30-18,-5-12-6,-4 0-18,4 12-8,-1-1-10,1-2-6,0 4-5,0 1-5,0-3-8,-2 5 0,4-6-14,-2 5-43,0-3-46,-5 1-56,5 2-66,0-5-61,0 0-69,3 1-64,-8-1-68,5-8-59,-2-2-366,2 0-924,0-18 409</inkml:trace>
          <inkml:trace contextRef="#ctx0" brushRef="#br0" timeOffset="84804.3997">2773 4756 350,'-13'-19'347,"-3"0"15,8 2-4,-4 5-24,2-5-39,1 6-22,2 7-26,7 4-31,-8-14-21,8 14-46,-7-11-62,7 11-44,0 0-44,0 0-56,0 0-61,0 0-68,15 29-48,-3-17-210,2 6-480,1-4 213</inkml:trace>
          <inkml:trace contextRef="#ctx0" brushRef="#br0" timeOffset="85658.8536">3081 4926 298,'0'0'357,"0"0"12,0 0 0,0 0 12,31-1 0,-31 1-16,0 0-13,0 0-20,3 3-32,-3-3-29,0 0-31,0 0-28,0 0-27,0 0-15,5 10-18,-5-10-15,0 18-12,-3-5-13,3 1-9,-2 4-15,0 0-20,-3-1-14,3 0-19,1-2-23,-3 2-26,3-1-17,-6-1-14,5-3-14,2-12-6,-2 21 3,2-21-3,-3 19 2,1-12 5,2-7-1,-2 13 11,2-13 8,0 0 8,0 0-7,0 0 21,0 0-1,0 0 1,0 0 2,0 0-2,0 0 4,45-10 0,-28 0 7,0 0-1,10-3-1,-1 1-7,-2 0 7,2 1 2,-8 2-5,5 1 11,-3 2-9,2 1 9,-3-2-3,1 4 1,3-2 7,-1 3-6,0-4-3,-1 4 6,1-2-7,0 0 3,-3 0-1,5-1 8,-2 2-7,5-2 10,-5 2-9,7-7 7,0 5 12,-8-1-7,-4 0 10,0 0 5,0-2-5,-1 1 1,1-1-2,-7 3-2,4-7 5,-6 4 2,1 0 1,-3-1 2,1-2-7,0 3-2,-3-1 1,-4 9-6,6-15-1,-6 15-1,9-11-3,-9 11-6,3-12 2,-3 12-8,0 0-11,0 0 4,0 0 6,0 0-4,-53 27-27,9-6 2,1 2 6,2 1 0,2-3 5,10-1-5,2-4 7,1 3 17,2 1-17,-1-1 2,7 1 5,3-5 2,0 2 10,6-3-11,-3 1-5,9-3 4,-2-2 6,5-10-3,0 18 6,0-18 6,13 16 1,-2-14-1,11 1-7,0-3 12,7-3 0,2-5-12,-2-1 5,2-2 4,-1-1-5,-4-2 5,0 0 8,-3-4 14,1-5-1,0 3 6,-2-3 1,-1 5 13,-2-2 11,-6 5 10,-1 2 11,0-6 2,-3 8 4,1 1 5,-5 3 0,2-2-6,-7 9-9,12-9-6,-12 9-8,0 0-11,9-10-11,-9 10-5,0 0-3,0 0-1,0 0-2,-2 52-3,-5-23-4,-2 9 3,-4 9-3,-4 2-3,-2 4 1,2 6 0,-12 15-3,7 0-3,-2 1 1,3 9 2,9-7-4,-1-2-2,-3-2 0,8 3 2,3 0-7,1-15 7,-1-4-2,3-3 2,-3 1-3,3-9-2,-3-3 1,-1-11-4,2-4 3,-3-1 0,0-8 0,4-4 2,-4-5 0,-1 2 1,-3-4 1,-6-7 0,-3 3 0,-1-8-1,-8-1-2,-15-11-5,6-5-8,1-4-15,4-4-1,-9-8-9,9-2-5,-3-2-10,7 1-13,4-4 1,1 1-21,5-5-28,14 4-31,0 3-34,3-2-34,5 12-47,20-14-48,7 5-70,8 3-311,8 2-740,7-2 327</inkml:trace>
          <inkml:trace contextRef="#ctx0" brushRef="#br0" timeOffset="83454.1127">-79 5160 183,'-5'-10'312,"0"0"-11,5 10-11,-5-17-17,5 17-16,-5-13-20,5 13-21,-5-9-20,5 9-30,0 0-15,-4-14-17,4 14-14,0 0-12,0 0-8,0 0-9,36 14-15,-19-2-2,5 7-8,2 4-7,-2 0-3,1 2-9,4 8-5,-5 2 1,4-1 2,-11-6-7,-3-1-13,2 1 1,-7-8-6,-2 1 0,-5-4-5,0 0 2,1-1-1,-2-1-1,-3-2-5,1-4 3,-6-1-11,-4 1 1,1-6-10,0 1 5,-4 0-4,-4-6 4,20 2-2,-31-7-1,18-3 0,-1 1-4,5-7 6,-1-4-16,3-3 5,2-6-5,3-3 1,11-8-2,6-1-1,6 2-8,1-5-2,12 8-12,4-4 0,8 7-5,5-2-12,2 9-13,5 1-19,-2 0-19,-1 9-16,3 1-24,-3 10-22,-1-2-6,-6 6-19,-2 6-23,-11 3-134,-5 0-386,1 7 171</inkml:trace>
          <inkml:trace contextRef="#ctx0" brushRef="#br0" timeOffset="84001.8784">890 5325 14,'-7'8'264,"7"-8"-9,0 0-11,0 0-16,0 0-17,0 0-20,0 0-21,0 0-12,0 0-13,0 0-13,19-31-16,-13 23-10,-6 8-8,16-17-10,-11 4-5,5-2-10,-3-2-7,-2 8-8,5-5-5,-1-1-6,-2 1-4,-2-5-6,0 4-1,-3-1-4,-2 6-4,3-6-4,-1 4-1,-2 12-3,-2-20-3,2 20 3,-5-22-9,3 12-4,2 10 0,-8-8-4,8 8 0,0 0 0,-21 4 5,21-4-11,-20 8 5,9 5-4,-2 5 0,-1-1 2,4-1-1,-5 6 2,1 3 0,4-5-1,4 6 4,3 1-4,0-7 3,1-3-3,2 3 3,5 7-1,-2-11 8,3 3-1,0-6 0,3 3 0,1-4 3,4 3 4,0-7 0,3-3-5,0 0 2,1-3-5,5-2 12,-5-7-10,3-1 1,-2-2-3,6-7 5,-8 6 7,4-9 14,-6 5 5,1-7-5,-1-7 7,-3 2-3,0 1 4,-2-1 9,-1 3 13,-2 4 6,6 1 22,-8 5-16,-1-5 5,4 6 0,-3 5-5,1 0-2,-6 8-10,8-14 1,-1 8-11,-7 6-11,17-3 6,-3 0-5,-14 3-5,25 7-12,-8 1 7,-1 1-3,-3 2-5,1 2-2,0-1-2,-6 3-6,1 2 3,-1-1 1,-3 3-9,2-2 6,-7 3 1,-5 2-2,-3 3-1,-8-2-24,-3-2-28,1 4-28,-3-8-25,-3 3-21,-5-1-32,2 0-23,0-4-26,1-2-44,4-8-40,8-3-30,-3 1-235,-2-5-584,19 2 258</inkml:trace>
        </inkml:traceGroup>
        <inkml:traceGroup>
          <inkml:annotationXML>
            <emma:emma xmlns:emma="http://www.w3.org/2003/04/emma" version="1.0">
              <emma:interpretation id="{EB734E6F-FC73-4640-95BA-7DCDC693C77D}" emma:medium="tactile" emma:mode="ink">
                <msink:context xmlns:msink="http://schemas.microsoft.com/ink/2010/main" type="inkWord" rotatedBoundingBox="19342,6481 20304,6458 20317,7034 19355,7057"/>
              </emma:interpretation>
              <emma:one-of disjunction-type="recognition" id="oneOf7">
                <emma:interpretation id="interp35" emma:lang="en-IN" emma:confidence="0">
                  <emma:literal>on</emma:literal>
                </emma:interpretation>
                <emma:interpretation id="interp36" emma:lang="en-IN" emma:confidence="0">
                  <emma:literal>an</emma:literal>
                </emma:interpretation>
                <emma:interpretation id="interp37" emma:lang="en-IN" emma:confidence="0">
                  <emma:literal>0 in</emma:literal>
                </emma:interpretation>
                <emma:interpretation id="interp38" emma:lang="en-IN" emma:confidence="0">
                  <emma:literal>O in</emma:literal>
                </emma:interpretation>
                <emma:interpretation id="interp39" emma:lang="en-IN" emma:confidence="0">
                  <emma:literal>1 in</emma:literal>
                </emma:interpretation>
              </emma:one-of>
            </emma:emma>
          </inkml:annotationXML>
          <inkml:trace contextRef="#ctx0" brushRef="#br0" timeOffset="86156.5699">4843 4976 126,'0'0'310,"4"-16"0,-4 16-13,5-12-14,-5 12-23,2-15-2,-2 15-27,0 0-29,0 0-19,0 0-18,0 0-4,0 0-32,0 0-12,0 0-9,0 0-11,-24 41-14,8-11-8,1 6-6,0 4-5,1 3-8,0-5-4,2 1-6,5-8 0,2 3-8,2-5-3,-1 5-12,4-6 10,4 0 1,-1-6-12,-1-2 1,5-5-4,-4 0 4,-1-3-4,1-4 3,-3-8 1,11 11 8,-11-11-5,12 2-3,-12-2-1,18-12 4,-9-1-2,1 0-1,2-6 1,-3-9-9,1-3 2,-2 1-3,3-11-2,-10 10-6,3-12 4,-6-4-1,2 7-3,-3-3-2,-2 12-5,-1 1 7,1 1 2,-5 4-8,7 8 0,-2 0-7,-2 8-2,2 0-21,-2-2-19,7 11-13,-21-8-10,21 8-11,-24 4-14,7 1-20,2 7-20,1 1-19,1 1-20,6 2-19,3 4-20,6-5-29,5 5-206,0-1-487,5-1 215</inkml:trace>
          <inkml:trace contextRef="#ctx0" brushRef="#br0" timeOffset="86834.1813">5243 5024 35,'0'0'231,"-3"-20"-7,3 20-3,0 0-16,-2-13-13,2 13-13,0 0-5,0 0-11,0 0-11,0 0-8,0-17-9,0 17-10,0 0-6,0 0-10,0 0-9,0 0-5,0 0-10,0 0-8,0 0-10,0 0-10,0 0 0,0 0-12,0 0 0,0 0 2,0 0 6,0 0 0,2 55 12,-2-37-11,-2 0-2,2 2 1,-4-1-6,4 4-5,-1-4 1,-1 1 9,-1 0-3,1-3-10,0 2-1,-3-2-6,3-2-3,1 2-4,-4-8 1,5-9 0,-6 20-7,6-8 4,0-12-1,0 0 0,0 18-3,0-18-2,0 0-2,0 11 9,0-11 9,0 0-6,0 0 0,0 0 0,29-17-5,-8 6 6,5-6-8,6 1 0,0-15 1,3 5-3,0-1 3,-6 6-1,-5 2 0,5 1 3,-5 0-1,2-1 4,-7 6-11,-4 2 22,0-1-1,-6 6 7,1 3-7,-3-8-8,-7 11-5,14-6-5,-14 6 3,10-2-10,-10 2-1,0 0 6,0 0-12,9 23 3,-9-4-13,-4-3-24,-1-1-26,3 5-27,2 2-25,-3 1-40,-6 3-45,4-4-48,4-1-41,1-5-57,-4 3-197,11-2-581,5-1 256</inkml:trace>
          <inkml:trace contextRef="#ctx0" brushRef="#br0" timeOffset="86353.4567">5234 5047 111,'0'0'244,"6"-18"-19,-6 18-20,1-17-23,-1 17-17,2-10-18,-2 10-17,0 0-26,0-14-27,0 14-29,0 0-19,0 0-14,0 0-11,0 0 1,0 0-13,0 0-15,0 0-7,0 0-10,0 0-10,0 0-12,0 0-14,0 0-3,14 29-10,-14-29-29,0 0-68,0 12-202,0-12 89</inkml:trace>
        </inkml:traceGroup>
        <inkml:traceGroup>
          <inkml:annotationXML>
            <emma:emma xmlns:emma="http://www.w3.org/2003/04/emma" version="1.0">
              <emma:interpretation id="{72F90662-6BCB-4737-962E-28B72A8AA515}" emma:medium="tactile" emma:mode="ink">
                <msink:context xmlns:msink="http://schemas.microsoft.com/ink/2010/main" type="inkWord" rotatedBoundingBox="21212,6404 23210,6357 23223,6917 21225,6964"/>
              </emma:interpretation>
              <emma:one-of disjunction-type="recognition" id="oneOf8">
                <emma:interpretation id="interp40" emma:lang="en-IN" emma:confidence="0">
                  <emma:literal>one</emma:literal>
                </emma:interpretation>
                <emma:interpretation id="interp41" emma:lang="en-IN" emma:confidence="0">
                  <emma:literal>One</emma:literal>
                </emma:interpretation>
                <emma:interpretation id="interp42" emma:lang="en-IN" emma:confidence="0">
                  <emma:literal>on</emma:literal>
                </emma:interpretation>
                <emma:interpretation id="interp43" emma:lang="en-IN" emma:confidence="0">
                  <emma:literal>once</emma:literal>
                </emma:interpretation>
                <emma:interpretation id="interp44" emma:lang="en-IN" emma:confidence="0">
                  <emma:literal>ones</emma:literal>
                </emma:interpretation>
              </emma:one-of>
            </emma:emma>
          </inkml:annotationXML>
          <inkml:trace contextRef="#ctx0" brushRef="#br0" timeOffset="87634.4114">6816 4920 99,'5'-7'200,"-5"7"1,2-10 1,-2 10-2,3-13-3,-3 13-7,0 0-8,0 0-10,0 0-13,-7-17-16,7 17-11,0 0-9,0 0-12,-42 19-3,26-6-5,-6 7-4,0-1-7,1 3-8,1 0-7,-2 1 3,6 2-4,1 1 5,1 4-10,6-9-2,-6 6-10,6-1-3,-1-6-7,7 0 4,4 6-10,0-6 3,5-1-2,-2 0-5,1 3-2,6-9 0,6 3 5,-5-4-2,6-1-2,7-2 2,4 2-1,-1-6-8,2-2 11,0-3-17,1-6 1,1-2 0,6-10-4,-10 2 2,-3 0 2,-1-7-5,8-6 7,-14 2-9,1 0 7,-6-6-4,1-6-2,-5-1-3,-10 9 22,5-1-17,-10 4-4,2-2-2,-4 5 0,0-1-8,2 8 3,-5 1-2,0-1-5,1 6-3,-1-1-10,-6 2-16,4 1-18,-6 4-11,-1 2-10,0 4-15,-1 0-10,-3 4-16,1 2-17,5 7-21,-8-5-20,6 7-23,5 0-20,4 0-27,1 1-30,1 3-179,3-3-478,3 2 212</inkml:trace>
          <inkml:trace contextRef="#ctx0" brushRef="#br0" timeOffset="88055.9846">7417 5014 162,'9'-12'340,"1"-1"-2,-5 7-7,5-3-19,-10 9-17,10-14-8,-10 14-30,0 0-24,16-12-35,-16 12-16,0 0-20,5-2-13,-5 2-28,0 0 1,0 0-10,0 0-11,0 0-14,-5 35-2,1-20-18,-1 0-7,5 3-1,0-3-11,-3 0-11,3 1 8,-5 2-6,5-3 0,1 2-6,5-9 10,-5 4-17,4-1-4,-5-11 4,9 17-7,-2-10 4,-7-7 1,0 0-5,10 9 4,-10-9-4,7 3 0,-7-3-1,0 0-2,31-12 0,-19 5-1,5-5 2,-2 1 2,-1-3-5,3 1 5,-4-5-1,10-2-1,-5 0-7,5 0 11,-10 4 1,4-5 13,-3 10-9,-5 5 8,-3-4-7,6 6 3,-1 0-2,-11 4-8,10-9-9,-10 9 5,0 0-9,0 0 1,0 0-6,19 9 4,-19-9 0,6 15-3,-4-6 0,0 6 0,3 2 0,-2 1 2,-3 2-10,0-2-25,7-1-43,-7 2-32,5-2-28,-1 3-37,3 6-39,5-4-55,1-5-50,3 2-312,-1-7-679,11 3 301</inkml:trace>
          <inkml:trace contextRef="#ctx0" brushRef="#br0" timeOffset="88393.8243">8360 5116 264,'0'0'330,"0"0"-19,0 0-17,0 0-15,0 0-16,0 0-35,-4-14-31,4 14-7,0 0-26,0 0-17,0 0-13,16-1-7,-16 1-11,15-4-17,-1 2-7,-2 0-12,-12 2-7,25-13-7,-6 10-4,-5-1-5,1-2-3,-3-4-10,-2 2-4,2-9-5,2 4-13,-9-4 3,5-2-6,-1 2 10,-6-1-8,-3 2-6,-3-3 0,-2 7-4,-2-4-5,-2 6-2,-1-3 2,-2 8 0,-1 1-4,-10-2 1,1 6 0,-3 2 3,-1 6-9,-1 0 6,-6 7-4,-4 2 3,6 2-3,9-3-2,-1 5 6,-2 0-3,3 2 0,6-1 2,6-2-24,1 6-31,6 1-32,3-3-51,9 1-69,4 2-79,6-6-242,15-4-571,7 0 253</inkml:trace>
        </inkml:traceGroup>
      </inkml:traceGroup>
    </inkml:traceGroup>
    <inkml:traceGroup>
      <inkml:annotationXML>
        <emma:emma xmlns:emma="http://www.w3.org/2003/04/emma" version="1.0">
          <emma:interpretation id="{08FD0314-FC50-4046-BFB4-AC523C5CFE72}" emma:medium="tactile" emma:mode="ink">
            <msink:context xmlns:msink="http://schemas.microsoft.com/ink/2010/main" type="paragraph" rotatedBoundingBox="14279,7722 23101,7228 23238,9679 14417,101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69DFB7-E6E5-4783-B717-C42012ECD3CE}" emma:medium="tactile" emma:mode="ink">
              <msink:context xmlns:msink="http://schemas.microsoft.com/ink/2010/main" type="line" rotatedBoundingBox="14279,7722 23101,7228 23181,8655 14359,9149"/>
            </emma:interpretation>
          </emma:emma>
        </inkml:annotationXML>
        <inkml:traceGroup>
          <inkml:annotationXML>
            <emma:emma xmlns:emma="http://www.w3.org/2003/04/emma" version="1.0">
              <emma:interpretation id="{9BF11363-1C65-4B73-9EB5-668971777AE1}" emma:medium="tactile" emma:mode="ink">
                <msink:context xmlns:msink="http://schemas.microsoft.com/ink/2010/main" type="inkWord" rotatedBoundingBox="14294,7984 15380,7923 15445,9088 14359,9149"/>
              </emma:interpretation>
              <emma:one-of disjunction-type="recognition" id="oneOf9">
                <emma:interpretation id="interp45" emma:lang="en-IN" emma:confidence="0">
                  <emma:literal>of</emma:literal>
                </emma:interpretation>
                <emma:interpretation id="interp46" emma:lang="en-IN" emma:confidence="0">
                  <emma:literal>Of</emma:literal>
                </emma:interpretation>
                <emma:interpretation id="interp47" emma:lang="en-IN" emma:confidence="0">
                  <emma:literal>oof</emma:literal>
                </emma:interpretation>
                <emma:interpretation id="interp48" emma:lang="en-IN" emma:confidence="0">
                  <emma:literal>ot</emma:literal>
                </emma:interpretation>
                <emma:interpretation id="interp49" emma:lang="en-IN" emma:confidence="0">
                  <emma:literal>orf</emma:literal>
                </emma:interpretation>
              </emma:one-of>
            </emma:emma>
          </inkml:annotationXML>
          <inkml:trace contextRef="#ctx0" brushRef="#br0" timeOffset="90105.8898">-151 6766 183,'0'0'179,"0"0"-9,-10-7-12,10 7-13,0 0-13,0 0-9,-7-8-19,7 8-6,0 0-14,0 0-7,0 0-10,0 0 3,0 0-10,-15 27-3,6-18 1,1 10-1,-6 4-1,1 2-6,-4 0-5,1 3-2,1-4-4,1 3-8,0-1-2,8-4-1,-3-2-3,7 5 0,1-5-5,1-7-1,3 6-7,2-7 7,2 2 0,0-5 2,3 0 0,2-6 4,-2 1 0,7 0 2,-3-7-4,3-1-3,4-4 2,-1 0-5,-3 0-1,-1-7-1,-1 5 2,-1-6-2,1 1 0,-6-2-5,-1-3 1,1-4-4,-3-2 2,0-3-1,-3 4-1,-3 6-2,3-2 1,-6 2-6,1-1 6,1 3-1,-6-1 0,5 3-2,-3 5 5,5 10-6,-9-20 3,4 13-3,-2-1 1,7 8-3,-10-11 0,10 11 13,-15-7 0,15 7-2,-16-2-4,16 2 0,0 0-4,-20 7 0,20-7 4,-9 8-5,9-8 0,0 0-4,-6 12 1,6-12 4,-2 10-1,2-10-2,0 0 1,15 20 1,-6-15-1,-1-2 2,4 2 2,-12-5-1,28 3 0,-8-1-1,1-2 0,1-4 2,5-4-2,-5 2-3,6-6-3,-3-3-4,3 0 3,-1-1-1,0-3-1,-5-2 3,4 0-2,0-1 3,-8-3 1,10 5 1,-9-1 10,-4-4 3,5 3 9,-2-1 4,-1 2 7,-4 2 15,3-3 8,-4 8 6,-4 1 13,1 0 5,-2 5 4,-1-1 5,-2 1 0,-4 8-7,10-10-2,-10 10-8,9-7-9,-9 7-8,0 0-16,0 0 8,0 0-10,11 23-10,-7-4 22,-8 10-6,4 15-6,-1-1 2,-1 2 0,-5 6 1,2 2-1,0-2 3,-2 9-3,2-4 0,-2-3-2,4-1-5,-2-2-6,0 3 4,5-5-2,0-2-6,6 1 0,1-8-1,0 1-1,0 1-1,1-10-2,1 1-3,-1-4 0,4 0 0,-3-8-5,6 4 0,-4-8 5,-1-1-5,-3-8 3,1 1 0,1-5 6,-9-3 5,17 8-4,-17-8 2,22-8 8,-7-1-3,-1-3 0,0-5-2,3-6 2,3 0-5,-3-4-1,0-1-5,-3 0-4,-5 0 3,4-2-2,-4-1 7,-1 3-14,1-2 3,-6-1 0,2 0 1,-1 3 1,-2-1-2,-2 4-5,-2 5-5,-2-6 3,1 4 2,-5 4-11,-4-6-2,0 7-11,-2-5-33,-1 4-5,-1 3-13,-6-1-9,0 0-17,-6 3-12,3 6-12,3-1-9,-1 4-14,1 2-11,3 0-10,1 2-7,2 4-18,-1 2-19,4 2-10,2-1-15,3 4-26,-6 1-167,2 3-461,2-3 204</inkml:trace>
        </inkml:traceGroup>
        <inkml:traceGroup>
          <inkml:annotationXML>
            <emma:emma xmlns:emma="http://www.w3.org/2003/04/emma" version="1.0">
              <emma:interpretation id="{09ED6954-2065-47E2-9B23-E54B0C5B19B8}" emma:medium="tactile" emma:mode="ink">
                <msink:context xmlns:msink="http://schemas.microsoft.com/ink/2010/main" type="inkWord" rotatedBoundingBox="16717,7586 18152,7505 18199,8346 16764,8427"/>
              </emma:interpretation>
              <emma:one-of disjunction-type="recognition" id="oneOf10">
                <emma:interpretation id="interp50" emma:lang="en-IN" emma:confidence="0">
                  <emma:literal>its</emma:literal>
                </emma:interpretation>
                <emma:interpretation id="interp51" emma:lang="en-IN" emma:confidence="0">
                  <emma:literal>ifs</emma:literal>
                </emma:interpretation>
                <emma:interpretation id="interp52" emma:lang="en-IN" emma:confidence="0">
                  <emma:literal>'Its</emma:literal>
                </emma:interpretation>
                <emma:interpretation id="interp53" emma:lang="en-IN" emma:confidence="0">
                  <emma:literal>it,</emma:literal>
                </emma:interpretation>
                <emma:interpretation id="interp54" emma:lang="en-IN" emma:confidence="0">
                  <emma:literal>it'</emma:literal>
                </emma:interpretation>
              </emma:one-of>
            </emma:emma>
          </inkml:annotationXML>
          <inkml:trace contextRef="#ctx0" brushRef="#br0" timeOffset="90616.5987">2217 6498 44,'-14'-11'298,"11"3"-9,3 8-5,-7-12-13,7 12-16,-7-12-14,7 12-2,-7-8-9,7 8-11,0 0-7,-7-12-15,7 12-8,0 0-10,0 0-18,0 0-20,-7-7-14,7 7-17,0 0-7,0 0-17,0 0-2,0 0-6,0 0 7,-6 43 4,4-23 11,0-1-5,-1 2-8,-1 6-1,-1 1-20,3-2-1,-4 1-8,4-1-2,0-1-6,-1-4-6,3 4 0,0-5-24,0-1-46,-2-3-51,0 2-53,-3-6-39,5 2-47,-1-3-56,1-11-38,0 0-39,-6 14-221,6-14-616,0 0 273</inkml:trace>
          <inkml:trace contextRef="#ctx0" brushRef="#br0" timeOffset="90788.4997">2119 6159 205,'-1'-20'269,"-1"-1"-20,-3-1-15,0 5-22,5 5-16,0 12-24,-4-19-19,4 7-21,0 12-35,-3-14-42,3 14-37,0 0-34,0 0-34,20-6-36,-4 9-40,-16-3-160,29 4-309,-9 1 136</inkml:trace>
          <inkml:trace contextRef="#ctx0" brushRef="#br0" timeOffset="91450.1204">2492 6555 25,'0'0'244,"-9"-9"-11,9 9-21,0 0-20,0 0-17,15-23-18,6 11-13,3 6-14,10 0-11,15-6-13,1 1-9,1 2-8,4-3-9,1 5-16,-1 2 1,-2 1-6,0-3-3,-4 2-2,-1-3-3,7 1 1,-2 1 2,-4-3 1,-13 4 1,0 2 6,-7 0 4,-5-3 21,-7 5-1,0-6 14,-5 4 4,-2-2-11,-1 0 14,-9 5-8,12-12-11,-9 6-4,-3 6-20,0 0-4,0 0-7,-10-22 2,10 22-14,-15-6-5,15 6-1,-23 0-5,23 0-10,-20 3 1,10 5-2,-1-1-4,-1 0 1,6-1-2,-3 9-6,7-2 2,-3 1 1,2 0 1,3 3-4,-4-2-4,8 1 3,-1-1-6,6 2 2,3-1-3,-2-5 4,2 5-7,-2-1 8,7-2 3,0-1-5,-1 0-3,1 0 4,-4 2-2,-1-3-1,2-1 1,-5-5 0,3 3-2,-4 0 5,-8-8-2,10 9 6,-10-9-3,7 7-6,-7-7 9,0 0-3,0 0-6,-19 13-2,1-10-2,-8 2-7,-8-3-14,3 3-23,-3-4-14,-2 2-19,0 0-21,2-2-25,-2 3-37,5-4-28,8 0-37,2-4-36,-6 4-209,8 4-513,5-4 227</inkml:trace>
          <inkml:trace contextRef="#ctx0" brushRef="#br0" timeOffset="91018.3671">2755 6114 278,'10'-3'348,"-10"3"-5,0 0-12,13-8-18,-13 8-24,0 0-25,0 0-23,14-2-22,-14 2-26,0 0-16,0 0-1,9 26 11,-13-10-7,8 5-11,-4 6-17,1 2-12,-2 2-13,1 2-8,-4 7-16,9-1-9,-6 2-14,-3-6 3,4-4-11,0 1-7,0 9-20,-1-12-33,-1-3-40,2 3-53,0-1-35,-2-1-42,2-7-39,0 0-46,-5 0-42,5-6-39,-5 1-238,3-5-608,2-10 270</inkml:trace>
        </inkml:traceGroup>
        <inkml:traceGroup>
          <inkml:annotationXML>
            <emma:emma xmlns:emma="http://www.w3.org/2003/04/emma" version="1.0">
              <emma:interpretation id="{FFA4BDD2-CF3A-4628-8120-8D430E430BE9}" emma:medium="tactile" emma:mode="ink">
                <msink:context xmlns:msink="http://schemas.microsoft.com/ink/2010/main" type="inkWord" rotatedBoundingBox="19365,7722 23117,7512 23159,8265 19408,8475"/>
              </emma:interpretation>
              <emma:one-of disjunction-type="recognition" id="oneOf11">
                <emma:interpretation id="interp55" emma:lang="en-IN" emma:confidence="0">
                  <emma:literal>corner</emma:literal>
                </emma:interpretation>
                <emma:interpretation id="interp56" emma:lang="en-IN" emma:confidence="0">
                  <emma:literal>Corner</emma:literal>
                </emma:interpretation>
                <emma:interpretation id="interp57" emma:lang="en-IN" emma:confidence="0">
                  <emma:literal>comer</emma:literal>
                </emma:interpretation>
                <emma:interpretation id="interp58" emma:lang="en-IN" emma:confidence="0">
                  <emma:literal>comes</emma:literal>
                </emma:interpretation>
                <emma:interpretation id="interp59" emma:lang="en-IN" emma:confidence="0">
                  <emma:literal>loriner</emma:literal>
                </emma:interpretation>
              </emma:one-of>
            </emma:emma>
          </inkml:annotationXML>
          <inkml:trace contextRef="#ctx0" brushRef="#br0" timeOffset="92189.9095">4936 6212 180,'0'-9'321,"0"9"-9,3-18-13,-3 18-18,3-14-10,-3 14-20,0-14-18,0 14-19,0 0-22,0 0-18,2-14-25,-2 14-18,0 0-12,0 0-11,0 0-12,0 0-12,-29 29 1,15-6-15,-3 2-10,-3 2 0,4 1-5,-1 0-5,-5 7-7,8-6-2,-3 10-4,4-10-7,3 3-9,1-3 13,4 2-4,1 0-9,4-3 3,4-3-4,3-2-3,0-6 2,1 0-4,7-2 8,1 1-13,4-7 9,6 1-1,5-1-2,-1-5-6,-1 0 2,0-3-2,2-7 5,-2-1-7,-3-5 3,1 0-2,-3-5-4,0 2 6,-2-7-8,0 1 6,-5 0 7,2-7-18,-7 3 7,2 2 1,1-2 1,-3 2-6,-7 4 0,6 2 2,-3 2 10,-1 4-4,-4-6 9,2 8-11,-5 9 12,4-16-1,-4 16-11,5-11 0,-5 11-1,2-8-6,-2 8-5,0 0 4,0 0 0,0 0-9,0 0 12,0 0-2,-16 44 6,13-25-6,-2-3-3,0 3-5,1 2 22,3-1-16,1 4 7,-4-4-7,8 2-4,-3-2 7,3-3 3,3 2 7,3-2-13,-2-4-1,3 0 10,2-3-4,3-1-1,-6-5 7,5 4-2,1-5 1,-3-3-2,-13 0 2,31-6 1,-16 0 2,-1-4-1,1-2-5,1-3 5,-6-10 0,2 8-14,2-8 14,-6-3-3,1 2-6,-2-2 5,-4-5-5,-3 5 0,0 0 1,-5 4-5,1 5 8,-2-1 9,-1 7-20,-2-3-19,1 4-26,-3-4-16,-1 12-22,1-3-24,-1 6-19,12 1-17,-29 0-19,13 5-22,1 5-10,3 3-22,0-5-20,3 7-27,3 0-182,4 0-486,2 0 215</inkml:trace>
          <inkml:trace contextRef="#ctx0" brushRef="#br0" timeOffset="92556.7914">5755 6420 61,'7'-13'300,"2"-2"-3,-2 3-8,3-1-11,0 2-9,2-1-13,3 3-15,-8 5-18,9-3-24,-8 2-23,13 2-12,-3 3-23,1 3 0,0-1-9,-4 4-14,4 0-13,0 4-13,1 5-7,-1-1-5,0 3-12,-7-2-3,3 0-8,-1 1-2,-6 1-10,6-1 3,-9 3-9,2-3-4,0 0-9,-5 0 2,1 0-5,0-4-12,-1-2-19,0 0-10,-2-10-5,0 15 2,0-15 2,0 0 6,-2 17-9,2-17 1,0 0 5,-10 4-5,10-4 7,0 0 0,0 0 2,-29-13 11,17 2-7,9 2 3,-4-5-3,2 1 1,5-7 2,0 4-1,5-5-3,2 1-10,4-7-1,8 0-15,3 3-14,2 0-23,7 8-17,-2 3-23,-2 1-18,8 4-24,-3 1-18,-1 2-30,0-1-14,-1 6-22,-1 0-157,6 0-428,-8 3 190</inkml:trace>
          <inkml:trace contextRef="#ctx0" brushRef="#br0" timeOffset="93036.0904">6724 6367 142,'0'0'356,"0"-16"-9,0 16-11,0-16-1,0 16-24,3-16-9,-3 16-13,5-13-23,-5 13-20,4-15-21,-4 15-26,0 0-23,0 0-19,0 0-19,0 0-15,0 0-16,0 0-15,0 0-2,0 0-13,0 0-4,-5 42-4,-2-24-14,7 2-6,0 0-3,-7 0 1,7 1-8,0 0-8,0-3-7,0 6 5,3-3 1,-3-4-1,4-4-3,-4 4-5,3-5-2,1 0-6,-4-1 2,0-11-10,5 19-1,-5-19 2,0 10-14,0-10 4,0 0 1,10 12 0,-10-12 1,0 0-9,0 0 6,27-15 2,-10 8 2,-3-3-3,3-2 3,5-5 1,0-3-1,2-5-4,12-5 5,-12 10-1,-2-1 3,2 1 1,-10 5 4,1 0 15,-3 3-5,4 1 9,-3 1 7,-6 3 6,0-1 2,-7 8-6,12-8-5,-12 8-3,8-7-10,-8 7-2,0 0-1,11-6-4,-11 6 1,0 0-7,0 0 5,0 0-4,8 24 5,-6-12-6,1 0-3,-1 3-36,5-1-33,0 0-41,-4 5-41,2-2-43,2 3-52,-4-3-52,3 0-55,-1 3-286,0-5-691,9 1 306</inkml:trace>
          <inkml:trace contextRef="#ctx0" brushRef="#br0" timeOffset="93761.8324">7467 6578 184,'0'0'310,"0"0"-31,-9-15-23,9 15-28,0 0-21,10-16-19,-10 16-22,14-12-19,0 7-15,-6-1-11,2 0-14,1-1-12,1 1-7,-2-1-10,2-8-8,-5 11-10,-1-5-10,0-2-8,4-1 1,-3-3-8,-2 2-1,-2 0-9,-3-2 0,0-1-3,4 0-2,-4 16-3,0-21 3,0 10-3,0 11-7,3-17 0,-3 17 1,0 0-2,0 0-4,-7-12-2,7 12 2,0 0-1,0 0 3,0 0 2,-37 23 3,26-11 3,-4 4 1,-4 4 7,2 0 3,5-3 0,0 2-6,-7-1 5,16 2 14,-4-1 1,-3 1 1,5 1 7,-2-5 0,4 4 1,-3 0 3,12-2 7,-6 2-7,3-2 5,-3-1-2,7-1-7,-7-2-6,7-1 3,5 0-13,-2-3 8,2 2-5,3-4-13,4-3 13,0-2-9,3 2-4,14-6 6,-7-4-15,2-1 4,-1 2-4,-1-8-7,0 0 1,-1 1-2,1-6-5,-7 1 3,0-4 1,0 0-5,-3 2 5,-5 1 5,5-3-10,-7 1-1,0 4 4,-2 1-4,0 1 7,-5 1 6,5 3 1,-6 1 4,-4 8 12,8-14-10,-4 6-1,-4 8 5,0 0-2,7-13-5,-7 13 3,0 0-7,12-12 2,-12 12-3,0 0 1,0 0-5,0 0 0,0 0-6,0 0-1,0 0-3,10-1 3,-10 1 4,0 0 3,22 5 6,-22-5-6,22 1 6,-6 1-6,2-4 7,8 1-6,0 1 6,3-4-6,1 1-2,-1 2 1,-3-5 3,1 0 5,-1-2 5,-4 1 1,0 2 29,-6-2 15,-1 2 7,-1-2 11,-7 2 1,5 1 4,-2-4 3,-2 4 2,-8 4-3,16-8-4,-16 8-7,10-10-8,-10 10-8,12-3-10,-12 3-7,0 0-2,0 0-10,0 0-5,0 0-10,10-6-3,-10 6-7,0 0 4,0 0-17,0 0-25,0 26-24,0-26-30,-3 28-30,-1-15-25,1 5-45,-2-1-39,-2 8-51,4-5-67,3-1-58,-7-1-284,2-1-739,5 1 327</inkml:trace>
        </inkml:traceGroup>
      </inkml:traceGroup>
      <inkml:traceGroup>
        <inkml:annotationXML>
          <emma:emma xmlns:emma="http://www.w3.org/2003/04/emma" version="1.0">
            <emma:interpretation id="{87B9710A-353D-49FC-B34E-4DD3E19BFA19}" emma:medium="tactile" emma:mode="ink">
              <msink:context xmlns:msink="http://schemas.microsoft.com/ink/2010/main" type="line" rotatedBoundingBox="15500,9207 21466,8667 21553,9634 15587,10174"/>
            </emma:interpretation>
          </emma:emma>
        </inkml:annotationXML>
        <inkml:traceGroup>
          <inkml:annotationXML>
            <emma:emma xmlns:emma="http://www.w3.org/2003/04/emma" version="1.0">
              <emma:interpretation id="{F0ABDC42-E062-443F-94C9-5270C3B98840}" emma:medium="tactile" emma:mode="ink">
                <msink:context xmlns:msink="http://schemas.microsoft.com/ink/2010/main" type="inkWord" rotatedBoundingBox="15513,9360 16777,9246 16831,9843 15568,9957"/>
              </emma:interpretation>
              <emma:one-of disjunction-type="recognition" id="oneOf12">
                <emma:interpretation id="interp60" emma:lang="en-IN" emma:confidence="0">
                  <emma:literal>on</emma:literal>
                </emma:interpretation>
                <emma:interpretation id="interp61" emma:lang="en-IN" emma:confidence="0">
                  <emma:literal>0 U</emma:literal>
                </emma:interpretation>
                <emma:interpretation id="interp62" emma:lang="en-IN" emma:confidence="0">
                  <emma:literal>0 u</emma:literal>
                </emma:interpretation>
                <emma:interpretation id="interp63" emma:lang="en-IN" emma:confidence="0">
                  <emma:literal>O U</emma:literal>
                </emma:interpretation>
                <emma:interpretation id="interp64" emma:lang="en-IN" emma:confidence="0">
                  <emma:literal>O u</emma:literal>
                </emma:interpretation>
              </emma:one-of>
            </emma:emma>
          </inkml:annotationXML>
          <inkml:trace contextRef="#ctx0" brushRef="#br0" timeOffset="94862.6024">1132 7769 82,'-15'5'164,"15"-5"-5,-17 12-7,8-1-11,-3-3 0,2 9-3,-4-2-5,1 10-7,-4-1-6,1 3-7,1 2-7,-2 11-9,1-10-9,3 11-8,-1-1-8,4 0-5,3 0-5,0-11-7,2-1-4,3 0-5,4-6-4,3-1 1,-3-4-1,5 2 4,1-2 11,4-5-2,-3-4 4,4-1 0,6-6-5,3-1-4,-1-1 0,1-6-2,9-7-3,-6 5-2,3-9-1,-8-3 14,2-2-10,-1-2-5,-6-2 1,1-1-6,1-12-1,-5 2-1,1-5-6,-9 0 0,3 2-2,-7 10-4,-2-1-2,-2 4-2,1 1 0,-2 7-5,1 4 3,-2-5-2,-1 9-5,-3-5 0,-1 7-7,3 2-8,-1 1-9,-1 2-13,10 5-11,-29-4-17,14 7-11,-4 0-11,0 3-25,4 5-22,-1-2-27,3 5-14,2-3-25,5 3-22,-3 2-154,2-3-399,4-1 177</inkml:trace>
          <inkml:trace contextRef="#ctx0" brushRef="#br0" timeOffset="95262.3773">1703 7797 147,'8'-8'334,"2"1"-13,-10 7-10,12-12-24,-12 12-30,7-6-21,-7 6-26,0 0-20,0 0-23,14-2-17,-14 2-24,0 0-5,0 0-8,0 32-11,0-16-13,-2 2-8,-1 2-6,3 6-8,-5-1-5,1-3-8,4-2-2,0 1-9,4-1-3,-3 0 3,1-1-18,5-2 8,-2-5-10,0 4 4,0-7-12,4 1 5,-1-1-2,8-5 3,-4 1-4,1-3-1,-13-2-1,34-4 4,-13-2-9,-4-1-1,0-8 3,2 4-3,5-11 2,-4 2-8,-3-3 20,2-5-11,0 1 6,-2 6-3,-3-6 20,1 7 8,-6 3 4,1 5-4,-3-5 7,-2 6-4,0 3 4,-5 8-7,8-15 3,-8 15-19,4-13-6,-4 13-2,0 0-5,0 0 0,0 0 2,0 0-15,0 0-1,7 31-17,-7-31-17,-7 30-22,7-14-20,3 3-23,-6 2-25,3-1-32,-2 0-38,2-2-43,7 2-33,0-1-35,-6-4-195,6 0-540,2 0 239</inkml:trace>
        </inkml:traceGroup>
        <inkml:traceGroup>
          <inkml:annotationXML>
            <emma:emma xmlns:emma="http://www.w3.org/2003/04/emma" version="1.0">
              <emma:interpretation id="{510CED76-8819-41EC-BD43-C5E5609A4765}" emma:medium="tactile" emma:mode="ink">
                <msink:context xmlns:msink="http://schemas.microsoft.com/ink/2010/main" type="inkWord" rotatedBoundingBox="17429,9032 18881,8901 18968,9868 17517,10000"/>
              </emma:interpretation>
              <emma:one-of disjunction-type="recognition" id="oneOf13">
                <emma:interpretation id="interp65" emma:lang="en-IN" emma:confidence="0">
                  <emma:literal>(in</emma:literal>
                </emma:interpretation>
                <emma:interpretation id="interp66" emma:lang="en-IN" emma:confidence="0">
                  <emma:literal>tin</emma:literal>
                </emma:interpretation>
                <emma:interpretation id="interp67" emma:lang="en-IN" emma:confidence="0">
                  <emma:literal>fin</emma:literal>
                </emma:interpretation>
                <emma:interpretation id="interp68" emma:lang="en-IN" emma:confidence="0">
                  <emma:literal>lin</emma:literal>
                </emma:interpretation>
                <emma:interpretation id="interp69" emma:lang="en-IN" emma:confidence="0">
                  <emma:literal>bin</emma:literal>
                </emma:interpretation>
              </emma:one-of>
            </emma:emma>
          </inkml:annotationXML>
          <inkml:trace contextRef="#ctx0" brushRef="#br0" timeOffset="95688.1319">3354 7466 273,'0'0'306,"-5"-16"-7,5 16-20,-2-17-15,2 17-24,-5-10-19,5 10-19,0 0-20,0 0-17,-7-8-22,7 8-7,0 0-7,-17 27 10,0-3-3,3 4-7,-8 13-8,-2-2-18,2 2-4,-2 6-2,-3 1-16,1-1-7,-1 6-11,-2-5-5,5 5 1,2 2-5,0-9-11,1 2-5,-1-5-13,7 0-32,-6 1-31,4-4-32,5-8-28,2-5-30,-2 5-37,3-2-49,6-10-46,-4 6-270,4-7-574,1-2 254</inkml:trace>
          <inkml:trace contextRef="#ctx0" brushRef="#br0" timeOffset="95922.9951">3388 8114 2973,'21'-21'86,"-11"-4"10,4 0 13,-6 11 12,4-3 41,-3 2-4,-3 0 5,5 3-14,-6 3-22,2 2-7,-7 7-4,5-8-3,-5 8-18,0 0-9,10-7-10,-10 7-6,0 0 2,0 0-9,5 37-3,-5-18-4,-2 0-5,2 7-11,-1-4 6,-1 4-6,-3 0-3,3 1-4,-1-2-2,1 2-30,0-6-41,1-3-42,1 0-45,-4-3-37,3-2-42,1-13-46,-2 19-52,2-19-42,-4 11-293,4-11-691,0 0 307</inkml:trace>
          <inkml:trace contextRef="#ctx0" brushRef="#br0" timeOffset="96120.8848">3620 7594 215,'0'-19'286,"-5"2"-8,5 0-18,-1 3-28,1 14-20,-4-17-29,4 17-18,0 0-36,-1-17-39,1 17-45,0 0-40,0 0-38,0 0-40,0 0-41,0 0-60,5 42-111,-4-31-308,6 6 137</inkml:trace>
          <inkml:trace contextRef="#ctx0" brushRef="#br0" timeOffset="96466.6851">3880 7829 151,'10'-11'351,"-10"11"16,0 0-25,0 0-16,0 0-33,12-4-27,-12 4-14,0 0-38,0 0-25,0 0-21,0 0-10,0 0-17,0 0-17,2 21-8,-2-21-15,0 20-9,0-9-8,0 4-10,2 3-8,-4-4-5,0 2-2,2 4-7,0-3 6,-3-2-26,3-4 8,3 1-13,-3-12 3,2 20-1,-2-20-7,2 14-2,-2-14 0,0 11-4,0-11 1,0 0-8,5 11 5,-5-11-5,0 0-1,0 0 3,36-26-11,-24 10 0,3 0 2,4-9-4,-2-3 8,0 4-8,3-7 3,3 7-3,-8-4 6,4 3-1,1 5 1,-6 4-9,0 4 6,-6-1 0,1 6 1,-2-1 2,-1 0-6,-6 8-5,9-6-4,-9 6 3,0 0 4,0 0 2,19 14-1,-12-1 6,-2 2 2,-2 0-7,0 3 3,1 8-25,-1-1-21,-1-4-33,1 6-27,3-2-42,-5 3-43,4-8-50,6 3-48,-3 1-259,-1-5-592,8-9 262</inkml:trace>
        </inkml:traceGroup>
        <inkml:traceGroup>
          <inkml:annotationXML>
            <emma:emma xmlns:emma="http://www.w3.org/2003/04/emma" version="1.0">
              <emma:interpretation id="{F30498BE-29AD-4009-ADB9-21E048551693}" emma:medium="tactile" emma:mode="ink">
                <msink:context xmlns:msink="http://schemas.microsoft.com/ink/2010/main" type="inkWord" rotatedBoundingBox="19721,9032 21485,8872 21545,9545 19781,9704"/>
              </emma:interpretation>
              <emma:one-of disjunction-type="recognition" id="oneOf14">
                <emma:interpretation id="interp70" emma:lang="en-IN" emma:confidence="0">
                  <emma:literal>up</emma:literal>
                </emma:interpretation>
                <emma:interpretation id="interp71" emma:lang="en-IN" emma:confidence="0">
                  <emma:literal>Up</emma:literal>
                </emma:interpretation>
                <emma:interpretation id="interp72" emma:lang="en-IN" emma:confidence="0">
                  <emma:literal>top</emma:literal>
                </emma:interpretation>
                <emma:interpretation id="interp73" emma:lang="en-IN" emma:confidence="0">
                  <emma:literal>lip</emma:literal>
                </emma:interpretation>
                <emma:interpretation id="interp74" emma:lang="en-IN" emma:confidence="0">
                  <emma:literal>U P</emma:literal>
                </emma:interpretation>
              </emma:one-of>
            </emma:emma>
          </inkml:annotationXML>
          <inkml:trace contextRef="#ctx0" brushRef="#br0" timeOffset="97366.1701">6548 7678 39,'13'-50'211,"-2"-3"26,2 12 27,-1-4 26,-3 17 20,5 1 22,-6 3-1,2 5 2,-3 5-6,2-5-6,-3 10-25,1 0-24,0-1-17,2 2-20,4 5-15,3 1-17,3 0-17,-4 6-19,0-1-15,1 5-17,1 4-15,-2 1-7,-3 6-12,-2-2-10,1 8-8,-11 1-14,0-2-37,-11 3-35,-4-4-56,-4 3-66,-15 6-47,-5-4-63,-11-2-73,-1-3-79,-31 5-353,3-5-800,14-11 354</inkml:trace>
          <inkml:trace contextRef="#ctx0" brushRef="#br0" timeOffset="97163.289">6404 7530 101,'5'-24'416,"2"-4"21,0 8 19,-3 0 9,2 4-11,-1-3-24,-1 7-23,-4 3-37,0 9-35,7-15-28,-7 15-39,0-12-31,0 12-24,0 0-23,0 0-20,0 0-15,0 0-11,7 55-9,-6-26-14,-1 13-16,0 1-5,5 5-9,-8-3-11,3 3-4,0 0-11,0-6-7,5 3-29,-7-15-41,2-2-44,0 4-50,0-4-48,2-8-45,-2-4-42,0 4-43,0-4-46,-2-4-43,2-12-20,0 15-28,0-15-220,0 0-695,0 0 307</inkml:trace>
          <inkml:trace contextRef="#ctx0" brushRef="#br0" timeOffset="96911.4307">5089 7598 365,'-5'-20'365,"2"5"-14,-2 2-12,5 2-34,0 11-29,-2-17-30,2 17-31,-2-13-17,2 13-22,0 0-18,0 0-17,0 0-19,0 0-7,0 0-19,33 28 3,-21-13-11,0 3-11,3 4-7,0 3-10,6 3-10,-1-3-21,-1-1-18,2 1-22,2-3-22,5 1-26,-3-3-32,1-4-27,5 1-37,1-5-24,-1-4-25,1 0-12,1-7-10,1-2 1,0-4 5,-5 0 21,-1-2 21,1-4 32,-4-4 32,1-6 27,-4-3 25,-3 1 21,-4-3 29,-3 0 29,2-2 27,-6-3 16,-3 2 24,2 1 21,-5 8 16,-2-4 5,2 4 8,-1-1-1,-2 2 4,-1 3-1,0 4-5,2 12-8,-5-18-12,5 18-13,-2-13-10,2 13-12,-13-1-6,13 1-8,0 0-6,-33 21-8,20-5-3,-4 4 0,-2 7-8,2-6-6,1 9-19,1-4-23,1 3-19,-3 9-33,10-9-36,1 2-34,-1 0-39,7-8-46,7 7-54,-6-10-146,10 0-454,-1-5 201</inkml:trace>
        </inkml:traceGroup>
      </inkml:traceGroup>
    </inkml:traceGroup>
    <inkml:traceGroup>
      <inkml:annotationXML>
        <emma:emma xmlns:emma="http://www.w3.org/2003/04/emma" version="1.0">
          <emma:interpretation id="{A94FC9B7-E653-4696-97AD-1E78BB2CC106}" emma:medium="tactile" emma:mode="ink">
            <msink:context xmlns:msink="http://schemas.microsoft.com/ink/2010/main" type="paragraph" rotatedBoundingBox="14353,10382 24633,9989 24709,11965 14428,123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1B568E-14AF-4232-8959-450A8EB949B9}" emma:medium="tactile" emma:mode="ink">
              <msink:context xmlns:msink="http://schemas.microsoft.com/ink/2010/main" type="line" rotatedBoundingBox="14353,10382 24633,9989 24709,11965 14428,12357"/>
            </emma:interpretation>
          </emma:emma>
        </inkml:annotationXML>
        <inkml:traceGroup>
          <inkml:annotationXML>
            <emma:emma xmlns:emma="http://www.w3.org/2003/04/emma" version="1.0">
              <emma:interpretation id="{B621E7B4-9A5A-45D9-ACD0-B0B116937880}" emma:medium="tactile" emma:mode="ink">
                <msink:context xmlns:msink="http://schemas.microsoft.com/ink/2010/main" type="inkWord" rotatedBoundingBox="14402,10497 20700,10728 20646,12203 14348,11972"/>
              </emma:interpretation>
              <emma:one-of disjunction-type="recognition" id="oneOf15">
                <emma:interpretation id="interp75" emma:lang="en-IN" emma:confidence="0">
                  <emma:literal>*Always</emma:literal>
                </emma:interpretation>
                <emma:interpretation id="interp76" emma:lang="en-IN" emma:confidence="0">
                  <emma:literal>* away s</emma:literal>
                </emma:interpretation>
                <emma:interpretation id="interp77" emma:lang="en-IN" emma:confidence="0">
                  <emma:literal>* away S</emma:literal>
                </emma:interpretation>
                <emma:interpretation id="interp78" emma:lang="en-IN" emma:confidence="0">
                  <emma:literal>* Away s</emma:literal>
                </emma:interpretation>
                <emma:interpretation id="interp79" emma:lang="en-IN" emma:confidence="0">
                  <emma:literal>* Away S</emma:literal>
                </emma:interpretation>
              </emma:one-of>
            </emma:emma>
          </inkml:annotationXML>
          <inkml:trace contextRef="#ctx0" brushRef="#br0" timeOffset="98879.3034">-265 9564 63,'0'0'288,"-7"-16"19,7 16-14,0-19-21,0 19-18,4-16-22,-4 16-18,6-17-20,3 12-19,0-3-20,-1 1-15,6 1-10,3 1-18,3 1-10,4 3 2,5-3-23,4 4-21,3 0-23,10-3-20,-12 3-18,17 2-12,-5-4-16,-8 2-8,6-1-4,-8-3-3,-2 1 5,0-2-1,-3-2 4,-10 1 5,-1-1 3,1-5 8,4 1 11,-6 3 12,-7-5 12,0 1 12,0-1 3,0 3 14,-2-2 2,-3 0 7,-2 3 6,2 0 6,0-2 0,-4 3 5,-3 8-5,7-12-2,-7 12-1,0 0-4,7-16-8,-7 16-6,0 0-1,0 0-6,1-9-6,-1 9 3,0 0-10,0 0-1,-30 25-6,9-15-2,-4 8-7,-1-2-13,-3 0-23,-2 1-21,-6 3-23,-3 4-13,8-9-21,5-1-12,-1-5-7,6-1-10,0 0-2,3 1 0,-1-5 12,2 3 14,5-2 7,3-5 16,10 0 5,-19-3 4,19 3 12,-10-9 9,10 9 18,-7-13 17,7 13 17,1-19 15,-1 19 14,9-24 17,-2 13 13,0-5 15,1 3 3,2 2 10,2-4 4,2 3 2,1 2-6,-1-1-5,-4 7-3,9-4-10,-2 5-3,0 5-7,4-1-6,1 6-4,2-2-7,5 6 10,2 5-16,-1 1-2,8 10-18,-12-2-18,9 3-24,-2 3-28,1 4-36,-7-2-47,8-3-49,-5 1-78,1 3-146,1-6-451,-4-7 200</inkml:trace>
          <inkml:trace contextRef="#ctx0" brushRef="#br0" timeOffset="98339.6121">247 9212 73,'4'-11'244,"-4"11"-11,8-16 1,-3 9-8,-5 7 2,7-18 0,-7 18-3,7-7 0,-7 7-10,5-9-5,-5 9-9,0 0-12,0 0-1,7-8-14,-7 8-9,0 0-20,0 0-17,0 0-11,0 0-3,0 0 4,0 0 3,10 31 5,-10-11-1,2 8 1,0 2-16,-4 1-3,0-3-9,-3 4-9,0 2-11,-3 4-6,-3 6-9,4-1-1,1-12-7,-1-1-5,-2 3-8,2-6-38,-1-3-39,6 3-40,-5 1-36,6-3-32,-3-7-42,1 0-43,-2-2-49,5-5-44,-5 3-32,1-3-227,4-11-629,0 0 278</inkml:trace>
          <inkml:trace contextRef="#ctx0" brushRef="#br0" timeOffset="99453.4694">1612 9297 2645,'-5'-34'-14,"-2"4"21,2 2 2,0 0 27,1 8 53,4 5 19,-5 4 2,4 1-6,1 10-21,-6-19-11,6 19-9,0 0-2,0 0-8,0 0 9,-32 34 8,15-6-8,-5 8-2,0 4-9,-4-2-4,5 1-1,1 1-14,3 0 0,0-2 2,3-5-2,0-5-5,1 4-5,8-4-7,-6-8-21,8 0-27,-2 0-16,3-3-17,0-5-20,-1-1-11,3-11-11,-3 19 7,3-19 5,0 0-11,0 0-5,0 0 5,0 0 7,32-30 6,-17 4 17,-3-3 9,5-17 9,-1 0 13,4 1 20,-3-4 19,0-4 17,4 8 21,-4 4 11,-2 4 26,-6 9-5,6 0 12,-4 12 5,-6 0 4,7 1 3,-9 7-9,2 0-6,-5 8-8,14-7-9,-14 7-4,0 0 4,22 12 2,-10 3-4,0 0 2,-2 1 0,6 8-17,2 5 5,-1 7 3,-3-5-11,5 6-8,0 2-2,-1 2 1,-6-13 2,0 2-11,0-2-26,-3 2-27,5-6-46,-8 3-44,1-1-58,-7-6-43,5-3-54,-6 0-227,1-17-551,-14 29 244</inkml:trace>
          <inkml:trace contextRef="#ctx0" brushRef="#br0" timeOffset="99835.8087">1479 9496 176,'8'-7'198,"6"-2"-13,1-2-18,2 2-13,9-3-17,-4 7-18,9-2-8,3 3-11,-3-3-7,13 0-13,-1-3-3,7 6-9,-4-3-7,-10-1-22,6-2-11,-6 3-14,-3-3-12,-3-3-1,-1 0 1,-1-1 2,-4 0 1,-2-1-6,-3-2 1,-6-1 13,3 1 6,-1-3 15,-3 3 13,0-2 5,0-1 19,-2 5 18,2-4 7,-3 4 6,1 0 15,-2 2 5,-3 4 13,4-2-2,-4 2-4,-5 9 17,7-14-14,-7 14 5,5-12-9,-5 12-13,5-8-19,-5 8 3,0 0-11,0 0-14,0 0-5,0 0 0,0 0-12,12 26 3,-10-8-9,0 10 2,-1 5 3,3 7-9,-3 2-1,1-3-12,-4 6 10,2-5-18,-1 0-4,-3-1-35,4-6-47,0 0-43,-1-1-50,-1 11-61,0-10-72,2-5-64,0 0-226,0-8-622,4 0 276</inkml:trace>
          <inkml:trace contextRef="#ctx0" brushRef="#br0" timeOffset="100430.4674">2514 9421 210,'0'-22'364,"0"22"2,0-14-21,0 14-26,1-12-30,-1 12-27,0 0-27,4-11-28,-4 11-10,0 0-34,0 0-11,0 0-17,0 0-11,0 0 5,12 28-14,-7-19-6,-5-9-2,2 26-13,3-11-3,-3-3-13,4 4-10,-4-4-4,3 1-10,-1 5-4,1-3-1,2 0-13,-4-4 9,4 1-6,0-2-8,-2 0 6,2-3-10,-7-7-9,10 14 13,-5-7-11,-5-7 8,10 5-7,-10-5 8,0 0-9,22-4-3,-22 4-3,16-14 0,-6 0-1,0 1-8,1-3 7,4-11-5,-1 4 0,1-3 0,4-1 7,-6-1-11,6-12 5,-7 15 3,2-3-21,-1 4 22,-4 9-2,1-2 12,0-1 4,-1 5-2,-2 3 8,-4 3-10,-3 7-6,9-16-5,-4 9-17,-5 7 14,0 0 0,0 0 1,0 0-10,22 23 9,-20-6-4,3 1 5,-5 3 6,3 4-8,2-2-19,-1 2 28,-1 2-15,4 1 2,2-5 1,3 2 3,-6-5-1,8 0-4,-2 0 1,0-6 6,3 1-6,4-2 5,3-3-3,-3-2 6,2-3-4,-3 0-4,5-4 5,-5-1-1,1 0 3,2-6 0,-2-2 0,-6 0-3,3-5-1,4-7 3,-6 4-5,1-8 4,-3-3-3,-5 1-2,0 1 0,-2-3 2,-5 2-1,0 4-2,-7 4-2,2-2-1,1 5-1,-6 2-6,0 0-14,-4 2-21,4 4-16,-4 3-26,-6-1-20,1 5-15,2 4-22,-3-1-23,4 6-24,4-1-20,2 5-24,5 2-26,5-3-21,5 4-26,5 4-206,6-5-552,6 3 244</inkml:trace>
          <inkml:trace contextRef="#ctx0" brushRef="#br0" timeOffset="101489.9092">4001 9373 7,'-5'-13'292,"-2"-3"-1,-5 0-11,-1 2-13,1 0-18,0 2-22,-4 2-13,5 3-17,2 1-11,-5-6-23,2 8-15,0-2-18,-1 4-3,13 2-24,-24 0-11,24 0-8,-24 8-6,10-5-8,4 13-9,-5-8-9,-1 5 1,4 4-11,2-1 7,2-1-6,-1 0-6,-1 3-1,6 2-2,1-3-5,1 0-4,0-5-2,2 7 1,4-6-6,3-1 4,0-1-7,1-2 2,4-1-4,-3 0-11,4-4 2,-2-1-1,0-2 0,7 1 4,-1-4-9,-4-2 4,-13 4-1,22-14 1,-8 3 4,-2 0 3,0-3 6,2-1 1,-4 0 6,-1-1 3,4-11 12,-6 10 10,2 1 10,-3 1-1,-2-2 6,1 2 0,0-1 2,-2 8-15,3-1 18,-6 9-13,1-15 1,-1 15-6,0 0-3,2-13-8,-2 13-3,0 0-4,0 0-10,0 0-3,0 0 1,0 0-4,0 0 0,0 0-2,-7 43 4,7-28 0,-2 0 0,1 5-3,1-4 1,-2 3 3,4 1 2,-1 0-8,-1-3 4,6 2-4,-3-3 2,9-1-7,-5 2 8,3-5-4,2 0 3,5-3-7,0-4-3,0 3 2,5-5-18,1 0-4,6-1-6,-7-4 7,7-2-7,-10 0 6,-1-2 5,10-4-2,-13 2 4,6-3 1,-6-5 0,0 4-3,6-8 22,-4-1-4,-3 0 3,-1-2 2,-4 3 12,-1 1 4,1-1 12,-2 3 10,-4-3 2,2 5 4,0 0 9,2 2 9,-5 1 3,1 4 4,-3 8-3,7-17 0,-7 17-4,4-11-4,-4 11-12,0 0-4,3-10-11,-3 10-6,0 0-7,0 0-6,0 0-2,0 0 0,0 0-2,0 0-4,-2 41-3,2-26 3,-1 2-7,4 2 4,-1-6 0,1 4-1,-1 3-3,0-4 0,4 4-3,6-6-9,-7-5-11,1 4-4,0-6-3,-2 1 0,-4-8-1,12 12 0,-12-12 4,15 7 5,-5-7-2,11-2 1,-6-3-4,2-2 4,4-1-2,3-4 6,-5-1 0,-2 2 0,7-6-4,-1 2 5,0-5 6,-8 7 3,7-5 14,-6 5 17,-1 1 8,0 1 20,1 1 11,-3-5 12,-4 5 6,-1 0 7,1 0 7,1 4 4,-5-3 1,2 1-1,-7 8 4,9-12-5,-9 12-4,10-8-8,-10 8-7,0 0-19,9-8-5,-9 8-11,0 0 0,0 0-6,0 0-9,0 0 6,3 25-7,-5-7-1,2 8-4,-7 2-1,1 3 6,-3 13-7,-5-3-5,11 9 7,-2 6 2,-2-3-3,4 2 1,1 6-15,2 14 13,2-1-2,-2-15-3,1 22 0,-1-22-9,5 13 9,-3-16-5,5-1-4,-4-3-14,3-3 0,-1 1 0,-2-4 0,-1-2 0,-2-13 0,5-2 0,-7-2 0,2-9 0,-3-2 0,-1-1 0,3-4 0,-6-3 0,-2-2 0,-4-3 0,13-3 0,-28-6 0,9-4-1,-3-3-35,-7-6-4,-1-9-15,-3-1 18,-1-10-8,7 2-3,-1-8 10,3 0-12,-1-3-4,9-6-10,2-1-6,4 3-1,4 4-22,4 0-11,0-3-19,13 5-33,-7 3-14,8 2-27,-1 2-27,3 11-47,17-6-44,-10 12-41,6-2-51,16-1-37,-1 3-343,5 2-854,6 3 378</inkml:trace>
          <inkml:trace contextRef="#ctx0" brushRef="#br0" timeOffset="101835.91">5848 9296 186,'3'-18'314,"-3"0"-6,0 7-12,3-5-14,-3 16-21,-6-26-26,6 14-26,-7 4-18,0-1-25,-2 3-15,-6 1-15,-2 2-15,-2 4-9,-3-1-6,5 5-20,0 2-8,-2 3-8,0 3-11,4-1-5,1 4-9,6-1 2,1 11-7,5-7-3,2 2-4,3 6-2,6-1 0,5 1-5,-1-4-2,4 0 9,6 2 11,1-5-3,-2-2 5,7 2 8,0-1-5,-4-2 0,4 1-3,0-1 15,-5-6-18,-3-1-7,-6 0 2,2-3-7,-3-1-1,-4 0-5,-3 0 3,0 1-11,-7-7 6,14 4-1,-14-4-3,0 0-5,0 0-2,0 0 5,0 0-13,0 0-36,-50 4-23,26-4-31,-5 0-29,-3 1-38,-4-2-46,-9-3-64,10 3-51,-10-6-236,-1 3-597,10-1 264</inkml:trace>
        </inkml:traceGroup>
        <inkml:traceGroup>
          <inkml:annotationXML>
            <emma:emma xmlns:emma="http://www.w3.org/2003/04/emma" version="1.0">
              <emma:interpretation id="{77B37384-2682-498B-A6DC-7EC30037B595}" emma:medium="tactile" emma:mode="ink">
                <msink:context xmlns:msink="http://schemas.microsoft.com/ink/2010/main" type="inkWord" rotatedBoundingBox="21378,10114 24633,9989 24669,10924 21414,11048"/>
              </emma:interpretation>
              <emma:one-of disjunction-type="recognition" id="oneOf16">
                <emma:interpretation id="interp80" emma:lang="en-IN" emma:confidence="0">
                  <emma:literal>draw</emma:literal>
                </emma:interpretation>
                <emma:interpretation id="interp81" emma:lang="en-IN" emma:confidence="0">
                  <emma:literal>d raw</emma:literal>
                </emma:interpretation>
                <emma:interpretation id="interp82" emma:lang="en-IN" emma:confidence="0">
                  <emma:literal>D raw</emma:literal>
                </emma:interpretation>
                <emma:interpretation id="interp83" emma:lang="en-IN" emma:confidence="0">
                  <emma:literal>d ran</emma:literal>
                </emma:interpretation>
                <emma:interpretation id="interp84" emma:lang="en-IN" emma:confidence="0">
                  <emma:literal>dran</emma:literal>
                </emma:interpretation>
              </emma:one-of>
            </emma:emma>
          </inkml:annotationXML>
          <inkml:trace contextRef="#ctx0" brushRef="#br0" timeOffset="103044.5042">7284 9057 132,'0'0'144,"0"-12"-2,0 12-9,0 0-8,0-17 1,0 17 6,0 0-14,-7-22-10,7 22-12,-7-13-9,7 13-2,-5-16-11,-2 11-3,7 5-6,-12-14-8,5 5-4,7 9-3,-13-11-2,4 3-11,1 0-3,8 8 2,-14-12-6,6 7 3,8 5-5,-14-9-3,4 5 4,10 4-4,0 0-3,-16-7-2,16 7 2,0 0-8,-12-4 0,12 4 3,0 0-8,-12-5 3,12 5-2,0 0-1,0 0-12,0 0 9,-13-3-1,13 3 4,0 0-4,0 0 1,-14 12 1,14-12-2,-9 9-3,1-2 12,8-7 5,-10 11-2,3-4-1,-3-1 11,1 2-5,-1-2-1,-4 4 4,0 1-1,3-2-1,-3 2-6,0 1 1,-1-3-1,3 1-4,-3 2 3,1 3-9,2 1 2,-3-1-1,1 10 16,-2 2-1,-2 2-3,2 1-2,3-2-2,-3 4-1,8-3-1,-1 1-1,4-3-2,-2-2-5,6-3 3,-1-2 0,4 0-3,-2-1 1,0-6 1,1-2-2,1 1 5,-2-12 3,10 12 6,-1-11 1,-9-1-1,24-8 3,-4 0-1,4-5-2,2-4 7,1 0-7,-3-4 5,10-11-2,-5-1 4,2 0-6,-2-8-1,-2 3-3,6-5 3,-8-4-7,1-1 1,0-3 3,4 0 7,-4 1 8,-2 2 13,0-1 7,-6 5 7,1 0 9,-8 12 3,0 1-4,-2 3 20,1 2 8,-6 6-1,1 1 10,0 3-2,3 4 2,-8 3-4,6-2-8,-6 11-13,3-13-6,-3 13-13,0 0-10,10-7-7,-10 7 3,0 0-8,0 0 1,-19 68-5,6-23-3,-3 5 0,4-1 3,-10 4-10,10 0-3,-1 2-3,-1-2-22,5 0-33,-1-4-35,7-1-50,3 4-34,1-8-45,6 3-53,10-11-56,7 0-58,-5-11-219,0-5-636,5-5 282</inkml:trace>
          <inkml:trace contextRef="#ctx0" brushRef="#br0" timeOffset="103403.8211">7677 9165 2816,'12'-16'75,"-6"-3"10,6-2-23,-1 6 19,1 2 29,-2 0 8,2 2-13,-2-1-17,2 5-17,0 2 0,5 1-8,-2 3 0,4-2 0,0 6 2,-4 2-9,8 2-10,0 7 7,5 1 12,-6 4-28,-3 1-4,-2 1-4,0 6 4,-3-3-8,-4 1-1,2 2-4,-9-8 3,2 6-4,-3-8 3,3-2-8,-8 3 2,1-8-11,2-10-5,0 21-6,0-21 12,-7 13-7,7-13-6,-15 6-5,15-6 2,-21-3-3,21 3 4,-20-9 2,6-3-2,2 1-4,2-6 16,1-3-11,3-6 2,-5-1-5,8-1 8,3-3-3,7-11-16,0 13-7,8 1-6,0 1-14,6 2-4,6 5-8,2-1-14,2 7-1,1 1-13,13 1-5,-1 4-20,-6 4-19,-4 4-20,2 4-24,-5 3-30,1 0-21,-1 3-31,-12-1-156,3 0-451,0 1 200</inkml:trace>
          <inkml:trace contextRef="#ctx0" brushRef="#br0" timeOffset="104138.4819">8727 9152 16,'0'-20'296,"0"4"-16,5-3-17,-1 4-14,2-3-13,1 5-12,-7 2-17,5 2-18,-5 9-16,11-16-15,-11 16-18,3-12-10,-3 12-12,9-10-11,-9 10-10,0 0-13,0 0-10,0 0-4,0 0 0,-4-16-19,4 16-3,0 0-6,0 0-5,0 0-7,0 0-1,0 0-3,0 0 1,0 0-10,0 0 0,0 0-3,0 0 6,0 0-14,0 0 5,0 0-8,0 0 2,0 0 4,0 0-3,0 0 4,0 0-7,0 0 3,0 0-3,0 0 7,0 0 0,0 0-5,0 0 4,0 0-1,0 0 3,0 0-2,0 0-1,0 0-4,-8-16-1,8 16 3,0 0-5,-11-4 3,11 4-2,0 0 2,0 0 0,-8-8-2,8 8 5,0 0-10,0 0-2,0 0 0,-26 3 4,26-3-3,-22 13 2,7-5-1,1 6 2,-8 4-1,3 2-1,0 3-3,0-3 1,1 5 0,4-9 7,2 7-4,-3 2 2,4-2-2,5-3-1,-3-3 4,2 1 7,2-1-9,-2 0 1,7-2 5,0-3-4,0-12-3,4 18 7,-4-18-2,5 12-1,2-9 3,-7-3 0,18 3-1,-18-3 1,26-8 0,-11 1 0,1-1-3,1-2 5,-2-3-1,-5 0 6,2-4 7,4 4-1,-3-5 9,3-6-4,-1 3 10,-5 1 3,2-3 0,2 8 22,1-10-21,-8 7 5,5 0 3,-5 6 6,2 1-2,-3 2-5,-6 0-3,0 9 0,12-11-8,-12 11 1,7-9-8,-7 9-12,0 0 4,0 0 3,0 0-10,0 0-8,0 0 3,7 34 1,-7-15 3,0-3-2,-3 4 3,-1 3-5,1 5 0,-1-3-12,4-3-22,0-2-37,0 8-23,-1-7-29,2-1-27,6-7-33,3 4-36,-1-1-31,1-6-22,6 0-38,-1-3-179,4-4-524,3 1 232</inkml:trace>
          <inkml:trace contextRef="#ctx0" brushRef="#br0" timeOffset="104641.8637">9140 9193 39,'11'-16'220,"-3"-9"17,2 4 7,-6 6 4,4-5 0,-4 8-2,-4 2 3,7-3 5,-7 13-7,3-20-2,0 13-19,-3 7-26,2-11-21,-2 11-23,0 0-15,0 0-18,0 0-13,0 0-16,0 0-2,0 0-7,7 36-10,-7-21-17,0 4 7,0-4-3,0 6-6,0-5-4,0 4-10,0 2-10,0-2 5,0-4-7,0 2 4,3-6-6,1 6-1,3-8-3,-6 2-18,-1-12-2,7 15-11,0-11-5,-7-4 2,7 10 2,-7-10 4,0 0 8,0 0-8,24-10-2,-14 4 1,5-7-17,-1-4 17,-2 1 1,7-3 6,3-2-5,-3-4 3,3 2 3,-3 0 10,6-1-13,-6 7 15,0-3 12,-2 9 14,-5-2 3,-2 3 7,-1 5-13,-2-3-8,5 3-14,-12 5 15,10-5-4,-10 5-6,0 0 4,0 0-3,22 20 2,-19-7 3,2 4-2,-1-2 7,-1 3-2,1 0-2,-1 2 3,6 6-2,-6-9-7,1 1 23,2 1 10,3-2 8,5-1 17,1-3 5,7 5-8,-3-8 3,0-2-3,3-1-5,0-2-6,0-7-3,4 0-8,-4-4-4,7-2-4,-8-1-4,1-6-3,-5 2-3,-2-10-3,4-4-6,-5 3-1,-6-6-6,3 3-2,-6-1-1,-2 0-4,1 1-8,-8 1-18,1 4-11,1-1-24,-5 2-21,0 3-25,-3 3-15,2-4-36,-3 3-44,-4 4-43,3 1-45,-2-1-52,-1 6-48,-4-1-61,0 7-223,19 0-714,-36-3 317</inkml:trace>
        </inkml:traceGroup>
      </inkml:traceGroup>
    </inkml:traceGroup>
    <inkml:traceGroup>
      <inkml:annotationXML>
        <emma:emma xmlns:emma="http://www.w3.org/2003/04/emma" version="1.0">
          <emma:interpretation id="{571B1F11-2411-438D-92F5-82059091C472}" emma:medium="tactile" emma:mode="ink">
            <msink:context xmlns:msink="http://schemas.microsoft.com/ink/2010/main" type="paragraph" rotatedBoundingBox="14547,11998 23884,11308 24102,14256 14765,149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AA10E6-9D23-43F5-8742-3E02FB92BAA7}" emma:medium="tactile" emma:mode="ink">
              <msink:context xmlns:msink="http://schemas.microsoft.com/ink/2010/main" type="line" rotatedBoundingBox="14547,11998 23256,11355 23358,12738 14649,13382"/>
            </emma:interpretation>
          </emma:emma>
        </inkml:annotationXML>
        <inkml:traceGroup>
          <inkml:annotationXML>
            <emma:emma xmlns:emma="http://www.w3.org/2003/04/emma" version="1.0">
              <emma:interpretation id="{7829EAA7-742C-45CB-AAAB-F48E26490605}" emma:medium="tactile" emma:mode="ink">
                <msink:context xmlns:msink="http://schemas.microsoft.com/ink/2010/main" type="inkWord" rotatedBoundingBox="14547,11998 17931,11748 18034,13132 14649,13382"/>
              </emma:interpretation>
              <emma:one-of disjunction-type="recognition" id="oneOf17">
                <emma:interpretation id="interp85" emma:lang="en-IN" emma:confidence="0">
                  <emma:literal>given</emma:literal>
                </emma:interpretation>
                <emma:interpretation id="interp86" emma:lang="en-IN" emma:confidence="0">
                  <emma:literal>green</emma:literal>
                </emma:interpretation>
                <emma:interpretation id="interp87" emma:lang="en-IN" emma:confidence="0">
                  <emma:literal>Given</emma:literal>
                </emma:interpretation>
                <emma:interpretation id="interp88" emma:lang="en-IN" emma:confidence="0">
                  <emma:literal>giver</emma:literal>
                </emma:interpretation>
                <emma:interpretation id="interp89" emma:lang="en-IN" emma:confidence="0">
                  <emma:literal>givens</emma:literal>
                </emma:interpretation>
              </emma:one-of>
            </emma:emma>
          </inkml:annotationXML>
          <inkml:trace contextRef="#ctx0" brushRef="#br0" timeOffset="106223.8664">434 10831 136,'0'0'175,"-7"-9"-9,7 9-10,-10-9-12,10 9-4,-9-14-13,2 3-9,7 11-5,-7-16-5,0 7-4,-1-3-7,1 1-10,-1 2-11,-4-2-7,0-3-4,-2 3-10,-1 2 0,-1 1-7,1 2-5,-1 1-3,-1 4-6,-3 2-7,3 4 2,-4 1-3,1 7-3,-7-1-6,1 11-1,0-1-1,-4 9-1,2 3-2,9-9-5,1 12 3,1-13-3,6 6-3,-1-4 5,6 2-2,2-3-2,-1-2-1,5-6 1,3 2 1,-1-8-4,2 2 4,1-1 0,3-5 0,4-3 3,0 0 4,9-4 5,-1-7 3,4 0 4,2-6 2,4-2 2,1-2 0,7-9 2,4 0 10,-1-6 5,-3 0 5,-4 1 5,4-2-1,-6 1 30,-3 1 7,-2 0-5,-6 6 3,1 2 8,-1-2 1,-6 12 12,-5-3-6,1 0 5,-1 7-6,-2-1-6,-1 1-10,-7 9-3,9-11-14,-9 11-10,8-4-10,-8 4 0,0 0-6,5 24-1,-11 2-7,-3 15-2,-3 4-9,-5 6 4,-7 17-4,2-12-2,-7 20-3,0-3-4,10-16 1,-10 17 5,14-21 1,-1 3-11,3-1-5,-1 0 2,4-2 0,1-9-2,-1 3-2,5-4 3,1-10-11,1-2 0,-1-5-2,3-7-13,-3-1-1,1-3 2,3-4 8,-3-1 0,3-10-3,-12 10-3,12-10-8,-14-1-7,14 1-10,-17-19 6,10 1-1,-3-3 0,-2-11 2,8 4-2,-1-20 2,2 0-5,6-1 5,4-6-5,8 9 0,-1-5 5,10-3 4,5 6-1,-5 4 2,2 7 1,1-3 3,2 9 4,2 2 0,-7 4 1,11-2-3,-9 11 4,3-3 4,10-2 0,-8 9-2,3 0 1,-3 0 6,0 4 0,1 0-1,-1 4-2,-2-1 2,0 0 2,-5 5 0,-5-2-3,0 2 1,-2 0 4,-4 0-3,-2 4 1,-11-4-2,20 8 7,-13 0-2,0-4 5,-7-4-4,10 14 4,-8-4 3,-2-10-1,3 20 0,0-10 3,-3 1-3,2 1-3,-2-12 5,-2 18-3,2-18-2,2 18-1,2-11 6,-4-7-9,0 16-9,0-16-21,0 0-19,-4 19-21,4-19-25,0 0-21,-3 12-22,3-12-26,-12 8-20,3-3-24,9-5-24,-19 3-184,6 2-454,13-5 200</inkml:trace>
          <inkml:trace contextRef="#ctx0" brushRef="#br0" timeOffset="106446.3519">791 10525 228,'1'-14'240,"4"-5"-8,-3 10-4,3-2-5,2-2-12,0 1-1,-7 12-8,7-19-11,-2 7-5,2 4-20,-7 8-8,8-18-13,-3 11-13,-5 7-21,7-13-13,-7 13-33,0 0-40,7-10-42,-7 10-53,0 0-51,0 0-29,0 0-35,0 0-18,0 0-182,0 0-415,0 0 184</inkml:trace>
          <inkml:trace contextRef="#ctx0" brushRef="#br0" timeOffset="106979.1323">1262 10658 8,'0'0'107,"0"0"-10,0 0-3,0 0 9,0 0-8,-7-15 3,7 15 1,0 0 10,0 0 1,0 0-2,0 0-2,0 0-7,0 0 1,0 0-1,0 0 1,0 0 7,0 0-3,0 0-1,0 0 5,7 51-2,-2-36-1,-5 3-4,2 4-5,-1 3-5,5 1-5,-5 1-8,4-3-1,2 3-8,0-6-6,-2-2-6,2 2-5,3-3-5,1 0-3,2-5-1,3 4-7,7 1 0,1-1-15,5-7-27,2 1-17,0-5-24,0-3-28,6 2-14,8-4-13,-11-6-13,-2 1-6,-1-1 10,-11-1 6,-1-2 10,-3-4 12,1-1 7,-4-3 16,-6-1 3,2 1 24,-6-11-1,2 1 6,-6 0 26,1 1 13,1 5 8,-6-7 3,2 7 15,3 4 6,-2 1 11,-3-2-3,3 2 0,-3 4-4,5 11-6,-8-18-1,8 18-4,-14-10-4,5 9-5,9 1-1,-22 1 1,7 5-5,-2 2-2,-4 3-2,4 0-2,-5 6-2,5-3-2,-4 9 0,4-3-1,-2 4-1,7-3-18,1-2-17,2-2-35,2 3-36,5-1-37,2 1-48,2 3-169,2-7-378,1 1 167</inkml:trace>
          <inkml:trace contextRef="#ctx0" brushRef="#br0" timeOffset="107681.8242">2249 11036 86,'14'-16'267,"-4"-1"-18,2 1-25,5-5-23,3-2-14,-2 1-26,-1-1-17,1 1-9,0-3-13,-5 2-13,1-3-11,-6-1-6,1 6-11,-2-1-5,-4 5-5,2 1-4,-5-4-6,0 5-6,-5 2-8,2 0-1,3 13-7,-12-15-5,12 15-4,-16-5-6,16 5-1,-22 10-2,10-3-1,-3 4-1,0 2-4,-6 7 2,1 4 0,1 0 4,3 0 0,3-1 6,1 5 1,3-3-2,2-1 2,6-4 1,-3 1-3,6-1 3,0-3 1,5 0-2,1 0 0,6-5-4,-1 1 1,3 1-5,6-5 1,4 0-1,3-2-7,0-6 5,1-1-8,1-5 4,-7 4-5,5-6-1,-5 5 1,0-8-1,-2-1-2,2-2 2,0 0 0,2-6 4,-8-1-3,3 0 2,-4 0 5,3-1 8,-3-2 7,1 2 5,-3-1 9,-3 7 5,-2-3 7,4 5 8,-4-2 12,0 3-2,-3 5 11,-3-4-9,2 3 3,-6 8-9,14-9-5,-14 9-14,7-11 0,-7 11-9,0 0-9,8-7-4,-8 7-1,0 0-1,0 0-3,0 0-8,0 0 0,11 27-2,-10-19 1,3 5-4,-4-13 2,0 23 1,0-11-3,1-1 5,-1-11-8,-1 23-4,1-23 1,1 17-6,-1-17-5,6 14-1,-6-14-11,3 13-4,-3-13 14,0 0 4,9 8 8,-9-8-10,15-2 1,-15 2-16,26-14 16,-15 3 1,8-2 2,7-2 3,-4-1 1,0 1-2,0-2 1,-6 4-2,-1-2 2,1 4 0,-1 2 12,-5 0-17,2 4 0,-3 1-3,-9 4-4,15-8-2,-15 8 0,0 0 4,17 5 2,-17-5-2,10 12 3,-8-1-10,0 2-19,-2 4-23,2-1-17,-2 4-25,-2 2-25,0-5-30,9 7-27,-5-3-36,4-2-32,3 1-22,5-5-26,3-1-171,12 0-507,3 0 224</inkml:trace>
        </inkml:traceGroup>
        <inkml:traceGroup>
          <inkml:annotationXML>
            <emma:emma xmlns:emma="http://www.w3.org/2003/04/emma" version="1.0">
              <emma:interpretation id="{536461EB-F9FC-49F0-91A3-18F7200C2AB0}" emma:medium="tactile" emma:mode="ink">
                <msink:context xmlns:msink="http://schemas.microsoft.com/ink/2010/main" type="inkWord" rotatedBoundingBox="18648,11861 23268,11520 23318,12196 18698,12537"/>
              </emma:interpretation>
              <emma:one-of disjunction-type="recognition" id="oneOf18">
                <emma:interpretation id="interp90" emma:lang="en-IN" emma:confidence="0">
                  <emma:literal>condition</emma:literal>
                </emma:interpretation>
                <emma:interpretation id="interp91" emma:lang="en-IN" emma:confidence="0">
                  <emma:literal>Condition</emma:literal>
                </emma:interpretation>
                <emma:interpretation id="interp92" emma:lang="en-IN" emma:confidence="0">
                  <emma:literal>condition is</emma:literal>
                </emma:interpretation>
                <emma:interpretation id="interp93" emma:lang="en-IN" emma:confidence="0">
                  <emma:literal>condition in</emma:literal>
                </emma:interpretation>
                <emma:interpretation id="interp94" emma:lang="en-IN" emma:confidence="0">
                  <emma:literal>condition "</emma:literal>
                </emma:interpretation>
              </emma:one-of>
            </emma:emma>
          </inkml:annotationXML>
          <inkml:trace contextRef="#ctx0" brushRef="#br0" timeOffset="108274.9073">4162 10548 249,'-2'-14'276,"-1"-1"-13,-1 5-14,4 10-14,-7-20-21,6 13-12,1 7-21,-5-15-16,5 15-12,0 0-17,0 0-17,0 0-14,0 0-6,0 0-9,0 0-2,-29 24-9,20-8-5,-1 8-1,1-3-3,2 3-6,-6 3-5,1-2 0,8-1-7,-2 3-4,-1 1-5,3 2 2,4-10-6,4 8-7,1-6 1,2 1-9,3-5 3,7 4-3,5-6-13,2 2-18,2-7-14,-4-5-6,9-1-6,-4-2 2,4-3 5,-9-3 2,12-2 3,-12 2 1,6-8 4,-6 3 0,-2 0 3,-1-5 7,3-2 5,-3 2 8,-7-2 6,7 1-5,-2-8 3,-5 6 3,0-2 3,-5 1 0,1 0 2,-1 1 10,0 1 5,-2 2 10,-3 5 5,-2 8-1,3-15-5,-3 15 5,5-12-7,-5 12-7,0 0-6,5-9-3,-5 9 6,0 0-13,0 0-3,0 0 0,0 0-4,-22 35 3,14-21-5,3 1 2,-2 2 0,-2-1 5,2 3-6,4-4-5,0 4 4,3-1 2,3-6-3,0 6-1,-1-8 6,10 5-7,-2-2-4,2 0 7,-2-7 1,6 7-1,-1-9 0,-3 0 23,7 0-13,0-4 31,-4 0 5,-15 0-6,24-5 10,-14-1-7,-1 0-4,4-7-13,-1-1 10,-3 1 4,1-3-7,-3-4-6,-5 3 4,1-3-9,-3-1-2,0 0-6,-5-6 4,-2 6-16,0-3 5,-3 8-1,3-3-4,-1 3 4,-6 3-24,4 1-22,-4 2-19,1 4-29,-5-1-28,3 3-13,15 4-26,-24 0-20,5 3-27,4 1-38,15-4-36,-22 17-35,17-10-247,5-7-595,-14 16 263</inkml:trace>
          <inkml:trace contextRef="#ctx0" brushRef="#br0" timeOffset="108669.8231">4958 10676 259,'0'0'386,"8"-9"1,-8 9-12,11-4-34,-11 4-11,8-7-24,-8 7-38,0 0-26,0 0-14,12-4-29,-12 4-30,0 0-7,0 0-19,0 0-20,3 22-9,1-10-5,-4-12-21,-4 21-5,4-4-4,4-1-8,-4-5-13,2 5-14,3 0-3,-9-4-6,9-4-10,-1 5-2,-4-13-10,10 19-1,-3-13 1,-2 0-3,-5-6 5,15 11-11,-8-10 3,-7-1-2,22 5-17,-22-5 21,24-5 1,-12 2-2,4-5 3,-1 1-6,2-4 3,2-3-2,5-3 4,0 0-7,0-5-2,0 5-1,5-2 1,-7-2 3,0 4-4,-7 5 5,1-3 0,-3 4-1,3 1 0,-8 2-2,1 2 1,-9 6 0,10-9-8,-10 9-4,10-5 6,-10 5 8,0 0-13,0 0-1,0 0-24,-7 42-21,4-27-32,-2 4-24,0 1-18,0 0-28,3-3-28,0 5-26,4-4-20,3 1-17,5-1-18,4-7-12,1 1-198,6 0-514,-4-4 227</inkml:trace>
          <inkml:trace contextRef="#ctx0" brushRef="#br0" timeOffset="109375.9679">6000 10658 95,'10'-27'192,"2"3"16,0-3-7,1 2 1,-4 1 0,-2 4-5,-4 4-11,1 1-7,-4-2-8,-2 6-14,0-6-16,2 17-16,-3-19-13,-4 12-12,7 7-9,-15-9-14,15 9-3,-26 4-8,7 3-10,-6 6-2,-1 6-4,-5-3-9,2 4-2,5 1-6,-1-1-2,1 3-6,5-1 3,-2 0-4,4-1-1,2 2-1,0 2-1,8-5-7,-2-4 3,2 1-5,4 1 3,0-2-4,1 0 0,4-3 0,1-2-2,2-3 5,2 0-6,3-4 4,2 1 0,5 0-3,-1-5 0,4-2 0,-3-2-1,5-4 0,-5 0 1,4-1-3,-4-5 7,2 1 4,0-10-1,-4 10 2,2-12 6,2 2 4,-4-9 4,1 8 10,-6-4 7,5-11 3,-8 8 12,5 3-3,-4-2 7,3-3 4,-8 3 13,1 2-2,2 2-2,0 7 9,-3-7-3,4 8 1,-2 3-1,-3-2-1,3 4-11,-5 13 3,0-18-7,3 8-10,-3 10-10,0 0-6,2-15-6,-2 15-8,0 0 0,0 0-6,0 0-5,0 0 2,0 0-1,-2 43-5,2-25-2,-3 2 0,-2 7-5,3 1 10,-3 1-1,0 3 0,3-2 0,2 3-2,-3-4 2,3 0-9,-6 1 5,8-2-6,-2 0 0,4 1 3,1-5 1,1-6-6,1-3-1,2 3 2,5-8-11,-6 1-8,1-5 2,4-3-2,1 0 3,8-3-11,-8-1 4,5 1 2,1-5 3,-3-2-14,2-6 16,-5 1 1,1-4 2,0 4 3,6-10-19,-4 1 20,-3-2-2,3-1-2,-4 3 12,3 0-2,-3-4 11,-4 7-2,3 3-3,-2-2 18,-3 4 14,0 2 7,0 2 8,1 1 4,-8 8-10,4-9-2,-4 9-8,10-9-2,-10 9-11,0 0-2,0 0-4,0 0-2,0 0-2,0 0-2,1 43 1,-2-27-1,-4 7-4,0 2 1,1-5-2,1 6-1,-2 0-1,-1-5-4,3 3-3,-2 0-34,2-6-34,-6-3-42,7 3-46,-1-6-41,-1 1-55,3-2-50,1-11-67,0 20-47,0-20-269,0 10-737,0-10 326</inkml:trace>
          <inkml:trace contextRef="#ctx0" brushRef="#br0" timeOffset="109549.8678">6579 10241 131,'-7'-15'342,"3"-5"-11,-1 2-20,2 1-9,-1 2-23,1 6-27,3 9-24,-12-20-26,10 13-18,2 7-24,-1-13-37,1 13-57,0 0-43,0 0-28,0 0-30,0 0-42,0 0-46,0 0-46,0 0-39,10 41-179,-2-29-418,6-1 186</inkml:trace>
          <inkml:trace contextRef="#ctx0" brushRef="#br0" timeOffset="110145.0316">6804 10547 92,'0'0'330,"-7"-10"-5,7 10-14,-7-10-16,7 10-21,0 0-22,-3-12-14,3 12-17,0 0-21,0 0-24,0 0-13,19-8-17,-2 8-19,3 0-12,4 0-21,7 0-12,3 2-30,-2-4-13,1 2-14,3-3-12,-4 1-2,2 2-14,-1-5 1,-2 3 1,-14-2 3,5 0-1,-3-1 8,-1 2 6,-2-4 14,-4 2 3,-2-1 7,5-1 12,-4 4 19,2-5-1,-13 8 13,19-12 1,-10 5 13,-3 1 5,-6 6-1,11-9 17,-3 3 1,-8 6-3,0 0-4,12-7-2,-12 7-10,0 0-9,0 0-11,0 0-10,0 0-4,0 0-9,0 0-4,0 0-4,4 22-6,-4-22-5,-4 28 5,-1-10-10,2 4-1,-8-6-5,3 9-5,1-5 7,4 6-6,-4-9-4,2 4-37,-2-2-52,3-1-52,-2 0-59,0-5-46,0 2-43,1-2-63,-1-5-46,3 3-316,3-11-753,0 0 333</inkml:trace>
          <inkml:trace contextRef="#ctx0" brushRef="#br0" timeOffset="109772.9854">6816 10262 290,'0'0'329,"12"-3"6,-12 3 5,10-10 7,-10 10-2,10-8-6,-10 8-25,0 0-13,11-5-14,-11 5-27,0 0-22,0 0-28,0 0-17,0 0-19,0 0-11,8 26 11,-8-11-8,0 5-16,-2 3-9,2 9-19,-1-1-6,1 1-13,-4 7-10,9-7-6,-5-1-12,0-1-21,0-1-39,2-2-61,0-2-38,-2-5-44,3-2-73,1 2-53,-4-3-53,3 0-59,-3-2-364,2-5-789,-2-10 349</inkml:trace>
          <inkml:trace contextRef="#ctx0" brushRef="#br0" timeOffset="110314.3743">7403 10206 103,'-3'-20'298,"0"3"-6,-3-1-11,6 3-16,-6 2-16,6 13-24,-2-18-21,2 18-20,-5-10-26,5 10-13,0 0-35,0-16-39,0 16-31,0 0-38,0 0-50,0 0-31,0 0-58,-9 53-37,14-38-192,-5-15-395,11 31 176</inkml:trace>
          <inkml:trace contextRef="#ctx0" brushRef="#br0" timeOffset="110692.9352">7704 10423 295,'0'0'332,"0"0"-13,0 0-14,0 0-30,0 0-24,0 0-32,0 0-17,0 0-26,0 0-16,0 0-14,0 0-16,0 0-16,0 0-9,0 0-5,0 0-10,-15 24-12,11-12-11,-1 0-5,5-12-7,-3 20-3,-1-9-7,4-11-2,0 22 1,4-11-8,1-1-2,2 0-2,-1 0-5,0-4 0,7 3 1,-3-6-4,6 2-3,-8-3 1,8-2 2,-16 0 6,29 0 6,-19-3 11,2-1-6,-12 4 13,26-10 4,-20 2 4,3-2-1,-2-5-3,0 3-4,-2-5-6,-2-2-6,-6 3-1,-2-4 0,1 2 0,-3-1-4,1 3 0,-6 0-7,1-1-1,-1 3 0,0 0-2,-1 5-10,1 1-1,2 2-16,1 0 12,9 6-20,-22-6-27,12 6-43,10 0-32,-19 5-23,19-5-21,-16 11-35,10-2-24,6-9-26,-7 16-21,10-3-13,-3-13-19,10 22-192,-8-10-525,8-4 232</inkml:trace>
          <inkml:trace contextRef="#ctx0" brushRef="#br0" timeOffset="111033.8224">8064 10426 264,'11'-2'314,"-3"-4"13,-8 6 1,21-9-1,-13 4-1,-8 5-25,17-9-19,-17 9-46,12-8-8,-12 8-25,10-3-19,-10 3-28,0 0-10,0 0-15,19 14-15,-17-4-12,-2-10-9,3 24-5,1-9-8,-1 1-20,-3 1 5,0-2-7,4 2-9,-8-1-1,4-16 6,4 24-7,-4-13-34,0-11 17,3 20-2,-3-8-6,0-12-2,5 16-3,-5-16 0,7 8 2,3-3-4,-10-5 2,16 4-7,-16-4-1,29-5 6,-14 0-4,7-2 2,4-3-3,-2-3-7,5 1 5,-7-1-3,7-2-7,-3 2 9,-11 2 0,4-1-4,0 2 3,-4-1-7,2 2 7,-5 6-20,-2-2 14,2-2-4,-2 3-4,-10 4 4,19-4-11,-19 4-25,22 4-25,-13 0-20,-9-4-27,19 12-34,-16-8-36,1 8-45,-4-12-55,3 17-54,-6-4-251,3-13-632,0 0 279</inkml:trace>
        </inkml:traceGroup>
      </inkml:traceGroup>
      <inkml:traceGroup>
        <inkml:annotationXML>
          <emma:emma xmlns:emma="http://www.w3.org/2003/04/emma" version="1.0">
            <emma:interpretation id="{40209BA8-E434-4EFB-9F0B-F63C29A4A03B}" emma:medium="tactile" emma:mode="ink">
              <msink:context xmlns:msink="http://schemas.microsoft.com/ink/2010/main" type="line" rotatedBoundingBox="15611,13532 23955,12596 24122,14084 15778,15020"/>
            </emma:interpretation>
          </emma:emma>
        </inkml:annotationXML>
        <inkml:traceGroup>
          <inkml:annotationXML>
            <emma:emma xmlns:emma="http://www.w3.org/2003/04/emma" version="1.0">
              <emma:interpretation id="{B9AA9016-23AE-43F1-848C-CC96071FED28}" emma:medium="tactile" emma:mode="ink">
                <msink:context xmlns:msink="http://schemas.microsoft.com/ink/2010/main" type="inkWord" rotatedBoundingBox="15672,13935 17288,13809 17329,14342 15714,14469"/>
              </emma:interpretation>
              <emma:one-of disjunction-type="recognition" id="oneOf19">
                <emma:interpretation id="interp95" emma:lang="en-IN" emma:confidence="0">
                  <emma:literal>on</emma:literal>
                </emma:interpretation>
                <emma:interpretation id="interp96" emma:lang="en-IN" emma:confidence="0">
                  <emma:literal>On</emma:literal>
                </emma:interpretation>
                <emma:interpretation id="interp97" emma:lang="en-IN" emma:confidence="0">
                  <emma:literal>one</emma:literal>
                </emma:interpretation>
                <emma:interpretation id="interp98" emma:lang="en-IN" emma:confidence="0">
                  <emma:literal>an</emma:literal>
                </emma:interpretation>
                <emma:interpretation id="interp99" emma:lang="en-IN" emma:confidence="0">
                  <emma:literal>own</emma:literal>
                </emma:interpretation>
              </emma:one-of>
            </emma:emma>
          </inkml:annotationXML>
          <inkml:trace contextRef="#ctx0" brushRef="#br0" timeOffset="111814.6687">1451 12362 14,'0'0'203,"-18"-5"-12,18 5-12,-23 5-9,12-2-12,-7 1-1,1 5-4,-5 10-5,-2-1-6,-1 5-2,-8 12-10,4-2-7,-3 2 12,1-1-12,0 1-12,7 0-12,4-7-8,4 0-7,4-1-8,4 1-6,6-2-5,4-6-9,-4 1 6,7-4 0,0 0 3,6-2 5,1-2-2,1-9-2,8 3 2,-2-7-5,10-2-4,1-4-5,-1-7-4,2-1-4,-5 1-5,-1-6-1,-2-1 1,-3-4-6,1 1-2,-6-2 1,7-10-5,-8 6 0,-6-4-6,6-9-2,-11 9 0,6-10-4,-4 12-4,-7 5 2,2 6-5,-3 3 4,1 0-7,-1 3-2,-4-1 12,0 5-12,-5 0-5,2-2-14,-2 7-7,-3 4-8,-4-2-20,-2 6-11,3 2-12,-5 3-21,3 4-20,-1-1-29,1 6-34,6-1-29,6 4-21,3-7-36,5 4-162,1 1-458,13-8 203</inkml:trace>
          <inkml:trace contextRef="#ctx0" brushRef="#br0" timeOffset="112203.6634">1950 12402 74,'14'-10'349,"-4"4"6,-1-2 1,-1 2-15,-8 6-24,14-7-33,-14 7-25,10-7-22,-10 7-16,10-4-36,-10 4-21,0 0-4,0 0-19,4 28-10,-3-8-20,3-1-8,-1 6-8,1 2-5,-4 1-9,0 0-10,3-3-12,2-1 1,-3-4-13,3 4-8,-2-6 6,-3-1-10,6-1-2,-5-8-5,4 2 7,-5-10-7,4 14-4,-4-14 2,7 9-9,-7-9 2,15 5 3,-15-5-8,19-5 1,-4-3 3,1 0-12,1-5 7,5-4 2,0-5-8,2 2 0,-5-4 0,3 0 4,0 1-7,-1 2 5,-4 0-5,-2 6 10,0 3 6,-3-1-4,-1 6-1,2-3 5,-4 4 0,-1-3-7,1 5-2,-9 4-8,15-7 0,-15 7 3,19 3-2,-19-3-2,19 5 4,-5 7-3,-2 0-4,3-1 12,-3 2-13,2 2-1,-6-3-16,6-3-32,-4 5-39,2-1-38,2-1-38,-4-3-44,-2 3-74,6-2-86,-5-4-233,-9-6-652,20 14 288</inkml:trace>
        </inkml:traceGroup>
        <inkml:traceGroup>
          <inkml:annotationXML>
            <emma:emma xmlns:emma="http://www.w3.org/2003/04/emma" version="1.0">
              <emma:interpretation id="{08DEF3C4-CDF9-45A2-87FE-1A822B369EB9}" emma:medium="tactile" emma:mode="ink">
                <msink:context xmlns:msink="http://schemas.microsoft.com/ink/2010/main" type="inkWord" rotatedBoundingBox="17980,13051 20790,13172 20728,14629 17917,14509"/>
              </emma:interpretation>
              <emma:one-of disjunction-type="recognition" id="oneOf20">
                <emma:interpretation id="interp100" emma:lang="en-IN" emma:confidence="0">
                  <emma:literal>left</emma:literal>
                </emma:interpretation>
                <emma:interpretation id="interp101" emma:lang="en-IN" emma:confidence="0">
                  <emma:literal>lift</emma:literal>
                </emma:interpretation>
                <emma:interpretation id="interp102" emma:lang="en-IN" emma:confidence="0">
                  <emma:literal>loft</emma:literal>
                </emma:interpretation>
                <emma:interpretation id="interp103" emma:lang="en-IN" emma:confidence="0">
                  <emma:literal>Left</emma:literal>
                </emma:interpretation>
                <emma:interpretation id="interp104" emma:lang="en-IN" emma:confidence="0">
                  <emma:literal>heft</emma:literal>
                </emma:interpretation>
              </emma:one-of>
            </emma:emma>
          </inkml:annotationXML>
          <inkml:trace contextRef="#ctx0" brushRef="#br0" timeOffset="113499.8423">3287 12530 140,'0'0'209,"0"0"-9,-5 7-6,5-7-6,0 0-4,0 0-11,0 0-11,38-8-13,-21 5-11,5-4-15,5-6-13,4-2-8,-2 6-9,2-10-9,0 6-11,-1-3-5,-4-5 9,1 1-6,-3-1-9,0-6-7,-2 3-2,-4-4-4,2-11-8,-8 8-4,3-10-3,-3-3-4,0 3-6,-1-6 1,-5 0-6,5 2 0,-6-3-2,0 5-1,-2 2-1,-3 6 3,0 7-1,4 3 2,-8 5 3,4 2 2,-1 3 1,-1 2-4,2 13-3,-10-17-5,4 12 1,6 5 0,0 0-4,-34 15 3,19-2 0,-11 4 2,-3 16 6,9-7 5,-6 11 1,6-1 2,1 3 4,0-2 9,7-8-8,-3 9 5,3 3 16,2-1 16,3-1-2,0-7 4,5-4-20,-1 4 4,6-1-1,-1 0 1,3-2-5,4-1-4,3 1 1,1-2-19,8-2 20,1 1-16,4-8 3,8-3 3,8 5-3,3-10-11,1-7 2,5-3 0,-5-3-1,0-5-7,-10-1 1,-5 0 4,0 0-15,-1-7-1,-4 1-1,3-1-2,-2-4 0,-3-4-6,0 1 8,2-9-7,-7 6-9,-1-2-4,-4-2-2,1 2-6,-3-1 13,0 3-1,0-3 1,-1 4 10,-5 7-14,0 0 6,0 3-11,-4 3 8,0 4-4,-2 8 8,5-19-2,-5 19-2,2-11-1,-2 11 0,0 0 0,0 0 3,0 0 1,0 0 0,-33 20-7,21-9 12,4-4 3,-3 9 0,-1-5 0,2 6-4,-2-5 12,4 5-9,1-2-6,-2 0 10,3 1 2,-3 4 1,0-5 9,4-2-5,2 8 6,-4-5-4,2 0-1,8 2-5,-6 2 3,3 2 1,3-6 8,2 9-12,1-11 13,4 2-17,0-1 8,2-1-7,9-3 6,1-6-3,0 1-3,9-3 6,-2 1-6,3-4-2,4-2-13,2-1 16,4-9-5,-11 4-1,3-4-8,7-4-10,-12-2-1,0 0-2,4-9-1,1-5-6,-3 1 2,-4-7-9,2 0-11,-2 0 6,-3-3 2,-5 1 6,0 2 5,-4 9-1,-3 1 3,-5-1 1,5-2 6,-4 6 4,-1-2 9,-3 3-1,6-2 17,-5 7 23,0 0-12,2-1 14,-4 4 4,4-2 15,-2 1-2,4 4 9,-2-2 20,-2-3 8,-2 8 12,4-2 1,-5 3 3,-2 9 4,7-19 2,-7 19 4,7-12-7,-7 12 3,5-8-9,-5 8-12,0 0-9,0 0-13,0 0-10,0 0-4,0 0-10,0 0 0,-11 47-3,6-7-1,-2 4-3,-5 6 0,4 1-5,-6 7 3,2 16-8,-1 1 1,-1-19-5,0 22-6,11-20 6,-11 18-4,4-20 1,3 4 1,2 19-3,2-4-14,-2-18 9,6 3 3,4-10-4,2 0-1,-5-6-3,6 0 2,1-4-1,3-10 0,-2-2-1,-3-2-2,2-10 4,-1-3 1,-1-3-3,1 1 4,3-9-13,-11-2 11,22-2-1,-7-4 0,4-10-3,-2 0 1,4-7-5,-1-2-1,4-10 3,-9-6-5,1 1-2,-6 1-3,0 7 2,-5-9 0,-5 8-7,0-9-7,-5 9-6,-5 4-12,0-1-12,1-2-19,-13 11-14,5-4-12,-2 5-17,0-1-16,1 11-26,2-3-19,-1 3-27,2-2-17,-1 7-22,-4-2-17,5 3-31,-1 2-31,16 2-33,-22 2-23,22-2-254,-15 9-676,15-9 299</inkml:trace>
          <inkml:trace contextRef="#ctx0" brushRef="#br0" timeOffset="113822.8874">5607 11912 123,'0'-10'417,"7"-8"17,-7 9-12,0 9-11,5-18-28,-5 18-47,1-11-32,-1 11-38,0 0-14,0 0-6,0 0 5,12 28-5,-8-12-6,-4 6-19,1 6-11,-4 3-20,1 11-10,-3-13-16,0 15-12,2-13-20,-2 9-11,5-7-13,-7 7-12,3-9-5,4-3-11,0 0-7,7-1-14,-3 1 2,2 0-4,6-3-10,-3-4-33,1-4-36,0-2-36,7-4-36,-1-6-38,-1 2-43,2-6-44,0-1-45,2-1-42,-19 1-48,22-17-39,-10 4-43,-7-2-220,-5 15-711,2-35 315</inkml:trace>
          <inkml:trace contextRef="#ctx0" brushRef="#br0" timeOffset="114003.7821">5516 12142 167,'0'0'291,"0"0"-11,5-19-23,-5 19-25,17-8-25,4 2-20,1 3-16,12-1-23,16 0-39,-2 3-48,5 1-46,1 0-57,6 4-56,0-4-46,0 5-164,-1-2-331,-2-2 146</inkml:trace>
        </inkml:traceGroup>
        <inkml:traceGroup>
          <inkml:annotationXML>
            <emma:emma xmlns:emma="http://www.w3.org/2003/04/emma" version="1.0">
              <emma:interpretation id="{9210E24E-C7CB-4249-963B-63933AD32B35}" emma:medium="tactile" emma:mode="ink">
                <msink:context xmlns:msink="http://schemas.microsoft.com/ink/2010/main" type="inkWord" rotatedBoundingBox="21424,13017 23971,12732 24071,13631 21525,13916"/>
              </emma:interpretation>
              <emma:one-of disjunction-type="recognition" id="oneOf21">
                <emma:interpretation id="interp105" emma:lang="en-IN" emma:confidence="0">
                  <emma:literal>side</emma:literal>
                </emma:interpretation>
                <emma:interpretation id="interp106" emma:lang="en-IN" emma:confidence="0">
                  <emma:literal>Side</emma:literal>
                </emma:interpretation>
                <emma:interpretation id="interp107" emma:lang="en-IN" emma:confidence="0">
                  <emma:literal>sidle</emma:literal>
                </emma:interpretation>
                <emma:interpretation id="interp108" emma:lang="en-IN" emma:confidence="0">
                  <emma:literal>Ride</emma:literal>
                </emma:interpretation>
                <emma:interpretation id="interp109" emma:lang="en-IN" emma:confidence="0">
                  <emma:literal>ride</emma:literal>
                </emma:interpretation>
              </emma:one-of>
            </emma:emma>
          </inkml:annotationXML>
          <inkml:trace contextRef="#ctx0" brushRef="#br0" timeOffset="114348.313">7046 12003 219,'4'-9'358,"3"-6"-3,-2 6-17,-2-3-12,-3 12-14,0-20-20,0 20-17,-3-18-28,3 18-21,-12-13-25,2 8-21,10 5-16,-23-5-22,8 5-14,-7 1-14,3 3-18,0 1 3,2 2-18,-2 2-5,4 0-6,0 1-2,4 5-18,-1-4-4,1 3 1,7-5-9,4 6-5,-3-2 2,3-13-6,8 28-7,2-14-21,2 0 14,4 1 1,1-3-5,9 4-2,-1-2 0,-1 0-1,5 0-6,-3-1-4,-2 0 8,-2-3-4,5 0-2,-10 0 6,4-3 2,-6 3-2,-6-5-15,8 1 14,-12-5-2,-5-1 1,10 8-1,-10-8-2,0 0 5,0 0 1,0 0-2,0 0-2,0 0-12,-38 0-30,16-2-29,-10-4-24,1 5-30,-6-4-30,-1 2-29,7 3-37,4-2-43,8 2-51,-3-1-245,7-2-602,4-2 266</inkml:trace>
          <inkml:trace contextRef="#ctx0" brushRef="#br0" timeOffset="114679.8725">7489 11925 2832,'15'-16'130,"-1"4"44,-2-1 26,-2 6 49,-3-3 1,1 1-14,-1 5-12,-7 4-12,9-12-17,-9 12 2,7-8-12,-7 8-10,0 0-18,0 0-15,10-7-16,-10 7-11,0 0-9,0 0-8,0 0-10,5 31-5,-8-14-12,6 3-6,-1-3-2,-2 3-5,5 3-19,-5-4-22,3-3-47,-3 4-52,0-3-57,0-2-57,0 2-79,4-1-79,-4-5-87,3 0-388,-3-11-897,0 12 397</inkml:trace>
          <inkml:trace contextRef="#ctx0" brushRef="#br0" timeOffset="114701.8597">7625 11558 2640,'-12'-32'6,"2"4"58,-5 2-22,5 4-4,-1 6-1,3-4-5,-4 5-14,5 2-4,0 1-8,7 12-29,-5-8-25,5 8-35,0 0-43,0 0-44,0 0-48,53 34-154,-24-17-402,17 5 177</inkml:trace>
          <inkml:trace contextRef="#ctx0" brushRef="#br0" timeOffset="115145.7907">8426 11703 20,'-10'-21'282,"10"21"-7,-10-16-11,1 9-13,-3 2-19,-1-3-19,4 1-16,-4-2-21,1 6-17,12 3-17,-29-1-11,10 2-16,0 2-8,4 2-11,-6 6-8,6 2-11,-1 0-6,1 7-1,-2 5-7,5-4-1,-3 4-3,-1-2-6,9-2 2,1-1-5,-3 0-8,6 0 1,-1-3-4,1 4-5,3-3-3,7-3 0,-4-2 0,6 2-5,-3-7 3,6 0-19,2-4-5,-2 0-5,7-3-3,0-2-1,-1-3-2,5-3 0,-6-2 4,1-1-3,5-8 6,-1-1-5,-3-6 4,3 1-1,2-12 8,-4-3 9,-1-2 1,3 1 4,-6-3 5,2 2 13,1-6 12,-3 4 19,1-1 0,-5 6 12,-2-2 6,5 13 12,-8-1 2,2 8 7,-3 4 10,3-7 7,1 10 1,-6 1-12,-1 4-10,-3 8-15,7-13-13,-7 13-10,0 0-9,0 0 1,0 0-8,12 53-5,-9-24-4,1 13-7,-8 1 0,4 3 0,0 2-5,4 2-1,-4-1-7,1-1-42,-1 0-53,4-4-58,6-2-65,-3 0-68,1-4-69,3-5-106,-3-8-263,11 1-760,7-8 337</inkml:trace>
          <inkml:trace contextRef="#ctx0" brushRef="#br0" timeOffset="115492.8503">9033 11889 152,'0'0'259,"17"-22"-28,-2 16-21,4 2-18,3 1-22,4-9-12,5 4-14,-2 1-10,0-1-13,1-1-7,-4 3-2,-11-5-20,8 2 4,-8-1-8,-1-5 0,-2 2-5,-2-5-2,-7 3-2,2-6-11,-5 1-5,-1 3 10,-3-1-12,-3 0-7,-3 5 2,-2-1-6,0 1-6,5 5-3,-8 3 1,-2-2 0,-2 7 8,-3 4-1,-9 0-1,-1 8 2,1 1-6,2 2-8,-3 4 3,1 9-3,5-5-6,-3 11-4,5 0-1,11-5 1,1 1 0,8 12-19,1-13-23,6 1-32,7-1-45,6 2-37,3-5-49,6 1-41,9-4-48,4-2-188,6-4-494,4-6 218</inkml:trace>
        </inkml:traceGroup>
      </inkml:traceGroup>
    </inkml:traceGroup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3:29.2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8D5C4EF-EC9A-4164-80A9-C5E487AA43D2}" emma:medium="tactile" emma:mode="ink">
          <msink:context xmlns:msink="http://schemas.microsoft.com/ink/2010/main" type="inkDrawing" rotatedBoundingBox="3619,4896 12139,4665 12142,4771 3622,5002" semanticType="underline" shapeName="Other">
            <msink:sourceLink direction="with" ref="{7EE7A78B-C597-41FA-B2AB-3B699478EC09}"/>
            <msink:sourceLink direction="with" ref="{46032F1E-7F27-42E8-BC22-19E601153CCC}"/>
          </msink:context>
        </emma:interpretation>
      </emma:emma>
    </inkml:annotationXML>
    <inkml:trace contextRef="#ctx0" brushRef="#br0">44 336 53,'0'0'73,"-13"1"-1,13-1-1,0 0 2,-17 0-4,17 0-1,0 0 2,0 0-1,0 0 0,0 0 0,0 0-6,0 0 4,-17-5-10,17 5-1,0 0 4,0 0 1,0 0-6,0 0 3,0 0 9,0 0-10,0 0-3,0 0 0,0 0-3,0 0-1,0 0-4,0 0-3,0 0-11,0 0 13,0 0-9,0 0-4,0 0 1,0 0-4,0 0-6,0 0 6,0 0-6,0 0-3,0 0-1,0 0 1,0 0-3,0 0 0,0 0 2,0 0-2,0 0 0,0 0 0,0 0 0,0 0-3,0 0 6,0 0-1,0 0-2,0 0 2,0 0-1,0 0 1,0 0-2,0 0 2,0 0-2,0 0-1,0 0 2,0 0-6,0 0 1,0 0 0,0 0 0,0 0-1,0 0 0,0 0-2,0 0 4,0 0-5,0 0-1,0 0 4,0 0 4,0 0 0,0 0 0,47-6 0,-47 6 2,19-3 0,-19 3 4,19 1-1,-19-1-2,22-1-3,-22 1 0,19 0-1,-7-3-6,-12 3 4,17-4-2,-17 4 1,12-1 0,-12 1 1,20-1 0,-20 1-9,19-2 2,-19 2-2,17-3 0,-17 3 1,21 0 1,-21 0-3,22 3 2,-13-6 7,-9 3-6,22 0-4,-7 0 1,-15 0 1,27-1 0,-15 1 2,-12 0-2,23 0 0,-11 1 3,-12-1-2,25-1 0,-13 1-3,7 0 8,-19 0-7,20 0 2,-20 0-3,23 0 0,-15 0 1,-8 0 0,22-4 1,-22 4 0,17-1-3,-17 1 2,21 0-2,-11-2 2,-10 2-2,24-5 0,-10 4-3,5 1 5,-19 0-1,25-4-1,-15 4 0,-10 0-2,31-1 3,-17 0-2,3 1-1,-3-1 2,-14 1-1,22 0 2,-9 1-2,-13-1 0,23-1 0,-15-4 0,-8 5-1,22 5 2,-22-5 2,19-5-3,-19 5 0,19 0 3,-19 0-5,19 0 3,-19 0-3,19 0 1,-19 0 2,18-2 3,-18 2-5,21 0 4,-21 0-2,17 0-2,-17 0-2,20-1 1,-20 1 1,19 0 5,-19 0-3,26 0 0,-16 0-1,-10 0 2,24 0-3,-10 0 3,3 0-3,-4-2 0,4 0 1,-3 4-1,0-2-1,8 0-1,-7-2 1,8 2 0,-12-1 2,8-6 1,-5 6-1,0 0-1,4 1 1,-1-2 2,-17 2-7,24 0 7,-24 0-1,21-3 0,-11 2 2,-10 1-1,21-4-3,-11 3 3,4 1-1,-14 0-2,22-7 2,-5 7 0,-4-1 0,-13 1 1,30-5-1,-13 5 0,3 0-1,-6 0 1,5-1-1,-2 0-1,-4-3 0,1 3 1,-14 1-4,31 0 4,-18 0 1,-13 0 1,24-3 2,-13 1-2,-11 2 0,20-2-1,-20 2 2,15 2-3,-15-2 1,16-2-4,-16 2 5,0 0 5,22 0-7,-22 0 1,19-1-2,-19 1 1,25-3 4,-2 3 3,-5 0-7,1 0 5,3-4 0,9 3 17,-7-1 0,2 1 2,-4 1-4,2-3 1,-2 2 0,0 1-5,-1-2 3,-3-1-6,1 3 0,-19 0 1,24-2-1,-14 1-1,-10 1-1,21 0 2,-21 0-2,13-4-6,-13 4-1,0 0 4,19 0-1,-19 0-2,12-1-1,-12 1-3,19 1 4,-19-1 0,22 0-5,-10 0 0,0 4 0,2-3 3,1-1-2,4 0 0,0 2-3,1-2 4,-1-2-1,2 4 1,-1 1-2,-3-3 1,5 3 2,-6-3-4,1 3-2,-4-2 4,3-1 1,-3 2-2,-13-2 0,19 0 3,-19 0-3,29 0 0,-18 0 0,2 1 4,-13-1-2,21 0-1,-21 0-2,18 4 3,-6-4-1,-12 0 1,24 0-3,-7-4 1,4 8 2,-6-8 0,2 4-2,14 0 0,-12 0 2,0-1 1,3 1-2,0 1 2,-5-2-2,5-1 3,1 2-3,-3-1 3,1 2-3,-3-1-1,-1-1 1,4-2 0,-4 2 0,2 2-2,-2-1 0,-2-1 4,2 1-1,2-4-3,-2 4 1,0 0 0,2 0-2,3 0 4,-3 2-3,3-5 2,11 3 1,-4-2 1,-7 1-3,7-3 4,0 4-4,-7-1-1,-1-2-1,-1 3 4,2-2 2,-5 2-4,-1-1-1,3 1 4,-4 0 0,-3-1-2,-12 1 1,27 0 3,-10 0-9,-5-4 4,-12 4-4,34 0 4,-15 0-4,2-1 1,-1 1 1,11-5 0,1 3 2,-3 2 1,2 2-2,3-2 0,-3-2 2,-7 2 1,-2 0 0,2 0-2,5 0-2,-7 0 1,1 0 3,-6-1 0,0 1-6,-2 0 5,-15 0-2,24 1 0,-9-2 1,-1 1 4,-14 0-2,24-3-2,-14 6 1,-10-3-1,24-5 1,-10 7-1,5-2 3,1 0-3,-3 0-5,5-2 4,1 0 2,7 2 2,3 0-1,1-1-1,0 2-1,0-1-3,-3 2 1,1 0 5,1-2-2,-4 3 0,0-3-2,-9-5 7,1 3 0,1 2 0,-3 0-2,-2-1 0,0 1 4,4 0-4,-4-2-1,1 2 0,-2-1 2,1 1 0,-2 0-3,6 1-2,-3-1 4,3 0 1,1-1 2,9-2-4,-9 3 0,0 0 2,9-1-1,-4 2 4,-1-2-3,1 1 3,-4 0-6,-3 1 2,-1 2-5,1-6 4,-3 6 3,2-3-3,-2 0-1,0 0 4,2 0-2,-2-3-2,-1 6 3,1-6-2,5 2 5,-3-3-5,-1 8 0,-1-4 2,6 0-3,6 1 3,-7-2-3,0 1 6,11-4-8,-4 4 3,-7 0 0,10 0 0,-10-1-1,1 2 3,-1-1-1,0 0 2,0-1 2,0-1 5,-3 1-1,3-3 5,-1 4-1,1-1-4,-3-2 5,3 1-3,2 1-2,-3 0-1,1 1 1,3-4-4,-2 3 4,-1-1-7,0-1 4,0 1-5,7 2 4,0-4-4,-1 2 3,-8 2-2,11-2 5,-9 1-3,7-2 4,-7 3-3,-3-3-3,3 2 8,0 1-6,-1 0 4,-2 0-4,1-4-1,-3 3 0,4 2 1,-4-1 5,3-1-10,-4 1 5,6-2-1,-5 2-3,0 0 0,-2 0 5,6 2-5,-2-2-1,-6 1-1,8-2 2,-2-1-1,-1 2 5,6 0-7,-7-1 0,6 2 1,4-6 1,-5 5 4,-1 0-3,4 4 2,-2-4 1,4-4 2,-5 4-3,0 0 2,-1 0 1,1 0 5,-5 4-10,0-8 0,4 8-1,-4-4-6,3 0 12,-3 0-7,-1 0 5,1 0-1,1 1 1,0-1-2,-5 3 5,4-4-4,-1 2-2,2 3 1,-2-4 3,-4 1 3,8-1 3,-3 0 4,-1 0 2,4 3 1,-1-3-1,-2-3 14,4 3-11,-3 0-4,1-1 0,0 1 3,-2-4-3,4 4 5,-4 0-10,-4 0 1,6 0-4,2-1 7,-6-1-1,2 2-8,-2 0 10,-1-1-6,-14 1-6,29-4 3,-12 8-2,-1-8-4,-1 4 1,2-1 5,-17 1 0,27-2-8,-10 2 4,-3 0-1,3-1 1,2 1 0,-2 0-4,0-3 4,4 3 0,-1 0 1,-3 0-1,2-1 4,1-3-7,1 4 6,-6-1-4,2 1-1,-1 0 2,-3 1 12,-13-1-10,31-1-5,-17-1 2,3 1 0,-3 1 9,1-2-5,-15 2 8,26-3-4,-11 4-1,0-2 2,-1-2 1,-14 3 5,31-4 2,-18 3 1,4-1-1,-3 2 11,0 0-15,-14 0-5,24-5 2,-12 1-3,5 4 3,-17 0 6,24-1-9,-7-1-1,-4 1 9,3 1-5,-16 0-2,25-4 1,-13 3 0,-12 1-6,22-3 1,-11 1 2,-11 2-14,20 0 7,-20 0 7,16 0-1,-16 0-3,15-2-3,-15 2-34,15-4-13,-15 4-48,11-6-62,-11 6-84,12-11-91,-9 4-354,-3 7-739,8-20 328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3:40.2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21F38E5-817D-4FAA-B21F-0E38C3E226BE}" emma:medium="tactile" emma:mode="ink">
          <msink:context xmlns:msink="http://schemas.microsoft.com/ink/2010/main" type="inkDrawing" rotatedBoundingBox="5876,3595 8901,5326 7189,8319 4163,6587" semanticType="enclosure" shapeName="Other">
            <msink:sourceLink direction="with" ref="{E6596976-7A08-4364-A506-735D12DC9807}"/>
            <msink:destinationLink direction="with" ref="{EB9CE9F2-3839-425E-80C3-3BE4B27DED92}"/>
            <msink:destinationLink direction="with" ref="{20791291-02DC-496F-98D3-6ECEAEBA9730}"/>
          </msink:context>
        </emma:interpretation>
      </emma:emma>
    </inkml:annotationXML>
    <inkml:trace contextRef="#ctx0" brushRef="#br0">1494 2047 98,'-10'-6'98,"10"6"2,0 0-4,0 0-11,0 0 3,0 0-16,0 0-6,0 0-15,0 0 0,-15-4-1,15 4-10,0 0 2,0 0-11,-19 0-1,19 0-6,0 0 6,0 0-6,0 0 16,-19 5-18,19-5 1,0 0 1,0 0 2,0 0-1,-13 2 8,13-2-2,0 0 0,0 0 0,0 0-5,0 0 10,0 0-10,0 0-4,0 0 6,0 0-5,0 0-3,-23 0-3,23 0-3,-8 5 2,8-5-2,0 0-2,-12 4-1,12-4 2,0 0 3,0 0-2,-10 5 5,10-5 1,0 0-5,0 0 3,0 0-5,0 0-3,0 0 6,0 0 2,0 0 1,0 0 5,0 0 3,0 0 0,0 0 4,0 0-2,0 0 8,0 0-2,0 0-2,0 0 1,0 0-4,0 0 6,0 0-1,0 0 1,0 0 2,0 0-1,0 0-3,0 0 2,0 0-1,0 0-1,0 0 2,44-11-3,-35 6-3,-9 5 4,15-7 0,-5 2 2,2 2-4,-2-3 9,2-2-10,2 0 3,3 0-3,-2 0 3,-6 1 0,8-2 6,-2 0-7,4 1-5,-3-2 2,1 0 0,-4 0-7,-2-1 6,9 1-6,-6-2 9,1 4-12,-1-4-5,-2 9 2,3-4-3,-3 1-2,3-6-3,-6 9 2,3-2-3,-2-2 3,-10 7-2,22-9-4,-10 3 4,-1 0-3,0-1-2,3 1 1,0-3 1,1 1-2,1 2-3,-1-1 4,2-2 6,0 5-10,2-3 3,-9-5 1,7 7-3,-1-2 3,1-1-4,-5-3 2,3 6 4,0-4-7,1 1 7,-3 1-1,1 1 4,0 3-5,-4-2-2,4-2 2,-4 4 10,4-2-10,-1-5 1,3 1 7,-1 5-4,2-8-5,-2 4 4,1 0 0,-4-1-5,5-2 0,-2 2 2,-3-3 1,5 5-2,-7 2 1,6-3 1,-3-1 0,1-4-1,-4 7 1,2 2 15,-3-3-6,-9 7-7,19-13 0,-11 10 3,2-2-2,-10 5 4,16-12-6,-6 7 1,-10 5-4,15-8 11,-8 1-8,0 3-3,3-2 1,1 0-1,-1 1 1,0-3-3,2 5-2,-12 3 5,15-12 0,-4 4 4,1 3 0,-2 3 11,-10 2-1,14-8 1,-6 3 6,-8 5-1,0 0 4,14-7 0,-14 7-3,13-8-1,-13 8 9,11-5-14,-11 5 2,8-7-13,-8 7 14,0 0-8,12-7 1,-12 7-1,0 0-2,0 0 3,9-6-5,-9 6-5,0 0 6,0 0-4,0 0-7,0 0 6,0 0 1,8-7-1,-8 7-4,0 0 0,0 0 14,0 0-15,0 0 0,0 0 0,0 0 0,0 0 11,0 0-15,0 0-1,0 0 0,0 0-16,0 0-13,0 0-27,0 0-24,0 0-25,0 0-41,0 0-40,0 0-41,0 0-27,0 0-39,0 0-166,0 0-499,0 0 221</inkml:trace>
    <inkml:trace contextRef="#ctx0" brushRef="#br0" timeOffset="1379.9828">2738 1402 49,'0'0'101,"0"0"-11,1-13-1,-1 13-2,0 0-4,0 0-4,0 0-1,-1-15 0,1 15-3,0 0-6,0 0 3,0 0 0,0 0 1,0-17-1,0 17-5,0 0 8,0 0 4,0 0-12,0 0 3,0 0 0,0 0-5,0 0 1,0 0-5,0 0 1,0 0 1,0 0-4,-5-11 0,5 11-1,0 0 1,0 0-6,0 0 0,0 0 0,0 0 3,0 0-6,0 0-3,0 0 4,0 0-5,0 0 1,0 0-3,0 0-2,0 0-2,0 0-2,0 0-2,0 0 2,0 0-10,0 0 5,27 3-4,-27-3-2,0 0-6,0 0 0,0 0-3,0 0-1,19 5-2,-19-5 4,12 3-4,-12-3-2,10 5-2,-10-5-3,8 7 0,-8-7 3,12 9 4,-12-9-6,16 5 1,-9 2-2,-7-7 2,15 12 2,-7-5 5,3-4-1,1 5-1,3-2 3,-3 1-4,3 5 4,-1-7-1,0 2-5,1 2 1,-1-5 7,-6 4-9,8 0-1,-6 0 2,2-1-2,-2-2-5,-1 2 6,1 2-4,-5-2-2,5-2 5,-1 3-4,-2 2 0,-2-3 2,5-1-8,-5 3 4,5-2 0,-3 1-1,-2 0 2,6-1 2,-3-1 3,1 1-1,-1 2 3,1-5 2,-1 4-4,4-1 5,-2 0-2,2-1 3,-3-3-4,-9-3 0,17 13 0,-8-7 4,3 0-7,-4 1-1,2 0 1,1-1-5,-1 2 5,-2 0-4,6-4-2,-5 3 1,4 4 11,-4-4-10,6 1 3,-1 0-5,-2 1-1,1 0 16,-1-4-18,-1 1-2,-3 0 4,4 2 1,-3-1 0,-1-3-2,-1 2 0,-7-6-2,15 15-3,-8-13 5,-7-2 2,10 9-2,-3-2 14,-7-7-15,16 9 0,-9-5-3,-7-4 2,11 12 2,-11-12-3,11 7 4,-3-1-1,-1 1-2,-7-7 11,17 9-11,-12-3 1,2 2 2,2-2 1,-1 0-6,1-1 1,-1 1 1,3 2 1,-11-8 3,15 10-1,-10-5 2,5 0 3,-10-5-3,16 10 1,-10-6-4,-6-4 4,12 8-2,-5-4 3,-7-4-5,14 8 3,-6-2 6,-8-6 2,18 8 0,-12-3 2,3-1-2,3 2 2,-12-6 2,17 11 2,-5-7-6,-4 0 1,10 0 9,-10 1-16,1 2 5,-9-7 1,15 8-1,-5-1 12,-10-7-16,12 9-1,-5-4-3,0 1 3,-7-6-6,12 6 11,-12-6-6,12 8 1,-5-2-5,-7-6 4,8 9 0,-8-9-1,12 8-5,-5-3 20,-7-5-15,8 9 1,-8-9 11,14 11-11,-10-4 0,-4-7 6,8 7-5,-8-7 4,14 8 9,-14-8-8,13 8 4,-13-8 2,9 5-3,-9-5-5,10 7 5,-10-7-1,12 5-2,-12-5-4,9 6 0,-9-6-5,8 5 7,-8-5-6,0 0-4,14 9 9,-14-9-5,7 6 3,-7-6 0,10 3 0,-10-3-27,15 6-35,-15-6-45,12 1-57,-12-1-70,0 0-72,11 7-281,-11-7-628,0 0 278</inkml:trace>
    <inkml:trace contextRef="#ctx0" brushRef="#br0" timeOffset="83287.0137">2695 1375 3,'0'0'66,"0"0"-17,0 0 1,0 0-7,0 0 5,0 0-3,0 0-3,0 0-8,0 0-1,0 0 4,15-36-6,-15 36-4,0 0 5,2-13-9,-2 13 1,0 0 4,0 0-2,0 0-5,-2-25 6,2 25-5,0 0 7,-3-19-6,3 19 9,-5-13-1,5 13-10,0 0 1,0-16 3,0 16-2,0 0-5,-5-20-3,5 20 1,0-15 7,0 15-5,-2-12 2,2 12-3,0 0 3,-2-16 13,2 16-17,0 0 2,0-18-11,0 18 11,0 0 2,2-15 0,-2 15-9,2-12-1,-2 12 6,0 0 6,0 0-2,5-16-2,-5 16-7,2-10-1,-2 10 5,0 0 0,3-13-5,-3 13 5,0 0-8,0 0 2,-3-19 2,3 19-1,3-13-4,-3 13 0,0 0 3,-3-20 1,3 20-9,3-12 9,-3 12-8,2-9 3,-2 9 2,0 0-2,1-19 2,-1 19-12,5-12 6,-5 12 10,4-11-3,-4 11 2,0 0 5,7-14 4,-7 14-8,0 0 2,-2-15 3,2 15-4,0 0-1,0 0 8,2-12-14,-2 12 4,0 0-5,0 0 3,0 0-6,-4-21 5,4 21 2,0 0 3,2-12-10,-2 12-4,0 0 2,-2-15 2,2 15-1,0 0 4,2-18-7,-2 18 7,0 0-2,0 0 3,-2-22-1,2 22-3,0 0 2,2-12 13,-2 12-10,0 0-2,0-14 5,0 14 1,0 0-1,0-14-4,0 14 2,0 0-1,-2-17-4,2 17 2,0 0 5,0-17-5,0 17-1,-3-14 1,3 14-1,0 0-3,0-17 0,0 17-3,-2-14 4,2 14 2,0 0-4,0-15 3,0 15-4,0 0 6,0-19-10,0 19 8,0 0-10,0-20 9,0 20 6,5-14-2,-5 14-2,0 0 1,-3-18-2,3 18 1,-2-13 5,2 13-8,2-12 8,-2 12-2,0-14-4,0 14 9,3-16-1,-3 16 2,0-16-6,0 16 2,0-15 7,0 15-2,0-13-1,0 13-6,2-15 3,-2 15 4,0-12-4,0 12 3,2-16-6,-2 16-2,1-20 3,-1 20 1,6-13-3,-6 13 0,0-15-1,0 15 2,5-17 2,-5 17-4,1-11 4,1-1-8,-2 12 3,5-15 8,-5 15-4,4-17-5,-4 17 3,3-17 3,-1 5-2,-2 12 1,5-15 0,-5 15-3,3-16 0,-3 16 2,0-17-6,5 7 6,-5 10-1,7-17 1,-5 11 5,-2 6-1,2-22 4,-2 22-3,1-15 1,-1 15 3,4-18 0,-2 7-2,-2-2 2,0 13-1,1-19-4,-1 7 1,0 12-1,0-23-8,5 10 12,-5 13 2,2-16-3,-2 4 4,0 12 1,2-20-3,-2 20-1,0-16 4,0 16 3,0-19-2,0 19 2,5-9 0,-5 9 1,0 0-6,0-24-2,0 24-2,0-14 2,0 14 2,2-14-7,-2 14 8,0-16-4,0 16-2,0-18 3,0 18-1,3-14 4,-3 14-3,0-16 1,0 16-4,0-16 5,0 16-3,0 0 4,3-17 2,-3 17-7,-1-11 3,1 11-2,0 0-1,-2-20 4,2 20-4,0-12 2,0 12-2,-5-15-2,5 15 5,0 0-4,0-20-2,0 20 0,0 0 0,2-17 3,-2 17-4,0 0 1,0-16-2,0 16-2,3-13 3,-3 13-5,0 0 2,0-12-1,0 12 1,0 0-1,0 0-1,2-16 5,-2 16-5,0 0 3,3-9-1,-3 9 0,0 0 1,0 0 3,0 0-4,0 0-2,0-14-2,0 14 2,0 0 2,0 0-4,0 0 0,0 0 3,0 0-2,0 0 6,0 0-17,0 0-20,0 0-30,0 0-40,0 0-40,0 0-42,0 0-51,-8-12-159,8 12-425,0 0 188</inkml:trace>
    <inkml:trace contextRef="#ctx0" brushRef="#br0" timeOffset="94075.031">4234 2376 3,'0'0'22,"0"0"-5,-12-3 5,12 3-3,0 0 4,-9-8 6,9 8-2,0 0-4,0 0 1,-8-8 3,8 8 4,0 0-6,0 0 3,-9-9-5,9 9-6,0 0 5,0 0 1,0 0 6,0 0-2,0 0-8,0 0 11,0 0-11,0 0 3,0 0-8,9-23 2,-9 23 11,0 0-8,0 0-3,0 0 4,0 0-5,0 0 1,1-16-2,-1 16-2,0 0 0,0 0 1,0 0-10,0 0 5,0 0 8,2-17-6,-2 17-9,0 0 11,5-10-6,-5 10 3,0 0 0,5-12 9,-5 12-7,0 0-11,2-13 14,-2 13 0,4-10 7,-4 10-7,6-11-16,-6 11 16,6-14-4,-6 14 0,1-13-1,-1 13 4,5-12 1,-5 12-7,4-12-1,-4 12 5,5-9-4,-5 9-4,0 0 0,3-19 3,-3 19-2,4-12 9,-4 12-15,0 0 8,-4-17-2,4 17-6,4-13 1,-4 13 1,0-17 0,0 17 6,0-15-3,0 15-4,1-19 3,1 8 8,-2 11-13,0-18 3,4 8 2,-4 10 7,0-18-12,0 18 2,1-16 1,-1 16 4,4-17-14,-4 17 14,3-15-11,-3 15 3,0-16 8,0 16 3,3-10-8,-3 10 8,4-13-7,-4 13 5,0-15-10,0 15 12,0 0-7,0-19-1,0 19 4,0-13-15,0 13 13,0-15 1,0 15-8,0-14 10,0 14-2,0 0-2,0-20-2,0 20 4,0 0 1,-4-14 3,4 14-9,0 0 8,0-15-1,0 15 5,0 0-8,0 0-5,0 0 0,4-16 7,-4 16-2,0 0 4,0 0 0,-5-20-8,5 20 6,0-13 11,0 13-5,1-20-5,-1 20 1,0-18-2,0 8 8,4-2-7,-4 12 3,2-18-1,-2 18 10,1-18-4,3 8-12,-4 10 16,-4-18-13,4 18 1,5-24-2,-5 24 16,2-17-4,0 10 2,-2 7-7,3-20 0,-3 20 0,0-15-2,0 15 1,2-15 1,-2 15 2,0-20 11,2 10-11,-2 10 5,0-20-9,0 20 4,0-20-5,3 11 7,-3 9-3,2-19 2,0 10-8,-2 9 1,5-14 1,-5 14-6,3-18 1,-3 18-2,3-10 4,-3 10 9,4-13-10,-4 13-3,2-12 7,-2 12 3,0 0 3,5-15 2,-5 15-7,0-13 8,0 13-4,0 0 4,-5-20 2,5 20 5,0-15-9,0 15 0,0-18 2,0 18 0,-2-16-1,2 16 2,-2-23 0,2 23-2,0-22 0,-2 11 0,2 11-5,0-19 1,0 19 0,2-16 1,-2 16 1,-2-17 7,2 17-11,-3-11 5,3 11-1,0 0-1,-2-24 3,2 24-4,-5-11-3,5 11 8,0-13-3,0 13 0,-1-15-10,1 15 3,0 0 3,0-20 1,0 20-2,0-13 2,0 13-3,1-16 2,-1 16-3,0-17 1,0 17 3,0-19-1,0 19-3,4-20 5,-4 9-4,0 11 1,-4-17 4,4 17-2,4-20 2,-3 12-5,-1 8 2,0-15-2,0 15 1,-1-16 3,1 16-2,-4-13-4,4 13 4,4-16 5,-4 16-5,0 0 3,-5-17-4,5 17 0,0-14 2,0 14-2,-2-14-2,2 14 1,2-15-3,-2 15 1,1-19 4,-1 19-4,0-16 4,0 16 1,0-21-2,0 12 3,0 9-3,-1-16-5,1 16 3,-2-19 1,2 19-3,2-13-2,-2 13 7,0-15 0,0 15-3,-2-16 1,2 16 1,2-12 0,-2 12-7,0-15 12,0 15-2,-4-13 3,4 13 1,0 0-7,0-22 6,0 22-1,0-16-1,0 16-1,0-17 4,0 17 2,-3-16-2,3 16-8,0-17 9,0 17-5,0-20 1,0 20-2,0-15-1,0 15 3,-2-20-5,2 4-3,0 16 3,2-20-2,-2 20 2,3-16-6,-3 16 3,0-19-1,0 19 0,-3-21 1,3 21 2,5-13-7,-3 2 7,-2 11-3,5-17 2,-5 17-2,1-19 1,-1 19-1,2-16 0,-2 16 0,5-10 4,-5 10 0,2-15-4,-2 15-1,-2-15 0,2 15-2,0-20 6,0 20-4,2-20 0,-2 20-3,5-9 2,-5 9-1,2-12 1,-2 12 1,1-17 2,-1 17-3,6-14 1,-6 14 5,1-16-5,-1 16 6,0-13 0,0 13 5,5-15 1,-5 15-2,2-13-1,-2 13 0,5-15 2,-5 15-1,0 0-3,0-15 4,0 15 1,0-14-8,0 14 7,0 0-9,0 0 9,0-19-4,0 19 4,0 0-4,0 0 0,0-15 1,0 15-1,0 0-4,0 0 3,-5-14-4,5 14 3,0 0 0,0 0 1,2-15 0,-2 15-2,0 0-1,0 0-2,0 0 2,-2-19 0,2 19 3,0 0-2,-2-13-3,2 13 4,0 0-3,0 0 0,0 0-2,4-16 2,-4 16 2,0 0 0,0-15-5,0 15 3,0 0-2,0 0 1,0 0 3,0-12-1,0 12 2,0 0 3,0 0-5,0 0 2,0 0-6,0 0 1,0 0 2,-4-13-1,4 13-3,0 0 2,0 0 1,0 0 0,0 0-2,0 0-2,0 0 0,0 0 5,0 0-7,0 0 3,0 0-3,0 0 6,0 0-2,0 0 2,0 0-2,0 0 0,0 0 1,0 0 2,0 0-2,0 0 0,0 0 1,7-12-2,-7 12 4,0 0-2,0 0-1,0 0-3,0 0 3,0 0 0,0 0-3,0 0 5,0 0-2,0 0-3,0 0 0,0 0 2,0 0-1,0 0 2,0 0 0,0 0-2,0 0-2,0 0 2,0 0 2,0 0 0,0 0 0,0 0 1,0 0 4,0 0-6,0 0-1,0 0 2,0 0-2,0 0 0,0 0-1,0 0-3,0 0 2,0 0 3,0 0-2,0 0 0,0 0-1,0 0-1,0 0-3,0 0 4,0 0 5,0 0-4,0 0-1,0 0 1,0 0-5,0 0 7,0 0-2,0 0-1,0 0 3,-13 33-3,13-33-2,0 0 4,-7 7 1,7-7 0,0 0-1,0 0 0,0 0-1,0 0 3,0 0 2,0 0-3,0 0 0,0 0 4,0 0-2,0 0 0,0 0 0,0 0 4,0 0-4,0 0 2,0 0 0,0 0 1,0 0-2,0 0 2,0 0-4,0 0 2,0 0-1,0 0-1,0 0 1,0 0-1,0 0 2,0 0-1,0 0-3,0 0 1,0 0 0,-14-21 4,14 21-8,0 0-1,0 0 4,0 0 7,-2-15-12,2 15 3,0 0-4,0 0 3,0 0-1,0 0 0,0 0-2,0 0 0,0 0-2,0 0 6,0 0-7,0 0 3,-6-10 2,6 10-1,0 0 1,0 0 2,0 0-3,0 0 6,0 0-4,0 0 0,0 0 2,0 0-2,0 0 2,0 0 4,0 0 1,0 0-4,0 0-1,0 0 3,0 0-3,0 0 3,0 0-4,0 0 0,0 0-2,0 0-5,0 0 2,0 0-5,0 0-4,0 0-3,0 0-10,0 0-16,0 0-24,0 0-22,0 0-22,0 0-24,0 0-25,-9-10-28,9 10-135,-14-13-353,7 6 156</inkml:trace>
    <inkml:trace contextRef="#ctx0" brushRef="#br0" timeOffset="100340.7937">1874-88 16,'0'0'115,"0"0"-10,0 0-12,0 0-8,-14 1 7,14-1-5,0 0-7,0 0-2,-22 0-7,22 0-4,-16 6 3,16-6-16,-30 4 5,16-4-16,-3 0-2,-2 0 0,-1-4 0,20 4-1,-30 0 10,15 0-5,15 0 8,-17-1 1,17 1-7,-20 0 2,20 0-4,0 0-2,-16 0-11,16 0-4,0 0 3,0 0-2,0 0-6,0 0 5,0 0-16,0 0 5,0 0-5,0 0-4,0 0 4,0 0-3,0 0 1,0 0 6,0 0-3,0 0 10,0 0-2,0 0 4,0 0 9,55-6-4,-35 5 2,4-3 7,5 0-4,2 2-1,15 2 1,-1 0-4,-8 0 14,-3 0-3,16 0-6,-14 0-1,0 0-3,11-2-2,-6 2-5,-3-1 3,8 2-7,-10-1-3,-2-4 0,2 4 0,1 0-2,-4-2 3,3 4-2,8-4-5,-6 2 4,4 0 1,-6-2-1,2-1 5,-2 3-2,10 0 0,-2 0 5,2 0-4,-11-1-4,14-2 1,-15 3-2,16 0 0,-8 3 3,-6-3-4,0 0 0,-2-3-2,2 9 4,0-8-3,-2 4-3,2-4-2,2 2 3,-8-1-2,6 1-1,2 0 1,-4 1-1,0-2 1,0 2-2,0-1 2,-1 0-2,-2 2 1,-1-1-2,-1-1 6,2 2-6,0-2-4,0 5 2,-2-5 2,1-3 0,1 6 2,-2-2 1,2-1 2,-4 0 0,4 0-4,-2 0 3,2 2-2,-6 3-2,6-5 0,-10 1 5,-1-1 0,2 0-1,-5 0-1,2-1 1,-2 1 5,-6 1 1,-11-1 6,22-1 5,-22 1 8,20 0 6,-20 0 2,10-3-1,-10 3 1,0 0-4,0 0-3,0 0-4,19 0-10,-19 0-2,0 0-5,0 0 0,0 0 6,16-4-4,-16 4-4,15 0-2,-15 0 0,12-4-3,-12 4-1,15-4-4,-15 4 5,0 0-4,14-1 1,-14 1-2,0 0 1,0 0 3,14-2-4,-14 2 1,0 0-5,0 0-1,0 0-6,0 0-7,0 0-7,0 0-6,-48 3-7,26-1-2,-7 0 1,-2 2-6,2-2 2,7 0 3,-2-2 1,2 0 3,-1 3 0,5-2-3,-3 3-3,4-3-13,-5 0-8,-2 4-8,-3 1-11,-4-4-2,-2 1-3,-1-1 4,-12 2-4,0-3 6,0 2 2,-7 1 2,-2-1 6,-5 0-5,-1-1 4,-4 6-4,-27-7 1,5 5-4,-5-5 7,-4 3 2,4 0 11,1 0 3,6-3 0,20 5 11,2-5 2,-4 6 16,7-6-3,4-1 6,5 0 4,6-1 2,11 1 10,3 0 3,1-3-7,7 3 7,3 0-6,-1-4 4,3 4-5,-3 0 5,2 4 0,-1-1 3,-1-3-4,-1 1-2,2 3 5,-9-1-3,5 2 1,2-4-1,-7 5-1,-1-1 7,1-2-1,2-2-4,5 3 2,0-3 3,3 4-7,0-4 5,-3-1 3,5 0 4,3 1 5,14-1 6,-27 0 7,27 0-4,-21 0-2,21 0 7,-15-1 1,15 1 0,0 0 3,-20 0-3,20 0 1,-12-3 2,12 3-4,0 0-3,0 0-5,0 0 1,0 0-3,0 0-1,0 0-3,-16-4 2,16 4-4,0 0-3,0 0 0,0 0 4,0 0-6,0 0 8,34-12-5,-17 11 4,4-5 3,11-2 7,3 5-2,0 0 7,18-5-1,4 5-1,-9-3 0,8 4 1,7-6 0,0 7-4,-1-4 0,3 3-1,0-3-3,1 0 0,-4 3-2,1-2-2,3-1 1,-1 3 1,-3-2-2,-1 3-2,1-1-2,-2-4 3,-1 7 2,-1-6-6,2 1 1,-2 2 0,-1 1-2,-4-4 1,-1 9 0,0-9-1,1 2 0,-6-2-4,3 5 2,-4-3-1,-12 1-1,0-1 3,-1 1-3,-1-2 3,1-1-2,-2 2-3,-1 3 3,1-5-2,-9 1 9,6 2-8,-6 1 3,-2 0-1,-1-3-2,2 4 0,-4-3 2,-4 3-2,8-1 0,-4-1-2,3 0 2,-4 2 1,1-4-2,-17 4-2,24-2 3,-12 0 0,-12 2-1,17-1 1,-17 1 1,13-2-1,-13 2-3,0 0 1,19-1 1,-19 1 1,14 1 2,-14-1-3,15 0 2,-15 0-3,28-1 6,-18-2-1,3 2 3,-13 1-2,33 1 5,-19-1-7,-1 0 1,-3 3-2,-10-3-2,21-4 1,-21 4 2,0 0 2,17-4-2,-17 4 1,0 0 2,0 0-1,14-3 0,-14 3-5,0 0 5,0 0-5,0 0 4,0 0-6,-57 7-3,30-3-2,-9-4-3,4 1-2,-6 1-2,-11 1-3,1-3 1,2 0 4,0 2-3,-1-2 2,-2 8-1,6-10 3,-8 5-2,5-3-5,-4 2-2,1-2-1,3 1-4,-4 3 1,1-2-3,-1 0 12,1 2-2,-1-4-8,1 4-5,-3-4 1,-1 1-5,0 1-6,-1 3-2,-4-4 2,1 2-1,-1 0 0,2-3-1,-2 1 6,3 1-4,-3-2 7,12 5 4,2-8 8,9 6-9,6-3 12,0-3 1,7 1 1,3-1-1,-1 3 5,5-2 3,1 1 2,14 1-2,-22 1 2,22-1 0,-16-1 3,16 1 1,0 0 1,-19-3-2,19 3 2,0 0 1,0 0 0,0 0-1,-15-1 6,15 1-8,0 0 4,0 0-4,0 0 2,0 0 4,0 0 8,0 0-10,0 0 2,0 0-3,0 0 3,0 0-1,0 0 0,0 0-2,0 0-2,0 0 3,0 0-1,0 0 2,0 0 5,0 0 2,53-8 2,-20 3 5,4 2-1,9 0 1,7 2-1,2-4-3,5 2 1,1-1-6,-1 0 7,-6 2-5,8 0 3,-2 2-5,1-4 4,-3 0-2,2 0 0,-7 1-5,3-2 0,-3 5 2,0 0-3,-2 0-3,-1 4 6,-6-8-7,-8 8 4,0-8-1,-3 8 1,-1-4-2,-3 0-2,-3 0-1,3 3 1,0-2-3,-5 3 6,-2-4-3,9 1 4,-4-1-2,-5 0 1,-1 3 8,1-3-9,-2 1-1,-3-1-4,4 0 6,-1 0 0,-2 0-1,-18 0-2,22-1 4,-10 2-2,-12-1 0,15 0 1,-15 0 0,14 2 6,-14-2 2,0 0 6,0 0-3,0 0 1,0 0-5,0 0-1,0 0 0,0 0 2,0 0-3,0 0-3,-69-2-1,45 2 4,-5 2-5,-1-1 0,-4-1-1,-1 2 1,3-2 1,-4 0-3,-2 2 0,4 4 2,-12-6-3,10 5 0,0-4 1,2 3 2,4 0 4,-1 0-9,-2 0 3,-1 0-3,0 4-9,3-5-3,-1 0-4,3 2-2,-4-2 7,1 3-7,-4 2-2,-12 0-2,-3-2-1,0 1-10,-6 4-2,-1-4 1,-1-1 4,-3 0-2,-1-1-2,-4 1 5,4 0-6,-3-2 6,2 0-2,1-1 4,2-2 4,1-1 0,5-1 8,6 1 1,15-3-4,1 3 5,6 0-5,5 0 9,3-5 2,2 5-3,3 0 5,14 0 2,-24-1-1,24 1 4,-19-2-5,19 2 1,-17-3 15,17 3-21,-15 3 6,15-3-4,-17 2 1,17-2-2,-21 2 3,8 5 5,2-6-5,-2 1 4,-1 0-5,2 1 7,0 3-7,12-6 1,-17 1 3,17-1 2,-15 5 1,15-5 0,-16 1 3,16-1 5,-8 5-7,8-5-7,0 0 0,0 0 3,0 0 1,0 0 1,-19 2-3,19-2 2,0 0-1,0 0 1,0 0 3,0 0 2,0 0-8,0 0 4,0 0 2,0 0-1,0 0-2,0 0 4,0 0-1,0 0-1,0 0-4,0 0 3,0 0 1,0 0 3,0 0-2,0 0-2,0 0 3,0 0 9,0 0-9,0 0 5,0 0-8,0 0 6,0 0-6,0 0 0,0 0 4,0 0-1,0 0-1,0 0 4,0 0-1,0 0 4,0 0-4,0 0 4,0 0-6,0 0 10,0 0-9,0 0-1,0 0-2,0 0 6,0 0-3,0 0 0,0 0-8,0 0 13,62 0-10,-40 0 1,0 1 2,9-1 5,15-1-7,0-1 8,5 2-8,4 7 9,1-12-5,-1 3 1,1 1-3,0-4-9,6 1-2,-6 2-12,9-7-16,-3 5-3,-1 0-28,6-4-12,13-4-27,-20 7-72,-4-1-198,6 0 88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2:52.076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D49B69D7-9E2B-4387-A920-453DEE1DCDED}" emma:medium="tactile" emma:mode="ink">
          <msink:context xmlns:msink="http://schemas.microsoft.com/ink/2010/main" type="writingRegion" rotatedBoundingBox="8720,5814 11981,6355 11849,7156 8587,6615"/>
        </emma:interpretation>
      </emma:emma>
    </inkml:annotationXML>
    <inkml:traceGroup>
      <inkml:annotationXML>
        <emma:emma xmlns:emma="http://www.w3.org/2003/04/emma" version="1.0">
          <emma:interpretation id="{1D3863D2-CE82-43CD-A492-75E57CCAB42F}" emma:medium="tactile" emma:mode="ink">
            <msink:context xmlns:msink="http://schemas.microsoft.com/ink/2010/main" type="paragraph" rotatedBoundingBox="8720,5814 11981,6355 11849,7156 8587,66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EB9AF6-D5FD-4129-BD9A-3CC4C8A6A9A7}" emma:medium="tactile" emma:mode="ink">
              <msink:context xmlns:msink="http://schemas.microsoft.com/ink/2010/main" type="line" rotatedBoundingBox="8720,5814 11981,6355 11849,7156 8587,6615"/>
            </emma:interpretation>
          </emma:emma>
        </inkml:annotationXML>
        <inkml:traceGroup>
          <inkml:annotationXML>
            <emma:emma xmlns:emma="http://www.w3.org/2003/04/emma" version="1.0">
              <emma:interpretation id="{9406E2A2-C379-4646-AB0E-AF7180340D25}" emma:medium="tactile" emma:mode="ink">
                <msink:context xmlns:msink="http://schemas.microsoft.com/ink/2010/main" type="inkWord" rotatedBoundingBox="8720,5814 11981,6355 11849,7156 8587,6615"/>
              </emma:interpretation>
            </emma:emma>
          </inkml:annotationXML>
          <inkml:trace contextRef="#ctx0" brushRef="#br0">-1342 705 56,'-3'-6'158,"-1"2"-6,0-1-16,2 1-12,-3 1-4,0-1-10,1 2-8,0-2-12,-2 1-7,0 1-7,-2-1-6,1 2-4,-2-2-2,2 3-10,-2 0-6,-2 0-6,0 2-5,-2 1 0,2 3-14,2-1 7,-1 1-6,0 0-4,4 3-3,-4 3 0,3 4 0,-1-2-2,2 6-2,-3-2-7,3-1 7,1 3-4,0-2 3,4-4-6,-2 3-3,3-3 4,4 0-4,-1-1 2,4 0-1,-1 0 5,3-3-3,1 1-1,-3-2-4,3 0 2,3-5 1,-3 2-4,-3-3 7,2 0-5,0-1 5,-3 0-3,0-1-2,2 0 5,-2-1 3,-6 0 1,0 0 7,11-2 0,-11 2 1,6-6 6,-3 5 8,-3 1 7,3-4 5,-3 4 3,0 0 0,0 0-7,3-4-1,-3 4-3,0 0-7,0 0-4,0 0-7,0 0-1,-18 9-1,14-2-3,-4 1-2,3 4-1,-1 0-3,1 1 1,1 0-6,-1-1 2,4 0 0,-4 0-2,5 0 0,-1-4 0,2 4-7,3-5 1,-3 2 4,5-2 4,4-1-4,-2-3-1,5 3 3,1-6-12,0 0-10,8-4-43,2 0-43,5-5-86,-2-3-170,1 2-390,1-6 173</inkml:trace>
          <inkml:trace contextRef="#ctx0" brushRef="#br0" timeOffset="514.631">-866 718 59,'-15'1'131,"7"-1"-13,0 2-10,-1 1-9,-4-1-9,5 3-10,-4-1-2,0 0-6,2 2-6,-1-2 1,0 1-4,-3 1 1,4-1-5,0 0-7,-1 2-8,2 0-4,1 2-3,0-3-7,-2 5 1,-2 4-8,4-5 3,3 2-7,-2 0 0,2 5-4,0-3 1,0 1 0,2 0-5,-2-1 1,4-1 0,2-2-10,1 2 7,-2-4-5,3 1 1,0-3 0,2-1 5,-1-1-4,0-2 0,2-2-5,1-2 0,4-5-8,2-2 3,5-6-2,2-8 5,4-4-4,-3 2 7,-2-7 1,2 0-3,-4-3 6,1-1 4,-2 0-2,-4 0 6,2 2 6,-5 5 3,-1-1 10,-4 9-1,-4-1 11,0 0 0,1 1 17,-2 1 19,1 5-6,-4 2 2,-1 2 8,2-1 1,-2 1-7,2 1-3,-2 4-1,5 0-4,-6-1 0,3 1-11,2 2-5,0 0-7,1 3-11,-5-3 0,5 3-5,0 0-5,-9 15 2,7-2-5,-2 8-4,-2-1-2,5 8 1,-2 1-4,3 2-3,-1-1 0,2 1-4,2 1-10,3-3-34,-1 3-31,1 0-40,5 0-53,1-4-66,1-1-181,-3-9-441,2 0 196</inkml:trace>
          <inkml:trace contextRef="#ctx0" brushRef="#br0" timeOffset="1119.0087">-589 784 109,'-5'-6'166,"1"-1"-16,0 4-8,-3 0-4,2-2-15,-1 2-7,0 0-10,1 0-17,-4 1 5,3-1-8,-2 3-16,1 0 2,7 0-5,-14 3-10,7-2 1,-1 2-9,2-2-6,0 4-10,0 1 3,0-1-6,-2 2-1,5 2-7,-1-1-7,0 2 5,0 0-1,2 1-6,-2-1-3,4 1 7,0-1-6,4-2-5,-4-1 2,1 0 3,0-1-3,-1 1-1,5-3 0,-2 1-3,-1-2 2,2-1-8,1 2 1,-3-2 3,-2-2-5,10 0 1,-10 0 2,10-8 0,-5 4 6,0-3-6,-1 1 1,1-1 9,-1 1 4,-1-3 9,1 4 11,1-1 10,-2 0 4,-2 1 3,-1 1 4,1-1 8,-1 5 0,4-7 3,-4 4-9,0 3-5,0 0-5,1-5-8,-1 5-6,0 0-2,0 0-5,0 0-1,0 0 0,-3 20-5,1-3 0,0 3-3,0 0-2,0 1-2,-1 1-2,2-2 1,-2 1-2,2-4-2,-1 2 0,1-6-1,-1 2 2,1-3-1,0-1-4,1 0 2,0 2-2,1-3 0,-2 0-2,1 0 1,0-4 5,-3 1-4,3-2 0,0-2-2,0-3 5,0 6-4,0-6 4,-1 4-2,1-4 0,-1 5 2,1-5-3,0 0 2,0 0-3,0 0 2,0 0-4,0 0-2,0 0 4,-16-10-3,13 4-4,0 2-6,0-3-13,0-1-14,-1 3-10,1-5-24,3 3-38,-1-6-40,3 0-35,1 1-229,-2-3-446,7 0 197</inkml:trace>
          <inkml:trace contextRef="#ctx0" brushRef="#br0" timeOffset="-69939.9481">12 842 76,'-2'-4'140,"2"4"-10,0 0-6,0 0-6,-4-4-3,4 4-14,0 0 2,0 0-8,0 0-5,0 0-4,0 0-5,0 0-9,0 0-5,0 0 0,0 0-6,0 0-4,0 0-2,0 0-7,0 0 3,0 0 3,0 0-4,0 0 0,0 0-4,0 0-5,0 0-1,0 0-1,0 0-4,0 0-4,0 0-3,0 0-3,0 0 1,0 0-4,0 0-2,-4 11-1,2-6-4,1-1 3,-2 1-1,2 0-2,-3 2-3,4-2-1,-2 2 0,0 0 0,1 1 0,1-1-2,-2 0-3,2 4-6,-3-2 5,3-2 1,0 5 0,0-5-2,0 5 0,0-5-4,3 2 2,-3 0 1,2 0-13,-2-1-34,0 0-33,1-2-33,1 0-44,-2-1-185,0-1-368,0-4 163</inkml:trace>
          <inkml:trace contextRef="#ctx0" brushRef="#br0" timeOffset="-70410.0315">-41 925 123,'-4'-2'117,"4"2"-6,0 0-8,-5-3-2,5 3-11,0 0 0,0 0-6,-4-4-5,4 4-9,0 0 0,0 0-8,0 0-5,0 0-7,0 0-4,0 0-10,0 0 5,0 0-5,0 0-8,0 0-3,0 0-1,0 0-6,0 0-1,0 0-3,-5 13-1,5-10 1,0-3-7,0 6 4,0-6 1,0 11-3,0-8 1,0 1-2,3 1 1,-1 1-4,-2-2-3,3 0-5,-2 1 16,-1 0-24,5 1-21,-4-3-45,3 2-170,0-1-269,-4 1 119</inkml:trace>
          <inkml:trace contextRef="#ctx0" brushRef="#br0" timeOffset="-68215.8151">2 955 61,'0'0'144,"0"0"-3,0 0-8,-2-4-4,2 4-8,0 0-9,0 0-2,0 0-13,0 0-1,0 0-4,-1-6-2,1 6-2,0 0-2,0 0-4,0 0-10,0 0 0,0 0-2,0 0-10,0 0-1,0 0-5,0 0-5,0 0-5,0 0-9,0 0-1,0 0-8,0 0 2,0 0-7,0 0 1,0 0-6,0 0 1,-3 13-4,2-7 6,-3 0-5,4-2 1,0 3-9,0 0 3,-1 0-1,1-1 0,-1 1-2,-1-1-2,1 1 6,1-2-7,0 3-1,-2-2 3,2-1 1,0 2-3,0 0 0,0-2-1,0 2 0,0-2-1,0 0-1,-3 0 4,3-1-4,0 5 3,0-6 2,0 4-6,0 0 1,0-3 2,0 1 1,0 0-2,0 2-3,0-4-3,3 3 6,-3 1 1,0-3-9,-3 1 10,3-5-2,0 8-1,0-3 0,0 0-3,0 0 3,0-1-8,0-4 11,0 7-1,0-7-6,0 5 4,0-5 2,0 6 0,0-3-2,3 0-3,-3-3-2,0 5 7,0-5-1,2 5-3,-2-5 4,3 6 2,-3-6-5,1 3 2,-1-3 1,0 5 0,0-5-5,0 0-5,1 5 11,-1-5-4,0 0 4,0 0-4,4 4 4,-4-4-9,0 0 10,0 0-2,1 4-5,-1-4 4,0 0 2,0 0-1,0 4-1,0-4 3,0 0-2,0 0 0,3 3-2,-3-3 2,0 0-2,0 0-1,0 0 3,0 0-5,0 0 5,0 0-4,0 0 1,0 0-1,0 0 3,0 5-1,0-5-3,0 0 6,3 3-2,-3-3-2,0 0 2,1 4 1,-1-4 0,0 0-3,0 0 4,0 0-2,0 8-1,0-8-1,-1 4 2,1-4-1,3 4 1,-3-4 0,0 0-3,-2 5 1,2-5-1,0 0 5,2 2-3,-2-2 0,0 0-5,0 6 6,0-6-2,0 0 0,1 4 2,-1-4-1,0 0-1,0 0-4,0 4 5,0-4 1,0 0 0,0 0-3,4 2 0,-4-2 1,0 0 1,0 0 3,5 3-4,-2 0 3,-3-3-1,0 0 0,8 1-3,-8-1 1,0 0 2,9 0-8,-9 0 10,7 0-3,-7 0 1,9 0-1,-9 0-1,10 0 3,-10 0-2,7 0 0,-7 0 1,10-1-3,-2-2 2,-8 3 2,15-1-1,-8 2 2,1-1-2,0 0-1,2 0 2,0-1-2,0 2 0,1-2-2,0-1 2,2 1 0,-2 2 0,-1-2 0,0 0 0,1 1 5,-1 0-4,-2 0-1,-8 0-3,16-1 1,-7 1 1,-2 0-1,0-2 4,1 4 1,-2-5-1,-6 3-3,14-1 2,-4-1-3,-4 2 2,-6 0 3,15-4-4,-9 3 5,4 1-2,-4-2-3,3 2 3,3 0 0,-2-2-1,4 2-4,-4-1 3,0 2-4,-4-2 5,8-2-2,-5 3 2,-2 0 1,2 0-2,2-1 0,-1 1 1,-3 0-1,5 0 1,-5 0 0,1-2-1,-2 1 2,-6 1-3,11 0 0,-3-1-6,-8 1 12,12 1-1,-12-1-5,11-1 1,-3 1 1,-1-4 0,1 4 3,0-2-1,2 1 0,4-2-6,-3 2 1,0-2 2,3 1 1,-3-1-1,3 2 0,-3-2 0,-1 2 3,2-2-1,0 1 1,-5 1 0,6 0-2,-5 1-2,0-3 1,0 2-2,-1 0 2,0-1-1,1 2 2,0-2-4,-3 1 6,5-1-4,-2 1-2,-1 0 5,3-1-1,-4-1-1,4 1 2,-1-1-1,1 3 0,1-4-1,-1 3-3,0-2 3,4 1-1,-4 0 1,-1 1 0,-2-1-1,0 1 3,1 1 0,-1-1-2,-7 1 0,13-2 1,-8 2-3,-5 0 1,12-2-2,-6 2 3,-6 0 1,9-3-2,-2 3 0,-7 0 1,12-1 2,-5 1-4,1-1 2,-1-1 0,3 1-2,-2 0-2,-1 1 3,3-1 0,1 1 4,-1-2-6,-1 0 4,-2 2-2,2 0-2,-9 0 4,15 0 3,-6-1-3,-2 1-1,-7 0 3,13-1-12,-13 1 12,11 1-5,-6-1-3,-5 0 3,8-1 3,-8 1-7,8 1 7,-8-1 1,9 1-4,-3-1 7,1 2-4,-7-2 2,12 0-3,-5 0 1,0 0 0,2-2 1,1 2 0,1-2-4,-3 0 2,2 4 2,-3-2-1,3-2-1,-4 1 2,3 1-2,0-1 4,-3 0 1,3-1-1,-9 2 1,11-2-6,-5 0 1,2 1-2,-8 1 2,7 0-6,-7 0 10,10-1-4,-2 1 1,-8 0-1,11-1-2,-11 1 0,11-2 1,-5 2 1,0-2 0,-6 2-1,12-1 0,-5 2 0,-7-1 3,10 0-1,-10 0 4,10-2-1,-5 2-4,-5 0 0,9-2-3,-9 2 1,7 2 2,-7-2-1,11 0 3,-11 0-4,0 0 3,8 0 0,-3 1-3,-5-1 3,12-1-8,-4 1 7,-1 0 3,3-2-6,-2 2 7,0 0-2,2-1-3,-1 2 5,-3-2-2,4 2-4,0-2 4,-10 1-2,10 0 2,-10 0-1,10 0 1,-10 0-1,9-1 1,-9 1-1,7 0-1,-7 0 1,6 1 1,-6-1 1,9-1-6,-9 1 6,8-1-3,-8 1 2,10 0-4,-10 0 2,9 0 0,-9 0 1,0 0 1,8-2 1,-8 2-1,0 0-2,0 0-2,0 0-9,2 4-46,-2-4-68,0 0-257,0 0-412,-17 4 183</inkml:trace>
          <inkml:trace contextRef="#ctx0" brushRef="#br0" timeOffset="1465.0175">-467 785 43,'-5'-3'155,"5"3"-16,0 0-9,0 0-18,8-4-4,-8 4-11,7-1-12,-2-3-22,1 1 12,0 2-7,1-2-2,-4 1-2,4-3-5,-3 0-1,2 2-1,0-2-3,-2-1-4,-1 1 5,1-1 2,0-1-5,-2-1-3,-2 0-5,2 3 3,-2-3-3,0 3-7,-2-2-1,0 3-1,-2-3 2,4 7 0,-2-7-6,-3 4-9,2 0 0,3 3-4,-9 0-7,9 0 7,-10 8-8,4-1 3,-1 4-1,-2-1-5,2 2 1,2 0-2,0 1-1,1 1-1,4-4-4,-1 2 1,3 0 0,6-2-2,-1 0 4,4-1 0,2-2-1,8-1-13,-2-3-59,15-3-83,1-4-177,1-5-356,4-3 157</inkml:trace>
          <inkml:trace contextRef="#ctx0" brushRef="#br0" timeOffset="-3968.6783">6 702 87,'-4'-3'178,"-7"1"-14,6 2-15,-5-2-21,-1 1-1,-3 1-13,3 0-8,-4 1-9,0 1-14,-1 2-6,-9 3-10,4 0-8,-1 3-13,-11 2 0,2 1-15,-1 6-22,-2 0-29,3 0-33,-1-1-24,1 0-34,-3-1-108,2 1-235,-2-2 104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4:58.5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8E186DD-9E67-4B67-AB56-304EDB220808}" emma:medium="tactile" emma:mode="ink">
          <msink:context xmlns:msink="http://schemas.microsoft.com/ink/2010/main" type="writingRegion" rotatedBoundingBox="3805,3099 12477,2297 12639,4044 3967,4845"/>
        </emma:interpretation>
      </emma:emma>
    </inkml:annotationXML>
    <inkml:traceGroup>
      <inkml:annotationXML>
        <emma:emma xmlns:emma="http://www.w3.org/2003/04/emma" version="1.0">
          <emma:interpretation id="{12B86A09-A7E5-4351-98C3-211EC9901797}" emma:medium="tactile" emma:mode="ink">
            <msink:context xmlns:msink="http://schemas.microsoft.com/ink/2010/main" type="paragraph" rotatedBoundingBox="3805,3099 12477,2297 12639,4044 3967,4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7537A8-40DF-43F2-8132-05363D4D4BBC}" emma:medium="tactile" emma:mode="ink">
              <msink:context xmlns:msink="http://schemas.microsoft.com/ink/2010/main" type="line" rotatedBoundingBox="3805,3099 12477,2297 12639,4044 3967,4845"/>
            </emma:interpretation>
          </emma:emma>
        </inkml:annotationXML>
        <inkml:traceGroup>
          <inkml:annotationXML>
            <emma:emma xmlns:emma="http://www.w3.org/2003/04/emma" version="1.0">
              <emma:interpretation id="{7EE7A78B-C597-41FA-B2AB-3B699478EC09}" emma:medium="tactile" emma:mode="ink">
                <msink:context xmlns:msink="http://schemas.microsoft.com/ink/2010/main" type="inkWord" rotatedBoundingBox="3781,3351 6422,2975 6588,4136 3946,4513">
                  <msink:destinationLink direction="with" ref="{18D5C4EF-EC9A-4164-80A9-C5E487AA43D2}"/>
                  <msink:destinationLink direction="with" ref="{9DA7AF35-597B-4E28-A988-8DC401614F04}"/>
                </msink:context>
              </emma:interpretation>
              <emma:one-of disjunction-type="recognition" id="oneOf0">
                <emma:interpretation id="interp0" emma:lang="en-IN" emma:confidence="0">
                  <emma:literal>able.</emma:literal>
                </emma:interpretation>
                <emma:interpretation id="interp1" emma:lang="en-IN" emma:confidence="0">
                  <emma:literal>abio</emma:literal>
                </emma:interpretation>
                <emma:interpretation id="interp2" emma:lang="en-IN" emma:confidence="0">
                  <emma:literal>abie</emma:literal>
                </emma:interpretation>
                <emma:interpretation id="interp3" emma:lang="en-IN" emma:confidence="0">
                  <emma:literal>ab's.</emma:literal>
                </emma:interpretation>
                <emma:interpretation id="interp4" emma:lang="en-IN" emma:confidence="0">
                  <emma:literal>attic.</emma:literal>
                </emma:interpretation>
              </emma:one-of>
            </emma:emma>
          </inkml:annotationXML>
          <inkml:trace contextRef="#ctx0" brushRef="#br0">779-1005 65,'0'0'116,"-22"-7"-9,22 7 4,0 0-11,0 0 3,0 0-12,-7-8 1,7 8-7,0 0-8,0 0-10,-12-9 5,12 9-7,0 0-4,0 0-9,-12-7 5,12 7-13,-10-6 2,10 6-3,-16-3-14,16 3 5,-17-3-12,17 3 5,-19 3-2,19-3-3,-27 0-7,17 3-2,-6 2 4,3 1 0,-3 0 2,1 7-7,0-2 5,-1 1 7,-4 6-7,3 2 3,0-2-1,5 7 1,-4-1-1,3 0 5,2 0-3,-4-2-1,8 4-4,-1 1-2,1-9 1,5 1-4,-1-1 2,3-1-4,0-4 2,3 2-1,-3-4 0,0-11-5,2 22 7,5-16-4,-7-6 3,10 13 6,-5-6 9,-5-7 2,26 2 0,-8-6-3,1-2-3,3-1 0,4-1-1,0-5 13,-4 3-3,2-2-4,0-3 0,-2-2-3,-7 4 7,4 0-1,-4-2 4,-1 0-5,1-9 2,-3 8 3,-5-3 4,3 1 3,-4-2 1,0 0-2,5 1-2,-6 2 5,-5 2 0,7-2 4,-4 1 1,0 2 0,-3 14 3,2-14 4,0 2-1,-2 12 1,0-15-8,0 15-10,0 0 5,5-8-13,-5 8-3,0 0-3,0 0-8,0 0-1,0 0-3,0 0 0,0 0 1,0 0 1,0 0-2,-15 44 2,8-22 3,3-4-7,-1 2 5,-2 7-3,1-3-2,4 0-2,-3-5 4,5 4-3,-2-4-1,-1 4 1,3-7-1,0 1-7,0-1-26,3 1-33,-1-1-36,-1-6-34,5 6-40,0-7-50,5 1-48,-3-1-178,2-6-480,-10-3 213</inkml:trace>
          <inkml:trace contextRef="#ctx0" brushRef="#br0" timeOffset="308.4361">854-1560 282,'0'0'331,"0"-24"-2,2 12-1,-2 12-8,0-24-12,-2 13-16,2 11-10,2-20-6,-2 20-25,0-13-15,0 13-21,0 0-19,0 0-24,0-16-21,0 16-14,0 0-17,0 0-15,0 0-11,0 0-10,0 0-8,0 0-6,3 52-9,-3-20-3,-2-3-3,1 2-8,1-3-15,0 13 12,0-13-32,1 2-46,1 4-37,3-2-44,-1-1-39,-1 10-46,-3-10-51,10-2-62,-5 6-54,-5-7-210,7 2-625,0-4 278</inkml:trace>
          <inkml:trace contextRef="#ctx0" brushRef="#br0" timeOffset="-2325.5434">646-888 52,'0'0'57,"0"0"3,0 0-6,0 0 4,0 0-9,-12-8 1,12 8-6,0 0-7,0 0 6,0 0-8,0 0-2,0 0 9,0 0-9,0 0-5,0 0-5,0 0-8,0 0 4,-23 12 0,23-12 4,0 0-17,0 0 12,0 0-8,0 0-8,-13 4 3,13-4-4,0 0-7,0 0-19,-9 8-20,9-8-79,0 0-133,-12 12 58</inkml:trace>
          <inkml:trace contextRef="#ctx0" brushRef="#br0" timeOffset="1133.83">1245-759 196,'7'-7'243,"1"-4"-14,-8 11-11,16-12-19,-4 5-15,1 3-11,3 2-24,1 2-11,0-3-10,0 6-14,-2 3-4,4 1-9,3-2-10,-5 7-8,-1-4-10,-4 2-5,5 0-4,-9-3-4,-1 2-6,0 3-5,-2-2-3,-1 1-5,-4-11-2,-7 27-2,0-16-5,-8 6-14,-9-1-19,-4-2-15,-2 0-24,-11 3-22,5-8-22,2 0-21,-1-2-49,3-1-21,-1-2-33,-1 1-141,0-3-378,5 2 168</inkml:trace>
          <inkml:trace contextRef="#ctx0" brushRef="#br0" timeOffset="896.4313">1264-1034 183,'0'0'294,"0"0"-4,2-14-8,-2 14-19,0-16-9,0 16-8,0 0-11,0-18-9,0 18-8,1-11 4,-1 11-24,0 0-12,0 0-15,-3-14-24,3 14-8,0 0-16,0 0-13,0 0-17,0 0-8,0 0-21,0 0 3,0 0-10,0 0-4,0 0-7,-10 47-1,6-29 0,-1 8-6,-2 1-6,4 1-1,-1-8-3,3 11-8,-1-5-4,-5 1 11,5 3-21,-1-3-29,3-3-29,3 0-30,-6 0-14,0-2-38,3-2-44,-4 1-51,2-4-36,1 3-38,1-5-231,-2-6-577,2-9 256</inkml:trace>
          <inkml:trace contextRef="#ctx0" brushRef="#br0" timeOffset="10573.2123">1431-1338 143,'0'0'241,"0"0"-6,-3-15-13,3 15-10,0 0-10,0 0-9,0 0-13,3-14-10,-3 14-12,0 0-10,0 0-16,0 0-12,0 0 13,0 0-15,0 0-11,0 0-14,0 0-13,0 0-5,0 0-6,0 0-9,0 0-5,0 0-3,0 0-5,2 39-5,0-27 4,-1 4-10,-1-4-7,0-12 0,-1 34-2,1-16-19,1 1-41,-4 0-30,3 3-40,-5-2-49,1 4-61,4 3-58,-5-1-168,2-6-473,-1 5 210</inkml:trace>
          <inkml:trace contextRef="#ctx0" brushRef="#br0" timeOffset="9060.2413">3052-881 38,'0'0'38,"0"0"-4,0 0-4,0 0-2,0 0-7,0 0 3,0 0-2,0 0 0,0 0-4,0 0-4,0 0 0,0 0-5,0 0-5,0 0 6,0 0-4,0 0 2,0 0-1,0 0 3,0 0-9,0 0-5,0 0 8,0 0-10,0 0-19,0 0-30,0 0-59,0 0 26</inkml:trace>
          <inkml:trace contextRef="#ctx0" brushRef="#br0" timeOffset="7378.5053">2712-1336 95,'0'0'145,"0"-12"-14,0 12 3,5-12-3,-5 12-15,2-12 2,-2 12-4,0 0 0,0-12-2,0 12-3,0 0-7,0 0-6,0 0-6,-2-20-8,2 20-3,0 0-6,0 0-9,-7-10-10,7 10 0,0 0-9,0 0-3,0 0-5,-32 14-7,17-3 10,1 3-5,-7 6 5,3-3 3,-5 9-3,-4 7-2,3 2 5,0 1 4,2-8 2,0 14 0,0-6-9,10-6-2,-4 11 0,4-15-3,4 3 1,3 1-10,5-4-1,0-6-4,5 0 1,2 7-3,3-11-2,9 7 6,-2-9-4,7-2-3,5 0-4,1-4-31,-1-4-29,2-6-43,2 2-41,3-6-44,-2-1-50,-9 2-155,3-7-413,1-1 182</inkml:trace>
          <inkml:trace contextRef="#ctx0" brushRef="#br0" timeOffset="6918.4485">2702-1452 15,'0'0'89,"7"-10"-4,-7 10-7,0 0 3,0 0-14,0 0-4,0 0-3,0 0-2,8-5-13,-8 5 3,0 0-5,0 0-3,0 0-6,0 0 4,0 0-7,0 0-9,0 0 8,0 0-4,0 0-2,0 0 6,0 0-3,0 0 8,0 0 2,0 0 3,0 0 1,0 0 6,0 0-8,0 0 5,0 0-1,0 0 0,-27-9-5,27 9-3,0 0 1,0 0 0,0 0-2,0 0-8,0 0-2,0 0-3,-12-4-2,12 4-1,0 0-5,0 0 1,0 0 1,0 0-2,0 0-4,0 0 2,0 0 2,0 0-9,0 0 4,0 0 1,0 0-1,0 0 2,0 0-5,-19-4 0,19 4 1,0 0-1,0 0-1,0 0 1,0 0-1,0 0-2,-15 8-1,15-8 2,0 0-2,0 0-1,0 0 1,0 0 1,0 0 3,0 0-5,0 0 2,0 0-1,0 0-3,0 0 1,0 0-4,-9 10-2,9-10-12,0 0 5,0 0-9,-7 10-8,7-10-11,0 0-12,-1 12-10,1-12-17,0 0-22,0 0-38,-2 16-73,2-16-231,0 0 101</inkml:trace>
        </inkml:traceGroup>
        <inkml:traceGroup>
          <inkml:annotationXML>
            <emma:emma xmlns:emma="http://www.w3.org/2003/04/emma" version="1.0">
              <emma:interpretation id="{46032F1E-7F27-42E8-BC22-19E601153CCC}" emma:medium="tactile" emma:mode="ink">
                <msink:context xmlns:msink="http://schemas.microsoft.com/ink/2010/main" type="inkWord" rotatedBoundingBox="6217,2915 12455,2258 12634,3964 6397,4621">
                  <msink:destinationLink direction="with" ref="{18D5C4EF-EC9A-4164-80A9-C5E487AA43D2}"/>
                  <msink:destinationLink direction="with" ref="{9DA7AF35-597B-4E28-A988-8DC401614F04}"/>
                </msink:context>
              </emma:interpretation>
              <emma:one-of disjunction-type="recognition" id="oneOf1">
                <emma:interpretation id="interp5" emma:lang="en-IN" emma:confidence="0">
                  <emma:literal>he'd',</emma:literal>
                </emma:interpretation>
                <emma:interpretation id="interp6" emma:lang="en-IN" emma:confidence="0">
                  <emma:literal>it'd's,</emma:literal>
                </emma:interpretation>
                <emma:interpretation id="interp7" emma:lang="en-IN" emma:confidence="0">
                  <emma:literal>he'd's,</emma:literal>
                </emma:interpretation>
                <emma:interpretation id="interp8" emma:lang="en-IN" emma:confidence="0">
                  <emma:literal>it'd',</emma:literal>
                </emma:interpretation>
                <emma:interpretation id="interp9" emma:lang="en-IN" emma:confidence="0">
                  <emma:literal>it'd'',</emma:literal>
                </emma:interpretation>
              </emma:one-of>
            </emma:emma>
          </inkml:annotationXML>
          <inkml:trace contextRef="#ctx0" brushRef="#br0" timeOffset="9545.0132">2927-1898 137,'0'0'212,"-3"-16"-8,3 16-9,0 0-8,0 0-10,3-17-6,-3 17-2,0 0-5,0-11-1,0 11-8,0 0-11,5-9-5,-5 9-14,0 0-12,0 0-7,0 0-5,0 0 6,0 0-5,0 0-11,0 0-13,0 0-9,0 0-7,0 0-3,0 0-10,0 0-5,0 0 0,0 0-4,0 0 1,-1 44-3,1-44-1,-4 24-7,1-5 3,3-3-1,0 4-7,-2-2 2,0-3 2,2 5-13,-3 0 2,3-4-3,0 3-20,0-1-44,3 1-41,-3 1-60,-3-1-75,6-3-70,-3 4-194,0 0-530,0-20 234</inkml:trace>
          <inkml:trace contextRef="#ctx0" brushRef="#br0" timeOffset="11516.4127">3013-693 28,'0'0'190,"0"0"-11,0 0-8,0 0-10,0 0-8,0 0-9,0 0-7,0 0-8,0 0-14,0 0-6,0 0-9,0 0-11,0 0-9,0 0-5,0 0-10,0 0-1,-5 10-12,5-10-2,0 0-1,0 0 3,0 16-2,0-16 1,-2 17-2,2-17-2,0 18-3,-2-8 3,2-10-6,0 26 2,0-9-8,0 0-2,0 1-3,0 0 8,-7-1-10,2-4-2,2 5-3,-6-1-6,4-2-23,-7 5-20,2-4-33,0 2-45,-6-3-37,3 0-35,-1-2-205,-1 0-412,1-2 183</inkml:trace>
          <inkml:trace contextRef="#ctx0" brushRef="#br0" timeOffset="12016.3977">3269-860 120,'0'0'192,"0"0"-17,0 0-11,-17 0-20,17 0-16,0 0-11,0 0-14,0 0-8,0 0-13,0 0-5,0 0-10,0 0-10,0 0 4,0 0-12,0 0-6,0 0 0,0 0-2,0 0-3,0 0-4,0 0-6,0 0 0,0 0-6,20-25 2,-20 25-4,14-15 2,-6 5-3,-1-1-6,2-1 0,-1-4 0,1-3-1,-1 6-1,3-7 0,-4 1-5,-2 2 2,-2 1-1,0 2-1,4-3 11,-7 8 4,2-3 7,-2 12 9,5-15 5,-5 15 3,0 0-6,0-16-5,0 16-3,0 0-9,0 0 2,0 0-5,0 0-2,0 0 3,-36 21 2,24-7 1,-3-1-5,3 3 3,-2 0-1,4 6 2,-4 0 2,6-2-3,1 0 0,4 1-2,-2-2 0,-1 8 1,5-7 2,1 0-3,0 3 0,5-1-4,-2-9 0,6 6-1,1-3-1,2-3 0,3-2-2,4 1-34,3-4-28,1-3-50,4-3-49,9-9-43,-4-1-201,4-4-426,5-6 188</inkml:trace>
          <inkml:trace contextRef="#ctx0" brushRef="#br0" timeOffset="12363.0754">3882-1898 358,'0'0'380,"-5"-19"1,5 9 5,0 10-27,-7-17-10,7 17-22,-3-15-12,3 15-22,-4-9-18,4 9-19,0 0-24,0 0-18,-5-12-24,5 12-23,0 0-17,0 0-17,0 0-17,0 0-19,0 0-7,0 0-11,0 0-6,0 0-11,-8 34-1,6-14-4,-2 8-6,3-1-5,1 4-8,0 2-1,0-1-34,1 12-50,5-12-50,-6 11-69,1-2-58,4-2-70,2-3-99,-5-6-333,3 14-786,4-15 348</inkml:trace>
          <inkml:trace contextRef="#ctx0" brushRef="#br0" timeOffset="16648.3727">4910-885 31,'0'0'160,"2"-15"-4,-2 15-16,-2-13-4,2 13-21,0 0-7,-3-20-13,3 20-4,0-13-3,0 13-1,0 0-2,-2-17-9,2 17-11,0 0 3,-2-14-7,2 14-6,0 0-6,0 0-1,0 0-7,-8-12-2,8 12-5,0 0-7,0 0-4,-12-8 2,12 8-4,0 0-6,-21 5 0,21-5-1,-18 3-2,4 5-5,-2 2-1,1 3 2,-2 1 2,-2 2-3,0 4-3,-3 3 1,2-2-4,3 1 3,1 0-2,8-4 8,-6 0-7,7 2-3,-1-4 0,1 1 3,3 1 3,-1-5-4,0 1 1,4 2-1,1-16 2,-2 18-5,2-18-3,7 20 8,-4-12 12,2 3-2,-5-11 1,10 13 2,2-6 2,-1-3-1,2-2 2,10 4 1,-1-6 12,-4 0-2,5-3-3,6-2-1,-7 1-3,10-5-3,-1-6-4,-2 7 1,0-8-3,0-3 0,-5 3-1,0-4-1,-2-5-1,0-13-1,-4 12-2,-3-3-3,-1-1 8,1-13-9,-1 1 6,-6 2 1,-1 8 2,-5 2-1,3-3 0,-3-8 3,1 10 2,-3-1 1,3 3 8,-3 3 3,0-2 1,-3 8-3,3-1 5,0 1-6,0-1 0,0 1 1,0 0 3,0 4 7,-2 2 5,2 2-1,0 12-5,2-24 2,-2 14-7,0 10-3,3-14-2,-3 14-2,2-13-6,-2 13-4,0 0 0,0 0-5,0 0-3,0 0 1,0 0 5,0 0-7,0 0 2,0 0-2,2 39 3,-2-20-3,0-2-2,0 6-3,0 2 5,0 3-15,0-3-18,3 1-16,-3 3-16,2-3-26,0 5-26,-2-4-24,5-6-33,3 4-46,-1-6-202,-4-2-450,4-2 200</inkml:trace>
          <inkml:trace contextRef="#ctx0" brushRef="#br0" timeOffset="17007.1933">5701-2154 108,'3'-26'212,"2"6"-12,-3-2-9,5 5-7,-2 1-7,-2 0-10,3 0-3,-6 0-3,1 9 1,-1 7-16,0 0-13,2-17-10,-2 17-15,3-9-10,-3 9-10,0 0-13,0 0-9,0 0-5,0-15-10,0 15-4,0 0-3,0 0-6,0 0-5,0 0-4,-10 48-3,10-29-2,-2 0 0,-1 9-5,0 6 0,-4 5 17,3 6-2,-2-5-3,0 6 0,-2-1-6,-1 3-24,3-4-32,2 8-54,-3-6-54,7 0-73,-3 2-234,3-7-481,0-10 214</inkml:trace>
          <inkml:trace contextRef="#ctx0" brushRef="#br0" timeOffset="71744.4011">8749-1731 74,'0'0'76,"-18"-1"-7,18 1-4,0 0-5,0 0-2,-17-3-2,17 3 5,0 0-2,0 0 0,0 0-2,-6-12 3,6 12-3,0 0-4,0 0 8,0 0 1,-10-10-10,10 10 9,0 0-10,-3-11 9,3 11-1,0 0 2,-14-7 2,14 7 3,0 0 2,-8-5 0,8 5 4,0 0 1,0 0 2,0 0-2,0 0-1,0 0-2,0 0 0,0 0-3,-7-12-2,7 12-2,0 0-2,0 0-5,0 0 0,0 0-2,0 0 1,0 0-4,0 0-3,0 0-3,0 0 0,0 0-6,0 0 1,0 0-7,0 0-3,0 0 3,0 0-8,0 0-3,0 0 1,0 0-3,0 0-2,0 0 1,0 0-5,0 0 2,0 0-4,0 0 0,0 0-1,0 0 5,0 0-1,0 0-2,0 0 4,0 0 2,42 17 2,-33-12 0,1 2-3,2-3 9,-3 3 1,-1-2 0,9 3-1,-1 0-1,2 1 0,-2-1-3,-1 4 1,-3-1 2,4 1-8,2 3 0,1 1 1,0 4 1,-2 0-6,0 4 0,-3-7 3,1 3-4,0 3-1,-1 2 2,-4 0 0,2 1-5,-5-1-33,0-2-37,-2 9-39,0-5-55,-5 1-65,7-3-54,-5 4-203,3-10-515,5 4 228</inkml:trace>
          <inkml:trace contextRef="#ctx0" brushRef="#br0" timeOffset="73416.8277">8990-1355 173,'0'0'164,"0"-23"-1,0 23-14,0 0-7,0 0-18,0 0-12,0 0-17,-12-18-29,12 18-44,0 0-50,-1-15-70,1 15-83,0 0-196,-18-10 87</inkml:trace>
        </inkml:traceGroup>
      </inkml:traceGroup>
    </inkml:traceGroup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5:48.6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078A08A-84ED-4D04-BBF7-1B6402534AD9}" emma:medium="tactile" emma:mode="ink">
          <msink:context xmlns:msink="http://schemas.microsoft.com/ink/2010/main" type="inkDrawing" rotatedBoundingBox="10380,4678 15247,1486 15298,1565 10432,4757" semanticType="callout" shapeName="Other">
            <msink:destinationLink direction="with" ref="{598B4FE3-A7B5-4D53-8BD2-CF12DC9DB946}"/>
          </msink:context>
        </emma:interpretation>
      </emma:emma>
    </inkml:annotationXML>
    <inkml:trace contextRef="#ctx0" brushRef="#br0">19 3230 8,'0'0'129,"0"0"-7,-12 3 3,12-3-1,0 0-8,0 0 3,0 0 5,0 0-4,0 0-4,-10 6-9,10-6-3,0 0-2,0 0-4,0 0-9,0 0-3,0 0-10,0 0 2,0 0-10,0 0-6,0 0-8,0 0-3,0 0-1,0 0-5,0 0-3,0 0-5,0 0 1,0 0-8,0 0-3,0 0-1,0 0-8,0 0 4,0 0 3,0 0-6,0 0 0,0 0 2,0 0-1,0 0 1,0 0 3,0 0-7,0 0 1,0 0-2,0 0 2,0 0-5,0 0-1,24-23 0,-24 23-1,10-11 1,1 8-3,-11 3-1,11-11 1,-4 6-3,0-3 1,-7 8-3,14-8 0,-14 8-3,15-7 5,-15 7-4,14-6 1,-14 6 0,12-7-1,-12 7 0,13-5-2,-4 2 2,-9 3-1,19-10 1,-11 8 2,3-3-4,-11 5 4,17-11-2,-7 7 2,7 0-1,-2-5 0,-8 2-1,3 1 4,6 1 1,-4 0 2,-2-2-2,2-1 5,-2 3 0,2-3 1,-2 3-2,1 0-1,-1 0 1,-10 5-1,19-12-2,-19 12 0,15-9 3,-6 5-4,1-1 1,-10 5-3,17-11 1,-10 6 0,1-2-2,1-1-1,-1-4 1,6 4 0,0-2 0,-2-2-1,3 2-3,2 3 4,-2-2 14,1-3-1,-4 4 1,1-7-1,3 5-9,-3 0 2,3 2 0,-6 3-3,2-8 1,-2 6 0,-1 0-1,6-2-4,-5 2 3,1 0-2,2-6 0,3 6-4,-3 1 4,-1-8 6,4 5-7,-1 0 4,0-2-8,1-2 2,-2 2 1,1 2-2,2-2 2,2 3-1,-4-5-2,1 6 3,-1-1-1,0-4 1,-1 3 0,3 1-3,-3-3 7,1 2-5,-3 1 1,2-3 0,1-2-2,0 8 0,-1-6 0,1 0 3,-1-1-3,0-5 1,1 2 1,2 5-6,-1-5 5,1 4 2,1-2-5,-2-2-1,1 2 2,0 2 1,5-4 1,0-2-1,-5 6-2,2 0-1,-2 2 1,0-2 3,2-1-1,-3 1 0,1-2 0,0 4 2,-2 0-6,0-3 3,-1 4 3,1-3-4,1 2 2,-1-4 3,1 4-6,-3 1 6,1-4-2,1 2 0,1 0-3,2-3-1,5 4 2,1-7-1,-4 8 3,-3-4 1,2 3-4,7-5 3,1 0 0,-8 3-1,5-1 0,-6 1 0,8-5 1,-4 3 1,2-1-5,-2 0 3,-3 3-2,-2 3 4,4-5-1,-6 3 0,0 0 1,2 2-1,-1-4-3,1 4 4,-2-4-3,1 1 0,-1 1 3,0-1-4,1 2-1,3-2 6,-2-1-5,3-1 0,2-2-1,2-1 1,0-3 1,0 4 2,0-3-1,2-2-2,-6 4 1,6-3 1,-1 3 0,-2-1 2,-6 6 2,1-2-5,-1-1 2,6-3 1,-5 3-6,-2 4 6,3-2-5,-4 0 2,2 4-1,-3-3 0,3 1-1,-4 0 1,1 1 3,1 0-4,-3-3-1,2 4 3,1-7 2,-1 7-3,3-9 2,-1 9-2,-1-3 2,0-1 3,4 0-4,-2 4 2,-1-4-2,-1 3 2,2-3-4,-2 5 1,-1-1-1,0 0 2,-4 0 0,4 3-3,-2-2 1,3-1 1,-7-4-1,1 5 2,5-1-3,3-1 4,-4 3-2,3-5 0,-4 3-1,5 2 3,2-3-3,-2-2 11,5 2-10,4-4-1,-8 1 0,6 0 1,2-7 0,-2 7 0,-5 2 0,8-5-2,-8 4 3,3-6-2,-2 7 0,-3-2 1,4-1 5,-2 6-2,-1-6-2,0 5 4,-3-2-2,0 0-3,1 2 8,-1-2-8,-3 4 1,0-2 3,0 0-1,-2 0-4,4 0 2,1-5-1,1 2-1,1-3 3,-2 5-4,11-7 2,-9 4 1,3-2 1,1 0-4,4 1 5,-8 1 0,0 3-2,4-2-2,-4 0 3,-2-1-2,4 4 2,-3 0-1,-1 0 0,-5-1-1,2 2 3,-2-2 1,-1 2 2,3 4-3,-4-4-3,3 1 0,1-3 2,-2 1 1,4 0-1,1-5 0,2-1 0,3-4-4,4 3 4,4-1-2,-4-4-1,1 1 2,-1 0 2,3-1 0,-1 2-2,3 1 0,-2-1 2,1 5-1,-3-2 5,-4-2-2,5 4 3,-9 2 3,-2 0 3,0 2-4,1-3 8,-4 2-1,3-2 0,-3 3 0,2-4 5,1 1-3,-1 0-1,3 1 3,-2-5-3,1-1-2,6-3 2,-2 0-2,2-2 3,-1 4-8,1-4 1,-1 3-4,-6 4 1,2-5 0,-2 5-2,1 2 2,-3 3-2,1 1 0,-5 3 0,-2 0 0,-7 6 1,10-12-1,-10 12 2,10-7-6,-10 7 0,5-6-4,-5 6-16,0 0-25,0 0-31,0 0-43,0 0-58,0 0-46,0 0-40,0 0-152,0 0-448,0 0 198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5:56.3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ACAE582-E856-4D70-845A-B7B76594F58C}" emma:medium="tactile" emma:mode="ink">
          <msink:context xmlns:msink="http://schemas.microsoft.com/ink/2010/main" type="inkDrawing" rotatedBoundingBox="11752,4800 16055,4332 16066,4427 11762,4894" shapeName="Other"/>
        </emma:interpretation>
      </emma:emma>
    </inkml:annotationXML>
    <inkml:trace contextRef="#ctx0" brushRef="#br0">64 542 27,'0'0'105,"-16"5"5,16-5-6,0 0-2,-13 3-7,13-3-7,0 0-1,0 0-1,0 0-6,0 0 4,-16 1-2,16-1 5,0 0-12,0 0-4,0 0 3,0 0-7,0 0-7,0 0 1,0 0-16,0 0 6,0 0-6,0 0-12,0 0 0,0 0-10,0 0-9,0 0-4,0 0-12,-7-16-5,7 16-8,0 0 3,0 0 2,0 0-3,0-18-3,0 18-4,0 0 4,0 0 1,0 0-8,2-15 5,-2 15-8,0 0-4,0 0-7,0 0-7,-3-14-3,3 14-14,0 0-6,0 0-3,-5-14 0,5 14 2,0 0 1,0 0 7,0 0 4,-7-7 4,7 7 8,0 0 3,0 0 6,0 0 5,0 0 5,0 0-5,0 0 5,0 0 17,0 0 10,0 0 10,0 0-4,0 0 7,0 0 5,0 0 7,0 0-2,0 0 7,0 0 9,0 0 2,0 0-10,0 0 13,0 0 0,0 0 1,0 0-5,0 0-1,0 0 2,0 0-11,0 0 3,0 0 3,0 0-7,0 0 6,0 0-4,0 0-2,0 0 0,0 0-6,0 0-5,0 0-4,0 0 0,0 0 5,0 0-6,0 0 1,19-10 4,-19 10-3,0 0-1,12-2 2,-12 2-4,0 0 7,18 0-9,-18 0 4,0 0 6,23 0-1,-23 0 4,17-4 4,-17 4-6,22 0-1,-9 0 1,5-2-1,-1 0-1,1 2 2,-2 0-2,-1-1 2,4-2-9,-4 3 4,8-3-5,-1 2-1,-2-4 3,-3 5 2,0 0-2,-1-2 2,3-3-3,-8 5 0,8-3 0,-7 3-1,5-1 5,0 1-5,-17 0 0,24-4 4,-3-1-5,-4 5 4,-2-2-2,2 1-4,-1-1 0,2 0 0,0 2-4,-1 0 5,-17 0-3,29-1 0,-9 2-1,-3-2-1,4 1 4,-4 0-4,5 0 1,-5 0-3,5-3 2,-5 6-6,6-6 7,-3-1-1,1 3-1,-3-1 2,5 2 0,-3-4-1,-1 3 6,0-3 0,1 3 2,2-2-2,-3 3 1,-2-5-1,5 3-1,-1 1-1,-1-3 0,1-1-2,1 2 2,-1-1 0,-1 0-4,2-1 0,0 2 1,1-1-2,-1-1-1,-5 3-1,9 1 3,-9-3-6,0 0 1,2 2 3,-2 0 0,1 2 0,1-5-1,0 2-3,0 1 4,0 0 0,-1-2-3,-1 2 1,6 0 0,-5-1-1,8-1 11,1 3 1,-4-3-4,7 0 3,1 0-4,0 0-2,3 0 2,-3-1-2,-1 0-1,3 0 1,1 2 9,-12 0-12,6 1 2,1-3-5,-7 6 3,-2-6-1,11 4 2,-14-1-2,4 2 2,-3-1-2,3-4-1,1 2 3,5 1-4,-4 4 6,-1-4-3,9 0 2,-2 2 4,0-5 0,1 3 1,-1 1-1,2-3 18,0 1-1,-6 0-3,6 0-6,-9 3 2,2-3-4,4 3 2,-6 0-2,-3-4-5,3 0 0,-2 3-1,1 1-2,-2 0 2,1-2-2,9 1 1,-10-3 1,3 1-1,7 3-1,2-3 1,0 1 1,5-1 1,-4-2-1,4-2 1,-2 1-3,10-3-1,-8 8 2,-2-1 2,2-1 0,0-2 2,-2 0 3,0 0-2,-6 3-3,-6-3 3,2 3-1,-4-2 1,3-1 1,-1 3 6,-5 1-7,3-2 1,-6 2-2,3-2 3,2 1-7,0 2 4,-4-7-4,0 7 4,4 0-1,2-1-2,-1-2 3,-1-1 2,3 3-3,0-1 4,1 0-3,-1-5 1,2 7-2,3-4 2,-3 4-2,-2-2 2,0 2-2,-1 0 2,1 2 3,-1-4 0,-4 2-4,1 0-3,-2 0 0,1 0 5,-17 0 3,24 0 1,-12-2 3,-12 2 4,24-1-5,-7-1 6,3 1-3,-1-2 3,3-3-2,-1-1-7,1 3 2,7 2 4,-3-3-6,-4 0-4,-2 1 1,-1-2-2,-5 1-1,-1 5 1,-2-4-2,-11 4-3,17-4 1,-17 4-4,12-4-8,-12 4-27,0 0-35,0 0-43,0 0-60,0 0-68,0 0-78,0 0-186,0 0-542,0 0 239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6:02.0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98B4FE3-A7B5-4D53-8BD2-CF12DC9DB946}" emma:medium="tactile" emma:mode="ink">
          <msink:context xmlns:msink="http://schemas.microsoft.com/ink/2010/main" type="inkDrawing" rotatedBoundingBox="15117,1617 16677,642 16704,685 15144,1660" semanticType="callout" shapeName="Other">
            <msink:sourceLink direction="with" ref="{5078A08A-84ED-4D04-BBF7-1B6402534AD9}"/>
          </msink:context>
        </emma:interpretation>
      </emma:emma>
    </inkml:annotationXML>
    <inkml:trace contextRef="#ctx0" brushRef="#br0">-5 971 22,'0'0'99,"0"0"-9,0 0-4,0 0-12,0 0 4,0 0-12,0 0-3,0 0 3,0 0-2,0 0-3,0 0 3,0 0-7,0 0 5,0 0-6,0 0 5,0 0-9,0 0 7,0 0-12,0 0-1,-9 5-2,9-5-1,0 0-5,0 0-3,0 0 1,0 0 6,0 0-10,0 0 6,0 0 0,0 0-3,0 0-3,0 0-1,0 0-6,0 0 3,0 0-2,0 0-4,0 0-2,0 0 6,0 0-10,0 0 0,0 0 1,0 0-4,0 0 2,0 0-2,0 0 11,0 0-13,0 0-1,22-27 1,-22 27 0,9-8-3,-9 8-2,12-7 3,-4-2 4,1 4 2,4 2 5,-1-8 3,2 2-4,3 1 0,4-3 3,1-2-7,-2 3 2,6-7 2,-2 3-1,0-3-4,3 2 0,-1-1-3,-1 4 3,1-3-5,0 0-1,1 2 0,-2 0-2,3-1 5,-3 1-5,3-2 0,-6 1-1,2 3-2,1-6 2,1 3 1,0 2 0,-2-1 5,3 2-8,-3-6-3,0 1 1,3 3-3,-1-6 4,-4 6 0,5-3 0,-10 2-1,2 5-3,2-3 1,1-7 3,-2 2-2,4 1 9,0 0-9,0-4 1,0 2 3,2-2-6,-3 3 4,0-3-4,-1 1 4,-2 2-1,6-4 0,-2 6 1,-2-5-2,2 0-3,0 4 6,0 0-23,-4 7 7,4-3 2,0-3-7,-5 6 9,0 0 2,-4-1-2,0 3 1,1 2 0,3-3 1,-9 2 1,2 0 1,-2 3 2,-10 3-3,17-5 2,-8 1 2,-9 4-1,13-2-1,-13 2 0,0 0 0,12-7-10,-12 7-12,0 0-15,9-7-22,-9 7-39,0 0-37,3-14-29,-3 14-118,0 0-308,0 0 137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5:17.9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DA7AF35-597B-4E28-A988-8DC401614F04}" emma:medium="tactile" emma:mode="ink">
          <msink:context xmlns:msink="http://schemas.microsoft.com/ink/2010/main" type="inkDrawing" rotatedBoundingBox="4694,4895 7387,4651 7401,4811 4708,5055" semanticType="underline" shapeName="Other">
            <msink:sourceLink direction="with" ref="{7EE7A78B-C597-41FA-B2AB-3B699478EC09}"/>
            <msink:sourceLink direction="with" ref="{46032F1E-7F27-42E8-BC22-19E601153CCC}"/>
          </msink:context>
        </emma:interpretation>
      </emma:emma>
    </inkml:annotationXML>
    <inkml:trace contextRef="#ctx0" brushRef="#br0">1453-5 110,'-13'-9'118,"13"9"0,0 0-12,0 0-13,-16-6-8,16 6 2,-12-3-3,12 3-9,-18-2-1,18 2 0,-21-4 4,21 4-6,-22-5-3,8 5 0,14 0-5,-20 0 1,20 0 2,-19-3-3,19 3 1,-19 0-10,19 0-2,-12-2-7,12 2-2,0 0 0,-15-1-11,15 1-2,0 0-9,0 0 1,0 0-4,0 0 3,-17-1-7,17 1 0,0 0 0,0 0-6,0 0-1,0 0 3,0 0 0,0 0-2,0 0 3,0 0 1,0 0-5,54 4 1,-37-4 0,4 0 2,3 3 1,5-3-1,19 8 2,-2-11-8,7 6 5,3 2-4,-6-5 3,6 4-1,-3-1 0,3 2-5,1-1 2,3-2 0,-2-2 0,0 0 0,-4 2 0,-1-2-3,0 1 1,-3 6-4,-4-12 6,-14 5-1,1-3-3,-4 3 3,-5-2 1,-2 0-1,-3 1-3,-6 1 1,3-8 2,-1 8-1,-15 0 4,17 0 0,-17 0 2,12-1 5,-12 1 2,0 0 2,0 0-1,0 0-2,0 0 0,0 0-9,0 0 2,0 0-2,0 0-4,0 0-3,-58-8-3,31 10-3,1-2 0,-5 0-1,-1 0 2,-1 1-3,-1 2 4,0-1-3,3-2 2,1 0 2,-3 0 2,2 0-3,4-2-2,5 2-1,-7 0 6,7-3-3,-1 6 2,1-3 1,3 0 2,-10 2-2,6-1-1,-3 0-2,4 3 2,0-1-1,-8 0 2,8 2 2,0 1-2,0-5 4,-2 0-4,2 4 0,-2-1 2,3-1 7,1-2-10,5 4 5,3-5-4,-7 0 4,19 0-2,-19 5 0,5-4 4,-1-1-4,15 0-3,-22-1 5,3-5 2,2 2-1,-4 0-1,-1-1-1,0 0 2,-7-4-4,7 6 0,-4-7 2,4 3-1,1 4 1,4 0-2,2-4 6,-4 6-2,7-4 3,-1 4-1,13 1-1,-14-5 3,14 5-2,-14-4 1,14 4-7,0 0 1,0 0 0,-17-2 3,17 2-6,0 0 2,0 0 2,0 0 0,0 0-5,0 0 2,0 0-1,0 0 5,0 0-5,0 0 5,0 0-4,0 0 6,0 0-5,53 2 4,-36-4-4,-1 7 5,6-8 1,0 1 6,7 0 5,2 1 2,13-6 1,-11 6 1,11-5-4,-13 3 4,6 1-5,9 1-3,-10-2 3,-3-1-2,15 3-1,-13-2 6,12 1-4,-13 1 3,2 0 12,13-3-1,-11 4 0,15-1 0,-7 1-4,7-5 0,-6 5 2,5-3-3,-4 0-3,3-1 1,0 4-4,-1-1 6,-1-1-6,-3 1 0,-1-2-3,-11 2 3,12-6-2,-10 2 0,-2 1-1,0 2-5,-2-4 1,3 3-1,-1-6-2,0 5 4,0 0-4,2 0 0,-4-3-2,-1 1 0,5-1 1,-5-1-4,5 3-1,-4-2 1,1 4 1,2-2 1,-4 0 1,5-2-3,-5 4 3,3 0-4,-3 1 0,3 2 5,-2 0-6,-1 0 0,-2-4 3,0 4-3,4 0 0,-4 0-3,1 0 2,-7 0 3,-1 0 0,0 0-2,2 0 1,-5 4 1,1-8 4,-3 8-5,-1-8 0,-16 4 1,25 0 2,-15-1 1,-10 1 4,21 0 7,-21 0 3,0 0 9,15 0 1,-15 0 1,0 0 1,0 0 4,0 0 0,17 1-5,-17-1-1,0 0-2,0 0 3,0 0-6,0 0-4,0 0-2,0 0 0,0 0-6,0 0-2,11 4-4,-11-4 6,0 0-1,0 0-3,0 0-1,0 0-3,0 0 5,0 0-3,0 0-3,0 0 2,0 0 1,0 0-5,0 0 4,0 0-3,0 0-1,0 0 7,0 0-7,0 0 1,0 0-5,0 0 0,-38 5 3,38-5 3,-19 3-1,11 1-7,8-4-11,-22 3-17,10-2-26,-4 4-36,-1-1-45,0-1-53,-3 1-71,-10-1-224,7-2-528,-6-1 234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5:25.6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9B121FC-680F-4660-A62D-E4475DA66562}" emma:medium="tactile" emma:mode="ink">
          <msink:context xmlns:msink="http://schemas.microsoft.com/ink/2010/main" type="inkDrawing" rotatedBoundingBox="4803,4908 7525,4830 7527,4901 4805,4979" semanticType="strikethrough" shapeName="Other">
            <msink:sourceLink direction="with" ref="{F2BBE121-49D9-4FAA-A921-F10FEFBD3060}"/>
          </msink:context>
        </emma:interpretation>
      </emma:emma>
    </inkml:annotationXML>
    <inkml:trace contextRef="#ctx0" brushRef="#br0">1279 15 39,'0'0'71,"0"0"-4,0 0-11,0 0-5,0 0-3,0 0-3,0 0-11,0 0 5,0 0-12,24-21 0,-24 21-5,22-7 2,-5 6-12,-1-2 0,-3 3 4,10 0-7,-5-3 4,5 2 3,0-1-5,0-1 0,6 6-7,0-5 8,-5 1-11,-2-6 10,2 6-6,-2 1-5,2 0 4,-2 0 7,-1-3-15,3 1 10,-4 4-4,-3-4-1,0 2-9,-1 0 11,2 0-9,-1 0 7,0 0 0,-17 0-1,30 0 2,-8 0-4,-5 0 5,3-1-4,2-4 0,2 5-2,5-1 5,14-2-7,-12 3 8,5-2 1,0 0-8,-2 1 2,2 1-7,10 0-3,-14 1 7,4 1-3,-3 0 0,1 1 4,-5-2-1,1 3 5,-2-3-7,-3 2 7,-2-3-13,-3 3 7,2-3-1,-1 0-9,-1 0 12,-1 5 3,-2-2-2,2-6 3,0 6 1,-1-6-9,0 3 7,2 0 1,-3 3-3,4-6 3,-4 3 3,3-4-4,8 4 0,1-1 9,0 1-4,-7 0 2,0-3-11,9 1 7,-4 2-2,-1 0-8,-1-1 9,-2 0-2,0 1 4,-4-4-9,2 3 10,-1-4-1,-3 3-1,2 1 3,-2-2-2,-1-1 3,-1 1 14,-1 2-9,-1-2-5,-1 0 1,-12 3-2,22-3 7,-10 1-1,-12 2-1,16-5 1,-16 5-5,22-6 5,-14 5-15,-8 1 9,19-5 2,-7 4-3,-12 1 6,29-3-9,-8 3 3,-1-2-2,2 0 3,2 2 3,7-1-8,3 1-2,-1 0-3,-3 0 4,1-3 3,5 3 2,-5 3 3,-2-6-4,-2 3-5,-5 3-2,2-6 10,-3 3-2,-1 3-6,-4-3 4,1 0 6,-7 0-8,-10 0 4,20 0-1,-20 0 1,16 1 0,-16-1-6,13 0 6,-13 0-5,0 0 9,0 0-6,16 2 6,-16-2-4,0 0 0,0 0 6,0 0-3,0 0-8,0 0 1,0 0 1,0 0 2,0 0-3,0 0 1,0 0 4,0 0 6,0 0-3,0 0-6,0 0 5,0 0-1,0 0-7,0 0 8,0 0-11,0 0 9,0 0 2,0 0 1,0 0-5,0 0-4,0 0 2,0 0 2,0 0-3,0 0 0,0 0-6,0 0 8,0 0 1,0 0-5,0 0 4,-58-2 1,42 2-10,-1 2 4,-3 0-11,-2 1 6,-1-3 1,-4 5-1,-2-4 3,0 0-5,0 1 3,2 6 4,-4-7-1,4 1 2,4-2-6,-1 1 11,2 1-4,0 0-7,0 2-8,-2-4-4,0 1-7,2 2 0,-4 1-8,-3 0-3,-7 0 1,4-1-11,-2 3 0,0-3-39,-16 8-92,2-6 41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5:47.0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7059080-8C17-4005-BCE2-B3F148AC01A0}" emma:medium="tactile" emma:mode="ink">
          <msink:context xmlns:msink="http://schemas.microsoft.com/ink/2010/main" type="writingRegion" rotatedBoundingBox="13930,3945 6633,10185 5496,8854 12792,2615">
            <msink:destinationLink direction="with" ref="{08C5D259-39E3-468E-85F1-3F224BC09500}"/>
          </msink:context>
        </emma:interpretation>
      </emma:emma>
    </inkml:annotationXML>
    <inkml:traceGroup>
      <inkml:annotationXML>
        <emma:emma xmlns:emma="http://www.w3.org/2003/04/emma" version="1.0">
          <emma:interpretation id="{C1DE4B49-B15F-4BF3-9882-5040B306E90C}" emma:medium="tactile" emma:mode="ink">
            <msink:context xmlns:msink="http://schemas.microsoft.com/ink/2010/main" type="paragraph" rotatedBoundingBox="13930,3945 6633,10185 5496,8854 12792,26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E4DE46-D8DD-48C1-A197-D642B9951CC5}" emma:medium="tactile" emma:mode="ink">
              <msink:context xmlns:msink="http://schemas.microsoft.com/ink/2010/main" type="line" rotatedBoundingBox="13930,3945 6633,10185 5496,8854 12792,2615"/>
            </emma:interpretation>
          </emma:emma>
        </inkml:annotationXML>
        <inkml:traceGroup>
          <inkml:annotationXML>
            <emma:emma xmlns:emma="http://www.w3.org/2003/04/emma" version="1.0">
              <emma:interpretation id="{116903AB-8048-45A8-97F0-33E90FA37A95}" emma:medium="tactile" emma:mode="ink">
                <msink:context xmlns:msink="http://schemas.microsoft.com/ink/2010/main" type="inkWord" rotatedBoundingBox="13677,3650 10230,6598 9345,5563 12792,2615"/>
              </emma:interpretation>
              <emma:one-of disjunction-type="recognition" id="oneOf0">
                <emma:interpretation id="interp0" emma:lang="en-IN" emma:confidence="0">
                  <emma:literal>0euro.</emma:literal>
                </emma:interpretation>
                <emma:interpretation id="interp1" emma:lang="en-IN" emma:confidence="0">
                  <emma:literal>deroofed.</emma:literal>
                </emma:interpretation>
                <emma:interpretation id="interp2" emma:lang="en-IN" emma:confidence="0">
                  <emma:literal>hero.</emma:literal>
                </emma:interpretation>
                <emma:interpretation id="interp3" emma:lang="en-IN" emma:confidence="0">
                  <emma:literal>reroofed.</emma:literal>
                </emma:interpretation>
                <emma:interpretation id="interp4" emma:lang="en-IN" emma:confidence="0">
                  <emma:literal>desire.</emma:literal>
                </emma:interpretation>
              </emma:one-of>
            </emma:emma>
          </inkml:annotationXML>
          <inkml:trace contextRef="#ctx0" brushRef="#br0">6729-161 4,'0'0'145,"0"0"-13,0 0-15,0 0-11,0 0-16,0 0-2,0 0-8,0 0-9,0 0-9,0 0-16,0 0 1,0 0-5,0 0-19,0 0 13,0 0-2,0 0-11,0 0-12,39-17-11,-20 10-17,-2-3-11,4-3-15,4 1-8,4-6-17,0-4-15,11-3-62,-5-1-157,-7 8 71</inkml:trace>
          <inkml:trace contextRef="#ctx0" brushRef="#br0" timeOffset="10786.186">6987-54 82,'8'-10'100,"-8"10"-11,9-5-11,-9 5-10,0 0-7,0 0-9,10-7 9,-10 7-8,0 0-7,0 0 1,12-9-15,-12 9-2,0 0-2,0 0 0,14-2 3,-14 2-2,0 0-12,0 0 5,0 0-4,0 0 1,0 0-6,0 0 4,0 0 2,0 0 6,8 14-12,-8-14 15,0 0-1,0 0-4,0 0-3,-18 24 0,12-16-3,6-8-1,-10 7-8,10-7-7,-7 8 22,7-8-7,-12 6-9,12-6-8,0 0 8,-15-1-4,15 1-4,0 0 10,0 0-2,-17-13 1,17 13-3,-7-12 2,7 12-2,0-16-2,0 16-2,0 0 10,2-19-6,-2 19 8,7-13-2,-7 13 3,12-11 0,-12 11 12,6-8-10,0 0-4,-6 8-1,10-4 0,-10 4 3,12-5 0,-12 5-6,0 0-4,0 0-2,24 5 11,-24-5-4,17 4 5,-12 1-8,-5-5 0,14 6-1,-6-3 5,-8-3-2,9 10 8,-9-10-7,6 10 2,-6-10 2,7 11 2,-7-11 1,2 8 7,-2-8-2,0 0 3,-3 23-8,-6-15-3,-3 3-5,0-2 6,-2 3-10,1 0-13,-4-9 1,1 2 5,3-1-1,-1-3-8,14-1 5,-24-1-1,24 1 4,-20-10-8,9 1 4,5 3-2,6 6 5,-9-20-2,9 7 4,0 13-4,2-22 9,1 12-8,1-1 9,1-1-2,2-1 6,-4 3 9,5 2-6,4-3 7,-5 5 0,-7 6-3,12-11-4,-12 11 1,19-5-1,-19 5-3,17 1 0,-17-1-3,17 12 1,-8-8 3,3 4 1,-6 3 1,1-2 2,0 5-4,-2-2 3,2 2-4,-3-3-1,-1 2 2,-1-4 2,-2-9-6,3 14 2,-3-14-6,2 11 6,-2-11-2,0 0 7,0 14-4,0-14 10,0 0 8,0 0-4,0 0-7,0 0-5,0 0-1,0 0-5,-29-5-1,29 5 0,-22-14 3,6 5-11,1-1 2,-1 3-4,4-8 3,-5 8 3,7-1 3,2-1-8,-1 1 5,1 2 9,8 6-8,-14-11-4,14 11-2,-7-12 4,7 12-1,-2-14 2,2 14-7,0 0 2,11-21 6,-3 18-6,-8 3-11,15-12-14,-6 7-16,-9 5-24,21-1-27,-21 1-24,20 5-30,-20-5-88,10 12-259,-8-4 115</inkml:trace>
          <inkml:trace contextRef="#ctx0" brushRef="#br0" timeOffset="32214.0378">7002-141 56,'0'0'112,"0"0"-24,0 0 16,0 0-20,0 0-10,0 0-17,0 0-19,0 0-10,0 0-23,0 0-22,0 0-35,-15-16-45,15 16-103,-15-7 46</inkml:trace>
          <inkml:trace contextRef="#ctx0" brushRef="#br0" timeOffset="11632.2388">6898-65 41,'0'0'122,"0"0"-7,0 0-12,0 0-1,0 0-8,-8-8-1,8 8-6,0 0-2,0 0-4,0 0-12,0 0-1,0 0-4,0 0-9,0 0-6,0 0-8,0 0-5,0 0-3,0 0-6,0 0-3,0 0 1,0 0-10,0 0 6,0 0-8,0 0 6,0 0-2,0 0 1,22 27-6,-22-27 4,0 0-7,3 12-5,-3-12 5,0 0-6,-10 20-8,1-11-7,1-2-22,-8 1 4,1 1-1,0-8 5,-2 2-5,1-3-2,16 0 5,-29-4 5,17-1-1,4 0 8,8 5-7,-11-18 12,8 6 2,3 12 6,3-25 10,-1 7 1,3 8 15,4-4 12,-2 3 9,1 1-3,-1 3 0,2 1 1,-1-2-6,-8 8 2,17-7-13,-5 2 1,-12 5-2,0 0 1,24 5-5,-15-3-8,3 8 6,-7-2-1,2 0-4,1 2 3,-1 4 1,-4-2-8,-3-12 4,2 20 1,3-8-1,-5-12 2,0 15-6,0-15 0,-3 12-2,3-12 3,-7 14 1,7-14-2,-9 9 1,9-9 2,0 0-6,-17-1-9,17 1-2,0 0-2,-22-21-3,15 13-2,4-5-19,-2 6 11,0-6-13,5 13-11,0-22-14,0 22-4,6-23-28,1 13-20,-7 10-128,9-8-256,-9 8 114</inkml:trace>
          <inkml:trace contextRef="#ctx0" brushRef="#br0" timeOffset="183795.9601">6835-149 23,'0'0'61,"-10"-8"0,10 8-7,0 0-10,0 0 0,0 0-6,0 0 1,0 0-7,0 0-9,0 0-18,-11-8-15,11 8-16,0 0-39,0 0-71,-12-13 32</inkml:trace>
          <inkml:trace contextRef="#ctx0" brushRef="#br0" timeOffset="-356.8924">6669 8 14,'0'0'56,"0"0"-9,0 0-5,0 0-13,0 0-4,0 0-14,28-23-7,-13 9-4,4-3-15,3-5-21,0 5-38,2-7 16</inkml:trace>
          <inkml:trace contextRef="#ctx0" brushRef="#br0" timeOffset="12690.5548">6963 498 63,'0'0'316,"-7"-11"-6,7 11-10,-5-13-11,5 13-18,0 0-18,0 0-36,-3-15-23,3 15-25,0 0-15,0 0-18,0 0-12,0 0-15,0 0 1,0 0-6,0 36-10,-2-14-7,2-1-6,0 6-5,0 2-10,-4-4-10,4 6 1,4 5-8,-4-8 2,2 4-22,-2-4-38,1 1-30,4-2-28,-1-3-33,1 4-27,2-8-25,0 7-28,-1-10-28,5-1-24,-1-1-10,0-2-160,-1-3-435,-1-4 193</inkml:trace>
          <inkml:trace contextRef="#ctx0" brushRef="#br0" timeOffset="12906.577">7057 1026 108,'14'-21'145,"-14"21"7,0-15 9,0 15-7,0-22 3,0 9 10,-4-4 8,4 1-5,2 0 6,-2-1-10,0 2-8,3 0-11,4 0-15,-3 4-14,4 2-3,1-1-1,4 1-14,3 0-10,-6 4-5,5 4-12,-3-1-4,-12 2-6,26 2-12,-11 2 5,1 3-9,-3 2-9,3 0 3,-6 5-6,2 0-4,-2 1 0,-1 2-3,-4-1-5,0 3-1,-2-1-4,-4 0-5,-6 2-12,0-2-8,-10 5-15,1-6-15,-2 6-19,-8-3-21,-1-1-21,1-2-37,-6 0-24,3-4-34,-2-6-33,-3 4-178,0-4-436,3-7 193</inkml:trace>
          <inkml:trace contextRef="#ctx0" brushRef="#br0" timeOffset="50704.2155">7287 881 10,'0'0'40,"0"0"-3,0 0 1,0 0-7,0 0-2,0 0 2,0 0-4,0 0 2,0 0 5,0 0 0,0 0 1,0 0 10,0 0-7,0 0 6,0 0-4,0 0 3,0 0-6,0 0-8,0 0-6,0 0-2,0 0 4,0 0 0,0 0-6,0 0 2,0 0-5,0 0 2,-20-2-3,20 2-1,0 0-5,0 0-2,0 0 8,0 0-3,0 0-16,0 0 20,0 0 5,0 0-10,0 0 0,0 0-12,0 0 13,0 0-6,0 0-2,0 0 7,0 0-1,0 0-5,0 0 10,0 0 0,0 0-20,0 0 11,0 0 0,0 0 5,0 0-10,0 0 0,0 0-3,0 0 5,0 0 3,0 0-13,0 0 10,0 0-8,0 0 1,0 0 2,0 0-5,0 0-9,0 0-11,-15-5-9,15 5-9,0 0-17,0 0-18,0 0-47,0 0-139,-6-16 62</inkml:trace>
          <inkml:trace contextRef="#ctx0" brushRef="#br0" timeOffset="12439.0582">6620 154 33,'-7'-15'287,"2"7"-12,5 8-6,-7-15-18,7 15-21,-4-12-26,4 12-25,0 0-13,-3-13-20,3 13-19,0 0-14,0 0-8,0 0-10,0 0-11,0 0-9,12 60-1,-9-33-7,4 14-7,-2-2-8,1 5-3,-5 4-20,3-4-26,2 2-28,0-3-37,0-9-42,-2-3-40,10 7-40,-1-10-49,1-1-138,3-6-401,-2-6 178</inkml:trace>
          <inkml:trace contextRef="#ctx0" brushRef="#br0" timeOffset="12198.1878">6522 831 5,'0'0'168,"0"0"-7,-1-13-11,1 13-7,-5-12-23,5 12-7,-9-10-12,9 10-2,-14-8-15,14 8-9,-17-6-5,17 6-8,-20-6-2,3 9-10,1 3-10,3-3-5,-1 8-5,-1 0 2,3 3-6,-2-2 0,-1 11-9,1 0 2,5-3 8,-3 7-3,2-2-3,3 3-3,4 0 5,0 0 2,3 0 3,0-8-2,0 1-6,5-6 1,-4 1-1,6 1-4,-2-3 4,4 2-2,-2-8-3,0 5 4,3-5-5,-3-2 1,3-1-2,2-2 2,-12-3-1,24 5-1,-11-10 0,-2-3-6,1 2 1,-2-3-5,0-5-7,2-7-4,-3-4-5,-3-1-1,1-6-4,-5-9 6,-2-5-3,-2-2 6,-3 3-2,2-3-2,-4 3 13,2 16 7,3-5 7,-5 6 10,2 0 5,3 10 4,-1-2 20,3 7-4,0 13 1,-3-18-2,3 18-7,-7-19-6,7 19-6,-2-9-5,2 9-2,0 0 3,0 0-8,0 0-3,0 0 3,15 40-3,-13-19 15,3 6-1,2-3-6,0 4-2,3-3-3,-3 2-6,0 1-19,1-4-15,1 0-24,-1 0-22,-1-5-21,5 1-32,-3-3-30,1-5-25,0 1-159,-5-2-362,7-5 161</inkml:trace>
          <inkml:trace contextRef="#ctx0" brushRef="#br0" timeOffset="49726.043">6324 902 28,'-8'-7'28,"8"7"1,0 0-6,0 0-4,0 0 0,0 0-2,0 0-4,0 0 2,0 0-1,0 0-4,0 0 2,0 0-1,0 0-1,0 0-3,0 0-2,0 0 1,0 0 1,0 0 9,0 0-7,0 0-1,0 0 2,0 0-3,0 0 4,0 0-2,0 0 3,0 0 0,0 0 3,0 0-9,0 0 8,0 0-2,0 0 4,0 0-4,0 0-4,0 0-2,0 0 5,0 0 0,0 0-5,0 0-1,0 0 5,0 0-7,0 0 5,0 0-4,0 0 2,0 0-3,0 0 6,0 0-3,0 0 2,0 0-1,0 0 5,0 0 5,0 0-5,0 0-5,0 0 1,0 0 3,0 0 4,0 0-1,0 0 3,0 0-4,0 0 3,0 0 4,0 0-5,0 0-5,0 0 7,0 0-11,0 0 3,0 0-1,0 0 2,0 0 3,0 0-6,0 0-1,0 0-2,0 0 1,0 0-1,0 0-1,0 0 9,0 0-9,0 0-3,0 0 8,0 0-2,0 0-4,0 0 2,0 0 2,0 0 0,0 0-1,0 0-4,0 0 7,0 0 4,0 0-10,0 0-1,0 0 0,0 0 1,0 0-1,0 0-1,0 0 0,0 0 5,0 0-5,0 0 3,0 0-4,0 0-1,0 0 5,0 0 2,0 0 0,0 0-5,0 0 13,0 0-16,0 0 1,0 0 4,0 0 0,0 0 2,0 0-7,0 0 5,0 0-1,0 0 6,0 0-12,0 0 8,0 0-3,0 0 8,0 0-15,0 0 5,0 0-2,0 0 1,0 0 6,0 0-4,0 0 1,0 0-1,0 0 2,0 0-1,0 0 3,0 0-5,0 0 0,0 0 1,0 0 4,0 0 0,0 0-2,0 0-8,0 0 13,0 0-6,0 0 0,0 0 0,0 0-3,0 0 6,0 0-8,0 0 12,0 0-4,0 0 5,0 0-15,0 0 5,0 0 0,0 0 3,0 0-5,0 0 3,0 0 2,0 0-3,0 0 1,0 0 0,0 0 2,0 0 2,0 0-1,0 0-5,0 0 7,0 0 0,0 0 2,0 0-3,0 0 0,0 0-1,0 0-4,0 0 0,0 0-6,0 0 8,0 0-4,0 0 10,0 0-11,0 0 9,0 0-8,0 0 4,0 0-5,0 0-1,0 0-8,0 0-21,0 0-19,0 0-26,0 0-47,0 0-137,0 0 60</inkml:trace>
          <inkml:trace contextRef="#ctx0" brushRef="#br0" timeOffset="7185.9116">9680-1639 98,'-5'-12'259,"5"12"-3,-8-13-12,8 13-21,-6-15-18,6 15-22,0 0-20,-3-8-15,3 8-18,0 0-15,0 0-12,-12-7-8,12 7-13,0 0-4,0 0-8,-7 38-7,4-21-4,-2 4-6,1-3-8,1 1-3,1-1-5,0 0-3,4-5-4,0 4-1,3-6-4,-2 1 3,3-4-6,-6-8 1,8 17-2,1-13 6,-1-1-2,-8-3 1,19-2-1,-19 2 1,24-14-1,-16 5-5,1-3 5,-1-3-5,-1-1-3,4-1-5,-8-1 0,-1-2-1,3-5-3,-4 4 2,3-4-4,-4 3 3,-4 2-5,4 4 1,0 1-12,0 15-7,-1-17-19,1 17-22,-2-13-29,2 13-37,0 0-29,-22 2-18,22-2-26,-31 21-21,4-1-158,-6 7-404,-3 1 180</inkml:trace>
          <inkml:trace contextRef="#ctx0" brushRef="#br0" timeOffset="5592.2539">8013-748 67,'0'0'135,"0"0"-15,0 0 2,0 0-3,0 0-22,0 0 0,0 0 2,-10-6-7,10 6-3,0 0 1,0 0-4,0 0-4,0 0 2,0 0-4,0 0-3,0 0 0,0 0 2,0 0-3,0 0-4,0 0 1,0 0-3,0 0-3,0 0-3,0 0 1,0 0-7,0 0-3,0 0-6,0 0-1,0 0-3,0 0-2,0 0-4,0 0 1,0 0 19,0 0-7,0 0-5,0 0 1,0 0-6,0 0-4,0 0-2,0 0-1,0 0-9,0 0-2,0 0-3,0 0-5,0 0 0,24-17 1,-24 17-4,0 0-2,0 0 4,20 27 0,-14-16-2,4 1 4,-2 3-4,1 2-1,-1 4 0,4-5 2,-1 3-1,-1-3-4,0 5 0,0 1 1,-1-2-1,-1 5-3,-1 1 2,-3-6-2,-1 7-6,-3-3-9,-3 8-16,-2-2-19,-4-4-19,-3 2-24,0 2-21,-7 7-18,4-13-28,3 0-13,-7-1-22,2-2-13,-5 0-142,1-6-373,6-4 164</inkml:trace>
          <inkml:trace contextRef="#ctx0" brushRef="#br0" timeOffset="6311.427">8731-935 192,'0'0'196,"-4"-14"-10,4 14-23,0 0-6,7-27-21,2 20-8,-4-4-16,5-3-7,2-2-10,0 3-6,5-2-8,0 7-1,0-5-4,-2 1-4,3 1-9,-1 5-3,0 1-9,0-1-4,-2-1-4,-3 6-2,0-3-7,-12 4-3,15 0-2,-15 0-2,16 5-6,-16-5 5,5 19-5,-5-2 1,-9 7-2,-3 7-3,-3-7-17,-4 13-11,-3-2-7,7-7-11,-6-3-9,4 2-9,0-6-4,2-1-3,3-2-5,3-3 5,-1-2 5,3-4 5,2 0 7,0 2 0,5-11 14,-9 8 3,9-8 12,-7 8 15,7-8 10,0 0 8,0 0 1,0 0 7,0 0 2,0 0 4,0 0-2,0 0 9,26-27-3,-26 27-3,15-9 0,-4 3 1,1 3-1,3-2 2,2 0-3,0 4-2,-1 1 0,-16 0-5,34 0-3,-19 0 0,-3 1-5,7 3-3,-9 0-4,2 0 5,-2-1-4,-1 4 0,-1-1-3,-1 1 0,-7-7 3,9 13-2,-6-3 0,-3-10 0,4 17-1,-4-17 2,-2 15-3,2-15 2,-10 23-4,-2-12 1,-2-3-2,-1 3 3,-4-2-1,3-2-3,-4 5-5,-1-4 5,1-3-6,-2 0 1,1 3-9,1-6-12,1 1-9,-1-1-11,2 0-21,1-1-16,-1-1-17,2-1-17,16 1-21,-22-6-23,22 6-14,-10-11-182,3 5-375,7 6 166</inkml:trace>
          <inkml:trace contextRef="#ctx0" brushRef="#br0" timeOffset="6794.2233">9424-1174 109,'0'0'205,"0"0"-5,-12-6-16,12 6-10,0 0-17,0 0-18,0 0-20,0 0-5,0 0-12,0 0-14,0 0-9,0 0-7,-10-4-6,10 4-10,0 0 0,0 0-6,0 0 0,-10 28-2,3-10 3,0 5 0,2 2 3,1-2 0,-1 7-3,-2-4-1,1 4 0,2-5-7,-1 2-4,2 1-5,-1 0 0,3-3-3,-1-2-5,2-5-4,3 4-5,2-8 4,-1 5-3,3-3-4,-1-4 0,3-1-2,-2-3 0,5 1 5,-4-5 1,-8-4 4,19 3 7,-5-3-1,-14 0 12,20-7-3,-4-3 1,-8 1-1,6-5 2,-6-1-2,-1-5-2,-5 0-7,3 2 2,-3-4-10,5-2 1,-11-3 0,1-3-5,1 6-3,-1 2 0,-1 4 0,-1 4-4,-2-4 3,4 0-1,-6 6-1,2-2-3,1 3-4,-1 2-6,-2 2-2,-3-5-6,4 6-12,-6 3-5,14 3-14,-24-7-9,7 9-16,0 3-4,-3 0-20,-1 1-12,-3 6-23,7-2-31,2 2-8,-1-1-21,4 1-17,2 1-137,2-7-368,8-6 163</inkml:trace>
          <inkml:trace contextRef="#ctx0" brushRef="#br0" timeOffset="7800.2032">8261-233 37,'-9'-8'67,"9"8"-5,0 0 8,-10-13-11,10 13 0,0 0 9,-8-6-12,8 6-2,0 0-8,0 0-5,0 0 5,0 0 1,-11-5-6,11 5-6,0 0 3,0 0-2,0 0 2,0 0-2,0 0 5,0 0 1,0 0-2,0 0-5,-15 12-3,15-12-2,0 0-3,0 0-3,0 0 3,0 0-6,0 0-9,0 0 5,0 0-2,0 0-3,24 22 5,-10-20-5,-2-1-7,6 2-2,5 2-25,-1-2-14,10 2-29,-1-1-19,0-1-107,-2 5-206,0-4 92</inkml:trace>
          <inkml:trace contextRef="#ctx0" brushRef="#br0" timeOffset="45750.1945">9077-1203 11,'0'0'21,"0"0"2,0 0-2,0 0-2,0 0-3,0 0 4,0 0-2,0 0 2,0 0-7,0 0-3,0 0-5,0 0 4,0 0 3,0 0 0,0 0-6,0 0-6,0 0 3,0 0 5,0 0-2,0 0-1,0 0-7,0 0 5,0 0-3,0 0 2,0 0 1,0 0 1,23 6 0,-23-6 1,0 0-7,0 0 1,0 0 5,0 0-3,0 0 5,0 0 4,0 0 1,0 0 2,0 0 0,0 0 5,0 0-4,0 0 5,0 0-1,0 0 2,0 0-6,0 0 3,0 0-7,0 0 3,0 0 4,0 0-8,15-1-4,-15 1-6,0 0-1,0 0-7,0 0-4,0 0-10,0 0-19,8-10-28,-8 10-75,0 0 34</inkml:trace>
        </inkml:traceGroup>
        <inkml:traceGroup>
          <inkml:annotationXML>
            <emma:emma xmlns:emma="http://www.w3.org/2003/04/emma" version="1.0">
              <emma:interpretation id="{0857AF3D-904E-449C-A68E-67EACEBDF9FB}" emma:medium="tactile" emma:mode="ink">
                <msink:context xmlns:msink="http://schemas.microsoft.com/ink/2010/main" type="inkWord" rotatedBoundingBox="8942,7166 8168,7828 7658,7231 8431,6570"/>
              </emma:interpretation>
              <emma:one-of disjunction-type="recognition" id="oneOf1">
                <emma:interpretation id="interp5" emma:lang="en-IN" emma:confidence="0">
                  <emma:literal>of,</emma:literal>
                </emma:interpretation>
                <emma:interpretation id="interp6" emma:lang="en-IN" emma:confidence="0">
                  <emma:literal>o</emma:literal>
                </emma:interpretation>
                <emma:interpretation id="interp7" emma:lang="en-IN" emma:confidence="0">
                  <emma:literal>of.</emma:literal>
                </emma:interpretation>
                <emma:interpretation id="interp8" emma:lang="en-IN" emma:confidence="0">
                  <emma:literal>o.</emma:literal>
                </emma:interpretation>
                <emma:interpretation id="interp9" emma:lang="en-IN" emma:confidence="0">
                  <emma:literal>o,</emma:literal>
                </emma:interpretation>
              </emma:one-of>
            </emma:emma>
          </inkml:annotationXML>
          <inkml:trace contextRef="#ctx0" brushRef="#br0" timeOffset="58840.5564">4218 2297 35,'0'0'42,"0"0"-9,2 35-3,-2-35-7,0 0-1,0 0 1,-2 16-3,2-16 0,0 0-7,0 0 1,0 0 1,0 0 3,-6 12 4,6-12-1,0 0-4,0 0 7,0 0-8,0 0-2,0 0 2,0 0-4,0 0 1,0 0-4,0 0 3,0 0-1,0 0-5,0 0 2,-26-23 3,26 23 2,-5-12-3,5 12-2,0 0-3,-5-16 1,5 16 1,-5-11 0,5 11-2,-6-9-4,6 9 5,0 0-2,0 0-2,-3-17 3,3 17-6,0 0 5,0 0-7,0 0 7,0 0-7,0 0 3,5-16-1,-5 16 4,0 0-7,0 0-3,0 0 6,0 0 0,0 0 6,0 0-7,0 0 4,29 21-5,-29-21-2,5 13 11,-5-13-3,5 11-2,-5-11-2,2 11 6,-2-11-4,0 0-3,-2 14 3,2-14 1,0 0-2,0 0 0,0 15 6,0-15-6,0 0-1,0 0 0,0 0 2,0 0 5,0 0-4,0 0-1,0 0-5,0 0 0,0 0 1,0 0 3,0 0 2,0 0-4,0 0 2,0 0-3,0 0 7,0 0-9,0 0 1,0 0 1,0 0-1,-17-31-1,17 31 6,0 0 1,0 0-3,0 0-2,2-20-2,-2 20 2,0 0 4,7-13 1,-7 13-1,0 0-4,10-5-2,-10 5 2,0 0-3,0 0 0,14-3-10,-14 3 4,0 0-2,0 0 0,0 0 2,0 0-4,17 15 1,-17-15-1,5 8 8,-5-8-7,2 10-1,-2-10 2,5 11 5,-5-11-5,3 12 0,-3-12 4,0 0-3,0 15 4,0-15-1,0 0 1,0 0-4,-1 17-2,1-17 3,0 0 1,0 0-2,0 0 0,1 9 2,-1-9-1,0 0 4,0 0-6,0 0 6,0 0-1,0 0-6,0 0-10,0 0-27,0 0 13</inkml:trace>
          <inkml:trace contextRef="#ctx0" brushRef="#br0" timeOffset="59073.3164">4254 2366 5,'0'0'23,"0"0"-4,0 0 1,0 0-3,0 0-2,0 0 5,0 0-3,12 3-10,-12-3 9,0 0-4,0 0-1,0 0 5,0 0-7,0 0 3,4 12-6,-4-12 8,0 0-10,0 0 6,-2 15-3,2-15 0,0 0-4,0 0-3,0 0 8,-2 15-9,2-15-6,0 0 11,0 0 0,-1 12 7,1-12-11,0 0 1,0 0-8,0 0 3,0 0 0,-7 10 7,7-10-11,0 0-3,0 0-3,0 0-10,0 0-14,0 0-39,0 0 18</inkml:trace>
          <inkml:trace contextRef="#ctx0" brushRef="#br0" timeOffset="-72189.7709">4960 1991 182,'0'0'186,"-4"-14"-12,4 14-6,0 0-11,-8-8-5,8 8-10,-14-5-14,14 5-11,-19-5-11,7 3-3,-7 2-1,2 2-7,-6 3-7,0-4-6,-7 5-9,1 4-3,10 0-3,-9 4-4,6 2 0,-2 0-5,4 4-1,1 1-1,0 2-7,7 2 3,-3 2-2,3 1 1,2 2-3,3 0-3,0-2-1,2 1 0,5 1-6,0 2 0,-2-4-5,4 1-2,3-2-7,4-2 6,-4-5-8,5-4 5,-5-3-6,5-1-2,2 1-2,0-6-2,2 0 0,-2-6 0,3-1 1,2-5-6,-1-3 3,4 1 0,-3-6 0,4-3-1,-2-6 4,-4-1-9,-1-5 0,6-11 5,-3 2-6,0-2 4,-5 10 6,0-13 1,0 1 0,-3 13 4,-1-5 11,1 5 5,-1-3 2,-1 3 7,2-3 3,-3 2 13,0 2 3,-1-2 2,-2 4 3,-1-2 4,3-1 6,0 1 8,-2 7 8,-1 1 5,2 1-4,-3 3 1,-1 2-5,0 13 4,2-20-5,-2 20-8,5-11-10,-5 11-9,2-9-4,-2 9-13,0 0-2,0 0-12,0 0 4,8 29 0,-8 0-2,7 13-2,-8 5-2,1 7-7,-2 0-5,-3-1 3,6-1-2,3 3 1,-4-2-19,2-5-28,-1-2-29,1-4-42,5-2-33,0-9-52,1 2-53,-1-8-66,5-6-81,-5 1-304,3 0-743,-1-5 329</inkml:trace>
        </inkml:traceGroup>
        <inkml:traceGroup>
          <inkml:annotationXML>
            <emma:emma xmlns:emma="http://www.w3.org/2003/04/emma" version="1.0">
              <emma:interpretation id="{58380BAC-5C82-4DB3-AB99-638A30BF42C4}" emma:medium="tactile" emma:mode="ink">
                <msink:context xmlns:msink="http://schemas.microsoft.com/ink/2010/main" type="inkWord" rotatedBoundingBox="6984,9885 6633,10185 6231,9714 6582,9414"/>
              </emma:interpretation>
              <emma:one-of disjunction-type="recognition" id="oneOf2">
                <emma:interpretation id="interp10" emma:lang="en-IN" emma:confidence="0">
                  <emma:literal>S.</emma:literal>
                </emma:interpretation>
                <emma:interpretation id="interp11" emma:lang="en-IN" emma:confidence="0">
                  <emma:literal>C.</emma:literal>
                </emma:interpretation>
                <emma:interpretation id="interp12" emma:lang="en-IN" emma:confidence="0">
                  <emma:literal>r.</emma:literal>
                </emma:interpretation>
                <emma:interpretation id="interp13" emma:lang="en-IN" emma:confidence="0">
                  <emma:literal>.,</emma:literal>
                </emma:interpretation>
                <emma:interpretation id="interp14" emma:lang="en-IN" emma:confidence="0">
                  <emma:literal>or</emma:literal>
                </emma:interpretation>
              </emma:one-of>
            </emma:emma>
          </inkml:annotationXML>
          <inkml:trace contextRef="#ctx0" brushRef="#br0" timeOffset="244579.6088">2786 4863 64,'6'-10'64,"-6"10"-15,9-10-15,-9 10-12,7-8-10,-7 8-14,0 0-5,0 0-33,0 0-42,0 0 18</inkml:trace>
        </inkml:traceGroup>
      </inkml:traceGroup>
    </inkml:traceGroup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3:38.9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B9CE9F2-3839-425E-80C3-3BE4B27DED92}" emma:medium="tactile" emma:mode="ink">
          <msink:context xmlns:msink="http://schemas.microsoft.com/ink/2010/main" type="inkDrawing" rotatedBoundingBox="4761,6838 7696,7080 7547,8884 4612,8642" semanticType="callout" shapeName="Other">
            <msink:sourceLink direction="with" ref="{521F38E5-817D-4FAA-B21F-0E38C3E226BE}"/>
            <msink:sourceLink direction="with" ref="{108EA6B3-2AA0-45CF-A340-3FCBC9BE211F}"/>
          </msink:context>
        </emma:interpretation>
      </emma:emma>
    </inkml:annotationXML>
    <inkml:trace contextRef="#ctx0" brushRef="#br0">1250 1928 66,'-5'-11'194,"5"11"-12,0 0 1,-3-9-14,3 9-4,0 0-8,0 0-4,0 0-6,-7-16-1,7 16-5,0 0-6,0 0-2,0 0-13,0 0-4,0 0-9,0 0-8,0 0-11,0 0-7,0 0-9,0 0-6,0 0-5,0 0-4,0 0-9,0 0-2,0 0-9,0 0-1,0 0-6,0 0 1,0 0-9,0 0 2,0 0 0,0 0-4,0 0-5,0 0 2,0 0-4,0 0 4,0 0 3,0 0-1,0 0 4,0 0 8,0 0-2,0 0-5,0 0-4,7 42 2,-7-42-4,0 0 0,0 12-4,0-12 7,-4 13-7,4-13-1,0 0 2,-3 20-1,3-20-1,3 12-2,-3-12-4,-3 14 2,3-14 0,0 19 1,0-19 1,0 13-5,0-13 3,-4 18-2,4-18 2,-1 12 5,1-12-1,0 18 2,0-18 5,-2 18 0,2-18-5,2 18 9,-2-18-11,-2 19 0,2-19 1,-2 17 0,2-17-3,-3 19 8,3-19-9,-4 15 4,4-15-4,-3 18 0,3-18 3,-3 15 2,3-15-3,0 15-1,0-15-1,0 14-1,0-14 3,0 17-4,0-17 3,0 14-6,0-14 10,0 18-8,0-18 2,-6 18 3,6-18 2,2 18-2,-4-8-5,2-10 5,-1 20-5,1-20 0,-2 17-3,2-17 0,-3 23 0,1-15 3,2-8 1,-2 20-4,4-11 13,-2-9-10,0 19 3,0-19-2,-2 17 3,2-17 3,0 15 1,0-15-3,-2 19 4,2-19 3,2 15 8,-2-15-15,0 18-1,0-18-2,0 13 5,0-13 6,0 19-17,0-19 4,0 15 3,0-15-6,-2 18 0,2-18 3,0 15-6,0-15-2,4 15 6,-2-7-3,-2-8 1,3 13 13,-3-13-9,2 15-3,-2-15 8,0 0-11,0 0 4,1 28-2,-1-21 0,0-7-3,0 0 5,2 22-3,-2-22-3,0 0 1,4 17 7,-4-6-4,0-11 7,3 13-8,-3-13 7,0 15 2,0-15-6,0 16 0,3-8 10,-3-8-10,2 16 4,-2-16 8,5 17-17,-5-17 3,0 14 2,0-14 5,0 16-3,0-16-9,2 17 4,-2-17 11,2 12-14,-2-12 8,1 16-9,-1-16 5,4 13 1,-4-13 1,0 17-8,0-17 11,0 18 5,0-18-16,0 18 6,0-18 0,0 17 0,0-17-8,-4 13 6,4-13 4,4 15-4,-4-15 4,0 13-3,0-13-10,0 15 14,0-15-8,0 13 4,0-13-1,3 13 2,-3-13 1,-3 15 1,3-15-4,3 19 1,-3-19 2,0 16-8,0-7 7,0-9-5,4 17 9,-4-17-5,-4 19 0,4-19-3,-3 20 1,3-11-4,0-9 0,0 19 10,0-10-8,0-9 6,7 19-6,-7-19 8,0 13-5,0-13 3,-4 15 1,4-15-9,0 13 8,0-13-6,0 14 8,0-14 2,4 14-5,-4-14-1,-4 20-6,4-20 9,0 15-4,0-15 1,0 16 3,0-16-2,4 19-5,-4-19 10,0 13-8,0-13 2,1 15 1,-1-15-1,2 10-2,-2-10 7,3 15 2,-3-15-10,0 0-2,0 13 9,0-13-5,0 0 3,0 0-3,2 13 5,-2-13-4,0 0 0,0 0-5,0 0 1,2 14 8,-2-14-6,0 0 3,0 0-1,0 0-4,0 0 5,0 0-6,0 0 3,0 0 1,0 0 5,0 0-9,0 0-15,0 0-22,0 0-24,0 0-19,0 0-21,0 0-17,0 0-25,0 0-29,0 0-37,0 0-40,0 0-41,-10 11-248,10-11-587,0 0 260</inkml:trace>
    <inkml:trace contextRef="#ctx0" brushRef="#br0" timeOffset="38279.6351">1329 3308 89,'0'0'111,"0"0"-11,0 0-1,-12-7-11,12 7-9,0 0-7,0 0-10,0 0-11,0 0 1,0 0-6,0 0 0,0 0-2,0 0-12,0 0-2,0 0-4,0 0-3,0 0-1,0 0 1,0 0-4,0 0 12,0 0-14,0 0-2,0 0 0,0 0 7,0 0-8,30 20 5,-30-20-14,11 8 16,-11-8-7,10 8 1,-10-8 0,12 7-6,-12-7 9,10 7-3,-10-7-3,12 8 2,-12-8 3,9 5-3,-9-5 4,10 7-1,-10-7 6,14 6 0,-8-3 3,-6-3 1,14 7 0,-14-7 3,14 5 1,-14-5 2,15 7-1,-8-6 0,-7-1-7,19 5 3,-7 1 2,-2-2-4,4 1-1,-2-3 6,-12-2 1,22 6-5,-14-4 1,6 1-5,0 0 0,1 3-6,2 0-1,-3-4 0,5 3 1,-2-2-2,0-1-3,-2 3 2,-1 0-9,-4 0 9,2 0-4,3-1-6,1-3 4,-3 2 1,-2 2-5,1-2 1,5 5-1,-7-4 3,2-1 10,-2 1-1,2 1-1,-2-4 6,1 2-8,-11-3-1,20 9 2,-15-6-7,7 2-1,-2-2 2,-10-3-2,17 8 1,-3-4-1,-5-2-1,1 3 2,4 0-2,-14-5 3,22 4 0,-12 1 1,2-2 1,0 0 4,0 0 0,1-2 0,-2 4 0,-11-5 0,22 5-2,-8-3 0,-4 3 1,-10-5 0,19 2-1,-11 3-1,-8-5-3,17 1 0,-17-1 0,17 7-1,-10-6 2,-7-1-4,19 5 0,-19-5 3,17 3 1,-10 1-2,-7-4-1,12 2 0,-12-2-1,15 5 8,-5-2-9,-10-3 0,12 5 0,-12-5 2,19 3 2,-19-3-2,16 5 0,-16-5-1,17 5 2,-9-3-3,-8-2 6,16 5-6,-16-5 2,15 3-3,-15-3 0,14 2 2,-14-2-2,10 4 0,-10-4-1,0 0 3,13 3-4,-13-3 1,0 0-1,12 4 0,-12-4-2,0 0 5,0 0-3,0 0 0,0 0 2,16 5-3,-16-5 1,0 0 3,0 0 2,0 0 0,0 0-1,0 0 3,0 0 5,0 0-2,10 2 4,-10-2 0,0 0-1,0 0 0,0 0-3,0 0 3,0 0-1,0 0-2,0 0-2,0 0 5,0 0-6,0 0 1,0 0 2,0 0-1,0 0-1,0 0-1,0 0-3,0 0 0,0 0-2,0 0 5,0 0-4,0 0 0,0 0-2,0 0 0,0 0 0,0 0 1,0 0-2,0 0-1,12 5 1,-12-5 1,0 0 0,0 0-1,0 0-1,0 0 3,0 0-3,0 0 1,0 0 1,0 0-3,0 0-1,0 0 2,0 0-3,0 0 3,0 0 1,0 0 6,0 0-7,0 0 1,0 0-1,0 0 0,0 0-3,0 0 4,9 5-3,-9-5 2,0 0 0,0 0 3,0 0 3,0 0-3,0 0-5,0 0 1,8 3 1,-8-3-4,0 0 3,0 0 2,0 0-2,0 0 2,0 0-3,0 0 3,0 0-2,0 0 3,0 0-1,15 2-2,-15-2-1,0 0 2,0 0 2,0 0-1,0 0-2,9 6-1,-9-6 4,0 0-1,0 0-1,0 0-1,0 0 0,14 4 3,-14-4-2,0 0 3,0 0-5,0 0 4,10 5 1,-10-5-4,0 0-2,0 0 4,8 4-2,-8-4 3,0 0-2,0 0-1,0 0 2,11 4-2,-11-4 1,0 0-1,0 0-1,10 5 5,-10-5-2,0 0-3,14 3 0,-14-3 4,0 0-1,0 0-1,10 5 0,-10-5 1,0 0-1,14 3 2,-14-3-2,8 6-3,-8-6 2,0 0 5,14 1-2,-14-1-1,0 0-2,10 5 1,-10-5 1,0 0-2,15 5 1,-15-5 0,0 0 2,9 2-1,-9-2-4,0 0 3,0 0-2,0 0 0,0 0 3,12 6-1,-12-6-1,0 0 3,0 0-4,10 3 3,-10-3-2,0 0 6,12 3-4,-12-3 0,0 0-2,14 4 2,-14-4 0,0 0-4,0 0 2,10 4 0,-10-4 2,0 0 1,0 0 1,12 4-3,-12-4-2,0 0-1,10 4 5,-10-4-4,0 0 0,10 5 1,-10-5 1,0 0 1,12 3-3,-12-3 1,0 0 3,11 7-4,-11-7 1,0 0 8,13 6-8,-13-6 1,0 0 0,12 5 0,-12-5 0,9 3 0,-9-3 3,0 0-1,12 3-2,-12-3 0,0 0 0,0 0 1,12 4-3,-12-4 3,0 0-1,0 0 1,8 7-3,-8-7 4,0 0 1,0 0-3,10 6 2,-10-6 2,0 0-3,0 0 0,14 5 2,-14-5 2,0 0-1,0 0 1,14 2-1,-14-2 4,0 0-2,0 0 0,0 0 0,0 0 3,0 0 0,0 0 1,0 0-2,0 0 8,0 0-3,0 0 0,0 0 0,0 0 4,17-2-4,-17 2 3,0 0 1,0 0-5,0 0 2,0 0 2,0 0-5,0 0 1,0 0 2,0 0-7,0 0-1,0 0 3,0 0-4,0 0 0,0 0 2,0 0-2,0 0 1,0 0-7,0 0 2,0 0 2,0 0-1,0 0 6,0 0-7,0 0 4,0 0-2,0 0-1,0 0 2,0 0-5,0 0 6,0 0-3,0 0 2,0 0-4,0 0 2,0 0 2,0 0-2,0 0-2,0 0 3,0 0 1,0 0-5,0 0 4,0 0-2,0 0 5,0 0-4,0 0 0,0 0 1,0 0-1,0 0-3,0 0-2,0 0-9,0 0-20,0 0-39,0 0-52,0 0-72,0 0-48,0 0-226,0 0-506,0 0 224</inkml:trace>
    <inkml:trace contextRef="#ctx0" brushRef="#br0" timeOffset="40532.0088">2924 3840 28,'0'0'76,"0"0"2,-10 5-2,10-5-5,0 0-1,0 0-6,0 0-4,0 0-6,0 0 11,0 0-4,0 0-6,0 0-8,0 0 0,0 0-4,-14-19-1,14 19-14,0 0 2,0 0-3,8-22 1,-8 22-6,7-12 3,-7 12-5,5-13-8,-5 13-4,9-15 2,-2 10 3,-7 5-1,12-15-9,-5 11 4,-7 4 2,12-15-1,-4 10 4,1-2-7,-1 1 0,-8 6-2,16-12 3,-10 2-1,1 2-1,3 1 0,2-1-6,-5-1 6,3 4-2,-1-3 9,-2 0-11,1 1 6,3-2-3,-11 9 7,12-16-4,-6 8-1,3 0 1,3 0 4,-5 1 0,1-3-7,-8 10 3,17-11 2,-10 4-8,0 1 4,-7 6-5,14-12 7,-7 5-3,-7 7-2,11-8 4,-2 3 0,-9 5-2,12-11-1,-3 4 0,-9 7-1,10-9-1,-10 9 6,13-11-3,-13 11-2,9-5 1,-9 5 0,12-12 4,-12 12-6,7-11 0,-7 11 4,8-7-3,-8 7 3,14-8-2,-14 8 2,8-10-3,-8 10 0,9-8 6,-9 8 0,9-8-4,-3 3 0,-6 5-3,11-11 4,-5 5 0,-6 6 4,12-11-1,-5 5 4,-7 6-7,11-13 4,-11 13-4,10-12 4,-5 3-2,-5 9 4,8-14-11,-1 6 9,0 0-5,2 1 1,-3-4-1,0 2 4,2 1-1,-1-2-3,1 3 0,-4-2-1,6 1-5,-6-3 11,-4 11-4,13-13-4,-4 3 8,-2 4-2,-1-2-6,-6 8 5,11-12 4,-4 4-9,-1 0-3,3 4 6,-9 4-3,12-13-1,-12 13 7,10-12-4,-3 4-2,-7 8 0,10-11-3,-5 3 7,-5 8 0,11-9-2,-11 9 1,13-9 8,-13 9-8,12-11 8,-8 4 0,-4 7 1,13-8-2,-6 1 6,-7 7 3,9-9-5,-9 9-4,10-11 1,-3 3-1,-7 8-2,13-9 3,-6 3-1,-7 6 0,16-14-1,-10 9 5,1-4-10,-7 9-1,10-10 4,-4 3-2,-1-4 7,-5 11-4,12-11 1,-5 4-2,-7 7-3,10-16 3,-5 9 0,2-2-1,-7 9-1,7-13 1,-2 5-4,-5 8 1,12-15 3,-9 3-8,4 4 4,-7 8-5,8-15 6,-2 7-2,-6 8 1,8-15 3,-3 9-7,-5 6 2,9-15 3,-4 6-4,-5 9 3,8-15-4,-4 7 6,-4 8-4,8-12-1,-3 3 3,-5 9 2,9-12-4,-4 5 0,-5 7 0,7-11 2,-7 11 4,9-9-7,-9 9 0,6-13 4,-6 13-2,11-8 1,-11 8-3,0 0 4,6-12-1,-6 12 1,0 0-5,7-8 5,-7 8-2,0 0-5,0 0 5,0 0 4,7-11-5,-7 11 2,0 0 1,7-12 2,-7 12-1,3-8-1,-3 8 3,9-13 2,-9 13 2,5-8-1,-5 8 2,0 0-1,7-11-1,-7 11 5,0 0-3,8-13 5,-8 13-5,0 0 6,5-10-9,-5 10 1,0 0-1,9-13 2,-9 13-3,7-7-1,-7 7 1,5-13 0,2 8 1,-7 5-2,8-8-3,-8 8 5,12-15-1,-5 10-1,-7 5 1,10-11-2,-3 4 3,-7 7 5,12-9 0,-3 5 2,-9 4 0,10-9-3,-10 9 4,7-8-1,-7 8 1,10-7-1,-10 7 0,0 0 2,0 0-2,0 0 0,7-9-1,-7 9-2,0 0-3,0 0-1,0 0 2,0 0-4,0 0 3,0 0-1,0 0 2,0 0-3,0 0 1,0 0 1,0 0-4,0 0 1,0 0 4,0 0-4,0 0-2,7-7 2,-7 7 1,0 0 0,0 0 2,0 0-4,0 0-4,0 0 1,0 0 0,0 0-2,0 0 2,0 0-3,0 0-15,0 0-22,0 0-38,0 0-58,0 0-73,0 0-143,0 0-379,0 0 168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6:52.0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FF3EC06-347F-426B-885A-A675791715B2}" emma:medium="tactile" emma:mode="ink">
          <msink:context xmlns:msink="http://schemas.microsoft.com/ink/2010/main" type="inkDrawing" rotatedBoundingBox="5165,11722 15175,11715 15175,12153 5166,12160" semanticType="underline" shapeName="Other">
            <msink:destinationLink direction="with" ref="{7867381B-8DF8-4621-86BB-905AD1B6136A}"/>
            <msink:destinationLink direction="from" ref="{EBA29606-0BB0-4011-88F6-449CA118D0E6}"/>
          </msink:context>
        </emma:interpretation>
      </emma:emma>
    </inkml:annotationXML>
    <inkml:trace contextRef="#ctx0" brushRef="#br0">79 184 89,'-16'0'147,"3"0"-7,13 0-10,-19 1 2,19-1-13,-14 0-2,14 0-10,0 0-9,0 0-3,-20 0-2,20 0-12,0 0-4,0 0-4,0 0-10,-17-1-5,17 1-8,0 0-5,0 0-4,0 0-7,0 0 0,0 0-3,0 0-7,0 0 3,0 0-8,0 0 0,0 0-6,0 0 0,0 0 3,0 0-7,0 0 2,0 0-2,0 0-2,0 0 2,0 0-3,0 0-1,0 0 5,0 0 0,0 0-2,0 0 3,0 0-3,0 0 6,0 0 1,0 0 4,58 1 2,-46-1-2,1 0 6,3 0-3,2 2-1,-1-1-1,1-1 4,4 3-5,-5-2 3,5 1 0,-1-2-4,-4 0 2,5 0-2,-2 5-2,2-4 11,1-1-2,-3 4-2,6-8 0,5 9-2,-1-5-2,1 2-4,0-1 3,5 3-2,-4-4 0,1 1 1,1-6-1,3 5-1,-3 4-1,2-4-3,-2 0 1,1-4-3,-1 9 3,-3-4 1,1 0-7,-1-1 2,-4 4 0,-1-4-2,-6 3 2,1-5 0,-1 4-1,4-2 0,-5 0 2,3 5-3,0-4 4,0 3-1,7-3 0,2 2 1,5-3 1,-3 3-2,13-2 1,-9 2-4,16 2-1,-5-3 3,5 0 1,0 6-3,3-7 3,-5 1-2,2 3 0,5-3-2,-3 4-4,1-2 2,-4 2 4,-1-2-5,-2 1 1,-2-4-2,-13 1 4,12 3-2,-15-2 2,4-1-3,1 1 5,-2-1-7,13 0 0,0-2 1,0 4-2,0-7 2,6 3 0,2-1 1,6 2-2,-2-4 2,0 5-2,3-2 2,1 1 1,21-1-3,-26 3 0,-2 1-2,2-3 1,-2 3 5,1 0-2,-8 2 1,3-5 0,-6 4-6,-2 0 1,-8-2 2,12 4-1,-16-3 3,4 2-4,12 2 3,1-5 1,-1 4-2,0-3 0,3 2 0,1 1 3,4-4-4,2 1 1,2 2 4,0-4-4,-4-1 0,2 4 0,-2-3 0,-1 2 2,-2-1-2,0-3 0,-2 5 1,-3-5 1,-2 1-2,4-1 0,-4 0 0,-10 2 2,6-2-1,8 0-1,-2 0 0,-1 0 0,10-2-2,-9 1 3,-2-3 0,5 1-1,0 3-1,-1-1 3,1-2-2,-7 0 0,1 1 1,3 2 3,-2 0-5,-14 0 2,14-4-1,-12 2 2,14 2 1,2-2-6,-4-2 1,0 0 4,4 4-2,-4 0 2,3-2-4,4 1 2,2 1-1,-2 0 1,5 1-1,-2 1 3,2-2-2,-3 0 0,0 0-2,-4 0 5,3 0-5,-1 0 3,-1 4-3,-3-4 2,1 0 0,-1 0 1,4 0-1,0 0 1,5 0-1,-5 1 3,2-2 0,-2 1-4,1-4 0,4 2 2,-3 2-1,3-5 1,-2 2 0,3-3 4,-3-2-1,2 2-1,2-2 11,-4 0-2,-1 3 4,5-4 2,1 1 3,-8 1 2,5-6-3,-2 7-1,2 1 2,1 0 2,-5-3-3,1-1-1,5 3-4,-1-3 2,3 1-1,-1 1-2,1-1 0,-1 0 3,1 7-3,-1-6-2,-3-2-2,4 1 2,-8 1-1,3-1 4,-4 2-1,-2 4 0,2-3 3,-2-2-4,-1-1 0,-4 3 1,-3-2 2,1-1-2,-8 5-3,1-3 4,8 2-7,-11-3-3,12 4 4,-10-5-4,10 3 3,2 0 0,-12-2-4,1-2 2,-4 6-1,3-1 0,-6 0 0,-1-4 2,-6 3-18,-5-2-17,3 1-26,-4-1-19,-2 4-32,-6-2-39,-9 5-57,25-16-50,-16 10-214,-9 6-503,15-21 222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6:50.7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229F1A7-2FF6-4005-9895-BEA6A14ADC7F}" emma:medium="tactile" emma:mode="ink">
          <msink:context xmlns:msink="http://schemas.microsoft.com/ink/2010/main" type="inkDrawing" rotatedBoundingBox="5436,11773 6644,11741 6646,11789 5438,11820" shapeName="Other"/>
        </emma:interpretation>
      </emma:emma>
    </inkml:annotationXML>
    <inkml:trace contextRef="#ctx0" brushRef="#br0">21 28 116,'0'0'140,"0"0"-5,-15 0-14,15 0-16,0 0-3,-14 0-19,14 0-4,0 0-14,0 0-8,0 0-8,0 0-1,33 17-17,-3-9-8,15 0-19,6-6-16,12 0-4,29-1-19,9-2-16,55-10-16,-4-2-21,5 0-61,5 3-160,4-8 71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12-09T09:08:41.583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82D0B539-4A2F-4F22-9BC1-0E6919FE4173}" emma:medium="tactile" emma:mode="ink">
          <msink:context xmlns:msink="http://schemas.microsoft.com/ink/2010/main" type="writingRegion" rotatedBoundingBox="13727,13104 24186,12751 24315,16588 13857,16941"/>
        </emma:interpretation>
      </emma:emma>
    </inkml:annotationXML>
    <inkml:traceGroup>
      <inkml:annotationXML>
        <emma:emma xmlns:emma="http://www.w3.org/2003/04/emma" version="1.0">
          <emma:interpretation id="{144AF2CF-71CC-43F4-89DB-969F037845FE}" emma:medium="tactile" emma:mode="ink">
            <msink:context xmlns:msink="http://schemas.microsoft.com/ink/2010/main" type="paragraph" rotatedBoundingBox="14252,13060 23777,12930 23804,14890 14279,150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6856BC-888F-4262-8EFC-E78E1C0A22A7}" emma:medium="tactile" emma:mode="ink">
              <msink:context xmlns:msink="http://schemas.microsoft.com/ink/2010/main" type="line" rotatedBoundingBox="14252,13060 23777,12930 23804,14890 14279,15020"/>
            </emma:interpretation>
          </emma:emma>
        </inkml:annotationXML>
        <inkml:traceGroup>
          <inkml:annotationXML>
            <emma:emma xmlns:emma="http://www.w3.org/2003/04/emma" version="1.0">
              <emma:interpretation id="{DD06F197-AB17-47F8-975E-E3EC3BFF6290}" emma:medium="tactile" emma:mode="ink">
                <msink:context xmlns:msink="http://schemas.microsoft.com/ink/2010/main" type="inkWord" rotatedBoundingBox="14216,13089 20244,12873 20310,14726 14282,14942"/>
              </emma:interpretation>
              <emma:one-of disjunction-type="recognition" id="oneOf0">
                <emma:interpretation id="interp0" emma:lang="en-US" emma:confidence="0.5">
                  <emma:literal>Presented</emma:literal>
                </emma:interpretation>
                <emma:interpretation id="interp1" emma:lang="en-US" emma:confidence="0">
                  <emma:literal>presented</emma:literal>
                </emma:interpretation>
                <emma:interpretation id="interp2" emma:lang="en-US" emma:confidence="0">
                  <emma:literal>Prevented</emma:literal>
                </emma:interpretation>
                <emma:interpretation id="interp3" emma:lang="en-US" emma:confidence="0">
                  <emma:literal>prevented</emma:literal>
                </emma:interpretation>
                <emma:interpretation id="interp4" emma:lang="en-US" emma:confidence="0">
                  <emma:literal>presorted</emma:literal>
                </emma:interpretation>
              </emma:one-of>
            </emma:emma>
          </inkml:annotationXML>
          <inkml:trace contextRef="#ctx0" brushRef="#br0">669 55 229,'-15'-13'246,"4"2"-15,2 0-12,-2 5-13,3 0-25,1 1-17,4 4-19,-8-2-13,11 3 2,-14 18 6,0 11 1,-7 17-5,-6 19-12,-3 1-4,-3 11-8,-4 1-16,6 2-3,-7-5-13,0 8-7,-10 32-7,13-32-6,5 1-1,-17 35-9,17-39-4,4-1-4,1 2-16,0-2-27,4-1-24,10-9-30,0-16-26,11-7-23,2-1-26,1-4-27,3-13-28,2-2-10,2-8-27,-3-1-144,1-9-397,3-7 175</inkml:trace>
          <inkml:trace contextRef="#ctx0" brushRef="#br0" timeOffset="296.4423">485-13 83,'25'-28'189,"-4"9"-2,6 6 0,0 0-13,3 3-9,-2 1-7,2 3-5,2 4-10,0 2-9,-1 4-8,-1 4-4,-1 6-11,-1 1-1,-5 5-7,8 9-10,-15 8-7,-2 1-3,-3 8-5,-15 2-7,2 1-7,-12 1-7,-5 4-3,-14 10-5,4-17-8,1 2 1,-21 8-7,-2-1-4,10-18-4,-2-2-1,0-4-5,-19 17-12,18-17-19,-5 0-13,0-4-17,5 0-20,2-5-23,1 2-36,6-4-27,9-8-34,10-8-28,-5 5-150,7-7-386,0 0 171</inkml:trace>
          <inkml:trace contextRef="#ctx0" brushRef="#br0" timeOffset="663.7893">876 694 67,'6'-1'222,"-6"1"-6,13-2-12,-13 2-10,10 0-11,1 3-4,-3 2-18,1 2-11,2 6-12,3 0-14,-4 3-9,4 8-10,-3-1-9,3 7-9,-4 0-4,-2 8-8,-3 0-10,9-1-7,-19-5-5,2 6-7,-2-10-2,-1-1-6,4 3-7,-1-3-10,-6-2-3,1-9-10,-5 0-5,8 0-3,-6-4 0,8-1 0,-2-4-1,-1-1 1,-2 2-2,2-8 0,6 0-1,-13-10 0,11 3 0,-4-10-1,0-1 0,4-6 1,4-14 0,3 0-2,2-5-1,1 0 0,7 2 3,2-3-2,5 2 0,5 4-6,3 4-2,5-1-3,3 3-10,8 4-9,0 3-9,3 4-12,6 3-15,-1 2-17,-2 6-26,-2 1-16,-1 7-24,-2 1-21,-3 2-125,-12 3-323,-7 6 144</inkml:trace>
          <inkml:trace contextRef="#ctx0" brushRef="#br0" timeOffset="1033.33">1593 1117 173,'7'-7'191,"-1"-3"-14,3-3-15,4 3-15,1-2-15,5-9-14,-1 0-9,2 3-7,1-2-10,3 0-10,-5 0-10,3-2-7,-5 1-4,-2-1-7,-1-1-5,2 4-4,-7-4 2,2 9-1,-3-4-16,-2-2-3,-2 3 1,0 2-5,-4 1-5,2 3 2,-4 2-4,2-2-2,-4 2-5,0 3 1,-2-2-4,-2 7 3,-4 0-5,-3 2 3,1 2-4,-2 4-4,-4 9 5,1-1 3,-5 3 8,3 5 2,-4 9 3,1 0 3,4 2 6,4 4-2,3-10-1,0 12-1,4 0-5,4-8 1,4 7-3,2-12-2,6 2 0,5-2-5,4-5-7,5 0-11,2-4-17,15 3-25,0-6-17,5-3-23,6-8-22,0-3-16,0-2-20,0-5-5,-1 0-4,-4-6-97,-1-1-275,-2 0 122</inkml:trace>
          <inkml:trace contextRef="#ctx0" brushRef="#br0" timeOffset="1350.722">2415 1006 197,'29'-30'6,"-4"-1"21,-5 7 3,-2 4 10,-2-5 6,0 6 19,-4-3 6,-4-1 6,0 4 14,-2 6 11,-1-4 12,-3 6-5,2-4-4,-4 5 6,-4 0 0,4-1-3,-2 5-2,-3-1-6,-3 0-3,2 3-7,0 0-6,6 4-3,-14-1 2,14 1-7,-21 6 3,5 0 0,3 5-5,-4 0-4,6 3-3,-3-1-8,6 6-3,0-4-6,2 4-2,-1-2-4,7 4-6,0 2-4,2 3 1,4-2-2,4-7-2,1 4-6,3 1-3,-6-6 0,5-1-3,2 4-2,-2-8-2,1 6-2,-1-8-1,-4 3 3,3-5-2,-5 2-5,0-3 4,-1-2 5,0 2 11,-2-2 5,2-1 0,-6-3 1,0 6-3,0-6-5,0 0-2,-22 2-4,3-4-4,-2 2-14,2 0-13,-6-3-18,-8 0-17,4 0-34,4-1-27,-4 0-38,9 2-39,1 1-36,-2 0-207,7-4-462,-7 2 204</inkml:trace>
          <inkml:trace contextRef="#ctx0" brushRef="#br0" timeOffset="2465.8252">3053 913 103,'0'-7'224,"0"2"-22,0 5-20,3-10-21,0 8-12,-3 2-16,12-11-15,-6 7-14,-1-3-13,4 3-4,-1-4 0,2-1-8,-6 1-16,3-1-2,-1-2-8,-1 5-6,-2-5-3,6-3 1,-9 3-7,2-6-6,-2 6-7,-2-5 1,2 9-3,-3-3-1,0-2-5,-5 6-1,2-2 1,-2 1-5,-2 1 4,-1 4-8,-1-4 0,1 6 2,-2 0 1,-1 6 0,-1-2 3,0 9 3,-3-1 5,4 4 7,0 3 6,-1 6 0,1 3 5,5-1-2,2 2 1,-4 2-3,10-3-2,-1-1 0,2-1-2,2-3-3,4 0-4,0 1 2,4-2-4,2-5 0,1-2-2,1-5-2,10 3-1,-2-2 1,4-5-5,1-3-3,1-4-12,2-4-7,-1 0-6,2-4 4,-1 2-3,-1-5 2,-1-3 1,-1-3 3,-3 2-3,9-8 0,-3-5-2,-9 6 0,1 0-1,5-8 2,-2 3 3,-7 5-2,2-4 2,-4 5 0,5 0 1,-9 6 3,1 3 1,-3-1-1,1 2 2,-3 1 9,0 2 4,-2 2 4,-3 3 1,2 1-1,3-3 2,-8 6-3,4-5-2,-4 5 0,0 0 7,0 0 3,0 0 7,0 0-1,2 17 3,-4-9 4,-1 2-3,2 6 1,-6-1-2,4-1-6,-3 4 2,0-1 1,-1 0-8,1 1-3,-2 3-2,0 4 1,6-11-1,-2 3-5,-3-3 1,6-5 1,-4 0 0,3 2 1,2 1-4,0-4-5,-1-1 3,2-2 0,-1 0 1,0-5 1,13 2-7,-13-2 0,21-6-4,-12-1-3,10-3-4,-3-1-2,-2-2-1,5 1-1,3-2-2,1-2 3,-1 1 4,-2-3 0,3 4-3,-3-3 3,-2 5 2,-1 0-2,4-3 2,-7 3-2,0 2 1,0-3 4,-1 4 1,-5-1-3,0 5 2,-2-1-1,2 3 4,-3-1 2,-4 0 3,-1 4-2,11-6-1,-11 6 0,0 0 4,0 0 12,0 16 1,-3-5 3,0 4 0,-5 3-1,-3-4 3,3 10-5,-4 6 3,2-5-2,-1 5-1,3-5-5,2-3 6,-1 3-9,4-8-1,-2 1 3,10-1 0,-3-1-4,-2-6-2,8 5 1,-2-4 1,2 2 0,5-7-1,6-2-2,-2-3-8,5-1-3,2-1-9,-3-3-6,7-2 2,-4-10-3,3 7 0,0-8-3,-2 4-3,-1-8-3,7-7 3,-5 10-1,-4-5 0,5-6 2,3 0-1,-3-4 0,1 1 4,-4-2 1,1-2 4,2 0 0,-5 0 6,2 4 1,-6 8 13,-3-1 6,-5 3 7,4 3 8,-1-6 5,-7 12 10,2-2 8,-2 8 11,-4-5 9,4 4 1,1 1-4,-7 2-8,6 0-5,-6 5-5,0 0 2,0 0 6,0 0 22,-2 17 13,-9-1 1,3 5 4,-6 3-2,-6 8-19,7-4 4,-9 7 0,1-1-8,4-8-2,-2 8-5,3-6-11,2-1-2,-4 5 0,9-3-8,-2-6-7,6 2-16,-1-8-25,2 0-34,3-1-35,1-5-41,1 0-43,-1 0-35,5-4-41,2 1-39,2-5-44,2 1-260,2-5-628,-13 1 278</inkml:trace>
          <inkml:trace contextRef="#ctx0" brushRef="#br0" timeOffset="2659.7279">4467 694 159,'-3'-6'284,"0"0"-15,3 0-20,0-2-25,0 8-17,0-7-28,4 0-19,0 3-24,5-1-21,9-2-28,-3 3-23,6-1-29,11-2-41,-4 4-31,2 0-47,3-3-47,2 4-41,-3-1-118,-5 0-314,0 3 139</inkml:trace>
          <inkml:trace contextRef="#ctx0" brushRef="#br0" timeOffset="3035.6455">4953 791 20,'0'-10'267,"5"3"-25,-2 1-19,3 1-21,5-1-22,5-3-15,-1 3-20,0-5-8,3 1-18,-2 3-9,-1-4-13,0 2-8,-1 1-12,0-4-3,-3 0-11,5 0-4,-5 0-4,-1 2-6,-6 3-9,6-4-3,-4 6-1,-3-4-5,4 1 4,-2 4 0,-4-1-4,-1-2-3,0-1-3,0 8-3,-6-7-1,-2 6-4,8 1-1,-14 0-1,14 0-2,-29 8 2,10 1-7,2 0 1,-5 5 5,-4 3 3,6 3 3,-3 1 3,1 1 5,2 2-2,-4 11-2,-1-2 1,10-9-5,1 3 2,1 11-5,7-6-1,5-5-3,1-3 1,1-3-4,5-3-10,7 5-12,3-3-17,5-2-21,7-7-22,5-1-39,12-2-28,-3-6-25,4-2-30,-1-5-17,4-4-142,-7-4-381,-2-2 168</inkml:trace>
          <inkml:trace contextRef="#ctx0" brushRef="#br0" timeOffset="3511.8695">5784 633 210,'-3'-11'212,"0"2"-14,0 1-11,-2-1-7,2 4-10,-3-2-7,1 2-9,2 0-10,-4 3-3,7 2-3,-19 0 7,10 2 3,-4 6-4,-7 1-1,4 2 2,-5 6 1,-1 0 0,1 2-19,-4 0 8,11 1-11,-2 0-25,-3-2-22,5 5 3,6-8-2,2 2-10,-2 4-7,3-8-2,3 6-4,2-2-8,2-4-1,7 1-7,-4-5-11,8 4-12,-5-7-6,6 0-10,5-5-8,-3-2-6,1-9 2,1 4 1,1 0-3,-4-5-3,1 0 2,0 0 0,3-12-6,0 2 10,0-3-11,-3-1 4,3-10-1,0-1-1,0-2-2,3-6-1,-4-1 3,-1-2 0,-3-6 4,5 2-3,-9 0 1,2 1 12,1 0 6,-3 2 15,-4 5 13,2 5 2,-3 5 16,-4 6 19,5 1 10,-4 9 19,1-4 1,-1 6 9,-2 2 10,1 6 0,1-5-5,-2 4-4,0 3-10,0 5-12,3-8-8,-3 8-10,0 0-7,0 0 3,0 0-5,-13 33-2,1-11-5,-2 9-7,-1 8-3,-1 5-2,-3-1-5,-1 9 1,-2 2-6,1 10-2,4-9 0,-1-3-2,4 1-29,-3-4-19,2 2-40,3-8-45,4 0-57,0 7-54,3-7-70,7-3-90,-4-1-338,2 1-778,6-11 345</inkml:trace>
        </inkml:traceGroup>
        <inkml:traceGroup>
          <inkml:annotationXML>
            <emma:emma xmlns:emma="http://www.w3.org/2003/04/emma" version="1.0">
              <emma:interpretation id="{B8F5C344-C774-49DE-A9D2-476CD3847493}" emma:medium="tactile" emma:mode="ink">
                <msink:context xmlns:msink="http://schemas.microsoft.com/ink/2010/main" type="inkWord" rotatedBoundingBox="20737,12922 23849,13242 23655,15125 20543,14805"/>
              </emma:interpretation>
              <emma:one-of disjunction-type="recognition" id="oneOf1">
                <emma:interpretation id="interp5" emma:lang="en-US" emma:confidence="0.5">
                  <emma:literal>by:</emma:literal>
                </emma:interpretation>
                <emma:interpretation id="interp6" emma:lang="en-US" emma:confidence="0">
                  <emma:literal>by</emma:literal>
                </emma:interpretation>
                <emma:interpretation id="interp7" emma:lang="en-US" emma:confidence="0">
                  <emma:literal>by.</emma:literal>
                </emma:interpretation>
                <emma:interpretation id="interp8" emma:lang="en-US" emma:confidence="0">
                  <emma:literal>bye</emma:literal>
                </emma:interpretation>
                <emma:interpretation id="interp9" emma:lang="en-US" emma:confidence="0">
                  <emma:literal>by'☹</emma:literal>
                </emma:interpretation>
              </emma:one-of>
            </emma:emma>
          </inkml:annotationXML>
          <inkml:trace contextRef="#ctx0" brushRef="#br0" timeOffset="4880.0631">6573 599 142,'14'-17'155,"7"0"8,1 3-4,-8-1-3,11 6-6,-1-2 3,2 5-10,-1 2-1,5-1-6,-2 5-10,-2 0-4,7 5-3,-6 2 0,1 3-7,-7-4-13,-4 1-4,2 4-2,2 6-5,-7-1-8,-1-1-7,-4 2 3,-2-1-2,-2 4-6,-4-2-6,-1-1-4,-5 0-7,-3 2-4,-6-1-2,-5 2-6,-5-7-11,-10 8-10,-9-4-16,-5-6-18,-1 5-22,-3-2-18,1 2-29,-4-8-24,1-3-24,-1-1-27,9-1-25,3 1-26,8-4-156,2 0-397,4 0 175</inkml:trace>
          <inkml:trace contextRef="#ctx0" brushRef="#br0" timeOffset="4639.7695">6909-160 179,'-5'-7'235,"-2"-3"1,7 0-5,-6 5-14,6-1-18,-1-1-11,1 7-26,0 0-13,-2-4-16,2 4-11,0 0 0,0 0 5,-19 21-2,6 3 3,-3 2 8,-4 8-18,-7 10 43,2 3-17,-2 6 1,-8 13-4,8-15-3,5-2-9,-5 16-5,5-13 0,1-3-11,1 4-14,4-4-8,-5 17-7,2-18-12,5-3-2,0-2-7,-1 1-3,1-5-5,0 3-18,3-3-28,1-14-36,-1 14-38,2-13-36,1 1-31,1-6-33,3-4-33,1 0-24,3-2-26,0-4-11,4-5-8,-1-2-10,-3-4-175,0 0-487,0 0 215</inkml:trace>
          <inkml:trace contextRef="#ctx0" brushRef="#br0" timeOffset="4238.847">6486-60 80,'20'-18'197,"-1"1"-14,-4 3-10,-3 1-18,3 2-17,-4 0-12,-3 3-18,-2 0-16,-3 2-32,3 2-26,-6 1-23,7-3-21,-7 6-14,0 0-6,0 0-33,14 17-29,-14-8-98,0-1-205,0 4 90</inkml:trace>
          <inkml:trace contextRef="#ctx0" brushRef="#br0" timeOffset="5449.552">7298 666 166,'14'-7'292,"-1"-4"-10,-5 3-9,0 4-28,-2 1-18,-1-3-23,0 2-22,-5 4-15,0 0-13,0 0-12,-4 21-16,-2-6-11,-3-2-6,-4 9-19,0 3-4,-1 0-11,5 1-5,-3 2-9,5 10-6,0 0-3,6-11-5,-4 1-5,11-6-5,2 5-5,-2-9 1,1 0-6,4-3-2,0-4-3,3-2-14,0 1-9,4-8-4,-1 2 0,4-8-7,1 0-4,-1-4-1,4-3 6,-1-4-4,-4 3-2,1-6-2,-1-4 0,3 1 2,-3 0-3,-1-4 5,-1 3 1,-4-1 4,-6 6 1,3 5 0,-2 0 3,-1 4 11,-3 1 2,1-3 1,-4 8 1,3-3 1,1 2 0,-6 3 5,0 0 6,0 0 4,3 9 3,-4 7 7,-4 1-5,-5 21 2,-4-3 4,-5 11 4,2-2 0,-4-1 1,-4 3 1,9 2-1,-6 2 0,3-1 1,1 0 0,-2 3-8,2-6-6,4 0 0,3-2-1,5-2-7,-1 1 1,-1-15 0,2 0-9,0 0 8,1-1-7,2-8 1,-2-2-3,2 0 13,0-10-16,3 4 4,-3-2 0,-1-8-1,1 5-3,3-6 4,-8 1-5,8-1-2,0 0-1,-19-14-6,11 3-4,1 1 11,-6-7-20,0-5 3,2-1-16,-2 0-17,1-4 0,2-1 7,-1-4-17,5-3-14,3 8-18,-2-5-23,5-6-30,8 0-23,3 9-39,13-9-45,3 5-237,3-10-524,3 7 232</inkml:trace>
          <inkml:trace contextRef="#ctx0" brushRef="#br0" timeOffset="5643.0361">8440 523 96,'4'-21'264,"3"6"-19,-1 0-25,-1 2-18,1 3-22,0 3-24,2 0-38,-4 3-38,0-2-42,6 2-43,-1 3-39,-9 1-32,16 5-39,-10 2-112,1 3-245,-7-3 109</inkml:trace>
          <inkml:trace contextRef="#ctx0" brushRef="#br0" timeOffset="5803.5827">8303 904 188,'-3'2'231,"2"5"0,1-7-10,-2 6-15,2-6-14,0 0-17,-5 3-17,5-3-18,0 0-13,0 0-23,0 0-27,0 0-38,0 0-40,0 0-49,0 0-71,0 0-54,0 0-116,0 0-315,0 0 141</inkml:trace>
          <inkml:trace contextRef="#ctx0" brushRef="#br0" timeOffset="6112.0046">8601 793 45,'0'0'290,"6"-6"-4,-6 6-6,5-4-13,-5 4-18,0 0-14,3-3-18,-3 3-22,0 0-13,0 0-13,15-4-6,-7 4-13,4 0-10,4-2-9,5 4-3,7-4-10,1 0-13,15-4-1,2-1-14,3 7-1,-6-10-6,11 5 3,-10-1-22,3-1-12,2 1-9,-3-2 5,-4 1-4,0-4-8,-8 3 2,-8 0-5,1 2-7,2 0 0,-9 0-1,-2 3-6,-2 0 2,-4-2-20,3 1-18,-7 2-24,1 0-29,-1 1-30,-8 1-32,9-5-36,-2 3-45,-7 2-45,16 0-36,-16 0-204,12 6-539,-12-6 239</inkml:trace>
        </inkml:traceGroup>
      </inkml:traceGroup>
    </inkml:traceGroup>
    <inkml:traceGroup>
      <inkml:annotationXML>
        <emma:emma xmlns:emma="http://www.w3.org/2003/04/emma" version="1.0">
          <emma:interpretation id="{49D915CD-1632-456F-809B-7B5F30FCA0FA}" emma:medium="tactile" emma:mode="ink">
            <msink:context xmlns:msink="http://schemas.microsoft.com/ink/2010/main" type="paragraph" rotatedBoundingBox="13802,15316 24260,14963 24315,16588 13857,169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CD095E-C831-44B6-BB75-730E77338D42}" emma:medium="tactile" emma:mode="ink">
              <msink:context xmlns:msink="http://schemas.microsoft.com/ink/2010/main" type="line" rotatedBoundingBox="13802,15316 24260,14963 24315,16588 13857,16941"/>
            </emma:interpretation>
          </emma:emma>
        </inkml:annotationXML>
        <inkml:traceGroup>
          <inkml:annotationXML>
            <emma:emma xmlns:emma="http://www.w3.org/2003/04/emma" version="1.0">
              <emma:interpretation id="{5CE1D26A-D8BC-457A-88D4-16ADDE9EB4D0}" emma:medium="tactile" emma:mode="ink">
                <msink:context xmlns:msink="http://schemas.microsoft.com/ink/2010/main" type="inkWord" rotatedBoundingBox="13805,15416 18295,15265 18343,16672 13853,16823"/>
              </emma:interpretation>
              <emma:one-of disjunction-type="recognition" id="oneOf2">
                <emma:interpretation id="interp10" emma:lang="en-US" emma:confidence="0.5">
                  <emma:literal>Kavita</emma:literal>
                </emma:interpretation>
                <emma:interpretation id="interp11" emma:lang="en-US" emma:confidence="0">
                  <emma:literal>Kavitha</emma:literal>
                </emma:interpretation>
                <emma:interpretation id="interp12" emma:lang="en-US" emma:confidence="0">
                  <emma:literal>Koaita</emma:literal>
                </emma:interpretation>
                <emma:interpretation id="interp13" emma:lang="en-US" emma:confidence="0">
                  <emma:literal>Kavita's</emma:literal>
                </emma:interpretation>
                <emma:interpretation id="interp14" emma:lang="en-US" emma:confidence="0">
                  <emma:literal>Kapitsa</emma:literal>
                </emma:interpretation>
              </emma:one-of>
            </emma:emma>
          </inkml:annotationXML>
          <inkml:trace contextRef="#ctx0" brushRef="#br0" timeOffset="7294.9179">1042 2379 106,'18'-39'312,"-4"11"-27,-1 2-20,-7 1-11,0 1-10,-3 12-18,1-3-23,-8 8-16,3 1-25,-1-2-16,2 8-19,-27 8-16,0 4-18,-9 16-15,-8 4-11,-5 0-16,-18 11-18,7 8-16,-8 0-11,5 6-19,-7-1-13,7-5-9,-7 2-18,5-3-7,0-6-7,2 4-14,-5-5-12,17-14-11,-16 8-18,18-9-5,3-4 0,-9-8-4,4 5-7,2-5 8,0-5 6,6-2 18,13-2 3,-1-11 11,5 4 12,6-1 39,1-5 14,5-4 3,1 4 4,3-1 33,-1-1 13,10 1 8,-1-3-5,2-2 5,2 4 10,4-2 5,7-3-1,-4 1-1,5 1-1,5 4 5,4 2 5,0-1 0,7 4 11,2 2-8,1 3 1,9 7-7,-3-1-2,7 6 0,-3-3-7,-2 8-1,0 1-6,2 3 0,0 8-9,-1-6-1,4 2-4,2 2 2,21 13-5,-19-11-3,14 11-2,0 0-21,-1 2-24,0-6-24,-13-11-25,0-2-38,2 1-21,1-2-16,-4-5-124,0-3-299,-2 1 133</inkml:trace>
          <inkml:trace contextRef="#ctx0" brushRef="#br0" timeOffset="6850.1576">395 2314 154,'1'-17'228,"4"1"-9,-5 7-10,0-2-17,0 3-16,0 5-20,0 3-17,0 0-15,0 0-9,-14 26-14,-7 10-9,-3 7-11,-7 24-6,-6 11-5,-2 4-11,-2 0-9,1 0-1,-15 32-25,13-32-22,1-3-17,3 5-29,-3 0-19,2-2-27,2-9-40,2 1-25,15-2-21,-4-5-98,7-21-296,9-6 130</inkml:trace>
          <inkml:trace contextRef="#ctx0" brushRef="#br0" timeOffset="8135.7332">1585 3014 64,'2'-33'116,"-2"9"7,0-1-17,0 7 8,-2-1 3,-4 6-14,0-3-5,-1 7-1,-1 0-8,2 3-13,-2 1-6,-4 1-8,-3 2-5,15 2 2,-31 6 4,13 1 1,-4 8 1,0 2 1,-3 2-3,2 1-2,-4 9-3,12 1-6,-14 2-7,1 9-2,12-15-6,-3-2 2,5 4-9,6-3 2,-5-1-9,7 2 0,-2-9-5,5 0-1,-1 0 0,4-5-3,0 1 4,7-3-7,-7-4 6,6 2-4,0-2 2,-6-6-2,16-2-7,-16 2 0,26-13-6,-11 5-13,6-14-1,-5 5 7,-2-4-3,3-2 2,-5 1-4,5-6 6,-3 3-2,0 2 2,-2-1-1,0 2 3,2-1 3,1 4-4,-9 2 5,2 1 8,3 4 2,-5 1 10,-1 2 3,-2 2 4,0 0 0,4 1-5,-4 0 1,0 0-6,-3 3-4,0 3 0,8-5-2,-8 5-7,0 0 6,0 0 2,0 0 13,8 8 6,-2 1 2,-6 7 4,3-5-3,1 10 0,-3-2-5,6 3 5,-3 4-13,-2 0 1,-2 2 0,1 0-4,-1 0-4,5-1-5,2 0-15,-6 1-18,7-6-14,3 1-16,-1-8-10,4 6-8,3-10-10,-1-1-23,8-1-19,3-1-14,0-8 5,0-4 2,-7 0 10,1-5 12,-4-1 9,-1 0 15,-2-5 6,2 2 3,-2 2 16,-3-6 1,2-4 8,-5 6 2,0-8 14,5-3 9,-5 2-2,4-3 8,-4 1 11,0 5 2,5-2 18,-5 9 10,-4-2 7,4 0 7,-6 6 6,3-5 12,-4 8 7,6 1 1,-6-4-11,4 4 2,-4 3-4,-1 3 11,0 0 15,13-1 4,-13 1 5,6 10-5,-2 5 14,-1-9-11,-2 11-3,3 0-8,-1-1-6,0 7-6,2 2-4,-4-7-6,7 4 0,-2-1-10,2-6 3,3 9-8,-4-8 2,1-2-6,0 3-1,3-5-7,0 2 1,0-6-2,0 2-1,2-1 0,-2-5-7,0-4-7,-11 0 3,33-6-7,-19-1-6,1-1-2,-1 1 0,0-4 0,0-1-7,-3-7-2,-1 6-5,3-6 7,-4 4 4,-3 0-6,1-1 9,-1 0-5,-3 3 7,0 4 1,-3 0-1,4 0 4,-4-1-1,0 10-3,3-12 1,-2 6 3,-1 6-4,0 0 0,-1-9-3,1 9 4,0 0-1,0 0 1,0 0 4,-24 23-7,14-7-16,-4-5-19,2 4-24,4 1-25,-2 1-17,4-2-32,1 2-24,-1 0-139,6 0-329,0 1 145</inkml:trace>
          <inkml:trace contextRef="#ctx0" brushRef="#br0" timeOffset="8360.9551">2705 3003 264,'3'-10'290,"0"-2"-5,-1 5-7,2 0-22,0-1-27,-4 8-27,4-6-19,-4 6-21,0 0-14,0 0-7,0 0-12,0 0-14,-17 38-10,11-25-11,-2 6 0,-3 6-19,-2 0-4,-1-2-11,-2 3-29,5-3-23,-3 2-23,1-7-34,-1 4-30,10 2-33,-2-6-33,1-4-43,-3 0-29,7-5-22,-4 0-124,5-9-393,0 11 174</inkml:trace>
          <inkml:trace contextRef="#ctx0" brushRef="#br0" timeOffset="8499.9416">2757 2465 38,'0'-4'73,"0"4"-25,0 0-9,0 0-22,0 0-31,0 0-20,0 0-37,21 27 18</inkml:trace>
          <inkml:trace contextRef="#ctx0" brushRef="#br0" timeOffset="8750.0902">3276 2439 7,'13'-10'319,"-2"-2"-6,2 3-6,-2 2-18,-3 1-24,-2-1-21,-6 7-24,8-3-15,-8 3 12,0 0 4,8 21-1,-8-2-8,0 10-15,-6 8-7,-2 9 2,-5 0-24,4 0-20,-6 1-8,1 0-13,1 8-14,1-5-14,-3-1-10,1-1-7,8 1-8,-8-4-3,-1-1-31,1-3-40,0-3-33,6-9-46,-5 0-36,5-2-36,2 0-48,-3-3-39,4-5-30,5-7-40,0 0-255,3 2-611,-1-5 271</inkml:trace>
          <inkml:trace contextRef="#ctx0" brushRef="#br0" timeOffset="9261.6895">3180 2976 192,'-7'-7'264,"6"-5"-4,-5 3-13,-2 3-7,1-4-25,1 4-14,4 0-16,-1 0-19,3 6-18,-3-5-13,0-1-18,3 6-12,0 0-10,0 0-7,0 0-10,11-3-11,3 3-4,5-3-5,10 3-4,13-4-9,4 0-7,0 3-6,3 1-4,-1-3-7,-1 0-4,2-2-6,-3 4 3,3 1-7,1-2 2,-9 0-2,-11-1-3,5 2 3,-1-1-6,-8 2 1,-9 0-2,4 0 4,-7-1-3,-1 1 2,-13 0-2,16-4 0,-5 4-5,-11 0 1,9 0 5,-9 0 1,0 0 5,0 11 1,0-11 0,-20 16 5,10-4 1,-9 0 7,3 5-3,-3-4 6,-1 3 3,-3 1-3,6 3 1,4-8 1,-4 2 0,9-2-4,-6 2-1,6-4-3,0 1-2,0-1 0,3-4-3,2 1 3,-2 3-2,5-10-4,5 11 4,-5-11 7,0 0-13,18 0-5,-18 0-3,28-10-2,-11-1 0,1 4-3,4-7 6,2 1-7,0-5 4,-2 2-2,3-3 3,-4 6-4,-6-2 3,0 6-2,-1-1 1,-3 1 2,-1 3 9,-3 1 2,0-1 2,1 1 0,-8 5-3,11-5 0,-11 5-8,0 0 3,0 0-1,0 0 2,14 16 1,-12-3 0,-2 4 1,0-3-4,-2 8-7,-1 0-13,3 5-34,0 1-41,-2-3-53,1 1-75,4 0-80,-3-5-194,3 7-532,3-7 235</inkml:trace>
        </inkml:traceGroup>
        <inkml:traceGroup>
          <inkml:annotationXML>
            <emma:emma xmlns:emma="http://www.w3.org/2003/04/emma" version="1.0">
              <emma:interpretation id="{A872FF4F-0988-4F35-92B5-521A40B2F54E}" emma:medium="tactile" emma:mode="ink">
                <msink:context xmlns:msink="http://schemas.microsoft.com/ink/2010/main" type="inkWord" rotatedBoundingBox="18942,15143 24260,14963 24315,16588 18997,16767"/>
              </emma:interpretation>
              <emma:one-of disjunction-type="recognition" id="oneOf3">
                <emma:interpretation id="interp15" emma:lang="en-US" emma:confidence="0.5">
                  <emma:literal>Thakur</emma:literal>
                </emma:interpretation>
                <emma:interpretation id="interp16" emma:lang="en-US" emma:confidence="0.5">
                  <emma:literal>that cur</emma:literal>
                </emma:interpretation>
                <emma:interpretation id="interp17" emma:lang="en-US" emma:confidence="0">
                  <emma:literal>That cur</emma:literal>
                </emma:interpretation>
                <emma:interpretation id="interp18" emma:lang="en-US" emma:confidence="0">
                  <emma:literal>Thar cur</emma:literal>
                </emma:interpretation>
                <emma:interpretation id="interp19" emma:lang="en-US" emma:confidence="0">
                  <emma:literal>that our</emma:literal>
                </emma:interpretation>
              </emma:one-of>
            </emma:emma>
          </inkml:annotationXML>
          <inkml:trace contextRef="#ctx0" brushRef="#br0" timeOffset="11139.1436">4736 2270 154,'-17'-21'223,"3"5"-4,2 6-9,5 1-19,3 1-20,-2 2-22,6 3-12,0 3-15,14-10-12,4 5-12,10 3-10,15-2-5,11-1-10,-4 3-8,33-1-7,2-8-3,4 10-9,6-2-4,2-4-1,1-3-8,-3 1-4,3 1-6,-6-4-13,-7-4-2,-2 3 0,-28 2-9,2 0 2,-6-1 3,-2-1 3,-10-3-4,2 0 1,-10 6-1,-1-3 8,-5 4 4,-1-3 9,-4 7 11,-4-2 13,3-2 1,-5 1 5,-1 5-2,-3 0-6,1-1-8,-3 0-4,1 6-3,-9-2-2,14 7 11,-4 10 11,-5 6 5,1 7-3,-9 17-2,-4 6-2,-4-2 0,-3 19-4,-7 1-5,2-2-3,-1-2 2,6-16-6,-1 4-6,-4 15-1,5-19-5,1-2-1,6 4-3,-6-6 0,10-2-1,-2-1-5,3-6 3,-2-14-6,4 7 3,6-5-4,0-2-5,-4-7 0,4-2-1,2-4 3,-2-1-4,6-8 2,-6 3-2,3-5-5,1-1-4,3-7 1,-1-1-5,2-6-5,9-7-1,-1 4 1,-2-3 1,-1-1 10,-4 1-7,0-1 2,6 5 2,-10 1 0,0 0 1,3 4 8,-6 1-5,5-3-1,-5 7-1,-2-3 0,1 6 4,1-4-2,-2 2 4,2 3-6,-2 0 5,0-1-5,-6 4 3,13 0 2,-13 0-2,16 7 4,-5-3 6,-3 2 1,0 2 5,-2 1 1,2 4 0,5-4 1,-4 5 4,4-3-6,0-2 0,-4 1 5,7-1-1,-2 2-5,7-1 3,1-3-2,8 3 1,2-4-1,-4-5-3,5 2 0,9-3 1,0-2-4,-12-4 3,4 4-5,-4-8-1,-2 3 2,-2-6 5,-1 4 1,-4-6-6,-1 3-2,1-4-8,-7 4 7,0-2-3,0 0 1,4-4-5,-10 4 6,1-1-3,-2-2-3,1 1 1,-4-2-5,-1 6 4,1-3 1,-3 1-2,-1 2-4,-1 2 5,-4 0 2,0-1-3,0 4 0,-1 1 3,0 1 0,-7 3-3,5 2-3,8 0 4,-27 3 3,11 7-1,-3-3-2,-1 7 4,-2-2-2,4 0 0,-2 9 10,2-4 4,4 5-4,0-10-6,1 7 4,5-4-1,0-2-2,0 3 7,4-4-7,0-1 7,3 1 2,1-1-12,3-2 2,2 1 0,-2-3 6,5-2-4,4 0-2,0-5-7,-3 2-2,5-4 2,1-2-4,0 0 10,1-3-13,2 3 2,-4-9-3,0 2 0,0-2-6,5-8 4,-4 5-2,-1-2 10,0-3-2,-6 4-1,6-2 0,-3 7-2,-1-8 2,-2 8 1,3-4 2,-6 4 2,6-1-1,-3 0 5,0 6-2,-4-3 2,-1 4 1,2 0-1,0 1 3,-2 3-2,2-5-2,-5 7 0,0 0 1,0 0 2,0 0 9,0 0 12,3 19 2,-9-2 3,1-2 1,-6 7 5,3-5-6,2 6 6,-9 2-8,6 1 2,-2-1-7,3 2 5,0-4-5,3-4-2,-1-1 7,4 0-11,1-3 2,1 2-1,3-4-3,0-1 2,3-3 4,-1-1-4,5-1-5,-1 0 2,7-3-3,-2-4 0,5-1 0,0-2-1,-1-6-7,4-4-2,2 4-2,-1-6 2,-1-2-6,12-9-4,-12 6 0,5-9-2,3-4 2,-2 1 5,-1-9-7,0 6 5,2-3 1,-2-1 2,-2 1-1,-1 1-2,-1-3 7,0 8 0,-9 6 2,0 1 9,-1 10 17,-5-2 7,-4 9 4,4-7 1,-3 10 13,-2-3-16,4 4-4,-7 4-2,0 0 15,0 0 24,0 30 8,-7-4 3,-7 11-7,-2 8-4,-3-6 1,-1 5-13,5 3-7,1-6-1,-6 1-5,8 2-9,1-6 4,5 1-5,0-11-21,1 0-8,7-3-37,1-3-29,3 0-32,0-9-29,-1 3-37,5-7-43,4-3-46,0 0-41,5-2-38,-1-4-187,2-4-558,1-5 247</inkml:trace>
          <inkml:trace contextRef="#ctx0" brushRef="#br0" timeOffset="9835.7096">5659 2002 223,'0'0'248,"0"0"-13,0 0-15,0 0-20,0 0-9,0 0-5,0 0 3,5 29-6,0-9-6,-4 12-2,1 12-12,-4 5-11,-2 0-14,-3 27-37,-2 2-4,-1-2-14,-2 1-9,-3 3-8,-7 1-5,-3-1-4,-4 2-11,-4-2-15,-2 0-28,4 0-29,-4-5-32,2 3-31,4-11-29,1 2-28,5-23-47,3-3-25,4 3-191,-3-11-443,6-13 197</inkml:trace>
          <inkml:trace contextRef="#ctx0" brushRef="#br0" timeOffset="12287.777">8360 2566 6,'4'-18'236,"2"2"4,-3 0 1,-1 5 1,-1-3-8,-1 6-14,0 3-12,0-5-20,0 3-12,0 1-20,0 6-16,-8-2-15,8 2-3,-19 1-24,5 2-10,-3 5-7,-1-1-12,-7 4-4,0 6-6,2-3-6,-3-1-4,0 3-6,2 2-15,2-4-7,2 0-10,-4-2-1,3-3-7,2 1-3,2-1-3,-2-2-4,-8 4 2,10-5-1,-2-2 3,4-2-2,3 3 3,-3-4-2,1 1 3,6 0 0,-4-4-1,12 2-1,-16-2 3,6 4-1,10-2-2,-16 0 3,16 0-4,-9 2-1,9-2-3,-6 1-7,6-1 0,-10 6 4,10-6 0,-8 9 5,8-4-4,-3 2 2,6 6 1,0-9 2,-1 5-1,1 3 3,0-3-1,4-3-1,-1 6 3,-1-1-1,4-2 2,-1 0-1,0-1 3,5-1-2,-1 4 4,4-5-3,3 4 0,-3-3 0,3 3 1,-3-1-2,4-2 1,-4 1 4,3 0-3,-3-4-3,2 3-1,-3-5 3,3 4-2,-1-3 8,4-1-7,-4 1 7,4-3-3,-1-3-1,3 0 4,3-5-5,1 2 1,-11 0 1,11-8 7,0 4-5,-5-1-1,5-3 3,-5 2 0,2-4 5,-3 1 4,4-3 4,-4 2 3,-4 3 4,0-8-1,-1 11 5,-2-6 0,1 6 5,-3-3 1,-2 4 4,-2-1 1,-2 2 10,5-1 2,-8 3 10,-3 6-5,11-8-4,-9 4 1,-2 4-7,0 0-13,0 0 1,0 0 7,0 0 4,0 0 5,3 20 6,-4-5 2,-6 0 8,4 2-4,-3 3 0,-7 8-17,5-7-2,-4 2-4,5 1 0,-1-7-4,2 1-4,4-1-8,-4 0 1,6-1-9,0-1 3,-2-4-1,2 1-3,0 0 7,2-6-7,6 3 1,-3-3 4,1 2-5,4-6-5,-10-2 2,25 0-3,-11-3-5,2-4-7,0 1 2,3 1-6,-3-6-10,1-1-5,5-1 15,-1-2-17,3 1 2,-7-3 5,-3 5-5,5-5 4,2-1-8,-7 2 2,7-2 9,-7 4-1,0 4 1,-1-5 4,1 7-2,0-7 5,-1 5 3,-5-6 5,0 9 4,0 2 5,-2-6 13,-1 6-12,1 0 0,0-1 2,-6 6-5,8-3-9,-8 3-3,0 0 6,0 0 6,0 0-1,4 19 2,-8-2-5,1 4-1,-2-4 5,-1 2-21,0 6-22,4-5-16,-4 4-21,1-7-26,4 3-18,1-5-25,0 4-20,3-6-24,6 1-21,-4-4-20,9 0-17,-3-3-5,7-5 5,2-2 0,1 0 16,-1-2 9,-2 2 14,-1-7 21,-1-3 20,5-1 28,-7 1 26,7-6 31,-7 4 19,-2-3 24,4-4 34,-5 4 22,2 0 25,-5 3 19,1 0 13,3-3 9,-8 7 10,3-1 4,-1-1-5,-1 3-4,-2 4-12,3-4-8,-1 1-6,-2 4-5,-3 2-1,0 0 10,18 4-3,-11 9-3,0-5-4,-4 7 4,3-3 4,-1 6-5,-3-4 14,2 3-10,0 1-5,-4-1 3,3 0-4,-2-3-4,-1 2-9,2-3-2,-2-4-1,0 2-4,1-4-2,-1-1-6,4-3-3,-4-3-1,0 0 2,3 14-7,-3-14-1,11-1-3,-11 1 2,0 0-7,24-13 0,-10 4 0,0 2-7,0-4 2,1-3-3,8-5-3,1 0-4,-2-1 1,10-7-3,0 0-1,4 1-4,-3 0 6,-6 13-9,-3-8-4,-2 8-12,2-1-6,-7 7-4,4-4-9,-4 6-12,1-2-12,1 2-14,-3-1-11,3 1-16,-5 4-32,0-3-26,7-1-39,-10 5-200,-11 0-439,25-6 193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1:37.578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8AF3DA2B-A245-4A8F-82DA-3496F3DCAE08}" emma:medium="tactile" emma:mode="ink">
          <msink:context xmlns:msink="http://schemas.microsoft.com/ink/2010/main" type="writingRegion" rotatedBoundingBox="10145,5491 11492,5491 11492,5662 10145,5662"/>
        </emma:interpretation>
      </emma:emma>
    </inkml:annotationXML>
    <inkml:traceGroup>
      <inkml:annotationXML>
        <emma:emma xmlns:emma="http://www.w3.org/2003/04/emma" version="1.0">
          <emma:interpretation id="{4C830C84-EE64-4E71-BED8-F011B8EE6A3C}" emma:medium="tactile" emma:mode="ink">
            <msink:context xmlns:msink="http://schemas.microsoft.com/ink/2010/main" type="paragraph" rotatedBoundingBox="10145,5491 11492,5491 11492,5662 10145,5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0B60CC-CD16-45D7-8123-955D25FCC15A}" emma:medium="tactile" emma:mode="ink">
              <msink:context xmlns:msink="http://schemas.microsoft.com/ink/2010/main" type="line" rotatedBoundingBox="10145,5491 11492,5491 11492,5662 10145,5662"/>
            </emma:interpretation>
          </emma:emma>
        </inkml:annotationXML>
        <inkml:traceGroup>
          <inkml:annotationXML>
            <emma:emma xmlns:emma="http://www.w3.org/2003/04/emma" version="1.0">
              <emma:interpretation id="{0F0DC1F4-6CBC-49B2-88A6-BA3DFC1F24E2}" emma:medium="tactile" emma:mode="ink">
                <msink:context xmlns:msink="http://schemas.microsoft.com/ink/2010/main" type="inkWord" rotatedBoundingBox="10145,5491 11492,5491 11492,5662 10145,5662"/>
              </emma:interpretation>
            </emma:emma>
          </inkml:annotationXML>
          <inkml:trace contextRef="#ctx0" brushRef="#br0">-19 171 8,'-5'-6'146,"5"3"-10,0 3-10,-5-4-5,0 0-14,5 4-11,-6-3-6,6 3-8,-4-3-4,4 3-1,-5-3-7,5 3-16,0 0 2,0 0-8,-5-4-5,5 4-2,0 0-5,0 0-7,0 0-6,0 0 2,0 0-8,0 0 0,10-4 0,-10 4 1,15-1-5,-5 0-2,0-1-2,5 1-14,-1-2-13,-1 2-15,6 0-28,-4 1-24,4-2-52,-4 5-73,-2-3-226,2 1 100</inkml:trace>
          <inkml:trace contextRef="#ctx0" brushRef="#br0" timeOffset="1215.176">31 88 121,'0'0'149,"-10"0"-6,10 0-13,0 0-7,-6-4-6,6 4-5,0 0-11,0 0-5,0 0-17,-5-2 0,5 2-9,0 0-4,0 0-10,0 0-3,0 0-8,0 0-5,0 0 3,0 0-18,0 0 9,0 0 0,0 0-4,0 0-3,0 0-8,-10 0 4,10 0-7,0 0-3,0 0-3,0 0 2,0 0 0,0 0-2,0 0 4,0 0 7,0 0-2,0 0 10,0 0-4,0 0 1,0 0-1,0 0-4,26 0 12,-26 0-4,10 0-3,-10 0 0,7-1-1,-7 1 1,9 0 3,-9 0-1,10 0 2,-4 0-8,-6 0 1,14-1-4,-7 1 3,-7 0-1,12 0-4,-1-2-1,-3 1-1,2 1-5,4-1 2,-4 0-8,1-1 8,3 1-6,-4 0 7,2 1-4,0-2-2,-5 0-1,4 1-1,-2 1 1,0 0-3,-1 0 2,1-2 1,-1 2-4,-1-2 1,2 2 1,-2 0-2,-7 0-2,16 0 3,-8-1 0,-1 1 1,1-1-1,0 1 1,1 0-7,-1-1 4,5 1 3,-4 0-2,-2-2-1,2 1 0,0-2 2,1-1 2,2 3-4,-4-1-2,-1 0-3,1 0 4,-1 1 1,-2 0 2,-5 1-4,14 0 4,-8-1-2,1-1-2,1-2-1,-3 3 2,3 0 3,0 1 0,0-1-2,4-2 0,-5 2-3,2-1 2,-3 1 0,3-1 0,-1 2 0,-1 0-2,-7 0 1,16 0 0,-11 0 0,5-1 3,-2 1-3,0 1-1,2-1 3,0 0 1,-1-1-3,2 2 2,-2-1-1,0 0 0,-2 0 2,1 0-5,0 0 1,1 0 0,-2 2 2,1-2-1,3 0 0,-1 1-1,-1 1 2,-2-2 2,4 0-1,-2 1-1,1-1 0,-2 1 0,3-1 2,-1 0-1,-2 2 2,6-2-2,-4-2 1,2 2-2,1 0-1,2 0-1,-3 0 2,3-1 2,-5 1-1,5-1 1,-4 1-2,2 1-2,-2-1 2,3 0 1,-3 0 0,0 0-1,0 0 0,-2 0 1,2 0-2,-1 0 1,-2 0-3,5-1 6,-8-1-2,4 2-2,2-1-1,0-1 5,-2 2-2,0 0 3,1-1-3,-3 1 1,2-1-1,-4-1-1,6 2 2,-3-1-2,-1 0-1,-1-1 1,2 1-1,-1 0-11,-1 0-26,-6 1-45,15-2-26,-5 1-49,1 0-216,1-1-404,3-2 179</inkml:trace>
          <inkml:trace contextRef="#ctx0" brushRef="#br0" timeOffset="336.8805">18 77 10,'-7'0'144,"7"0"-13,-8 1-1,8-1-10,-8 0-5,8 0-4,-6 2-11,6-2-3,-8 0-2,8 0-8,-6 1 6,6-1-12,0 0 3,0 0-9,0 0-5,0 0-9,-5 3-5,5-3-7,0 0-7,0 0-3,0 0-2,0 0-5,0 0 3,0 0-9,17 5 2,-9-3-3,2-1-5,3 0 1,2 1-5,4-1-1,3-1 1,1 0-2,9 1-26,-11-2-24,5 0-32,7-2-36,-11 0-65,-1 2-112,1-3-305,-1 1 134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02.0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D560905-8502-4F43-B512-E338B3A52690}" emma:medium="tactile" emma:mode="ink">
          <msink:context xmlns:msink="http://schemas.microsoft.com/ink/2010/main" type="inkDrawing" rotatedBoundingBox="8030,10979 11851,13620 9891,16457 6070,13816" semanticType="enclosure" shapeName="Other">
            <msink:destinationLink direction="with" ref="{10CD5EC2-CDD8-478E-BF61-82C261CF1228}"/>
            <msink:destinationLink direction="with" ref="{FAF076BE-D512-4CB8-A9A8-7D306CD0082B}"/>
          </msink:context>
        </emma:interpretation>
      </emma:emma>
    </inkml:annotationXML>
    <inkml:trace contextRef="#ctx0" brushRef="#br0">2 0 64,'0'0'90,"0"0"-8,0 0-6,0 0-13,0 0 1,0 0-6,0 0-4,0 0-3,0 0-1,0 0-6,0 0 11,0 0-9,0 0 8,0 0-3,0 0 3,0 0-5,0 0 11,0 0-11,0 0 4,0 0 5,0 0 0,0 0-5,0 0 4,0 0 0,0 0-1,0 0-3,0 0 1,0 0-2,0 0 0,0 0-3,0 0 1,0 0-2,0 0-4,0 0 1,0 0 0,0 0-3,0 0 1,0 0 0,0 0 0,0 0 1,0 0-1,0 0-2,17 11 5,-17-11-5,13 5-1,-4-2 3,-9-3-4,19 5-5,-19-5-1,17 3-1,-17-3-2,13 6-2,-13-6-1,11 7 0,-4-2-1,-7-5 1,13 12-2,-8-7 2,2 1-3,-7-6 0,10 13 0,-4-6-1,0-2-3,3 3 2,1 1-3,-10-9-2,16 16 0,-11-7-2,5-4 1,-2 4-1,3-1-1,-3 1 5,8 1-5,-4-2-1,3 4-1,0 0 1,-1-4 0,1 0 1,-3 1-3,-1-2-2,1 5 0,1-4 2,1 4-2,0-4 1,-2 0-1,1 4 0,1-5 2,1 2-3,-4-1 0,4 3 1,-3-6 0,2 4-2,1 0-1,-3-3 3,3 4 3,1-3-7,3 0 1,-8 1 0,3 0-2,0-4 7,1 4-6,-5-2 2,2 1 1,4 0-2,-1 1 2,1 0-3,-6-3-1,5 2 2,4 1 2,-7 0-3,3-3-2,4 5 0,-2-2 2,-1 2 4,-3 0-6,4-2 2,2-3-1,-7 7-2,4-2 4,-3 3 1,1 0 0,1-1-1,-4 0-1,4 0-1,-1 0 2,-4 0-2,7-3 2,0 3 5,-3 3-1,1-3 2,-3-3 10,3 3-5,4 1 7,-2 1 6,-1-3 2,4 2 2,2 3-5,-6 0-7,4 0 1,-1-1 3,5 0-7,-9-2 2,-1 0-8,2-1 3,-6 0-4,3-3 2,1 0-2,-2 2 0,-2-3 0,2 3-1,-1-3-2,-3-3-4,1-2 9,-1 4-2,2-1 1,1 1 3,-1-3-9,-2 0 11,-8-4-2,16 12 0,-8-9-5,-8-3-2,14 9 5,-14-9-3,12 4 1,-7 1 3,-5-5-11,12 7 9,-12-7-3,0 0 0,14 3-8,-14-3 9,0 0-8,10 9-26,-10-9-29,0 0-43,0 0-53,0 0-65,17-5-76,-17 5-273,14-6-608,-2 2 268</inkml:trace>
    <inkml:trace contextRef="#ctx0" brushRef="#br0" timeOffset="-1304.5791">-2212 789 16,'0'0'82,"0"0"-6,-13 3 1,13-3-5,0 0-7,0 0-7,0 0-8,0 0-1,0 0 0,0 0-7,0 0 0,0 0 6,-6 12-9,6-12 3,0 0-10,0 0 4,0 0 1,0 0-1,0 0 5,0 0-12,0 0 6,0 0 0,0 0-4,0 0-4,0 0 5,0 0-9,0 0 0,0 0 3,0 0-9,0 0 1,0 0 3,0 0-5,0 0-2,0 0 1,0 0 0,0 0 6,0 0-1,0 0-2,0 0-7,0 0 7,0 0-3,0 0 3,0 0-9,0 0 7,0 0 2,0 0 1,0 0 2,0 0 2,0 0-1,0 0 0,0 0 1,0 0 12,0 0-7,0 0-1,0 0-1,0 0-2,0 0-3,0 0 2,0 0-2,0 0-2,0 0-3,0 0-2,0 0-3,0 0 0,0 0-2,0 0-1,0 0-1,0 0-2,0 0 2,0 0 3,0 0-8,0 0 3,29-21-1,-29 21 6,14-4-5,-14 4 3,14-3-3,-14 3 4,15-7-3,-15 7 2,12-8 2,0 7 2,-12 1 4,14-9-3,-14 9 0,12-7 3,-12 7 4,13-8-6,-4 5 1,-9 3-3,0 0 2,15-8-1,-15 8-2,7-9 1,-7 9-5,9-4-2,-9 4 3,0 0 0,12-5 2,-12 5-6,0 0 2,0 0 0,17-1-2,-17 1 1,0 0 6,17-5-8,-17 5-1,12-8-1,-12 8 2,13-9 0,-13 9 7,12-4-6,-12 4 0,16-7 2,-16 7-2,0 0 0,15-5 1,-15 5 2,12-9-1,-12 9-1,9-3 1,-9 3-1,13-11 1,-13 11 0,14-1-1,-14 1 1,12-2-2,-12 2 0,0 0 2,21-5-4,-21 5-1,13-6 4,-13 6-5,12-7 4,-12 7-5,19-4 4,-10 1-2,-9 3 3,22-6-4,-12 1 1,-1 3 1,-9 2 0,18-8 3,-9 4-4,-9 4 4,19-9-4,-12 5 2,-7 4 2,18-3-4,-9-2 3,-9 5 0,19-10 0,-9 9 4,0-3-3,0-1 0,-10 5-1,23-7-4,-11 6 1,-2-7 1,-10 8-1,22-7 2,-10 2 1,0-2-1,3 3-2,4-3 3,-10 3-1,4-1-3,-2 2-1,1-2 3,0 1 0,1 0 1,-2 1-2,-11 3-1,27-12-1,-17 11 0,4-4 1,-2 3 1,-2-3 1,0 1-2,-10 4 1,21-11 4,-9 10-3,-4-3-3,-8 4 2,24-7-2,-15 6 2,1-3 2,-10 4-2,22-6 2,-10 1-1,-2 4-2,4-3 0,-14 4 1,24-8-1,-12 6 2,-2-4-2,4 4 2,-14 2-2,24-9 3,-9 4-4,-3 1 3,-1 0 1,-1 0-3,3 0-3,-1-3 9,0 4-8,0-2 3,2 2 0,-14 3-1,17-6 0,-7 2-1,2-1 2,-12 5 0,19-10 0,-9 5 2,2 2-4,-3-2 0,-9 5 3,22-8-2,-10 3 2,-2 0-4,4 3 11,0-3-11,1-2 1,-3 4 1,0 2-3,-12 1 5,22-9-4,-8 6 2,-4-2-1,0 2 1,9-1-1,-9 1 0,11-1 1,-13 1 1,-8 3-2,21-6 3,-11 2-2,2 1 2,-12 3-3,24-6 5,-15 3-2,4-1-2,-2 0-2,2 0 2,-2-1 2,7-2-1,-2 4-2,-1-2 2,-3-2 0,3 4-2,-3-3 3,6 0-4,-3 1 5,-1 2-2,-1-2-3,-2 2 2,0-2-1,5-2 1,-4 2 1,0 0-3,3-1 4,1 1-1,-3 0 0,-1 1 4,-2-2-4,1 0-1,-1 2 6,-10 4-6,20-10 0,-13 7-1,-7 3-1,14-7 1,-14 7 1,19-3-2,-12-1 3,-7 4 1,15-5-3,-15 5 2,14-4 1,-14 4-1,17-8-1,-17 8-3,19-3 3,-14-2 1,-5 5 6,18-1-7,-18 1 0,19-2-3,-7 1 3,-12 1-3,19 0 3,-19 0 2,21-4-3,-21 4-1,20-1 0,-20 1-17,0 0-23,10-2-33,-10 2-30,0 0-38,0 0-33,0 0-163,0 0-367,0 0 162</inkml:trace>
    <inkml:trace contextRef="#ctx0" brushRef="#br0" timeOffset="6753.8098">-445 2464 3,'0'0'98,"0"0"-22,0 0-4,0 0-3,0 0-6,0 0 5,0 0 3,0 0-6,0 0-6,0 0-5,0 0 2,0 0-8,0 0-15,0 0 2,0 0-7,0 0 3,0 0-5,0 0 5,0 0-4,0 0 1,19-36-2,-10 31 11,-9 5 3,17-10-9,-9 5-15,-8 5 13,16-10-12,-6 6 7,-1-2-14,-9 6 5,17-8-2,-7 1-1,0 3 0,-10 4 9,16-11-15,-6 5-6,2 3-6,-4-5 14,4-1-4,4 1-4,-4 2 9,1 1-4,-1-1 6,-1-1-3,4 0 2,-5 1 1,-1-2 1,4-1-8,3 3 7,-6-7-2,2 6 6,-2-6-7,6 6 2,-1-3 3,-1-1 1,-1 2 4,-2 1-5,-3-2 2,6 0-13,0 2 9,-1-1-14,-3 0 17,6 1-5,-2 1-1,-1 3 8,-1-7 0,0 5-8,4-1 4,-3-1 1,-1 1 2,4 1 1,-1-1-1,0 2 2,-3-2-8,4 1 7,1-1-7,2 0 4,-2-1 2,-2-2 0,6 0-7,-1 1-7,-1-3 3,3 5 6,0-1-5,-3-4-4,2 3 4,-4-3 3,3 2-2,-3 0-5,0 2 4,2 0 0,-2-4-3,-1 5 3,-1 2 0,0 0-5,-3-1 6,-1-1-3,4-1 2,-5 3-5,2-3 6,-2 1-4,2-1 2,-1 3 1,-3 0-5,6-2 1,-6-1 3,11-2-1,-8 5-2,0-1-3,5 0 1,-6 0-5,-1-2 5,4 0 2,1-1-7,-2 4 6,0-5 3,-2 7-6,6-4 3,-6 1-2,-2-2 4,4 4-2,-1-3-3,1 3 1,0-6-4,3 4 9,-5 2 3,2-3-9,-2 1 0,-1 2 6,3-3-3,-2-1 4,-10 8-2,21-8-1,-11 3 3,2-3-2,0 1 9,3 0-11,-3 1-3,-3-4 4,4 5-3,5 1 0,-1-4 0,-4 2 0,-4-1 4,4 2-2,-1 2 0,-1-4-5,2-1 5,-4 3-6,-9 5 9,24-11-3,-12 6 4,-4 0-2,3-1 1,2 3-3,-2-3-1,-11 6-4,20-8 5,-6 3-7,-2 3 3,3-5 4,2 1-1,-5 1 10,4-2-5,-1 0 4,-1 3-8,1-6 2,-3 4-6,-2 3 8,0-3 6,2-1 3,-12 7-3,17-5 3,-8 2 7,-9 3-1,12-8 3,-12 8-7,9-7-2,-9 7 7,8-8-11,-8 8 6,0 0-5,7-10-5,-7 10-2,0 0 7,5-15-3,-5 15 1,3-8-4,-3 8 1,6-15-5,-6 15 6,3-10 0,-3 10 0,5-10 5,-5 10 0,0 0 2,2-10 4,-2 10 3,0 0 4,0 0-2,2-15 3,-2 15-2,0 0 0,0 0 2,0 0-5,6-8 0,-6 8-3,0 0 1,0 0 0,0 0-2,0 0 2,0 0-5,0 0-1,11-8 1,-11 8-1,0 0-1,5-10 1,-5 10 2,0 0-5,10-7 0,-10 7 0,0 0 0,9-8 1,-9 8-3,0 0 5,0 0-1,8-7-3,-8 7-3,0 0 2,0 0-1,0 0 2,0 0-4,0 0-1,0 0 3,0 0-2,0 0-2,0 0 3,0 0-4,0 0 5,0 0-6,0 0-1,0 0 2,10-6 1,-10 6 0,0 0 1,0 0-5,0 0 4,0 0-3,9-6 3,-9 6 6,0 0-6,0 0-1,0 0-1,0 0 1,0 0 2,0 0-2,0 0-4,0 0-2,0 0-4,0 0 1,0 0-3,0 0 1,0 0-6,0 0 1,0 0 1,0 0 1,0 0 0,0 0-2,0 0 4,0 0 1,0 0 0,0 0 0,0-16 1,0 16 4,0 0-2,0 0 4,0 0-2,-2-15-1,2 15 6,0 0-3,0 0-3,-1-20 2,1 20-3,0 0 4,3-14 3,-3 14-2,3-15 3,-3 15-2,9-20 1,-7 11 0,3-2 5,-5 11 5,13-15 0,-9 7 6,-4 8 7,8-13-4,-1 6 2,-7 7 1,0 0 2,5-10-10,-5 10 1,0 0-4,0 0-3,0 0 0,9-7 0,-9 7 2,0 0-5,0 0 1,0 0-2,0 0 1,0 0-13,0 0-22,-22 30-24,22-30-32,-9 7-51,9-7-43,-7 8-199,7-8-409,0 0 181</inkml:trace>
    <inkml:trace contextRef="#ctx0" brushRef="#br0" timeOffset="15170.0473">-2208 987 41,'-9'-8'68,"9"8"3,0 0-4,0 0-7,-7-7 4,7 7 3,0 0 5,0 0-6,-7-12 5,7 12-3,0 0 0,0 0-4,0 0 5,-1-16 6,1 16-1,0 0 7,0 0 0,1-20-8,-1 20 3,0 0-7,0-20-8,0 20-2,0-13-8,0 13-5,0 0 1,0-15-11,0 15-2,0 0-5,0 0 1,-1-17-7,1 17 0,0 0-3,1-18-1,-1 18-4,0-13 3,0 13-9,0 0 2,-1-23-5,1 23 2,-4-10-2,4 10 3,0-15-1,0 15-2,0 0-1,0 0-1,0-18-2,0 18 3,-5-10 0,5 10 2,0 0-4,-5-13-3,5 13 5,0 0-2,-2-15-3,2 15 0,0 0-3,0 0 0,2-17 4,-2 17 2,0 0-2,0 0 4,0 0-2,0 0 6,0 0 6,0 0 7,0 0-4,3-16 4,-3 16 3,0 0-5,0 0 2,2-12 0,-2 12-3,0 0 2,2-15 1,-2 15-2,0 0 0,0 0-2,0 0-2,7-12 1,-7 12 2,0 0-2,5-9 0,-5 9-3,0 0-2,0 0 0,3-11-2,-3 11-4,0 0 5,0 0-3,7-16-2,-7 16 1,0 0-3,7-8 3,-7 8-1,2-15-4,-2 15 2,0 0 0,6-10 5,0 2 2,-6 8 2,3-12 1,-3 12 5,5-8 1,-5 8 1,0 0-1,7-13-3,-7 13-1,0 0 1,0-14-3,0 14-1,0 0-2,0 0-1,0 0-2,3-13 1,-3 13-3,0 0 0,0 0-1,0 0 1,0 0 2,0 0-6,0 0 2,4-16-2,-4 16 1,0 0 0,0 0 0,0-15 4,0 15-5,0 0 2,0 0 1,0 0 1,1-13-2,-1 13 3,0 0 1,0 0-1,0 0-3,0-15 1,0 15 0,0 0 1,0 0 0,0 0 0,0-16-3,0 16-1,0 0 1,0 0 1,0 0-5,0 0 2,6-9 1,-6 9 3,0 0-4,0 0 0,0 0 0,0 0-1,0-15 1,0 15-1,0 0 1,0 0 2,0-15-5,0 15 0,0 0 4,0 0-2,0-15 0,0 15 1,0 0 0,0-15 0,0 15 0,0 0 0,0 0-1,-4-19 0,4 19 6,0 0-5,4-16 1,-4 16-4,1-13 4,-1 13-3,0 0 1,-1-16 2,1 16 0,1-14-4,-1 14-1,0 0 2,-1-20 1,1 20 0,1-13 0,-1 13 0,0 0 1,-1-15 2,1 15-3,0 0-1,0 0 1,0-17 0,0 17 0,0 0 1,0 0-2,0 0 3,0 0-1,-4-17-1,4 17 0,0 0-1,0 0 2,-2-11-1,2 11 3,0 0-5,0 0 3,-1-19-1,1 19 1,1-12 1,-1 12-3,0 0 1,0-16 0,0 16 2,0 0-1,2-15-2,-2 15 1,0 0 0,4-14-1,-4 14-1,0 0 4,-4-19-1,4 19-3,0 0 5,4-17 0,-4 17-2,1-13-1,-1 13 2,0 0-4,0-16 2,0 16 3,0 0-1,2-12 2,-2 12-4,0 0 3,2-15 1,-2 15-3,0 0 1,3-13 1,-3 13 4,0 0-3,3-15 0,-3 15-4,4-15 5,-4 15-3,5-12 1,-5 12 0,0-14 4,0 14 0,5-15 2,-5 15 0,5-14 1,-5 14-3,4-14 2,-4 14-1,1-14-3,-1 14 2,4-11 0,-4 11-4,2-17 6,-2 17-2,5-14-2,-5 14-2,0-14 3,0 14 0,1-15-1,-1 15 1,2-16 12,-2 16-2,5-12 4,-5 12-8,0 0 5,0-18-5,0 18 2,0-17-2,0 17-5,0-13 6,0 13-8,0-16 0,0 16-1,0-15 0,0 15 1,-2-15 1,2 15-3,0-18-1,0 18 0,-3-22 2,3 22 2,0-20-4,0 20-2,-2-15 3,2 15 0,0-17-2,0 17-3,-1-17 3,1 17-2,1-11 4,-1 11 2,2-13-5,-2 13 2,0 0-2,0 0-2,-2-20 5,2 20-1,0 0-1,0 0-1,0-15 1,0 15-1,0 0 1,-1-16-2,1 16-1,1-13 3,-1 13-4,0 0 4,2-20-3,-2 20 5,3-16-6,-3 16 3,0-20 0,2 13 0,-2 7 1,2-20 0,-2 20-2,2-15 3,-2 15-5,5-13 2,-5 13 0,0-12 3,0 12 0,0 0 1,0 0-6,0 0 4,1-18-1,-1 18 1,0 0 0,0 0-3,0 0 2,4-11 2,-4 11-2,0 0 4,0 0-5,0 0 2,3-19-4,-3 19 2,0-13 1,0 13-1,0-21-1,2 12 2,-2 9-2,3-18 2,-3 18 3,4-16-3,-1 5 0,-3 11 0,2-17-2,0 6 4,-2 11-2,1-17-1,-1 17 0,4-19 6,-4 19-7,0-12 3,0 12-1,1-20 1,1 11-1,-2 9 0,0-19-2,0 19 1,4-20 3,-4 20 3,1-22-6,1 10 0,-2 12 0,0-18 2,0 18-2,0-20 4,0 8-4,0 12 4,0-20 0,0 20-1,-2-16-5,2 16 3,0-16-1,0 16 2,-1-16-1,1 16 7,0 0-2,0-18 0,0 18-2,0 0 1,0-19-2,0 19 0,0 0 2,-4-15-3,4 15 0,0 0 1,4-19-1,-4 19 0,1-13 0,-1 13 2,0-15-4,0 15 1,2-13 3,-2 13 1,2-18-1,-2 18 4,3-15-3,-3 15-3,0-14 1,0 14 3,2-13-4,-2 13 1,0 0 2,2-15 3,-2 15-7,0 0 3,0-14 0,0 14 0,0 0 1,0 0-3,-2-15-1,2 15 0,0 0-3,2-19 5,-2 19-3,3-13 3,-3 13 4,2-11-6,-2 11 3,0 0 2,0-18 1,0 18-2,0 0 2,-2-17-1,2 17 3,0 0-1,0 0-5,0 0 2,2-13 1,-2 13-5,0 0 2,0 0 1,0 0-3,0 0 2,0 0-1,0-15 0,0 15 1,0 0-2,0 0 0,0 0-2,0 0 4,0 0-2,0 0 1,0 0 1,0 0-3,0 0 3,0 0 3,0 0-2,0 0-5,0 0 0,0 0 1,0 0 2,0 0-2,0 0 2,0 0-1,0 0 2,0 0 1,0 0-2,0 0-2,0 0 3,0 0-2,0 0 0,0 0-3,0 0 3,0 0 0,0 0 0,0 0-2,0 0 2,0 0 2,0 0 0,0 0 4,0 0-6,0 0 2,0 0 2,0 0-3,0 0 2,-9-9-3,9 9 0,0 0 10,0 0-9,0 0-3,0-17 4,0 17-1,0 0 1,0 0-2,2-12 1,-2 12-3,0 0 4,0 0-2,0 0-1,0 0-2,0 0 4,0-16 1,0 16 1,0 0-1,0 0-5,0 0 1,0 0 2,0 0-1,0 0 0,0 0-1,0 0-3,0 0 2,0 0 1,0 0 2,0 0-2,0 0-2,0 0-1,0 0 3,0 0-2,0 0-1,0 0 2,0 0-1,0 0 4,0 0-2,0 0 3,5 47 0,-5-37-1,0-10-3,-3 20 1,6-4-1,-3-5 4,0-11-2,2 24-3,-2-14 2,0-10-1,0 17 1,0-17 2,0 13 0,0-13 0,0 13-1,0-13 1,0 0 4,0 0 3,-2 14-2,2-14-6,0 0 0,0 0-5,0 0-2,0 0 0,0 0 3,-36-23-3,29 12 2,0-2-9,1-2-1,2 0 4,-3-3 0,1 0 5,0 3-3,5-1 1,-1 2-3,-3 3 6,5 11 0,-2-18-2,2 18 1,-2-19 0,2 19 0,-5-13 1,5 13 1,0 0-4,0 0-2,0 0 5,5-15-2,-5 15 1,0 0-2,0 0 6,0 0-1,0 0-1,0 0 2,24 27 2,-19-19-5,1-1 5,-6-7-1,6 16-1,0-7 0,-6-9-1,3 20 1,-3-11 2,0-9-1,5 20 4,-5-20-5,-5 22 3,3-13-1,-1 1 2,-2 0-1,5-10 0,-11 17 0,6-7-1,0 0 0,5-10 0,-10 11-2,3-6 4,7-5-2,-8 12 1,8-12-3,0 0 3,-9 3-5,9-3 4,0 0-5,0 0 2,0 0-2,-12-28 2,10 15-1,2 13 2,2-22-3,-2 22 4,4-16 0,-3 3-1,-1 13-1,7-19 0,-5 10 1,-2 9 1,10-16-3,-3 10 3,1-1-4,-8 7 0,12-10 1,-12 10 2,14-8 0,-14 8 0,12-1-1,-12 1 2,0 0-1,15 9 0,-15-9 0,14 14 2,-7-8-2,-2 4 0,-2-1 5,-3-9-1,6 20 1,-5-8-4,-1 0 1,0-12 0,0 24 1,0-15 0,0-9 2,-1 19 0,1-19-4,-6 16 5,6-16-3,-3 8 6,3-8-5,-5 12-1,5-12 4,0 0 3,0 0-3,0 0 1,0 0-4,0 0 5,0 0-1,0 0-4,-26-15-2,26 15 3,-10-18-4,7 9 5,3 9-5,-7-26 5,5 10-4,2 4 1,0 12-2,0-23 0,-3 11 1,8 2-1,-5 10-2,5-19-1,-3 10 1,-2 9-1,3-15 1,-3 15 1,10-7-1,-10 7 0,10-5 1,-10 5 0,0 0-2,0 0 2,0 0 2,28 9 3,-28-9-4,10 11 0,-5-4 0,-5-7 2,9 12 0,-6-6-2,-3-6 1,5 12 7,-5-12-6,2 13 1,-2-13 1,0 14 1,0-14 5,0 0-5,-9 14-2,3-6-1,6-8 2,-11 10 1,11-10 0,-13 5 3,1-2-3,12-3 1,0 0-1,-24-3 2,24 3-3,-16-9 2,10 3 1,-3-2-1,2-2-3,0-5-2,2 4 4,0-1-3,0-3 0,5 0 5,0 15-5,-3-21 1,3 21 1,0-20 1,0 20-2,-6-15 1,6 15-5,0 0-6,4-13-21,-4 13-23,0 0-12,0 0-23,0 0-30,0 0-39,17 34-50,-14-14-209,3 0-450,0 10 200</inkml:trace>
    <inkml:trace contextRef="#ctx0" brushRef="#br0" timeOffset="16720.0686">107-52 24,'0'0'44,"0"0"-6,0 0-5,0 0-3,-3 9-2,3-9 1,0 0-9,-7 12 6,7-12-6,-3 15-6,3-15 1,-5 12 2,0-4-5,5-8 2,-7 13-6,7-13 2,-9 10 6,9-10-6,-5 7 0,5-7 2,0 0 5,0 0 3,-9 13 6,9-13-1,0 0 1,0 0-4,0 0 8,-8 5-7,8-5-4,0 0 7,0 0 2,0 0 6,0 0 0,0 0 5,0 0 1,0 0-4,0 0 11,-14 3-3,14-3 6,0 0-3,0 0-6,0 0 3,0 0-1,0 0 2,0 0-1,0 0 3,0 0 2,0 0-5,0 0-1,7-35 2,-7 35 3,0 0-5,7-9-3,-7 9-4,0 0-2,0 0 2,-5-22-2,5 22 0,0 0-6,0-18 2,0 18-4,0 0-2,-2-15-2,2 15 0,-3-12 0,3 12 0,0 0-4,-4-15-3,4 15-1,-1-14 10,1 14 4,-6-11 3,6 11 1,0 0 0,-1-18 0,1 18-1,1-16-2,-1 16 5,-1-17 1,1 17 7,-4-14-2,4 14-3,-3-14-1,3 14-3,-2-16-2,2 16 2,0-13-1,0 13-4,-5-19 1,5 19 2,-2-13 3,2 13-4,0-16 2,0 16 0,0 0-2,0-25 1,0 25-1,2-15 1,-2 15 0,3-15-4,-1 3-4,-2 12 3,2-16 0,-2 16-1,5-17-1,-2 7 3,-3 10-4,4-17 0,-4 17-1,0-17 1,0 17-3,0-19 4,0 19-7,-4-18 1,4 18 4,4-18 3,-4-2 1,-4 8-11,4 12 0,0-16 5,0 16 1,4-21-5,-2 9-3,-2 12 5,1-22-3,-1 22-2,0-16 5,0 16 1,4-22-4,-4 11-11,0-4 6,0 15 0,0-22-3,0 11 3,3 1 10,-3 10-12,-2-23-2,2 11 1,0 12-6,0-22 3,0 9 1,0 13-2,2-20 2,3 9 4,-8-6-5,3 17 0,5-20-1,-3 9 3,-2 11 1,0-21 2,5 10 3,-5 11-8,5-21 3,-3 8 0,-2 2 5,0 11 5,6-20-13,-6 8 9,0 12-2,7-24-8,-5 9 20,0 2-16,-1 1-11,5 0 14,-5 0-1,3-4 5,-3 4-4,3-1 1,1-2 1,-3 2-1,3-1 1,-4 3 9,5-1-12,-5 1 1,6-4-1,-3 4 4,-1-2 0,-3 13 0,2-20 4,-1 9-5,4 3 7,-5 8-13,6-18 8,-6 18-3,1-14 6,-1 14-1,4-15-3,-4 15 8,3-13-8,-3 13-11,2-13 5,-2 13-6,0 0 1,0-16-10,0 16-8,0 0-15,0-14-34,0 14-20,0 0-24,0 0-21,0 0-28,0 0-29,-5-14-31,5 14-24,0 0-30,0 0-182,0 0-492,0 0 219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06.5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592C1EF-333D-479C-8BF1-7B7444CCE38C}" emma:medium="tactile" emma:mode="ink">
          <msink:context xmlns:msink="http://schemas.microsoft.com/ink/2010/main" type="inkDrawing" rotatedBoundingBox="7229,14406 9137,15813 9045,15938 7137,14530" semanticType="strikethrough" shapeName="Other">
            <msink:sourceLink direction="with" ref="{32C2FC53-C4AC-43BD-AACB-985AF89202CE}"/>
          </msink:context>
        </emma:interpretation>
      </emma:emma>
    </inkml:annotationXML>
    <inkml:trace contextRef="#ctx0" brushRef="#br0">-2267 996 104,'0'0'135,"0"0"-6,-6-7-11,6 7-15,0 0-5,0 0 0,0 0-11,0 0-8,0 0-6,0 0-9,0 0-4,0 0-9,0 0-6,0 0-6,0 0-1,0 0-4,0 0-7,0 0 4,0 0-1,0 0-2,0 0 2,0 0-2,0 0-4,-4 28-1,4-28-9,0 0 6,0 0-3,0 0 6,7 15 0,-7-15-1,0 0-3,0 0 0,9 8 4,-9-8 0,0 0-1,5 9-6,-5-9 6,0 0 1,0 0-6,0 0 0,8 11 0,-8-11 1,0 0 2,0 0-3,2 9-3,-2-9-6,0 0 6,7 10-6,-7-10 0,7 6 1,-7-6 0,0 0-1,8 15-3,-1-12 3,-7-3 2,5 10 0,-5-10 0,0 0-2,7 12 2,-7-12 0,7 8 1,-7-8-1,3 13-3,-3-13 3,7 9 0,-7-9 4,5 11-2,-5-11-1,4 11-1,-4-11-2,6 12 4,-6-12-3,7 15 2,-3-10 1,-4-5-3,7 15 0,-7-15-2,12 12-2,-9-4-1,4 0 2,0-1 2,-7-7-3,12 14-1,-7-7 3,-5-7-2,12 15 0,-5-9 3,-7-6-2,10 12-2,-5-5 1,2-2 2,-7-5-3,12 8-3,-5-1 2,-7-7 5,13 13-8,-6-10 4,-7-3-4,14 10 7,-6-3-1,-1-2 0,3-2-1,-1 4 3,-1-1-2,3 1-3,-1-2 2,-1 1-4,-1-1 4,1 3-6,1-4 6,0 4 2,2-1-4,-2 1 2,1-3-2,1 3 0,-4-1-2,7 1 0,1 1 1,-2 0-1,-1 0 2,-3-3 1,1 1 0,1-1-2,1 4 0,-4-1-1,5-2 2,-4 4-3,-2-5 0,4 3 5,0 4-5,4-5 2,-3 2-1,-1-2 4,0 7-4,0-5 5,-3 0-6,-1-2 7,4 2-4,0 4-1,2-5 5,0 3-5,-1 1 0,-2-5 5,-1 4-2,5 1-2,1-4 3,-3-1-1,8 0-5,-6-1 5,1 3-7,1-2 4,-2 2 0,0-2 2,1-2-2,-3 1-2,1 5 2,-5-7 1,-1 0 3,-1 3-3,0 2-4,1-5 4,-8-5 1,16 12 3,-9-4-3,-1-1 2,3-1 3,-9-6 3,15 15-1,-8-10 2,0 3-3,-4 0 3,-3-8-5,16 14 2,-4-6 3,-4-1 1,-1 1-5,2-2 6,1 2 2,0-4-6,-1 3 6,-9-7-9,19 9 1,-11-5 3,4 3-4,-5 1-3,3-3 0,-1-1 2,-9-4-4,13 7 7,-13-7-7,12 9 1,-12-9 1,9 6-2,-9-6-1,10 8 0,-10-8 3,12 6 0,-12-6 1,10 8-2,-10-8 3,9 8 0,-9-8 8,12 3-8,-12-3 0,10 5 0,-10-5 3,14 7-3,-14-7 2,0 0 9,8 6-13,-8-6 4,0 0 1,0 0-3,12 7-1,-12-7 7,0 0-7,0 0 2,0 0-4,9 7 2,-9-7-1,0 0 0,0 0 2,8 5 1,-8-5 2,0 0 0,9 8 3,-9-8-1,9 5-1,-9-5 0,8 8 0,-8-8 3,10 8-2,-10-8-2,9 7-1,-9-7-2,10 7 3,-10-7-4,12 6-1,-12-6 1,10 3 0,-10-3-1,0 0-2,9 8 1,-9-8 0,7 6 0,-7-6 1,0 0-4,8 6 0,-8-6 3,0 0-1,9 8 2,-9-8-4,10 7 1,-10-7 1,9 7 0,-9-7-3,0 0 5,12 5-2,-12-5-2,12 6 1,-12-6 1,13 7 8,-13-7-1,11 3-7,-11-3-3,13 7 1,-13-7 0,16 8 0,-13-5-2,-3-3 4,10 7-4,-10-7 3,10 7 0,-10-7-1,9 5 0,-9-5 1,0 0-2,9 6 0,-9-6 0,0 0 6,12 5-2,-12-5-1,0 0 4,13 7-7,-13-7 0,9 6-3,-9-6 3,0 0-2,15 5 4,-15-5 1,10 5-1,-10-5 1,9 6-2,-9-6 0,0 0-2,14 8 2,-14-8 0,12 4 6,-7 1 1,-5-5-11,12 7 7,-12-7-5,10 12 3,-2-8 2,-8-4-2,16 7 2,-6-3-1,-10-4-1,10 9-1,-1-1 8,-2-4-4,-7-4-1,13 7 2,-4-1-1,-9-6 1,10 8-3,-10-8 5,7 6-1,-7-6-3,0 0 3,10 8-3,-10-8 0,0 0-1,9 8 4,-9-8-3,0 0-2,8 5 1,-8-5-11,0 0-22,14 4-29,-14-4-39,0 0-52,0 0-73,0 0-65,21-11-153,-21 11-478,0 0 211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32.4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10D70DA-0BE7-487C-9383-68A1F2FD68B5}" emma:medium="tactile" emma:mode="ink">
          <msink:context xmlns:msink="http://schemas.microsoft.com/ink/2010/main" type="writingRegion" rotatedBoundingBox="7541,9452 8284,9452 8284,11250 7541,11250"/>
        </emma:interpretation>
      </emma:emma>
    </inkml:annotationXML>
    <inkml:traceGroup>
      <inkml:annotationXML>
        <emma:emma xmlns:emma="http://www.w3.org/2003/04/emma" version="1.0">
          <emma:interpretation id="{10BF0D76-EA05-48D7-896F-571395E0E627}" emma:medium="tactile" emma:mode="ink">
            <msink:context xmlns:msink="http://schemas.microsoft.com/ink/2010/main" type="paragraph" rotatedBoundingBox="7541,9452 8284,9452 8284,11250 7541,112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9BE28A-16B9-4312-BF83-57B02071AC34}" emma:medium="tactile" emma:mode="ink">
              <msink:context xmlns:msink="http://schemas.microsoft.com/ink/2010/main" type="line" rotatedBoundingBox="7541,9452 8284,9452 8284,11250 7541,11250"/>
            </emma:interpretation>
          </emma:emma>
        </inkml:annotationXML>
        <inkml:traceGroup>
          <inkml:annotationXML>
            <emma:emma xmlns:emma="http://www.w3.org/2003/04/emma" version="1.0">
              <emma:interpretation id="{427925B1-1628-4979-ADC2-C5F63C4AAFC1}" emma:medium="tactile" emma:mode="ink">
                <msink:context xmlns:msink="http://schemas.microsoft.com/ink/2010/main" type="inkWord" rotatedBoundingBox="7461,11200 8124,9403 8526,9552 7863,11349"/>
              </emma:interpretation>
              <emma:one-of disjunction-type="recognition" id="oneOf0">
                <emma:interpretation id="interp0" emma:lang="en-IN" emma:confidence="0">
                  <emma:literal>h</emma:literal>
                </emma:interpretation>
                <emma:interpretation id="interp1" emma:lang="en-IN" emma:confidence="0">
                  <emma:literal>K</emma:literal>
                </emma:interpretation>
                <emma:interpretation id="interp2" emma:lang="en-IN" emma:confidence="0">
                  <emma:literal>d</emma:literal>
                </emma:interpretation>
                <emma:interpretation id="interp3" emma:lang="en-IN" emma:confidence="0">
                  <emma:literal>i</emma:literal>
                </emma:interpretation>
                <emma:interpretation id="interp4" emma:lang="en-IN" emma:confidence="0">
                  <emma:literal>Y</emma:literal>
                </emma:interpretation>
              </emma:one-of>
            </emma:emma>
          </inkml:annotationXML>
          <inkml:trace contextRef="#ctx0" brushRef="#br0">-4335 540 33,'-31'1'78,"9"-1"4,1-1-9,4 1 5,3 1-5,14-1-6,-23-1-5,23 1-12,-16 6 2,9 1 4,0 0 2,-1 7 7,-1 1 11,1 4-1,-6 5-8,6 4 1,-1 2 2,-3 10-3,4-9-7,1 4-2,-2 6-19,6-13 16,-4 2-5,2-3-4,5 1-3,-2-6-4,4-1 0,3 0-5,-5-7-6,3 1 4,4-1 3,0-5 2,0 1 10,1-6 2,1 1 6,-9-5-1,22 2 0,0-5-7,4-9-2,-5 4-6,1-8 0,3-1-5,-4 6-5,-4-5-1,5 0-5,0-3-2,-3 0-3,2 1-3,-9 6 2,-2-8-3,2 5-3,-4-3 2,3 0-4,2-7 2,-6 4-3,0-5 0,-4-2-1,8 4 1,-6-4-2,1 0-4,0-4 8,-1 4-2,-4-4-3,-2 8 0,1-3 4,1 1 3,1 7 10,0 1 0,-2 0 6,0 8 4,3-5 7,-3 15-3,-3-19-1,3 19-9,3-11-2,-3 11-4,0 0-1,4-13-2,-4 13-3,0 0-3,0 0 1,0 0-5,0 0 1,-11 38 1,13-18-1,-4-2-1,2 1-1,0 7-3,0 2 2,-1-1-3,-3-3 5,9 3-18,-5-2-19,2-2-20,0-3-25,3-2-30,0 2-38,0-4-26,0-2-36,4-1-168,-1-5-404,4-5 179</inkml:trace>
          <inkml:trace contextRef="#ctx0" brushRef="#br0" timeOffset="250.8561">-3859-521 146,'-7'-28'253,"2"10"-1,2-10-4,-1 8-18,4 5-12,-1-4-20,-1 5-11,2 14-16,-4-20-13,4 20-18,-1-14-13,1 14-14,0 0-15,-2-14-10,2 14-6,0 0-9,0 0-3,0 0-9,-12 37-8,4-6-7,-6 11-1,-3 1-14,-2 7-25,5 0-22,-4 1-17,6 2-31,0-6-28,12 5-31,0-7-39,5 2-29,5-7-48,-1 2-124,6-4-393,4-8 175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35.4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0CD5EC2-CDD8-478E-BF61-82C261CF1228}" emma:medium="tactile" emma:mode="ink">
          <msink:context xmlns:msink="http://schemas.microsoft.com/ink/2010/main" type="inkDrawing" rotatedBoundingBox="11204,14412 11498,11939 11588,11950 11294,14422" semanticType="callout" shapeName="Other">
            <msink:sourceLink direction="with" ref="{AD560905-8502-4F43-B512-E338B3A52690}"/>
            <msink:sourceLink direction="with" ref="{C0158864-8460-438C-896A-89709518A0C8}"/>
          </msink:context>
        </emma:interpretation>
      </emma:emma>
    </inkml:annotationXML>
    <inkml:trace contextRef="#ctx0" brushRef="#br0">0 2459 21,'0'0'60,"0"0"-2,0 0 2,0 0-1,0 0-8,0 0 3,0 0-5,0 0-3,0 0-4,0 0-3,0 0 2,0 0-7,0 0-5,0 0 6,0 0-8,0 0-2,0 0-7,0 0 5,0 0-10,0 0 2,0 0-4,0 0 6,15-41 3,-15 41 8,7-9-7,-7 9 12,8-10 0,-8 10 13,5-10-1,-5 10 4,0 0 0,7-13-1,-7 13-8,4-9-1,-4 9-3,5-11-7,-5 11 4,3-13-4,-3 13-7,5-12-4,-5 12 7,7-15-8,-3 9 0,-1-7-5,-3 13-3,10-28 0,-5 19-2,-1 0 0,3-2 1,-2-2 2,-2 5-5,4-12 5,-2 5 2,-1 2 9,-1 3 4,-3 10-8,2-21-2,-2 9-3,0 12 6,0-25-2,0 9-2,0 5-2,0-5-4,-2 3 0,-1-5 1,3 18-2,-2-29 0,2 13-2,0-4-5,0 0 6,2-8-2,-2 12-5,5-4 1,-4-1 5,3 1 2,-1 3 3,-1-1-1,1 6 5,-3-4 5,2 0-5,-2 0 1,0 1 5,2-2-1,-2 17 0,0-23 8,0 10 2,0 13-5,-2-28 0,2 12-3,0 1-1,-2-2-2,2-1-4,0 0 4,0-1-4,0 0-1,0 4 0,2 0 4,-2-6-6,2 7-2,1-1 10,-1 1 4,-2 14-1,3-27 2,2 15 0,-3-4-1,2 3 1,-3 1 2,4-4 5,-1 5 1,-3-5-1,-1 16-1,6-20-2,-6 8-1,0 12-3,0-24-3,0 12-3,0 12 0,0-26-1,0 12-4,0 0 1,0 0-3,1 1 0,-1 13-5,0-24 1,0 10-4,0-1 3,0 2-5,5 3 3,-3-5 4,3 3-4,-1-2 1,-1 2 5,-3 12 0,4-22 2,-3 9-1,3 5 1,-3-8 1,-1 4 4,0 12-3,7-22 0,-7 8-2,0 0 0,2-3-1,-4-2 1,4 6 0,-2-6-1,0 1-7,2 3 0,1-1 4,-1-1-5,-1 1 2,-1 1-2,4-3 1,-2 3-2,4 0 1,-4 2 0,0 2 2,3 0 1,-5 11 1,8-28 1,-6 19-2,2 0-2,-4 9 5,6-17-2,-4 7 0,-2 10 1,4-15 3,-4 15 0,3-14-2,-1 2 0,-2 12 3,1-20-4,3 4-3,-2 1-2,-1-1 2,-1 0-1,2 1 1,1 2-2,-1-2-1,0 0 1,-2 1 0,3 2 0,-3 12 1,4-24 1,-3 12 3,-1 12-1,5-19 5,-3 10 0,-2 9 5,4-11 2,-4 11 0,1-14-4,-1 14 2,2-14 0,-2 14 0,5-12 0,-5 12 0,0 0 1,0-17 0,0 17-1,2-16 1,-2 16-5,5-16 1,-5 16-4,2-20 1,3 13-4,-5 7 4,3-23-2,-1 10 1,1-2-2,-3 1-1,2 3-1,-2 11-1,5-24 0,-3 12 2,0 2-1,-2 10-1,1-20 4,-1 20-1,4-16-5,-4 16 1,0-9-1,0 9-1,0 0 0,3-14-1,-3 14-1,0 0 5,0 0-7,0 0-3,0 0-12,0 0-18,0-14-23,0 14-31,0 0-40,0 0-55,0 0-49,0 0-243,0 0-514,-32 17 227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39.8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3C61DF1-765E-44A5-BDA1-1D91F30FD452}" emma:medium="tactile" emma:mode="ink">
          <msink:context xmlns:msink="http://schemas.microsoft.com/ink/2010/main" type="inkDrawing" rotatedBoundingBox="14547,11704 21658,11126 21676,11340 14565,11919" semanticType="underline" shapeName="Other">
            <msink:sourceLink direction="with" ref="{0D5451E2-E155-4661-B597-E503AF810C12}"/>
          </msink:context>
        </emma:interpretation>
      </emma:emma>
    </inkml:annotationXML>
    <inkml:trace contextRef="#ctx0" brushRef="#br0">143 516 38,'-24'-1'94,"14"1"-1,10 0-11,-26 0-2,26 0 9,-22 1-13,22-1 6,-17 2-2,17-2 0,-16 5-6,16-5-2,0 0-7,0 0-3,-17-1-10,17 1 11,0 0-4,0 0-5,0 0-1,-12 3 0,12-3 0,0 0-1,0 0 2,0 0 0,0 0-2,0 0 2,0 0-11,0 0-3,0 0 0,0 0-5,0 0-4,0 0 0,0 0-3,0 0 4,0 0 2,0 0-3,0 0 1,0 0-1,43 10-3,-33-7 3,-10-3-3,24 1-1,-12-1 3,5 1-9,-5 1 4,7-1 0,-4-1 1,1 0-2,3 3-8,-19-3 4,30-3 0,-19 6-5,-11-3-1,23 0 2,-2 0-2,-11 0-5,6 0 4,1 0-1,1 0-5,0 0-1,0-3-1,1 2 3,2 1-3,-1-3 1,-1-1 1,1 2-2,-1 2 0,2-2 1,1 1-6,0-2 2,-3-1 1,0 4-2,-2-1 1,3-3-8,-1 2 10,0 1-3,-2-1 2,-2 2-1,-15 0 4,22 0-6,-8 0-3,-14 0 5,19 0 0,-19 0 1,22-2 1,-10 2-2,-12 0-1,19-1-1,-19 1 2,22-3-3,-8 1 2,-14 2 2,25 0-2,-6-3 0,-7-1 1,7 4-1,-2 4 0,0-8 0,-3 3 2,-14 1-3,30 0 2,-16-2-2,-14 2 5,22-1-3,-11 2 1,-11-1-6,23 0 4,-11 0-2,-12 0 2,23 2 1,-11-2 0,1 0 0,-13 0 0,24-2 0,-10 2-2,1 2-4,4-2 5,1-2 1,-1 2-1,0 0 1,2 0 2,-4-4-5,5 0 5,0 0-4,-2 4 5,-1-6-1,2 4-2,-4 1 0,2-4 1,-1 4 0,-2 0-3,3-3 0,-7 4 3,-12 0 0,30-4 3,-9 0 1,-8 3 0,6-6-2,0 3 4,12 3-4,-9-2 4,12-4-2,0 1 3,0-1-5,2-5 6,16 8-2,-10-7-8,-8 6 2,1 4 4,-1-2-1,0-4 1,0 2-1,-3 5 2,-4-4-3,2 1 3,0-3-5,-5 4 2,-2-3-1,6 2 3,-10-1-2,6 1 2,-2 0-2,6-4 4,1 2-3,-9 2 2,9-5-3,2 4 2,-2 0 0,4-4 5,1 5-4,10-2 5,-13 5-6,0-8 4,1 2-4,-3-3 5,2 3 0,1-1-3,-3 3 1,0 0 2,-6-4 0,2 4 1,-3 0 1,1 0 0,-3-1-2,1 2 2,1-1-3,-2-2-1,9 3 3,2 0 1,0 0-3,3-5 6,0 2-6,14-5 0,1 10 6,-2-6-5,6 6-3,-7-6-1,7 4 0,1 1-2,-3-1 1,-1-2 2,1 2 0,-5-4-2,2 6-1,0 2-3,-5-2 2,-13-3 1,5 0 1,-1 1-2,-5 2 0,-2 1 4,0-2-5,2-3 6,6 0-2,-8 5-1,7-1 2,-3-2 4,3 3-2,12-4 1,2 0-2,-5 0 0,-6 2-2,8 2-3,6-2 1,-17 2 8,4-1-4,8-6 12,-16 7-9,1 0-1,-2 4-1,-5-4 1,-2 0 11,4 0 4,0 0-5,6-4 8,-5 3-5,-3 1 6,-2-1-10,7-1 1,-6-1 1,4 0-3,4 0 1,3 0 12,-3-2-14,3 1 2,10-6 1,-8 9-9,-3-4 12,-3 0-11,-1 2-2,2 0 16,-9 2-8,-1-2 3,-2-1 4,-6 4-1,1-3 4,-14 3-1,25-1-3,-11 1 3,-14 0-5,17-4 6,-17 4 0,16-1-7,-16 1-2,13-4 5,-13 4-8,0 0 4,16-2 2,-16 2-8,0 0 2,13-6-3,-13 6-5,0 0 9,14-2-8,-14 2 2,0 0-2,12-5 0,-12 5 1,0 0-19,14-4 6,-14 4 6,0 0-4,0 0 10,0 0-6,0 0 0,0 0 7,0 0-6,0 0 5,0 0-8,0 0 7,0 0-4,0 0-9,0 0 7,22 3 0,-22-3-1,10 5 3,-10-5-9,15 8 4,-3-5 1,5 2 8,2 3 1,-3 0 3,2 0-13,1 0 8,-3 0-10,-5-1 8,1-2-9,-1-1 6,-3 1 5,-8-5-6,19 7 1,-12-3 3,-7-4-1,0 0-1,12 4 3,-12-4-1,0 0 2,12 4-1,-12-4-1,0 0 2,0 0 4,7 9 0,-7-9-8,0 0-3,0 0-1,0 0-2,0 0 4,12 0 5,-12 0-3,0 0 3,18-1-4,-18 1 0,17 1 3,-17-1 9,23-1 6,-6 1-7,1 1-6,6-1-3,-7 0 3,4 3-2,1-2 2,-1 1-2,1-4 0,3 4-6,-4-1 2,8-2 0,-5 2-2,5 3 2,-7-4 2,2 1 3,0 2-4,5-1 0,2 0-4,-4-1 3,6-1-3,-4 3-2,1-7 10,6 2-12,2-3-3,10 0 4,-11 5 1,-4-1 5,13-1-8,-9-2 0,-1 3 7,-3-1-11,1-3-3,-7 4 17,2-3-17,-7 3 4,0-2 0,-6-2-9,4 2-8,-4-3 8,-4 4-30,6-4-25,-6 4-20,7-3-25,-9 0-28,6-3-38,-3 2-42,-2-3-46,4-2-38,0 2-262,-8 1-617,-2 0 273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38.1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0D9FAC5-A23E-44F3-8612-B68C727D63EB}" emma:medium="tactile" emma:mode="ink">
          <msink:context xmlns:msink="http://schemas.microsoft.com/ink/2010/main" type="writingRegion" rotatedBoundingBox="14551,11908 15383,11319 15652,11700 14821,12288"/>
        </emma:interpretation>
      </emma:emma>
    </inkml:annotationXML>
    <inkml:traceGroup>
      <inkml:annotationXML>
        <emma:emma xmlns:emma="http://www.w3.org/2003/04/emma" version="1.0">
          <emma:interpretation id="{BB2AB324-8EB7-441E-8C85-268CFDFB490B}" emma:medium="tactile" emma:mode="ink">
            <msink:context xmlns:msink="http://schemas.microsoft.com/ink/2010/main" type="paragraph" rotatedBoundingBox="14551,11908 15383,11319 15652,11700 14821,122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A95C38-867D-43F4-8138-305CC7566797}" emma:medium="tactile" emma:mode="ink">
              <msink:context xmlns:msink="http://schemas.microsoft.com/ink/2010/main" type="line" rotatedBoundingBox="14551,11908 15383,11319 15652,11700 14821,12288"/>
            </emma:interpretation>
          </emma:emma>
        </inkml:annotationXML>
        <inkml:traceGroup>
          <inkml:annotationXML>
            <emma:emma xmlns:emma="http://www.w3.org/2003/04/emma" version="1.0">
              <emma:interpretation id="{A553FEE3-ED7A-4BF7-9611-29CBF77D8505}" emma:medium="tactile" emma:mode="ink">
                <msink:context xmlns:msink="http://schemas.microsoft.com/ink/2010/main" type="inkWord" rotatedBoundingBox="14551,11908 15383,11319 15652,11700 14821,12288"/>
              </emma:interpretation>
              <emma:one-of disjunction-type="recognition" id="oneOf0">
                <emma:interpretation id="interp0" emma:lang="en-IN" emma:confidence="0">
                  <emma:literal>=</emma:literal>
                </emma:interpretation>
                <emma:interpretation id="interp1" emma:lang="en-IN" emma:confidence="0">
                  <emma:literal>I</emma:literal>
                </emma:interpretation>
                <emma:interpretation id="interp2" emma:lang="en-IN" emma:confidence="0">
                  <emma:literal>+</emma:literal>
                </emma:interpretation>
                <emma:interpretation id="interp3" emma:lang="en-IN" emma:confidence="0">
                  <emma:literal>5</emma:literal>
                </emma:interpretation>
                <emma:interpretation id="interp4" emma:lang="en-IN" emma:confidence="0">
                  <emma:literal>#</emma:literal>
                </emma:interpretation>
              </emma:one-of>
            </emma:emma>
          </inkml:annotationXML>
          <inkml:trace contextRef="#ctx0" brushRef="#br0">135 215 32,'-16'2'52,"3"0"3,-1 2 3,14-4-8,-19 0-1,19 0-1,-20-6-7,20 6 7,-14-5-5,6 1-6,8 4 7,-11-14 1,11 14-3,-7-10 5,7 10-2,-5-12-2,5 12 6,0 0-3,-8-7 0,8 7-1,0 0 0,0 0-4,0 0-8,0 0-4,0 0-8,0-19 6,0 19-6,0 0 1,17-9-15,-7-1 6,7 6-4,0-7-12,14 2-11,-2-2 3,7 0-3,8-2-10,4-4-6,-2 9-7,6-7-16,-5 8-12,1 1-99,-12 1-178,12-5 80</inkml:trace>
          <inkml:trace contextRef="#ctx0" brushRef="#br0" timeOffset="2822.3614">591-73 38,'-16'-2'66,"16"2"-7,0 0-5,0 0-12,0 0-1,0 0-5,0 0-4,0 0 2,0 0-5,-18 0 1,18 0-4,0 0-2,0 0-4,-21-1-2,21 1-2,-15 0-6,15 0 7,-21 1-10,21-1 3,-17 1-1,17-1-1,-20-1-8,20 1 4,-17-5-11,17 5 6,-14-3-2,14 3 5,0 0-3,-15-5 3,15 5-2,0 0 0,-16-1 5,16 1-2,-8-7-8,8 7 6,0 0-2,-16-1-2,16 1 0,-20 3-8,4-2 4,3 3-4,-3 2 1,-1-3 1,2 3 6,-6 0-3,6 1-5,3-4 5,-3 2 1,1-1 2,2-1-2,-3 2 5,4-4 8,11-1 5,0 0-5,-15 4 6,15-4-5,0 0 3,0 0-5,0 0 7,-14 3-4,14-3 1,0 0-8,0 0 21,0 0 4,0 0-1,0 0-1,0 0 3,0 0 1,0 0 4,0 0 6,0 0 3,0 0 3,0 0-5,0 0 3,0 0 1,0 0-4,0 0 3,0 0-1,0 0 4,0 0-8,0 0 3,0 0-6,0 0-4,0 0 0,0 0-1,0 0 0,0 0-2,0 0-1,0 0-2,0 0 7,0 0-1,0 0 1,0 0 1,0 0 0,0 0 3,0 0-3,0 0 2,0 0 2,0 0 0,0 0 3,0 0 1,0 0 0,0 0 3,0 0-4,0 0 3,0 0-1,0 0-4,0 0 2,0 0-3,0 0 0,0 0-1,0 0 4,33-16-1,-33 16 3,0 0 5,0 0 4,0 0-1,0 0 0,0 0 11,0 0-10,0 0-6,0 0 2,0 0-9,0 0-1,0 0-7,0 0-1,0 0-14,0 0-17,0 0-25,0 0-30,0 0-34,0 0-45,0 0-46,0 0-59,0 0-160,0 0-433,0 0 192</inkml:trace>
          <inkml:trace contextRef="#ctx0" brushRef="#br0" timeOffset="4043.2537">394 98 64,'0'0'81,"0"0"-5,0 0-11,0 0-2,0 0-8,0 0-6,0 0-4,0 0-1,0 0-19,0 0 4,0 0-4,0 0-9,0 0 3,0 0-17,0 0-4,0 0-5,0 0-5,0 0-10,0 0-5,0 0-23,0 0-40,0 0-97,-8-30 43</inkml:trace>
          <inkml:trace contextRef="#ctx0" brushRef="#br0" timeOffset="3670.3473">505-171 2,'-12'6'82,"4"0"-12,8-6-2,-17 10-3,10-8-6,7-2-11,-14 8-2,14-8-2,-8 3-19,8-3 4,0 0 1,-14 7-4,14-7-7,0 0 1,-3 8-9,3-8 9,0 0-3,-11 13 5,11-13-8,0 0-1,-3 12 13,3-12-6,0 0 0,-7 15-9,7-15 5,-7 7-8,7-7 4,0 0 5,0 0-7,-6 10-2,6-10-4,0 0-9,0 0 6,0 0-3,0 0-1,0 0-9,0 0-1,0 0-11,35-29 2,-24 19 2,1 2 3,-4-2-16,6 2 0,-2-2-10,0 4-21,-4 0-35,-8 6-107,16-8 47</inkml:trace>
          <inkml:trace contextRef="#ctx0" brushRef="#br0" timeOffset="4641.7696">454-74 14,'0'0'175,"0"0"-4,0 0-11,0 0-16,0 0-20,0 0-8,0 0-12,-5-30-9,5 30-9,9-19-12,-3 6-8,3 0-12,1-2-23,0 0-17,4-1-18,5-9-24,0 1-11,3 0-2,2 3-14,-2-4-2,2 3-7,-2 6-7,-5 0-15,0 7-79,0 1-177,-6 4 80</inkml:trace>
          <inkml:trace contextRef="#ctx0" brushRef="#br0" timeOffset="4402.2278">485-100 38,'0'0'119,"0"0"-1,0 0-2,0 0-8,0 0-2,0 0-8,0 0 1,0 0-4,0 0-5,0 0-3,0 0-8,0 0-5,0 0-8,0 0-5,0 0-10,7-8-7,-7 8-5,0 0-8,0 0-17,3-9-5,-3 9-7,12-11-9,-12 11-7,14-17-3,-6 10-8,3-6-2,2-2-13,4 0-6,2 2-5,0-3-1,5-7-5,3 6-4,-5 0-1,2 2-9,0-1 8,-7 5-14,4 0-9,-6 4-46,-3 4-142,-3-5 63</inkml:trace>
          <inkml:trace contextRef="#ctx0" brushRef="#br0" timeOffset="20152.2121">265 12 21,'-16'4'99,"16"-4"8,-13 2-18,13-2-2,0 0-17,-16 3 3,16-3-8,0 0-1,0 0-21,-10 4 16,10-4-9,0 0-1,0 0-8,0 0 6,0 0 5,0 0-1,0 0 2,0 0-2,0 0-4,0 0-4,0 0-6,-12 6 0,12-6-1,0 0 1,0 0-4,0 0-11,0 0-2,0 0 7,0 0-12,0 0 5,0 0-6,0 0 7,0 0-10,0 0-2,0 0 2,0 0 6,0 0-4,51-19-3,-34 10-5,2 2-14,-2-2-21,9-8-19,1 1-25,2 1-22,-2-4-24,1 2-93,-3 3-231,4-4 102</inkml:trace>
          <inkml:trace contextRef="#ctx0" brushRef="#br0" timeOffset="19832.7559">297 60 3,'0'0'95,"-9"4"-17,9-4-7,0 0-1,0 0-7,0 0 1,-10 9-13,10-9-4,0 0-4,0 0-2,0 0-14,0 0-2,0 0 3,0 0-5,0 0 8,-12 3-3,12-3-3,0 0-8,0 0 8,0 0 4,0 0-4,0 0-8,0 0-2,0 0 1,0 0-5,0 0 4,31-16-2,-12 4-4,6-3 2,6 2-13,7-10 2,1 5-4,2-7-9,0-2-11,2 3-15,-13 10-9,1-4-13,-5 2-77,-2-3-149,-6 9 67</inkml:trace>
          <inkml:trace contextRef="#ctx0" brushRef="#br0" timeOffset="19421.3434">471 63 55,'0'0'62,"0"0"-7,-8 10 5,8-10-11,0 0 4,-9 8-2,9-8-2,0 0-2,0 0-2,-8 8-7,8-8-6,0 0 5,0 0-7,-14 3 7,14-3-10,0 0-6,0 0 4,0 0-8,0 0-2,-15 0 3,15 0-8,0 0 9,0 0-2,0 0-9,0 0-1,-9-16-12,9 16 3,0 0-8,7-23 1,-7 23-6,15-22-11,-5 11-16,2-1-25,-3-1-51,3-3-129,5-1 57</inkml:trace>
          <inkml:trace contextRef="#ctx0" brushRef="#br0" timeOffset="21489.3504">321 95 55,'0'0'77,"0"0"-5,-9 6-16,9-6 12,0 0-2,0 0-3,0 0 0,0 0-2,0 0-5,0 0-1,0 0-3,0 0-15,0 0-2,0 0 0,-10-18-3,10 18-3,0 0 0,15-22-2,-6 14-4,8-5-17,5-7 2,2-1-11,2 2-11,6-13-12,4 3-4,3-2-4,1-4-3,2 3 2,1-4-2,0 8-12,1 3-1,-4 0-65,-11 9-126,-4 1 56</inkml:trace>
          <inkml:trace contextRef="#ctx0" brushRef="#br0" timeOffset="151167.3">743-324 19,'7'-17'12,"1"2"-4,-1-1-2,2-3-9,1 3 0,0 1-4,2 1-7,-4 2 3</inkml:trace>
          <inkml:trace contextRef="#ctx0" brushRef="#br0" timeOffset="171664.2783">881 0 21,'-2'12'21,"2"-12"-4,0 0-4,0 0-7,0 0-3,0 0 3,0 0-21,0 0-15,0 0 6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8:02.3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7A963C4-4127-4C7E-BE43-3A63273B15D2}" emma:medium="tactile" emma:mode="ink">
          <msink:context xmlns:msink="http://schemas.microsoft.com/ink/2010/main" type="inkDrawing" rotatedBoundingBox="14983,11828 20624,7503 20688,7587 15048,11913" shapeName="Other"/>
        </emma:interpretation>
      </emma:emma>
    </inkml:annotationXML>
    <inkml:trace contextRef="#ctx0" brushRef="#br0">82 4243 67,'-10'6'102,"10"-6"-10,0 0 8,-9 8-7,9-8-7,-9 5 4,9-5-11,-8 5 4,8-5-4,-14 6-6,14-6-2,0 0-11,-13 9-3,13-9 3,0 0-9,-9 4-6,9-4-4,0 0-5,0 0-4,0 0 1,0 0 0,0 0-4,-10 5-1,10-5-5,0 0 0,0 0 5,0 0-2,0 0-2,0 0 4,0 0-1,0 0 3,0 0-2,0 0 1,0 0-5,0 0 3,0 0-10,0 0-4,0 0 5,0 0-5,0 0 7,0 0-10,0 0 2,0 0-2,0 0-6,0 0 10,0 0-9,29-18 1,-29 18-1,10-4-1,-10 4 1,12-7-4,-12 7 6,12-5-1,-12 5 1,12-5 1,-12 5-3,12-7 0,-12 7 6,14-3 2,-14 3 1,12-8 2,-6 3-1,-6 5 1,12-5 0,-12 5-2,9-10 2,-9 10 2,10-5-6,-10 5 0,0 0 1,10-5 1,-10 5-3,0 0-6,0 0-1,14-8 2,-14 8 2,0 0-7,0 0 4,0 0 0,0 0 3,3-7-14,-3 7 12,0 0-1,0 0 0,0 0-2,0 0-1,0 0 1,0 0-1,0 0 0,0 0-2,12-7 1,-12 7 2,0 0 0,0 0-3,9-6 6,-9 6-1,0 0-2,8-6 3,-8 6-2,0 0 9,0 0-5,9-4 1,-9 4 2,0 0-3,7-8 4,-7 8 1,0 0-3,8-10 3,-8 10-4,0 0 4,0 0 2,7-9-2,-7 9 0,0 0 2,7-9-2,-7 9 2,0 0 0,12-11-3,-12 11 2,5-8-1,-5 8-5,14-10 4,-14 10-5,12-10 3,-7 2-2,-5 8-1,12-9 0,-5 3 2,-7 6-3,13-13 1,-8 6-3,-5 7-1,12-8-3,-3 2 2,-9 6 1,10-8 0,-10 8-3,14-12 5,-7 8-3,-7 4-3,12-12 1,-4 6 7,1 0-6,-9 6 2,15-11-3,-6 5 1,1-1 1,0 1-1,-10 6 3,17-10-2,-3-2 1,1 5-2,1 1-2,-4-1 0,1-5 1,6 9 0,-4-11 0,1 7 2,1-1-2,-2-4 3,2 4-2,-1-4-1,-3 4 0,4 0 0,-3 3 2,1-6-2,-3 5 3,0 0-1,2-2-1,-5 2 1,2-4-2,-2 2-2,5 0 2,-4-2 1,5 3 1,-6-3 1,3-1-4,-4 4-2,1-1 4,-1-2-2,4-2 2,-1-1 1,2 1-2,1 3 1,-2-2 1,0 0 2,0-1-2,1 1-2,-1-3 0,4 2-2,-1-2 2,1 3 1,-5-4-2,1 3 3,-1 0-2,2 1 2,1 1-2,0-1 3,-2 0-6,3 2 1,-5 1-1,2-3 3,4 2 4,-4 2-7,-4-1 5,2-2 1,2 4-4,4-3-1,-3-4 2,3 6 0,-6-3 0,4 0 2,-1 0-2,-2 0 3,6 2-6,-2-2 2,-1 0 0,3 2 3,-4-4-2,3 4 0,-4-5 0,3 6-2,0-4 3,1 2-2,-4 1 4,0-4-2,5 4 1,-5-2-1,3-1 0,0 1-1,1-3 0,-1 2 0,1 2 0,2-11 0,-2 8-6,3 2 7,-4 0 0,2-1-1,-2-2-4,1 6 6,-3-3-2,1-1 1,3 2 1,-3-1-2,-4-2 0,5 4 3,-1-1-4,-4-2 2,2 3 0,-1-4 1,0 8 0,-2-8 2,5 4-4,-6 0 1,6-3-1,-4-2 1,4 2-1,-2-1 0,0 0-2,3 1 2,-1-2 0,-2 3 0,3-1 0,-1-5 1,1 7-5,0-2 2,-1 2 1,-4 2 1,7-5-1,1 4 2,-5 0-1,3-4-1,-1 4-1,0 3 2,1-5-1,-4-2 1,1 4 1,3-5 0,-3 9-1,4-12 2,-3 9-4,0-2 4,-2-3-3,5 2 0,-5 0 0,3-5 4,0 6-3,1-5 0,-1 3-2,-1-1 1,3-4 3,2 4-3,-4-2-3,0 5 6,-1-3 0,3 4 0,-8 0-4,11-3 1,-11 3 1,-1 2-1,3-2 0,1 2 7,-2-3-5,5-2-3,-3 3 2,3-1-1,3-2-1,-5 3 3,8-3-2,-4 1 3,0-2-1,10-4 1,-3 1-1,-2-2 1,4 2-1,-2-1-2,1-1-2,1 1 4,-4 1-1,-5 2 0,6-6-2,-6 4 0,0 2 6,0 0 1,0-2-2,-3 5 0,3-3 0,-5 3 2,3-5 1,-3 3 5,0-1-2,2 0-4,-6 2 4,6-6-1,3 2-2,-2 0 5,1 0-5,4-5 2,4 0-5,-9 6 5,8-6-1,-1 1-5,2 2 1,-2 0-3,0-3 2,5 3 1,-4-1 0,-5 8 2,-1-4-3,1 2-2,-5 4 3,1-3 1,-2 3-4,3 0 3,-5 1 0,-1 1-2,-1-1-1,1 3 0,0-4 4,-1-1 1,-8 9-1,21-19-1,-15 11 3,1 0 5,2-2-6,1-3 1,5 1-1,-1 0-2,0-1 0,-1-2 1,3-2-2,-4 6 1,3-3 0,-1 7-3,1-6 5,-6 1-1,4 1-2,-4 4 4,-1-3-1,3 2-4,-6 1 1,2-1-1,-1 0-1,3 1 0,-9 7 1,14-13 10,-8 8-8,3-4 0,0 1 0,-9 8-2,15-10-2,-7 2 7,-1 1-5,-7 7 4,16-14-6,-6 7 1,2-5 1,-4 4 5,4-8-5,5 7 1,-3-2 1,0-1 1,-2-1 0,1 4 1,1-4-2,0 4 0,-4-3 1,-1 5 1,4-1-3,3-5 2,-6 1-2,5 0 0,-3 1-3,-3-1 5,4 3-3,-2 2 2,4-2-3,-8 1 4,6-3-1,-4 2 0,6 1 0,-1-4-3,1-1 1,2 5 1,-3-2-1,3 0-2,-5-1 6,4-1-2,-1-1 0,0 4 1,-1-4 1,-6 5-4,3 3 3,1-3-3,3 0 7,-8 1-2,3-1-2,0-4 23,2 7-2,-3-5-5,-1 2-2,1 1 0,-1-1-4,4-2 0,-5 2 0,2 0-2,-1 1 4,6-2-7,-4 0-1,4-5 1,0 3-3,1 1-1,2-2-1,-3-1 3,3-2-1,-2 3 4,4 0-6,-4 1 0,4-2-5,0 3 4,0-3-1,-4 4 7,-1-3-6,3 1 2,-2 2-2,-3 1 1,0-3 0,0 6 1,-3-3 2,-1 2 4,1 0-6,3 2-4,-12 4 2,15-12 5,-5 7-5,-1-2-1,-9 7 0,19-12-1,-4 3 8,-1-2 1,1 2-4,-5-1-4,6-2 4,-3 3-1,1-4-1,3 2 1,-2 0-1,2 2 3,-3-3 1,3 1-5,-1 2-1,-1 1 4,-1 0 1,-1-3 6,1 6-10,-6-3-1,1 1-2,0 1 5,4 0-4,-6 0 3,5-1-2,0 1 0,-2-1 1,-1 0-3,1-1 0,2 2 5,-2-1-2,2-3 0,0 2 2,0-2-2,3 0 0,2 2 0,-1-4-4,-4 4 0,3 1 5,1-7-3,2 3 1,-6 2 1,2-2 5,-2 2 6,-2 1 4,0 4 9,-3-4 0,3 1 4,-10 7 2,18-10-8,-15 7 3,-3 3-2,12-15 1,-5 10-7,-7 5-4,15-7 4,-8 1-7,-7 6 1,10-11-3,-10 11 0,9-9 5,-9 9-9,7-10 7,-7 10-8,5-10 0,-5 10 4,0 0-7,10-10 4,-10 10-1,0 0-2,8-9 5,-8 9-5,0 0-2,0 0 0,14-7 0,-14 7-3,0 0 6,0 0-9,7-5 2,-7 5 5,0 0-3,0 0 3,7-8 5,-7 8-9,0 0-1,0 0 4,0 0-1,0 0-2,8-7 1,-8 7-3,0 0 0,0 0 0,0 0 2,9-8 1,-9 8-1,0 0-1,0 0 2,0 0 5,14-10-2,-14 10 0,0 0-1,0 0 5,0 0-2,0 0-1,0 0 0,0 0 0,0 0 3,0 0-2,0 0 0,0 0-5,0 0-1,0 0 4,0 0-3,0 0 8,0 0-10,0 0 15,0 0-7,0 0-8,0 0 0,0 0 1,0 0-1,0 0 3,0 0 12,0 0-18,0 0 8,0 0-1,0 0-3,0 0-4,0 0 5,0 0 3,0 0-6,0 0 0,0 0 4,0 0 1,0 0-1,0 0-1,0 0-15,0 0 16,0 0 0,0 0 5,0 0-1,0 0-5,0 0 4,0 0-6,0 0 6,0 0-2,0 0-2,0 0 5,0 0-9,0 0 2,0 0 13,0 0-11,0 0-6,0 0 5,0 0 1,0 0-5,0 0-28,0 0-38,0 0-33,0 0-45,0 0-48,0 0-48,0 0-39,0 0-234,0 0-561,0 0 248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8:19.8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D5451E2-E155-4661-B597-E503AF810C12}" emma:medium="tactile" emma:mode="ink">
          <msink:context xmlns:msink="http://schemas.microsoft.com/ink/2010/main" type="writingRegion" rotatedBoundingBox="16678,10532 18273,10532 18273,11378 16678,11378">
            <msink:destinationLink direction="with" ref="{63C61DF1-765E-44A5-BDA1-1D91F30FD452}"/>
          </msink:context>
        </emma:interpretation>
      </emma:emma>
    </inkml:annotationXML>
    <inkml:traceGroup>
      <inkml:annotationXML>
        <emma:emma xmlns:emma="http://www.w3.org/2003/04/emma" version="1.0">
          <emma:interpretation id="{2678AEF7-E35C-4D44-A7E2-BB6B144CC8A1}" emma:medium="tactile" emma:mode="ink">
            <msink:context xmlns:msink="http://schemas.microsoft.com/ink/2010/main" type="paragraph" rotatedBoundingBox="16678,10532 18273,10532 18273,11378 16678,11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1BE67D-4C94-43EA-857A-4E581F184689}" emma:medium="tactile" emma:mode="ink">
              <msink:context xmlns:msink="http://schemas.microsoft.com/ink/2010/main" type="line" rotatedBoundingBox="16678,10532 18273,10532 18273,11378 16678,11378"/>
            </emma:interpretation>
          </emma:emma>
        </inkml:annotationXML>
        <inkml:traceGroup>
          <inkml:annotationXML>
            <emma:emma xmlns:emma="http://www.w3.org/2003/04/emma" version="1.0">
              <emma:interpretation id="{59F2D71E-DF73-4D30-98CF-FD09190CA7F5}" emma:medium="tactile" emma:mode="ink">
                <msink:context xmlns:msink="http://schemas.microsoft.com/ink/2010/main" type="inkWord" rotatedBoundingBox="16678,10532 18273,10532 18273,11378 16678,11378"/>
              </emma:interpretation>
              <emma:one-of disjunction-type="recognition" id="oneOf0">
                <emma:interpretation id="interp0" emma:lang="en-IN" emma:confidence="0">
                  <emma:literal>30.</emma:literal>
                </emma:interpretation>
                <emma:interpretation id="interp1" emma:lang="en-IN" emma:confidence="0">
                  <emma:literal>30,</emma:literal>
                </emma:interpretation>
                <emma:interpretation id="interp2" emma:lang="en-IN" emma:confidence="0">
                  <emma:literal>3°.</emma:literal>
                </emma:interpretation>
                <emma:interpretation id="interp3" emma:lang="en-IN" emma:confidence="0">
                  <emma:literal>so.</emma:literal>
                </emma:interpretation>
                <emma:interpretation id="interp4" emma:lang="en-IN" emma:confidence="0">
                  <emma:literal>3o.</emma:literal>
                </emma:interpretation>
              </emma:one-of>
            </emma:emma>
          </inkml:annotationXML>
          <inkml:trace contextRef="#ctx0" brushRef="#br0">128 224 91,'14'-2'184,"-14"2"2,0 0-7,17-5-12,-17 5-15,0 0-15,0 0-11,14 12-5,-14-12-6,7 12-14,-6-3-5,-1-9-3,2 28-4,-2-13-6,2 5-6,1 0-5,-1 5-5,0-4-7,3-1-7,1-3-2,-2 0-6,1 0-1,4-2-3,-4-3 2,5 1 1,2-5 5,-7-2 4,7-1 8,-2-1 2,-10-4 1,26-4-8,-11-3-2,-5-2-7,1-6-7,-1-2 1,-2-10-3,1-5-7,-4-1-1,-5-13-7,-3 3-2,-4 0-9,2 0-3,-2 11 1,-3 3-14,-2-2-12,-4 4-10,-2 6-14,1 5-19,-1 3-21,-5-3-23,4 11-22,-3 3-35,-2 2-24,-5 2-12,-18 14-175,5 1-403,-8 0 179</inkml:trace>
          <inkml:trace contextRef="#ctx0" brushRef="#br0" timeOffset="-318.9704">-205 88 88,'-3'-18'194,"-1"6"-12,3-4-4,1 16-17,1-18-13,3 6-28,-4 12 0,10-16-13,-1 9-15,-2 0-8,1 1-11,-8 6-8,22-2-6,-8 2-7,-14 0-4,22 8-8,-13-1 0,-1 0-8,-1 1 2,0 3-3,-4 4-3,2 0-3,-6-2 3,-3 2-8,-1 3-4,-7-4-1,-1 2 0,-3-3-1,1 2 0,-1-2-4,-1-1-1,4 1 3,-4-6-3,3 3-2,4-5-1,3 0-3,-2 2 0,9-7-4,-12 5 0,12-5 1,-8 11-4,8-11 3,0 0-5,0 12 5,0-12-1,0 0-1,10 18 5,0-8 4,-1 0 7,1 5 1,5-2-2,-3 3 9,-1 3 1,2-4-3,-4 1 4,3 2 1,-4-1 5,1 0 0,-6 0 2,2-5-4,1 4 0,-5 3 2,-1-6-7,-1 3-2,-3-4 3,-4 3 1,-3 1-8,-2-2 3,-4 1-4,-2-4-4,-5 2-12,-7-2-17,6-2-20,-3 2-24,6-8-29,5 2-26,2-5-15,1 0-29,14 0-22,-21-7-124,16 0-332,5 7 148</inkml:trace>
          <inkml:trace contextRef="#ctx0" brushRef="#br0" timeOffset="95484.4399">1197 820 85,'0'0'100,"-15"-7"-3,15 7-10,-14-12-5,6 4-8,1 1-1,7 7-6,-19-11-2,9 5-9,1-2-8,-2 2-9,11 6-14,-18-10-26,8 6-22,10 4-16,-20-4-28,9 4-61,11 0-139,-20-4 61</inkml:trace>
        </inkml:traceGroup>
      </inkml:traceGroup>
    </inkml:traceGroup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6:14.6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C7FEEDA-C59A-4F7E-824F-16A769F7A39E}" emma:medium="tactile" emma:mode="ink">
          <msink:context xmlns:msink="http://schemas.microsoft.com/ink/2010/main" type="inkDrawing" rotatedBoundingBox="14438,1993 14453,1993 14453,2008 14438,2008" shapeName="Other"/>
        </emma:interpretation>
      </emma:emma>
    </inkml:annotationXML>
    <inkml:trace contextRef="#ctx0" brushRef="#br0">10912-2953 81,'0'0'94,"0"0"-8,0 0-11,0 0-5,0 0 8,0 0-8,0 0-13,0 0 4,0 0-3,0 0 3,0 0-13,0 0-5,0 0 1,0 0-13,0 0-9,0 0-26,0 0-19,0 0-26,0 0-16,0 0-75,0 0-152,0 0 68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6:17.3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8C5D259-39E3-468E-85F1-3F224BC09500}" emma:medium="tactile" emma:mode="ink">
          <msink:context xmlns:msink="http://schemas.microsoft.com/ink/2010/main" type="inkDrawing" rotatedBoundingBox="14461,1752 15042,2966 14788,3088 14206,1874" semanticType="verticalRange" shapeName="Other">
            <msink:sourceLink direction="with" ref="{77059080-8C17-4005-BCE2-B3F148AC01A0}"/>
          </msink:context>
        </emma:interpretation>
      </emma:emma>
    </inkml:annotationXML>
    <inkml:trace contextRef="#ctx0" brushRef="#br0">10886-3006 92,'0'0'124,"-15"-1"5,15 1 1,0 0-2,0 0-7,-16-3-7,16 3-6,0 0 1,0 0-2,-8-6-2,8 6 3,0 0-11,0 0-7,0 0-2,-4-15-8,4 15-4,0 0-2,-7-13 5,7 13-3,-5-11 5,5 11 1,0 0-2,-3-17-5,3 17-15,-5-9-1,5 9 4,-7-11 0,7 11-5,0 0-2,-9-11 5,9 11-7,-6-11 5,6 11-5,0 0 1,0 0 2,0 0-8,0-15 6,0 15 13,0 0-12,0 0 4,0 0-1,0 0 0,0 0-9,0 0 3,0 0 1,0 0-9,0 0 3,0 0-3,0 0-9,0 0 4,0 0-5,0 0-9,0 0 0,0 0-7,0 0 0,0 0-9,0 0 2,0 0-7,0 0 3,0 0-4,0 0 3,0 0 5,0 0-5,35 37 2,-16-17-1,12 13-10,5-1 6,0 9 0,-2 0 2,3 2-2,1 7 0,-2-1 4,0 1-1,-2 0-2,-3 1-1,-1 23-1,-7-19 1,-1 0-8,-2 19-29,-11-16-42,-6-4-47,-4 6-47,-6 18-52,0-2-60,-5-3-250,-2-15-575,6 1 256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3:58.246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5C84BDE5-C155-4815-942C-F15DAFA346DC}" emma:medium="tactile" emma:mode="ink">
          <msink:context xmlns:msink="http://schemas.microsoft.com/ink/2010/main" type="writingRegion" rotatedBoundingBox="9553,7017 10905,7017 10905,8838 9553,8838"/>
        </emma:interpretation>
      </emma:emma>
    </inkml:annotationXML>
    <inkml:traceGroup>
      <inkml:annotationXML>
        <emma:emma xmlns:emma="http://www.w3.org/2003/04/emma" version="1.0">
          <emma:interpretation id="{35A2FC1D-568F-47E5-8C2E-AEA7D6C60356}" emma:medium="tactile" emma:mode="ink">
            <msink:context xmlns:msink="http://schemas.microsoft.com/ink/2010/main" type="paragraph" rotatedBoundingBox="9553,7017 10905,7017 10905,8838 9553,88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8E158E-4ABE-4E29-BE9F-E47E20C4AA43}" emma:medium="tactile" emma:mode="ink">
              <msink:context xmlns:msink="http://schemas.microsoft.com/ink/2010/main" type="line" rotatedBoundingBox="9553,7017 10905,7017 10905,8838 9553,8838"/>
            </emma:interpretation>
          </emma:emma>
        </inkml:annotationXML>
        <inkml:traceGroup>
          <inkml:annotationXML>
            <emma:emma xmlns:emma="http://www.w3.org/2003/04/emma" version="1.0">
              <emma:interpretation id="{9D6E89D4-2E83-4F6D-95FB-E30A0E1B888C}" emma:medium="tactile" emma:mode="ink">
                <msink:context xmlns:msink="http://schemas.microsoft.com/ink/2010/main" type="inkWord" rotatedBoundingBox="10233,7017 10905,7017 10905,8230 10233,8230"/>
              </emma:interpretation>
            </emma:emma>
          </inkml:annotationXML>
          <inkml:trace contextRef="#ctx0" brushRef="#br0">707 1526 177,'-4'5'181,"0"1"-21,-1 6-16,-5 4-12,0 11-17,-5 3 0,-6 20-12,1-3-15,0 7-14,-1 1-11,-5 3-13,-9 27-22,-2-2-14,6-23-17,-9 25-8,-5 1-29,12-26-11,-17 23-15,-5-7-14,15-19-34,-21 19-67,18-24-194,-3-2 86</inkml:trace>
        </inkml:traceGroup>
        <inkml:traceGroup>
          <inkml:annotationXML>
            <emma:emma xmlns:emma="http://www.w3.org/2003/04/emma" version="1.0">
              <emma:interpretation id="{3F086DB1-47EF-4DD0-AB46-B4D4F23242A7}" emma:medium="tactile" emma:mode="ink">
                <msink:context xmlns:msink="http://schemas.microsoft.com/ink/2010/main" type="inkWord" rotatedBoundingBox="9553,8479 9619,8479 9619,8838 9553,8838"/>
              </emma:interpretation>
            </emma:emma>
          </inkml:annotationXML>
          <inkml:trace contextRef="#ctx0" brushRef="#br0" timeOffset="629.5093">-579 3031 70,'0'-7'212,"-2"0"-13,0 2-5,2 1-8,-2 0-11,2 4-13,-3-8-13,3 5-13,0 3-12,-1-5-11,1 5-13,0 0-13,0 0-9,0 0-8,0 0-10,0 0-4,-9 10-5,8 1-7,-4 8-3,-2 7-4,4 5-5,-2-2-3,-1 0-3,1 0-4,-1-8-2,5 1-3,-2-2-16,6-1-28,-6 0-18,2-2-32,1 0-41,0-5-41,-1 2-186,1-8-372,-3 2 164</inkml:trace>
        </inkml:traceGroup>
      </inkml:traceGroup>
    </inkml:traceGroup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6:29.5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079622D-2FF7-4063-9877-F671032BB95D}" emma:medium="tactile" emma:mode="ink">
          <msink:context xmlns:msink="http://schemas.microsoft.com/ink/2010/main" type="writingRegion" rotatedBoundingBox="2890,4893 7802,4710 7963,9052 3051,9234"/>
        </emma:interpretation>
      </emma:emma>
    </inkml:annotationXML>
    <inkml:traceGroup>
      <inkml:annotationXML>
        <emma:emma xmlns:emma="http://www.w3.org/2003/04/emma" version="1.0">
          <emma:interpretation id="{785E8D5E-D177-43EB-A99F-BE44A7E248C4}" emma:medium="tactile" emma:mode="ink">
            <msink:context xmlns:msink="http://schemas.microsoft.com/ink/2010/main" type="paragraph" rotatedBoundingBox="2890,4893 7802,4710 7840,5729 2928,59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596976-7A08-4364-A506-735D12DC9807}" emma:medium="tactile" emma:mode="ink">
              <msink:context xmlns:msink="http://schemas.microsoft.com/ink/2010/main" type="line" rotatedBoundingBox="2890,4893 7802,4710 7840,5729 2928,5912">
                <msink:destinationLink direction="with" ref="{521F38E5-817D-4FAA-B21F-0E38C3E226B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2BBE121-49D9-4FAA-A921-F10FEFBD3060}" emma:medium="tactile" emma:mode="ink">
                <msink:context xmlns:msink="http://schemas.microsoft.com/ink/2010/main" type="inkWord" rotatedBoundingBox="2890,4893 6407,4762 6445,5781 2928,5912">
                  <msink:destinationLink direction="with" ref="{09B121FC-680F-4660-A62D-E4475DA66562}"/>
                  <msink:destinationLink direction="with" ref="{4B84804D-6DD8-4FA9-80CC-E9EE36CD2646}"/>
                  <msink:destinationLink direction="with" ref="{20791291-02DC-496F-98D3-6ECEAEBA9730}"/>
                </msink:context>
              </emma:interpretation>
              <emma:one-of disjunction-type="recognition" id="oneOf0">
                <emma:interpretation id="interp0" emma:lang="en-IN" emma:confidence="0">
                  <emma:literal>Eirini:</emma:literal>
                </emma:interpretation>
                <emma:interpretation id="interp1" emma:lang="en-IN" emma:confidence="0">
                  <emma:literal>Etiolates:</emma:literal>
                </emma:interpretation>
                <emma:interpretation id="interp2" emma:lang="en-IN" emma:confidence="0">
                  <emma:literal>Etisalat:</emma:literal>
                </emma:interpretation>
                <emma:interpretation id="interp3" emma:lang="en-IN" emma:confidence="0">
                  <emma:literal>Etiolation:</emma:literal>
                </emma:interpretation>
                <emma:interpretation id="interp4" emma:lang="en-IN" emma:confidence="0">
                  <emma:literal>Etiolating:</emma:literal>
                </emma:interpretation>
              </emma:one-of>
            </emma:emma>
          </inkml:annotationXML>
          <inkml:trace contextRef="#ctx0" brushRef="#br0">1230 28 4,'0'0'55,"0"0"-11,0 0 1,0 0-11,0 0 0,0 0-6,0 0-10,0 0 0,0 0-3,0 0-9,0 0-14,0 0-42,0 0-52,0 0 24</inkml:trace>
          <inkml:trace contextRef="#ctx0" brushRef="#br0" timeOffset="-65186.1016">1216-25 16,'0'0'76,"0"0"-11,0 0-2,0 0-5,0 0-4,0 0-2,0 0-11,0 0-8,0 0 3,0 0-12,0 0 1,0 0-11,0 0 3,0 0 5,0 0-2,0 0-3,0 0-4,0 0-1,0 0-6,0 0 2,0 0-2,0 0 3,41-8-4,-41 8 1,19-1 4,-19 1 0,19 0-2,-1 0-2,3 0-6,-4-3 7,15 1-11,-13 1 3,3 0 5,1-3-5,7 4-4,-8 0-3,1 0-10,7 0-4,-2 0-6,3 4-8,-2-4-4,5 0-12,-5-4-36,3 4-96,-4 4 43</inkml:trace>
          <inkml:trace contextRef="#ctx0" brushRef="#br0" timeOffset="-63490.0752">1703 91 26,'0'0'30,"0"0"-5,-26 0 0,16 2-8,10-2-4,-19 5 3,7-4-6,12-1 1,-37 4-6,14-3-2,5 0 3,0-1-5,-4 1 8,5 3-4,2-4 10,15 0 1,-22 1-2,22-1-5,-17-1 2,17 1-2,0 0-2,-12-5-4,12 5-2,0 0-4,0 0 4,0 0-2,0 0-1,0 0-1,34-18-1,-26 14 5,3 2 0,4 0-4,4-2 4,-1-1-1,3 3-2,3 2-1,-2 2 1,11-2 7,2 1-7,0-1 1,0 4-2,17-4 4,1 0-5,0 0 0,10 0-6,3-4 2,21 3 0,4-7-13,-1 2-15,-1 1-38,-26 4 16</inkml:trace>
          <inkml:trace contextRef="#ctx0" brushRef="#br0" timeOffset="-61848.7703">1409-21 42,'-15'-2'60,"15"2"-5,0 0-10,-16-2-1,16 2-4,0 0-11,0 0 7,0 0-5,0 0 3,0 0-12,0 0-7,0 0 4,0 0-4,0 0-1,0 0-3,0 0-5,0 0 10,0 0-3,0 0 5,0 0 7,0 0 4,0 0-9,0 0-1,0 0-3,0 0 6,57 5-6,-35-5-1,7-1 0,3-1-7,14 0 10,4 2-10,-4-1-24,-12 1-18,16 0-26,-16 0-51,3-3-121,8-2 53</inkml:trace>
          <inkml:trace contextRef="#ctx0" brushRef="#br0" timeOffset="-22658.9588">1291-49 2,'0'0'65,"0"0"-6,0 0-6,0 0-7,0 0-10,0 0 4,0 0-12,0 0-3,0 0 1,0 0 0,0 0-6,0 0-12,0 0 11,0 0-8,0 0 0,0 0-2,0 0 0,0 0 0,0 0 5,0 0-5,0 0-9,0 0 4,0 0 1,0 0 2,0 0-6,0 0 3,0 0 1,0 0-2,0 0 2,0 0 0,0 0 0,0 0-3,0 0 1,0 34 0,0-34-3,-3 12 5,3-12 2,-9 12-2,9-12-8,-7 10 6,7-10-3,0 0 4,-3 9 1,3-9-2,0 0-5,0 0 6,-9 7 0,9-7 1,0 0 1,0 0 8,0 0-11,0 0-2,0 0 9,-18-15 3,18 15 7,0 0-8,-11-10 7,11 10-5,0 0 12,-5-11-8,5 11-3,0 0-6,-7-13 2,7 13 0,0 0-3,0 0-3,0 0-1,0-15 3,0 15-4,0 0 1,0 0-1,11-10-3,-11 10 5,13-6-2,-13 6-1,14-4-4,-14 4 6,0 0-6,22 0 2,-22 0-4,0 0 5,19 3 2,-19-3 1,8 5-7,-8-5 8,0 0-9,11 4 6,-11-4 0,0 0-2,3 8 8,-3-8 0,0 0-7,0 14 8,0-14-9,0 0-1,0 17 1,0-17 7,0 0-8,0 0 1,-3 13 5,3-13-1,0 0 7,0 0-7,-11 12-5,11-12 4,0 0 0,0 0 8,0 0-1,-18-5 2,18 5-2,0 0 0,0 0-19,0 0 13,-16-13 10,16 13-7,0 0-3,-6-12-7,6 12 10,0 0-5,-2-12 0,2 12-3,0 0 2,0 0-2,5-19 1,-5 19 8,0 0-8,7-7 5,-7 7 2,0 0-5,8-10-8,-8 10 3,0 0 2,0 0 2,0 0 1,0 0-2,0 0-9,0 0 6,0 0 7,0 0-10,0 0 4,0 0-4,0 0 11,17 18-10,-17-18 10,0 0-4,0 0 2,-10 27 2,10-27-8,0 0 0,-7 14 6,7-14 2,-5 6-6,5-6 7,0 0 4,0 0-6,0 0 3,0 0 7,0 0-5,0 0-3,-12 5-5,12-5-1,0 0 7,0 0-2,0 0 2,0 0-9,0 0 3,0 0-17,-24-10-13,24 10-18,0 0-24,-8-9-85,8 9-167,-7-9 75</inkml:trace>
          <inkml:trace contextRef="#ctx0" brushRef="#br0" timeOffset="458.0219">1197 27 42,'0'0'39,"0"0"5,0 0-2,0 0 4,0 0 4,0 0 3,0 0 2,0 0-13,0 0 6,0 0 2,0 0-11,0 0 4,0 0-9,0 0 5,0 0 2,0 0-7,0 0 2,0 0-5,0 0-12,0 0 2,0 0-6,0 0 3,0 0-6,0 0 2,0 0-1,0 0 6,0 0-4,0 0-9,0 0 11,0 0-13,0 0-3,0 0 13,0 0-16,0 0 11,0 0 4,0 0-13,0 0 3,0 0-4,0 0-1,0 0 3,0 0-1,0 0-7,0 0-10,-7 6-14,7-6-14,0 0-18,0 0-80,-10 6-154,10-6 68</inkml:trace>
          <inkml:trace contextRef="#ctx0" brushRef="#br0" timeOffset="-16837.4381">2582 166 32,'0'0'49,"9"-7"0,-9 7-2,0 0-10,0 0-7,0 0-3,0 0-14,0 0-10,0 0-10,0 0-14,0 0-23,0 0-47,0 0 22</inkml:trace>
          <inkml:trace contextRef="#ctx0" brushRef="#br0" timeOffset="-66450.018">1242-89 14,'0'0'77,"6"-12"-6,-6 12-7,0 0-13,6-8-13,-6 8-23,0 0-15,12-12-26,-12 12-25,10-3-55,-10 3 24</inkml:trace>
          <inkml:trace contextRef="#ctx0" brushRef="#br0" timeOffset="-21904.9745">1207 14 73,'0'0'152,"0"0"8,0 0-16,0 0-6,0 0-7,0 0-1,0 0-14,0 0 5,0 0-1,0 0-3,0 0 1,0 0 8,0 0-6,0 0-4,0 0-5,0 0-5,0 0-15,0 0-4,0 0-9,0 0-10,0 0-3,0 0-8,0 0-4,0 0-7,0 0-3,0 0-5,0 0-6,0 0-2,0 0-5,0 0 1,0 0-5,0 0 0,0 0-3,0 0-3,0 0 1,0 0-5,0 0-1,0 0 2,0 0-1,0 0-3,0 0 0,0 0-2,0 0 3,0 0-1,0 0 0,0 0-1,0 0 0,0 0-2,0 0-2,0 0 1,0 0-4,0 0 0,0 0-4,0 0-3,0 0-6,0 0-2,0 0 1,0 0-6,0 0-3,0 0-5,0 0-3,0 0-8,0 0-9,0 0-15,-22-39-16,22 39-31,0 0-24,0 0-18,0 0-21,0 0-31,0 0-112,0 0-340,19-24 151</inkml:trace>
          <inkml:trace contextRef="#ctx0" brushRef="#br0" timeOffset="140376.2552">1558 31 27,'0'0'73,"0"0"-9,0 0 3,0 0-6,0 0-11,0 0 1,0 0 0,0 0-6,0 0 3,0 0 1,0 0 3,0 0-4,0 0-4,0 0-2,0 0-5,0 0-3,0 0-7,0 0-3,0 0 1,0 0 2,0 0-14,0 0 10,0 0-6,0 0-10,0 0 6,0 0-4,0 0 7,0 0-6,0 0 2,0 0-3,0 0 2,0 0-5,0 0-3,0 0 8,0 0-2,0 0-1,0 0 6,0 0-7,0 0 9,0 0-4,0 0 1,0 0-4,0 0 4,0 0 4,0 0-8,0 0 1,0 0 6,0 0-8,0 0 7,0 0-5,0 0-2,0 0-4,0 0-6,0 0 21,18-12-15,-18 12 2,0 0 0,0 0 0,0 0-2,0 0-3,0 0 20,0 0-22,0 0 0,0 0 6,0 0-6,0 0 3,0 0 2,0 0 8,0 0-13,0 0 6,0 0 1,0 0-1,0 0-3,0 0-4,0 0 4,0 0-1,0 0 3,0 0-6,0 0 0,0 0 7,0 0 5,0 0-4,0 0-5,0 0 1,0 0-6,0 0-3,0 0 8,0 0-1,0 0 3,0 0 3,0 0-6,0 0 3,0 0-4,0 0 5,0 0-9,0 0-8,0 0 15,0 0-1,0 0-1,0 0 9,0 0-13,0 0 6,0 0-6,0 0 7,0 0-6,0 0 6,0 0-3,0 0 5,0 0 2,0 0-9,0 0 2,0 0 1,0 0-1,0 0 9,0 0-8,0 0 3,0 0-11,0 0 6,0 0-2,0 0 4,0 0 4,0 0 5,0 0-7,0 0 1,0 0-7,0 0 11,0 0 2,0 0-3,0 0-2,0 0 1,0 0 2,0 0 0,0 0-7,0 0 5,0 0-3,0 0-5,0 0 3,0 0 1,0 0-3,0 0-1,0 0 2,0 0-7,0 0-6,0 0-2,0 0-19,0 0-7,0 0-16,0 0-16,0 0-5,0 0-17,0 0-90,0 0-201,0 0 90</inkml:trace>
          <inkml:trace contextRef="#ctx0" brushRef="#br0" timeOffset="-179737.0321">150 186 14,'-1'-11'259,"-5"0"-13,3-1-5,3 12-19,-12-18-16,9 8-22,3 10-14,-7-13-21,7 13-15,0 0-14,-19 0-9,19 0-12,-29 18-7,3-1-11,-4 3-2,-3 9-14,-4 1-3,-1 3-8,2 0-6,-1-1 2,-4 3-9,3-6-10,-3 3-14,0-1-25,7 1-31,-5-3-28,-2-1-29,6 1-14,6-11-32,7-2-23,0-5-18,3-2-145,0 1-355,-3-4 157</inkml:trace>
          <inkml:trace contextRef="#ctx0" brushRef="#br0" timeOffset="-179544.164">-610 258 17,'14'-24'222,"1"-4"12,-10 13 2,9-4-2,-5 10-10,1-3-20,-2 2-20,-1 3-13,-7 7-25,16-5-8,-16 5-20,22 1-9,-9 7-7,6 6-4,3 5-17,1 5 0,9 7-12,-5 3 2,6-3-17,-2 4-2,10 8-9,0 0 4,3-8-8,19 18-19,-12-15-36,21 14-39,8-7-49,-1-5-71,10-1-64,0-2-163,3-9-434,-2-9 193</inkml:trace>
          <inkml:trace contextRef="#ctx0" brushRef="#br0" timeOffset="-183292.0821">-2 27 37,'0'0'61,"0"0"-2,-13 4-15,13-4 3,0 0-1,0 0-3,0 0-4,0 0-2,0 0-4,0 0-1,0 0-13,44-11 6,-22 10-11,14-3 4,10 3-15,5 1-11,1-5-13,4 4-23,4-5-37,3 3-88,-2 3 39</inkml:trace>
          <inkml:trace contextRef="#ctx0" brushRef="#br0" timeOffset="-183639.7711">128-23 39,'0'0'70,"0"0"-8,0 0-4,0 0-1,0 0-13,0 0-6,0 0 0,0 0-2,0 0-9,50 9-6,-30-8-19,11 6-10,18-7-9,3 3-62,-1-1-83,9-6 37</inkml:trace>
          <inkml:trace contextRef="#ctx0" brushRef="#br0" timeOffset="-182885.0857">266-14 38,'0'0'51,"-18"5"1,6-2 3,12-3 0,-16 1 6,16-1 0,-17 0 4,17 0 5,-15 0-10,15 0-3,0 0-4,-22-4 9,22 4-12,0 0 3,-14 0-1,14 0 1,0 0-5,0 0-5,0 0-1,-15-4 0,15 4-8,0 0-1,0 0-14,0 0 15,0 0-20,0 0 7,0 0-1,0 0-5,0 0-1,0 0 0,0 0-1,0 0 0,0 0-7,0 0 8,0 0-4,41 15-3,-16-8-3,8-6-4,1 3-1,19-3-7,-2 3-15,5-1-16,4-2-12,-2 4-18,2 0-12,-2-3-28,-2 6-63,-4-6-185,-3-2 82</inkml:trace>
          <inkml:trace contextRef="#ctx0" brushRef="#br0" timeOffset="139178.9417">1728 19 50,'0'0'101,"0"0"-13,0 0-7,0 0-2,0 0-8,-6-12-9,6 12 3,0 0-5,0 0-6,0 0 0,0 0-4,0 0 5,0 0-2,0 0-1,0 0-1,0 0 15,0 0 0,0 0-2,0 0 4,0 0-10,0 0 0,0 0-6,0 0-3,0 0-6,0 0-7,0 0-2,0 0-2,0 0-9,0 0 3,0 0 7,0 0 2,-16 27 11,16-11 0,-3-4-2,-1 5-1,3-3-9,-3 4 0,1 2-1,1 1-2,-3-6-1,2 5 2,-1-1-7,1 2-1,-1 0 2,4 1-4,-1 3-3,2 1 1,-1-1-3,-3-4 2,3-1-8,2 4 1,-4-1-1,4 5-3,3-3 1,-2-5 1,-1 8-1,3-4 1,-5-4-5,7 0-4,-4 8 3,1-1 3,-1-7-3,2-2-1,-5 2 0,4-2 2,-1-2-3,4 0 3,-5 1-1,-2-5 2,1 0 9,-1-12 2,5 21-1,-3-14-2,-2-7-6,2 15 2,-2-15 1,5 12 2,-5-12-6,2 9-1,-2-9 4,0 0-1,0 0 2,3 12-1,-3-12-2,0 0 5,0 0 5,0 0-1,0 0 1,0 0 11,0 0-8,0 0 2,0 0-9,0 0 4,0 0-4,0 0-3,0 0 0,0 0-2,-41-12-1,41 12 1,-20-5 2,8 4-7,0-2 0,-5-1-1,-2 3 2,3-2-4,16 3 3,-34-3-2,17 3 0,-2 0-1,2-1 2,0 1 0,0 1 1,-2-1-2,19 0 1,-24 0-2,7 0-3,4 2 4,13-2-1,-24-2 1,12 1-2,12 1 1,-24 0-2,24 0 1,-19 0 11,19 0-13,-22 0 5,7 0-3,15 0-2,-23 0 0,23 0 1,-22 0 1,10 1 1,12-1-1,-19 3-2,7-3 2,12 0 0,-20 0-6,20 0-6,-22 4-5,11 0-5,-4-3-6,15-1-5,-24 2-6,11 3-8,13-5-10,-23 1-13,15 1-18,8-2-15,-16 5-24,16-5-24,0 0-18,0 0-16,0 0-107,-6 7-316,6-7 140</inkml:trace>
          <inkml:trace contextRef="#ctx0" brushRef="#br0" timeOffset="138429.3693">1522 278 10,'8'-5'27,"-8"5"-4,0 0 4,2-11-9,-2 11-1,0 0-2,0 0-3,15-7-8,-15 7-4,11-1 0,-11 1-6,13-6-3,-13 6 2,14-1-1,-14 1-13,14-4-22,-14 4 9</inkml:trace>
          <inkml:trace contextRef="#ctx0" brushRef="#br0" timeOffset="-20466.9763">2876-29 9,'0'0'91,"0"0"-21,0 0 9,0 0-13,0 0-7,0 0-6,0 0-6,0 0-6,0 0-1,0 0-1,0 0-3,0 0 1,0 0 12,0 0-10,0 0-18,0 0 13,0 0 2,0 0-6,0 0 4,0 0-5,0 0 9,0 0-2,0 0-7,0 0-2,0 0-4,0 0-6,0 0 8,0 0-6,0 0-4,0 0 2,0 0 0,0 0 4,0 0-3,0 0 1,0 0-1,0 0 7,0 0-3,0 0-1,0 0-1,0 0 3,0 0-4,0 0 4,0 0-3,0 0 1,0 0-9,0 0 1,0 0-2,0 0-2,0 0 0,0 0-1,0 0 4,0 0 0,0 0-1,0 0-6,0 0 3,0 0-4,0 0 3,0 0-5,0 0-2,0 0 2,0 0 1,0 0 7,0 0-7,0 0-4,0 0 7,0 0-1,0 0 1,0 0-2,0 0 3,0 0 7,0 0-8,0 0-8,0 0 2,0 0 0,0 0 3,0 0-3,0 0 4,0 0 2,0 0-11,0 0 3,0 0 4,0 0 1,0 0-2,0 0-4,0 0 0,0 0 5,0 0 2,0 0-3,0 0-4,0 0 3,0 0 4,0 0-10,0 0 9,0 0 3,0 0-12,0 0 7,0 0 5,0 0-2,0 0-1,0 0 0,0 0 0,0 0 3,0 0 5,0 0-8,0 0 2,0 0 4,0 0-1,0 0-7,0 0 5,0 0 0,0 0 13,0 0-10,0 0-4,0 0 8,0 0-6,0 0 3,0 0 3,0 0-5,0 0-5,0 0 1,0 0 5,0 0 2,0 0-5,0 0-1,0 0 0,0 0 2,0 0-2,0 0-2,0 0 8,0 0-2,0 0-1,0 0-1,0 0 3,0 0 4,0 0-3,0 0 0,0 0 3,0 0-9,0 0 8,0 0 0,0 0-4,0 0 0,0 0-1,0 0-2,0 0-6,0 0 3,0 0 0,0 0-4,0 0 10,0 0-4,0 0 5,0 0-3,0 0 5,0 0-4,0 0 0,0 0 6,0 0-2,0 0-2,0 0 5,0 0-3,0 0 1,0 0-3,0 0 3,0 0 1,0 0-5,0 0 4,0 0-2,0 0-3,0 0 1,0 0 2,0 0 0,0 0 1,0 0-1,0 0-4,0 0 2,0 0-4,0 0 3,0 0-2,0 0-3,0 0 5,0 0-2,0 0-4,0 0-1,0 0-10,0 0-8,0 0-17,0 0-9,0 0-27,0 0-21,0 0-10,0 0-15,-22 9-8,22-9-12,0 0-23,0 0-87,0 0-265,0 0 117</inkml:trace>
          <inkml:trace contextRef="#ctx0" brushRef="#br0" timeOffset="-16446.0097">2874 19 33,'0'0'110,"0"0"-14,0 0 2,0 0-8,0 0-15,0 0-7,0 0 0,0 0-11,0 0-11,0 0 4,0 0-13,0 0 5,0 0-17,0 0 3,0 0-19,0 0-12,0 0-3,0 0-16,0 0-15,0 0 0,0 0-5,0 0-6,0 0-9,0 0-7,0 0-39,0 0-111,0 0 48</inkml:trace>
        </inkml:traceGroup>
        <inkml:traceGroup>
          <inkml:annotationXML>
            <emma:emma xmlns:emma="http://www.w3.org/2003/04/emma" version="1.0">
              <emma:interpretation id="{A60B8DF4-6AB9-4A97-BD08-6A8DD7503E02}" emma:medium="tactile" emma:mode="ink">
                <msink:context xmlns:msink="http://schemas.microsoft.com/ink/2010/main" type="inkWord" rotatedBoundingBox="7687,4880 7808,4875 7809,4911 7688,4916"/>
              </emma:interpretation>
              <emma:one-of disjunction-type="recognition" id="oneOf1">
                <emma:interpretation id="interp5" emma:lang="en-IN" emma:confidence="0">
                  <emma:literal>.</emma:literal>
                </emma:interpretation>
                <emma:interpretation id="interp6" emma:lang="en-IN" emma:confidence="0">
                  <emma:literal>J</emma:literal>
                </emma:interpretation>
                <emma:interpretation id="interp7" emma:lang="en-IN" emma:confidence="0">
                  <emma:literal>+</emma:literal>
                </emma:interpretation>
                <emma:interpretation id="interp8" emma:lang="en-IN" emma:confidence="0">
                  <emma:literal>_</emma:literal>
                </emma:interpretation>
                <emma:interpretation id="interp9" emma:lang="en-IN" emma:confidence="0">
                  <emma:literal>~</emma:literal>
                </emma:interpretation>
              </emma:one-of>
            </emma:emma>
          </inkml:annotationXML>
          <inkml:trace contextRef="#ctx0" brushRef="#br0" timeOffset="-13149.3812">4283-57 59,'-10'-7'67,"10"7"-2,0 0-14,-19 0-7,19 0 2,-12-4-7,12 4-7,0 0 7,-20 0-1,20 0-9,0 0 0,-17 3-6,17-3-2,0 0 2,0 0 0,-16 0 3,16 0-10,0 0-5,0 0 0,0 0-10,-13 1-9,13-1-4,0 0-3,0 0-4,0 0 5,0 0-5,0 0 6,0 0 1,0 0-4,-9 10 5,9-10-2,0 0 4,0 0-8,-5 9 11,5-9-2,0 0-1,0 0 6,0 0-2,0 0-9,0 0-12,0 0-18,0 0-23,0 0-72,0 0 31</inkml:trace>
          <inkml:trace contextRef="#ctx0" brushRef="#br0" timeOffset="-62898.5601">4266-49 76,'0'0'83,"0"0"-7,0 0-9,0 0 4,0 0-18,0 0-1,0 0-14,0 0-3,0 0-3,0 0-23,0 0-19,0 0-23,0 0-59,0 0-99,0 0 44</inkml:trace>
        </inkml:traceGroup>
      </inkml:traceGroup>
    </inkml:traceGroup>
    <inkml:traceGroup>
      <inkml:annotationXML>
        <emma:emma xmlns:emma="http://www.w3.org/2003/04/emma" version="1.0">
          <emma:interpretation id="{91223947-77F0-46EE-9643-596B89B68361}" emma:medium="tactile" emma:mode="ink">
            <msink:context xmlns:msink="http://schemas.microsoft.com/ink/2010/main" type="paragraph" rotatedBoundingBox="3565,9089 4418,4866 5876,5161 5023,93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1143AB7-B1F7-4994-9FB7-726314358798}" emma:medium="tactile" emma:mode="ink">
              <msink:context xmlns:msink="http://schemas.microsoft.com/ink/2010/main" type="line" rotatedBoundingBox="3565,9089 4418,4866 5876,5161 5023,9384"/>
            </emma:interpretation>
          </emma:emma>
        </inkml:annotationXML>
        <inkml:traceGroup>
          <inkml:annotationXML>
            <emma:emma xmlns:emma="http://www.w3.org/2003/04/emma" version="1.0">
              <emma:interpretation id="{4F0C6B84-C407-42E2-9F14-D78E22F69AE3}" emma:medium="tactile" emma:mode="ink">
                <msink:context xmlns:msink="http://schemas.microsoft.com/ink/2010/main" type="inkWord" rotatedBoundingBox="3565,9089 4418,4866 5876,5161 5023,9384"/>
              </emma:interpretation>
              <emma:one-of disjunction-type="recognition" id="oneOf2">
                <emma:interpretation id="interp10" emma:lang="en-IN" emma:confidence="0">
                  <emma:literal>sign</emma:literal>
                </emma:interpretation>
                <emma:interpretation id="interp11" emma:lang="en-IN" emma:confidence="0">
                  <emma:literal>sit</emma:literal>
                </emma:interpretation>
                <emma:interpretation id="interp12" emma:lang="en-IN" emma:confidence="0">
                  <emma:literal>sign.</emma:literal>
                </emma:interpretation>
                <emma:interpretation id="interp13" emma:lang="en-IN" emma:confidence="0">
                  <emma:literal>sit.</emma:literal>
                </emma:interpretation>
                <emma:interpretation id="interp14" emma:lang="en-IN" emma:confidence="0">
                  <emma:literal>sin.</emma:literal>
                </emma:interpretation>
              </emma:one-of>
            </emma:emma>
          </inkml:annotationXML>
          <inkml:trace contextRef="#ctx0" brushRef="#br0" timeOffset="-116553.2487">926 1709 16,'-33'16'85,"33"-16"-6,0 0-15,-13 6 10,13-6-4,0 0 9,-12 3-4,12-3 9,0 0 3,-6 10-4,6-10 10,0 0-6,0 0-2,0 0 2,0 0-8,0 0 2,0 0-3,-23-13-9,23 13 0,-12-8-8,12 8-7,-11-9 2,11 9-6,-18-5 0,18 5-8,-23 4-6,23-4 2,-25 5-9,4 3 0,2 7-3,-4-3 1,-5 5-4,6 0-1,3-2-5,-3 7 2,7-4-8,-6 3 4,6-6-2,-1 8-2,1-1 1,1 1-7,4 4 3,2-3-2,1 3 9,-2-4-11,2 2 3,2-5 0,5-2 1,0 0-1,0 2-1,2-5 7,1 3-5,1-6-1,-1 3 4,2-6 2,2 1-3,0-5 2,5 2 5,-2-2 0,4-4 5,-14-1-1,27-4-2,-11-1-1,2-4 1,-2-1-8,1-3 8,-4-2-4,1 2 2,0-3-1,1-7 2,-3 6 6,-2-2 1,2 2 3,-1-2-1,1-4 5,-6 6 3,1-3 4,2 4 0,-2 0 1,-1-1 4,1 2 1,-3 2 3,1-1 3,-5 1-1,0 13 1,7-20-1,-1 14-4,-6 6-7,4-9 1,-4 9-6,0 0-6,0 0-1,2-13-2,-2 13-8,0 0 6,0 0-3,0 0-4,-4 53-1,-1-25 8,5 0-11,-7 3 0,0 0 0,6 0-11,-3-2-21,1 5-11,6-4-19,-6-1-38,6-1-34,-1-4-55,8 3-35,2 1-56,-8-3-165,11-2-467,-1-2 207</inkml:trace>
          <inkml:trace contextRef="#ctx0" brushRef="#br0" timeOffset="-115889.6295">681 3316 127,'-6'-5'289,"6"5"0,-9-10-6,9 10-6,-10-8-21,10 8-24,0 0-20,0 0-15,0 0-9,0 0-4,-19 23-1,19-7-17,-3 3-17,-1 7-8,2 1-5,-3 1-13,-3 0-7,4 4-10,1-1-18,0 10-10,1 0 1,2 1-23,0-1 7,0-9-12,0 7-20,2 1-16,1-5-20,-3 6-20,3 0-20,-3-9-23,4 1-19,3-5-9,-2-8-24,-4-3-7,5 0-8,-3-5-9,-3-4-2,7 1 3,-7-9 4,0 0 2,0 0 9,0 0 16,0 0 9,0 0 10,15-32 22,-15 16 4,0 3 22,0-6 14,0 5 20,-3-5 10,-1 1 17,1-1 10,0 0 16,-1-1 16,-1 4 5,5-1 16,0 1-1,0 1-2,5-1-8,-1 4 0,2-1 2,6-1-2,-1 1-7,1 5-2,1 1-7,3 2 1,4 2-2,-1-1 1,0 8-9,5-4 3,-4 5-4,2 3 0,-3 2-7,0 2 2,-4 3-7,-1 3-1,-2 5-3,-5-3-1,-2 0-4,-2 8 0,-6 3-5,-2-2-1,-9 8 4,-1-5-3,-11-1-7,4-4 3,0-1-2,-4-3-1,0 1-13,-8 0-4,9-8-16,-1-2-7,-5 0-27,6-6-16,6-4-26,0-2-22,4-2-24,-4 0-40,19 0-38,-24-6-210,12-1-470,12 7 208</inkml:trace>
          <inkml:trace contextRef="#ctx0" brushRef="#br0" timeOffset="-172565.148">772 2815 59,'0'0'126,"0"-10"-5,0 10-2,0 0-4,2-18 1,-2 18-1,1-10 3,-1 10 2,4-15-3,-4 15 1,0 0 3,0-23-7,0 13-11,0 10-5,0-20-1,0 20-1,-4-20-4,4 20-10,0-13-9,0 13-6,-1-19-7,1 19-4,-4-17-6,4 17-8,-3-11-7,3 11-12,0 0-16,-4-14-21,4 14-21,0 0-30,0 0-32,0 0-29,0 0-39,-6-10-162,6 10-354,0 0 158</inkml:trace>
          <inkml:trace contextRef="#ctx0" brushRef="#br0" timeOffset="14299.9448">628 2027 8,'0'0'70,"0"0"-16,0 0-14,0 0-6,0 0-7,0 0 4,0 0-4,0 0-7,0 0 6,0 0-11,0 0 3,0 0-7,0 0 3,0 0-8,0 0 2,0 0-5,0 0-2,0 0-11,0 0-19,0 0-34,0 0-68,0 0 32</inkml:trace>
          <inkml:trace contextRef="#ctx0" brushRef="#br0" timeOffset="-171786.9425">1228 1971 82,'0'0'107,"0"0"6,0 0-7,0 0-5,0 0-2,0 0 0,0 0-10,0 0-1,0 0-6,0 0-4,0 0-5,0 0-6,0 0-5,0 0-10,0 0-2,0 0-10,0 0-2,0 0-3,0 0-5,0 0-22,0 0-24,0 0-27,0 0-12,0 0-13,-9 11-27,9-11-109,0 0-221,0 0 98</inkml:trace>
          <inkml:trace contextRef="#ctx0" brushRef="#br0" timeOffset="-128517.2104">1303 1941 65,'0'0'94,"0"0"-14,0 0-10,0 0-5,0 0-12,0 0 0,0 0-9,0 0-3,0 0-3,0 0-2,0 0-3,0 0-2,0 0-1,34 4-2,-34-4-10,14 0 2,-14 0-3,22-4-6,-8 3 3,-14 1-11,25-6-19,-4 1-7,-4-1-6,2-2-20,11 1-14,-7 0-48,-10-1-120,6 3 53</inkml:trace>
          <inkml:trace contextRef="#ctx0" brushRef="#br0" timeOffset="-121983.32">1154-15 67,'0'0'76,"0"0"-14,0 0-8,0 0-9,7-10-2,-7 10-4,0 0-9,0 0 2,0 0 4,0 0-8,0 0-6,0 0 4,0 0-4,0 0 1,0 0-6,0 0-6,0 0-2,0 0 2,7 24 0,-7-24 4,0 0-5,0 0 0,4 10-2,-4-10-6,0 0 2,5 11 1,-5-11 3,0 0 8,3 15-7,-3-15 2,0 15 4,0-15-7,-3 18 3,3-18-1,-9 19-8,6-8 2,3-11 7,-5 20 1,-2-9-2,0-2-5,7-9-4,-9 16 5,8-6-4,1-10 2,-9 11 0,9-11-1,0 12 0,0-12-6,0 0 6,-5 13 5,5-13-5,0 0-6,0 0 3,0 0 10,0 14-6,0-14-4,0 0-1,0 0 8,5 16-5,-5-16-2,4 13-4,-4-13 12,1 17-3,3-7-6,-4-10 5,3 15 1,-3-15-10,5 17 9,-3-9-3,-2-8 2,3 16-3,1-7 5,-4-9-6,5 21 0,-3-11 1,-2-10 3,8 20-3,-4-11 3,-1-2-3,4 3-6,-7-10 7,8 17 5,-1-7-5,0-3-5,-2 1 6,-5-8-2,14 20-2,-7-11-1,-2-4 2,2 2 5,-1 5-5,-6-12 0,9 16 5,-9-8 4,7 0-12,-7-8-2,5 17 6,-5-17 1,3 17 6,-3-17-4,0 17-2,0-17-6,4 14 5,-4-14 5,0 10-6,0-10-6,3 13-7,-3-13 6,0 0 9,0 15-3,0-15-2,9 12 6,-9-12-5,1 12 13,-1-12-11,2 9 0,-2-9 0,4 14 5,-4-14 0,3 16-4,4-9-2,-7-7 13,5 16-13,-5-16 2,0 15-7,2-5 7,-2-10 4,1 17-9,-1-17 11,0 16-5,0-16 1,4 13-3,-4-13 1,0 14 3,0-14-1,0 14-4,0-14-1,0 19 4,0-19-2,0 13 4,0-13-3,0 0 5,0 20-6,0-20-3,0 18 3,0-18 8,0 13-2,0-13-12,0 16 7,0-16-1,0 17 10,0-17-6,0 0-6,0 14 6,0-14 5,0 0-8,0 17-2,0-17 3,0 0-6,0 16 11,0-16-2,0 0-4,0 15 5,0-15-7,-4 11 0,4-11 8,0 0-12,0 20 2,0-20 9,-3 14-8,3-14 0,0 16 4,0-16-1,-5 15 2,5-15 0,0 14-3,0-14-1,0 15 4,0-15-4,0 14-7,0-14 12,0 0-5,0 18 5,0-18-3,0 0 7,1 13-8,-1-13 3,0 0-3,4 14-3,-4-14 4,7 13-3,-7-13 3,3 8 4,-3-8 3,5 7-1,-5-7-8,0 0 8,-5 20-8,5-20 3,0 16-1,0-16-2,0 12-4,0-12 10,0 13 0,0-13-6,0 11-3,0-11 7,0 0 0,0 18-1,0-18 1,0 0 3,5 15-4,-5-15 2,0 0-6,2 12 5,-2-12-7,0 0 1,2 15 5,-2-15 3,0 0-7,3 12-2,-3-12-5,0 0 15,5 17-12,-5-17 5,0 0 3,5 17-4,-5-17 0,0 0 11,0 0-7,5 18-1,-5-18 3,0 0-1,4 16-7,-4-16 5,0 0-1,0 0 4,7 13-3,-7-13 1,0 0 2,0 16 2,0-16-13,0 0 13,0 0-12,0 0 6,7 16-2,-7-16 0,0 0 11,0 0-9,3 19-3,-3-19 3,0 0-1,0 0 0,5 13 9,-5-13-8,0 0 6,2 18 1,-2-18-1,0 0-2,3 22-6,-3-22 1,0 0 1,2 15 10,-2-15-14,0 0 10,0 20-3,0-20 3,0 0-5,0 0 7,0 16-8,0-16-1,0 0 4,0 0 2,0 21 2,0-21-2,0 0-6,0 0 2,0 20 3,0-20-6,0 0 0,0 0 2,3 22 2,-3-22-3,0 0 3,0 20 0,0-20 4,0 0-10,4 21 0,-4-21 7,0 17 1,1-9 0,-1-8-1,0 0-5,0 0 3,-1 28 0,-3-18-8,4-10 3,-3 15-5,3-15 17,0 0-7,0 18 13,0-18-9,0 0-1,0 17 8,0-17-3,-5 8-3,5-8 15,0 0-19,-4 15 10,4-15 3,-6 10-2,6-10-4,0 0-1,-7 17 0,7-9-3,0-8 6,0 17 2,0-17-11,-5 17 11,5-17 2,-4 19-16,2-10 7,2-9-5,-5 19 9,5-19-9,-5 16 4,5-16-11,-1 15 12,1-15 0,-4 9-10,4-9 6,0 0-6,0 16 9,0-16-9,4 12-1,-4-12 9,0 0-9,0 16 0,0-16 6,0 15 5,0-15-6,3 12-6,-3-12 10,3 17 3,-3-11-5,0-6 9,7 13-4,-7-13-10,2 17 8,-2-17-7,7 9-14,-7-9-24,10 7-17,-10-7-37,0 0-67,15 2-174,-15-2 78</inkml:trace>
          <inkml:trace contextRef="#ctx0" brushRef="#br0" timeOffset="-128807.0201">1356 1880 13,'0'-14'125,"0"14"-8,0 0-15,0-16-3,0 16-2,0 0-18,0 0 7,-3-15-16,3 15-5,0 0-1,0 0-11,5-13-17,-5 13 8,10-7-6,-10 7-3,19-8-7,-11 3-3,6 4 1,-14 1-2,27-11-20,-6 6-24,-1 1-12,-9-6-26,11 5-18,0-2-98,-5 2-189,-2 0 83</inkml:trace>
          <inkml:trace contextRef="#ctx0" brushRef="#br0" timeOffset="-123567.9274">1160 326 18,'0'0'23,"0"0"-2,0 0 2,0-8-2,0 8 0,0 0-5,0 0-4,0 0-4,0 0 0,0 0 1,8-10-6,-8 10-34,0 0-33,0 0 15</inkml:trace>
          <inkml:trace contextRef="#ctx0" brushRef="#br0" timeOffset="-127951.4569">1375 2019 20,'0'0'85,"0"0"-17,0 0-3,0 0-4,-10 8 0,10-8-8,0 0-5,0 0 0,-7 10-2,7-10-9,0 0 0,-2 12-8,2-12 5,0 0-3,0 0 0,0 0 0,0 16-11,0-16 0,0 0 2,0 0-11,0 0 12,0 0-1,0 0 2,-3 13 5,3-13-1,0 0 7,0 0 0,0 0 5,0 0 8,0 0-6,0 0 2,0 0 0,0 0 3,0 0-2,0 0-9,0 0 2,37-17-7,-37 17 6,12-12-8,-8 5-4,2-3-6,-6 10 10,12-11-11,-3 7-7,-9 4 10,8-10-5,-8 10 1,9-10-7,-9 10-5,8-9 5,-8 9-6,11-14-4,-11 14 4,12-9 1,-7 3 0,-5 6-3,8-10 5,-8 10-6,11-9 6,-11 9-5,13-7-4,-13 7-3,12-10 10,-3 4-4,-9 6-2,15-8 1,-5 5 0,-10 3-6,19-8 5,-14 2 11,-5 6-5,17-7-4,-8 0 2,-9 7-1,12-9 1,-2 3 0,-10 6 0,17-11 1,-8 4-11,-9 7 9,22-8-1,-8-4-2,-2 4 5,6-2-2,-2-2 4,1-2-8,0 3-1,8-8 1,-7 5-3,5-1-5,-2 2 5,3 0 1,0-6-7,-7 8-8,2 2 5,-2 2-4,-4-3-10,3 2-13,-1 1-26,-5-1-13,6 1-18,-4 1-24,-2 0-88,-10 6-227,15-8 101</inkml:trace>
        </inkml:traceGroup>
      </inkml:traceGroup>
    </inkml:traceGroup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35.8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C6191F1-AF64-4998-A00D-1CDF64808F47}" emma:medium="tactile" emma:mode="ink">
          <msink:context xmlns:msink="http://schemas.microsoft.com/ink/2010/main" type="writingRegion" rotatedBoundingBox="12516,10249 11878,12469 11290,12299 11928,10080"/>
        </emma:interpretation>
      </emma:emma>
    </inkml:annotationXML>
    <inkml:traceGroup>
      <inkml:annotationXML>
        <emma:emma xmlns:emma="http://www.w3.org/2003/04/emma" version="1.0">
          <emma:interpretation id="{5F484B57-9DB2-44B1-B481-D97C484A1AF6}" emma:medium="tactile" emma:mode="ink">
            <msink:context xmlns:msink="http://schemas.microsoft.com/ink/2010/main" type="paragraph" rotatedBoundingBox="12516,10249 11878,12469 11290,12299 11928,10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192E9D-CFD8-4C81-B31C-C75DD2CB63C6}" emma:medium="tactile" emma:mode="ink">
              <msink:context xmlns:msink="http://schemas.microsoft.com/ink/2010/main" type="line" rotatedBoundingBox="12516,10249 11878,12469 11290,12299 11928,10080"/>
            </emma:interpretation>
          </emma:emma>
        </inkml:annotationXML>
        <inkml:traceGroup>
          <inkml:annotationXML>
            <emma:emma xmlns:emma="http://www.w3.org/2003/04/emma" version="1.0">
              <emma:interpretation id="{1A8FA1B1-E26A-43C2-BCD9-8113336EF4C5}" emma:medium="tactile" emma:mode="ink">
                <msink:context xmlns:msink="http://schemas.microsoft.com/ink/2010/main" type="inkWord" rotatedBoundingBox="11577,11436 12112,10121 12627,10331 12092,11646">
                  <msink:destinationLink direction="with" ref="{0E710FC1-9B67-4FC8-88EE-3077EBD29BFF}"/>
                </msink:context>
              </emma:interpretation>
              <emma:one-of disjunction-type="recognition" id="oneOf0">
                <emma:interpretation id="interp0" emma:lang="en-IN" emma:confidence="0">
                  <emma:literal>A</emma:literal>
                </emma:interpretation>
                <emma:interpretation id="interp1" emma:lang="en-IN" emma:confidence="0">
                  <emma:literal>+</emma:literal>
                </emma:interpretation>
                <emma:interpretation id="interp2" emma:lang="en-IN" emma:confidence="0">
                  <emma:literal>T</emma:literal>
                </emma:interpretation>
                <emma:interpretation id="interp3" emma:lang="en-IN" emma:confidence="0">
                  <emma:literal>J</emma:literal>
                </emma:interpretation>
                <emma:interpretation id="interp4" emma:lang="en-IN" emma:confidence="0">
                  <emma:literal>%</emma:literal>
                </emma:interpretation>
              </emma:one-of>
            </emma:emma>
          </inkml:annotationXML>
          <inkml:trace contextRef="#ctx0" brushRef="#br0">-248 1004 8,'-6'-9'184,"6"9"-13,-10-14-15,5 6-13,5 8-13,-15-9-15,15 9-9,-19 2-8,19-2-7,-36 14-7,19-1-3,-7-3-3,5 4-6,-5 6-4,4-1-6,4-4-6,-2 5 0,4 1-2,0-5-7,6 0-4,1 3-9,0-2 4,4-1-9,3 0 5,0 0-3,1-1 0,6-2-6,2 0 4,5 2-1,1 0-3,5-3-2,4 2-3,2-5 3,5 1-7,3-1-30,0-3-25,12-5-29,4-5-44,-3-5-33,1-2-35,2 2-109,1-4-313,-3-2 140</inkml:trace>
          <inkml:trace contextRef="#ctx0" brushRef="#br0" timeOffset="378.6664">79 94 217,'-3'-20'261,"3"20"-2,-3-21-19,3 13-18,0 8-12,0-19-8,0 19-17,-4-13-8,4 13-16,0 0-14,-3-15-18,3 15-4,0 0-19,0 0-11,0 0-11,0 0-8,0 0-6,0 0-13,0 0-2,0 0-7,0 0-2,-12 55-5,5-32-3,2 4-1,-5-1-4,5 4-4,-4 0-4,4 2-27,0-1-26,0 3-35,-1 6-38,10 2-39,4-11-45,1-3-29,8 10-227,2-11-477,0-3 211</inkml:trace>
        </inkml:traceGroup>
        <inkml:traceGroup>
          <inkml:annotationXML>
            <emma:emma xmlns:emma="http://www.w3.org/2003/04/emma" version="1.0">
              <emma:interpretation id="{C0158864-8460-438C-896A-89709518A0C8}" emma:medium="tactile" emma:mode="ink">
                <msink:context xmlns:msink="http://schemas.microsoft.com/ink/2010/main" type="inkWord" rotatedBoundingBox="11793,12042 11686,12413 11290,12299 11397,11928">
                  <msink:destinationLink direction="with" ref="{10CD5EC2-CDD8-478E-BF61-82C261CF1228}"/>
                </msink:context>
              </emma:interpretation>
              <emma:one-of disjunction-type="recognition" id="oneOf1">
                <emma:interpretation id="interp5" emma:lang="en-IN" emma:confidence="0">
                  <emma:literal>&amp;</emma:literal>
                </emma:interpretation>
                <emma:interpretation id="interp6" emma:lang="en-IN" emma:confidence="0">
                  <emma:literal>P</emma:literal>
                </emma:interpretation>
                <emma:interpretation id="interp7" emma:lang="en-IN" emma:confidence="0">
                  <emma:literal>%</emma:literal>
                </emma:interpretation>
                <emma:interpretation id="interp8" emma:lang="en-IN" emma:confidence="0">
                  <emma:literal>p</emma:literal>
                </emma:interpretation>
                <emma:interpretation id="interp9" emma:lang="en-IN" emma:confidence="0">
                  <emma:literal>8</emma:literal>
                </emma:interpretation>
              </emma:one-of>
            </emma:emma>
          </inkml:annotationXML>
          <inkml:trace contextRef="#ctx0" brushRef="#br0" timeOffset="1094.753">-530 2163 165,'0'0'141,"0"0"-3,3-10-13,-3 10-5,0 0-6,14-6-9,-14 6-9,0 0-11,0 0-10,0 0-7,20 6-6,-20-6-3,0 0-2,12 10-3,-12-10-11,4 9 7,-4-9-17,3 11 0,-3-11-3,4 14 1,-4-14-4,0 0-1,0 0-5,-11 22 1,11-22-8,-10 8 6,2-4-2,8-4-6,-16 3-1,16-3 3,0 0-5,-22-7-6,22 7-1,-14-10-10,14 10 6,-7-18-1,4 6-3,0-6-3,3 1 1,5-4 5,-4 3 0,6-4 0,-2 6 1,4-3 4,-2 5 3,-4 4 4,2-2 0,2 3-1,2 2 3,-9 7-1,13-13 5,-4 8 0,-9 5 1,17-7 3,-17 7-5,20 1-1,-20-1 1,18 6-1,-18-6-1,11 13 5,-5-7 0,-1 1-4,-5-7-1,5 15-1,-5-15 0,3 15-4,-3-15 2,-1 14 2,1-14 4,-9 14-7,9-14 2,-15 6 0,3-4-3,12-2 0,-19 2-1,19-2-2,-22-2-1,22 2-6,-28-11-9,18 3 9,-2 1-8,0-5-5,0 4-4,2-9-6,1 2-7,-1-2-11,7-3-2,-2 0 9,3 0-8,0 1-12,4 1-14,0-1-10,1 3-26,-1 7-36,-2 9-98,2-19-261,3 10 116</inkml:trace>
          <inkml:trace contextRef="#ctx0" brushRef="#br0" timeOffset="161988.9879">-774 1895 37,'0'0'42,"0"0"0,0 0-9,0 0-1,0 0 1,0 0-10,0 0 0,0 0-3,0 0 4,0 0-9,0 0 7,0 0-12,0 0 5,0 0-2,0 0-1,0 0-6,0-15 0,0 15 4,0 0-1,0 0-3,0 0-7,0 0 4,0 0 6,0 0-10,0 0 9,0 0-6,0 0 1,0 0-1,0 0 2,0 0 1,0 0-4,0 0 1,0 0-3,0 0 2,0 0-6,0 0 10,0 0-8,0 0 0,0 0 9,0 0-9,0 0 6,0 0 0,0 0-6,0 0-3,0 0 6,0 0 10,0 0-12,0 0 8,0 0-4,0 0 4,1-13-4,-1 13 5,0 0-5,0 0-1,0 0 1,0 0 2,0 0-2,0 0-1,0 0 7,0 0-11,0 0 1,0 0 1,0 0 3,0 0 0,0 0 1,0 0-4,0 0 5,0 0-2,0 0 3,0 0-5,0 0 0,0 0 0,0 0-1,0 0 2,0 0 1,0 0 2,0 0-3,0 0-5,0 0 7,0 0-6,0 0 3,0 0 0,0 0-1,0 0 2,0 0 0,0 0-7,0 0 8,0 0-2,0 0-3,0 0 1,0 0 1,0 0 4,0 0-3,0 0 5,0 0-4,0 0-6,0 0 10,0 0-8,0 0 3,0 0 0,0 0 3,0 0-7,0 0 6,0 0-1,0 0 7,0 0-4,0 0 1,0 0 1,0 0-7,0 0 5,9-9-6,-9 9 1,0 0 8,0 0-5,0 0 2,0 0-2,0-16 6,0 16-4,0 0-2,0 0 2,0 0-3,0-14-4,0 14-3,0 0-9,0 0-15,0 0-59,0 0-96,0 0 43</inkml:trace>
        </inkml:traceGroup>
      </inkml:traceGroup>
    </inkml:traceGroup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3:45.11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695A50A-3E29-46FC-9266-2F07D1B27AAF}" emma:medium="tactile" emma:mode="ink">
          <msink:context xmlns:msink="http://schemas.microsoft.com/ink/2010/main" type="writingRegion" rotatedBoundingBox="4995,8018 7351,9222 7045,9820 4690,8616"/>
        </emma:interpretation>
      </emma:emma>
    </inkml:annotationXML>
    <inkml:traceGroup>
      <inkml:annotationXML>
        <emma:emma xmlns:emma="http://www.w3.org/2003/04/emma" version="1.0">
          <emma:interpretation id="{4932932E-3CC2-4398-A0D1-C3601C257E1D}" emma:medium="tactile" emma:mode="ink">
            <msink:context xmlns:msink="http://schemas.microsoft.com/ink/2010/main" type="paragraph" rotatedBoundingBox="4995,8018 7351,9222 7045,9820 4690,86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348902-4F44-420E-BA0F-69FE08562EC6}" emma:medium="tactile" emma:mode="ink">
              <msink:context xmlns:msink="http://schemas.microsoft.com/ink/2010/main" type="line" rotatedBoundingBox="4995,8018 7351,9222 7045,9820 4690,8616"/>
            </emma:interpretation>
          </emma:emma>
        </inkml:annotationXML>
        <inkml:traceGroup>
          <inkml:annotationXML>
            <emma:emma xmlns:emma="http://www.w3.org/2003/04/emma" version="1.0">
              <emma:interpretation id="{108EA6B3-2AA0-45CF-A340-3FCBC9BE211F}" emma:medium="tactile" emma:mode="ink">
                <msink:context xmlns:msink="http://schemas.microsoft.com/ink/2010/main" type="inkWord" rotatedBoundingBox="4882,8239 5050,8325 4883,8652 4715,8566">
                  <msink:destinationLink direction="with" ref="{EB9CE9F2-3839-425E-80C3-3BE4B27DED92}"/>
                </msink:context>
              </emma:interpretation>
              <emma:one-of disjunction-type="recognition" id="oneOf0">
                <emma:interpretation id="interp0" emma:lang="en-IN" emma:confidence="0">
                  <emma:literal>:</emma:literal>
                </emma:interpretation>
                <emma:interpretation id="interp1" emma:lang="en-IN" emma:confidence="0">
                  <emma:literal>I</emma:literal>
                </emma:interpretation>
                <emma:interpretation id="interp2" emma:lang="en-IN" emma:confidence="0">
                  <emma:literal>[</emma:literal>
                </emma:interpretation>
                <emma:interpretation id="interp3" emma:lang="en-IN" emma:confidence="0">
                  <emma:literal>=</emma:literal>
                </emma:interpretation>
                <emma:interpretation id="interp4" emma:lang="en-IN" emma:confidence="0">
                  <emma:literal>i</emma:literal>
                </emma:interpretation>
              </emma:one-of>
            </emma:emma>
          </inkml:annotationXML>
          <inkml:trace contextRef="#ctx0" brushRef="#br0">1298 3676 29,'0'0'63,"0"0"3,14-4-13,-14 4-3,0 0-3,8-4-10,-8 4 9,0 0-14,0 0-1,19-1-1,-19 1-10,0 0-7,0 0-15,19 0-18,-19 0-20,0 0-37,0 0-81,20 0 37</inkml:trace>
          <inkml:trace contextRef="#ctx0" brushRef="#br0" timeOffset="904.7665">1313 3627 28,'0'0'48,"0"0"-2,0 0-3,0 0-1,0 0-4,0 0-2,0 0 1,0 0-4,0 0-9,0 0-2,0 0 0,0 0-1,0 0 9,0 0-15,0 0 3,0 0-1,0 0 8,0 0-14,0 0 1,0 0 1,0 0-9,0 0 10,0 0-4,0 0-1,0 0-1,0 0-6,0 0-5,0 0-3,0 0 6,0 0 2,0 0-8,0 0 3,0 0 2,0 0-2,0 0 0,0 0-14,0 0 17,0 0 7,0 0-7,0 0-4,0 0 7,0 0-5,0 0 2,0 0-1,0 0-1,0 0 7,0 0-8,0 0 1,0 0 4,0 0 2,0 0 0,0 0-6,0 0 7,0 0-3,0-16 3,0 16 2,0 0-2,0 0-3,0 0 5,0 0 4,0 0-5,0 0 11,0 0-12,-8-7 7,8 7-4,0 0 4,0 0-6,0 0 7,0 0-3,0 0 1,0 0 6,0 0 3,0 0-11,0 0 0,0 0 4,0 0 5,0 0-9,0 0 0,0 0 15,0 0-4,0 0-8,0 0 7,0 0 4,0 0 1,0 0-6,-10-7 0,10 7 5,0 0-4,0 0-2,0 0 4,0 0-9,0 0 6,0 0-4,0 0 3,0 0 1,0 0-8,0 0-6,0 0 8,0 0-1,0 0 11,0 0-11,0 0-7,0 0 4,0 0 3,0 0-7,0 0 13,0 0-11,0 0 5,0 0-3,0 0 2,0 0 3,0 0-3,0 0-5,0 0 2,0 0-5,0 0-2,0 0 2,0 0 3,0 0-7,0 0 8,0 0-2,0 0-5,0 0 11,0 0-2,0 0-11,0 0 8,0 0 6,0 0-7,0 0 6,0 0-5,0 0 5,0 0-3,0 0-3,0 0 1,0 0-5,0 0 6,0 0-14,0 0 8,0 0-1,0 0 3,0 0-4,0 0 1,0 0 4,0 0-4,0 0 1,0 0-6,0 0-8,0 0-9,0 0-17,0 0-19,0 0-25,0 0-118,0 0-218,0 0 96</inkml:trace>
          <inkml:trace contextRef="#ctx0" brushRef="#br0" timeOffset="29997.5898">1356 3295 29,'0'0'58,"0"0"-7,0 0-9,0 0-1,0 0-5,0 0-6,0 0-1,0 0-13,0 0 8,0 0-4,0 0-6,0 0 0,0 0-2,19 9-3,-19-9 4,12 8-4,-12-8-5,15 9-14,-6-7-18,-1 4-42,4-3-74,-2 2 33</inkml:trace>
          <inkml:trace contextRef="#ctx0" brushRef="#br0" timeOffset="30287.4674">1320 3387 13,'0'0'53,"0"0"-10,0 0-3,0 0-6,22-3-1,-22 3-7,0 0 2,0 0-6,26 8-1,-26-8-10,19 8-2,-12-3-13,1 1-22,-8-6-25,17 8-54,-12-7 23</inkml:trace>
          <inkml:trace contextRef="#ctx0" brushRef="#br0" timeOffset="-2704.8775">1397 3556 127,'0'0'128,"0"0"-8,0 0-8,0 0-3,0 0-7,0 0 1,0 0-12,0 0-7,0 0-7,0 0-4,-10-20-8,10 20-12,0 0 2,0 0-9,0 0-4,0 0 0,0 0-9,0 0-4,0 0-3,0 0 1,0 0-2,0 0-5,0 0-5,0 0 2,-9-7-3,9 7-4,0 0 0,0 0-9,0 0-10,0 0-12,0 0-17,0 0-7,0 0-3,0 0-8,0 0 4,0 0 0,0 0-5,0 0-16,0 0-19,0 0-9,0 0-68,0 0-183,0 0 81</inkml:trace>
        </inkml:traceGroup>
        <inkml:traceGroup>
          <inkml:annotationXML>
            <emma:emma xmlns:emma="http://www.w3.org/2003/04/emma" version="1.0">
              <emma:interpretation id="{23794AD7-88FB-43B0-9E8D-36725FFA5B01}" emma:medium="tactile" emma:mode="ink">
                <msink:context xmlns:msink="http://schemas.microsoft.com/ink/2010/main" type="inkWord" rotatedBoundingBox="6418,8745 7351,9222 7045,9820 6112,9343"/>
              </emma:interpretation>
              <emma:one-of disjunction-type="recognition" id="oneOf1">
                <emma:interpretation id="interp5" emma:lang="en-IN" emma:confidence="0">
                  <emma:literal>`</emma:literal>
                </emma:interpretation>
                <emma:interpretation id="interp6" emma:lang="en-IN" emma:confidence="0">
                  <emma:literal>l</emma:literal>
                </emma:interpretation>
                <emma:interpretation id="interp7" emma:lang="en-IN" emma:confidence="0">
                  <emma:literal>;</emma:literal>
                </emma:interpretation>
                <emma:interpretation id="interp8" emma:lang="en-IN" emma:confidence="0">
                  <emma:literal>L</emma:literal>
                </emma:interpretation>
                <emma:interpretation id="interp9" emma:lang="en-IN" emma:confidence="0">
                  <emma:literal>+</emma:literal>
                </emma:interpretation>
              </emma:one-of>
            </emma:emma>
          </inkml:annotationXML>
          <inkml:trace contextRef="#ctx0" brushRef="#br0" timeOffset="33086.0709">2878 3827 16,'0'0'-3,"0"0"-3,29-20 1</inkml:trace>
        </inkml:traceGroup>
      </inkml:traceGroup>
    </inkml:traceGroup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14.02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2C2FC53-C4AC-43BD-AACB-985AF89202CE}" emma:medium="tactile" emma:mode="ink">
          <msink:context xmlns:msink="http://schemas.microsoft.com/ink/2010/main" type="writingRegion" rotatedBoundingBox="7123,13454 9288,16081 8027,17121 5862,14493">
            <msink:destinationLink direction="with" ref="{8592C1EF-333D-479C-8BF1-7B7444CCE38C}"/>
          </msink:context>
        </emma:interpretation>
      </emma:emma>
    </inkml:annotationXML>
    <inkml:traceGroup>
      <inkml:annotationXML>
        <emma:emma xmlns:emma="http://www.w3.org/2003/04/emma" version="1.0">
          <emma:interpretation id="{847EDC2E-B8FF-4101-B974-D321C73014FD}" emma:medium="tactile" emma:mode="ink">
            <msink:context xmlns:msink="http://schemas.microsoft.com/ink/2010/main" type="paragraph" rotatedBoundingBox="7123,13454 9288,16081 8027,17121 5862,144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5722CC-D8E4-493C-B49C-40813745D613}" emma:medium="tactile" emma:mode="ink">
              <msink:context xmlns:msink="http://schemas.microsoft.com/ink/2010/main" type="line" rotatedBoundingBox="7123,13454 9288,16081 8027,17121 5862,14493"/>
            </emma:interpretation>
          </emma:emma>
        </inkml:annotationXML>
        <inkml:traceGroup>
          <inkml:annotationXML>
            <emma:emma xmlns:emma="http://www.w3.org/2003/04/emma" version="1.0">
              <emma:interpretation id="{B4A96C82-B1E2-4440-BC36-596EE3FD1738}" emma:medium="tactile" emma:mode="ink">
                <msink:context xmlns:msink="http://schemas.microsoft.com/ink/2010/main" type="inkWord" rotatedBoundingBox="7123,13454 7802,14277 6540,15316 5862,14493"/>
              </emma:interpretation>
              <emma:one-of disjunction-type="recognition" id="oneOf0">
                <emma:interpretation id="interp0" emma:lang="en-IN" emma:confidence="0">
                  <emma:literal>sit</emma:literal>
                </emma:interpretation>
                <emma:interpretation id="interp1" emma:lang="en-IN" emma:confidence="0">
                  <emma:literal>siberite's</emma:literal>
                </emma:interpretation>
                <emma:interpretation id="interp2" emma:lang="en-IN" emma:confidence="0">
                  <emma:literal>sit's</emma:literal>
                </emma:interpretation>
                <emma:interpretation id="interp3" emma:lang="en-IN" emma:confidence="0">
                  <emma:literal>absit's</emma:literal>
                </emma:interpretation>
                <emma:interpretation id="interp4" emma:lang="en-IN" emma:confidence="0">
                  <emma:literal>Tibbitt</emma:literal>
                </emma:interpretation>
              </emma:one-of>
            </emma:emma>
          </inkml:annotationXML>
          <inkml:trace contextRef="#ctx0" brushRef="#br0">-4952 4026 85,'0'0'123,"0"0"-11,0 0 5,0 0-8,0 0-5,0 0-8,0 0 0,0 0-4,0 0-10,0 0-7,0 0-8,0 0-1,0 0-1,0 0-6,0 0-2,-3-37-10,3 37-2,0 0 3,0 0-2,0 0-2,0 0-1,0-11-3,0 11-1,0 0-6,0 0-3,0 0-3,0 0 1,0 0-2,0 0 1,0 0-3,-4-13-1,4 13-5,0 0-1,0 0 0,0 0 1,0 0-5,0 0-3,-1-19 2,1 19-2,0 0 0,-4-12 1,4 12 1,0 0 0,0 0-2,0 0 10,-8-11-7,8 11 1,0 0 0,-4-12 1,4 12-4,0 0 0,0 0 1,-3-16-1,3 16-1,0 0-3,-4-13 1,4 13-3,0-15 2,0 15-2,0 0 4,2-17-8,-2 17 9,-7-12-1,7 12-2,0 0 1,0-19 4,0 19 3,-5-13-1,5 13 0,0 0 2,0-16-4,0 16 16,0 0-5,0 0-3,-3-16-2,3 16-1,0 0-3,-5-12 0,5 12-3,0 0 3,0 0-4,0 0-1,-7-13-2,7 13 1,0 0 0,0 0-3,0 0 3,0 0-1,-4-10 0,4 10 2,0 0 3,0 0 3,0 0 3,0 0-7,0 0 7,0 0-8,-5-9 2,5 9 0,0 0 1,0 0-2,0 0 4,0 0-8,-3-12-4,3 12 4,0 0 0,0 0-2,-4-15 1,4 15 0,0 0 0,0 0 0,-3-13-1,3 13 4,0 0-4,0-19-2,0 19 4,0 0-3,0-16 1,0 16 0,0 0 1,0-15-2,0 15-2,0 0-1,-2-15 3,2 15 0,0 0-4,0 0 6,4-11 0,-4 11-6,0 0 4,0 0-1,0 0-5,0 0 4,0 0 2,0 0-4,5-14 0,-5 14 2,0 0-2,0 0 1,1-11-3,-1 11 1,0 0 2,0 0 1,0 0-1,0 0 2,0 0 0,0 0-1,0 0 0,0 0-2,0 0-4,0 0-18,0 0-33,0 0-44,-8-17-55,8 17-47,0 0-206,0 0-440,-21 0 195</inkml:trace>
          <inkml:trace contextRef="#ctx0" brushRef="#br0" timeOffset="-15898.0147">-4834 3890 47,'0'0'61,"0"0"-3,-15 0-3,15 0-6,0 0 10,-9-8-7,9 8-2,0 0-3,0 0 0,0 0-2,0 0-4,0 0-5,0 0-5,0 0 0,0 0-6,0 0-4,0 0 3,0 0-1,0 0-2,0 0-6,0 0-2,0 0-6,0 0 3,0 0 0,0 0-2,0 0-2,-14 15-1,14-15 10,0 0-16,-1 13 11,1-13-5,0 0-5,0 0 1,-4 8 4,4-8-10,0 0 5,0 0 0,-7 13 7,7-13-4,0 0 0,-12 14 2,6-10 4,6-4-6,-17 12-9,8-11 7,9-1 0,-21 7 6,15-2 1,6-5-2,-17 7-6,8-2 9,9-5-16,-17 7 22,17-7-9,-14 0 7,14 0 4,-12 3-8,12-3-6,0 0 8,0 0-7,0 0 0,0 0 1,-15-10-7,15 10 10,0 0 4,0 0-7,0-17-3,0 17 2,0 0 4,0 0-12,12-16 11,-12 16-6,0 0 7,8-8-4,-8 8-3,7-7-3,-7 7-1,0 0 0,16-4 3,-16 4-1,0 0 1,0 0-1,20 11-1,-20-11 3,10 13 1,-3-9-4,-7-4 1,10 17 5,-4-10 1,-3 0-4,-3-7-2,10 17 1,-8-10 9,-2-7-8,-2 20 5,2-20 4,-5 20-4,0-15 12,5-5-2,-9 18-8,3-13 4,1 3 1,5-8 0,-16 9-2,16-9 2,-13 5-18,13-5 18,0 0-10,-19-1-3,19 1 1,-11-13 6,11 13 2,-10-13-1,10 13-3,-3-18 0,1 8-9,2 10 10,-2-20 4,2 20-7,4-22 0,-1 13 6,1-4 7,-4 13 0,6-15 6,-4 7 6,-2 8-6,9-14-8,-9 14 4,10-10-4,-10 10 0,9-3-4,-9 3-4,0 0 4,13-4-4,-13 4 2,0 0-1,21 7 2,-21-7-3,15 12-3,-8-6 5,0 0-4,0 2 0,-7-8 0,8 16 2,-3-8-3,-3 4 7,-2-12 1,0 20 1,0-20-4,-7 20 4,4-12 5,-4 0-6,-2 4-1,2-5-1,-1-1-4,-4 4 9,3-4-3,9-6-3,-20 7-4,13-3 4,7-4-1,-19 0-1,19 0 8,0 0-11,-20-11 2,20 11-6,-9-13 9,9 13-8,-3-16 0,-1 1 0,4 15 0,4-18 2,-2 6 1,-1 1-2,-1 11 2,12-20-1,-8 8 4,2 5 2,-6 7-2,9-9 0,-9 9 1,9-8-3,-9 8 7,18-3-5,-18 3-3,16 0 5,-16 0-5,15 6 1,-6 0 1,1 1 2,-2-2 0,-1 3-2,-7-8-3,12 16 1,-8-9 1,1 2 6,-5-9-1,1 19 0,-2-6 5,1-13 14,-5 20 0,1-11-4,-3 1-4,1 0 1,-3-2-4,0-2 0,9-6-2,-15 11 0,8-8 0,7-3-1,-13 6-2,13-6 1,-17 2-1,17-2-1,0 0-1,-23-8 0,23 8 8,-13-9-8,13 9 0,-11-9 0,11 9 0,-8-12-2,8 12 8,-5-10-5,5 10-2,-2-13 3,2 13-5,0 0-1,-3-21-1,3 21 1,6-11-1,-6 11-2,9-8 0,-9 8 0,15-8-1,-15 8-1,14-5 3,-14 5-3,17 0 1,-17 0-1,19 3-1,-9 1-2,-10-4 4,15 5-2,-8-1 3,-7-4 0,17 12-2,-10-8 0,0 2 0,-7-6 0,12 11 0,-9-4 1,-3-7-5,7 12 4,-7-12 7,5 10-1,-5-10-2,0 0 2,2 10-2,-2-10 3,0 0 0,0 0 4,-17 9-7,8-3-2,9-6 2,-18 5 1,18-5-2,-16-2 3,16 2-4,-17 2-1,17-2 2,0 0-3,-22-7-2,22 7 4,-12-7-5,12 7-1,0 0-5,-8-10 3,8 10-1,0 0-1,-7-11 4,7 11-12,0 0-10,0-15-11,0 15-9,0 0-21,0-15-18,0 15-22,0 0-21,13-13-22,-6 8-20,-7 5-104,0 0-294,17-10 130</inkml:trace>
          <inkml:trace contextRef="#ctx0" brushRef="#br0" timeOffset="-14629.164">-4986 4032 33,'0'0'90,"0"0"-4,0 0-10,0 0-6,0 0-7,-3-11-3,3 11-12,0 0-3,0 0-3,0 0-6,0 0-10,0 0 8,0 0 2,23-8-14,-23 8 5,21-9-13,-9 7-14,3-3 0,4 1-17,3 0-11,-3-3-7,5 3-15,3-6-63,-1 1-123,-4 4 54</inkml:trace>
          <inkml:trace contextRef="#ctx0" brushRef="#br0" timeOffset="-14968.9695">-4808 4087 27,'0'0'49,"0"0"-4,0 0-1,0 0-12,0 0 7,0 0-10,0 0-3,0 0-8,0 0 0,0 0-11,0 0-7,32-14-12,-23 11-20,2-5-17,0 4-52,2-5 24</inkml:trace>
          <inkml:trace contextRef="#ctx0" brushRef="#br0" timeOffset="-10261.1449">-4972 4179 8,'-9'-8'96,"9"8"-7,0 0 1,0 0-8,0 0-7,0 0-12,0 0-5,0 0-8,-8-8 2,8 8-13,0 0 5,0 0-13,0 0-3,0 0 0,0 0-4,0 0-3,0 0 1,0 0-9,17 35 6,-11-25-2,3 4-4,-2 0-1,3 2-4,0 1-18,1-2-11,2 1-13,1-1-13,-2 2-13,1-4-16,3 0-47,-4 1-133,-7-5 60</inkml:trace>
          <inkml:trace contextRef="#ctx0" brushRef="#br0" timeOffset="-10629.1414">-4815 4245 28,'0'0'71,"0"0"-12,0 0-5,-9-8-7,9 8-2,0 0-8,0 0-7,0 0 3,0 0-5,0 0-9,0 0 3,0 0-6,0 0 3,0 0-4,0 0-4,0 0-11,0 0-5,0 0-16,-10 24-11,10-24-14,0 13-26,0-13-78,-3 16 35</inkml:trace>
          <inkml:trace contextRef="#ctx0" brushRef="#br0" timeOffset="-9551.9377">-4989 4209 30,'0'0'51,"0"0"-2,0 0 4,0 0-6,0 0-7,0 0 5,0 0-10,0 0 0,0 0-12,0 0 0,0 0 0,0 0-2,0 0-4,0 0 4,0 0-8,0 0 6,0 0-5,0 0 4,0 0-9,0 0-18,0 0-6,0 0-18,0 0-7,1 27-42,-1-27-89,0 21 41</inkml:trace>
          <inkml:trace contextRef="#ctx0" brushRef="#br0" timeOffset="-9184.2401">-4979 4221 67,'0'0'70,"0"0"-3,0 0-6,0 0-3,0 0-8,0 0-7,0 0-6,0 0 5,0 0-8,0 0-11,0 0 3,0 0 1,0 0-6,0 0 4,0 0-2,0 0-10,0 0 4,24 23-1,-19-15-2,-5-8-6,15 13 1,-8-4-3,2 1 12,4-1-21,1 2-11,-2-2-9,1 2-10,1-2-15,0 1-12,-2 0-39,0-5-108,-4 0 48</inkml:trace>
          <inkml:trace contextRef="#ctx0" brushRef="#br0" timeOffset="-8861.4204">-4921 4241 72,'0'0'96,"0"0"1,0 0 1,-14-5-6,14 5 7,0 0-12,0 0 2,0 0-3,0 0-5,0 0-4,0 0-7,0 0-11,0 0-3,0 0-13,0 0 0,0 0-7,0 0-8,0 0 2,0 0-1,0 0-9,0 0 2,0 0-2,0 0 0,27 29-10,-18-18 7,0-3-2,4 5-4,-3-5-11,6 7-6,-2-2-22,1 2 5,0-2-24,1-2-6,-6 3-12,4-3-12,-3 0-12,-2-2-13,-2-1-68,-7-8-182,8 12 81</inkml:trace>
          <inkml:trace contextRef="#ctx0" brushRef="#br0" timeOffset="29662.9376">-4615 3782 65,'0'0'95,"-14"4"-12,14-4-6,-17 8-8,8-6-3,9-2-20,-8 6-19,8-6-26,0 0-24,-19 0-62,19 0-91,0 0 41</inkml:trace>
          <inkml:trace contextRef="#ctx0" brushRef="#br0" timeOffset="-4017.3274">-4945 3958 104,'0'0'148,"0"0"-19,0 0 1,0 0-15,0 0-4,0 0-15,0 0-3,0 0-11,0 0-11,0 0-4,0 0-6,0 0 0,0 0-3,0 0-9,0 0-8,0 0-4,0 0-5,0 0 1,0 0-10,0 0 2,0 0-1,0 0-8,0 0 4,0 0-13,0 0 11,0 0 0,0 0 8,0 0-4,0 0 8,0 0-4,0 0 5,0 0 0,0 0 6,0 0 2,0 0 2,0 0-1,0 0 4,0 0-5,0 0-1,0 0-2,0 0 5,0 0-4,0 0-4,0 0-1,0 0 2,0 0-4,0 0-2,0 0-2,0 0 2,0 0 1,0 0 0,0 0 14,0 0 0,0 0 2,0 0 2,0 0-1,0 0 0,0 0-1,0 0 1,0 0 4,0 0 4,0 0-1,0 0 6,0 0-3,0 0 3,0 0 4,0 0 1,0 0 0,0 0 4,0 0-10,0 0 4,0 0 3,0 0-6,0 0-5,0 0-4,0 0 10,0 0-10,0 0-6,0 0-3,0 0-3,0 0-3,0 0-13,0 0 9,0 0-2,0 0 2,0 0-4,0 0-10,0 0 9,0 0-9,0 0-3,0 0 6,0 0-1,0 0-5,0 0-5,0 0 1,0 0 4,0 0-9,0 0-1,0 0 3,0 0-14,0 0-9,0 0-4,0 0-7,0 0-9,0 0-3,0 0 0,0 0 2,0 0-4,0 0 5,0 0 4,0 0-2,0 0 0,0 0 3,0 0 8,0 0-3,0 0 4,0 0 1,0 0 5,0 0-4,0 0-7,0 0-12,0 0-20,0 0-29,0 0-28,0 0-32,0 0-33,-19-33-31,19 33-38,-7-12-201,4 2-488,3 10 217</inkml:trace>
          <inkml:trace contextRef="#ctx0" brushRef="#br0" timeOffset="5576.5117">-5765 4226 77,'4'-13'111,"1"1"5,-5 12-12,3-27-6,2 16-4,-3-6 8,3 4 2,-5-2-6,0 15-7,-5-23-14,-2 12-7,-1-3-4,-1 3 1,-5 4-7,-1-1 1,3 1-3,-2 4-2,14 3-5,-30-4-9,11 6 1,2 0-9,1 1 2,-1 5-1,2-3 0,1 6 2,-1 5 1,0-3 1,-3 14 12,3-1 1,-4 11-3,4 5-1,5 0 1,1-1-3,2 2 2,6-2-2,1-9-8,1 1-2,1-2-3,5 11-2,-5-14-3,6 2-4,2-12 5,-1-1-5,1 0 4,4-5 4,1 1 5,-6-7 4,4-1 7,-2-5-4,-11 0-1,30-11-5,-11-2-1,0-5-3,1-7-5,-6 2-4,-2-8 5,3-11-10,-8 9 2,2-8-7,-6 11-4,-1 1 0,3-3 0,-8 12 1,1 0-1,2 4-3,7-3-2,-12 2 0,5 17-1,0-20 2,0 20-3,-4-17-1,4 17-3,-3-11-1,3 11 0,0 0-2,0 0 0,0 0 1,0 0-1,0 0-5,7 56-6,-7-25-10,5 14-3,3 7-13,6 1-20,0 1-7,4 2-12,10 13-17,-4-16-25,15 12-14,7-1-29,-2-19-27,13 8-162,-13-12-380,9-7 169</inkml:trace>
        </inkml:traceGroup>
        <inkml:traceGroup>
          <inkml:annotationXML>
            <emma:emma xmlns:emma="http://www.w3.org/2003/04/emma" version="1.0">
              <emma:interpretation id="{D020E20A-D347-4019-A0CD-63AA2BBEF00C}" emma:medium="tactile" emma:mode="ink">
                <msink:context xmlns:msink="http://schemas.microsoft.com/ink/2010/main" type="inkWord" rotatedBoundingBox="8801,15555 9257,16107 8450,16772 7995,16219"/>
              </emma:interpretation>
              <emma:one-of disjunction-type="recognition" id="oneOf1">
                <emma:interpretation id="interp5" emma:lang="en-IN" emma:confidence="0">
                  <emma:literal>is</emma:literal>
                </emma:interpretation>
                <emma:interpretation id="interp6" emma:lang="en-IN" emma:confidence="0">
                  <emma:literal>in</emma:literal>
                </emma:interpretation>
                <emma:interpretation id="interp7" emma:lang="en-IN" emma:confidence="0">
                  <emma:literal>i</emma:literal>
                </emma:interpretation>
                <emma:interpretation id="interp8" emma:lang="en-IN" emma:confidence="0">
                  <emma:literal>org</emma:literal>
                </emma:interpretation>
                <emma:interpretation id="interp9" emma:lang="en-IN" emma:confidence="0">
                  <emma:literal>ins</emma:literal>
                </emma:interpretation>
              </emma:one-of>
            </emma:emma>
          </inkml:annotationXML>
          <inkml:trace contextRef="#ctx0" brushRef="#br0" timeOffset="6337.3054">-3734 5808 197,'-10'-16'262,"10"16"-1,-11-14-2,11 14-10,-8-12-22,8 12-13,-2-11-19,2 11-17,0 0-21,0 0-14,0 0-18,-2-12-12,2 12-16,0 0-7,0 0-7,0 0-8,12 45-10,-8-21-3,-4 3-9,3-2-1,2 4-8,0 3-7,-1-5-10,-6 5-15,4 0-15,-1-1-11,3 2-18,-1 7-17,2-8-22,-1-4-16,1 0-11,4-3-21,-3-6-13,1-2-14,2-5-4,-4-1-10,-5-11 9,15 14 9,-15-14 9,0 0 16,17 1 11,-17-1 13,0 0 27,0 0 27,14-28 29,-17 18 16,3 10 24,0-25 20,-2 9 14,2 16 19,-4-30 0,1 20 18,1-3 1,2-3 1,0 16 1,-5-20 5,5 20-17,4-20-4,-4 20-6,0-14-8,0 14-10,3-14-9,-3 14-7,12-9 0,-2 3-9,-10 6-5,21-4-3,-8 4-2,-13 0-2,35 8-1,-15-4-2,-1 3-4,8 6-2,-8-5-1,7 12-2,-9-5 0,-4-2-8,4 9 5,-10-6-5,2 2 7,-2 9-3,-7-7 0,0 9-7,-11-6-1,-1 4-15,-5-4-5,-5-1-6,0 4-3,-5-4-10,1-7-8,0 2-15,-8 0-11,9-3-21,-10-5-26,5-1-27,1-8-3,1-1-32,6-4-11,2-1-136,1 2-353,5-3 156</inkml:trace>
          <inkml:trace contextRef="#ctx0" brushRef="#br0" timeOffset="-6619.0019">-3089 5783 4,'0'0'85,"0"0"-11,0 0-2,0 0-7,0 0-6,0 0-16,0 0-2,0 0-18,2-19-13,-2 19-9,0 0-16,0 0-21,15-16-35,-15 16-78,11-16 35</inkml:trace>
        </inkml:traceGroup>
      </inkml:traceGroup>
    </inkml:traceGroup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3:31.1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53135C9-4B9C-4444-9655-7E1BCA7A88F5}" emma:medium="tactile" emma:mode="ink">
          <msink:context xmlns:msink="http://schemas.microsoft.com/ink/2010/main" type="inkDrawing" rotatedBoundingBox="13520,4874 13540,6467 12329,6483 12309,4890" semanticType="callout" shapeName="Other"/>
        </emma:interpretation>
      </emma:emma>
    </inkml:annotationXML>
    <inkml:trace contextRef="#ctx0" brushRef="#br0">8879 42 177,'0'0'280,"0"-19"-17,0 19-4,0-16-9,0 16-3,-1-20-19,1 20-12,1-13 1,-1 13-13,0 0-6,-1-19-9,1 19-13,0 0-25,1-12-3,-1 12-20,0 0-11,0 0-16,0 0-7,0 0-13,0 0-9,0 0-7,0 0-13,0 0-1,0 0-4,-8 44-10,6-23 5,-1-2-16,1-1 2,0 8-8,2 1 10,0-2-5,4-5-7,-1 8 2,0 0 4,8-4-8,-3 0 6,1-4-8,1-2-1,4-1 8,-4 0-5,7-6-5,0 2-1,2-2-13,1-2 3,3-6-8,6 2-1,1-5 10,-1-2-11,-1-3 5,1-5 5,0-1 3,0-6-8,-2-1-2,7-12 5,-8 7 3,-2 2 3,3-13 13,-1 1 7,-8 5 14,0 4 12,-1-1-2,-4 2 18,3-2 3,-4 5 16,-2 5 3,0-1 10,-5 5 6,2 2-4,0 4-6,-7 5-12,8-12-11,-1 5-7,-7 7-8,0 0-13,4-11-10,-4 11 0,0 0-4,0 0-3,5 31-3,-3-3 4,-4 0-5,2 12 1,-7 8-3,5 4-2,1 0-1,-3 6-1,1 16-1,-1-22-2,1 32 3,3-4-5,-2-1 0,2 5-1,0 1-1,4-2-1,2-6 2,5-2 1,-8-19-4,1-1-1,-4-2-1,-2-4 2,0-1-3,-5-8 2,0-9 1,-3 0-3,-2-3 3,-8-5-2,-4-5-3,-5 2 1,-17-4 1,3-4 0,-8-7-1,-2-7 0,-5 0 3,1-7-2,4-5 1,1-11-2,4 0 2,3-3-2,9-8 4,4 3-2,1-7-4,12 1-1,2-5 0,14-4-2,6-3-4,13-2-2,8 1-8,22-16-10,17 1-19,9 14-25,11-3-41,45-20-26,-35 33-32,-1-2-31,5 13-34,-5 1-47,-4 10-71,-1-2-53,3 2-265,-27 10-725,2-2 321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21.7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AF076BE-D512-4CB8-A9A8-7D306CD0082B}" emma:medium="tactile" emma:mode="ink">
          <msink:context xmlns:msink="http://schemas.microsoft.com/ink/2010/main" type="inkDrawing" rotatedBoundingBox="9949,13311 10183,12654 10857,12895 10623,13551" semanticType="callout" shapeName="Other">
            <msink:sourceLink direction="with" ref="{AD560905-8502-4F43-B512-E338B3A52690}"/>
          </msink:context>
        </emma:interpretation>
      </emma:emma>
    </inkml:annotationXML>
    <inkml:trace contextRef="#ctx0" brushRef="#br0">-1813 3194 82,'9'-16'113,"-4"7"-8,-2 0-7,-3 9-9,5-20-8,-5 10-1,2-2-3,-2 12-3,0-25-9,-7 8-4,0 4-10,-1-4 2,-1 5-5,-4-3-3,2 1 2,-4 0-5,0 1-7,-2 3 3,-2-4 1,2 2-1,1 2-6,1 0 3,0 3 6,-2 2-8,3 2 2,14 3-1,-24 0-11,24 0 4,-26 8-7,14-1 2,-1 3 0,-3 1 6,4 4-9,2-2-3,0 1 1,-2 3 1,5-1 0,0 0 0,4 1 3,-2-1 1,5-2-4,0 1 2,1 3-1,6-5 3,-2 0 2,2-1 2,2-2 1,-1-3 2,4-1-2,4 2 5,1-4-4,-2-4-1,-15 0-2,31-9-3,-14-2-3,2-2-8,-4-2-5,4-6 6,0-3-9,-4-3-7,-3-2-3,0-13 2,-2 0-3,-1 2 1,1 8 2,-5 1 0,2-1 1,-2-1 14,5 5-3,1 1 4,-10 3 5,3-3 5,1 11 6,-4-1 6,3 5 7,-2 0 5,-2 12 5,1-22 2,1 11 5,-2 11 9,3-19 1,-3 19-2,4-13-2,-4 13-9,0-13-4,0 13-8,0 0-6,0 0-5,0 0-1,0 0-7,0 0-1,0 0-2,0 0-4,0 0 1,5 45-2,-2-16-4,8 16-10,-3 10-15,1 1-20,8 16-26,2 7-36,4 0-36,10-2-46,6 1-48,2-2-186,0-3-447,5-4 198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5:28.0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B84804D-6DD8-4FA9-80CC-E9EE36CD2646}" emma:medium="tactile" emma:mode="ink">
          <msink:context xmlns:msink="http://schemas.microsoft.com/ink/2010/main" type="inkDrawing" rotatedBoundingBox="4944,4956 6167,4912 6168,4923 4945,4967" semanticType="strikethrough" shapeName="Other">
            <msink:sourceLink direction="with" ref="{F2BBE121-49D9-4FAA-A921-F10FEFBD3060}"/>
          </msink:context>
        </emma:interpretation>
      </emma:emma>
    </inkml:annotationXML>
    <inkml:trace contextRef="#ctx0" brushRef="#br0">1433 10 101,'0'0'102,"0"0"-13,0 0-7,-14 0 13,14 0-9,0 0 3,0 0-16,0 0 4,0 0-1,0 0-12,0 0-5,0 0-3,0 0-8,0 0-4,0 0-13,0 0-1,0 0-5,60 4 3,-26-3-6,23-2 3,4 1-4,28-6 4,1 0-15,3 1 1,-1 3-9,-2-2-1,-1-2-5,-4 4-28,-21-1-1,-1 2-17,-3 1-6,-2-2-28,-5 0-102,-6 1-201,-9 2 90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4:35.5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0791291-02DC-496F-98D3-6ECEAEBA9730}" emma:medium="tactile" emma:mode="ink">
          <msink:context xmlns:msink="http://schemas.microsoft.com/ink/2010/main" type="inkDrawing" rotatedBoundingBox="7090,5826 7321,6371 6743,6615 6512,6070" semanticType="callout" shapeName="Other">
            <msink:sourceLink direction="with" ref="{521F38E5-817D-4FAA-B21F-0E38C3E226BE}"/>
            <msink:sourceLink direction="with" ref="{F2BBE121-49D9-4FAA-A921-F10FEFBD3060}"/>
          </msink:context>
        </emma:interpretation>
      </emma:emma>
    </inkml:annotationXML>
    <inkml:trace contextRef="#ctx0" brushRef="#br0">3201 1561 130,'0'0'134,"-7"-7"-5,7 7-16,0 0-5,0 0-9,0 0-11,0 0 3,0 0-6,0 0 2,0 0 0,0 0-1,0 0 2,18-12-10,-18 12-9,14-9-6,-7 3-2,2-3-6,-1 0-8,4-2 1,-2-6-2,4 1-4,1-8-2,1 0-11,-6-3 2,2-2-5,-4-11-2,-2 10-8,-1-2 13,-5 3-6,-2-3 0,-5 6 2,4 4-1,-8 6 4,6-3 3,-5 5 2,0 0-3,-6 1 1,3 5-3,-3 0-3,1 0-2,0 0-1,-1 5-4,3 2 0,13 1-7,-24 4 5,10 7 1,-1 3 7,4 1 1,-6 10-1,2 3 4,-4 7 0,7-7-4,5 4 0,2-3-3,7 1 0,1-2-3,9 5 0,0 0 0,4-6-4,6-4-3,2 0-8,19 0-18,-1-4-23,9-8-41,11-9-44,22-11-41,6-4-51,-4-6-139,4-1-383,-1-5 169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31.1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824729C-1F04-484D-8736-C5D1D7B6CB5F}" emma:medium="tactile" emma:mode="ink">
          <msink:context xmlns:msink="http://schemas.microsoft.com/ink/2010/main" type="inkDrawing" rotatedBoundingBox="9756,10406 9788,9825 9899,9831 9867,10413" semanticType="callout" shapeName="Other">
            <msink:sourceLink direction="with" ref="{5E0662A5-2A63-42C4-9F4A-D218B071EE07}"/>
          </msink:context>
        </emma:interpretation>
      </emma:emma>
    </inkml:annotationXML>
    <inkml:trace contextRef="#ctx0" brushRef="#br0">-2327-188 51,'5'-26'232,"0"4"-6,-1 7-5,3-4-11,-2 6 1,2-2-12,-6 6-21,-1 9-23,7-12-11,-7 12-17,2-15-15,-2 15-12,0 0-10,0 0-7,0 0-9,0 0-10,-17 44-2,5-15-7,1 10-11,-2 3-22,-1 3-24,4-2-24,3 3-13,2-3-26,5-2-27,7 6-24,5-10-30,5 3-34,3-1-153,-3-15-360,7 1 160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29.1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6B5BFE4-4E84-450D-8491-56B41EB40DC4}" emma:medium="tactile" emma:mode="ink">
          <msink:context xmlns:msink="http://schemas.microsoft.com/ink/2010/main" type="writingRegion" rotatedBoundingBox="9488,10618 9843,10618 9843,11399 9488,11399"/>
        </emma:interpretation>
      </emma:emma>
    </inkml:annotationXML>
    <inkml:traceGroup>
      <inkml:annotationXML>
        <emma:emma xmlns:emma="http://www.w3.org/2003/04/emma" version="1.0">
          <emma:interpretation id="{7965E3B6-4EF6-47A7-A6FF-39C93DC9A60B}" emma:medium="tactile" emma:mode="ink">
            <msink:context xmlns:msink="http://schemas.microsoft.com/ink/2010/main" type="paragraph" rotatedBoundingBox="9488,10618 9843,10618 9843,11399 9488,113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64CDDC-C904-4230-915C-953996C13240}" emma:medium="tactile" emma:mode="ink">
              <msink:context xmlns:msink="http://schemas.microsoft.com/ink/2010/main" type="line" rotatedBoundingBox="9488,10618 9843,10618 9843,11399 9488,11399"/>
            </emma:interpretation>
          </emma:emma>
        </inkml:annotationXML>
        <inkml:traceGroup>
          <inkml:annotationXML>
            <emma:emma xmlns:emma="http://www.w3.org/2003/04/emma" version="1.0">
              <emma:interpretation id="{5E0662A5-2A63-42C4-9F4A-D218B071EE07}" emma:medium="tactile" emma:mode="ink">
                <msink:context xmlns:msink="http://schemas.microsoft.com/ink/2010/main" type="inkWord" rotatedBoundingBox="9700,10584 9869,11337 9494,11421 9325,10668">
                  <msink:destinationLink direction="with" ref="{9824729C-1F04-484D-8736-C5D1D7B6CB5F}"/>
                  <msink:destinationLink direction="to" ref="{EBA29606-0BB0-4011-88F6-449CA118D0E6}"/>
                </msink:context>
              </emma:interpretation>
              <emma:one-of disjunction-type="recognition" id="oneOf0">
                <emma:interpretation id="interp0" emma:lang="en-IN" emma:confidence="0">
                  <emma:literal>b</emma:literal>
                </emma:interpretation>
                <emma:interpretation id="interp1" emma:lang="en-IN" emma:confidence="0">
                  <emma:literal>B</emma:literal>
                </emma:interpretation>
                <emma:interpretation id="interp2" emma:lang="en-IN" emma:confidence="0">
                  <emma:literal>H</emma:literal>
                </emma:interpretation>
                <emma:interpretation id="interp3" emma:lang="en-IN" emma:confidence="0">
                  <emma:literal>h</emma:literal>
                </emma:interpretation>
                <emma:interpretation id="interp4" emma:lang="en-IN" emma:confidence="0">
                  <emma:literal>5</emma:literal>
                </emma:interpretation>
              </emma:one-of>
            </emma:emma>
          </inkml:annotationXML>
          <inkml:trace contextRef="#ctx0" brushRef="#br0">-2581 591 139,'-7'-9'183,"5"-5"-7,-3-1-10,5 15 0,-2-24-3,-1 15 1,3 9-7,3-22-3,-3 22-6,0-15-4,0 15-8,0 0-8,4-18-10,-4 18-10,0-10-16,0 10-3,0 0-15,0 0-7,0 0-3,0 0-9,0 0-5,0 0-6,0 0-1,0 0-1,0 43-7,3-16 10,-1-3-15,-1 4 0,-1 4-2,0-1 2,4 11-9,-4-12 1,0 3-2,0-5-3,2 0-1,-2 2 10,1-1-15,-1 4-5,-1-5-30,-5 1-28,3-3-32,0 1-27,-1 1-24,-1-2-29,5-6-21,0 2-27,-3-5-162,-2 2-404,3-4 179</inkml:trace>
          <inkml:trace contextRef="#ctx0" brushRef="#br0" timeOffset="248.2164">-2505 995 153,'14'-11'169,"-2"3"-7,0 0-6,2 1-20,-4 2-11,4 1-13,-1 2-10,-13 2-13,26 2 0,-16 2-10,2 0-3,-3 4-2,3-3-7,0 8-5,-1-3 1,-2 6-7,-6-5-5,3 3-1,-1 1-7,-4 2 6,-1-7-3,0-10-1,-5 28-5,-2-15 2,-3 2-5,0-2-6,-5-1 0,-1 3-7,-6-3 2,2 1-8,-6-5-13,-1-1-16,3-1-23,-5 1-16,0-1-21,3-4-13,4-2-27,8 0-18,0 0-17,14 0-133,-27-4-302,15 1 134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1:40.705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E3F09401-D9FF-4CBA-8B32-DCFE443CBC5D}" emma:medium="tactile" emma:mode="ink">
          <msink:context xmlns:msink="http://schemas.microsoft.com/ink/2010/main" type="writingRegion" rotatedBoundingBox="11196,6721 11061,3471 11856,3438 11990,6688"/>
        </emma:interpretation>
      </emma:emma>
    </inkml:annotationXML>
    <inkml:traceGroup>
      <inkml:annotationXML>
        <emma:emma xmlns:emma="http://www.w3.org/2003/04/emma" version="1.0">
          <emma:interpretation id="{F4A007A0-4B2C-49D2-815A-67090B8BFBD9}" emma:medium="tactile" emma:mode="ink">
            <msink:context xmlns:msink="http://schemas.microsoft.com/ink/2010/main" type="paragraph" rotatedBoundingBox="11196,6721 11061,3471 11856,3438 11990,66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61DAAE-C586-44FF-9ED2-7BFE34C10D3E}" emma:medium="tactile" emma:mode="ink">
              <msink:context xmlns:msink="http://schemas.microsoft.com/ink/2010/main" type="line" rotatedBoundingBox="11196,6721 11061,3471 11856,3438 11990,6688"/>
            </emma:interpretation>
          </emma:emma>
        </inkml:annotationXML>
        <inkml:traceGroup>
          <inkml:annotationXML>
            <emma:emma xmlns:emma="http://www.w3.org/2003/04/emma" version="1.0">
              <emma:interpretation id="{2BC78306-38D1-4498-861C-840A5009BE31}" emma:medium="tactile" emma:mode="ink">
                <msink:context xmlns:msink="http://schemas.microsoft.com/ink/2010/main" type="inkWord" rotatedBoundingBox="11196,6721 11061,3471 11856,3438 11990,6688"/>
              </emma:interpretation>
            </emma:emma>
          </inkml:annotationXML>
          <inkml:trace contextRef="#ctx0" brushRef="#br0">959 27 14,'0'0'104,"0"0"-14,-11-4-13,11 4-1,0 0-7,0 0-9,0 0-4,0 0-5,0 0-7,0 0 7,-1-6-10,1 6 0,0 0-5,0 0 6,0 0-6,0 0-1,0 0-8,0 0 5,0 0 1,0 0-9,0 0-3,0 0-2,0 0-7,0 0 0,0 0 0,0 0 7,0 0-2,0 0 1,0 0-9,0 0 4,0 0-2,16-2 3,-9 2-3,-7 0-5,13-3 1,-7 3 8,-1-1-9,-5 1-6,16 0 4,-8-1-3,3 1 6,-3-2-1,3 2 7,-3 0-7,2 0-2,-2 0-5,4-1 5,-1 1 2,3 0 6,-4 0-9,1 0 4,0 0-3,3 0 1,-4 0 0,5-1-4,-5 1 4,2 0 3,-3 0-9,0 0 9,-1 0-7,0 0 9,1-2-7,-1 2 0,1 0-5,3-1 1,-4 1 2,3 1 0,0-2-3,-6 1 9,6-2-8,0 2 9,-3 0-7,2 0 2,0-1-1,-5 0-2,-5 1 4,15 0-1,-6-2 4,-2 2-3,2-1 6,-3 1-7,-6 0 2,15 0 7,-9 0 2,-6 0-3,10 0 0,-10 0 1,9-1-3,-9 1 9,6 0 2,-6 0-3,0 0-1,9-2 0,-9 2-6,0 0 5,0 0-9,0 0 13,0 0-6,5 3 5,-5-3 2,0 0-6,0 0 3,0 0-4,0 0 1,0 0-2,0 0 2,0 0-5,0 0 3,0 0 4,0 0-3,0 0 2,2 3 2,-2-3 5,0 0 1,0 0-1,-2 8 7,2-8-4,0 5-2,0-1-1,0-4-1,-3 7-3,2-4-2,1-3 2,-1 6-2,0-1-3,1-5-2,-2 5-4,0 0 5,2-5-3,-1 6 2,1-2-3,0-4-1,-2 7 4,1-4-7,1 2 3,0-5 4,0 8 0,1-6 2,1 4-3,-1-2 1,1 0-1,-2 1-2,0 0 2,2 0-1,-1 0-4,-1 0 2,1 1 0,0 0 0,2 1 1,-3-2 0,1 1 1,0-1 0,1 0-2,-2 2-1,1-1-1,-1 0-1,0 0-4,2 0 11,0-1-3,-2 3 0,2-1-2,-2-1 5,1 1-2,2-3 2,-3 0-6,0 1 4,0 0-1,0 1-1,1 2 0,-1-2-1,1-1-3,1 3 10,-2-2 0,1 2-4,0-1 3,1-1-3,0 1-3,-1 0 5,-1-1-2,1 1-1,1 1 0,0 0 1,-1-2 1,-1 0 2,0 0-1,1 0-2,-1 1 0,2-2-1,-1 3-2,0-3 0,2 2 2,-3-1 0,1-2-4,-1 1 0,0 1 0,1-1-5,0 1 5,1-3 1,0 4-1,-2-3-2,3 1 5,-3 1-6,1-1 5,1 0-8,1 2 5,-2 0-1,0-6 3,-1 4-4,2 2 3,1-1 0,-1-3-2,-2 3 2,1-3-2,-1 5 0,1-5-1,0 4 0,-1-3 0,0 2 0,0-3-1,0 3 0,3 1-2,-3-2 1,0-1 4,2 3-7,-2-1 7,0 2 0,0-2-5,0 0 1,0 3 0,2-4 3,-4 1 0,2-1-2,0 2 1,0-1 3,0 1-3,0-2 0,0 2-1,0-1 2,0-3-3,0 1 3,0 0-1,0 1 1,2 0 2,-2-5-7,1 6 3,-1-6 0,-1 8 0,2-4 2,-1 2-5,0-2 5,1 2-2,-1 0 1,0 0 0,0 1-3,2 1 7,-4-3-5,6 2 1,-4 1-1,2-3-1,-4 2 3,4-2-2,-2 1 3,0 1-1,0-2-3,0 1 0,0-2-1,0 1 2,2-1-2,1 0-2,-3 0 2,0-4 4,1 6-2,1-3 0,-1 1-1,1 1-1,-2-1 2,0 1 0,2 0 3,0 0 0,-2 2 1,0-2-3,1 2 0,-2 0 0,2-2-2,3 1 4,-4 0-3,0 1 0,0-2 0,0-1 0,0 3 2,1-3 0,-2 1 0,2 0 0,1 0 0,0-2-1,-2 1-4,0-4 3,3 8-2,-1-2-1,-2-4 5,0 3 1,0-5-2,0 7 1,1-3-3,-1-4 1,4 8 3,-4-4 0,0 1-3,1 1 1,-1-1-2,0-1 4,0-4 0,0 5-1,0 0 0,2-1 0,0 1-4,-2-5 7,-2 6-3,2-6 6,2 4-7,-2-4 3,0 6-1,0-6-1,-2 5-2,2-5 2,0 5 2,0-5-1,0 6 0,0-2-2,0-4 2,2 6-3,-2-1-2,0 1 6,0-1-3,0-2-1,0 2 1,0 0 4,0 2-3,0-5-1,0-2-1,0 7 0,0-2 4,0 0-3,0-1-1,1 0 3,-1-4 0,0 9-1,-1-5 1,1-1-3,-2 1 2,2-4 0,0 7 0,0-7 1,-2 7-3,2 0 1,0-3-7,-1 2-45,-3-1-68,4-5-84,-1 6-218,1-6-455,0 0 202</inkml:trace>
          <inkml:trace contextRef="#ctx0" brushRef="#br0" timeOffset="163973.5789">1508 56 60,'0'0'94,"0"0"-9,0 0-2,0 0-14,0 0 7,0 0-11,0 0-8,0 0-7,0 0 1,0 0-10,0 0-8,0 0 0,0 0-5,0 0 5,0 0 0,0 0-12,0 0 4,0 0-2,0 0 1,0 0 3,0 0 0,0 0 4,0 0 5,0 0 6,-2-10 4,2 10-6,0 0-2,0 0 8,0 0-3,0 0-1,0 0-5,1-7-3,-1 7 0,0 0-4,-1-3-6,1 3 3,-3-5-6,3 5-9,-1-4 4,1 4-2,-2-7-2,2 3-4,0 4 3,-2-6-3,2 6 1,0-6 1,0 6 0,2-5-4,-2 1-3,0 4 6,0-7-6,0 3 3,0 4-1,0-7 1,0 4-4,0 3 1,0-8-1,0 4 1,0 4-9,-2-6 9,2 6 1,0-8-4,0 8 0,0-5 4,0 5-5,-1-8 1,0 5-3,1 3 6,-2-5-3,2 5 0,0 0 4,0-6-6,0 6 2,-2-6 4,2 6-3,-2-3-9,2 3 12,0 0-2,1-9 0,-1 4-4,0 5 3,-1-7 2,-1 4-7,1 0 4,1 3 1,0-10 1,0 10-1,0-5-3,0 5 1,-1-7 3,1 2-2,-3-1 2,2 3 2,1 3-1,-1-8-1,0 3-2,1 1 3,-4 1-6,4-4 3,-1 3-4,-1-1 3,1 1-1,1 4 8,-1-7 4,1 7-7,-5-8 2,4 4-2,1 0-3,-2 0 6,0 0-7,2 4 3,-1-7-2,1 3 2,1-1 2,-1 1-2,2 0 0,-2-3 0,0 7-1,2-6-1,-2 6-9,1-5 9,-1 5 8,1-7-10,-1 4 5,0 3-3,1-8 1,-1 3 0,0 5 3,3-4-1,-3 4 2,1-5 3,-1 1-8,0 4 0,1-10-9,-2 6 10,1 4 6,0-6-4,1 2 2,1-2 2,-2 6-2,3-6-4,-3 1 2,0-4-5,0 4 2,2-1 2,-1-1 3,0 1-5,0 3 3,2-1-3,-3-1 2,1 0-1,0 1 5,1-1-4,-2 1-1,0 4 1,1-6-5,-1 6 7,0-6-3,0 6 3,1-8-3,-1 6 0,2-4 0,-2 6 2,0-8 3,0 4-4,0 4 0,-2-7-1,1 1 3,1 3-4,0 3-1,-1-6 5,-1-1-5,2 7 4,-1-8-6,1 0 3,1 4 7,-2 0-9,0-1 3,-2 1 3,3 4 0,-1-9-2,0 4 4,1 0-6,-1 1-4,1-2 7,0 0-4,0 2 3,-2-1 5,0-1-11,2 2 1,0 4 7,2-7 3,-5 1-1,3 1 2,-2 1 1,1-1-3,2 1 4,-1 4-3,0-10-3,2 4 0,-2 0 10,0 2-7,1-2 4,1 3 0,-2-2-4,2 0-1,-2 5 1,0-7-3,0 3 2,0 4 4,0-4-7,0 4-2,0 0 1,0-7 2,0 7 1,0-4-2,0 4-1,0 0 1,0 0 2,0 0-3,0 0 3,1-4-1,-1 4-2,0 0 0,0 0 0,1-4 0,-1 4 0,0-5 1,0 5 1,0 0-1,1-7-2,-1 7 0,0 0-2,0-7 1,0 5 4,0 2-5,3-8 1,-3 4 1,0 4-1,-4-7-2,3 5 1,1 2-15,-5-6-25,5 6-27,-3-7-31,1 5-43,-3-1-157,5 3-323,-9-1 143</inkml:trace>
          <inkml:trace contextRef="#ctx0" brushRef="#br0" timeOffset="164646.2786">1458-1353 43,'-2'-7'126,"-2"-1"-1,3 3-6,0-2-10,-2 2-4,0 1-8,0 0-13,-2-1-1,3 3-10,2 2-8,-8-7-6,8 5-4,0 2-7,0 0-6,-11-1 0,11 1-7,-11 3-8,3 0 0,2 1-1,2 2-6,-3 1 3,-1 4-6,2 0 0,1 1-2,-2 5-5,0 0 4,6 3-5,-4-1-1,3 1 1,0-3-1,2 3-5,4-3 3,-2-2 4,1-5-1,5 4-6,-1-5 2,3 1 7,1-4 2,9-2-6,0-3 1,6-3-2,5-9-10,4-1-27,6-5-40,-6-3-78,-3-1-82,5 2-248,-5-5 110</inkml:trace>
          <inkml:trace contextRef="#ctx0" brushRef="#br0" timeOffset="164955.6272">1514-2004 15,'-3'-6'227,"0"-2"-7,1 4-14,0 0-12,1 0-20,-2-2-19,0 4-13,3 2-17,-3-4-17,3 4-12,-2-4-10,2 4-10,0 0-7,0 0-4,5 24-12,-4-6-2,4 4-5,-2 12-1,2 3-10,-2 2-5,4 16-18,-1-4-33,1-1-22,-3-12-36,4 0-21,0 0-18,-2-1-63,-3-2-101,3 1-305,2-8 135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44.1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867381B-8DF8-4621-86BB-905AD1B6136A}" emma:medium="tactile" emma:mode="ink">
          <msink:context xmlns:msink="http://schemas.microsoft.com/ink/2010/main" type="inkDrawing" rotatedBoundingBox="7177,11899 7194,11914 7194,11915 7176,11900" semanticType="callout" shapeName="Other">
            <msink:sourceLink direction="with" ref="{EFF3EC06-347F-426B-885A-A675791715B2}"/>
          </msink:context>
        </emma:interpretation>
      </emma:emma>
    </inkml:annotationXML>
    <inkml:trace contextRef="#ctx0" brushRef="#br0">-4949 1752 30,'-8'-8'47,"8"8"-3,0 0-5,0 0-1,0 0-6,0 0-6,-9-7-9,9 7-10,0 0-12,0 0-11,0 0-28,0 0-47,0 0 22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27.5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4C20CBB-8788-4751-A32A-F552DA8B2BBE}" emma:medium="tactile" emma:mode="ink">
          <msink:context xmlns:msink="http://schemas.microsoft.com/ink/2010/main" type="inkDrawing" rotatedBoundingBox="7320,12037 7327,12046 7316,12056 7309,12047" shapeName="Other"/>
        </emma:interpretation>
      </emma:emma>
    </inkml:annotationXML>
    <inkml:trace contextRef="#ctx0" brushRef="#br0">-4827 1893 2,'0'0'19,"0"0"-1,0 0-4,0 0-3,0 0-11,0 0-11,-7-9-12,7 9 6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31.4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E710FC1-9B67-4FC8-88EE-3077EBD29BFF}" emma:medium="tactile" emma:mode="ink">
          <msink:context xmlns:msink="http://schemas.microsoft.com/ink/2010/main" type="inkDrawing" rotatedBoundingBox="11754,10395 11873,9565 11935,9574 11816,10404" semanticType="callout" shapeName="Other">
            <msink:sourceLink direction="with" ref="{1A8FA1B1-E26A-43C2-BCD9-8113336EF4C5}"/>
          </msink:context>
        </emma:interpretation>
      </emma:emma>
    </inkml:annotationXML>
    <inkml:trace contextRef="#ctx0" brushRef="#br0">-243-511 240,'1'-10'310,"1"0"-7,0-5-7,-2 15-14,3-16-23,-3 16-21,4-16-29,-4 16-24,0 0-7,0-14-26,0 14-21,0 0-9,0 0-20,0 0-8,-16 56-2,8-26-15,-1 13-25,-4 0-32,-3 6-29,2 8-24,3-1-35,4 20-33,0 2-36,2-4-45,5-15-34,3 17-217,-1-19-469,3 22 208</inkml:trace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30.7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EFE80D2-CBC8-4A7E-9893-A7AB6A074E92}" emma:medium="tactile" emma:mode="ink">
          <msink:context xmlns:msink="http://schemas.microsoft.com/ink/2010/main" type="writingRegion" rotatedBoundingBox="10511,10152 11008,10152 11008,11295 10511,11295"/>
        </emma:interpretation>
      </emma:emma>
    </inkml:annotationXML>
    <inkml:traceGroup>
      <inkml:annotationXML>
        <emma:emma xmlns:emma="http://www.w3.org/2003/04/emma" version="1.0">
          <emma:interpretation id="{64C9FE17-D025-42E5-8727-50647A36CCCE}" emma:medium="tactile" emma:mode="ink">
            <msink:context xmlns:msink="http://schemas.microsoft.com/ink/2010/main" type="paragraph" rotatedBoundingBox="10511,10152 11008,10152 11008,11295 10511,112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597CA1-FCF9-4CE9-B359-5B977D655632}" emma:medium="tactile" emma:mode="ink">
              <msink:context xmlns:msink="http://schemas.microsoft.com/ink/2010/main" type="line" rotatedBoundingBox="10511,10152 11008,10152 11008,11295 10511,11295"/>
            </emma:interpretation>
          </emma:emma>
        </inkml:annotationXML>
        <inkml:traceGroup>
          <inkml:annotationXML>
            <emma:emma xmlns:emma="http://www.w3.org/2003/04/emma" version="1.0">
              <emma:interpretation id="{471A170C-DD9D-4C7B-98CA-1771443C2D17}" emma:medium="tactile" emma:mode="ink">
                <msink:context xmlns:msink="http://schemas.microsoft.com/ink/2010/main" type="inkWord" rotatedBoundingBox="10511,10152 11008,10152 11008,11295 10511,11295"/>
              </emma:interpretation>
              <emma:one-of disjunction-type="recognition" id="oneOf0">
                <emma:interpretation id="interp0" emma:lang="en-IN" emma:confidence="0">
                  <emma:literal>d</emma:literal>
                </emma:interpretation>
                <emma:interpretation id="interp1" emma:lang="en-IN" emma:confidence="0">
                  <emma:literal>D</emma:literal>
                </emma:interpretation>
                <emma:interpretation id="interp2" emma:lang="en-IN" emma:confidence="0">
                  <emma:literal>.</emma:literal>
                </emma:interpretation>
                <emma:interpretation id="interp3" emma:lang="en-IN" emma:confidence="0">
                  <emma:literal>¢</emma:literal>
                </emma:interpretation>
                <emma:interpretation id="interp4" emma:lang="en-IN" emma:confidence="0">
                  <emma:literal>ol</emma:literal>
                </emma:interpretation>
              </emma:one-of>
            </emma:emma>
          </inkml:annotationXML>
          <inkml:trace contextRef="#ctx0" brushRef="#br0">-1318 993 92,'0'-17'174,"0"17"-16,4-18-18,-4 7-16,0 11-11,-4-23-7,3 11-12,1 12-11,0-20-9,0 5 8,0 15-14,-5-20 1,3 12-8,2 8 2,-2-17-5,2 17-7,-5-10-5,5 10-10,-7-11 4,7 11-5,0 0-9,-19-3 1,19 3-1,-27 0-6,8 8 3,1-2-3,-1 3-6,-10 5 1,5 0 6,2 3 1,-2 0-5,5-5 1,0 10 1,5-4 1,1-3-5,4 1-2,1 2-2,3 0 1,3-1-2,0-2 2,2 1-1,7 1 3,0-3-1,-2-5 0,10 4 9,1-6 2,1-2 0,2 2-2,10-11-1,0-2 0,1-1-3,1-4-1,0-4-4,0-3 3,4-10-3,-11 2-13,5-10 5,-1-5 0,-6-4-1,0-10 1,-5 4-5,4-25 0,-11 19 4,0-18-3,-5 19 7,-1-1 12,-1 5 18,-3 1 4,0 3 1,-2 17 10,1-12 12,1 12-3,-4 3 4,3-5 8,1 6-2,-2 6 3,2-1 8,-2 6-5,2 0-6,-3 4-2,3 12-2,-2-19-10,2 19 2,5-15-13,-5 15-6,0 0-5,-3-14 4,3 14-12,0 0-4,0 0-1,0 0-3,0 0-6,-17 48 4,6-19-7,0 14 2,-3 4-1,-2 4-23,8-1-26,-2 7-21,1 0-31,-1 24-38,6-5-36,4-20-38,4 4-38,1-1-249,2-7-528,0 2 234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29.9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BA29606-0BB0-4011-88F6-449CA118D0E6}" emma:medium="tactile" emma:mode="ink">
          <msink:context xmlns:msink="http://schemas.microsoft.com/ink/2010/main" type="inkDrawing" rotatedBoundingBox="10030,11904 10110,11395 10231,11413 10151,11923" semanticType="callout" shapeName="Other">
            <msink:sourceLink direction="to" ref="{5E0662A5-2A63-42C4-9F4A-D218B071EE07}"/>
            <msink:sourceLink direction="from" ref="{EFF3EC06-347F-426B-885A-A675791715B2}"/>
          </msink:context>
        </emma:interpretation>
      </emma:emma>
    </inkml:annotationXML>
    <inkml:trace contextRef="#ctx0" brushRef="#br0">-1941 1296 118,'0'0'162,"0"0"-14,0 0-10,12 4-9,-12-4-6,0 0-8,0 0-9,0 0-5,0 0-1,0 0-10,0 0-1,0 0-10,9 5-11,-9-5-2,0 0-6,0 0-7,0 0-5,0 0 1,0 0-1,0 0 3,0 0 0,0 0 4,0 0 0,0 0 5,0 0 3,0 0-2,0 0-8,0 0 0,0 0-12,0 0-1,0 0-4,-38-13-2,38 13-4,-21-8-2,13 4-2,8 4-7,-15-8 3,15 8-4,-14-8-1,14 8-3,-9-7 1,9 7-4,-6-8-3,6 8-3,0 0 4,0 0-4,-2-17-3,2 17-1,0 0-1,0 0 1,0 0 0,0 0-3,0 0 1,0 0 2,39 17-1,-30-5-2,1 4-2,-5 4 6,0 0-1,-3 5 2,-2 5 1,0 2-3,-4 8 0,-2 0 1,-1-8-2,-3-3-21,-2 1-25,1 3-27,-1-3-37,-3-2-18,6-3-37,1-7-34,-4-3-142,3 0-367,6-8 163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47:20.9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CC6D493-3C5F-4B45-89B8-E7F51E57C517}" emma:medium="tactile" emma:mode="ink">
          <msink:context xmlns:msink="http://schemas.microsoft.com/ink/2010/main" type="writingRegion" rotatedBoundingBox="11579,14468 12072,14468 12072,14969 11579,14969"/>
        </emma:interpretation>
      </emma:emma>
    </inkml:annotationXML>
    <inkml:traceGroup>
      <inkml:annotationXML>
        <emma:emma xmlns:emma="http://www.w3.org/2003/04/emma" version="1.0">
          <emma:interpretation id="{091A0D74-9864-4E17-B3E8-EF13EF2B7DD8}" emma:medium="tactile" emma:mode="ink">
            <msink:context xmlns:msink="http://schemas.microsoft.com/ink/2010/main" type="paragraph" rotatedBoundingBox="11579,14468 12072,14468 12072,14969 11579,149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C8C1F5-3F51-4267-ACDD-C5BEB16FDF8B}" emma:medium="tactile" emma:mode="ink">
              <msink:context xmlns:msink="http://schemas.microsoft.com/ink/2010/main" type="line" rotatedBoundingBox="11579,14468 12072,14468 12072,14969 11579,14969"/>
            </emma:interpretation>
          </emma:emma>
        </inkml:annotationXML>
        <inkml:traceGroup>
          <inkml:annotationXML>
            <emma:emma xmlns:emma="http://www.w3.org/2003/04/emma" version="1.0">
              <emma:interpretation id="{F3D2901C-C19B-4FA6-8CD6-0C15333032D6}" emma:medium="tactile" emma:mode="ink">
                <msink:context xmlns:msink="http://schemas.microsoft.com/ink/2010/main" type="inkWord" rotatedBoundingBox="11579,14468 12072,14468 12072,14969 11579,14969"/>
              </emma:interpretation>
              <emma:one-of disjunction-type="recognition" id="oneOf0">
                <emma:interpretation id="interp0" emma:lang="en-IN" emma:confidence="0">
                  <emma:literal>c</emma:literal>
                </emma:interpretation>
                <emma:interpretation id="interp1" emma:lang="en-IN" emma:confidence="0">
                  <emma:literal>C</emma:literal>
                </emma:interpretation>
                <emma:interpretation id="interp2" emma:lang="en-IN" emma:confidence="0">
                  <emma:literal>L</emma:literal>
                </emma:interpretation>
                <emma:interpretation id="interp3" emma:lang="en-IN" emma:confidence="0">
                  <emma:literal>&lt;</emma:literal>
                </emma:interpretation>
                <emma:interpretation id="interp4" emma:lang="en-IN" emma:confidence="0">
                  <emma:literal>o</emma:literal>
                </emma:interpretation>
              </emma:one-of>
            </emma:emma>
          </inkml:annotationXML>
          <inkml:trace contextRef="#ctx0" brushRef="#br0">-2774 2695 66,'5'-8'223,"-5"8"-11,5-13-18,-5 13-13,0 0-16,0 0-15,-11-17-13,11 17-11,-21 4-9,6 7 12,-2-2-8,-7 7 3,1 5-6,1 4-2,0-2-7,-2 11 4,5-6-13,4 1-5,-2 10-5,7-14-1,-1 6-7,5-2 0,6-1-5,3-1-4,-1-7-6,6 5-8,-1-9-5,5 3-4,0-6-5,0 2 0,0-7-5,8-3-12,3-4-23,6-6-30,3-4-44,1-5-42,11-7-54,5-12-55,-1-6-37,-5 3-183,0-7-476,18-19 211</inkml:trace>
        </inkml:traceGroup>
      </inkml:traceGroup>
    </inkml:traceGroup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0:11.1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4975399-C536-484D-9C6F-34F61212E600}" emma:medium="tactile" emma:mode="ink">
          <msink:context xmlns:msink="http://schemas.microsoft.com/ink/2010/main" type="inkDrawing" rotatedBoundingBox="21023,8237 21038,8237 21038,8252 21023,8252" shapeName="Other"/>
        </emma:interpretation>
      </emma:emma>
    </inkml:annotationXML>
    <inkml:trace contextRef="#ctx0" brushRef="#br0">0 0 31,'0'0'41,"0"0"-4,0 0 0,0 0-4,0 0-1,0 0-4,0 0-2,0 0-4,0 0-4,0 0 0,0 0-14,0 0-7,0 0-9,0 0-16,0 0-20,0 0-51,0 0 23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0:32.0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4676EF8-E2F9-4918-8B56-83BF95245614}" emma:medium="tactile" emma:mode="ink">
          <msink:context xmlns:msink="http://schemas.microsoft.com/ink/2010/main" type="inkDrawing" rotatedBoundingBox="20491,8372 20501,8338 20504,8338 20494,8373" shapeName="Other"/>
        </emma:interpretation>
      </emma:emma>
    </inkml:annotationXML>
    <inkml:trace contextRef="#ctx0" brushRef="#br0">0 35 7,'0'0'26,"0"0"0,0 0-5,0 0-3,0 0-4,0 0 0,0 0 3,0 0-4,0 0-6,0 0 2,0 0 8,0 0-2,0 0-9,0 0 4,0 0-1,0 0 3,0 0-7,0 0 3,0 0 2,0 0-1,0 0-1,0 0 3,0 0-4,0 0 1,0 0 0,0 0 0,0 0-2,0 0 3,0 0 2,0 0-7,0 0-2,0 0-1,0 0 3,0 0 4,0 0-7,0 0 1,0 0 3,0 0-4,0 0 7,0 0-5,0 0-3,0 0-4,0 0 9,0 0 0,0 0 5,0 0-1,0 0 4,0 0 1,0 0-11,0 0 5,0 0-3,0 0 5,0 0-3,0 0-5,0 0 3,0 0-4,9-22 2,-9 22 8,0 0-7,0 0 3,0 0-2,0 0-1,0 0-3,0 0-2,0 0-2,0 0 0,0 0 5,0 0 0,0 0-9,0 0 11,0 0-4,0 0 4,0 0-4,0 0 5,0 0-5,0 0-1,0 0-1,0 0 3,0 0 0,0 0-1,0 0-4,0 0 6,0 0 0,0 0-5,0 0 0,0 0 3,0 0 6,0 0 0,0 0-2,0 0-1,0 0-1,0-13-3,0 13 0,0 0 0,0 0 5,0 0-4,0 0 1,0 0-2,0 0 0,0 0 2,0 0 1,0 0-4,0 0 0,0 0 3,0 0 3,0 0-2,0 0 3,0 0-2,0 0 1,0 0-1,0 0 0,0 0-6,0 0 3,0 0 0,0 0 3,0 0 1,0 0 0,0 0-3,0 0 2,0 0-4,0 0-9,0 0-18,0 0-11,0 0-44,0 0-87,0 0 38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1:58.6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5D1C1F0-69D2-476D-92F2-689690451CE5}" emma:medium="tactile" emma:mode="ink">
          <msink:context xmlns:msink="http://schemas.microsoft.com/ink/2010/main" type="writingRegion" rotatedBoundingBox="945,628 24330,526 24376,10874 990,10977"/>
        </emma:interpretation>
      </emma:emma>
    </inkml:annotationXML>
    <inkml:traceGroup>
      <inkml:annotationXML>
        <emma:emma xmlns:emma="http://www.w3.org/2003/04/emma" version="1.0">
          <emma:interpretation id="{70647D82-C7E9-4B4E-9133-0C21097F149F}" emma:medium="tactile" emma:mode="ink">
            <msink:context xmlns:msink="http://schemas.microsoft.com/ink/2010/main" type="paragraph" rotatedBoundingBox="1395,649 2942,541 2984,1144 1437,12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CD0D88-1C3C-4A84-A07C-9DB7E37485EB}" emma:medium="tactile" emma:mode="ink">
              <msink:context xmlns:msink="http://schemas.microsoft.com/ink/2010/main" type="line" rotatedBoundingBox="1395,649 2942,541 2984,1144 1437,1252"/>
            </emma:interpretation>
          </emma:emma>
        </inkml:annotationXML>
        <inkml:traceGroup>
          <inkml:annotationXML>
            <emma:emma xmlns:emma="http://www.w3.org/2003/04/emma" version="1.0">
              <emma:interpretation id="{65D73BAF-FD6A-49A6-8130-57124015281B}" emma:medium="tactile" emma:mode="ink">
                <msink:context xmlns:msink="http://schemas.microsoft.com/ink/2010/main" type="inkWord" rotatedBoundingBox="1395,649 2942,541 2984,1144 1437,1252"/>
              </emma:interpretation>
              <emma:one-of disjunction-type="recognition" id="oneOf0">
                <emma:interpretation id="interp0" emma:lang="en-IN" emma:confidence="0">
                  <emma:literal>one</emma:literal>
                </emma:interpretation>
                <emma:interpretation id="interp1" emma:lang="en-IN" emma:confidence="0">
                  <emma:literal>One</emma:literal>
                </emma:interpretation>
                <emma:interpretation id="interp2" emma:lang="en-IN" emma:confidence="0">
                  <emma:literal>om</emma:literal>
                </emma:interpretation>
                <emma:interpretation id="interp3" emma:lang="en-IN" emma:confidence="0">
                  <emma:literal>are</emma:literal>
                </emma:interpretation>
                <emma:interpretation id="interp4" emma:lang="en-IN" emma:confidence="0">
                  <emma:literal>au</emma:literal>
                </emma:interpretation>
              </emma:one-of>
            </emma:emma>
          </inkml:annotationXML>
          <inkml:trace contextRef="#ctx0" brushRef="#br0">-511-503 137,'0'0'138,"0"0"-8,-10-6-8,10 6-11,0 0-4,0 0-10,0 0-13,0 0 0,0 0-16,0 0-3,-23 6-11,23-6 2,-22 9-15,10-1 13,-3 4-6,-2 1-6,5-3 1,0 6-7,-9-2 3,6 6 10,-4 1-5,1 0-13,6-2 6,-2 2 0,-1 1-4,-1 3 4,-3-1-7,9-5 1,-5 5 0,5 1-6,-2 0-3,5-7 2,0 3-5,3-2 2,-1-4-10,-1 3 10,2 0-6,4-5-1,0 3 4,4 1-4,-4-2 0,3-2-3,0-6 3,6 1-2,-2 1 4,8-4 1,-1-2 0,8 0 2,0-6 1,9 0-1,-2-6 0,5-2-3,-5 2 1,0-7 0,-1-1 3,-6-2-2,0-1 3,0-4-2,-3 1 2,-2-2 1,-8 1 0,-3-4-10,3-4 3,-6 3 0,1-1-3,-4 0-4,0 2 1,0-2-3,-7 4 5,2-1-7,1 2 2,-2 9 0,-1-3-1,5 1 1,-5 4 2,0 0 5,0 4 3,6 1-4,1 9 2,-14-17-2,14 17-3,-8-9-5,8 9-1,-11-8 4,11 8-5,-12-1-4,12 1 2,-22 10-3,12-4 2,-5 6 2,-1 3-1,-1 1-2,5 2 3,-3-1-7,5 0 5,-2 3-6,5 1 3,0-1 1,2-4 2,5 4 0,-4 0 1,9 1 2,-1-2-4,3 1 2,1-2 4,6 0 4,-2-2 3,5-4-10,-2 4 5,11-4-4,1 0 4,-1-4-2,3 0-1,0-3 0,2-5 3,1 2-4,-1-10 1,3 4-5,-1-4 2,-1 1-3,-5-2 4,-5 2 5,1-10-5,-5 6 1,0-2-1,-6-2 2,3 3 3,-5-4-1,-1 0 7,1-1-3,-2 0 7,-1 2 2,-3-1 5,3 1 5,-2 2 0,-2-2-2,0-4-2,-3 4-1,4 4 4,-1-3 4,-3 3 0,0 11 0,9-20 1,-9 20-5,0-11-2,0 11-2,0 0-5,3-12-2,-3 12-5,0 0-9,0 0-2,0 0 0,0 0 2,0 0-2,0 0-3,0 0 3,-12 49 2,9-29-1,-4-3 0,-1 3-4,4-1 1,1 5 1,-1-8 3,1 3-1,-1 1-3,3 1 2,1-6 3,0 0-4,0-2 9,0-1-5,0-12 0,1 18-4,3-8 6,-4-10-5,7 13 7,-7-13 0,7 7 1,-7-7-1,18 1 3,-18-1 2,19-8-1,-7 0-6,2-5 6,1 4-8,0-4 0,-1 3-3,-2-8 4,3 8 0,-8-3-2,9-1 2,-10 1 1,6-3-2,-1 2-3,1 0 1,-6 0 4,5 0-3,-6 3-2,5 3 2,-1 0 4,-6 0 4,-3 8 7,14-16-5,-14 16 3,8-8-3,-8 8-2,4-9-1,-4 9-3,0 0-3,0 0-3,0 0 0,10-9-11,-10 9 5,0 0-2,0 0 2,0 0 2,0 0 0,-3 38 5,-1-21-5,1-1 2,-1 3 6,4-3-5,-8 3-1,4-2 2,1 3-3,3-1 4,-4-2-3,4 3 3,4-4-3,-4-3 5,0-2 0,3 6 1,1-6-3,4 0 2,-1-3 1,3-2 5,-1 1-2,1-4 4,9 2-2,0-5 2,3-1-2,0-4-1,7-1 9,-2-5-12,2 1 3,-6-2-4,4-4 2,-1-2 5,-4 3-9,3-5 3,-9-2 0,6 2 0,-8 4 0,-6-2-5,6 1 8,-6-1 1,-1 2-7,-3 2 5,3 1 1,-6 3 1,-1 10 2,7-19 6,-7 19-1,0-15 1,0 15 1,3-11 10,-3 11-14,0 0-3,0 0-3,0 0 1,4-13 0,-4 13-13,0 0 2,0 0-3,0 0-1,0 0 1,-29 27 4,13-18-4,6 7 3,-2-1-4,0 2 2,-1 8-1,6-6-10,-2-1-2,6 2-7,3 0-12,3 1-11,-3-4-21,9 1-26,4-3-34,3 0-38,3-7-42,10 3-35,1-2-205,3-4-486,1-2 215</inkml:trace>
        </inkml:traceGroup>
      </inkml:traceGroup>
    </inkml:traceGroup>
    <inkml:traceGroup>
      <inkml:annotationXML>
        <emma:emma xmlns:emma="http://www.w3.org/2003/04/emma" version="1.0">
          <emma:interpretation id="{D30D3B24-3037-4DA6-A0B1-FCAD2EF205F6}" emma:medium="tactile" emma:mode="ink">
            <msink:context xmlns:msink="http://schemas.microsoft.com/ink/2010/main" type="paragraph" rotatedBoundingBox="945,895 23346,773 23358,2941 957,30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C44BA8-48A1-45F0-A82A-140D5D334B14}" emma:medium="tactile" emma:mode="ink">
              <msink:context xmlns:msink="http://schemas.microsoft.com/ink/2010/main" type="line" rotatedBoundingBox="945,895 23346,773 23358,2941 957,3062"/>
            </emma:interpretation>
          </emma:emma>
        </inkml:annotationXML>
        <inkml:traceGroup>
          <inkml:annotationXML>
            <emma:emma xmlns:emma="http://www.w3.org/2003/04/emma" version="1.0">
              <emma:interpretation id="{5E543F31-ADA1-4585-912F-DD582DC797D8}" emma:medium="tactile" emma:mode="ink">
                <msink:context xmlns:msink="http://schemas.microsoft.com/ink/2010/main" type="inkWord" rotatedBoundingBox="946,1066 7901,1028 7912,3024 957,3062"/>
              </emma:interpretation>
              <emma:one-of disjunction-type="recognition" id="oneOf1">
                <emma:interpretation id="interp5" emma:lang="en-IN" emma:confidence="0">
                  <emma:literal>Pentagonal</emma:literal>
                </emma:interpretation>
                <emma:interpretation id="interp6" emma:lang="en-IN" emma:confidence="0">
                  <emma:literal>-pentagonal</emma:literal>
                </emma:interpretation>
                <emma:interpretation id="interp7" emma:lang="en-IN" emma:confidence="0">
                  <emma:literal>-Pentagonal</emma:literal>
                </emma:interpretation>
                <emma:interpretation id="interp8" emma:lang="en-IN" emma:confidence="0">
                  <emma:literal>pentagonal</emma:literal>
                </emma:interpretation>
                <emma:interpretation id="interp9" emma:lang="en-IN" emma:confidence="0">
                  <emma:literal>'pentagonal</emma:literal>
                </emma:interpretation>
              </emma:one-of>
            </emma:emma>
          </inkml:annotationXML>
          <inkml:trace contextRef="#ctx0" brushRef="#br0" timeOffset="-58259.0203">157 31 209,'0'0'312,"-14"-9"-1,14 9-9,-8-10-9,8 10-9,-14-6-27,14 6-24,0 0-30,0 0-26,-5-7-18,5 7-23,0 0-15,0 0-3,0 0-15,-14 30-7,11-11-10,-6 24-10,-1-11-10,6 11-2,-8 3-6,6-1-7,-10 6 0,8-4 2,1 2-13,4-2-14,-4 1-9,3-4-25,-1-1-21,2 2-35,-1-2-34,1-3-45,6-11-41,1-2-44,-1-9-40,1 0-212,-3-1-520,6-9 230</inkml:trace>
          <inkml:trace contextRef="#ctx0" brushRef="#br0" timeOffset="-57993.5268">157 115 197,'0'-19'250,"0"6"-14,3-3-16,2 3-23,2-4-19,8 4-16,3 0-17,9 1-12,5 0-32,13-3-13,-1 7-4,-1 2-12,-7 4-5,8 4-6,-10 4-10,-1 1-4,1 2-7,-9 3-3,5 2 1,-8 4-6,-7-5-2,-3 4-2,-12 0 1,0 0 0,-5 14-2,-17 5 1,-4-4-4,-10 3-2,-1-3-5,-11-1-5,3 0-6,-1-6-10,-5-2-3,0 0-14,13 1-11,-6-9-16,13-2-20,2-5-23,7 0-29,7-3-32,1-2-25,14-3-151,0 0-356,0 0 158</inkml:trace>
          <inkml:trace contextRef="#ctx0" brushRef="#br0" timeOffset="-56924.9577">640 547 152,'0'0'143,"10"3"-17,-10-3-9,0 0-13,26-10-7,-11 5-8,-3-2-11,4-2-10,-3-2-2,6 2-9,-7-1-3,5-2-3,-5 1-7,2-6-9,-2 7-2,-4-5 2,-1-5 4,0 2 5,0 2-1,-6 1 13,1-1 4,-2 4 7,0-2-3,0 14-4,-7-22-3,4 6-2,-4 6-1,7 10 2,-8-16-1,-3 10-7,11 6-7,-12-12-2,12 12 4,-17-4-18,17 4 0,-22 2 0,10 8-6,2-3-4,-2 4 0,2 7-1,-6 2 0,8 8 5,-6 0-4,5 4 3,3-3-3,-1 0-2,7 1-2,0-4-4,0 0 2,7 2 4,1-3 2,2-2-4,4 1 1,1-3 1,4-6 3,-3 0-4,9-2 0,-6-6-5,10-2 3,0-1-3,-2-4-3,-4 0 0,7-8 4,-4 0 0,3 0-6,-3-5-2,-8-1 3,8-5 3,-7 4-2,3-5-2,-3-3 0,-4 1 0,7-3-3,-6 0 3,-3-3 1,3 4 0,-6-3 0,2 1 5,-5 7 4,1 3 8,-1-4 8,-7 12 5,4-5 11,-4 13-1,12-15-6,-11 7 1,-1 8-6,2-11-6,-2 11-4,0 0-2,7-9-9,-7 9 5,0 0-2,0 0 1,0 0-4,0 41-1,-4-25-2,1 11 1,0-11 4,-3 4-5,0 7-1,2 1-3,1-5 1,1 3 1,0-6-1,2-3-1,0 2-1,4-2 2,-6-2-1,2 1-1,5-4 0,-5-12 2,4 19-5,-4-11 5,8 0-3,-8-8 4,14 5-1,-14-5 5,15-4-10,-15 4 0,22-21-2,-5 10-2,4-9 1,1-4-2,-5-2 2,7-15-2,-5 16 0,5-16 1,-2 6 0,-3-5 5,-7 16-4,3-1 1,-1 2-4,-2 1 7,-4 5-1,-1 0 1,0 1 0,5 3 4,-5 2-2,-4 4 3,6 2 8,-9 5-11,7-15 5,-7 15-9,0 0-1,6-5-3,-6 5-1,0 0 0,0 0 4,0 0 8,4 35 3,-8-9-1,4 5 6,-3 1-1,0-5 1,1 6 0,-3-2-1,-7 9 0,8-11 4,3 3-6,1-7-2,0 5-1,1-4-3,3 2 0,-1-5 5,9 2 1,-8-7-1,2 1-4,5-5 3,1 0 0,1-6-2,-4-2 4,4-1-1,-1-5-5,7-1 0,0-4 2,0-3-4,6-9-4,4 0-1,-5-5-1,0-2 4,7-7-2,-2-1 0,-2-8-1,-1 3 1,0-6 2,-4 6 0,0-6 1,-10 15 2,0-2 13,-2-9 13,0 8 8,-1 2 13,-2 6 13,-7 3 9,7 0 10,-4 4 24,0 5-5,-3 11 6,2-21-3,-2 14-9,0 7-11,4-11-9,-4 11-11,0 0-15,0 0-6,0 0-7,0 0-11,0 0-1,0 0 1,-4 58 6,2-29-5,-6 0 0,-2 2-3,1 11-4,1-11-4,4 0-12,-3 0-30,-1 0-14,1-2-25,4 3-37,-1-8-32,-1 1-35,2-6-28,-1-4-34,1-2-48,3-1-27,0-12-29,-9 17-173,2-10-548,7-7 243</inkml:trace>
          <inkml:trace contextRef="#ctx0" brushRef="#br0" timeOffset="-55807.3485">1849 387 152,'-7'-11'240,"7"11"-18,0 0-20,0-13-22,0 13-17,0 0-20,0 0-16,0 0-13,16-12-9,-6 9-11,2-2-4,7 3-11,3-4-8,7 4-7,7-4-4,-5 1-8,6 2-5,-3-3-6,12 1-1,1 2-4,0-3-3,1-5-4,-3 5 0,-3-2-7,-6-1-5,0 3 3,-2 2-5,-5-5 6,7 6 4,-14-1 7,-5-4 17,6 6 6,-10 0 14,-13 2 8,19-4 2,-10 1 1,-9 3 8,0 0-1,0 0 2,18-8 0,-18 8-7,0 0 0,0 0-8,0 0-3,0 0-15,0 0-5,0 0-6,0 0-9,0 0-1,0 0-7,0 0-2,-41 34-5,26-17-2,3-3-6,-8 4-2,4 0 3,2-3 1,-1 0-4,3 5 0,0-5-1,2 3-4,-2-2-1,2-2 2,3-1-9,0-3-3,2 0 4,2-2-8,3-8 6,-6 16-1,6-16 0,0 0-9,6 16 2,-6-16-8,13 3-2,-13-3 8,0 0-12,34-14-1,-18 6 1,-3-1 4,1-3 2,0-1-2,1 2 5,-5-3-3,1-1 7,-3-4-1,4 3 2,-5 3 2,0-2 3,0-1 2,-1 2 0,-4-4 5,7 5 0,-8 1 4,5 1 1,-6 11 0,6-20 6,-6 10 1,0 10-7,0-17-1,0 17-2,4-14-2,-4 14-7,0 0-1,0 0 2,0 0 3,0 0-5,0 0 6,7 34-1,-9-15-3,0 1 3,-1-4 0,3 4 2,-4 0-1,4 0-1,0 1 1,0-3-1,0 2 3,4 0-1,4-5 4,3 4-3,-3-4 0,6 0 3,5-2-1,3 1 1,8-3 5,3-4-6,1-6 12,-1 1-10,2-4-2,0-3 4,0-3-4,-4-4-2,0-4 0,-5 0-2,-1-1 4,-1-4 2,-3 1-5,-3-2-4,-4 7-1,0-10 0,-6 9 5,1-4-1,-4 5-4,-2 0 3,1 1 11,-4 0-13,0-2 3,0 16 1,0-18-2,0 18-5,-5-16-2,-2 8 0,7 8 4,-17-1-7,17 1 2,-31 13 3,16-3 3,-4 1-5,-3 6 1,-2 3 1,5 2 4,0-5-2,7 2 2,-2-4-5,3 2 9,2-1-6,0-3 0,6-2-1,0-3 2,3-8-1,-2 20 5,2-20-4,5 14 7,0-8-5,-5-6 2,19 4-8,-4-4 2,-15 0-4,29-12 0,-12 6 6,-1-1-3,-1 0-3,-1-5 4,-6 1 3,1-2 1,1 5 3,-5-5 2,2 6 7,0-15 6,-4 4 6,1 8 3,-3-4 2,-1-6 7,2 1 8,-2 2 6,-2 1 17,2 16 13,2-21-5,-2 11 12,0 10-16,0 0-10,-2-17-11,2 17-8,0 0-2,0 0-13,0 0 10,0 0-17,0 0 8,-13 47-4,3-10 4,-2 13-9,-2 1-3,-5 25 6,-1 3-2,-3-2 3,5 6-2,-3-2 0,2 3-1,1-6 2,-1 0 2,0 6-13,2-6 5,7 3 0,3 3-3,2-1 0,3-5-4,2-22 7,0-3-6,-3-4-8,-1-1 4,2-16 6,2 0 6,-5-8-8,4-5 7,-4-3-1,-2-3-5,-2-1 7,-4-4 1,-5-3-7,-2-5 7,-1-5-3,-13-10 1,4-3-12,-11-12 0,3-3-7,-10-27-11,4-12-8,10 0-2,5-1 1,3-1-7,11 17-10,8-3-5,5 9-15,2-1-25,3 4-19,6 4-19,3 1-27,8 3-25,1 2-26,8 5-26,7-3-63,3 2-40,6 3-171,6 3-542,-2 0 240</inkml:trace>
          <inkml:trace contextRef="#ctx0" brushRef="#br0" timeOffset="-55387.6605">3422 343 189,'0'0'247,"0"0"-12,2-15-11,-2 15-16,0 0-16,0 0-16,0 0-14,0 0-13,0 0-17,0 0-14,0 0-16,0 0-7,0 0-13,0 0-7,-29 30-6,20-17-8,1 3-3,-1 3-8,2 1-8,-5 5 0,7 1-5,0 0 0,3-1-7,2-3-2,-3-2-6,6-2 4,1 0-2,-1-1-2,6-2-3,-2-1-1,-4-7 1,9-4 4,-2 2-4,-10-5-3,24-5 0,-7 1 0,4-7-3,1-5 0,-5-4 0,4 0-2,-6-4 2,0-3-3,-1-2-3,-5 1 2,-1 0-2,-3 4 4,-3 4 3,-2 0 5,-2 4-4,-1-3 1,1 4-6,0 2 3,-4 4-6,6 9-1,-14-20-6,7 12-5,0 2-7,7 6-9,-12-10-16,12 10-22,-19 0-35,19 0-20,-20 7-30,10-4-24,10-3-8,-9 14-6,9-14-8,0 0-10,0 0-115,21 21-340,-21-21 151</inkml:trace>
          <inkml:trace contextRef="#ctx0" brushRef="#br0" timeOffset="485.0227">-1211 313 81,'-21'2'224,"1"2"-9,8-3-11,-7 2-9,7-3-10,12 0 0,-22 8 2,22-8-5,-17 2-5,17-2-16,-12 2-7,12-2-16,0 0-8,0 0-12,0 0-12,0 0-12,0 0-12,0 0-7,0 0 2,0 0-1,0 0 4,82-12-4,-19 5-2,22-4-8,11-1 1,8-6-8,45-8-12,-52 17 3,7-5-9,4 0 5,44-7-9,-48 6-4,-1 3-5,4 3-5,-10-2 5,-1-3-3,-10 7 0,-5-8-3,-21 8-4,-3-1-1,-10 0-2,1 3 2,-14 1 0,-5 3-4,-6-3-1,-5 1-5,-2 2-1,-3-1 5,-1 0 1,-12 2-4,18 0 3,-18 0-10,0 0 7,15-4-5,-15 4 4,0 0 5,0 0-11,12 0-2,-12 0-10,0 0-17,0 0-32,0 0-28,0 0-40,0 0-35,0 0-48,0 0-39,0 0-272,0 0-565,0 0 251</inkml:trace>
          <inkml:trace contextRef="#ctx0" brushRef="#br0" timeOffset="-54352.173">3912 249 160,'9'-2'275,"-9"2"5,0 0 1,19 0 5,-19 0-6,0 0-15,13-4-15,-13 4-32,0 0-19,0 0-16,0 0-27,0 0-10,0 0-20,0 0-22,0 0-6,11 12-7,-11-12-7,-2 24-12,-3-12-7,3 5-10,4-2-4,-4 5-1,2 0-9,-2-4-6,4 1-2,-2-6-9,3 1-5,1 0-1,-2-2-7,3 0-7,-5-10-6,3 15-6,-3-15 0,9 9-1,-9-9-2,15 0-4,-15 0 5,0 0-9,31-12 4,-18 4-4,3-4 0,-3-4 1,3 1 5,6-6 2,-5-2 0,2-2 1,-7 5 1,3 8 1,-1-6 3,-4 2-1,0 4 2,-3 1 6,-2 4-1,2 0 1,-7 7 1,12-8-3,-12 8-8,9-5 0,-9 5 2,0 0-1,0 0 0,0 0 4,8 22 1,-6-11-1,-2-11 2,3 25-1,-3-8 0,2 1 0,0 1 3,3-3 5,-3 4-8,3-4 0,-2 4 1,4 0 3,5-2 3,-4 0-2,4-2 0,2-2 0,1-3 0,1 0 0,3-3-3,-1-2-3,5-3 7,-1-3-16,2-1 0,-2-3-1,0-2 0,7-5-3,-3 2-1,4-2 3,0-6 0,-1 0-3,-4-2 3,2 4-1,-3-8 4,2 4 2,-4-6 2,-1 7 7,-8 0-6,-2 6-1,1-4 10,-4 6 6,-1 0 3,-5-2-2,1 0 0,-3 12 1,4-20 6,-4 20-3,0-12-7,0 12 7,0 0-9,-12-18 5,12 18-7,-16-3-2,16 3 4,0 0-5,-32 24 1,16-14-1,-1 7 6,2-3-3,-7 8-9,1-2 2,4 2 16,-3 1-16,4-2 3,1 3 0,5-7 6,-1 2-4,3-3 0,-1 3 0,1-5-1,1 1 1,4-2 1,-1-2-4,2 1 4,2-12-2,0 16-9,0-16-2,2 13 0,-2-13-6,9 7-7,-9-7-4,0 0-5,25-8-4,-13-1 3,2-3 1,1 1 3,1-4 4,-1 5 2,0-4 5,-1 3 5,0-3 9,-4 2 6,-3 4 12,0-1 10,-1-1 5,1-3 6,-2 6 7,-5 7-1,11-17-3,-10 9 2,4-1 4,-5 9-3,4-12 6,-4 12-7,7-11-1,-7 11-12,5-11 0,-5 11-8,0 0 1,0 0-7,5-8-2,-5 8-3,0 0-4,0 0-3,0 0 5,0 0 1,0 31 2,-2-14-2,2 2 0,-1 0 0,-1 10-2,2-1-5,0 3 3,2-5 3,-1 1-4,-1-7 2,5 0-1,-1 0 0,-1-3 3,6 2 2,-1-4-1,1-1-1,5-5 0,3 1-1,0-3-3,5-6 7,9-2-8,-2-8-4,5-2-6,-3-6-2,8-6 4,-5-5-9,4-7 16,-4-1-2,-2-8-12,-3-4-2,0-1 10,-7-1 1,-3-4 0,-2-1 0,-1 2 2,-4 7-3,-6-1 9,-2 3 4,-1 14 5,-3-3 4,0 3-1,-5 2 2,0 8 23,2 5 4,-4 1 1,2 0-11,0 1 7,5 13-16,-7-12 0,7 12-5,-16-3-5,16 3-9,-27 15 2,8 6 13,4 2-8,-4 5 0,7 12 2,0 5-6,7 5 4,3-1-2,9 1 3,2-2-7,6-7 9,7-1-36,6-7-41,4-2-36,6-6-66,3-5-81,8-9-86,4-2-240,-3-12-617,6-4 273</inkml:trace>
        </inkml:traceGroup>
        <inkml:traceGroup>
          <inkml:annotationXML>
            <emma:emma xmlns:emma="http://www.w3.org/2003/04/emma" version="1.0">
              <emma:interpretation id="{B5356755-E04D-434A-81A2-9344C774777C}" emma:medium="tactile" emma:mode="ink">
                <msink:context xmlns:msink="http://schemas.microsoft.com/ink/2010/main" type="inkWord" rotatedBoundingBox="9296,1308 12176,1292 12182,2371 9302,2387"/>
              </emma:interpretation>
              <emma:one-of disjunction-type="recognition" id="oneOf2">
                <emma:interpretation id="interp10" emma:lang="en-IN" emma:confidence="0">
                  <emma:literal>plane</emma:literal>
                </emma:interpretation>
                <emma:interpretation id="interp11" emma:lang="en-IN" emma:confidence="0">
                  <emma:literal>plant</emma:literal>
                </emma:interpretation>
                <emma:interpretation id="interp12" emma:lang="en-IN" emma:confidence="0">
                  <emma:literal>planl</emma:literal>
                </emma:interpretation>
                <emma:interpretation id="interp13" emma:lang="en-IN" emma:confidence="0">
                  <emma:literal>plan</emma:literal>
                </emma:interpretation>
                <emma:interpretation id="interp14" emma:lang="en-IN" emma:confidence="0">
                  <emma:literal>phane</emma:literal>
                </emma:interpretation>
              </emma:one-of>
            </emma:emma>
          </inkml:annotationXML>
          <inkml:trace contextRef="#ctx0" brushRef="#br0" timeOffset="-53659.0489">7260 475 71,'-9'-6'288,"2"-3"0,1-4 3,-1 6-7,7 7-5,-14-14-15,14 14-14,-5-12-20,5 12-9,-10-10-25,10 10-12,0 0-26,0 0-6,0 0-13,-5-9-22,5 9-20,0 0-16,0 0 0,0 0-13,-12 24-12,3 3-2,-5 14-1,-3 5-8,4 4-2,-10 0-6,8 3-7,1-2 9,4 0-10,-3-1 2,2-1-3,-2-1-14,8 0-25,1 0-26,2-16-33,-8-2-36,8-1-40,1-2-42,-1-7-41,4-4-23,-2-9-35,0-7-192,0 0-519,8 10 230</inkml:trace>
          <inkml:trace contextRef="#ctx0" brushRef="#br0" timeOffset="-53417.0892">7145 502 187,'7'-31'255,"0"-1"-3,2 5-6,-8 1-4,6 7-15,-3 0-20,2 2-19,5 5-21,-1-4-16,-2 4-15,6 3-15,1-2-14,2 5-11,2 0-10,-2 4-13,0 0-5,-17 2-8,29 4-7,-11 2-5,-3 3-5,0 0-4,-1 3-1,-2 6-9,-2 0 2,-3-1-5,-5 2-3,-2 0 3,-4 6 1,-3-1-5,-6 0-1,-3 0-2,-1 0-4,-3-4 5,-2 3-10,-4-6-14,0-1-13,6 0-20,1 0-24,-5-4-21,9 0-35,-1-4-48,5-3-37,-1-2-45,12-3-158,-19 0-438,19 0 193</inkml:trace>
          <inkml:trace contextRef="#ctx0" brushRef="#br0" timeOffset="-53167.2252">7741 219 80,'12'-18'322,"-5"9"15,-3 0-4,2-3-15,0 0 3,-6 12-8,8-16-15,-3 11-22,-5 5-28,5-10-30,-5 10-5,7-9-23,-7 9-24,0 0-20,0 0-18,0 0-15,0 0-13,0 0-17,0 0-4,5 30 1,-6-12-8,-3 11-1,-3 10-12,2 5-9,-2-3-3,-1 7-3,-4-2 0,2 3-9,-4 5-7,2-8-19,-3 6-37,6-6-50,-1-1-44,1 0-40,9-1-49,0-13-53,11-4-61,1-6-281,-1-1-655,12-5 290</inkml:trace>
          <inkml:trace contextRef="#ctx0" brushRef="#br0" timeOffset="-52746.99">8401 503 207,'-7'-16'263,"3"-2"4,-4 3-7,1 2-11,0 4-20,0-4-24,7 13-21,-12-15-20,12 15-18,-10-9-16,10 9-15,-10-4-9,10 4-14,0 0-9,-36 20-10,21-10-7,-6 9-8,-1 3 0,5 4-9,-4 0-4,6 2-4,0-2-7,-1 4-2,4-1-4,0-2-6,4 0 0,3-1-4,1-6-4,3 0-4,-3-2-3,8-1 0,-4-1-6,1-8 0,6 2 2,2 0-1,-9-10 0,17 10 1,-10-10 3,-7 0-3,23-6 2,-7-1-2,-1-5 0,6-4 3,-4-4 3,5-1-4,-7-6 3,4 2-2,-3-5 8,-5 2 8,1 0 9,-3 0 6,1 2 8,2 2 8,-3 8 6,-4-1-2,0 2 7,-2 8 2,-3 7-13,7-16 1,-3 9-8,-4 7 2,0 0-15,6-11-9,-6 11-1,0 0-3,0 0 0,0 0-6,0 0 3,0 0 3,6 40-3,-5-22-3,-2 0-9,4 4 6,2-2 0,2 4-9,-4-4-14,4 0-25,-2 0-34,-3-2-42,3 0-56,-1 1-60,4-10-62,-1 3-261,1-5-597,6-4 264</inkml:trace>
          <inkml:trace contextRef="#ctx0" brushRef="#br0" timeOffset="-52373.0989">8857 538 270,'0'0'315,"5"-7"-9,-5 7-18,0 0-23,0 0-26,0 0-26,0 0-26,0 0-17,0 0-5,0 0-2,0 0-22,7 29-11,-7-10-7,-4-3-7,4 0 2,-2 4-25,-3 0-2,4-2-1,-1 2-21,0-2-5,-3 0 1,3 0-13,-1-6-7,3 3-1,0-15-3,-2 16-6,2-16 0,0 15 12,0-15-16,0 0-8,0 0 5,2 10 5,-2-10-3,0 0-7,0 0-5,41-38 4,-19 15-5,-1-4-1,11-5 0,-5-1-8,-6 8 1,-1-1 1,-2 7-3,-5 1-3,-1 4 9,0 1-4,-3 5 0,-1 0-5,-1 3 4,0-5-1,-7 10-6,10-9-8,-10 9 1,0 0-1,0 0 6,0 0-1,0 0 1,24 16 8,-17-8-13,0 5 6,-2 2 3,-2-2-6,2 3 10,0-1-13,1 2-14,-1 0-30,-4 4-41,3-3-54,-1 1-63,2-3-83,-3-1-293,3-3-632,-3-3 280</inkml:trace>
          <inkml:trace contextRef="#ctx0" brushRef="#br0" timeOffset="-51991.1902">9683 661 263,'0'0'258,"0"0"-14,0 0-21,0 0-21,0 0-18,0 0-18,0 0-20,0 0-9,-32-10-11,32 10-7,0 0-2,0 0-10,24-13-10,-14 7-8,9-2-11,-4-1-5,2-3-5,0 0-5,2 2-11,-7-4 0,9-11-6,-4 6-6,-2-5-3,0 2-6,-6 4-2,1-2-2,-5 0-1,0 4-2,-5-4 0,2 4 1,-4-1 9,2 17 8,-5-19-1,5 19-3,-5-18-4,0 8-7,-2 2-1,7 8-9,-14-7 3,14 7-8,-25 7 1,10 3-1,-1 1-6,1 6 1,-6 5 4,-1 2-2,3 3 7,0 1-7,4 1-4,-2 7-1,9-7 7,-1 3 0,4-2 0,1 3-5,-1-5 0,7 0 1,5-4 0,1 1-7,4-6-16,7-1-30,2 0-50,-4-3-76,12-11-85,1 2-248,17-6-547,-1-5 242</inkml:trace>
        </inkml:traceGroup>
        <inkml:traceGroup>
          <inkml:annotationXML>
            <emma:emma xmlns:emma="http://www.w3.org/2003/04/emma" version="1.0">
              <emma:interpretation id="{AB749D68-4AFB-4934-B7F7-F45EB7EE65E9}" emma:medium="tactile" emma:mode="ink">
                <msink:context xmlns:msink="http://schemas.microsoft.com/ink/2010/main" type="inkWord" rotatedBoundingBox="13357,929 15872,915 15876,1808 13362,1822"/>
              </emma:interpretation>
              <emma:one-of disjunction-type="recognition" id="oneOf3">
                <emma:interpretation id="interp15" emma:lang="en-IN" emma:confidence="0">
                  <emma:literal>side</emma:literal>
                </emma:interpretation>
                <emma:interpretation id="interp16" emma:lang="en-IN" emma:confidence="0">
                  <emma:literal>Side</emma:literal>
                </emma:interpretation>
                <emma:interpretation id="interp17" emma:lang="en-IN" emma:confidence="0">
                  <emma:literal>Ride</emma:literal>
                </emma:interpretation>
                <emma:interpretation id="interp18" emma:lang="en-IN" emma:confidence="0">
                  <emma:literal>ride</emma:literal>
                </emma:interpretation>
                <emma:interpretation id="interp19" emma:lang="en-IN" emma:confidence="0">
                  <emma:literal>Hide</emma:literal>
                </emma:interpretation>
              </emma:one-of>
            </emma:emma>
          </inkml:annotationXML>
          <inkml:trace contextRef="#ctx0" brushRef="#br0" timeOffset="-50797.9845">11461 265 1,'9'-11'167,"-4"4"-12,2-1-6,-1-2-12,0 3-2,0-3-7,1 1-4,0 2-6,-7 7 7,10-12-2,-5 6-7,-5 6 2,7-7-3,-7 7 5,0 0-15,0 0-5,0 0-16,-13-20-8,13 20-6,-29 4-10,-2-3-6,-2 9-3,-11 2-9,0 4 0,3 1-5,1 1-4,6-1-6,9 0-1,-3-1-7,4 0 15,9-3-5,0 2-4,1 1-3,4-4-5,5 7-5,3-2 1,7-1-1,5-1-2,4-1-3,3-3 1,3 5 1,11-6-1,0 0 1,0 0-4,1-2-2,-1 2 1,-11 0-1,9 0-2,-6-2 0,-5-1 1,3 1-3,-6-3 0,1 2-2,-6-1 4,-2-3 4,-8-3-2,14 5 3,-14-5 1,7 7 4,-7-7 0,0 0-1,0 0 3,0 0-2,0 0 0,-38 16 1,20-11-4,-3-5-2,-8 0 2,-3 0-3,-3-1-4,8-3-6,-2 3-3,-2-1-10,2 2-21,5-1-29,2-3-38,0 3-38,1-3-27,9 2-39,-6 1-165,1-1-406,17 2 181</inkml:trace>
          <inkml:trace contextRef="#ctx0" brushRef="#br0" timeOffset="-50520.4618">12014 232 144,'7'-6'418,"2"-1"14,-2 0 12,-7 7 4,7-13-12,-7 13-23,5-8-22,-5 8-38,0 0-34,0 0-35,0 0-31,3-13-25,-3 13-25,0 0-24,0 0-20,0 0-18,0 0-12,0 0-15,0 0-10,-15 53-12,8-35-6,-2 8-8,1-2-9,-2 0-4,1 3-19,6-7-17,-4 6-26,0-7-18,2 0-27,-2-2-30,4 1-36,-3 0-36,5-10-47,-1 5-37,2-13-26,-3 19-19,3-19-47,0 0-43,0 0-24,0 0-224,27-32-661,-12 8 293</inkml:trace>
          <inkml:trace contextRef="#ctx0" brushRef="#br0" timeOffset="-50384.5384">12143-49 191,'-6'-22'214,"0"-3"-2,-1 5 8,-2-2 13,1 7 4,-1-4-7,1 3-12,-1-1-22,-3 4-18,5 5-20,0-2-15,7 10-22,-8-17-24,8 17-33,-7-8-56,7 8-48,0 0-37,0 0-53,0 0-53,0 0-199,0 0-413,19 50 182</inkml:trace>
          <inkml:trace contextRef="#ctx0" brushRef="#br0" timeOffset="-49879.0826">12947 187 215,'2'-16'224,"-2"16"-12,-5-16-12,5 16-8,-7-19-20,0 11-13,-2 3-21,-3-2-10,-3-1-13,-5 7-2,-1-3-15,2 4-6,-3-1-11,0 1-10,-2 1-6,-3 4-6,4 6-9,6-3-5,-5 8 0,3 4-1,-3 3-2,2 2-11,3-4-3,5 4-1,0 3-5,0 0-1,3-2-5,1-2 3,4 0-5,3-4 2,-1-1-3,2-4 1,-2 4-2,2-10 2,0-9-3,5 20 3,0-12-5,-5-8 5,16 6-3,-3-4 0,-13-2 0,24-15 0,-8 5-2,6-7 0,0-5-1,7-8-5,2-6 3,-6-6 0,-1-3 1,2-1-1,-7-4 0,5-3 4,-4 2 12,-4 3 15,-1 7 14,-1 0 18,-8 14 9,0-3 3,-1 10 7,0-1 3,-2 4 18,2 1 10,-3 1 4,-2 2-6,0 13 7,2-17-4,3 9-12,-5 8-16,0 0-19,0-15-3,0 15-8,0 0-7,0 0-18,0 0-2,0 0-2,0 0-1,0 0-4,0 66-4,-2-36 3,-5 11-7,4 2 4,-2 5-9,0 0 16,-2 5-13,3 2-3,4-2-23,-5-3-29,5-3-35,2-4-37,1-1-45,-3-9-54,4-4-52,3-2-74,0 3-303,1-13-688,4 2 305</inkml:trace>
          <inkml:trace contextRef="#ctx0" brushRef="#br0" timeOffset="-49464.9532">13442 336 78,'0'0'229,"-15"-3"-21,15 3-20,0 0-11,0 0-21,0 0-14,0 0-11,0 0-14,0 0-9,0 0-6,0 0-2,0 0-4,0 0-3,0 0 4,0 0-7,0 0-7,0 0-5,46 6-10,-46-6-5,19-11-7,-7 5-3,-5-1-6,3-5-3,-2-3-5,3 1-3,-6-3-5,2-1 3,-1-2-9,0 0-4,-3 4-1,-3-1-3,3 1-4,-3 4 4,2 1-5,-2 11 4,3-17 2,-3 17-1,4-14-2,-4 14-2,0 0-1,0 0-1,0 0-6,-15-5 3,15 5-2,-24 19-2,10-2-1,-7 6 3,4 1 0,-7 9 0,6-5 2,1 0-1,3 2-4,2-1 3,-2 0 4,2 11-4,6-12-1,4 4-5,2-4-14,2 0-26,10 1-44,1-3-68,11-5-75,0-6-198,8-2-458,13 0 203</inkml:trace>
        </inkml:traceGroup>
        <inkml:traceGroup>
          <inkml:annotationXML>
            <emma:emma xmlns:emma="http://www.w3.org/2003/04/emma" version="1.0">
              <emma:interpretation id="{50DF5E66-C685-450D-ADF4-E74C4884905A}" emma:medium="tactile" emma:mode="ink">
                <msink:context xmlns:msink="http://schemas.microsoft.com/ink/2010/main" type="inkWord" rotatedBoundingBox="16564,1001 17698,995 17707,2715 16574,2722"/>
              </emma:interpretation>
              <emma:one-of disjunction-type="recognition" id="oneOf4">
                <emma:interpretation id="interp20" emma:lang="en-IN" emma:confidence="0">
                  <emma:literal>of</emma:literal>
                </emma:interpretation>
                <emma:interpretation id="interp21" emma:lang="en-IN" emma:confidence="0">
                  <emma:literal>off</emma:literal>
                </emma:interpretation>
                <emma:interpretation id="interp22" emma:lang="en-IN" emma:confidence="0">
                  <emma:literal>Of</emma:literal>
                </emma:interpretation>
                <emma:interpretation id="interp23" emma:lang="en-IN" emma:confidence="0">
                  <emma:literal>oaf</emma:literal>
                </emma:interpretation>
                <emma:interpretation id="interp24" emma:lang="en-IN" emma:confidence="0">
                  <emma:literal>oof</emma:literal>
                </emma:interpretation>
              </emma:one-of>
            </emma:emma>
          </inkml:annotationXML>
          <inkml:trace contextRef="#ctx0" brushRef="#br0" timeOffset="-48545.1328">14675 110 118,'-17'-7'157,"17"7"-12,0 0-14,-29 7-10,19-6 2,-5 4-6,1 3 1,-3-1-4,-2 5-6,0-4-7,4 4-9,-11 3-9,6 5-4,-1 1-4,-1 0 0,7-1 0,-6 8 1,-3 7-3,7-3 14,2-4-8,1-5-4,6 5-3,-6 0-7,4-3-2,3-7-2,2 0-8,1-5-2,4 4-5,0-7-5,-3 3-3,3-13 2,5 15-4,0-7 0,-5-8-2,9 11 1,-9-11 2,15 0-10,-15 0 1,31-19-3,-7 3-2,0-4-5,0-4 2,1-12-4,-4 1-5,-2 7 2,-6-1 1,-3 2-6,-1 2 1,-2 9-3,0-12 0,-4 8 3,-3 4-4,3-1 0,-3 2 3,2 2-2,0 1 2,-2 12-2,3-18 3,-3 18-1,2-18-4,-2 18-3,0 0-1,0 0-4,0 0-3,-2-14 3,2 14-2,0 0 2,0 0-1,0 0 3,0 0-1,0 0 0,9 37 2,-6-24-2,2 0 2,4 2-1,-4 0 0,5 2 2,2-4 1,-1-1 2,2 0-1,6-4 3,-4 0-3,6-2 0,-1-4 3,4-4-3,5 0 2,-3-6-3,6 4 3,1-10 0,-9 0 0,0-3-3,8-11-2,-10 2 6,0 0-1,6-12 1,-3 3 3,-4-7 4,-2 6 2,1-1 8,-6 10 11,-2 2 19,1 0 2,-2 0 13,-1 9-9,-2-1-5,-4-1-1,3 8-6,-2 0 0,-2 2-4,-3 8-13,7-13 0,-7 13-4,0 0-10,0 0-2,0 0-5,0 0 10,0 0-11,-2 40-2,-6-1 2,-4 8 5,3 4-3,-8 31 18,-7-2-16,-3 9 1,5-1 7,0-2-2,-2 5 8,0-5-10,8 3 0,-4-4 1,1-4-5,6-5 0,-5 4-1,6-4 14,9-19-1,0-3-8,3-1-4,3 1 12,7-4-5,4-2-1,6-12-5,-4-9 2,-1-2-4,4-1 12,0-12-5,1-4 10,8-1-8,4-9 4,-1-5-3,10-14-7,-2-5 5,0-9-10,-3-2 5,-2-10-3,-6-1 6,-3-4-6,4-1-1,-5-22 0,-12 24-4,-8 2 10,1 2-1,-12 1 0,2 1-3,-7 3-4,-2 2 1,-1 13-6,-2 4-7,-5 2-8,-4 1-14,0 0-11,-3 8-28,-3 4-26,3 1-29,-4 7-32,-1 2-40,2 4-40,1 1-39,2 5-45,-4-1-201,6 4-559,3-3 248</inkml:trace>
        </inkml:traceGroup>
        <inkml:traceGroup>
          <inkml:annotationXML>
            <emma:emma xmlns:emma="http://www.w3.org/2003/04/emma" version="1.0">
              <emma:interpretation id="{B1F521F6-A07A-4EF1-914F-0AE1ABD6CEB6}" emma:medium="tactile" emma:mode="ink">
                <msink:context xmlns:msink="http://schemas.microsoft.com/ink/2010/main" type="inkWord" rotatedBoundingBox="18120,1129 19117,1123 19121,1726 18123,1732"/>
              </emma:interpretation>
              <emma:one-of disjunction-type="recognition" id="oneOf5">
                <emma:interpretation id="interp25" emma:lang="en-IN" emma:confidence="0">
                  <emma:literal>30</emma:literal>
                </emma:interpretation>
                <emma:interpretation id="interp26" emma:lang="en-IN" emma:confidence="0">
                  <emma:literal>300</emma:literal>
                </emma:interpretation>
                <emma:interpretation id="interp27" emma:lang="en-IN" emma:confidence="0">
                  <emma:literal>30S</emma:literal>
                </emma:interpretation>
                <emma:interpretation id="interp28" emma:lang="en-IN" emma:confidence="0">
                  <emma:literal>30s</emma:literal>
                </emma:interpretation>
                <emma:interpretation id="interp29" emma:lang="en-IN" emma:confidence="0">
                  <emma:literal>3</emma:literal>
                </emma:interpretation>
              </emma:one-of>
            </emma:emma>
          </inkml:annotationXML>
          <inkml:trace contextRef="#ctx0" brushRef="#br0" timeOffset="-47954.1782">15912 101 34,'-7'-10'281,"7"10"-9,-2-23-18,2 23-17,2-20-23,-2 20-22,2-19-21,1 9-14,1 0-15,4 3-18,4-6-12,3 4-10,1 0-10,3 1-30,1 1-6,2 2-9,7-2-5,-5 6-4,-2 2-4,-3 1-6,2 4-2,-4 0-6,-2 3 2,-1 7-4,-1 0 0,-6 0-1,-5 9-3,0 2 2,-6-6 0,-3 7-1,-4 5 0,-5-6-1,-3-2-2,-1 1-1,-4-2-5,0-1 1,0-4-6,-1-1-1,6-6-5,3 4-4,3-7-2,4 1 2,1-1 1,1-5-3,7-4-1,-14 12 6,14-12-2,-7 8 0,7-8-1,0 0 0,0 0 0,0 0 4,31-20-5,-10 16 7,1-4-1,0 5-3,0-2 1,0 4 6,9 1-4,-10 0 2,8 5 3,-7-4-2,-2 2 3,-1 2-2,2 1 7,-11 0-5,5 2 0,-3-1 1,-2-2 0,1 3 2,-6 0-3,-5-8 6,7 15 0,-7-3 2,0-12 0,-4 20 2,-3-12 2,-6 2 1,-1 1-3,-3-4-1,-5 3-1,-4-1 1,-3-1 0,2-5-4,-4 0-9,-3-4-9,3-1-15,0-4-24,-3-2-24,4 0-31,0-1-25,5-6-31,1-1-30,0 2-176,4-3-397,4 0 176</inkml:trace>
          <inkml:trace contextRef="#ctx0" brushRef="#br0" timeOffset="-47551.0346">16651 45 25,'0'0'273,"0"0"-10,-1-14-25,1 14-24,0 0-27,0 0-20,0 0-19,0 0-11,0 0-15,0 0-13,-40 32-10,27-16-7,-1 7-14,2 5-8,-2 0-3,2 1-10,1 3-1,2-2-6,-1 9-6,5-5-1,-1-5-2,5 3-3,-3-11-4,8 6-5,-3 1-2,1-12-2,5 4 3,2-8-2,-1 3 3,6-6-4,1-4 1,-3 1 1,7-5 7,0-1 2,-2-5 2,2-2-2,1-5 4,2-8 0,2-2-6,-3-1-1,1-16-4,-7 0 0,-3 2 4,5-3 2,-6 12 0,-5-1 0,-2 9-1,-1-6 2,-1 1-7,-7 2-1,5 3-4,-4 3-5,3 2-1,-4 2-5,-2 3-5,-2 2-20,1-2-8,-4 3-12,0 4-17,12 3-19,-36 7-14,19-2-22,-4 5-16,-3 6-10,2 1-17,7-2-31,-1 0-14,8 4-18,3 6-165,1-8-406,4-17 181</inkml:trace>
        </inkml:traceGroup>
        <inkml:traceGroup>
          <inkml:annotationXML>
            <emma:emma xmlns:emma="http://www.w3.org/2003/04/emma" version="1.0">
              <emma:interpretation id="{DCD4BA4A-AA17-40BB-97D0-F80065391C94}" emma:medium="tactile" emma:mode="ink">
                <msink:context xmlns:msink="http://schemas.microsoft.com/ink/2010/main" type="inkWord" rotatedBoundingBox="19480,1353 21364,1342 21366,1681 19482,1692"/>
              </emma:interpretation>
              <emma:one-of disjunction-type="recognition" id="oneOf6">
                <emma:interpretation id="interp30" emma:lang="en-IN" emma:confidence="0">
                  <emma:literal>mm</emma:literal>
                </emma:interpretation>
                <emma:interpretation id="interp31" emma:lang="en-IN" emma:confidence="0">
                  <emma:literal>m</emma:literal>
                </emma:interpretation>
                <emma:interpretation id="interp32" emma:lang="en-IN" emma:confidence="0">
                  <emma:literal>mmm</emma:literal>
                </emma:interpretation>
                <emma:interpretation id="interp33" emma:lang="en-IN" emma:confidence="0">
                  <emma:literal>mim</emma:literal>
                </emma:interpretation>
                <emma:interpretation id="interp34" emma:lang="en-IN" emma:confidence="0">
                  <emma:literal>mum</emma:literal>
                </emma:interpretation>
              </emma:one-of>
            </emma:emma>
          </inkml:annotationXML>
          <inkml:trace contextRef="#ctx0" brushRef="#br0" timeOffset="-46937.1505">17186 215 220,'0'0'268,"0"0"-24,0 0-26,0 0-25,2-12-20,-2 12-17,0 0-16,0 0-13,0 0-15,0 0-11,0 0-6,10 40-9,-10-28-5,3 4-8,-1 0-4,0 5-8,-2-2-3,1 2-4,-2-2-2,2 0-6,-2 1-7,1-2-4,1-1-5,-1-4 1,4-1-4,-2-1-4,-2-11 0,1 18-5,-1-18 1,0 0 0,0 12 1,0-12-3,0 0-6,0 0 0,0 0-5,28-27 2,-18 10-2,10-7-2,-3-1 2,4 2-2,-4-5-1,5 1 6,-1 7-10,-3-1 1,-2 8 0,-1-4 2,1 1-2,-1 6-4,-1-2 0,-2 7-2,-4-3-1,-8 8 1,15-7-2,-15 7 5,18 5-3,-10 3 3,1-1-2,-3 6 3,1 1-2,-2 3 5,2 0-7,-2-2 7,-1 5 0,-1-2-3,2-1 1,-3 0 4,0-1-1,3-3 3,-3-3 0,1 0 3,-3-10-3,3 15 4,-3-15 4,4 8 14,-4-8 11,3 12 8,-3-12 3,0 0 1,0 0-8,0 0-6,33-20-2,-20 7-4,10-6 5,-1-1-12,2-3-1,0 2-2,-2 5 1,0-6-3,0 2-8,0 5 3,-6-1-5,-3 1 1,-2 2-4,1 1 1,-7 4-2,5 0 2,-10 8-8,12-7 2,-12 7-3,7-12-2,-7 12-1,0 0 3,0 0 3,15 32 2,-15-21 1,4-1-1,-3 4 0,1 0-1,0 1 3,1 1-6,-3-2 4,2 1-6,-2-15-11,5 21-14,-5-12-21,0-9-32,3 20-38,-1-12-40,-2-8-41,12 9-35,-2-5-204,-10-4-474,0 0 209</inkml:trace>
          <inkml:trace contextRef="#ctx0" brushRef="#br0" timeOffset="-46402.9615">18335 194 139,'0'0'252,"7"-11"-5,-7 11-8,0 0-14,0 0-16,0 0-23,0 0-20,0 0-19,0 0-15,0 0-12,0 0-12,0 0-9,0 0-9,-7 39-7,2-22-8,0-1-5,-2 3-7,2 0-6,-3 4-4,1-3-6,2-5-2,0 4-3,1-3-8,1-3-1,-4 0-3,2-6-6,5-7-1,-4 16-8,4-16 1,0 14-3,0-14-3,0 0-2,0 0 3,0 0 7,19 5-12,-19-5-1,29-14 0,-12 1 0,2 1-1,3-7-2,6-1 0,-3 0-4,2-1 6,-4-1-2,-1 4 2,-7 2-1,7-4 3,-4 8-2,-8 4 4,2-5 8,-5 7 2,1 0-1,-8 6-4,12-11-3,-12 11-2,10-5-3,-10 5-2,0 0 8,0 0-6,0 0 1,14 22 4,-12-13 2,1 4 1,1-4-2,-4-9-10,3 16-4,-3-16 5,5 18 1,-2-10-1,3 2 4,-1-2-1,-5-8-1,13 11 5,-4-5 4,-2-1-7,-7-5 0,22 3 0,-10 2 1,3-5-1,-15 0-2,38-10-1,-16 2 0,5-4 5,4-4-6,-5 0 3,1 0-2,2 0 3,-3-4-6,-4 5 5,-3 2-3,-6 5 6,-4 1 7,1 1-2,-1 0 0,-9 6 0,10-8 1,-10 8-7,12-6-2,-12 6-5,0 0 3,0 0 1,0 0 2,7 34 1,-11-23 0,1 8-3,-1 1 5,1-3-2,-2 3-6,2-4-4,-1 2-20,1-3-22,-2 0-25,3 1-10,0-4-48,2 1-59,0-13-70,9 19-210,-1-11-507,-8-8 225</inkml:trace>
        </inkml:traceGroup>
        <inkml:traceGroup>
          <inkml:annotationXML>
            <emma:emma xmlns:emma="http://www.w3.org/2003/04/emma" version="1.0">
              <emma:interpretation id="{29D5E5F1-BCCD-467B-A7F8-9C7BDDF418BE}" emma:medium="tactile" emma:mode="ink">
                <msink:context xmlns:msink="http://schemas.microsoft.com/ink/2010/main" type="inkWord" rotatedBoundingBox="22346,779 23346,773 23354,2260 22354,2265"/>
              </emma:interpretation>
              <emma:one-of disjunction-type="recognition" id="oneOf7">
                <emma:interpretation id="interp35" emma:lang="en-IN" emma:confidence="0">
                  <emma:literal>is</emma:literal>
                </emma:interpretation>
                <emma:interpretation id="interp36" emma:lang="en-IN" emma:confidence="0">
                  <emma:literal>is,</emma:literal>
                </emma:interpretation>
                <emma:interpretation id="interp37" emma:lang="en-IN" emma:confidence="0">
                  <emma:literal>is.</emma:literal>
                </emma:interpretation>
                <emma:interpretation id="interp38" emma:lang="en-IN" emma:confidence="0">
                  <emma:literal>his</emma:literal>
                </emma:interpretation>
                <emma:interpretation id="interp39" emma:lang="en-IN" emma:confidence="0">
                  <emma:literal>iris</emma:literal>
                </emma:interpretation>
              </emma:one-of>
            </emma:emma>
          </inkml:annotationXML>
          <inkml:trace contextRef="#ctx0" brushRef="#br0" timeOffset="-45958.2668">20158 4 43,'0'0'358,"6"-12"4,-6 12 12,4-12-4,-4 12-14,0 0-20,5-9-33,-5 9-44,0 0-21,0 0-24,0 0-26,0 0-23,0 0-15,0 0-23,0 0-12,0 0-5,0 0 0,3 33-12,-3-20-3,-3 5-13,3 2-3,0 0-4,-7 6-5,2 0-7,2 2-5,-1-9-5,1 6-9,-4-4-19,2-1-29,1-6-39,-2-3-50,0 3-49,3-5-57,-4-2-64,7-7-77,-15 10-300,15-10-692,0 0 306</inkml:trace>
          <inkml:trace contextRef="#ctx0" brushRef="#br0" timeOffset="-45816.9547">20281-373 103,'0'0'179,"0"-19"-26,0 19-14,0 0-31,0-15-39,0 15-11,0 0-45,0 0-36,0 0-44,22 32-55,-7-21-133,6 9 59</inkml:trace>
          <inkml:trace contextRef="#ctx0" brushRef="#br0" timeOffset="-45493.04">20977-97 19,'0'0'265,"12"5"-10,-12-5-12,0 0-25,0 0-20,0 0-20,0 0-20,0 0-16,-25 15-13,9-9-17,1 4-9,-2 2-13,5-4-8,-3 7-5,1-2-9,5 4-7,3 3-8,-3-1-2,7-2-4,2 3-6,4 1 0,6 5-8,-1-2-2,1 3-4,2-9 4,8 6-7,-4-1 2,-1-1-5,4 0-4,-2-1-3,-2-6 0,1-2 1,-10 1-2,3-5-4,5 2 7,-9-3 2,-5-8 4,10 13 7,-10-13 13,0 0 6,0 0-1,0 0-1,0 0-4,0 0-7,-22 13 0,0-14-3,-4-4-4,-5-2-6,-13 0-4,-4-2-18,0 1-7,-3-3-25,1-2-32,3 5-35,-5 1-42,8-5-57,1 7-48,7 5-188,2 2-469,0-4 208</inkml:trace>
          <inkml:trace contextRef="#ctx0" brushRef="#br0" timeOffset="56433.4048">20076 826 240,'0'0'221,"1"-7"-22,-1 7-30,0 0-17,0 0-13,0 0-18,0 0-11,0 0-12,0 0-10,0 0-8,-8 48-6,8-33-8,-4 2-2,4 4-10,-3-6-5,0 4-5,3-3-5,1-1-2,1 0-8,1-5 0,-3-10-8,0 18 2,0-18-1,4 15-8,-4-15 3,0 0-3,0 8 2,0-8-1,0 0-1,0 0-2,22-3 0,-22 3 0,19-17 2,-7 6-5,1-3 2,3-1 5,-3-2 2,3 1 5,-1-5 2,-3 6-6,2 0 5,-2 0 5,-2 2 0,-3-2 3,1 5-5,-1 3-5,-7 7-2,7-11-1,-7 11-7,9-6-3,-9 6-3,0 0-1,0 0-4,0 0-3,18 17-8,-14-6-18,3 5-25,-7 2-18,3 4-25,0-2-22,3 4-23,0 5-22,0-6-29,-1 5-107,0-7-323,2-1 143</inkml:trace>
        </inkml:traceGroup>
      </inkml:traceGroup>
    </inkml:traceGroup>
    <inkml:traceGroup>
      <inkml:annotationXML>
        <emma:emma xmlns:emma="http://www.w3.org/2003/04/emma" version="1.0">
          <emma:interpretation id="{5BF3D7CF-19E6-4141-B429-E20B318E0159}" emma:medium="tactile" emma:mode="ink">
            <msink:context xmlns:msink="http://schemas.microsoft.com/ink/2010/main" type="paragraph" rotatedBoundingBox="2091,1994 23731,1904 23741,4350 2101,44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9FB657-4544-4E2F-85FA-20C27A4662E9}" emma:medium="tactile" emma:mode="ink">
              <msink:context xmlns:msink="http://schemas.microsoft.com/ink/2010/main" type="line" rotatedBoundingBox="2091,1994 23731,1904 23741,4350 2101,4440"/>
            </emma:interpretation>
          </emma:emma>
        </inkml:annotationXML>
        <inkml:traceGroup>
          <inkml:annotationXML>
            <emma:emma xmlns:emma="http://www.w3.org/2003/04/emma" version="1.0">
              <emma:interpretation id="{53890607-E7FB-4479-8C20-30DF94A99017}" emma:medium="tactile" emma:mode="ink">
                <msink:context xmlns:msink="http://schemas.microsoft.com/ink/2010/main" type="inkWord" rotatedBoundingBox="2093,2415 5537,2400 5545,4425 2101,4440"/>
              </emma:interpretation>
              <emma:one-of disjunction-type="recognition" id="oneOf8">
                <emma:interpretation id="interp40" emma:lang="en-IN" emma:confidence="0">
                  <emma:literal>resting</emma:literal>
                </emma:interpretation>
                <emma:interpretation id="interp41" emma:lang="en-IN" emma:confidence="0">
                  <emma:literal>testing</emma:literal>
                </emma:interpretation>
                <emma:interpretation id="interp42" emma:lang="en-IN" emma:confidence="0">
                  <emma:literal>renting</emma:literal>
                </emma:interpretation>
                <emma:interpretation id="interp43" emma:lang="en-IN" emma:confidence="0">
                  <emma:literal>texting</emma:literal>
                </emma:interpretation>
                <emma:interpretation id="interp44" emma:lang="en-IN" emma:confidence="0">
                  <emma:literal>rearing</emma:literal>
                </emma:interpretation>
              </emma:one-of>
            </emma:emma>
          </inkml:annotationXML>
          <inkml:trace contextRef="#ctx0" brushRef="#br0" timeOffset="-44401.357">-199 1258 193,'0'-16'238,"0"16"-10,0 0-18,0 0-15,0 0-21,0 0-19,-3-12-13,3 12 0,0 0-18,0 0-11,0 0-14,0 0-9,0 0-13,0 0-5,0 0-7,0 0-4,29 39-6,-17-25-2,9 9-5,-6 2-3,-3 3 0,10 7-1,-3 4-1,-2-2-4,-2 3-4,-11-8-3,-1 8 0,-1-9-7,1-3 1,4 1-1,-3-2-3,-8-4-3,1-3-2,3-6-1,-4-2 1,4-12 2,-3 20 2,3-20 11,0 12 21,0-12 4,0 0-3,0 0-6,0 0-3,0 0-8,0 0-4,-31-36-4,21 8 1,5 0-5,-6-11 2,5-2-3,1 13-5,5-4-1,5 4-6,-2 0-1,4-4 0,5 9-3,-2-2-4,5 4-3,8 2-6,2 0-12,1 6-14,5 1-26,1 1-25,2 2-27,14 0-34,3 2-42,2 7-33,-1-2-44,-8 2-160,5 6-455,-16-3 202</inkml:trace>
          <inkml:trace contextRef="#ctx0" brushRef="#br0" timeOffset="-43828.9396">514 1714 44,'0'0'204,"0"0"-15,0 0-7,0 0-26,0 0-18,0 0-7,0 0-20,29-32-11,-17 24-10,1-5-6,3 1-7,-4 1-7,3-6-11,-5 1-2,6 1-7,-3-1-7,-4-1-1,-2-3-8,-4 3-3,4 0-3,-5-2 1,-2-3-2,0 4-5,-2 4-2,0 3 9,-6-1 8,8 12-8,-7-17-5,2 9-2,-6 0-5,11 8-3,-15-1 3,15 1-8,-26 5-1,13 2 3,-3 6-5,1-1-1,-4 11 4,0 2-1,4-2 2,1-1 4,3 4 5,-3-1 1,9 6 6,-2-5 6,3-8 2,1 11 3,6-6-4,1-3-4,-4-1-1,8-1 1,-1-2-2,7 1-2,-2-2 3,7-4-2,3-5 2,7 2-4,5-5 2,4-4-1,-3-2-1,0-4-4,-1-5 0,-5-2 1,3 3-5,-4-6-2,-6 0-1,-3-5-1,-1-4 0,-4-2-1,1 1 2,-1 3 2,-5-3 17,-3-1 2,3 4 7,-2 5 6,0 1-2,0 3 3,-6-1-2,3 7-2,-1 1 9,-3 8-3,7-15-12,-7 15-11,7-10-2,-7 10-7,0 0-3,12-7-2,-12 7 6,0 0-4,22 12-6,-10-4 4,-5 1-1,3 8-7,-2-6 3,4 5 2,-5-3 3,-3 6-2,2-3-1,-6 4 0,6-4 2,-10 3 0,-1 1-2,-2 1 1,-5-5 3,-3 8-5,-7-4-10,-1 4-23,-2-4-20,3-4-27,-4 3-30,0-7-30,1 2-38,6-4-42,4-6-32,3 1-217,-7-2-498,19-3 221</inkml:trace>
          <inkml:trace contextRef="#ctx0" brushRef="#br0" timeOffset="-43223.0161">1175 1677 31,'-6'-10'233,"6"10"-20,0 0-15,16-11-16,-1 5-20,1 3-12,6-2-16,7 4-10,0 1-16,2-8-8,6 4-8,-4 3-11,4-1-7,-1 2-6,-2-5-8,-3-2-7,5 6-4,-5-1-5,-2 1-5,-7-4-2,0 1 5,0 2 12,-6-4 21,1-1 21,-2 3 18,-8-2 12,1 0 8,-8 6 15,19-13 11,-12 10 16,-7 3 7,12-16 0,-5 13 2,-7 3 6,12-6-9,-12 6 4,12-6-7,-12 6-13,8-5-12,-8 5-19,0 0-9,0 0-20,0 0-11,0 0-16,0 0-10,0 0-8,0 0-8,0 0 0,12 25-3,-12-14-10,0-11-3,2 29-2,-2-11 0,2 2-4,-4 0-2,0-5-5,4 6-15,-11-4-32,6-2-50,3 1-43,-2-1-81,1-5-73,-5 6-83,6-16-86,-10 19-322,10-19-824,-5 9 365</inkml:trace>
          <inkml:trace contextRef="#ctx0" brushRef="#br0" timeOffset="-43588.8574">1393 1335 92,'4'-5'361,"-4"5"-11,12-12 3,-12 12-5,10-4-16,-10 4-31,0 0-30,0 0-25,0 0-26,15-3-19,-15 3 16,0 0-7,4 26 1,-1-10-14,-3 2-15,5 2-30,-10 5-4,2 3-10,-1 0-19,-1 0-7,5 1-12,-2 0-8,1-1-8,-1 4-10,-3-3-16,1 1-29,-2-5-40,6-5-61,-7 7-66,7-6-62,-5-5-72,5-1-91,-4-2-328,-3-2-748,7-11 332</inkml:trace>
          <inkml:trace contextRef="#ctx0" brushRef="#br0" timeOffset="-43037.117">1890 1303 368,'-3'-14'361,"-4"3"-11,4-1-10,3 12-24,-9-16-33,6 8-29,3 8-32,-7-8-25,7 8-27,0 0-29,0 0-46,0 0-44,0 0-36,0 0-42,0 0-51,0 0-51,0 0-55,25 36-43,-13-19-193,-5-1-455,9 9 201</inkml:trace>
          <inkml:trace contextRef="#ctx0" brushRef="#br0" timeOffset="-42096.4738">2087 1518 140,'0'0'262,"6"7"13,-6-7 4,0 0 7,2 13-8,-2-13-16,0 0-14,12 6-20,-12-6-15,0 0-32,0 0-21,5 10-17,-5-10-16,5 13-6,-5-13-13,0 27-10,0-11-9,4 4-11,-4 0-1,0 10-10,0 0-9,-4-4-3,-1 2 0,4 1-7,-8-5 2,6-3-9,-1 4 1,-3-5-8,-1-1-7,4 0-2,-1 0 1,4-3-2,-3-6-19,2 5 17,2-15-12,0 17 8,0-17-5,6 11 0,-6-11-2,0 0 5,17 2-2,-17-2 2,30-17-11,-7 1 2,-1-3 8,3 6-10,-2-7 7,4 0 13,-8-1 1,3-1-16,0 3-6,-5 5 9,-3-1 13,-2 1 10,-4 6-10,-1 1-1,2-6-1,-2 7-4,-7 6 1,6-13-7,-6 13 5,12-8-10,-12 8-2,4-7-7,-4 7 0,0 0-5,0 0-5,0 0 4,17 0 8,-17 0-4,0 0-1,13 12 4,-13-12-3,6 16 5,0-9-9,0 1 11,2 3-3,-1-2-1,0-1 3,6 3-1,3-2 2,-1 3 2,12 0-17,1-1 11,6-4 5,14-1-6,-2 1 16,2-7-13,-12 1-1,6-2 1,-6-2 1,0-5 2,-4-1-1,-4 2 1,-1-1-1,-8-1 4,3-2 0,-7 0-7,3-2 4,-6 0-1,-1 1-2,-2-2 2,0 5 1,-4-4-2,0 2 5,-3-2-11,-2 13 7,0-19-6,0 19 6,0-16-16,0 16 5,0 0 2,-7-16 6,7 16-10,-14-4-1,14 4 0,0 0 3,-32 16-1,14-4 3,3-1-6,1 3 0,-1 3 3,1-2 2,4 3-6,-2 0 8,5 2-3,1-5 0,-3 5 1,7-4-11,2 3 11,0-4 2,-1-4-6,2 4-2,-1-15 7,4 16-10,-1-9 10,-3-7-5,16 10 1,-6-8 1,-10-2 1,25-3 2,-25 3 1,26-13 4,-9 2-2,2-2-6,-5 2 9,6-8-3,-6 1 13,1-5 1,-3 11 19,0-4 6,-3-1 16,1 2 9,2 2 4,0 2 11,-9-2 9,4 6 16,-4-1 11,-3 8 2,11-16-1,-5 12-7,-6 4-13,0 0-13,9-10-8,-9 10-15,0 0-9,0 0-15,0 0 2,10 21-6,-6-3 8,-3 12 1,6 10 1,-3 6 6,-4 10 5,-2-1-1,0 5-3,0 17-5,-4-2-3,-1-16-2,-7 19 1,11-20-4,-9 26-17,1-6 10,-4 4-3,0-5 2,3-22-4,-2 1-2,4-1-4,1 1 2,-4-2-2,-1-6-2,2 0-1,0-6-1,2-13-2,-2 2-2,3-12 5,-1-2-2,5-2-1,-4-6-6,4 0 7,-7-4-2,12-5-5,-29-3-10,7-6-3,-3-4-1,-11-10 0,2-6-1,-1-8 5,1-5-8,2-4-7,1-4-3,-5-18-10,12 15-10,7-6-4,3 5-3,4 5-14,0 2-15,7 4-17,3 3-16,6 7-34,11-4-34,6 1-32,7 6-30,3-5-45,3 7-56,8-3-66,4 6-329,5-3-799,-2-1 353</inkml:trace>
        </inkml:traceGroup>
        <inkml:traceGroup>
          <inkml:annotationXML>
            <emma:emma xmlns:emma="http://www.w3.org/2003/04/emma" version="1.0">
              <emma:interpretation id="{A157A87B-1447-4948-96CC-296AAE9CF823}" emma:medium="tactile" emma:mode="ink">
                <msink:context xmlns:msink="http://schemas.microsoft.com/ink/2010/main" type="inkWord" rotatedBoundingBox="6345,2743 7693,2738 7695,3350 6348,3355"/>
              </emma:interpretation>
              <emma:one-of disjunction-type="recognition" id="oneOf9">
                <emma:interpretation id="interp45" emma:lang="en-IN" emma:confidence="0">
                  <emma:literal>on</emma:literal>
                </emma:interpretation>
                <emma:interpretation id="interp46" emma:lang="en-IN" emma:confidence="0">
                  <emma:literal>On</emma:literal>
                </emma:interpretation>
                <emma:interpretation id="interp47" emma:lang="en-IN" emma:confidence="0">
                  <emma:literal>ou</emma:literal>
                </emma:interpretation>
                <emma:interpretation id="interp48" emma:lang="en-IN" emma:confidence="0">
                  <emma:literal>Ou</emma:literal>
                </emma:interpretation>
                <emma:interpretation id="interp49" emma:lang="en-IN" emma:confidence="0">
                  <emma:literal>Orr</emma:literal>
                </emma:interpretation>
              </emma:one-of>
            </emma:emma>
          </inkml:annotationXML>
          <inkml:trace contextRef="#ctx0" brushRef="#br0" timeOffset="-40779.0101">4153 1574 168,'0'0'203,"0"0"1,9-4-18,-9 4-7,0 0-10,0 0-15,0 0-13,0 0-16,0 0-16,0 0-13,0 0-6,0 0-11,0 0-6,-19 32-7,7-16-8,-2 11-4,4-2-4,-2 5 7,0 3-7,0 5-1,5-7-6,-3 14-3,8-2-6,4-8-2,-2-4-4,5-1 0,0 3 0,2-2-3,0-4-2,5-1-4,0-4 0,0-9 1,-2 2-1,9-8 1,0 1 1,1-6-1,2-2 3,1-5-1,4-3 0,-1-6 9,-3-3 3,3-2 3,-4-4-4,0-2-2,-1-12-1,-6-7-1,-3 3 2,-1-4-6,-6 3-1,1 1 3,-6 10 9,0-1 2,-1 5 1,-6 2-2,0-3-1,-1 11 0,1-2 0,-4 4 2,-4 2-14,3 0 2,-3 3-5,-2 1-10,0 1 1,-2 4-10,0 4-13,-3 1-6,1 2-11,3 9-18,-3-5-13,1 6-33,4-6-24,1 6-20,-1-3-22,8 8-16,3-8-13,5 3-23,0-13-180,7 20-422,5-12 187</inkml:trace>
          <inkml:trace contextRef="#ctx0" brushRef="#br0" timeOffset="-40376.9067">4785 1745 156,'15'-9'279,"-6"6"-4,1-4-3,-10 7-22,16-10-18,-16 10-25,10-6-20,-10 6-20,10-5-16,-10 5-17,10-5-17,-10 5-19,0 0-8,0 0-8,0 0-7,0 0-9,7 28-7,-7-17-6,2 8 4,-4-4-12,-1 5-4,3-3-1,3 3-2,-6-1-8,6-3-1,-3 1-2,0-2-5,0-2-5,2-5 4,-2-8-2,7 19-2,-4-15-1,-3-4-1,9 13 0,-9-13 1,15 4 3,0-6-1,6-4 0,3-7-11,5-6 4,0-1-1,8-13-3,1 6 4,-4-5-7,9-3 2,-9 6-2,2 0 1,-12 6-2,1 6 1,-4-4 1,-6 12 2,-4 3-2,-1-6 1,-2 9-2,-8 3-1,12-7-1,-12 7-2,0 0 2,0 0-3,0 0 0,0 0 8,11 22-4,-13-7 3,-3 3-2,-2 2 1,3 0 1,-1 8 1,2 0-3,-2-1-9,3-1-19,4 2-39,-4-1-46,4-4-51,3-7-64,0 5-62,2-2-172,5-6-496,5-1 220</inkml:trace>
        </inkml:traceGroup>
        <inkml:traceGroup>
          <inkml:annotationXML>
            <emma:emma xmlns:emma="http://www.w3.org/2003/04/emma" version="1.0">
              <emma:interpretation id="{71D261D7-A84A-4910-88D2-ADB77F50340A}" emma:medium="tactile" emma:mode="ink">
                <msink:context xmlns:msink="http://schemas.microsoft.com/ink/2010/main" type="inkWord" rotatedBoundingBox="9337,2623 11415,2614 11417,3158 9340,3167"/>
              </emma:interpretation>
              <emma:one-of disjunction-type="recognition" id="oneOf10">
                <emma:interpretation id="interp50" emma:lang="en-IN" emma:confidence="0">
                  <emma:literal>one</emma:literal>
                </emma:interpretation>
                <emma:interpretation id="interp51" emma:lang="en-IN" emma:confidence="0">
                  <emma:literal>One</emma:literal>
                </emma:interpretation>
                <emma:interpretation id="interp52" emma:lang="en-IN" emma:confidence="0">
                  <emma:literal>0ne</emma:literal>
                </emma:interpretation>
                <emma:interpretation id="interp53" emma:lang="en-IN" emma:confidence="0">
                  <emma:literal>0ue</emma:literal>
                </emma:interpretation>
                <emma:interpretation id="interp54" emma:lang="en-IN" emma:confidence="0">
                  <emma:literal>ore</emma:literal>
                </emma:interpretation>
              </emma:one-of>
            </emma:emma>
          </inkml:annotationXML>
          <inkml:trace contextRef="#ctx0" brushRef="#br0" timeOffset="-39860.0407">7335 1477 110,'0'0'214,"-22"0"-14,10-3-17,12 3-14,0 0-16,-21 4-14,11 4 1,1 0 8,-4 8-2,-4 4 0,-5 3-16,6 2-9,-1 3-12,-7 4-4,9-4-6,-4 0-8,4-1-7,3-2-9,0 3-8,5-3 1,-2 2-12,1-4-8,3-3 0,1-3-6,4 0-2,-1 0-6,1-3 0,3-2-4,2 0-2,4-5 3,-1 2 0,9-2 4,4-6 22,1-2-6,7-4 3,2-5 8,-1-2-5,1-2 3,9-13 6,-11 7-2,0-10 7,-4-3-9,1-4-7,-6 2 0,-4 5-1,-4 2 7,-4 1-6,-6-3 17,0 4-17,-2 6-12,-2-5-2,-3 7-10,-4-2 0,2 5-5,-5-1 0,0 4-2,-3 3-12,7 1-19,-6-1-12,4 2-13,-4 6-31,14 1-7,-29 5-25,12 4-17,-4 6-29,-3 2-29,1 2-26,0-2-27,13-2-22,2 3-11,1-4-206,3 1-500,8-2 221</inkml:trace>
          <inkml:trace contextRef="#ctx0" brushRef="#br0" timeOffset="-39461.0595">7892 1553 327,'12'-6'351,"-4"5"6,-8 1 3,14-12-18,-14 12-15,10-3-29,-10 3-25,0 0-39,14-6-8,-14 6-47,0 0-10,0 0-19,0 0-10,3 25-38,-3-25 16,-3 29-6,-2-7-16,-2-8-12,0 13-8,2-7-6,0-2-8,0 2-2,1-1-13,4 1-6,-3-1-2,-1-4 1,4-2-6,0-13 2,-1 16-11,1-16-1,0 17-4,0-17 2,-4 15 2,4-15-1,0 0-5,0 0-3,19 0 5,-19 0-5,32-24-8,-6 7 4,3-3-4,7-8-8,-4-3-2,4-3-6,0 3-2,-3-1-1,-11 12-1,0 1 6,4-1-2,-11 8 5,4 4-2,-9 0 2,-1 2-7,-1 0-3,-8 6-12,14-8-4,-14 8 21,7-7 6,-7 7-8,0 0 5,0 0 0,10 19 9,-10-19-3,3 24-6,-6-11 6,6 2 3,-6 5-2,1-5 4,2 1 1,0 8-4,0-8 1,2 4-8,1-3-36,1-3-38,-3 4-46,3-7-55,-2 5-56,6-8-83,6 4-318,-1-7-689,-13-5 305</inkml:trace>
          <inkml:trace contextRef="#ctx0" brushRef="#br0" timeOffset="-39108.5242">8840 1773 100,'0'0'312,"0"0"-17,0 0-18,0 0-23,0 0-26,8-12-23,-8 12-23,27-10-18,-9 4-18,-1 3-13,3-3-8,6-5-17,1 2-9,-8 3-7,-4-4-8,4 3-13,-4-9-7,1 4-3,1-10-12,-4 1-2,-4 0-11,-2 1-6,-5 0-2,-1-8-3,4 11-2,-5 0 0,-5 3-9,4 0 2,-3 1-2,-1 5-3,-10-4 4,1 8-5,-1 2-3,-4 0 4,-2 9 6,1 2-3,-6 3 3,-1 1 3,0 7-1,-9 11 1,7-9 3,6 1-4,-4 7-1,5-5-1,1-1 5,6 3-6,0-2-7,4 2 4,6-1-7,-2-6 3,7 8 6,2-8-7,10 5-9,3-4-25,8 0-43,2-4-64,4-3-89,17-3-72,6-5-189,-3-2-523,9-1 231</inkml:trace>
        </inkml:traceGroup>
        <inkml:traceGroup>
          <inkml:annotationXML>
            <emma:emma xmlns:emma="http://www.w3.org/2003/04/emma" version="1.0">
              <emma:interpretation id="{63C0AA79-2BE4-4CE9-8944-49706454686F}" emma:medium="tactile" emma:mode="ink">
                <msink:context xmlns:msink="http://schemas.microsoft.com/ink/2010/main" type="inkWord" rotatedBoundingBox="12486,2419 13617,2414 13622,3676 12491,3681"/>
              </emma:interpretation>
              <emma:one-of disjunction-type="recognition" id="oneOf11">
                <emma:interpretation id="interp55" emma:lang="en-IN" emma:confidence="0">
                  <emma:literal>of</emma:literal>
                </emma:interpretation>
                <emma:interpretation id="interp56" emma:lang="en-IN" emma:confidence="0">
                  <emma:literal>off</emma:literal>
                </emma:interpretation>
                <emma:interpretation id="interp57" emma:lang="en-IN" emma:confidence="0">
                  <emma:literal>Of</emma:literal>
                </emma:interpretation>
                <emma:interpretation id="interp58" emma:lang="en-IN" emma:confidence="0">
                  <emma:literal>If</emma:literal>
                </emma:interpretation>
                <emma:interpretation id="interp59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-38218.3063">10488 1454 163,'0'0'224,"-14"-3"-15,14 3-22,0 0-23,0 0-19,0 0-15,-14-5-9,14 5-6,-15 14 1,5-3-4,-7 3-11,-2 4-8,0 4 0,-3 0-3,-2 3 14,2 0-6,3-4-10,0 7-6,4-1-3,-4-3-9,4-2-3,6-3-4,2 1-10,4-5 1,-2 5-10,1-6-1,1-2-1,3-12 2,7 22-4,-6-14-10,10 0 2,-3-3-3,2-2 4,4-3-4,-14 0-7,26-3 2,-11-5 0,4-4-1,-5 0-5,-4-3-8,7-7 0,-2 0-6,1-4-2,-3-3-1,-4 1 2,-1 2-3,4 1 1,-10 5 2,3 0-4,-3 2 4,0-2-4,1 8 1,-1 3 1,-2 9 1,0-19-1,0 19 1,3-13-3,-3 13 0,5-10 0,-5 10-5,0 0 1,0 0-2,0 0 3,0 0-3,0 0 0,0 0 4,0 0-2,0 0-2,16 29 7,-11-20-2,-2 3 2,4-5 1,5 7 0,-4-3 4,4 0 2,4-5-3,3 1 0,-2-2 1,5-2 0,-2-6-1,3 3 2,-3-6-1,2 0 1,12-3-4,-6-5 2,1 0-2,0-6-2,7-12 0,-12 11 5,5-11 0,-11 4 3,10-3 4,-9 3 23,-4 3 8,-1 8 24,-1 3 10,-4-2 7,1 5 10,-3-6 1,-2 9 8,2 0-7,-7 8-14,8-13-4,1 7-13,-9 6-14,0 0 0,0 0-12,0 0-2,0 0 0,5 35-6,-5-3-2,-3 12 1,-6 8-8,1 4 6,-3 0-6,-4 17 1,-4 2-8,4 5 1,1-7-1,4-17 7,-4 1-5,4-3-1,1 1 9,4-2-13,0-2-1,3-3-4,4 2-3,2-4 0,-1-1 4,12-2 7,-3-14-7,4-5 3,-3 1-4,10-6 0,-8-4 1,0-5 4,6-4-1,1-6 3,9-8 3,-4-4-12,12-10 5,-1-6 2,-6-2-2,2-3 0,-11-9-6,-1 0 4,-7 0-4,-6 2 0,-6-4 2,-4 12-2,-5-2 3,-4-5-2,-10 0-4,3 11 9,-4 1-14,2 2-2,-5 2-11,2-2-12,-7 9-22,5 3-9,4 2-13,-2 3-14,-1 4-10,3-1-32,-2 5-19,1 5-20,6-1-24,-2 7-30,1-2-37,3-1-24,4 4-259,-3-4-587,9 4 259</inkml:trace>
        </inkml:traceGroup>
        <inkml:traceGroup>
          <inkml:annotationXML>
            <emma:emma xmlns:emma="http://www.w3.org/2003/04/emma" version="1.0">
              <emma:interpretation id="{4DD387F3-38DA-4CAF-8353-5E0CE39754A9}" emma:medium="tactile" emma:mode="ink">
                <msink:context xmlns:msink="http://schemas.microsoft.com/ink/2010/main" type="inkWord" rotatedBoundingBox="14358,2244 15998,2237 16002,3169 14361,3176"/>
              </emma:interpretation>
              <emma:one-of disjunction-type="recognition" id="oneOf12">
                <emma:interpretation id="interp60" emma:lang="en-IN" emma:confidence="0">
                  <emma:literal>its</emma:literal>
                </emma:interpretation>
                <emma:interpretation id="interp61" emma:lang="en-IN" emma:confidence="0">
                  <emma:literal>is</emma:literal>
                </emma:interpretation>
                <emma:interpretation id="interp62" emma:lang="en-IN" emma:confidence="0">
                  <emma:literal>it</emma:literal>
                </emma:interpretation>
                <emma:interpretation id="interp63" emma:lang="en-IN" emma:confidence="0">
                  <emma:literal>is,</emma:literal>
                </emma:interpretation>
                <emma:interpretation id="interp64" emma:lang="en-IN" emma:confidence="0">
                  <emma:literal>ins</emma:literal>
                </emma:interpretation>
              </emma:one-of>
            </emma:emma>
          </inkml:annotationXML>
          <inkml:trace contextRef="#ctx0" brushRef="#br0" timeOffset="-37922.9085">12085 1646 278,'0'0'412,"1"-22"5,-1 13 2,0 9-10,4-14-18,-4 14-28,0 0-39,1-12-30,-1 12-34,0 0-24,0 0-26,0 0-27,0 0-7,0 0-1,0 0-8,0 0-9,11 45-11,-11-30-16,0 2-10,0 3-13,-2 4-10,0 0-6,2 6-10,-2-4-12,-3 1-2,4 0-10,-4-1-29,1-4-34,1-1-49,-1-4-60,1 3-67,1-5-70,0-2-72,2-13-68,0 13-369,0-13-823,0 0 364</inkml:trace>
          <inkml:trace contextRef="#ctx0" brushRef="#br0" timeOffset="-37710.0289">12207 1194 298,'-1'-25'312,"-4"5"-15,5 0-8,-4 5-24,3 0-20,-3 3-32,4 12-24,-2-16-20,2 16-39,0 0-38,-1-12-21,1 12-46,0 0-61,0 0-71,0 0-65,17 53-208,-9-38-412,8-1 182</inkml:trace>
          <inkml:trace contextRef="#ctx0" brushRef="#br0" timeOffset="-37047.1349">12607 1622 120,'-17'-13'293,"5"-1"-3,-2 0-13,8 5-19,-3-1-21,9 10-22,-8-12-25,8 12-20,-2-8-21,2 8-14,0 0-12,36-11-11,-9 11-12,19-1-7,5-4-14,2 6-4,0 3-9,2-3-9,3 2-1,-3 2-9,-1-5-4,-2 5-5,-1-3-4,-9-2-1,5 0-5,2-2-1,-13 2-5,7-2 2,-9-2 1,-2 0-5,-11 3-2,1-2 16,-5-2 13,-3 4 21,-2 1 11,-12 0 6,18-6-3,-18 6 8,12-4-34,-12 4 14,7-8-5,-7 8-3,0 0-8,0 0-15,0 0-8,0 0 10,-32-7-11,32 7-9,-46 14 0,17-9-7,5 3 2,-5 5 1,8-5-2,2 3-4,4 1 2,0 0-4,1 0-8,4 4 2,3-2 2,0 4 0,5-3 0,4-2 1,5 5-1,3-4 8,11 5-6,1 2-1,3-2-1,11 6-1,-7-12-1,2 3 0,-5-1 7,6-3-7,-3 3 1,0-2-2,-1 0-1,-1-4 2,-8 1-2,-2-7 3,-7 2 2,0-2 5,-10-3 8,16 4-2,-11-1-16,-5-3 16,0 0 3,10 8 3,-10-8-1,0 0-14,0 0 3,-41 2-20,15 1-16,-6-3-26,-16 0-20,5 1-29,-8 2-20,0-2-30,3-1-37,0 0-52,12 0-58,-10-4-292,16 0-636,-15-5 281</inkml:trace>
          <inkml:trace contextRef="#ctx0" brushRef="#br0" timeOffset="-37530.9583">12853 1327 3074,'7'-8'89,"-7"8"48,12-15 45,-10 7 41,-2 8-5,6-13 25,-6 13-11,7-12-24,-7 12-30,0 0-17,2-11-16,-2 11-15,0 0-15,0 0-19,0 0-9,0 0-11,0 0-5,0 0-8,5 34-7,-15-15-1,8 1-2,0 24-9,-3-3 2,2-8-6,-2 7-2,0 2-2,-4-1-3,6-13-4,-4 7-16,0-2-32,0-3-30,-1 3-47,-1-2-57,1-2-59,-1-3-43,2-1-46,4 1-62,1-10-38,2 4-320,2-8-780,-2-12 346</inkml:trace>
        </inkml:traceGroup>
        <inkml:traceGroup>
          <inkml:annotationXML>
            <emma:emma xmlns:emma="http://www.w3.org/2003/04/emma" version="1.0">
              <emma:interpretation id="{0B5F2DC3-8FBC-4D3C-8ACC-C2AEB069AE18}" emma:medium="tactile" emma:mode="ink">
                <msink:context xmlns:msink="http://schemas.microsoft.com/ink/2010/main" type="inkWord" rotatedBoundingBox="17057,2375 19770,2364 19773,3231 17061,3242"/>
              </emma:interpretation>
              <emma:one-of disjunction-type="recognition" id="oneOf13">
                <emma:interpretation id="interp65" emma:lang="en-IN" emma:confidence="0">
                  <emma:literal>side</emma:literal>
                </emma:interpretation>
                <emma:interpretation id="interp66" emma:lang="en-IN" emma:confidence="0">
                  <emma:literal>Side</emma:literal>
                </emma:interpretation>
                <emma:interpretation id="interp67" emma:lang="en-IN" emma:confidence="0">
                  <emma:literal>Ride</emma:literal>
                </emma:interpretation>
                <emma:interpretation id="interp68" emma:lang="en-IN" emma:confidence="0">
                  <emma:literal>ride</emma:literal>
                </emma:interpretation>
                <emma:interpretation id="interp69" emma:lang="en-IN" emma:confidence="0">
                  <emma:literal>Hide</emma:literal>
                </emma:interpretation>
              </emma:one-of>
            </emma:emma>
          </inkml:annotationXML>
          <inkml:trace contextRef="#ctx0" brushRef="#br0" timeOffset="-35733.1032">15348 1694 181,'0'0'220,"-12"-17"-5,4 6-21,-2 2-15,-1 1-17,3 1-15,-4-5-16,2 4-12,-2 3-12,-4-3-9,4 5-12,12 3-12,-24-5-5,14 5-7,10 0-7,-32 6-8,15 4-5,-2 2 14,-3 8-8,3-4-7,-3 1-2,3 7-4,-3-4-5,6 4-1,3-7-4,4 9 4,2-9-8,5 3-4,2 0-3,7-5 1,2 3-1,5-3-2,1-2 1,7 2-4,5-1 0,1-3 3,1-3-5,2-1 10,-4 3-11,7-4-1,-7-3 4,-6-2-6,-4 4-2,2-3 3,-11-2 4,-8 0 3,21 5 7,-21-5 14,10 4 7,-10-4 9,10 2 5,-10-2-7,0 0-4,0 0-6,0 0 0,-49 2-8,20-2-3,-7 3-5,2-1-2,-12 0-8,-2-2-5,2-2-10,3 0-9,5 4-15,4-2-19,2 2-20,-1-2-24,3-2-32,0 0-25,12 2-35,2-1-31,4 2-162,12-1-406,-20 0 180</inkml:trace>
          <inkml:trace contextRef="#ctx0" brushRef="#br0" timeOffset="-35463.3302">15611 1829 2441,'22'-20'65,"-1"-2"8,-6 6 25,1 6 15,-3-6 14,-2 5 6,-3-4 20,2 9 2,-4-7 2,-1 6 4,1-4 7,-6 11-13,9-9-17,-9 9-13,0 0-6,7-8-30,-7 8 4,0 0-12,0 0-13,0 0-7,0 0-11,0 0-7,0 0-5,0 0 5,-2 37-9,-3-18 4,-4 6-5,3 2-8,-3-3 2,2 5-8,-1-1 3,-1-4-1,-3 3-13,4-4-35,-3 3-7,5-11-28,-1 5-48,-2-1-45,2-5-41,1-2-54,0-4-50,6-8-28,-6 12-291,6-12-670,0 0 296</inkml:trace>
          <inkml:trace contextRef="#ctx0" brushRef="#br0" timeOffset="-35298.4265">15680 1453 111,'-9'-19'229,"1"3"-5,1 3-9,0 5-15,7 8-21,-5-16-20,0 9-24,5 7-25,0 0-15,0 0-15,0 0-19,0 0-29,0 0-41,0 0-30,46 20-43,-19-9-25,4 6-21,-4-2-117,4 2-264,13 3 117</inkml:trace>
          <inkml:trace contextRef="#ctx0" brushRef="#br0" timeOffset="-34833.048">16588 1590 202,'7'-11'220,"-7"11"-9,3-13-14,-3 13-3,4-13-7,-4 13-10,0 0-12,-4-19-9,4 19-9,0 0-11,0 0-9,-3-15-11,3 15-14,0 0-15,-22 3-8,22-3-9,-38 17-4,13-2-6,-4 5-5,-9 7-8,2-4-6,11-2-3,-5-1 1,7 0-10,2 0-2,6 0-4,1-3-1,4-1-1,1-1-1,1 2-3,1 0-1,2-2 3,3 0-7,2-2 8,0-13-7,3 20 0,1-8-2,-4-12 2,15 7 2,-4-7-1,-11 0 0,30-3-3,-9-1-3,1-6 1,4 0 2,-4-8 3,5-4-1,-3-1 1,7-9 1,-2-2 0,-4-6 3,-1-3 8,2 0 8,-6-2 8,1 2 9,-6 2 8,1 0-2,1 1 5,-4 10 20,-4 1 16,5-2 0,-6 8 12,-1 4 5,0 0 7,0 4 0,-4 4 3,2 2 5,2 1-11,-7 8-13,2-14-10,-2 14-13,0 0-10,8-7-10,-8 7-16,0 0-6,0 0-1,0 0-6,0 0-5,-1 35 0,-5-10-2,1 4-6,-2 14-1,-1 2 0,1 2 3,0 4-1,0-2-3,-1-2-27,1-3-33,-5 1-33,9-2-73,-9 2-64,3-2-68,-1-2-79,3-8-72,0-6-248,2 1-733,5-12 324</inkml:trace>
          <inkml:trace contextRef="#ctx0" brushRef="#br0" timeOffset="-34443.9764">17198 1728 181,'0'0'277,"-7"-7"-12,7 7-17,0 0-21,0 0-23,0 0-19,0 0-23,12-16-16,-12 16-14,19-12-10,-2 1-14,0 2-8,7-6-11,-9 7-11,6 0-7,-6-9-4,7-1-5,-10 1-10,7-6-8,0-5-2,0 3-9,-9 5-3,4-3 1,-4-2-3,-3 9-5,-2-2 2,-4 8-2,1-3 10,-2 13 8,5-19-5,-5 19-5,0 0-6,-12-18-1,12 18-2,-25 3-2,25-3-3,-46 19 0,22-6-1,-4 6 0,4 0 1,2 2 4,-2 1-4,2 0-1,0 4 0,5 0-2,3-1 3,-1 3 0,5-1-6,-2 0 4,6-3-1,3-4-1,3 5-4,3 2 4,4-6-3,5 6-12,2-5-19,5-2-37,8-1-45,4-3-67,13-1-64,2-7-264,0 1-539,2-8 239</inkml:trace>
        </inkml:traceGroup>
        <inkml:traceGroup>
          <inkml:annotationXML>
            <emma:emma xmlns:emma="http://www.w3.org/2003/04/emma" version="1.0">
              <emma:interpretation id="{8A085540-5B13-44DC-A75A-7C06AC881663}" emma:medium="tactile" emma:mode="ink">
                <msink:context xmlns:msink="http://schemas.microsoft.com/ink/2010/main" type="inkWord" rotatedBoundingBox="20275,1919 23731,1904 23738,3618 20282,3632"/>
              </emma:interpretation>
              <emma:one-of disjunction-type="recognition" id="oneOf14">
                <emma:interpretation id="interp70" emma:lang="en-IN" emma:confidence="0">
                  <emma:literal>finites</emma:literal>
                </emma:interpretation>
                <emma:interpretation id="interp71" emma:lang="en-IN" emma:confidence="0">
                  <emma:literal>singings</emma:literal>
                </emma:interpretation>
                <emma:interpretation id="interp72" emma:lang="en-IN" emma:confidence="0">
                  <emma:literal>finites.</emma:literal>
                </emma:interpretation>
                <emma:interpretation id="interp73" emma:lang="en-IN" emma:confidence="0">
                  <emma:literal>singings.</emma:literal>
                </emma:interpretation>
                <emma:interpretation id="interp74" emma:lang="en-IN" emma:confidence="0">
                  <emma:literal>snits.</emma:literal>
                </emma:interpretation>
              </emma:one-of>
            </emma:emma>
          </inkml:annotationXML>
          <inkml:trace contextRef="#ctx0" brushRef="#br0" timeOffset="-33239.2388">19850 1418 294,'0'0'344,"-3"-16"4,3 16 6,3-20 9,-3 20-9,0-16-12,0 16-10,0 0-22,4-12-17,-4 12-22,0 0-19,0 0-20,0 0-19,0 0-24,-7-15-19,7 15-18,0 0-22,0 0-14,0 0-9,0 0-11,0 0 0,-5 56-1,-2-28-7,3 0-10,-8 11-5,6-7-7,-3-1-3,2 10-8,-3-1-3,1-8-7,3 8 25,-5-10-6,3 0-14,-2-2-34,6 4-40,-1-4-56,3 0-72,2-4-79,2 3-69,3-10-91,5-6-78,-3-3-286,12-1-817,0-5 361</inkml:trace>
          <inkml:trace contextRef="#ctx0" brushRef="#br0" timeOffset="-32560.9664">19901 1728 123,'0'0'279,"-6"-12"-21,6 12-12,12-16-19,-12 16-23,23-15-24,-2 8-18,11-1-16,4 4-9,10 3-19,6 1-12,-1 5-12,7-5-13,0 3-14,-3 2-13,4 2-19,1-2-12,0 2-11,-4-4-8,-1-1-17,-4 2-2,-1 0-4,-14-4 3,-6-4 7,3 0 0,-11 0 2,0-4 9,9-4 11,-16 4 18,1-4 14,-3-1 14,-2-2 10,1 0 13,-4 1 9,-1-1 18,3-4 8,-1 5 17,-6-1 13,1 2 5,-1-2 11,0 1-2,3 4 3,-6 10-1,3-20 0,0 11 0,-3 9-7,0 0-9,7-12-13,-7 12-17,0 0-12,0 0-9,0 0-14,0 0-17,0 0-3,0 0-9,0 0-3,0 0-2,0 0 10,0 0 8,-15 51-1,8-33-4,0 6 1,-1 0 2,-3 4-2,1 0-8,2 3-2,-8 8-2,3-9-8,4 2-5,-1 0 0,1 0-6,-4 4 0,4-8-6,-1 0-20,1-1-30,2-2-45,1-7-56,-1 0-69,-2 1-63,-6 2-41,5-1-59,1-2-27,2-5-73,4 0-249,-1-4-765,4-9 339</inkml:trace>
          <inkml:trace contextRef="#ctx0" brushRef="#br0" timeOffset="-33005.3716">20436 1426 233,'3'-17'429,"-3"3"9,2 1 2,2 5-2,-4 8-12,1-16-23,-1 16-39,0 0-33,2-16-33,-2 16-31,0 0-36,0 0-15,0 0-25,0 0-21,0 0-16,0 0-5,0 0-9,-12 44-8,9-25-8,-6 10-12,2-1-12,-3 1-11,1 4-7,-4 5-5,1 6-9,2-13-17,1 2-24,2-3-35,-1 0-50,-3 1-61,8-5-70,0 2-79,-3-1-70,6-7-87,0 0-372,-3-9-861,0 1 382</inkml:trace>
          <inkml:trace contextRef="#ctx0" brushRef="#br0" timeOffset="-32297.9566">21049 1390 297,'4'-15'330,"-8"-1"-23,4 16-25,4-18-31,-4 18-23,3-10-27,-3 10-26,15-4-17,-15 4-13,23 7-18,-1 1-7,0 9-14,-3 5-12,6 0-12,1-2-3,-4 2-9,-6-1-4,6 1-9,-12-4-8,2-5-4,-2 1 0,-1 3 4,-6-6-6,-3 6 5,-7-5-3,-5 4-6,2-5-3,-9-4-6,-8 7-8,-5 0-27,-3-3-33,-9-1-51,0 3-55,-1-5-52,9-4-58,6 3-230,-5-2-523,6-5 231</inkml:trace>
          <inkml:trace contextRef="#ctx0" brushRef="#br0" timeOffset="-31592.9655">21442 2065 228,'0'0'231,"0"0"-17,0 0-20,0 0-25,0 0-19,0 0-16,0 0-14,0 0-12,0 0-10,0 0-10,0 0-9,0 0-8,0 0-9,0 0-7,0 0-1,0 0-8,0 0-6,0 0-3,0 0-2,0 0-2,0 0-4,0 0 0,0 0-1,0 0-4,-15-10-5,15 10 4,0 0-3,-14-6 3,14 6 0,0 0 7,-9-8 6,9 8-5,0 0 5,0 0 2,-3-15-3,3 15 0,0 0-4,0 0-5,0 0 0,0 0-6,0 0-1,0-15-5,0 15-4,0 0 2,0 0-1,0 0-1,0 0-2,0 0-3,0 0 0,0 0 0,0 0-1,0 0 0,0 0 9,29 23-9,-29-23 1,0 0-1,5 11-2,-5-11 3,0 0 0,0 0-3,0 0 2,0 0-8,-31 10-9,13-11-22,-3 2-21,1-1-39,3-1-49,1-4-50,-3 1-209,1 0-438,4-3 194</inkml:trace>
          <inkml:trace contextRef="#ctx0" brushRef="#br0" timeOffset="54615.9676">18299 2289 33,'-27'-4'106,"7"1"-1,-1-2-2,-1 2 0,5-1-5,0 3-8,-2-4 0,5-2 12,-4 6-14,7-4 4,11 5-1,-20-4-3,20 4 12,-14-6-12,14 6-1,-12-7-3,12 7-4,0 0-4,-19-1-4,19 1-1,-8-5-7,8 5-1,0 0-6,0 0-2,-15-6-4,15 6-3,0 0-3,0 0 0,-11-5-6,11 5-7,0 0 1,0 0-11,0 0 0,0 0-5,0 0-2,0 0 1,0 0-1,57 8-1,-11-7 5,12 2-6,7 2-1,24 2 0,-1 1 0,3-4-1,1 8 0,0-1 8,-3 0-10,-5 0-2,1-4 1,-23 3 0,1-3 0,2-4 1,-5 5-1,-4-3 2,-3 3 2,-7-4 2,-10-1 1,-4 2-1,-3-3 7,-7 3-1,1-4 8,-5-1 4,-6 2 7,2-2 1,-14 0 5,19 0 0,-19 0 0,8 2 4,-8-2-2,0 0 5,0 0-11,0 0-8,0 0-4,0 0-4,0 0-2,-47-10-4,0 7-1,-12-1-1,-27 1 0,-9 2-4,-4-2-7,-11-5-7,6 5-1,-3-2-7,-1-1-5,-1 4-2,6-3 4,4 1 4,3-5-5,9 4 2,29 1 1,5-1 7,23 5-2,7-1-6,5 1 2,1 0-8,6-2 3,11 2-6,-15 3 0,15-3 6,0 0 0,0 0 0,0 0 3,0 0 0,39 19 2,-5-13 2,14 1 4,5 0 1,7 1-2,24-2 2,-1 3 1,1-3 0,1 4 1,6-1-2,-2-1 3,3 0 0,-2-1 0,-23-1 1,-4 1 4,-3 0 2,-7-4-1,-7 3-6,-17-2 2,-5-1 2,-7-2 3,2 3 2,-9-3 10,-10-1 9,17 0 2,-17 0 9,0 0-8,0 0 2,0 0-6,0 0-7,0 0 1,-54-17-4,2 10-4,-9-2-18,-30 0-14,-8-2-18,2 3-15,-6-1-17,-4-2-20,3 0-18,-2 10-23,5-2-20,10-3-29,25 4-9,6 2-20,11 5-171,1-2-409,15-2 181</inkml:trace>
          <inkml:trace contextRef="#ctx0" brushRef="#br0" timeOffset="-34153.183">18390 1458 316,'-9'-13'377,"4"2"-3,0 3-11,5 8-15,-7-16-15,7 16-31,-6-12-29,6 12-27,0 0-23,-4-9-13,4 9-25,0 0-14,0 0-20,0 0-5,0 0-21,0 0-11,0 0-3,0 0 34,0 0 4,0 0-8,-17 37-11,15-18-9,-3 1-13,0 0-9,0-7-10,-2 11-6,-3-4-8,6-1-6,-2 1-8,4 0-6,-1 1-17,-3-1-31,-2-5-41,3 1-62,-2 4-69,3-3-77,-1-6-70,5 1-72,0-12-64,-1 12-229,1-12-732,0 0 324</inkml:trace>
          <inkml:trace contextRef="#ctx0" brushRef="#br0" timeOffset="-33988.276">18458 1262 242,'-7'-19'293,"4"6"-3,-2 1-16,-2 4-16,7 8-26,-2-20-22,2 20-23,-1-13-25,1 13-33,-4-14-26,4 14-23,0 0-29,0 0-44,0 0-51,0 0-57,0 0-51,11 47-49,-8-37-136,4 7-365,1 2 162</inkml:trace>
          <inkml:trace contextRef="#ctx0" brushRef="#br0" timeOffset="-33608.9355">18723 1589 312,'0'0'355,"0"0"-9,0 0 3,2 8-5,-2-8-23,0 0-36,0 0-37,5 10-22,-5-10-26,0 0-17,0 0-26,0 22-9,2-9-9,-2-13-13,-4 24-2,1-5-9,1 1-12,0 0-14,2-3-8,-3 2-3,-2-6-12,5 0-7,-5 6-6,5-4-5,0-2-4,0-13 1,-2 16-10,4-4 8,-2-12-16,1 10-3,-1-10 3,0 0 1,9 10 4,-9-10-10,19-4-1,-19 4 2,34-13-17,-14 3 14,6-8-8,5 2-3,3-11 3,-9 6-2,1-1-2,0 4 7,1-2-14,-6 0 10,4 4-6,-3 1-3,-6 2 10,-4 6 0,0 2 3,-2-3-1,-5 1 1,-5 7-4,12-7-8,-12 7-1,12-1-4,-12 1 5,0 0-6,12 11 5,-9 2-4,-3-1-10,0 3 12,0 2-2,0-1-9,-3 2-41,3 0-12,-4 6-50,1-1-36,-2-3-36,2 0-48,-1-3-82,8 2-74,-3-4-208,3-1-649,-4-14 287</inkml:trace>
          <inkml:trace contextRef="#ctx0" brushRef="#br0" timeOffset="55499.9417">19326 995 87,'5'-8'113,"2"-4"-9,0 7 0,-7 5-4,10-20 4,-2 13 16,-2-1-2,2 0 5,1 1 7,-9 7 0,8-14 4,-8 14-7,10-8-2,-10 8-6,0 0-11,6-7-8,-6 7-11,0 0-12,0 0-7,0 0-8,0 0-7,0 0-6,0 0-5,0 0-5,-11 38-4,-2-9 1,-3 10-7,-2 10 3,-5 3-4,-4 19-3,-5 6-2,-4-1-1,-2 5 0,1-4 0,4 1-4,2 1 1,2-3-11,0-3-18,2 4-22,0 0-24,3-3-38,-7-3-50,7 2-45,0-20-183,-1 3-401,-1-6 179</inkml:trace>
          <inkml:trace contextRef="#ctx0" brushRef="#br0" timeOffset="56022.639">19753 775 7,'3'-13'161,"-3"13"-16,0 0-13,0 0-17,0 0-8,0-15-14,0 15-9,0 0-16,0 0-3,0 0-4,0 0-10,0 0 0,-39 28-11,27-13-4,0 1-1,-8 6-2,-1 4-8,4 2 0,-9 7 9,4-9-13,0 6-7,3-4 0,4-3 1,5-2-3,4-4 2,3 2 1,3-5-2,-3-4-4,3-1 0,0-11-6,3 20 7,4-11 0,-7-9 13,12 8-16,-12-8-2,22-4 0,-22 4 1,26-16 1,-11 8 4,-3-12 6,7-1-5,-9-3-4,2-4 5,-2 2-2,4-3 1,-6 0 3,-1 1 3,2 0-1,-6 1 6,4 1-7,-7 7 6,0 0-4,0 3 0,-3 3 1,3-2-5,0 15-4,0-20 0,0 20-6,-7-14-10,7 14-12,-9-10-12,9 10-10,0 0-15,-22 7-11,22-7-15,-19 17-13,4-6-19,5 3-22,-1 1-70,6-4-223,-2-2 99</inkml:trace>
        </inkml:traceGroup>
      </inkml:traceGroup>
    </inkml:traceGroup>
    <inkml:traceGroup>
      <inkml:annotationXML>
        <emma:emma xmlns:emma="http://www.w3.org/2003/04/emma" version="1.0">
          <emma:interpretation id="{13567EED-0FD5-4B6E-9693-A3B44E433D77}" emma:medium="tactile" emma:mode="ink">
            <msink:context xmlns:msink="http://schemas.microsoft.com/ink/2010/main" type="paragraph" rotatedBoundingBox="1593,3725 24346,3689 24351,6471 1597,65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B65B36-1B9C-4D47-9BCD-0439E80E46BB}" emma:medium="tactile" emma:mode="ink">
              <msink:context xmlns:msink="http://schemas.microsoft.com/ink/2010/main" type="line" rotatedBoundingBox="1593,3725 24346,3689 24348,4950 1595,4985"/>
            </emma:interpretation>
          </emma:emma>
        </inkml:annotationXML>
        <inkml:traceGroup>
          <inkml:annotationXML>
            <emma:emma xmlns:emma="http://www.w3.org/2003/04/emma" version="1.0">
              <emma:interpretation id="{6BEF2923-7328-44A0-AA98-0C247757759A}" emma:medium="tactile" emma:mode="ink">
                <msink:context xmlns:msink="http://schemas.microsoft.com/ink/2010/main" type="inkWord" rotatedBoundingBox="1593,3942 3871,3938 3873,4932 1595,4936"/>
              </emma:interpretation>
              <emma:one-of disjunction-type="recognition" id="oneOf15">
                <emma:interpretation id="interp75" emma:lang="en-IN" emma:confidence="0">
                  <emma:literal>The</emma:literal>
                </emma:interpretation>
                <emma:interpretation id="interp76" emma:lang="en-IN" emma:confidence="0">
                  <emma:literal>the</emma:literal>
                </emma:interpretation>
                <emma:interpretation id="interp77" emma:lang="en-IN" emma:confidence="0">
                  <emma:literal>she</emma:literal>
                </emma:interpretation>
                <emma:interpretation id="interp78" emma:lang="en-IN" emma:confidence="0">
                  <emma:literal>She</emma:literal>
                </emma:interpretation>
                <emma:interpretation id="interp79" emma:lang="en-IN" emma:confidence="0">
                  <emma:literal>They</emma:literal>
                </emma:interpretation>
              </emma:one-of>
            </emma:emma>
          </inkml:annotationXML>
          <inkml:trace contextRef="#ctx0" brushRef="#br0" timeOffset="-25033.0232">-648 2972 80,'-8'-13'294,"-6"1"-7,6 2-4,1 1-16,7 9-18,-7-12-23,7 12-30,-9-12-18,9 12-21,0 0-15,0 0-12,19-11-12,0 7-19,10 3-6,9-4-8,9 3-7,10 1-8,6-2-11,0 2-5,4-2-2,25-1-9,-7 0 2,-3 2-13,4-1 4,-23-1-8,4-1 2,-4 2-9,-7-5-1,-5 1-1,-6 3-2,-11-4 5,-2 4-5,-13-1 6,-4 1 6,4-1 23,-9 0 13,2-1 13,-1-1 19,-11 7 13,12-10 3,-6 4 4,-6 6 3,9-9-9,-9 9-5,0 0-12,10-5-11,-10 5-12,0 0-8,0 0-9,0 0-14,0 0-3,0 0-3,11 25 1,-13-7-6,-7 10-3,2 11 2,-5 4-4,2-2-1,-2 5-3,0 2-4,-1-3 1,1 3 2,1-2-7,0-4 2,0 1 0,3 2 2,-3-1-4,8-14-4,-4 1 4,7-1-13,0-2 9,-1-8-1,-3 1-1,4-4 3,0-1-5,4-5 1,-4-11 5,0 20-1,1-12-4,-1-8 3,0 0 4,4 12 1,-4-12 0,0 0-3,0 0-8,39-32-9,-17 5 10,9-7-2,-2 3-1,-2 8 0,6-5 1,-11 7-3,0 1-1,-10 5 3,7 2 4,0-2-3,-9 7-12,-3-4 8,1 4 8,-1 3-10,-7 5-1,12-8-3,-12 8 12,0 0-12,10-7 2,-10 7-4,0 0-3,0 0 0,0 0 11,0 0-7,12 25 4,-12-10 1,4 1 1,-4 1-9,6 1-14,-2-2-35,1 1-50,-2 5-43,8-2-42,-11 1-57,10-5-61,2-4-63,-4 8-264,3-12-694,4 0 308</inkml:trace>
          <inkml:trace contextRef="#ctx0" brushRef="#br0" timeOffset="-25627.6108">-88 3009 280,'7'-9'280,"-7"9"-5,9-20-7,-6 10-14,-3 10-7,4-14-13,-4 14-14,7-7-9,-7 7-13,0 0-9,0 0-4,8-8-14,-8 8-7,0 0-11,0 0-6,0 0-15,0 0-9,0 0 7,0 0 18,0 0-3,0 0 9,-15 43 3,8-29-6,2 1-14,1 4-13,-3-3-5,1 5 3,6 1 5,-9 4-7,6 0-9,-1 0-10,4 1-7,-3 2-10,-1 1 1,-1 2-15,2-1-3,0-1-5,-1-1-6,1 3-5,-6-1-4,-1 1-5,6 0-3,-4-3-7,1 2-29,4-4-32,-6 1-46,2 1-54,4-13-53,-1 4-56,1-7-46,-2-2-50,2 2-44,3-13-24,-7 6-308,7-6-769,0 0 340</inkml:trace>
          <inkml:trace contextRef="#ctx0" brushRef="#br0" timeOffset="-24567.1141">1296 3439 104,'-14'-3'247,"14"3"-13,0 0-25,0 0-24,-15-4-20,15 4-17,0 0-13,0 0-15,0 0-9,0 0-7,0 0-8,0 0-4,0 0-4,0 0-3,0 0-7,0 0-7,0 0-4,0 0-1,0 0-3,0 0-1,34 21-1,-34-21-1,17-3-3,-17 3-4,22-3-1,-6-4-5,-1-1-1,0-2-4,-4-1-4,4-3-5,-1-2-1,-6 1-3,11-8-2,-7 6-6,-5-3 1,0 1 9,1-1 4,-3 5-7,-5-5 9,2 4-2,-2-1 3,-2 2 6,-1 0 7,3 15 14,-4-20-4,4 20 19,-6-12-29,6 12-9,-7-9-8,7 9-6,0 0 2,-21 0-10,21 0 0,-32 16-1,15-3-6,-5 10-1,-2 1 1,1 2 0,1 8-5,0 2 9,3 2-5,0 1 2,6-8-4,1 8-3,2-6 1,8-6 1,-3 6 5,5-4-8,5-1 6,-3-6 1,4 7-15,13-5-22,0-6-23,3 2-38,7-3-48,12-3-73,12-7-79,-2-7-265,9 0-595,2-2 262</inkml:trace>
        </inkml:traceGroup>
        <inkml:traceGroup>
          <inkml:annotationXML>
            <emma:emma xmlns:emma="http://www.w3.org/2003/04/emma" version="1.0">
              <emma:interpretation id="{8C66EE1F-7794-4E4E-890D-74D112596953}" emma:medium="tactile" emma:mode="ink">
                <msink:context xmlns:msink="http://schemas.microsoft.com/ink/2010/main" type="inkWord" rotatedBoundingBox="4926,3862 8476,3857 8477,4858 4928,4864"/>
              </emma:interpretation>
              <emma:one-of disjunction-type="recognition" id="oneOf16">
                <emma:interpretation id="interp80" emma:lang="en-IN" emma:confidence="0">
                  <emma:literal>plane</emma:literal>
                </emma:interpretation>
                <emma:interpretation id="interp81" emma:lang="en-IN" emma:confidence="0">
                  <emma:literal>Plane</emma:literal>
                </emma:interpretation>
                <emma:interpretation id="interp82" emma:lang="en-IN" emma:confidence="0">
                  <emma:literal>place</emma:literal>
                </emma:interpretation>
                <emma:interpretation id="interp83" emma:lang="en-IN" emma:confidence="0">
                  <emma:literal>plan</emma:literal>
                </emma:interpretation>
                <emma:interpretation id="interp84" emma:lang="en-IN" emma:confidence="0">
                  <emma:literal>plsane</emma:literal>
                </emma:interpretation>
              </emma:one-of>
            </emma:emma>
          </inkml:annotationXML>
          <inkml:trace contextRef="#ctx0" brushRef="#br0" timeOffset="-24135.2527">2816 3137 3328,'-5'-16'-8,"1"-2"3,-2 1 4,0 0 6,3 3 55,-4-3 30,5 7 33,-1-6 12,3 16-3,-3-19 0,3 19 2,-4-13-12,4 13-11,-3-8-14,3 8-11,0 0-9,0 0-20,0 0 3,0 0-12,0 0-7,0 0 0,0 0-3,0 0-5,-14 46 9,11-18-9,-6 1 8,4 12-3,-4 0 1,-2 1-3,7-11-3,-6 9-12,0 5 9,4-4-1,-2-1-5,5 0 1,-8-8-7,6 0-20,-2 1-26,2-2-58,4-6-39,-1-2-42,-3 1-46,0-4-53,1-8-52,4-1-41,0-11-272,0 0-682,0 0 302</inkml:trace>
          <inkml:trace contextRef="#ctx0" brushRef="#br0" timeOffset="-23896.4972">2785 3032 14,'14'-28'238,"1"4"-4,1 5-12,9-1-10,-1 1-17,5 1-17,0 7-19,4-1-14,2 5-15,-2 2-14,13 9-13,-10-1-6,0 4-12,-4 3-9,-1 1-10,-2 1-1,-3 3 7,-11 1-7,-3-2-3,0 2-6,-5 2-3,0 0-7,-7-1-3,-2-1-2,-10 7-4,-3 2-2,-4-8-6,-5 5-3,-10 2-15,1-9-28,-9 5-17,7-7-19,-7 1-27,11-9-28,0 6-29,0-7-32,9-3-35,2-1-148,1-3-381,4-4 169</inkml:trace>
          <inkml:trace contextRef="#ctx0" brushRef="#br0" timeOffset="-23611.7049">3806 2730 307,'11'-9'419,"-6"1"8,5 0 2,-7 0-4,-3 8-26,12-9-27,-12 9-29,7-9-30,-7 9-30,0 0-27,0 0-28,0 0-23,16-3-20,-16 3-21,0 0-19,0 0-11,5 21-9,-2-10-3,-1 11 1,-4 3-3,-1 4-21,6 2-1,-6 10-7,3-1-9,0 1-10,-4-1-4,-2 7-6,0-5-5,-4 0-7,3 1-8,-3 0-30,3 0-40,0-4-55,-1-7-58,3-2-80,1 1-81,-3 0-81,7-9-78,-3 0-312,6-7-838,-3-15 370</inkml:trace>
          <inkml:trace contextRef="#ctx0" brushRef="#br0" timeOffset="-23372.9722">4184 3224 360,'7'-5'426,"-7"5"10,10-12 1,-10 12 10,7-8-10,-7 8-19,0 0-31,0 0-29,7-8-39,-7 8-15,0 0-30,0 0-23,0 0-26,0 0-23,0 0-24,0 0-18,0 0-21,0 0-10,0 0-12,0 0-15,6 26-6,-7-13-8,1 4-9,-4-3-8,1 5-4,-2-3-8,3 3-18,-3 1-28,3-4-28,1 1-33,-5-4-44,0 3-48,4-5-48,2-11-54,-7 9-33,0 1-47,7-10-62,-17 5-54,2-5-308,15 0-809,-36-15 358</inkml:trace>
          <inkml:trace contextRef="#ctx0" brushRef="#br0" timeOffset="-22599.5917">4437 3109 25,'0'0'234,"-2"-11"-22,2 11-11,0 0-12,-7-20-12,7 20-13,-2-17-12,2 17-6,-5-13-11,5 13-8,-7-8-14,7 8-6,-8-12-14,8 12-6,-12-3-14,12 3-5,-21-1-9,21 1-4,-27 6-4,8 2-5,-1 0-2,-4 7-1,-2 4-3,4-1 0,-5 4 4,3-1-8,2 6 4,-2-3-8,7 0 1,-4-1 4,6-1-1,1 4-2,2-1-3,2-8 1,3 3-4,4-3-4,-2 1-1,3-10-2,4 11 0,-2-8-4,0-11 3,6 22-1,1-16-1,0 3-1,7-4 3,-2-1 1,6-2-6,0-2-1,-5-2-3,3-2 6,2-1-3,-2-6 1,3 2-1,-4-3-3,4-7 0,-1-5 2,1 1 7,-5 0 14,0-3 3,-1 2 2,-1-3-2,-3 10 0,3-2 15,-4 3 7,-1-2-2,0 4 7,0 2 4,0 3-3,-4 1 6,-3 8 4,5-14-15,-5 14-2,7-11-11,-7 11-3,0 0-10,2-12-5,-2 12-16,0 0 1,0 0-5,0 0 16,0 0-14,-2 50 0,2-24 8,0 0-4,-3 0-6,1 2 2,-3 1-4,3 4 6,2-1-7,0-5-4,2 1-25,-4 1-36,2-6-46,2 4-41,1-9-56,1 1-68,1-7-43,1 4-263,1-10-624,4-1 276</inkml:trace>
          <inkml:trace contextRef="#ctx0" brushRef="#br0" timeOffset="-22226.9864">4736 3258 70,'3'-16'331,"-1"-1"16,-2 4 17,5-5-1,-5 9-11,0 9-10,5-16-31,-5 16-36,0 0-25,0-13-33,0 13-25,0 0-22,0 0-18,0 0-22,0 0-11,0 0-7,0 0-5,2 38-14,-1-19-13,-2 3-8,-1-2-5,2 1-10,-4 8 1,1-10-12,3 6-6,0 2 2,-5-7-5,3-2 1,1 0-1,1-5-10,0-13-6,-6 20-3,5-10-3,1-10-3,0 17-4,0-17 5,0 0-3,1 9 3,-1-9-4,0 0-6,0 0 3,36-17 2,-17 3 5,8-4-6,1-2-3,-1-3 2,-1 5-4,-4 3-1,3-1 0,-7 0-1,-3 8 10,-1-2-3,-4 2 5,-2 2 1,4 2-4,-12 4 0,11-8 8,-11 8-16,12-8 0,-12 8-1,0 0-3,10-4-2,-10 4 1,0 0-7,0 0 3,8 18 8,-3-9-6,-3 9-5,0-7-29,1 6-15,-3 1-62,2 0-53,-4 1-49,2 4-60,2-5-56,-2 5-313,2-8-701,3-2 310</inkml:trace>
          <inkml:trace contextRef="#ctx0" brushRef="#br0" timeOffset="-21849.1544">5743 3470 2685,'0'0'144,"5"-11"-39,-5 11 11,0 0 15,0-19 4,0 19-2,0 0 4,0 0-32,0-13-4,0 13-20,0 0-29,0 0 1,0 0 1,0 0-8,9-10-1,-9 10-7,0 0-6,20 5-8,-1-7 5,3 2-10,7-3 7,4 6-7,-2-6 18,-1-2-22,-1 5 1,-6-1-6,-1-2-3,-2-5 3,-1 4-13,2-6 2,-3 1 3,-1-5-7,-1 0 5,-4-2-14,3-9-4,-3 2 3,-3-2 3,-3 0 1,-4-1 5,-2 6-15,0 0 9,-3 2 8,3 1-6,-5-1-1,-1 3 5,3 7-9,-4-4 0,7 12 2,-15-15-2,3 10 3,-5 5 11,1 0-13,-4 5-1,1 4 1,-8 2 6,1 4 1,-1 5-3,6 2-1,-1 0 7,0 4-2,8 0 1,1 1 3,4 2-5,4 4 3,8-3-4,1-3-18,8 1-45,7-2-58,10 7-82,8-7-91,-10-7-254,23-6-602,6 7 266</inkml:trace>
        </inkml:traceGroup>
        <inkml:traceGroup>
          <inkml:annotationXML>
            <emma:emma xmlns:emma="http://www.w3.org/2003/04/emma" version="1.0">
              <emma:interpretation id="{03D226BE-5B1D-42F6-B7F2-CAE73BB5CD1A}" emma:medium="tactile" emma:mode="ink">
                <msink:context xmlns:msink="http://schemas.microsoft.com/ink/2010/main" type="inkWord" rotatedBoundingBox="9613,3813 10815,3811 10817,4617 9615,4618"/>
              </emma:interpretation>
              <emma:one-of disjunction-type="recognition" id="oneOf17">
                <emma:interpretation id="interp85" emma:lang="en-IN" emma:confidence="0">
                  <emma:literal>is</emma:literal>
                </emma:interpretation>
                <emma:interpretation id="interp86" emma:lang="en-IN" emma:confidence="0">
                  <emma:literal>"s</emma:literal>
                </emma:interpretation>
                <emma:interpretation id="interp87" emma:lang="en-IN" emma:confidence="0">
                  <emma:literal>its</emma:literal>
                </emma:interpretation>
                <emma:interpretation id="interp88" emma:lang="en-IN" emma:confidence="0">
                  <emma:literal>i's</emma:literal>
                </emma:interpretation>
                <emma:interpretation id="interp89" emma:lang="en-IN" emma:confidence="0">
                  <emma:literal>ins</emma:literal>
                </emma:interpretation>
              </emma:one-of>
            </emma:emma>
          </inkml:annotationXML>
          <inkml:trace contextRef="#ctx0" brushRef="#br0" timeOffset="-21601.2967">7443 3113 3913,'-6'-25'69,"3"6"2,-2 2 56,1 2 28,1 3-11,3 12 5,-3-18 1,3 18-21,0-12-27,0 12-7,0 0-9,-6-15-6,6 15-14,0 0-2,0 0-14,0 0-1,0 0 13,0 0 28,0 0-1,-1 45-9,1-27 2,-2 0-7,2 1-9,-3 2-6,1-1-3,-3 8-3,1-3-2,-2 5-6,-3-4-15,2 4-34,0-5-51,-1-1-65,1-5-81,-2-3-84,3 6-83,1-11-93,-4 0-350,6-2-877,3-9 388</inkml:trace>
          <inkml:trace contextRef="#ctx0" brushRef="#br0" timeOffset="-21451.0291">7577 2713 291,'-5'-17'311,"4"0"-31,-5 6-23,6 11-28,-1-19-29,-1 10-50,2 9-70,0 0-81,-5-12-63,5 12-45,0 0-162,0 0-293,0 0 129</inkml:trace>
          <inkml:trace contextRef="#ctx0" brushRef="#br0" timeOffset="-21091.0737">8266 2947 156,'17'-2'384,"-17"2"-3,10-4-10,-10 4-26,0 0-27,14 0-55,-14 0-1,0 0-29,0 0-20,0 0-25,0 0-22,0 0-24,0 0-13,0 0-14,0 0-10,0 0-14,-38 15-9,24-6-5,-3-1-12,9 1-19,-6 2 3,1 0-1,6 2-17,-2 0 4,1 3-11,1-1-2,5 2-5,-1-1 2,1 1 9,7 5-12,5 1-3,-3 3-4,3-3-4,2-6 3,4 5 2,1-1-4,3 1 1,2-3-1,-4-5 2,-1-1-2,8 2-4,1 0 5,1-2-1,-1-3 0,-4 0 0,-5-2-2,-2-3-3,-3 0 12,-1 3-10,-3-5 14,-8-3-7,14 7 13,-14-7 11,0 0 0,0 0-3,0 0-13,0 0 13,0 0-13,-33-20-27,3 13-14,-6-2-22,-12-3-21,-3 4-34,5 0-22,-2 3-40,3 2-54,8-1-63,3-3-66,0 1-221,-1 1-614,5 2 272</inkml:trace>
        </inkml:traceGroup>
        <inkml:traceGroup>
          <inkml:annotationXML>
            <emma:emma xmlns:emma="http://www.w3.org/2003/04/emma" version="1.0">
              <emma:interpretation id="{83AA55BF-F802-46A2-811D-D91E42900473}" emma:medium="tactile" emma:mode="ink">
                <msink:context xmlns:msink="http://schemas.microsoft.com/ink/2010/main" type="inkWord" rotatedBoundingBox="12738,3737 18115,3729 18116,4844 12740,4853"/>
              </emma:interpretation>
              <emma:one-of disjunction-type="recognition" id="oneOf18">
                <emma:interpretation id="interp90" emma:lang="en-IN" emma:confidence="0">
                  <emma:literal>inclined</emma:literal>
                </emma:interpretation>
                <emma:interpretation id="interp91" emma:lang="en-IN" emma:confidence="0">
                  <emma:literal>incline</emma:literal>
                </emma:interpretation>
                <emma:interpretation id="interp92" emma:lang="en-IN" emma:confidence="0">
                  <emma:literal>idined</emma:literal>
                </emma:interpretation>
                <emma:interpretation id="interp93" emma:lang="en-IN" emma:confidence="0">
                  <emma:literal>inedited</emma:literal>
                </emma:interpretation>
                <emma:interpretation id="interp94" emma:lang="en-IN" emma:confidence="0">
                  <emma:literal>inclines</emma:literal>
                </emma:interpretation>
              </emma:one-of>
            </emma:emma>
          </inkml:annotationXML>
          <inkml:trace contextRef="#ctx0" brushRef="#br0" timeOffset="-18903.0487">12248 3272 121,'-5'-14'242,"-1"3"-6,6 11-21,-7-23-19,3 15-15,4 8-19,-12-16-18,5 8-12,7 8-12,-11-8-11,11 8-13,-14-7-11,14 7-5,-12-8-8,12 8 0,-15-1-4,15 1-1,-16 0-2,16 0 0,-17 0 5,17 0 1,-17 6-10,8 0-1,-2-1 0,-5 4-1,1 4-9,-1-1 1,-1 1-1,4 3-5,-10 3-1,6 4-7,-3-4-4,3 0 5,3-3-9,0 6-1,3-4-3,-1-2-1,3 1 0,2 2-1,-1-5-1,3 1 0,1 0-2,1-3 1,3-12-5,0 24 3,0-12 1,0-12-3,12 20 1,-4-8 3,6-3-2,1 3-1,2-2-1,6-4 2,6 0-1,3 3-3,4-7 1,15-2-4,-5 0 3,-12-2-2,4-6-10,-2 5 8,-4-2 1,2-2-5,-3 1 0,0-5-2,-4 3 1,1-3 2,-5-6 0,0 4 3,1-9-4,-4 1-2,-3 0-1,0-6 4,2 0-3,-2-12-3,5 2 3,-1 1-7,-11 4 0,5 6 4,-1-2-3,0-5 2,-4 8 1,4 2-3,-4-2 4,2-1 1,-5 11 19,1-5 6,1 4 1,-6-4 1,7 5 3,-8-1 11,7-3-8,-8 6 4,3-6 12,1 1-14,0 2-1,-3-3 14,-2 1-21,5-8-4,-3 4 1,1 4 0,-8-3 10,7 6 11,1-2-14,-3 1 10,2 1-2,-2 2 6,0 13 5,0-25 4,0 25 3,0-17 2,0 17-6,0-12-3,0 12 0,0 0-10,0 0-8,-2-19-7,2 19-4,0 0-2,0 0-7,0 0-2,0 0 2,0 0-9,0 0-3,0 0 1,0 0 6,0 0-9,0 0 2,-12 41-5,7-21 7,-5 5-1,-6 4-1,8 1 4,-1 2-4,-3 11-3,-1 2 5,4-3 2,-3 1-1,0 1-2,2-5 3,3-6 0,-5 20-5,4-10-19,-3-1-29,4-9-41,1 8-51,-1-8-49,5-2-56,-3 0-70,8-5-56,1 0-304,1-7-728,5-2 322</inkml:trace>
          <inkml:trace contextRef="#ctx0" brushRef="#br0" timeOffset="-18657.0882">13179 3324 161,'0'-16'397,"0"0"7,-1 0 7,1 16-8,5-21-7,-5 10-11,0 11-22,1-14-25,-1 14-29,0 0-31,2-13-29,-2 13-25,0 0-23,0 0-25,0 0-21,0 0-13,0 0-15,0 0-15,0 0-10,0 0-7,-8 55-8,1-37-10,0 1-7,3 1-7,-2 0-4,-1 7-18,-2-7-32,1 4-44,1-4-54,2-1-76,1-3-63,-1 1-55,0-8-75,2 2-49,3-11-305,-5 8-771,5-8 341</inkml:trace>
          <inkml:trace contextRef="#ctx0" brushRef="#br0" timeOffset="-18503.1754">13210 2913 192,'0'-20'295,"-2"3"-10,1 2-26,1 15-24,-4-20-29,4 20-22,0-12-33,0 12-24,0 0-34,0 0-37,0 0-46,0 0-58,33 24-60,-16-3-50,1-2-139,8 4-321,0-5 142</inkml:trace>
          <inkml:trace contextRef="#ctx0" brushRef="#br0" timeOffset="-18111.0208">13593 3157 336,'0'0'341,"0"0"3,0 0-9,0 0-22,0 0-35,8 8-35,-8-8-17,0 0-28,0 0-23,0 12-28,0-12-1,-5 17-18,5-2-7,-2 1-14,1 6-13,-5-4 5,1 10-21,2-1-6,-4-3-7,2 1-1,-2 3-7,4-11-9,1 9-3,-1-4-6,3-4 1,-2 0-1,0 0-9,2-6 0,0-12-4,0 21-2,0-10-5,0-11 5,0 12-4,0-12 1,0 0-3,2 16 1,-2-16 0,0 0-5,0 0 15,0 0-26,37-20 5,-14 5 12,1-8-6,11-6-4,-2-2 9,-1 0-14,2 1 6,-10 5 9,0 4 8,0 2 25,4 4 11,-13 4 10,2 1 11,-5-2-6,-2 8-1,-1-3-6,3 2-4,-12 5-8,10-8-6,-10 8-12,0 0-5,14-2-1,-14 2-15,0 0 9,10 15-4,-5-7-3,-2 4 2,1 1-4,-2 2-3,3 3-1,-4 0 1,1-1-4,-2 2 1,2 1-6,-2 0-28,3-1-34,-1 1-41,3 0-84,-2 0-75,-1-1-95,8-6-81,-3 3-284,5-7-771,4 1 341</inkml:trace>
          <inkml:trace contextRef="#ctx0" brushRef="#br0" timeOffset="-17760.1511">14467 3493 83,'0'0'353,"0"0"-21,-7-18-13,7 18-16,0 0-23,0 0-27,0 0-22,9-11-29,-1 6-16,-8 5-21,29-11-17,-7 8-8,1-3-4,-1-1-35,5-3-7,2 0-17,2 2-14,-4-4-14,-3-1-7,-7 0-13,7-5-6,-3-2-2,-6-2-16,-1 1-2,-4 1 2,-5 3-4,2-1 1,-4 4-1,-3 2 0,-1-3-2,1 15-2,-12-25 0,3 17 2,-6 1 2,-2 2-5,-5 9 3,-1-1 6,-6 2 6,-5 4 0,3 6 0,2-1 2,0 4-3,4-2 0,-3 8 1,4-3 0,2 1-5,7 3 6,-2-2-6,5 3 1,3 1 4,8-3 2,1 4-2,3-8 3,7 0-5,6 4-26,6-3-34,5-1-48,14-1-58,5-2-60,11-9-28,8-2-55,-7-5-156,30 1-493,-2-7 218</inkml:trace>
          <inkml:trace contextRef="#ctx0" brushRef="#br0" timeOffset="-17328.5256">15654 3225 135,'-5'-26'304,"-4"7"3,-1-5 14,-2 5-1,4 3-21,-3-2-12,-2 8-44,2-3-10,-1 5-30,-3 1-20,5 2-4,10 5-37,-27-4-13,8 8-11,-2 2-16,-8 6-9,4 4-10,-4 1-5,5 6-12,-11 4-4,12-3-9,-6 10 5,3 4-10,4-12-1,1 0-7,6 3 2,-1 9 9,5-14-17,-1 3-3,10-2-1,-3 3-3,5-10-11,3 2-13,6-6-17,1 2-17,5-4-13,6-6-15,3-3-12,5-1-3,3-5 1,1-2 10,3-5 7,6-11 4,-11 2 5,8-2 6,-6-12 7,1-1 8,-9-7 7,3-3 2,-1-8 11,9-16 24,-16 13 11,4-24 4,-8 23 28,-1-1 23,-1 0 15,-9 2 14,9 6 14,-1 1 10,-3 5 5,-3 4 20,0 11 1,-2 7 12,-3 0 3,3 7-8,-3 2-10,0 1-17,-2 11-18,5-18-15,-5 18-33,0-13 2,0 13-13,0 0-8,0 0-6,0 0 0,0 0-7,-12 61 0,8-20-22,-8 4 11,2 6-12,-4 4-18,4 1-25,-4 0-26,-1 17-46,0-15-45,1-5-79,-6 3-76,4 0-80,4-3-92,-1 1-332,-1-9-863,4 2 382</inkml:trace>
          <inkml:trace contextRef="#ctx0" brushRef="#br0" timeOffset="-20131.2374">10633 3172 279,'-16'-7'365,"16"7"10,-12-8-2,12 8-14,0 0-17,-10-5-22,10 5-20,0 0-19,0 0-15,0 0-22,0 0-19,0 0-21,0 0-21,0 0-19,0 0-16,0 0-16,0 0-16,0 0-12,0 0-8,-7 33-1,6-6-11,-1 0-7,-3 1-5,-2 13-6,0-9-4,-1 7-6,-1-7-11,-1 7-2,-2-7 2,2-2-19,-4-1-29,-1 1-33,3-4-52,7-6-66,-6-5-59,8 1-58,-4-8-65,7-8-45,-5 12-297,5-12-734,0 0 325</inkml:trace>
          <inkml:trace contextRef="#ctx0" brushRef="#br0" timeOffset="-19947.3438">10691 2825 24,'3'-25'290,"2"5"1,-1 2-4,-1 6-7,-1-2-16,1-1-25,-3 15-22,6-19-26,-6 19-21,0-13-27,0 13-36,5-10-39,-5 10-46,0 0-32,0 0-45,0 0-49,0 0-52,10 37-40,-5-21-150,-3 7-374,5-6 166</inkml:trace>
          <inkml:trace contextRef="#ctx0" brushRef="#br0" timeOffset="-19601.4524">10973 3159 223,'3'13'260,"-3"-13"4,0 0-9,0 15-9,0-15-18,0 13-14,0-13-14,0 20-12,0-10-16,4 2-10,-4 3-13,1 1-14,-1 1-7,2-1-6,-2 2-13,7-2-14,-7 1-7,1 0-8,-1-7-4,6 6-16,-5-2-3,1-1 3,-2-1-8,0-12-6,3 14 0,-1-3-12,-2-11-2,2 12-2,-2-12 0,0 0 0,0 0-7,3 16 1,-3-16-3,0 0 0,0 0 0,0 0-1,34-24-2,-11 6-11,-1 0 6,2-3 1,10-11 0,-14 9-1,6 0 1,-4-1-3,-3 3-3,-4 6-2,1 2 1,-4 0 0,-4 5-2,-1 1 3,2-1-3,-1 4-3,-8 4-11,10-7 2,-10 7 1,0 0 4,0 0-4,14 22 4,-7-5 0,0 1-3,-7 4 9,1 4-6,5 4 5,-6-2-7,-2 4-23,4-8-27,-2 6-37,0 0-53,0-4-57,3-4-62,0-2-67,4-3-172,3-3-542,4-4 240</inkml:trace>
        </inkml:traceGroup>
        <inkml:traceGroup>
          <inkml:annotationXML>
            <emma:emma xmlns:emma="http://www.w3.org/2003/04/emma" version="1.0">
              <emma:interpretation id="{EF0AE7D2-F590-4F4A-A2C0-2D7C6B21E09C}" emma:medium="tactile" emma:mode="ink">
                <msink:context xmlns:msink="http://schemas.microsoft.com/ink/2010/main" type="inkWord" rotatedBoundingBox="18534,4100 20336,4097 20337,4738 18535,4741"/>
              </emma:interpretation>
              <emma:one-of disjunction-type="recognition" id="oneOf19">
                <emma:interpretation id="interp95" emma:lang="en-IN" emma:confidence="0">
                  <emma:literal>at</emma:literal>
                </emma:interpretation>
                <emma:interpretation id="interp96" emma:lang="en-IN" emma:confidence="0">
                  <emma:literal>out</emma:literal>
                </emma:interpretation>
                <emma:interpretation id="interp97" emma:lang="en-IN" emma:confidence="0">
                  <emma:literal>At</emma:literal>
                </emma:interpretation>
                <emma:interpretation id="interp98" emma:lang="en-IN" emma:confidence="0">
                  <emma:literal>art</emma:literal>
                </emma:interpretation>
                <emma:interpretation id="interp99" emma:lang="en-IN" emma:confidence="0">
                  <emma:literal>ant</emma:literal>
                </emma:interpretation>
              </emma:one-of>
            </emma:emma>
          </inkml:annotationXML>
          <inkml:trace contextRef="#ctx0" brushRef="#br0" timeOffset="-16489.1423">16868 3148 174,'7'-14'228,"-3"1"-4,-1 1-12,0 3-11,-3 9-18,0-19-9,0 19-7,0-15-6,0 15-9,5-10-12,-5 10-13,0 0-15,-8-16-9,8 16-14,-17-7-8,0 7-10,-2 5-9,-12 2-4,-11 8-7,-6 0-4,-2 8 12,1 5-5,-3-2-3,5 7-4,-3-1-11,9 3 0,-2-4-4,11 1-2,-2-4-2,13-2 2,3-3-11,7-3 4,-1 4-1,5-7-2,6 2 1,1 1 1,7-7-3,1 2 2,8-3-4,2-3 3,8 3-5,3-10 2,2-1 1,-1-2-2,3-1-7,11-10 7,-13 1-4,-2-3-3,0-2 2,5-8-2,-3-5 2,-9 4-5,7-9-2,0-2 0,-7 2-1,4-1 3,-4-1-7,-8 9 3,3-1 2,-2 5-4,1 2 2,-9 6-1,1-1 3,1 2 8,1 5-3,-7 1 3,2 0 2,-5 8 1,9-10 1,-9 10-9,0 0-1,7-8-4,-7 8 0,0 0-8,0 0 5,0 0-2,0 0 1,0 0-3,0 0 1,-4 43 6,1-23-3,-2 6 4,3 2-1,-5 2 1,7 2-1,-1-4 0,-1 0 0,-1 1 1,3-2 2,3-1 0,0-4-4,2-4 2,2 1 2,2-2 4,6 2 0,4 1 1,0-8 2,6-3-1,10 2 1,-5-7-4,4-8-3,2-2-3,12-8 2,-5-3 1,-2-6-10,3-9 4,-4-1-1,2-5 1,-4-3-2,-4-1 0,2-1 9,-7 2 4,0 6 2,-9 9 16,1-9 13,-4 10 15,-3 0 20,1 2 6,-3 5 4,-2 1 5,-1 3 6,3 2 1,-9 0 4,4 1-4,-7 11-5,12-10-15,-12 10-10,5-9-10,-5 9-12,0 0-5,7-9-11,-7 9-4,0 0-1,0 0-2,0 0-2,0 0-3,-9 46 2,6-28 1,-2 3 0,-4 6 1,1-4-1,-3 4 0,6 2-4,-2 1-3,-1 0 3,3-3 0,-5 2-9,-1-1-31,3 0-44,1-8-53,2-1-66,0 2-57,-4-1-70,4-4-60,2-4-306,-4-4-734,7-8 325</inkml:trace>
          <inkml:trace contextRef="#ctx0" brushRef="#br0" timeOffset="-16173.4966">17275 3117 337,'-10'-6'366,"10"6"-10,0 0-10,-11-10-17,11 10-26,0 0-38,0 0-28,0 0-20,0 0-25,0 0-16,0 0-30,0 0-6,0 0-20,0 0-6,0 0-14,0 0-8,46 10-3,-18-5-5,2 0-15,5 2-20,-3-2 19,14-2-10,4 0-17,-4 1 4,0-3-3,0 3-8,0-8-11,-1 8 4,-11-8-2,2 9 3,-6-5-9,-2-1 2,-6 1 1,-2-5 14,1 3 9,-4 0-2,-3 0 3,-14 2-4,18-4-8,-6 0-3,-12 4-6,16-6-1,-16 6-28,12-2-35,-12 2-49,0 0-36,0 0-45,0 0-50,0 0-52,12-4-47,-12 4-295,0 0-663,0 0 294</inkml:trace>
        </inkml:traceGroup>
        <inkml:traceGroup>
          <inkml:annotationXML>
            <emma:emma xmlns:emma="http://www.w3.org/2003/04/emma" version="1.0">
              <emma:interpretation id="{3B0F3DCA-0A79-4012-924C-8B174499FEEA}" emma:medium="tactile" emma:mode="ink">
                <msink:context xmlns:msink="http://schemas.microsoft.com/ink/2010/main" type="inkWord" rotatedBoundingBox="21197,3694 22971,3691 22973,4952 21199,4955"/>
              </emma:interpretation>
              <emma:one-of disjunction-type="recognition" id="oneOf20">
                <emma:interpretation id="interp100" emma:lang="en-IN" emma:confidence="0">
                  <emma:literal>no</emma:literal>
                </emma:interpretation>
                <emma:interpretation id="interp101" emma:lang="en-IN" emma:confidence="0">
                  <emma:literal>so</emma:literal>
                </emma:interpretation>
                <emma:interpretation id="interp102" emma:lang="en-IN" emma:confidence="0">
                  <emma:literal>'no</emma:literal>
                </emma:interpretation>
                <emma:interpretation id="interp103" emma:lang="en-IN" emma:confidence="0">
                  <emma:literal>no.</emma:literal>
                </emma:interpretation>
                <emma:interpretation id="interp104" emma:lang="en-IN" emma:confidence="0">
                  <emma:literal>'ho</emma:literal>
                </emma:interpretation>
              </emma:one-of>
            </emma:emma>
          </inkml:annotationXML>
          <inkml:trace contextRef="#ctx0" brushRef="#br0" timeOffset="-15028.8746">18960 2989 244,'4'-16'319,"-2"8"-8,-2 8-3,3-20-32,-3 20-25,5-9-24,-5 9-24,4-11-26,-4 11-16,0 0-17,0 0-17,0 0-15,0 0-10,0 0-13,0 0-3,0 0-5,-14 47-14,9-29-3,-6 9-3,5 1-6,1 0-7,-6 0-7,6 5 1,-2-6-5,0 1-2,6 0-9,-1-3 4,2 0-8,0-4 3,2-3-6,3-4 3,-2-1 0,6-2-8,1-3 1,0 1 2,6-4-4,-1-2 8,0-3-11,6-3 0,1-6-3,5-4-4,-4 2 2,6-9-2,5-6 1,-9 4 1,-2-1-8,2 0 5,-2 3 4,-3 1-2,1-2 10,-3 3-3,-2 3 10,-6 5 9,2-3 11,-4 4 14,-1 1 1,-7 8-7,10-11 12,-3 5-5,-7 6-3,0 0-15,16-9 5,-16 9-4,0 0-9,0 0-1,0 0-9,5-8-2,-5 8-2,0 0-1,0 0-5,0 0-5,-2 41 6,-1-25 2,-6 12-3,6 0 0,-8 3-5,1 1 2,2 5 3,-6 4-3,5-9 4,-2 9-5,-3-3-7,4-7-31,-2 1-41,0-4-50,1 0-46,-2 2-52,4-5-62,2-8-56,1 1-250,0-5-636,6-13 281</inkml:trace>
          <inkml:trace contextRef="#ctx0" brushRef="#br0" timeOffset="-14629.1412">19790 3328 303,'7'-19'319,"-2"3"12,2 1-5,0 1-14,-5 2-12,-1 0-6,-1 12-25,0-16-18,0 16-17,6-11-25,-6 11-26,0 0-11,0 0-21,0 0-22,0 0-16,0 0-1,0 0-20,0 0-6,-47 35-21,27-11 3,-2 0-1,-6 9-7,3 4-9,6-7 2,0 6-17,2-8-4,-2 8 4,7-4-6,6-4-2,2 4-7,-1-3-3,7-2 6,3-3-12,0 1-10,-2-8 13,6-3-1,5 2 2,1-9 3,-1 4 2,1-1-1,0-9-2,4-1-5,2-6 8,-4 1-18,8-9 11,-8 2-4,6-10 6,-5-1-5,3-5-1,1-11 0,-5 2-8,-5-3 4,2-5-6,-2 0 6,-9 1-7,1-2 4,-3 7-2,3 7 2,-8 1-5,4 5 4,-1 7-5,1-3 3,-7 5-1,7 1-4,-4 4-10,4 12-16,-6-16-19,0 9-24,6 7-18,-22-6-17,0 9-23,3 2-22,-1 3-22,-8 4-24,6-3-31,3 3-32,6 1-23,1-1-34,7-1-163,3 1-524,2-12 232</inkml:trace>
          <inkml:trace contextRef="#ctx0" brushRef="#br0" timeOffset="-14261.1103">20537 2636 20,'-4'-13'346,"3"-4"-2,1 17-17,-2-19-26,2 19-34,-2-10-34,2 10-25,-3-13-18,3 13-19,0 0-25,0 0-15,0 0-8,0 0-16,0 0-11,0 0-9,-22 21-8,22-21 2,-7 16-20,3-6-6,4-10-5,0 22-3,0-22-5,4 21-3,3-12-2,5-1 4,-6-2-8,3 1-3,-9-7-2,17 10-1,-8-7 1,-9-3-2,22 0-4,-22 0 4,19-8-4,-9 1-1,0-2 2,2-3-2,-3-1-6,1 1 7,-3-1 5,-2-2-1,2 0-1,-4 3 2,0 4-6,-3 8 10,4-20-6,-4 20-3,0-15-1,0 15-6,0-16 6,0 16-17,0 0-19,0 0-19,-7-15-22,7 15-20,0 0-19,-32 15-27,16-2-39,-9 1-42,6 6-35,-3-9-21,3 14-12,-12 4-181,12-7-488,9 1 216</inkml:trace>
        </inkml:traceGroup>
        <inkml:traceGroup>
          <inkml:annotationXML>
            <emma:emma xmlns:emma="http://www.w3.org/2003/04/emma" version="1.0">
              <emma:interpretation id="{EAFC5FF5-0515-40A1-B109-808873C72786}" emma:medium="tactile" emma:mode="ink">
                <msink:context xmlns:msink="http://schemas.microsoft.com/ink/2010/main" type="inkWord" rotatedBoundingBox="23046,4098 24347,4096 24348,4755 23047,4757"/>
              </emma:interpretation>
              <emma:one-of disjunction-type="recognition" id="oneOf21">
                <emma:interpretation id="interp105" emma:lang="en-IN" emma:confidence="0">
                  <emma:literal>to</emma:literal>
                </emma:interpretation>
                <emma:interpretation id="interp106" emma:lang="en-IN" emma:confidence="0">
                  <emma:literal>To</emma:literal>
                </emma:interpretation>
                <emma:interpretation id="interp107" emma:lang="en-IN" emma:confidence="0">
                  <emma:literal>So</emma:literal>
                </emma:interpretation>
                <emma:interpretation id="interp108" emma:lang="en-IN" emma:confidence="0">
                  <emma:literal>so</emma:literal>
                </emma:interpretation>
                <emma:interpretation id="interp109" emma:lang="en-IN" emma:confidence="0">
                  <emma:literal>Do</emma:literal>
                </emma:interpretation>
              </emma:one-of>
            </emma:emma>
          </inkml:annotationXML>
          <inkml:trace contextRef="#ctx0" brushRef="#br0" timeOffset="-13953.3954">21261 2959 48,'0'0'413,"0"-18"28,0 18-18,-3-13-10,3 13-25,0 0-26,-6-15-35,6 15-32,0 0-29,0 0-27,0 0-25,0 0-20,0 0-25,0 0-23,0 0-13,0 0-18,0 0-6,0 0-6,-10 43-14,5-17-2,2 4-13,-4 6-3,0-3-5,-5 7-10,5 0-7,-1 3-1,-3-3-6,5 3-4,-3-4-11,-6 3-30,4-2-28,8-14-42,-6 4-59,3-1-58,6-10-57,-7 1-64,0-4-56,5 0-316,-1-8-737,3-8 326</inkml:trace>
          <inkml:trace contextRef="#ctx0" brushRef="#br0" timeOffset="-13463.1589">20774 3248 301,'0'0'302,"-10"-11"-17,10 11-16,-5-9-21,5 9-26,0 0-25,-7-11-20,7 11-16,0 0-18,29-10-17,-7 7-10,9-1-15,5 8-5,20-9-13,-3 2-7,9 1-10,4 2-5,-9-2-4,9 4-5,-3 3-9,-3-5-4,0 1-4,3-2-6,-12 2 0,1-5-4,-15 2-1,-6 2 0,-2-3-4,-7 3 5,-3-2-6,0-3 4,-9 3 13,2-3-1,-2 0 13,-10 5 5,16-4 5,-16 4 3,0 0-2,15-4-3,-15 4-2,0 0-7,7-5-10,-7 5-7,0 0-6,0 0-11,0 0 4,0 0 2,0 0-8,-26 37 5,11-20-11,-1 0 3,3 6 1,-3 0 2,6 1-8,-2-6 4,2 5 1,1-3-5,3 0 0,2-2 7,1-3-8,1 3-4,2-2 0,2 0 12,5-4-1,-4-4 5,7 4 8,2-4-12,7-4-2,0 0 3,6-3 5,1-6 6,8-2-1,-5-1 2,0-5 8,-1-7 5,-3 0 0,-3-4 12,4-1-29,-7 0 32,-4 0 8,-1 2 1,-2 0 0,-2 6 2,-7-3-9,-3 2-6,-3-2 0,-4 0-25,-3 4 9,-2 0-7,-3 0-20,-8 0-27,-2 3-46,-1 6-33,-8-5-38,2 8-37,-3 2-53,-1 4-60,2-2-48,0 8-279,-5-5-669,5 2 297</inkml:trace>
        </inkml:traceGroup>
      </inkml:traceGroup>
      <inkml:traceGroup>
        <inkml:annotationXML>
          <emma:emma xmlns:emma="http://www.w3.org/2003/04/emma" version="1.0">
            <emma:interpretation id="{E34D3A72-A285-4162-B004-AF2CA2F1D6A4}" emma:medium="tactile" emma:mode="ink">
              <msink:context xmlns:msink="http://schemas.microsoft.com/ink/2010/main" type="line" rotatedBoundingBox="3121,5480 5404,5498 5396,6511 3113,6492"/>
            </emma:interpretation>
          </emma:emma>
        </inkml:annotationXML>
        <inkml:traceGroup>
          <inkml:annotationXML>
            <emma:emma xmlns:emma="http://www.w3.org/2003/04/emma" version="1.0">
              <emma:interpretation id="{DC925259-1158-41CD-9778-63BF822FDDAA}" emma:medium="tactile" emma:mode="ink">
                <msink:context xmlns:msink="http://schemas.microsoft.com/ink/2010/main" type="inkWord" rotatedBoundingBox="3121,5480 5404,5498 5396,6511 3113,6492"/>
              </emma:interpretation>
              <emma:one-of disjunction-type="recognition" id="oneOf22">
                <emma:interpretation id="interp110" emma:lang="en-IN" emma:confidence="0">
                  <emma:literal>H.J.</emma:literal>
                </emma:interpretation>
                <emma:interpretation id="interp111" emma:lang="en-IN" emma:confidence="0">
                  <emma:literal>Ht.</emma:literal>
                </emma:interpretation>
                <emma:interpretation id="interp112" emma:lang="en-IN" emma:confidence="0">
                  <emma:literal>Http'</emma:literal>
                </emma:interpretation>
                <emma:interpretation id="interp113" emma:lang="en-IN" emma:confidence="0">
                  <emma:literal>Http?</emma:literal>
                </emma:interpretation>
                <emma:interpretation id="interp114" emma:lang="en-IN" emma:confidence="0">
                  <emma:literal>Http?'</emma:literal>
                </emma:interpretation>
              </emma:one-of>
            </emma:emma>
          </inkml:annotationXML>
          <inkml:trace contextRef="#ctx0" brushRef="#br0" timeOffset="-11263.4408">954 4832 182,'-13'-7'271,"13"7"-6,0 0-14,-9-13-23,9 13-28,0 0-21,0 0-18,0 0-16,0 0-20,21-15-7,-4 13-16,13 1-9,18-6-8,9 4-11,4-1-20,24 1-28,6-2-34,1 4-57,6 1-63,-3-5-68,-9 0-165,2-4-390,-24 4 173</inkml:trace>
          <inkml:trace contextRef="#ctx0" brushRef="#br0" timeOffset="-11464.842">1402 4382 279,'1'-15'309,"5"-1"9,-6 4 6,0 2-2,0 10-47,6-14-14,-6 14-34,4-15-24,-4 15-15,0 0-27,0 0-17,0 0-14,0 0-10,0 0-3,0 0-1,12 55 1,-9-28-12,-3 18-6,4-16-7,-1 18-12,-3 2 4,-7-4-20,7 3-12,-3 2 11,1-4-7,-1-4-2,-4 6-4,0-4-22,4-4-9,-3-9-37,6-2-46,-1-4-43,-4 5-44,1-1-76,1-10-63,-1-1-58,1-4-194,3-14-588,0 0 261</inkml:trace>
          <inkml:trace contextRef="#ctx0" brushRef="#br0" timeOffset="-11702.7037">918 4451 199,'0'0'303,"-3"-20"-5,3 20 2,-3-15-15,3 15-19,0-13-13,0 13-18,0 0-23,0 0-22,-6-11-18,6 11-20,0 0-24,0 0-10,0 0-15,0 0-14,0 0-4,0 0-14,0 0-4,0 0-5,-10 38-6,7-9-3,-2 3-3,1 12-3,-9 0-7,4 0-3,2 1-6,0-2 0,2-2-5,2 4 5,-4-5-7,4-7-5,-1 8-3,3-8-2,1 6-23,-4-7-23,8-4-33,-4-8-40,1 4-35,3-4-42,-1-5-38,4-1-38,1-5-31,3 4-172,1-12-499,-12-1 221</inkml:trace>
          <inkml:trace contextRef="#ctx0" brushRef="#br0" timeOffset="-9191.0707">3105 4938 57,'0'0'104,"0"0"-12,0 0-5,0 0-14,0 0-5,0 0-6,0 0-11,0 0 16,0 0 1,0 0-17,0 0 4,0 0-2,0 0-2,0 0-8,0 0-3,0 0 7,0 0 1,0 0-5,0 0-1,0 0-2,0 0-8,0 0-6,0 0 0,0 0 2,0 0-11,-47 1-2,47-1 6,-17-1-2,17 1-10,-13-7 11,13 7 9,-14-4 5,14 4 2,0 0 3,0 0-6,-14-4 0,14 4 2,0 0-3,0 0-7,0 0-5,0 0 0,0 0 0,0 0-4,0 0 6,0 0-10,28-20 6,-28 20-8,13-5 2,-13 5 1,19 0-2,-19 0-9,0 0-6,21 6 12,-21-6-6,10 7 5,-5 0 0,-5-7-4,2 15 1,-2-15 3,-12 20-4,1-6-17,-2-2-22,-3 0-22,-1-1-23,-7 6-32,7-9-21,-3 4-121,-1-4-276,-4-1 122</inkml:trace>
          <inkml:trace contextRef="#ctx0" brushRef="#br0" timeOffset="-10544.2575">2184 4439 23,'0'-9'220,"7"-1"-18,-7 10-16,8-18-18,-1 11-19,5 0-13,2 1-1,1 3-9,6-2-5,-3 1-5,3 4-6,1 2-7,-3 0-1,3 4-9,0 1-3,-1-1-4,6 3-6,-6-3-3,-6 8-5,4-5-12,-7 1-1,3 2-2,-8-1-10,5 0-2,-5 3-5,-4 1-2,-3 0-1,5 3 6,-10-3-9,-3 4-5,-6-3-2,-5 4-5,-3 0 0,-5-2-9,1 0-14,-1 0-21,-4-1-27,5-2-28,-4-1-28,1-2-31,6-4-32,-2 0-23,3 0-180,1-5-399,1 2 176</inkml:trace>
          <inkml:trace contextRef="#ctx0" brushRef="#br0" timeOffset="-10841.8415">2215 4478 250,'0'0'346,"1"-19"-5,-1 19-9,2-12-16,-2 12-17,0-19-16,0 19-21,0 0-33,0-12-6,0 12-16,0 0-12,0 0-17,0 0-12,0 0-24,0 0-8,0 0-17,0 0-10,0 0-14,0 0-9,0 0-9,0 0-7,0 0-3,0 0 8,0 0 5,-15 52 3,11-25-6,-2 2 4,0 13-6,0-11-6,0 14 2,1-4-12,-3 2-4,1-3-9,-5 5-4,3-1 0,-1 0-5,3 3-2,1-2-8,-6-1-17,6-4-22,0 3-36,4-11-44,2-3-57,-5 1-42,5 1-51,5-1-53,-10-12-46,12-3-41,-9 0-228,2-15-663,0 0 293</inkml:trace>
          <inkml:trace contextRef="#ctx0" brushRef="#br0" timeOffset="-5820.9901">2172 4825 27,'0'0'116,"0"0"0,0 0-14,7-11-11,-7 11-11,0 0-6,0 0-5,0 0-13,0 0-6,0 0-4,0 0 2,-26 29-3,16-22-8,10-7-5,-12 10-9,12-10 4,-14 8 0,14-8-4,-10 7-1,10-7 7,0 0-2,-17 1-6,17-1 0,0 0 4,0 0 2,-19-5-5,19 5 7,-10-8-5,10 8-9,-12-13 9,7 5-15,5 8 3,-5-15 4,-2 7-2,7 8 7,-3-12-10,3 12 0,-4-16 1,4 16-7,-2-12 14,2 12-12,0 0 1,-3-13-1,3 13 8,0 0-10,0 0 0,0 0-8,0 0 6,0 0 4,0 0-9,0 0 0,0 0 6,0 0-8,0 0 11,0 0-7,0 0-1,0 0 2,0 0-17,0 0-10,-10 36-11,10-36-11,0 0-17,0 12-18,0-12-13,-7 11-103,7-11-215,-15 6 95</inkml:trace>
          <inkml:trace contextRef="#ctx0" brushRef="#br0" timeOffset="394081.915">2568 5145 11,'0'0'20,"0"0"-7,0 0 1,0 0-4,0 0 7,0 0-4,0 0-2,0 0-1,0 0 0,0 0 0,0 0-2,0 0 1,0 0 2,0 0-7,0 0 1,0 0 2,0 0-2,0 0 2,0 0-5,0 0 1,0 0-10,0 0-7,0 0-17,0 0-31,0 0 14</inkml:trace>
        </inkml:traceGroup>
      </inkml:traceGroup>
    </inkml:traceGroup>
    <inkml:traceGroup>
      <inkml:annotationXML>
        <emma:emma xmlns:emma="http://www.w3.org/2003/04/emma" version="1.0">
          <emma:interpretation id="{BFF8FFEC-5849-4EEA-8134-2B869854F02E}" emma:medium="tactile" emma:mode="ink">
            <msink:context xmlns:msink="http://schemas.microsoft.com/ink/2010/main" type="paragraph" rotatedBoundingBox="1867,7789 21772,7060 21833,8723 1928,94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E4B47A-A3CC-4C10-BC48-2EA3B90027DF}" emma:medium="tactile" emma:mode="ink">
              <msink:context xmlns:msink="http://schemas.microsoft.com/ink/2010/main" type="line" rotatedBoundingBox="1867,7789 21772,7060 21833,8723 1928,9452"/>
            </emma:interpretation>
          </emma:emma>
        </inkml:annotationXML>
        <inkml:traceGroup>
          <inkml:annotationXML>
            <emma:emma xmlns:emma="http://www.w3.org/2003/04/emma" version="1.0">
              <emma:interpretation id="{67E9904C-5E4F-4D61-8321-B8E3BFBFA7EE}" emma:medium="tactile" emma:mode="ink">
                <msink:context xmlns:msink="http://schemas.microsoft.com/ink/2010/main" type="inkWord" rotatedBoundingBox="1873,7970 5120,7851 5150,8677 1904,8796">
                  <msink:destinationLink direction="with" ref="{C0875780-3F6C-4800-A3D0-EBB012EF24E4}"/>
                </msink:context>
              </emma:interpretation>
              <emma:one-of disjunction-type="recognition" id="oneOf23">
                <emma:interpretation id="interp115" emma:lang="en-IN" emma:confidence="0">
                  <emma:literal>Given</emma:literal>
                </emma:interpretation>
                <emma:interpretation id="interp116" emma:lang="en-IN" emma:confidence="0">
                  <emma:literal>Givens</emma:literal>
                </emma:interpretation>
                <emma:interpretation id="interp117" emma:lang="en-IN" emma:confidence="0">
                  <emma:literal>Gives</emma:literal>
                </emma:interpretation>
                <emma:interpretation id="interp118" emma:lang="en-IN" emma:confidence="0">
                  <emma:literal>Girven</emma:literal>
                </emma:interpretation>
                <emma:interpretation id="interp119" emma:lang="en-IN" emma:confidence="0">
                  <emma:literal>Give</emma:literal>
                </emma:interpretation>
              </emma:one-of>
            </emma:emma>
          </inkml:annotationXML>
          <inkml:trace contextRef="#ctx0" brushRef="#br0" timeOffset="3197.0647">-125 6880 141,'0'0'146,"0"0"-19,7-11 8,-7 11-9,0 0-12,1-12-13,-1 12-6,4-13-4,-4 13-5,3-15 12,-3 15 0,-3-16-1,3 16-3,0 0 1,0 0-9,-4-19 1,4 19-2,0 0-10,-8-8-7,8 8-3,-14-4-10,14 4-7,0 0-6,-30 11-4,18-3-10,-6 4 2,-4 5-1,3 2-5,-3 4 3,0 2-1,0 7-4,0 2-1,-1 4 1,8 2 1,0-4-4,4 7 0,6 0-4,-1-12 9,6 14-8,0-3-1,3-11-1,0 1 2,2-1-5,2-1-4,4-2 8,-3 0-6,7-3 5,-1 0-3,2-4 4,-1-8-2,2 1-5,2-6 2,5 5-1,1-9 5,-3-3-4,1-1-1,6-5-1,0-2 3,-10 1-3,8-8-4,-2-2-1,-6-4 2,-2 7 2,-1-7-1,-4-5-1,-2 6 2,-2-7-5,-1 1 2,0 3-3,-7 2 0,4-7 1,-8 11 0,4-3-2,0 3 3,-7 8-1,7 8 0,0-22-2,0 22 1,0-18 2,0 18-6,-3-12 0,3 12-2,0 0-1,0 0-1,0 0-3,3-15 6,-3 15 0,0 0-2,0 0 3,0 0-2,0 0 1,22 22-1,-22-22 4,19 8 4,-3 1-3,1-3-1,2-4 3,3 5 2,5-2-2,5-5 2,-6 1 0,5-1-1,-9-1 0,0-3 1,0 1-2,-3 2 0,0-5 15,-5 0 2,1-1-1,-3 0 0,-2 1 5,1-2 8,-6 0 1,5 0 2,-10 8 5,8-16 5,-1 9 2,-7 7-2,11-11 5,-11 11-6,5-7-4,-5 7-5,0 0-9,0 0 3,0 0-8,0 0-3,0 0 0,0 0 0,0 0 2,0 41-1,-5-22 0,-2 4-5,-4 2 2,6 3-3,-5 1-2,-5 2 3,4-2 3,-1-1-16,6 2-19,-3 0-20,6-5-49,-4 1-52,7-6-59,7-4-54,1 0-238,2-7-531,9-1 236</inkml:trace>
          <inkml:trace contextRef="#ctx0" brushRef="#br0" timeOffset="3590.9268">825 6857 256,'-7'-20'301,"7"4"-14,-4 0-14,1-1-25,3 6-25,0 11-29,-4-20-21,4 20-22,0 0-27,-1-16-39,1 16-35,0 0-38,0 0-50,0 0-51,34 27-59,-12-9-45,-7-3-126,4 1-344,3 8 152</inkml:trace>
          <inkml:trace contextRef="#ctx0" brushRef="#br0" timeOffset="3446.0105">925 7161 116,'0'-13'363,"-7"3"25,7 10 5,-3-20-16,3 20-18,-9-14-33,9 14-29,-3-7-30,3 7-24,0 0-27,-7-12-34,7 12-10,0 0-14,0 0-18,0 0-13,0 0-10,-8 35-8,4-20-14,-3 2-11,4 4-6,-2 3-6,-2 3-5,-3 2-7,6 0-9,-4 1-16,1-4-22,2 2-51,3-1-42,1-4-56,-6 2-61,3-5-56,8-5-71,-8-5-63,4-10-195,0 0-630,0 0 279</inkml:trace>
          <inkml:trace contextRef="#ctx0" brushRef="#br0" timeOffset="3989.0217">1275 7098 50,'0'0'362,"0"0"5,0 0-2,0 0-8,0 0-19,0 0-28,0 0-27,0 0-28,0 0-23,0 0-18,0 0-33,0 0-21,7 7-25,-7-7-14,0 0-11,0 0-6,-5 27-3,7-11-20,1-1-9,-3 3 7,-3-1-18,6 9-7,9-5-10,-8 3-5,-1-3 5,4-1-11,0 0-4,5 3 0,5-1-8,3-4-7,2 0-8,-5-6-12,11 1-16,1-8-8,5 0-8,2-7-4,-2 2 0,0-6-3,-5-1 7,0-4 1,-1-4 6,-5-1 5,1-1 4,-3-3-3,-6 5 2,-3-5 7,-2 3 4,-1-1 7,-2 1-5,-4-2 7,2-1-2,-5 5 1,0-2 10,-1 4-6,-6-3 9,7 16-2,-7-20-6,2 8 9,-5 3-10,6 2-1,4 7 1,-19-12-3,9 11-5,-9 1 4,1 5 2,-1 4-1,-7 0-3,4 5-6,0 2-10,-2 3 0,3 3-15,3 1-19,6 1-23,1-5-27,8-1-33,1 4-38,2-6-37,9 2-46,3-3-42,-2 0-157,5-3-496,8-3 220</inkml:trace>
          <inkml:trace contextRef="#ctx0" brushRef="#br0" timeOffset="4690.9306">2090 7353 48,'0'0'280,"0"0"-14,5-20-25,-5 20-24,12-16-21,-7 9-19,4-3-17,1-1-16,-1-1-14,1 2-12,2-4-9,-2 0-16,2-1-5,-2 0-13,-3 0-1,-2-3-9,-1 3-10,-4 2-1,5 0-3,-5 13-9,-5-23-4,5 23-4,0-15-3,-4 3-2,4 12-3,-7-9-4,7 9-4,0 0-2,0 0-2,0 0-2,-30 14 1,18-4 6,1 7-4,-1-1-4,-5 6 0,9 3 3,-6-2-2,4 0 5,0 4-3,5-6 3,-4-1-2,9-2 0,0 2-2,-3-4 1,6 1-2,2-1-2,-1-2-2,-1-1-1,4-5 6,3 4-3,-1-9 2,3 2-7,8-4-9,-5-1-10,8-6-4,1-1-2,-1-3-2,1-1 5,0-4 3,0-5 1,-2 0 2,1 1 1,-3-5 5,1 1 12,-4 5 7,-5-1 19,0 0 19,-6 1 8,8-1 16,-9 3 15,5 3 14,-3-2 14,-3 3-3,1 0 9,-5 1 1,0 11 7,10-13-8,-10 13-4,5-15-6,-5 15-20,0 0-9,4-10-18,-4 10-12,0 0 3,0 0-7,0 0-13,0 0 1,-6 40 1,3-24-6,0 4-5,3-2-4,0 4-1,-7-1-2,7-2-3,0 9 0,0-10-16,0 1 5,0-7 3,3 0-4,1 0-18,-4-12 0,3 16-2,2-8 3,2-1-9,-7-7 6,12 6 3,-12-6-6,0 0 7,26-9 0,-8-1-1,-4 0 1,1-3 4,1-2-5,-1-10 0,6 2 6,-3-5 0,3 4-3,10-9 4,-16 14 2,-3 3 12,2 2-3,-2 0 4,-4 6 6,-3 1 3,-5 7-6,12-9-12,-5 2-18,-7 7 19,0 0-2,0 0-13,0 0 12,14 18 4,-13-1 0,-2-2-7,1 5 5,0 0-1,-2-1 0,2 7-9,-3-4 11,3 4-12,3-9-31,-1 1-34,3-1-26,-2 3-20,6-9-15,-2 7-46,1-7-53,2-2-57,-1-3-39,-2 2-283,-7-8-661,0 0 293</inkml:trace>
        </inkml:traceGroup>
        <inkml:traceGroup>
          <inkml:annotationXML>
            <emma:emma xmlns:emma="http://www.w3.org/2003/04/emma" version="1.0">
              <emma:interpretation id="{684EF052-1151-468A-9B02-F22CAC88AF18}" emma:medium="tactile" emma:mode="ink">
                <msink:context xmlns:msink="http://schemas.microsoft.com/ink/2010/main" type="inkWord" rotatedBoundingBox="6127,8250 7352,8205 7370,8707 6146,8752"/>
              </emma:interpretation>
              <emma:one-of disjunction-type="recognition" id="oneOf24">
                <emma:interpretation id="interp120" emma:lang="en-IN" emma:confidence="0">
                  <emma:literal>is</emma:literal>
                </emma:interpretation>
                <emma:interpretation id="interp121" emma:lang="en-IN" emma:confidence="0">
                  <emma:literal>in</emma:literal>
                </emma:interpretation>
                <emma:interpretation id="interp122" emma:lang="en-IN" emma:confidence="0">
                  <emma:literal>it</emma:literal>
                </emma:interpretation>
                <emma:interpretation id="interp123" emma:lang="en-IN" emma:confidence="0">
                  <emma:literal>i</emma:literal>
                </emma:interpretation>
                <emma:interpretation id="interp124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6014.6991">3875 7456 18,'0'0'242,"-4"8"-4,4-8-8,0 0-12,-6 12-21,6-12-21,0 0-20,0 0-7,0 0-22,0 0-10,-7 12-17,7-12-12,0 0-19,-4 21-24,1-13-45,3-8-51,0 20-72,0-20-40,0 21-143,5-12-331,-5-9 147</inkml:trace>
          <inkml:trace contextRef="#ctx0" brushRef="#br0" timeOffset="5824.8094">3948 7146 130,'-10'-14'245,"10"14"-5,-7-12-19,7 12-19,-5-15-16,5 15-17,0 0-19,-5-12-13,5 12-14,0 0-13,-2-11-13,2 11-9,0 0-18,0 0-25,0 0-41,-7-13-46,7 13-58,0 0-14,0 0-39,0 0-149,0 0-326,21-7 144</inkml:trace>
          <inkml:trace contextRef="#ctx0" brushRef="#br0" timeOffset="6414.4698">4297 7297 160,'-9'-4'295,"9"4"-3,0 0-11,0 0-23,-8-11-25,8 11-18,0 0-29,0 0-16,0 0-21,0 0-12,0 0-15,0 0-10,0 0-14,0 0-6,27-8-6,-5 8-16,5-5-4,8 5-5,0-2-6,13-4-4,2-1-5,3-2 18,1 3-16,-2-2-15,-3-2-11,7 2-21,-8 0-14,-2 0-21,-10 4-24,-3 0-12,-4 0-25,-7 2-20,-5 0-28,-3 1-24,-2-4-16,-12 5-8,0 0 0,18 1-15,-18-1-118,0 0-349,0 0 156</inkml:trace>
        </inkml:traceGroup>
        <inkml:traceGroup>
          <inkml:annotationXML>
            <emma:emma xmlns:emma="http://www.w3.org/2003/04/emma" version="1.0">
              <emma:interpretation id="{EAF1428C-EC02-4E86-9842-D2913D58C818}" emma:medium="tactile" emma:mode="ink">
                <msink:context xmlns:msink="http://schemas.microsoft.com/ink/2010/main" type="inkWord" rotatedBoundingBox="8092,7606 13917,7393 13973,8914 8148,9127"/>
              </emma:interpretation>
              <emma:one-of disjunction-type="recognition" id="oneOf25">
                <emma:interpretation id="interp125" emma:lang="en-IN" emma:confidence="0">
                  <emma:literal>Geometry</emma:literal>
                </emma:interpretation>
                <emma:interpretation id="interp126" emma:lang="en-IN" emma:confidence="0">
                  <emma:literal>geometry</emma:literal>
                </emma:interpretation>
                <emma:interpretation id="interp127" emma:lang="en-IN" emma:confidence="0">
                  <emma:literal>Geometric</emma:literal>
                </emma:interpretation>
                <emma:interpretation id="interp128" emma:lang="en-IN" emma:confidence="0">
                  <emma:literal>Geometry's</emma:literal>
                </emma:interpretation>
                <emma:interpretation id="interp129" emma:lang="en-IN" emma:confidence="0">
                  <emma:literal>Geometrid</emma:literal>
                </emma:interpretation>
              </emma:one-of>
            </emma:emma>
          </inkml:annotationXML>
          <inkml:trace contextRef="#ctx0" brushRef="#br0" timeOffset="7844.7677">6204 6559 122,'2'-17'151,"-2"6"-3,0 11-6,-2-30-4,1 15-3,-5 2-4,3 0-6,-2 2-7,5 11-7,-14-17 1,7 10-7,7 7-11,-15-12-8,7 11-10,8 1-6,-24-2-11,8 4-7,-1 6-3,-2-3-4,1 7-7,-5 1 1,-1 10 0,-3 9 0,-2 5-6,7-2 0,-2 5-9,5 8 6,0-7-3,4 2 1,3 7-8,2-7 0,6 0-4,-1 0 3,5-2-4,4-9 2,1 0-1,2-4-2,1-4-2,4 1 2,5-3 2,-3-6 2,10 1 1,-4-6 6,6-2-4,3-1 1,0 0 3,0-8-5,2-3 2,-6-2 12,-1 0 0,-3-7-2,-2 1-3,-6-2-1,8-11-2,-4 0-3,-5 1 1,-2-4-3,-1 0-1,-4 1-2,2-2 0,-6 0-1,1 9 0,1 0 11,-3 1 6,-3 2 0,3 1-6,0 15 1,3-16-5,-3 16 9,-3-17-13,3 17-4,0 0-6,0-15-2,0 15-1,0 0-3,0 0-3,0 0-1,0 0 5,7-11-2,-7 11-6,0 0 5,0 0-3,0 0 4,32 18-3,-15-11 2,0-1 2,6 0 0,-1-1-3,9-4 4,-4 1 0,5-4 2,4 1-2,-3 1-3,-8-4 3,-3 2 0,-3-3-3,2 0 4,-4 2 0,2 2 13,-9-3 9,2 1 6,-12 3 6,17-7 0,-17 7 10,14-8 1,-14 8 8,10-6-15,-10 6 10,8-7-1,-8 7-2,0 0 12,12-5-17,-12 5-8,0 0-1,9-8-12,-9 8-9,0 0-1,0 0-2,0 0-12,0 0 4,0 0-2,0 0 5,5 29-2,-10-15 0,5 6 5,-5 2-7,3-2 1,-3 8-3,0-2 1,0 2 2,-1 1-1,3-1-5,1 4-20,-1-5-28,1-3-32,1 3-42,-3-6-58,4-4-64,7-1-57,0-3-244,1-4-590,-8-9 261</inkml:trace>
          <inkml:trace contextRef="#ctx0" brushRef="#br0" timeOffset="8234.5449">7086 6945 259,'-16'-2'250,"16"2"-17,0 0-21,0 0-20,0 0-22,0 0-8,0 0-22,51-14-16,-39 14-11,7-1-11,-3-2-9,-1-1-8,0 3-10,-4-4-2,-11 5-5,22-8-7,-10 6-6,-12 2 2,15-12-8,-12 4-1,4-5-8,-2 3-5,-1-8-2,1 3 0,-3-4-6,-1 2-3,-1-3-1,0 4 8,0 16-1,-1-21 4,1 8-1,0 13 1,0 0-3,-2-17-8,2 17-5,0 0 0,0 0-6,-14-3-2,14 3 1,-22 20-1,8-5-2,-3 1 3,2 1-2,-2 5-1,2 1 3,-6 2-2,11-8-2,-4 6 3,6-3-7,-4 5-1,8-8 6,-1 3-1,7 0-4,3-1 1,5 4 2,4-7-11,8 0-23,5-3-32,4-2-41,12 0-49,5-10-40,1-2-49,-13-2-172,0-5-445,10-4 197</inkml:trace>
          <inkml:trace contextRef="#ctx0" brushRef="#br0" timeOffset="8608.7251">7945 6677 246,'0'0'272,"1"-19"-7,-1 19-10,0-14-23,0 14-22,0 0-26,0 0-18,4-14-20,-4 14-14,0 0-14,0 0-15,0 0-9,0 0-6,0 0-11,0 0-8,-28 28-7,18-14-5,-2 2-6,2-3-4,-2 6-2,2-3-1,0 7-3,-2-5-6,5 1-3,-2-1-1,2 3 0,4-3-7,-2 2-2,3-4-2,2 4-1,0-1 3,7-4-4,-4 2 0,9-4 1,0-1-3,4-3 1,4-1 5,1-6-6,1-2 1,5 0-6,-5-3 1,-1-4-1,-4 2 5,3-4-4,-2-3 0,-5-5 0,1-1-1,1-3 3,-3-4 4,-3 2-1,-2-4 0,1 3-3,-1-3 3,-4 2 0,-1 5 0,-4 0-1,-3-3 0,0 6-2,2 2 1,-2 2-7,-2-2-3,2 1-2,-7 7 0,1 0-4,-4-1-12,-5 7-15,-1 2-17,-6 1-23,-2 8-20,-2-2-26,4 2-33,1 3-27,11 0-34,-1 2-42,1 7-177,3-3-460,12-4 204</inkml:trace>
          <inkml:trace contextRef="#ctx0" brushRef="#br0" timeOffset="9272.9957">8618 6741 188,'-6'-8'388,"6"8"-5,-6-13-27,6 13-9,-11-14-40,11 14-30,0 0-33,-7-9-12,7 9-40,0 0-21,0 0-27,-8-7-12,8 7-16,0 0-12,0 0-12,-7 35-9,2-17-3,3-2-14,-3 2-5,-2 7-4,4-5 4,-2 3-11,-2 4-12,2-1-9,1-9-16,3 1 5,-1 0 6,-3-4-14,5-2-7,0-12-7,2 17-1,-2-17-3,-4 14-4,4-14 1,0 0 6,0 0 1,0 0 1,7 13-10,-7-13 15,0 0-2,26-27-3,-11 16 1,-1-7 16,8-2-17,0 1 6,-3-6 2,0 1 1,3-1-3,-3 2 3,-7 4 10,-2 3 13,3-4 2,-2 7-2,1 1 4,-9 4 14,4 3-7,-7 5 0,12-11-7,-12 11-4,8-5-15,-8 5 13,0 0-9,9-6-2,-9 6 4,0 0-13,0 0-5,0 0 8,9 26-22,-9-15 19,0 0-4,1 9 11,3-3-30,-1 1 21,0 2-19,-1 0 23,0 0-9,3 0 9,-2-5-6,3 2 2,-3-3 1,2 3-1,5-4-14,-3-3 16,0-5-6,0 1 0,1 1-4,-8-7-3,23 3 9,-8-3-10,5-5-1,-2-3-1,2 0 7,-1-4-6,6-5 7,-4 0-6,1-5 6,-7 4 2,8-7-5,-3 5-1,-4 2-4,-3 0 6,-4 7 6,-1 2-3,1-1-2,-1 3 9,-8 7-5,7-8 2,-7 8-3,0 0-7,9-12 1,-9 12-5,0 0 3,0 0-2,8-5-3,-8 5 6,0 0-8,0 0 5,0 0-3,0 0 2,12 20-1,-12-20 15,7 12-13,-7-12 11,7 19 3,-5-14-12,-2-5-8,10 15-29,-5-5-32,0-1-37,0-1-46,0 2-51,-5-10-63,14 16-45,-7-7-236,1 2-599,8 3 266</inkml:trace>
          <inkml:trace contextRef="#ctx0" brushRef="#br0" timeOffset="9928.9635">9654 6946 61,'0'0'305,"-8"-9"-7,8 9-14,-11-4-26,11 4-28,0 0-22,0 0-24,-10-7-19,10 7-15,0 0-15,0 0-11,0 0-14,0 0-14,0 0-7,0 0-8,0 0-8,28-20-6,-28 20-6,13-5-8,-3 2-2,-10 3-6,16-9-4,-4 4-7,-2-1-3,-1-2-3,6-1-1,-1-3-1,-6-2-2,1-4-3,-1 6-4,2-4-4,-1 1 1,0-2-8,-3 3 2,-2 0-1,-1 5 3,-1-3-5,-2 12-2,2-15 6,-2 15-7,5-13 1,-5 13-3,0 0 0,0 0-2,0 0 0,-2-15-3,2 15 2,0 0 0,0 0-2,0 0 0,-36 25 0,21-17 2,1 8 0,0-4 3,-1 5-1,0 5 1,3-5 2,-2 8 5,-1-3 1,-1-1-5,4 2 9,0 2-4,2-8-2,5 1 2,2 3 1,-1-4 2,4 0-4,2-3 0,0 0 7,4-2-2,1-4 1,9 5 7,4-8-7,11-2 1,0-3-2,3-1-9,14-5-11,1-7-9,-4 3-6,-1-9-5,-5 2-6,1-5 1,-1-6 0,-14 7 3,10-12 4,-5 4 8,-2-5 3,-4-1 10,-4 14 4,-3-7 16,-1 1 12,-1-1 11,0-4 17,-5 8 5,2-3 15,-1 1 5,-1 7 16,-2-7 13,-1 9 6,-2 0 10,2 3 2,-2-1 10,-3 7 6,-2 8-7,7-14-9,-7 14-14,5-9-9,-5 9-14,0 0-10,2-13-15,-2 13-9,0 0-4,0 0-13,0 0-3,0 0-6,0 0 0,-16 41-3,8-25-1,-6 9-4,1 8 2,1-5-2,-9 9-4,7-11-9,-1 11 9,1-6-3,-1 9-4,5-4-10,-4 4-38,6-10-50,2-1-63,1 3-57,0-8-65,3 2-78,2-7-54,0-4-294,4-3-755,1 0 334</inkml:trace>
          <inkml:trace contextRef="#ctx0" brushRef="#br0" timeOffset="10826.8514">10165 6789 98,'-5'-15'344,"5"15"-21,0 0-32,1-20-34,3 11-25,8 4-26,-12 5-16,31-11-23,-6 3-18,8 4-17,1-4-9,2 8-6,-4-1-18,4 2-9,-2-1-12,2 4-10,-4-2-3,1 3-7,-1 0-7,1 1-9,-4 1 1,2 0-6,-2 1-4,-7 1-6,-3 2-5,-1-3-3,-1 0 3,1 4-6,-3-3 1,0 2-4,-4-2 1,-6-2-5,1 1 2,0 4 0,-5 0 0,-1-12-2,0 18 1,0-18 0,-8 25 0,1-16 1,-3 3 0,3-2-4,-7 1-4,7-4-3,-1 0-3,8-7-2,-16 6 0,16-6 4,-10 11-1,10-11-1,-10 3 2,10-3 5,0 0-5,0 0 4,-15-15 0,15 15-4,0-22 1,0 22 0,12-34 0,-2 17-4,3-5 3,3 1-2,-6 1-3,12 0 1,-8 10 1,10-8 1,-5 11-1,6-6-3,-4 5 4,1 0-2,2 1-1,1 1 4,-4 4-1,1-3 7,7 5-2,-10-2-5,-2 2 1,2 0 1,-5 2-2,-3-2 1,-11 0-4,19 8 2,-10-4-1,-1 0 0,-8-4 3,9 13 0,-4-4 0,-2-1 4,-3-8 2,6 20 1,-6-9 0,0 1-2,0-12-2,-6 28 1,13-14 2,-8-1 0,2-1 0,-1 4-4,2-6 5,-2-10-2,0 18 0,0-18 4,3 16 2,-3-16 0,7 14 0,-7-14 1,10 10-2,-1-9-1,-9-1 5,27-1-1,-10-3-3,0 0 1,4 0 8,1-3 2,-5-2-4,0-3-1,4-1 2,-4 0 7,9-5 5,-8-1-2,3 1-4,1 0 15,-3-3 23,-6 7 8,3 1 13,-3-2 0,-2 1 12,1 2 13,-2 0 7,-2 2-1,-1 4 13,0-2 0,-7 8-2,9-11-7,-9 11-10,7-6-6,-7 6-12,0 0-11,0 0-10,0 0-16,11-6-2,-11 6-10,0 0-12,0 0-4,0 0 5,0 0-8,-5 35 2,0-16-5,-2 9-1,-1-2-3,-2 5 0,1 13 1,-5-4-3,6 8-2,-6 1 2,7-1 3,-8 3-2,5 1-5,-4 0 4,0 0-4,2-3-4,-1 1 3,4-2 1,-1-5-2,5-2-1,-2 0 1,-7-1 0,14-8 0,-1-6-2,-3-4 1,4-6 3,-3-5-4,1 6 6,-3-8-2,-2 2 0,2-1 0,5-10 2,-12 9-1,0-5 4,12-4-7,-25-4-5,7-4-4,-9-6-4,10 4-7,-2-10-3,2 7-9,2-10-5,-1 0 1,1-1-6,7 0-5,-4-3-4,3 1-14,1-2-11,1 1-3,0-1-20,3 3-17,4 1-29,-3-2-24,1 5-21,2 0-28,5 1-36,-1 0-43,15-7-53,5 6-278,-1-4-675,17-3 299</inkml:trace>
        </inkml:traceGroup>
        <inkml:traceGroup>
          <inkml:annotationXML>
            <emma:emma xmlns:emma="http://www.w3.org/2003/04/emma" version="1.0">
              <emma:interpretation id="{CA00B340-802B-4F67-B359-16D7E9B0585E}" emma:medium="tactile" emma:mode="ink">
                <msink:context xmlns:msink="http://schemas.microsoft.com/ink/2010/main" type="inkWord" rotatedBoundingBox="14384,7818 15193,7788 15208,8207 14400,8237"/>
              </emma:interpretation>
              <emma:one-of disjunction-type="recognition" id="oneOf26">
                <emma:interpretation id="interp130" emma:lang="en-IN" emma:confidence="0">
                  <emma:literal>in</emma:literal>
                </emma:interpretation>
                <emma:interpretation id="interp131" emma:lang="en-IN" emma:confidence="0">
                  <emma:literal>is</emma:literal>
                </emma:interpretation>
                <emma:interpretation id="interp132" emma:lang="en-IN" emma:confidence="0">
                  <emma:literal>it</emma:literal>
                </emma:interpretation>
                <emma:interpretation id="interp133" emma:lang="en-IN" emma:confidence="0">
                  <emma:literal>:</emma:literal>
                </emma:interpretation>
                <emma:interpretation id="interp134" emma:lang="en-IN" emma:confidence="0">
                  <emma:literal>in.</emma:literal>
                </emma:interpretation>
              </emma:one-of>
            </emma:emma>
          </inkml:annotationXML>
          <inkml:trace contextRef="#ctx0" brushRef="#br0" timeOffset="11233.9241">12132 7001 70,'-3'7'182,"3"-7"10,-9 17 11,9-17 14,-5 9 4,5-9 24,0 0 1,-3 10 4,3-10 1,0 0 11,0 0-3,0 0 9,-7 8-18,7-8-16,0 0-21,0 0-19,0 0-19,0 0-18,0 0-12,0 0-24,0 0-38,0 0-44,0 0-77,0 0-72,0 0-66,0 0-85,0 0-77,0 0-255,26-24-641,-26 24 283</inkml:trace>
          <inkml:trace contextRef="#ctx0" brushRef="#br0" timeOffset="11057.0835">12185 6733 135,'-1'-20'363,"1"20"-17,1-20-18,-1 20-32,4-16-30,-4 16-33,3-17-23,-3 17-22,5-11-34,-5 11-32,4-12-45,-4 12-38,0 0-44,10-8-33,-10 8-44,0 0-34,0 0-49,24 13-5,-16-6-15,-3 2-148,-5-9-361,4 22 160</inkml:trace>
          <inkml:trace contextRef="#ctx0" brushRef="#br0" timeOffset="11542.9712">12394 6940 221,'-12'-8'329,"12"8"-12,0 0-22,-7-6-17,7 6-25,0 0-21,0 0-29,0 0-25,0 0-11,0 0-18,0 0-16,0 0-16,0 0-7,46 2-14,-24-1-10,9-1 3,1 3-17,-1-3-5,0 0-8,1-3-8,-3 6-3,0-6-6,-1 3-5,-6 0 8,7-1-14,-5-2-2,-4 3 1,-3-5-5,0 2 4,-3-1-9,-2 3 3,-12 1-4,17-5-2,-17 5-2,16-1 3,-16 1-1,10-5-11,-10 5-3,0 0-15,13-4-33,-13 4-38,0 0-42,0 0-50,0 0-57,12-4-56,-12 4-212,0 0-540,0 0 239</inkml:trace>
        </inkml:traceGroup>
        <inkml:traceGroup>
          <inkml:annotationXML>
            <emma:emma xmlns:emma="http://www.w3.org/2003/04/emma" version="1.0">
              <emma:interpretation id="{9E908FE0-2257-41AD-A45D-9F0D26C73182}" emma:medium="tactile" emma:mode="ink">
                <msink:context xmlns:msink="http://schemas.microsoft.com/ink/2010/main" type="inkWord" rotatedBoundingBox="15789,7279 21772,7060 21833,8723 15849,8942"/>
              </emma:interpretation>
              <emma:one-of disjunction-type="recognition" id="oneOf27">
                <emma:interpretation id="interp135" emma:lang="en-IN" emma:confidence="0">
                  <emma:literal>pentagon</emma:literal>
                </emma:interpretation>
                <emma:interpretation id="interp136" emma:lang="en-IN" emma:confidence="0">
                  <emma:literal>Pentagon</emma:literal>
                </emma:interpretation>
                <emma:interpretation id="interp137" emma:lang="en-IN" emma:confidence="0">
                  <emma:literal>pentagons</emma:literal>
                </emma:interpretation>
                <emma:interpretation id="interp138" emma:lang="en-IN" emma:confidence="0">
                  <emma:literal>pendragon</emma:literal>
                </emma:interpretation>
                <emma:interpretation id="interp139" emma:lang="en-IN" emma:confidence="0">
                  <emma:literal>Pentagons</emma:literal>
                </emma:interpretation>
              </emma:one-of>
            </emma:emma>
          </inkml:annotationXML>
          <inkml:trace contextRef="#ctx0" brushRef="#br0" timeOffset="13470.9067">13688 6091 119,'0'0'280,"0"0"-11,0 0-12,9-4-4,-9 4-9,0 0-16,0 0-25,0 0-21,0 0-21,0 0-15,0 0-16,0 0-10,12 22-5,-12-22-1,-7 33 4,2-3-8,1 3-7,-2 8 1,-5 4-20,-1 5-10,-1 1-3,1 5-6,-4 1-3,1 0-6,0 2-8,-6 13-5,9-19-2,2 2-6,1-3-13,3 1-26,0-4-31,5-2-39,2 0-47,3-19-62,4 0-64,1-6-44,-4-8-193,0-3-524,7-8 232</inkml:trace>
          <inkml:trace contextRef="#ctx0" brushRef="#br0" timeOffset="13730.797">13777 6362 157,'7'-33'274,"1"9"12,-4 4-1,1 1-10,2 3-16,-2-1-19,0 1-26,5 1-22,-6 5-16,3 2-22,1 1-20,1-1-7,-9 8-18,20-8-18,-6 5-6,-14 3-7,37 3-10,-20 0-12,4 3 0,-2 6-13,5 0-1,-9 4-9,5 4-3,-4 4 5,-1 1-12,-1 5-13,-11 0 1,-3-2-8,-1 2-4,-10 2-12,-4-11-10,-14 14-18,-2 1-17,-8-4-23,-9-8-30,5 3-30,-1 1-42,6-7-30,6-7-44,3 0-147,7-5-438,5-4 193</inkml:trace>
          <inkml:trace contextRef="#ctx0" brushRef="#br0" timeOffset="14695.4646">14438 6698 87,'0'0'263,"0"0"-8,9-6-12,-9 6-23,0 0-21,10-12-22,-10 12-20,12-11-18,-4 2-19,-1 1-14,7-4-13,1-4-16,-3 2-11,5-2-15,-1-5-10,-6 2-13,0 4-1,0 5-8,-5-5-5,1 2 3,-5-3-5,-1 4 0,0 12-1,-1-23-1,-5 13-4,1 2-2,-5 0-1,0 2 0,-4 0-3,-1-1 0,1 7 2,14 0 2,-31 7 0,19-6-2,-1 3 3,-3 3 1,1 7 6,0-2-1,1 6 4,0 7-4,-3-5 2,7 6 7,-2 2 7,5-6-8,0 4 5,4-8-3,5 11-4,-2-3-3,1 0 1,6-7 1,-2-1-1,4 0-2,4-1 3,-2-2 0,4-6 2,4 3-2,1-5-3,8-1 3,1-5-2,-2-2-4,7-5-9,-1-7 2,6-7-3,4-3-6,-6-1 9,1-5-1,1-3-6,-3 1 4,-2-5 0,-5-3-1,0 2 7,-3 1 8,-2 0 5,-6 16 7,-2-3 14,-1 2 2,-1 4 5,-4 1 7,2 2 6,-3 5 1,-3 2 5,3-2 0,-9 9-5,10-15-15,-3 12-1,-7 3-13,0 0-2,9-10-8,-9 10-7,0 0 5,0 0-3,0 0-4,6 25-4,-6-12 3,0 14 2,-1-9-3,-3 10-2,-1 1 4,0-1-4,0 1-2,2 3 0,-3-4-2,3-1 4,-2-6-6,1 2 2,1-3-12,1-5-3,4 1-8,-2-3 0,0-13-5,5 19 1,-1-14-1,-4-5 1,18 8-5,-1-8-4,4-4-1,6-5 1,2-3 2,0-1 1,2-2 5,-2-5 4,-3 2 2,1-3 4,-1-3 10,-2 3-8,3-13 6,-10 15 4,2-4 0,-2 0 7,-3 7 3,-3 0 5,1 0 9,-3 0 0,1 5 0,-5 1-2,0 2-1,-5 8 1,9-9-7,-9 9-1,0 0-5,10-9-6,-10 9-2,0 0 0,0 0 0,0 0 5,5 26-3,-5-26 0,-3 45 6,1-17-8,1 0-2,-5 0 7,5-1-2,-1 2-1,-3 3-2,7-8 2,-2 5 3,3-6-6,7 1 1,-5-7 7,4 8-5,1-2 1,4-8 7,8 6-5,2-6 2,-2-5-1,11-3 1,1-5 0,-2-4 5,2-3-6,9-2 3,-9-6-3,7-8-2,-2-1 4,2-1-6,-6-11 2,0-2-1,-2-5 2,-4 6 1,0-4-5,-5-1 3,-7 14 0,-2-1 7,-1-1 11,3 0 14,-5 0 13,-3 1 12,-1 4 6,-1 6 21,0 1 1,0 4 21,-6 1-2,-1 11-3,5-18-10,-1 11-16,-4 7-2,0 0-14,5-10-19,-5 10-6,0 0-7,0 0-7,0 0 9,0 0-14,-5 50 3,-2-30 2,-3 11-4,1-3-10,-6 13-18,6-11-39,-1-1-41,0 15-40,8-17-37,-12 14-49,6-13-55,5-3-56,-1-2-50,-3-8-196,7 2-620,0-5 275</inkml:trace>
          <inkml:trace contextRef="#ctx0" brushRef="#br0" timeOffset="15778.957">15972 6557 11,'-5'-11'307,"-2"3"-7,7 8-13,-2-25-21,2 25-28,7-17-23,0 7-21,5 1-23,6 2-17,11-2-17,-1 3-9,9 1-20,9 3-7,4 0-13,3 2-8,-4 2-6,4-1-8,-1 3-9,1-2-3,-7 1-10,8-6 1,-4 6-12,4-3-2,-18 0-8,7-5-4,-9 7-4,-3-2-1,-12 3-3,0-6 6,-8 1 1,8 4 2,-19-2-1,19 0 12,-19 0-9,12-5-1,-12 5 10,9-8-13,-9 8-3,0 0-5,0 0 0,0 0 2,0 0-3,0 0-5,0 0-4,0 0 2,0 0 0,-38 11-2,24 2-3,2-4 13,-3 6-12,1-4-1,-1 1 3,0 4 2,-1 0 0,3 0-2,-1-3-1,2 2-1,-5 0 12,7-2-11,-1-5-4,6 0 3,-3 3-1,3-2 2,5-9 1,-9 16-3,9-16 5,0 11-14,0-11-3,0 0 2,14 12-9,-14-12 5,24-6-1,-2 0 1,-5-5-1,10 0 4,-5 2 0,-4-3 3,-1-3 4,5-3 3,-7 4 8,1 1 11,-3-3 6,1 1-3,-6 2 16,3-2-9,1 2-1,-9 2 9,-3 11-4,7-21 3,-7 21 1,5-13-9,-5 13-8,0 0 6,10-12-7,-10 12 0,7-6-8,-7 6-1,0 0-3,0 0 1,0 0-4,0 0 16,0 0-15,14 31 5,-13-18-6,1 4-5,2 1 6,-3-5 0,-1 6-3,0-3 3,2 4 2,3-5 0,-2 2 1,4-1 1,4-3-3,-3-1-1,2 3 5,4-4 2,8-2-2,4 0 3,10-6-4,10 3 0,0-7-10,-10-4-7,12-1 2,-4-4-8,-12-2-2,3-2-1,4-3 1,-10-1 7,-5 3-8,1-8 4,-1 2-1,-5 1 5,-3-2 4,-3 9-3,-4 0 3,-1 1 0,-1-8 3,-5 12 3,0-4-8,-2 12 5,-2-21-4,2 21 6,0 0-6,-9-14 6,9 14-5,-13-6 1,13 6-5,-19 1 4,19-1 0,-33 12 2,18 0-1,0 0-1,-2 0 12,-7 5-9,8 1 1,3-5 1,-1 4-3,5 3 2,-4 0 0,4-5 3,1 1-3,4 2-3,-3-9 3,4 4 2,1-1-2,2-12 10,2 17-6,-2-17 3,12 7 6,-12-7-3,19-1-4,-19 1 4,34-10-2,-19 5 8,9-10-2,-7 3 6,11-1 3,-10 0 5,5-4 11,-3-1 3,2 0 23,-5 6 0,-1-2 15,-3-2 15,1 1 12,-2 2 2,-5 5 7,1 0 4,-1-4 5,2 8-4,-9 4-13,13-11-9,-13 11-10,9-8-13,-9 8-10,0 0-12,0 0-10,0 0-2,0 0-5,-5 43 1,-2-16-1,-3 2-5,-6 15-5,-1 0 1,0 4-3,-2 1-2,1 5-2,-5-5 1,3 7-3,-6 16-3,9-18 6,2-1-3,-4 0-4,2-1-12,2-1 4,1-3-13,-1-4-6,-1-3-1,3 1 1,-3-2 0,6-10 6,-4-4-1,1-1 2,1 0-6,-7-2 15,2-3-3,0-7-4,-4-3 5,-1 3 4,-2-5-6,-3-1-5,6-7 4,-8-7 7,2 3-12,8-7 1,0-3-4,1-5 0,-1-4-11,9-5-3,3-1 7,5-13-11,9 1-6,0-6-9,8-1-20,-3-1-13,17-4-12,2 2-13,0-1-13,6 4-21,-1 0-23,-2 0-33,2 4-35,3 5-29,4 3-35,-9 7-244,0 2-581,-5 6 257</inkml:trace>
          <inkml:trace contextRef="#ctx0" brushRef="#br0" timeOffset="16227.8615">18183 6497 50,'2'-16'298,"-2"16"-8,3-21-2,-1 9-7,2 2-13,-1-3-6,-3 13-35,2-15-26,-2 15-18,1-9-23,-1 9-15,0 0-17,0 0-10,6-12-22,-6 12-8,0 0-16,0 0-9,0 0-1,0 0-9,0 0-5,0 0 2,-18 49-11,7-27-3,0 4-3,-1-1-3,2-5 0,3 3-10,-1 4 2,1-7 0,0 4-3,2-4-2,1 1 0,3-6 0,1 1-4,0-4-3,0-12 4,3 17 0,-1-7 0,-2-10 0,12 9-2,-4-5-5,-8-4 1,24-4 1,-1-5 4,-8-1 1,0-1-4,1-3 1,1-7-5,3-6 0,-6 3 2,3-4-3,-10 1 9,1-1 7,-1 3 0,-2-3 5,-3 8-3,-2 0 5,0 5-2,-5-1 0,5-1-6,0 17-4,-7-16 0,2 9-7,5 7-8,-15-6-4,1 5-8,14 1-16,-31 14-19,11-6-19,3 0-26,-6 11-20,8-6-23,1-1-32,-1 12-30,6-11-17,9 4-30,2 1-19,3-6-172,5 1-469,4 2 207</inkml:trace>
          <inkml:trace contextRef="#ctx0" brushRef="#br0" timeOffset="16589.9885">18713 6525 13,'5'-7'310,"-2"-5"7,4 3 4,-7 9-7,4-16-10,-4 16-28,8-8-28,-8 8-20,0 0-26,0 0-32,0 0-12,0 0-25,0 0-9,0 0-13,0 0-11,0 0-3,0 40-24,0-20-2,-3 0-1,-4-4-11,2 9-11,1-5 7,-3-2-8,2 0 3,4-1-16,-1 1-6,2-2 0,-3 3-1,3-8-11,0-11 13,5 20 0,-5-20-4,5 17 13,0-12 19,-5-5 7,15 6 1,6-8-6,1-2-3,9-7-2,-1 2 3,15-11-5,-4 0 5,0-1 8,-9 6-2,6-10 3,-9 5-12,-3 5-3,1-5-7,-10 13-4,2-2-4,-4 1-4,-5 1-4,2 0-10,-12 7-1,14-6-7,-14 6-4,14-2-9,-14 2-4,0 0 5,13 10 1,-9-2-17,1 8-2,-2 0-31,4 0-31,3 0-22,1 3-30,6 2-24,5-1-37,-2 0-54,11-10-72,10 7-323,10-12-697,6-5 309</inkml:trace>
        </inkml:traceGroup>
      </inkml:traceGroup>
    </inkml:traceGroup>
    <inkml:traceGroup>
      <inkml:annotationXML>
        <emma:emma xmlns:emma="http://www.w3.org/2003/04/emma" version="1.0">
          <emma:interpretation id="{6B387CE8-B53C-4907-8BB7-577883EB211E}" emma:medium="tactile" emma:mode="ink">
            <msink:context xmlns:msink="http://schemas.microsoft.com/ink/2010/main" type="paragraph" rotatedBoundingBox="7834,8556 18622,8509 18627,9711 7839,97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3FB1C71-FB82-445B-9067-EF9DC17F0E8C}" emma:medium="tactile" emma:mode="ink">
              <msink:context xmlns:msink="http://schemas.microsoft.com/ink/2010/main" type="line" rotatedBoundingBox="7834,8556 18622,8509 18627,9711 7839,9759"/>
            </emma:interpretation>
          </emma:emma>
        </inkml:annotationXML>
        <inkml:traceGroup>
          <inkml:annotationXML>
            <emma:emma xmlns:emma="http://www.w3.org/2003/04/emma" version="1.0">
              <emma:interpretation id="{47ED4291-ABEB-4ECE-BAA3-9435BB0025CC}" emma:medium="tactile" emma:mode="ink">
                <msink:context xmlns:msink="http://schemas.microsoft.com/ink/2010/main" type="inkWord" rotatedBoundingBox="7834,8703 10675,8691 10679,9440 7838,9452"/>
              </emma:interpretation>
              <emma:one-of disjunction-type="recognition" id="oneOf28">
                <emma:interpretation id="interp140" emma:lang="en-IN" emma:confidence="0">
                  <emma:literal>side</emma:literal>
                </emma:interpretation>
                <emma:interpretation id="interp141" emma:lang="en-IN" emma:confidence="0">
                  <emma:literal>Side</emma:literal>
                </emma:interpretation>
                <emma:interpretation id="interp142" emma:lang="en-IN" emma:confidence="0">
                  <emma:literal>sick</emma:literal>
                </emma:interpretation>
                <emma:interpretation id="interp143" emma:lang="en-IN" emma:confidence="0">
                  <emma:literal>sidl</emma:literal>
                </emma:interpretation>
                <emma:interpretation id="interp144" emma:lang="en-IN" emma:confidence="0">
                  <emma:literal>sid</emma:literal>
                </emma:interpretation>
              </emma:one-of>
            </emma:emma>
          </inkml:annotationXML>
          <inkml:trace contextRef="#ctx0" brushRef="#br0" timeOffset="19779.2942">6126 7827 16,'0'0'181,"-7"-14"-12,7 14-17,-15-8-16,3 7-12,-4-3-11,-1 4-11,-5 0-18,-7 5-5,-4-2-4,-2 5-14,0 0-3,-9 8-5,10-8-7,0 4-4,0-3-9,6 0 0,-6 2-9,8-2 1,8 1-6,2 1-2,6-2-3,2 0 2,2 2-5,6-11 2,4 20 0,-4-20-1,19 20-2,-2-12 1,10 4 2,2-4 0,15 0-7,-8-5-4,9 6 4,-9-5-6,-1 0 7,-4-1 0,0 3 0,-4 1 5,-6-3 2,-6 0 0,-1 1 1,-4-2 2,2 2 0,-3-2 5,-9-3 16,10 11 11,-10-11 4,0 14 10,0-14-3,-9 20 1,-4-11 1,-3 4-5,-8 0-3,-1 2-4,-3-2-6,-4-1 2,3 0-10,-4 0-5,-11-3-7,13 1 8,-1-1-6,-2-5-6,-1 3-25,6-7-24,0 0-37,0-2-51,11-4-49,-3 3-65,4-6-120,3-3-381,14 12 168</inkml:trace>
          <inkml:trace contextRef="#ctx0" brushRef="#br0" timeOffset="20150.0834">6305 7651 160,'-17'-22'275,"3"0"-9,4 7-1,-2-4-27,2 6-24,1 1-18,3 4-22,-3 0-22,9 8-25,-7-15-44,7 15-62,0 0-47,0 0-33,0 0-42,0 0-42,31 25-164,-9-9-334,4-1 148</inkml:trace>
          <inkml:trace contextRef="#ctx0" brushRef="#br0" timeOffset="19986.1761">6373 7852 199,'16'-12'364,"-1"-1"-8,-5 6 2,-1-1 5,-1 1-16,-8 7-9,14-12-17,-14 12-31,9-5-25,-9 5-27,0 0-28,0 0-22,0 0-20,0 0-15,0 0-12,0 0-14,6 25-15,-9-6-9,1-3-11,1 7-5,-4-3-7,1 6-13,-1 1-3,0-2-2,0 2-9,1 1-19,1-4-36,-2 3-36,1-12-57,1 6-54,1-1-47,1-5-56,-3-4-69,4-11-51,-3 15-255,3-15-677,0 0 300</inkml:trace>
          <inkml:trace contextRef="#ctx0" brushRef="#br0" timeOffset="20617.2407">7289 7835 135,'-9'-8'280,"-1"1"-6,1 0-16,3-2-10,-5-3-22,-2 5-14,2-2-30,0 3-21,11 6-15,-18-8-14,7 5-15,11 3-13,-26-3-9,11 6-11,-6 0-10,6 3-10,-8 2-7,5 8-4,-10-3-7,6 7-1,-3 3-6,1 0-5,1 2-2,3-4-1,-2 14-6,10-8-3,-2-6-2,2 6-3,4-7-4,1-3 1,3 3-4,3-1 1,1-4-1,0 3-2,1-8 5,3 1 0,3 0-2,-2-3-2,3-2 2,-8-6 0,26 2 1,-6-7 0,1-2 1,6-8-5,6 2-1,-9-7 6,1-3-7,-1-2 6,5-7-4,0-7 8,-3-1 4,-4-2 4,0-3 2,-1 0 12,-4-3-5,0 5 4,2 2 5,-9 11 3,4 0 12,-4 1 7,0 4 6,-5 5 4,2 5 8,-2 5 19,-1 0-7,1 0-14,-5 10-2,5-11-14,-5 11-14,0 0-3,0 0-13,0 0-3,0 0 0,0 0-3,1 33-5,-6-13-6,2 9 4,0 3-4,-1 14 1,-4-1-7,2-1 7,0 3 1,2 1-5,-1-3 3,3 0-30,2-5-26,2 0-52,-2-5-34,0 6-51,5-11-63,-1-4-80,2 4-63,0-12-201,4-1-631,2-6 279</inkml:trace>
          <inkml:trace contextRef="#ctx0" brushRef="#br0" timeOffset="20965.4173">7904 8109 171,'0'0'339,"1"-19"-18,-1 19-11,4-15-7,1 4-16,-5 11-24,12-17-25,-4 8-29,1-2-11,5 0-26,-2 0-18,1-1-15,4 4-14,4-12-11,-6 11-9,6-2-19,3-3 12,-11 0-30,3-3-5,-4 5-15,1-5 0,-1 1-4,-3 1-6,-2-5-10,-2 0-7,-2 4 15,-3-3-23,-3 6 8,3 13-8,-5-21-3,-6 10 1,3-1-8,-6 8-1,2-1-11,-7 3 14,2 2 0,-2 6-10,-1 0 5,-7 7-3,3-1 3,2 10 1,-2 1 9,-2 11-13,7-6 7,4 0-6,3 1-3,0 1 7,5-2-4,4 4 3,6-3-1,2 2-2,4 1 3,1-4-7,9 0-14,5-8-24,1 0-31,20 3-45,1-11-63,3 1-67,13-9-78,-1-5-185,28-10-554,-3-6 246</inkml:trace>
        </inkml:traceGroup>
        <inkml:traceGroup>
          <inkml:annotationXML>
            <emma:emma xmlns:emma="http://www.w3.org/2003/04/emma" version="1.0">
              <emma:interpretation id="{8643F54B-9720-4F89-8F9A-A79CD2CBFE71}" emma:medium="tactile" emma:mode="ink">
                <msink:context xmlns:msink="http://schemas.microsoft.com/ink/2010/main" type="inkWord" rotatedBoundingBox="12138,8957 13044,8953 13047,9657 12141,9661"/>
              </emma:interpretation>
              <emma:one-of disjunction-type="recognition" id="oneOf29">
                <emma:interpretation id="interp145" emma:lang="en-IN" emma:confidence="0">
                  <emma:literal>=</emma:literal>
                </emma:interpretation>
                <emma:interpretation id="interp146" emma:lang="en-IN" emma:confidence="0">
                  <emma:literal>[</emma:literal>
                </emma:interpretation>
                <emma:interpretation id="interp147" emma:lang="en-IN" emma:confidence="0">
                  <emma:literal>€</emma:literal>
                </emma:interpretation>
                <emma:interpretation id="interp148" emma:lang="en-IN" emma:confidence="0">
                  <emma:literal>t</emma:literal>
                </emma:interpretation>
                <emma:interpretation id="interp149" emma:lang="en-IN" emma:confidence="0">
                  <emma:literal>Z</emma:literal>
                </emma:interpretation>
              </emma:one-of>
            </emma:emma>
          </inkml:annotationXML>
          <inkml:trace contextRef="#ctx0" brushRef="#br0" timeOffset="21620.91">9849 7931 46,'0'0'214,"0"0"-4,0 0 1,-5-19-7,5 19-6,0 0-8,0 0-8,0 0-5,0 0-11,0 0-9,0 0-12,0 0-10,0 0-14,0 0-8,0 0-9,5-9-6,-5 9-12,0 0-4,0 0-4,0 0-6,0 0-9,0 0-1,0 0-9,0 0-2,0 0-2,0 0-2,0 0-7,27 0-2,-10-5 0,2 3-4,12-2 0,-2 3-5,3-6-6,4 4 12,0-2-14,-2 4-6,2-3 0,0 2-8,-2 2-32,0 0-35,-6 0-52,-6 2-60,7-2-59,-9 5-65,-1 0-163,-4 3-495,-3-1 219</inkml:trace>
          <inkml:trace contextRef="#ctx0" brushRef="#br0" timeOffset="21240.2343">10056 7871 11,'-24'-16'349,"8"5"-25,3 2-2,4 1-5,1 1-12,-1-1-16,9 8-27,-14-12-29,9 5-18,5 7-29,-7-9-12,7 9-22,0 0-17,-8-12-17,8 12-11,0 0-22,0 0-20,0 0-28,0 0-20,0 0-29,0 0-27,0 0-35,0 0-44,0 0-45,0 0-40,0 0-31,0 0-2,0 0-202,0 0-474,19 33 210</inkml:trace>
          <inkml:trace contextRef="#ctx0" brushRef="#br0" timeOffset="21827.9498">10009 8448 293,'-8'4'295,"-1"3"9,9-7 3,-13 8 10,13-8-29,-7 9-11,7-9-9,0 0-16,0 0-18,0 0-21,0 0-21,0 0-14,0 0-18,0 0-15,60-6-14,-26 3-21,17-4-23,2-1-42,5 4-39,0-2-43,5 3-41,1-1-28,-6 4-35,3-3-77,1 3-57,-10 7-267,5-7-586,-8-4 260</inkml:trace>
        </inkml:traceGroup>
        <inkml:traceGroup>
          <inkml:annotationXML>
            <emma:emma xmlns:emma="http://www.w3.org/2003/04/emma" version="1.0">
              <emma:interpretation id="{66D03E1A-F83F-423E-9954-FDF29FB8034A}" emma:medium="tactile" emma:mode="ink">
                <msink:context xmlns:msink="http://schemas.microsoft.com/ink/2010/main" type="inkWord" rotatedBoundingBox="14663,8769 15615,8665 15701,9452 14749,9556">
                  <msink:destinationLink direction="with" ref="{E385C728-345D-4113-97B5-F44D0CCA0BF2}"/>
                </msink:context>
              </emma:interpretation>
              <emma:one-of disjunction-type="recognition" id="oneOf30">
                <emma:interpretation id="interp150" emma:lang="en-IN" emma:confidence="0">
                  <emma:literal>30</emma:literal>
                </emma:interpretation>
                <emma:interpretation id="interp151" emma:lang="en-IN" emma:confidence="0">
                  <emma:literal>300</emma:literal>
                </emma:interpretation>
                <emma:interpretation id="interp152" emma:lang="en-IN" emma:confidence="0">
                  <emma:literal>3</emma:literal>
                </emma:interpretation>
                <emma:interpretation id="interp153" emma:lang="en-IN" emma:confidence="0">
                  <emma:literal>30s</emma:literal>
                </emma:interpretation>
                <emma:interpretation id="interp154" emma:lang="en-IN" emma:confidence="0">
                  <emma:literal>00</emma:literal>
                </emma:interpretation>
              </emma:one-of>
            </emma:emma>
          </inkml:annotationXML>
          <inkml:trace contextRef="#ctx0" brushRef="#br0" timeOffset="23911.5618">12585 7900 84,'-15'-8'108,"15"8"-8,0 0 3,0 0-13,0 0-4,-14-3-7,14 3 3,0 0-11,0 0-2,0 0-4,0 0-6,-7-11-6,7 11 1,0 0-8,0 0 3,0 0 3,0 0 7,-2-15-2,2 15 9,0 0-3,0 0 2,0 0-9,0 0-2,0-20-6,0 20-4,-5-15-4,5 15-2,-1-15-3,1 15 4,-4-20-5,4 20-5,-7-16-3,4 4-2,3 12 1,0-21-2,0 8 2,3-4-3,4 2 4,2 0-8,-3-1 1,3 1-1,5-2-3,-2 2-1,1 1-2,3 2 9,-1 2-5,0 2 1,1-4 0,4 5 4,-4 1-1,-1 2-3,2 1 2,-2 3-3,1 0-1,1 5 2,-3-2 1,-1 3-6,3 2 3,-3 3-2,-4-2 2,1 4-6,-1 0 4,-3 3-1,-2-2 0,-2 3-3,-8 3 2,5 1-3,-10 0 1,-2 6 0,-8-6-1,-4 14 0,-11-4 0,10-7-2,-10 4 3,11-10-3,-3 0-1,11-8 0,-1 2 2,2-2 3,1-2-1,5-4-2,-2 2 2,12-6-5,-11 6-2,11-6 4,0 0 4,-13 0 1,13 0 9,0 0-5,0 0-1,0 0-4,0 0 0,24-24-1,-14 19-4,2 0 0,0-1 4,-12 6-2,24-3-3,-14 3 1,9-1 2,-19 1 2,24 4 4,-9 2-2,0 2 1,1 0 0,-1-1 1,0 6-3,-1 1 3,-4 3-2,4-2 1,-2 4 5,-2-2-10,-1 8-1,-4-6 1,-3-3 0,-8 11 3,1-4-2,-7-3 2,-1 5-4,-6 0 0,-5-6-1,-2 3 4,-1-3-4,0-3 1,-4-5-1,2 2-2,2-2-6,6-8-7,1 2-16,1-5-23,0-4-39,2 0-51,3-7-30,4-2-34,5 3-33,2-8-126,3-2-390,6-4 173</inkml:trace>
          <inkml:trace contextRef="#ctx0" brushRef="#br0" timeOffset="24287.4716">13266 7779 180,'0'0'220,"-12"-17"-9,9 7-12,-9 0-10,12 10-19,-15-10-16,8 6-13,7 4-15,-19 3-13,19-3-12,-22 11-10,10 3-7,3 6-5,-4 4-6,2 4-7,3 4-7,-4 6-9,5-8 2,5 4-7,-1-4-5,3 3-4,0-3-4,2-1-1,-1 2-3,5-14-3,0 5 0,-1-4-4,6-5 0,-1 1 2,4-5 12,1-5-5,0 3-1,2-4-4,4-8-1,-2-2-2,0-1 5,3-10-7,-3 5 0,-4-10-6,0-1 4,-1 0-5,-4-4 1,-3-4-3,-2 2 2,-3-1-5,-2-11 7,-2 13-7,-3 2-1,-4-1-1,3 8 3,-3 2-3,-1 1-2,-2 3-1,0 0 0,2 8-4,-6-2 2,1 1-1,0 2-4,-2 6-1,1 6-9,1 1-12,-2-3-14,1 6-24,3 3-28,1 0-29,1 2-24,6-3-27,4-2-24,2 6-169,3-3-396,6-1 175</inkml:trace>
        </inkml:traceGroup>
        <inkml:traceGroup>
          <inkml:annotationXML>
            <emma:emma xmlns:emma="http://www.w3.org/2003/04/emma" version="1.0">
              <emma:interpretation id="{4AF6431D-4BC7-465C-9129-9B2B9C207103}" emma:medium="tactile" emma:mode="ink">
                <msink:context xmlns:msink="http://schemas.microsoft.com/ink/2010/main" type="inkWord" rotatedBoundingBox="16015,8853 18575,8485 18731,9568 16171,9936">
                  <msink:destinationLink direction="with" ref="{E385C728-345D-4113-97B5-F44D0CCA0BF2}"/>
                </msink:context>
              </emma:interpretation>
              <emma:one-of disjunction-type="recognition" id="oneOf31">
                <emma:interpretation id="interp155" emma:lang="en-IN" emma:confidence="0">
                  <emma:literal>mind".</emma:literal>
                </emma:interpretation>
                <emma:interpretation id="interp156" emma:lang="en-IN" emma:confidence="0">
                  <emma:literal>mind.</emma:literal>
                </emma:interpretation>
                <emma:interpretation id="interp157" emma:lang="en-IN" emma:confidence="0">
                  <emma:literal>minds.</emma:literal>
                </emma:interpretation>
                <emma:interpretation id="interp158" emma:lang="en-IN" emma:confidence="0">
                  <emma:literal>mind</emma:literal>
                </emma:interpretation>
                <emma:interpretation id="interp159" emma:lang="en-IN" emma:confidence="0">
                  <emma:literal>minded.</emma:literal>
                </emma:interpretation>
              </emma:one-of>
            </emma:emma>
          </inkml:annotationXML>
          <inkml:trace contextRef="#ctx0" brushRef="#br0" timeOffset="25537.3347">13792 7892 279,'4'-9'279,"-4"9"-3,0 0-3,5-15-12,-5 15-20,0 0-28,7-7-21,-7 7-19,0 0-22,0 0-18,0 0-12,0 0-11,0 0-11,0 0-9,0 0-13,0 0-4,10 37-5,-12-18-15,2 0-3,-3 1 2,-1 6-5,1-8-8,-2 6-3,0-4-3,3-3-5,2 3-4,-3-1 1,3-4-5,-4-6-1,4-9-6,4 20-6,-4-20-6,0 13 1,0-13-10,5 11 3,-5-11-2,0 0-1,0 0 8,29-17-1,-15 3-2,6-5 2,-3-4-1,0-4 1,-1 6 3,2-2-4,-6-1 5,4 4 2,-3 4 1,-4-2-1,5 3 7,-6 0 5,4-5 0,-3 13-1,-9 7 9,10-14-10,-10 14-1,7-12-2,-7 12-4,0 0-3,17-8-2,-17 8-2,0 0 3,0 0-1,0 0-2,0 0 6,15 26-3,-8-11 0,-7-3 1,3 4 0,-3 4 1,4-10 1,-3 7-3,3 0 1,-2-1 10,3-1-11,-4 2 0,1-8 3,2 1-2,-4-10 0,10 17 3,-10-17-5,5 9 2,-5-9 1,0 0 0,19 0 2,-19 0-2,27-14 1,-12 3 0,2 0-2,1-9-1,5-1 1,0 1 2,2-2-5,-6-3 2,2 7-1,1-5 3,-12 5-1,5 4 5,-1-2 1,-4 4 12,2 3 9,-12 9 4,16-15 3,-10 8-9,-6 7 6,12-8-9,-12 8-3,0 0-3,12-9-5,-12 9-4,0 0 4,0 0-5,0 0 1,7 37 0,-7-21-6,2-2-1,-2 3 0,0-1-13,-2 0-9,2-1-24,0 2-11,2-1-29,3 0-22,-5 0-25,0-4-30,3 0-18,3-3-18,-6-9-21,15 16-4,-8-9 0,3-3 0,7-3 22,4-1 11,1-4 18,9 1 21,-9-3 17,-2-1 17,1-2 19,-1 1 24,1-1 17,-9 0 42,1-1 21,-4-1 37,-1 4 21,3-3 17,-1-2 17,-3 3 25,0 1 13,-4-3 3,-3 11 6,7-16 0,-7 16-4,8-12 0,-8 12-9,5-9-13,-5 9-13,6-11-12,-6 11-4,0 0-19,0 0-15,0 0-1,0 0-6,0 0 0,0 0-11,0 0-5,3 32-2,-5-19-9,2-13 4,-1 25-10,-3-8 0,1-4 1,3 3-4,-4 0 0,1 1 1,3-3 0,0-14-12,-2 25 6,4-16 1,-2-9-6,0 15-9,0-15-5,7 12-12,-7-12-10,12 2-7,-12-2-3,22-2-1,-22 2-2,29-12 3,-14 0-1,2 1 9,4-6 3,-1-3 2,3 0 3,-1-2 5,3-15-5,-2 17 7,-3-5 2,-1 4 7,-4 11 13,-1-3 3,0 0 7,-9 5 6,5 1-8,-10 7 4,10-13-7,-10 13-2,12-3 3,-12 3-5,0 0-3,0 0 3,16 17 7,-16-17-5,1 23-1,-1-4 2,-1-1 0,1-3-5,-4 5 1,1-4 4,3 3-6,0-5 2,0 0-3,-4-3-4,4-11 7,0 22 0,0-22-1,0 15 2,0-15-2,5 13 1,-5-13 2,9 5-3,-9-5 1,17-4 2,-17 4-3,26-21 0,-9 14-2,7-9 1,-2 1 0,-5 1 0,2 0-1,-2 4-5,-2-8 1,1 4 6,-3 2-2,-3 1 0,6-6-3,-4 9 5,-12 8-2,17-12 1,-9 4-3,-8 8 4,16-11-2,-16 11-4,13-6 0,-13 6-1,0 0 6,0 0-7,0 0 4,24 13 3,-24-13 0,0 0 4,4 23-2,-4-23-1,10 18 8,-10-18-2,0 0 6,2 15 3,-2-15-3,0 0-2,3 16 0,-3-16 8,0 0 4,0 0-6,21 9 10,-21-9-10,32-12-5,-32 12-4,48-9 1,-26 5-5,0-3-9,-3 2-11,-4 2 0,4-2-4,-7 4-6,0-2 0,-12 3-2,19 3-3,-19-3-4,19 3-9,-11 2-7,-8-5-6,14 9-23,-7-1-35,-2 0-36,-5-8-64,20 15-41,-13-10-221,-7-5-511,29 8 227</inkml:trace>
          <inkml:trace contextRef="#ctx0" brushRef="#br0" timeOffset="484572.8466">15637 8205 86,'0'-18'153,"0"18"-7,0-16-5,0 16-4,0-15-13,0 15-13,0-17-8,0 17-6,-7-13 2,7 13-17,-5-14-1,5 14-6,0 0-21,-9-11 5,9 11-9,-6-9-4,6 9-3,0 0-4,-14-9-6,14 9-3,-15-3-3,15 3 0,-19 1-8,5-2 1,14 1-3,-24 1 0,12 2-11,-5 1 11,3-2-4,-1 3-4,3 0 5,-2 3-6,1-5 1,-3 2-5,1 5 1,5-4-2,-2 5-6,-2-2 8,6-4-1,-1 12-5,-1-4 4,3 4-4,-5 1 3,5 0 3,2 2-1,0 1-3,-4 2 2,4 4 1,4-2-2,1-4 0,1-2 3,4 1 3,-1-4 4,3 4-9,0-5 2,-2-2-3,3 0 6,2-1 1,4-2-3,0-4 5,3 0 0,0-2-2,2-4 3,0-4 2,1 0 5,1-3 8,-10-2-7,8-5 0,-3-2 0,1-9-3,-7 0-2,4 0-2,-2-5 2,0 2-1,-6 0-4,3 0 1,-4 3-2,-3-1 0,3 0-2,-2 0 1,2 9 3,-3-3 3,3 3 2,-1 1-5,-1 1 1,-1-1 7,-2 0 4,1 4 2,-1 12 2,4-20 0,-2 9-6,-2 11 3,5-21 0,-5 10-4,0 11 0,3-22-3,-3 22 0,2-14-2,1 5 1,-3 9 1,4-11-5,-4 11 5,0 0-4,3-13-2,-3 13 1,0 0-8,0 0 2,0 0-6,4-8-2,-4 8 2,0 0 3,0 0-4,0 0 2,0 0-1,0 0 3,0 41 0,0-22-1,-2 1 0,4 4-1,-11 4-4,9-1-4,-5 1-17,8-2-9,-3 1-17,2 1-12,-2-2-29,2-1-22,5 3-25,-2-3-15,1-6-26,0 3-154,4-7-359,0 4 159</inkml:trace>
          <inkml:trace contextRef="#ctx0" brushRef="#br0" timeOffset="485124.8516">16329 7686 121,'-4'-18'173,"4"18"-15,0-17-8,0 17-3,4-15-7,-4 15-12,-6-13-5,6 13-6,-3-15 0,3 15 4,-5-12-6,5 12-2,0 0-1,-5-12-4,5 12-2,0 0 3,-5-12-15,5 12-6,0 0-4,-5-13-6,5 13-9,0 0-2,0 0-2,-9-6-16,9 6-7,0 0 0,0 0-10,0 0-6,0 0 16,0 0-3,0 0-7,0 0-1,0 0-5,0 0-1,0 0 0,-14 27-2,14-27-2,-6 16-4,2-4-4,-1 0 6,5-12-4,-2 24-5,-3-8 0,3 0 1,-3-3-1,4-1-6,1-12-14,-6 16-5,6-2-5,0-14-8,-3 14-4,3-14-4,-2 15-10,2-15-2,-3 13-5,3-13 2,0 12-1,0-12 5,0 0 2,0 0 4,0 0 2,0 0 1,0 0 3,0 0 2,0 0 2,0 0-1,0 0 2,0 0-3,14-33 5,-14 33 1,6-21 7,-2 10-3,-4-5-2,0 4 3,3-1 0,-3 13 2,0-26 1,0 13 0,0 13 4,-5-27 1,5 15 5,0 12-4,-2-23 4,1 12-1,1 11 1,-5-19 3,5 19-3,-2-16 1,2 16 2,-4-12-2,4 12 5,-3-15-11,3 15-28,0 0-29,-5-11-30,5 11-34,0 0-23,0 0-111,-15-5-289,15 5 129</inkml:trace>
          <inkml:trace contextRef="#ctx0" brushRef="#br0" timeOffset="485817.1903">16018 7545 12,'-2'-16'178,"2"16"-14,0-17-9,0 17-7,3-18 0,-3 18 0,6-15 2,-5 5-3,-1 10-9,2-10-9,-2 10-7,0 0-10,0 0-8,3-18-13,-3 18-9,0 0-8,0 0-8,2-8-7,-2 8-11,0 0-1,0 0-5,0 0-7,0 0-3,0 0-5,0 0 1,0 0-6,0 0 0,0 0-1,0 0-7,0 0 4,-2 46-1,2-31 1,-5 2 1,4 1 2,-6 1-5,5-2 1,-1 2 0,-4 2-2,5-5 0,-1 12-4,-2-1 0,-1-7 1,5 4 0,-6-7-2,3 5-3,-1-5 0,4-1 1,-3-4-4,3-1 5,1-11-2,-4 17-1,4-17 2,-3 12 1,3-12-2,0 0 5,-2 11-2,2-11 0,0 0 0,0 0-2,0 0-2,0 0 3,10-40-3,-5 22-1,4-11-1,-2 1 0,1-3-2,6-7 4,-6-2-4,1 9 0,3 3 2,-4-2-6,3-1 4,-1 5 5,-5 0-7,2 5 3,0 4 1,-2-1 3,-2 4 15,1 5-2,-4 9 1,1-20-2,1 12-3,-2 8-1,5-14-4,-5 14-3,0 0 1,4-13-5,-4 13-1,0 0-1,0 0-1,0 0 0,0 0-15,0 0-7,0 0 3,-11 58-11,3-27-18,-7 14-22,-4 7-20,0 2-29,-5 30-34,-3 1-31,-2 6-218,3 5-432,-10 38 192</inkml:trace>
        </inkml:traceGroup>
      </inkml:traceGroup>
    </inkml:traceGroup>
    <inkml:traceGroup>
      <inkml:annotationXML>
        <emma:emma xmlns:emma="http://www.w3.org/2003/04/emma" version="1.0">
          <emma:interpretation id="{EB330D48-3C64-4E69-875D-1C417D0CDA50}" emma:medium="tactile" emma:mode="ink">
            <msink:context xmlns:msink="http://schemas.microsoft.com/ink/2010/main" type="paragraph" rotatedBoundingBox="17806,10010 18465,10879 18264,11031 17604,1016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F34FAFD-2969-428E-BD04-D4F3879155C4}" emma:medium="tactile" emma:mode="ink">
              <msink:context xmlns:msink="http://schemas.microsoft.com/ink/2010/main" type="line" rotatedBoundingBox="17806,10010 18465,10879 18264,11031 17604,10162"/>
            </emma:interpretation>
          </emma:emma>
        </inkml:annotationXML>
        <inkml:traceGroup>
          <inkml:annotationXML>
            <emma:emma xmlns:emma="http://www.w3.org/2003/04/emma" version="1.0">
              <emma:interpretation id="{10E6D291-2606-4258-AE19-B81F9FFBC0E0}" emma:medium="tactile" emma:mode="ink">
                <msink:context xmlns:msink="http://schemas.microsoft.com/ink/2010/main" type="inkWord" rotatedBoundingBox="17806,10010 18465,10879 18264,11031 17604,10162"/>
              </emma:interpretation>
              <emma:one-of disjunction-type="recognition" id="oneOf32">
                <emma:interpretation id="interp160" emma:lang="en-IN" emma:confidence="0">
                  <emma:literal>m</emma:literal>
                </emma:interpretation>
                <emma:interpretation id="interp161" emma:lang="en-IN" emma:confidence="0">
                  <emma:literal>8</emma:literal>
                </emma:interpretation>
                <emma:interpretation id="interp162" emma:lang="en-IN" emma:confidence="0">
                  <emma:literal>&amp;</emma:literal>
                </emma:interpretation>
                <emma:interpretation id="interp163" emma:lang="en-IN" emma:confidence="0">
                  <emma:literal>.</emma:literal>
                </emma:interpretation>
                <emma:interpretation id="interp164" emma:lang="en-IN" emma:confidence="0">
                  <emma:literal>R</emma:literal>
                </emma:interpretation>
              </emma:one-of>
            </emma:emma>
          </inkml:annotationXML>
          <inkml:trace contextRef="#ctx0" brushRef="#br0" timeOffset="524474.5983">14740 14092 8,'0'0'51,"0"0"-9,0 0 0,0 0 0,0 0 1,0 0 4,12 20-11,-12-20 10,0 0-4,0 0-6,0 0-1,0 0 0,0 0 0,0 0-2,0 0-1,16 2-11,-16-2 9,0 0-6,10 6 6,-10-6-6,0 0-1,0 0-4,0 0 3,12 2-4,-12-2-4,0 0-6,12 4 1,-12-4 15,0 0-6,8 6-18,-8-6-10,0 0-16,0 0-27,14 7-81,-14-7-144,0 0 64</inkml:trace>
        </inkml:traceGroup>
      </inkml:traceGroup>
    </inkml:traceGroup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2:03.8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0875780-3F6C-4800-A3D0-EBB012EF24E4}" emma:medium="tactile" emma:mode="ink">
          <msink:context xmlns:msink="http://schemas.microsoft.com/ink/2010/main" type="inkDrawing" rotatedBoundingBox="1976,9045 5684,8788 5690,8865 1982,9121" semanticType="underline" shapeName="Other">
            <msink:sourceLink direction="with" ref="{67E9904C-5E4F-4D61-8321-B8E3BFBFA7EE}"/>
          </msink:context>
        </emma:interpretation>
      </emma:emma>
    </inkml:annotationXML>
    <inkml:trace contextRef="#ctx0" brushRef="#br0">583 191 142,'-93'13'263,"11"-2"3,23-2-6,7-1-5,4-1-8,10-4-14,9 2-2,-2-3-11,9 1-4,0 4-14,0-6-23,5 1 0,1 3-9,8-5-16,8 0-7,-19 0-18,19 0-3,-14 4-15,14-4-6,0 0-10,-12 4 1,12-4 0,0 0-8,0 0 4,0 0 25,0 0 22,0 0 7,57 12 5,-9-11-3,15-1 7,34-1-4,11-11-12,59-1-9,2 10-9,5-16-12,9 6-11,-2 0-8,16-2-9,-6 0-7,3 2-6,-1-2-8,6 3-5,-10-1-9,-4 2-4,-15-1 0,-69 7-7,63-15-4,-65 14-1,-8-3-3,-26 4-3,-1-3 1,-7 1-7,-4 1 1,-4-4 0,-16 5-5,-4 0 1,2-2-4,-9 6 2,-7-2-3,-3-2 1,0 3 2,-12 2-1,15-4-1,-15 4 1,11-4-4,-11 4-8,0 0 2,0 0-6,18-4-19,-18 4-25,0 0-31,0 0-38,0 0-37,0 0-44,0 0-48,0 0-35,0 0-35,0 0-49,-44 8-44,44-8-355,-24 4-828,24-4 366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47:42.3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D4F28B5-D7B8-4E39-B237-B7A128448C3F}" emma:medium="tactile" emma:mode="ink">
          <msink:context xmlns:msink="http://schemas.microsoft.com/ink/2010/main" type="writingRegion" rotatedBoundingBox="2125,1190 25630,1777 25380,11753 1876,11166"/>
        </emma:interpretation>
      </emma:emma>
    </inkml:annotationXML>
    <inkml:traceGroup>
      <inkml:annotationXML>
        <emma:emma xmlns:emma="http://www.w3.org/2003/04/emma" version="1.0">
          <emma:interpretation id="{B2DC37B2-44A3-4BB7-8F59-F91846B686FE}" emma:medium="tactile" emma:mode="ink">
            <msink:context xmlns:msink="http://schemas.microsoft.com/ink/2010/main" type="paragraph" rotatedBoundingBox="2130,1185 24194,1826 24148,3420 2084,27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49DBC3-1FC3-4A7C-B63C-23FBE71F84FD}" emma:medium="tactile" emma:mode="ink">
              <msink:context xmlns:msink="http://schemas.microsoft.com/ink/2010/main" type="inkBullet" rotatedBoundingBox="2130,1185 3800,1233 3754,2827 2084,2779"/>
            </emma:interpretation>
            <emma:one-of disjunction-type="recognition" id="oneOf0">
              <emma:interpretation id="interp0" emma:lang="en-IN" emma:confidence="0">
                <emma:literal>to</emma:literal>
              </emma:interpretation>
              <emma:interpretation id="interp1" emma:lang="en-IN" emma:confidence="0">
                <emma:literal>t</emma:literal>
              </emma:interpretation>
              <emma:interpretation id="interp2" emma:lang="en-IN" emma:confidence="0">
                <emma:literal>¥0</emma:literal>
              </emma:interpretation>
              <emma:interpretation id="interp3" emma:lang="en-IN" emma:confidence="0">
                <emma:literal>for</emma:literal>
              </emma:interpretation>
              <emma:interpretation id="interp4" emma:lang="en-IN" emma:confidence="0">
                <emma:literal>*to</emma:literal>
              </emma:interpretation>
            </emma:one-of>
          </emma:emma>
        </inkml:annotationXML>
        <inkml:trace contextRef="#ctx0" brushRef="#br0">627 236 40,'-7'-10'210,"-2"5"-4,-1-3-9,3 1-6,7 7-16,-19-13-15,14 9-10,5 4-14,-20-3-11,20 3-11,-22-1-8,22 1-8,-24 1-8,7 5-11,-2-1 0,-7 7-7,2 5-2,-1 0 3,-8 13-1,3-1-6,-6 3-4,5 4-4,2 3 2,2 7-1,-6 5-4,-1 24 0,1-8 1,3 5-6,1 2-2,15-16 0,2-1-3,-7 19-2,16-24-2,3 4-1,-4 2 0,11-6 1,0 5-3,15-9 4,-3 4 3,8-14-1,9 1-1,-2-2 8,11-6 24,6-4-6,2-11-12,7-1 6,3-5-4,4-8 3,25-9-1,-7-1-9,4-12-1,-4-4-1,-3-8 7,-12-6-8,4-8 2,-13-6 4,1 2-14,1-17-6,-10-6 3,-2-1-17,-1-14 5,-11 0 2,14-39-5,-27 40-1,-9 3-6,3 0-10,-16 26-6,-8-1-2,-4-16 4,-4 22 1,-9 5-8,2 3 2,-8 7 3,-5 2-1,1-1 0,5 19-5,-11-7-1,-6 9 3,9 7-6,-11 1 1,-2 7-10,-5 6-9,-7 3-16,-5 12-11,5-2-15,-15 16-11,14-2-13,-8 15-14,7 2-8,11-9-15,-5 16-12,14-12-9,-3 3-9,6 21-10,13-17-31,3 0-19,-1 3-24,5 2-181,-1-8-462,12 1 204</inkml:trace>
        <inkml:trace contextRef="#ctx0" brushRef="#br0" timeOffset="-511.7016">756 357 52,'0'0'240,"0"0"0,0-13 0,0 13-6,0 0-18,0 0-17,4-11-20,-4 11-17,0 0-15,0 0-12,0 0-16,0 0-8,0 0-15,0 0-9,0 0-5,0 0-14,0 0-2,0 0-9,0 0 0,0 0 17,0 0-2,-7 44-4,0-28-1,2 3-7,-2 6-4,-3 1-5,-2 2-7,-7 9-4,6-8 0,-6 12-2,0-1-8,-7-5-3,8 3 5,-1-8-17,0 6-25,4-9-24,-1-1-28,-1 1-28,10-11-25,-1 3-37,1-3-37,4-1-25,3-2-19,0-13-168,-5 13-433,5-13 191</inkml:trace>
        <inkml:trace contextRef="#ctx0" brushRef="#br0" timeOffset="158946.9027">140 853 179,'-10'-13'192,"10"13"4,0 0 3,0 0 1,0-15-6,0 15-7,0 0-9,-7-9-5,7 9-12,-5-7-4,5 7-16,0 0-12,0 0-11,0 0-12,-11-9-15,11 9-9,0 0-16,0 0-5,0 0-3,38 2 0,-9 0-12,22-1-8,13-1-11,33 0-4,10-1-6,42 2-7,-45 4-4,45-5-10,-50 3-19,-2 1-9,-1-2-22,1 4-21,-8-6-35,-26 4-37,4-3-37,-11-1-21,-5 2-172,-16-4-408,-3 2 181</inkml:trace>
        <inkml:trace contextRef="#ctx0" brushRef="#br0" timeOffset="158671.0639">1079 673 114,'-10'-13'198,"-2"0"-9,-3 1-10,-2 2-18,-2 2-13,3 0-21,1-2-10,-2 8-13,2-3-11,-1 5-14,3-2-2,-8 5-13,4 2-2,-5 2-10,3 5-10,-7-1-13,-4 8-14,1 2-8,-9 0-10,-3 3-16,0 2-15,-3 0-8,8-1-11,-5-2-15,10-4-8,-5 6-18,9-14-7,-2 7-8,0-4-16,10-3-65,-3 2-204,6-4 91</inkml:trace>
        <inkml:trace contextRef="#ctx0" brushRef="#br0" timeOffset="158426.794">411 752 92,'0'0'138,"0"0"0,0 0 0,0-11-5,0 11 3,0 0 0,0 0 3,0 0-1,-6-13 0,6 13-3,0 0-1,0 0-4,0 0-4,0 0-6,0 0-7,0 0-5,0 0-10,0 0-8,-5-9-10,5 9-2,0 0-3,0 0-6,0 0-5,-4-16-3,4 16-7,0 0-4,-3-14-7,3 14-1,0 0 4,0-16-6,0 16 2,0 0-4,0-20 0,0 20-6,0-18-6,0 18-4,0-22 0,3 13 1,-3 9-5,-3-20 0,3 20-1,0-19-4,0 19-2,3-13-3,-3 13 0,0 0 2,0-15-7,0 15-5,0 0 2,0 0 0,0 0-1,0 0-4,0 0 3,4-12-4,-4 12 1,0 0 0,0 0 2,0 0 2,0 0-2,0 0 3,0 0-3,15 31 0,-15-31-3,7 17 2,5-1 0,-4-5 2,2 7 1,-3-1 3,9 8-3,-4 0-18,1 1 1,3 0 2,2 2 2,8 4 1,-4-5 0,4 6 4,8-2-22,2-4-12,-2-1-14,4 1-21,-9-7-20,1-3-31,-1 2-10,4-10-57,-6 3-24,-8-4-161,0-2-412,-6-1 182</inkml:trace>
      </inkml:traceGroup>
      <inkml:traceGroup>
        <inkml:annotationXML>
          <emma:emma xmlns:emma="http://www.w3.org/2003/04/emma" version="1.0">
            <emma:interpretation id="{6DE0BDAB-B1BC-4534-B545-8EAA9E5B1EEB}" emma:medium="tactile" emma:mode="ink">
              <msink:context xmlns:msink="http://schemas.microsoft.com/ink/2010/main" type="line" rotatedBoundingBox="4360,1645 24182,2222 24152,3257 4330,2681"/>
            </emma:interpretation>
          </emma:emma>
        </inkml:annotationXML>
        <inkml:traceGroup>
          <inkml:annotationXML>
            <emma:emma xmlns:emma="http://www.w3.org/2003/04/emma" version="1.0">
              <emma:interpretation id="{2A14B129-36A5-4DBE-88A0-B13546D0BFD9}" emma:medium="tactile" emma:mode="ink">
                <msink:context xmlns:msink="http://schemas.microsoft.com/ink/2010/main" type="inkWord" rotatedBoundingBox="4359,1686 8754,1814 8730,2663 4334,2535"/>
              </emma:interpretation>
              <emma:one-of disjunction-type="recognition" id="oneOf1">
                <emma:interpretation id="interp5" emma:lang="en-IN" emma:confidence="0">
                  <emma:literal>surface</emma:literal>
                </emma:interpretation>
                <emma:interpretation id="interp6" emma:lang="en-IN" emma:confidence="0">
                  <emma:literal>Surface</emma:literal>
                </emma:interpretation>
                <emma:interpretation id="interp7" emma:lang="en-IN" emma:confidence="0">
                  <emma:literal>surprise</emma:literal>
                </emma:interpretation>
                <emma:interpretation id="interp8" emma:lang="en-IN" emma:confidence="0">
                  <emma:literal>surfaces</emma:literal>
                </emma:interpretation>
                <emma:interpretation id="interp9" emma:lang="en-IN" emma:confidence="0">
                  <emma:literal>surfie</emma:literal>
                </emma:interpretation>
              </emma:one-of>
            </emma:emma>
          </inkml:annotationXML>
          <inkml:trace contextRef="#ctx0" brushRef="#br0" timeOffset="651.53">2652 769 121,'17'-12'214,"-3"1"-6,1 1 1,-3-6 1,-1 9-15,-5-3-16,-1 0-7,1 0-7,-1 0-5,-5 10-11,3-13-3,-3 13-7,0-14-13,0 14-16,0 0-9,0 0-14,-7-21-8,7 21-7,-12-5-12,-1 3-6,13 2-3,-31 3-6,9 4-5,-4 10-6,-3-1-2,-2 3-1,-4 4-3,-5 0-7,4 5-2,12-8-1,1 3-5,0 0 4,1-3-6,2 4 1,6-8-1,9 4-7,-2-4-2,0 4 0,7-5 1,0 0 3,10 0-4,2 0-1,0 0 0,7-4 2,-2 0 4,11 1-1,-3 0-2,4-2 0,-10 1-3,3-5 2,0-2-2,-3 1 4,-9 2-4,2-6 3,7 3 5,-10-1 2,-9-3-1,13 7 7,-13-7 2,11 5 0,-11-5 0,0 0 3,12 1-1,-12-1-1,0 0-7,0 0 1,-28 14-1,8-19-1,-1 10-6,-15 1-4,4-3-11,-2 2-10,5 1-12,0-1-11,-2-1-18,9 0-15,-9-3-15,11 1-22,-1-2-18,6 5-21,-2-9-17,17 4-32,-14 4-24,14-4-163,0 0-417,0 0 185</inkml:trace>
          <inkml:trace contextRef="#ctx0" brushRef="#br0" timeOffset="1103.819">2961 964 127,'11'-8'278,"-5"-4"1,-4 4-9,7 0-17,-9 8-9,7-17-20,-7 17-13,3-15-16,-3 15-10,0 0-30,0-10-14,0 10-15,0 0-15,0 0-12,0 0-6,-41 23-5,32-11-16,-4 3-6,4 0-8,-1 2 2,3 1-7,0 0-3,-5 7-3,5-9-3,2 3-4,-1-2-5,-1-2-8,2 2 1,3-1-5,2-2 0,2 1 2,-2-2-8,5-1 10,2-3-13,1 2-8,2-5-13,4 2-6,1-5 2,4 1-3,0-6-7,3-3-2,4-4-2,1 0 2,-1-6 1,3-1-1,8-11 6,-13 6-2,0-4 4,2 2 4,-7-5 11,4 1 9,0 2 5,-3 1 5,-1 4 14,-2-5 3,-5 2 11,0 4 12,-2 3 3,-3 3 6,-2 1 16,-1 5-4,2-1-11,-6 8-10,7-12-11,-7 12 4,0 0-24,9-8-1,-9 8 10,0 0-9,0 0-10,-9 39 0,-3-19 2,4 4-6,-3 3 12,0 2-7,-5 1-7,1 10-2,3-10-3,-2 3-29,0-9-21,1 8-32,4-7-26,-3 3-22,2-2-26,-2 2-26,7-8-36,3-3-25,2-1-30,0-4-14,4-2-199,-4-10-519,13 13 230</inkml:trace>
          <inkml:trace contextRef="#ctx0" brushRef="#br0" timeOffset="1437.628">3581 1037 207,'7'-7'244,"0"-3"-3,2 4-9,-1 1-11,-8 5-13,15-7-16,-15 7-11,14-6-13,-14 6-15,0 0-13,17 1-7,-17-1-8,19 12-8,-11-5-6,1 7-5,5 0-9,-4 2-9,-2 4-9,1-5-3,1 3-8,-5-2-9,1 3-5,0-4-5,-2 2 6,3 0-18,-4-5 7,0 3-13,-1-5 0,-2 1-4,0-11-2,0 15-1,0-15-5,0 0-2,-3 16 1,3-16 0,-9 4-1,9-4-4,0 0 4,-22-3-10,22 3 1,0 0 3,-21-13-5,15 5-3,6 8 1,-7-25-6,5 6 6,4-1-14,3 0 8,2 1-9,1 2 4,1-3-7,5 4-9,3-6-9,3 3-3,2 2-15,0 4-6,4-2-27,1 3-18,-4 4-23,2-1-30,4 5-39,0-1-26,2 1-29,-7 1-156,-2 3-437,9 0 194</inkml:trace>
          <inkml:trace contextRef="#ctx0" brushRef="#br0" timeOffset="1737.4568">4615 908 2833,'0'-20'57,"0"5"22,-2-5-2,-2 4 41,1-1 28,-2 2 18,8-1 11,-6-1-16,3 17-5,0-26 8,-2 16 4,2 10-3,0-17-5,0 17-5,0 0-9,0-16-14,0 16-7,0 0-16,0 0-12,0 0-9,-5-10-13,5 10-8,0 0-4,0 0-9,0 0-3,-12 49 5,0-23-3,0 2-4,-1 0 0,1 0-6,0 1-2,-7 10-3,2-11-4,0 10 0,3-8-7,5-2 2,-4 0-4,3-4-23,3 5-34,-9-3-41,4 1-39,2-2-43,3-6-38,-1-4-50,1 4-44,2-2-42,5-17-40,-9 20-15,8-15-14,1-5-201,0 0-652,0 0 289</inkml:trace>
          <inkml:trace contextRef="#ctx0" brushRef="#br0" timeOffset="2988.0011">4505 1088 59,'-10'7'162,"1"-2"4,9-5 0,-11 5-1,11-5 3,-11 7-12,11-7-5,0 0-7,0 0-6,0 0-3,0 0-11,0 0-7,0 0-10,45-4-8,-16 1-11,1-1-8,6-1-11,-2 4-6,13-1-8,2 2-4,1-5-6,-1 4-8,1 1-4,-1 0-9,4-3-7,-8 3-8,-13 0 1,4-3-1,-9 3-2,2-3 3,-8 3-2,-2-5 0,-1 4 4,-2-4 7,1 2 10,-7-4 7,-10 7 14,15-9 2,-3 5 2,-12 4 1,14-8 4,-14 8-3,10-7 3,-10 7 0,7-7 2,-7 7-5,7-8-6,-7 8-7,0 0-5,0 0-6,0 0-7,0 0-2,0 0 4,0 0-10,0 0 2,-36 15-4,19-8-6,-4 5 10,-2-1-5,-3 8-5,5-9 0,-2 7-2,0-2-2,-1 1-1,9-3 2,3 1 0,2 0-1,-4 1-2,7-3 0,4-2 0,-2 0-4,0 0-12,5-10 0,-2 15-6,2-15-2,5 16 0,-5-16 4,9 11 3,-9-11 3,13 1 0,-13-1 0,19-1 5,0-5 0,-4 0 3,2-2-1,0-3-1,-1 0 1,8-6 1,-2 1 0,0-5 1,-1 4 4,-4-3 5,1 0 8,0 5-8,-3 0 3,0 3 7,-4-1 2,2 2 1,-4 4 8,-1-3 4,-1 6-1,-7 4 3,12-11-7,-12 11-1,7-8-3,-7 8-7,0 0-7,8-5-4,-8 5 0,0 0 0,0 0 0,0 0 0,4 30 5,-4-19-6,0-11 2,-2 27-9,2-11-21,-2 1-12,2-1-17,0 4-19,4-1-13,-1-3-16,4 1 0,-3-4-24,7 1-10,1 0-10,7-5-28,9 4 2,2-4-9,4 2-2,16-7-9,-2 0 9,0-4 4,-4-2 14,0-9 12,-13 4 21,2-6 15,-4 3 21,1-3 20,-4-3 22,1 0 14,-1-2 22,-4 0 25,-1-2 16,-9 5 12,1-2 24,-1 1 14,-3 0 20,-2-1 11,-1 3 13,-2 3 10,-2-1 6,-2 12 7,0-18 3,0 18-2,-2-18-2,2 18-4,-2-10-13,2 10-8,0 0-13,0 0-8,-2-16-16,2 16-5,0 0-7,0 0-9,0 0-5,-44 18 2,30-8-6,-3-1 0,2 2 1,-11 6 10,8 2-2,-3 1-7,4 0 6,-5 1-3,8 1-4,-3 1-7,3-1-4,7-1 1,-1-5-7,5 4 8,-3 3-22,5-4 13,1 0-6,3 3 0,4-6-1,0 3-5,6-3 3,1-3-6,1-1 2,3-2 5,2-4-10,6 5-9,3-8 5,0-5-1,1 2 1,1-1-11,0-3 7,3-9-8,11-2 4,-1-4-3,2 0-7,-2-6 8,1 1-6,-2-3 6,-6 2-1,-8 7 1,-2-2 1,-4 3 1,1-2 7,-7-1 12,-4 5 19,1 2 0,-4-2-10,-1 5 23,-2-3 10,-1 2 2,-2 3-8,-4 8 10,5-16-1,-5 16-3,2-13 1,-2 13-15,5-11-2,-5 11-11,0 0-7,0 0-4,0 0-3,0 0-9,0 0 9,-43 20-5,21-1-2,7-4 0,-6 3-2,1 2-1,2-1 0,-2 6-3,10-8 10,-2 1-6,2 0-8,3 0 6,0-2-11,0 5-22,5-1-18,2-4-32,0-2-33,0-1-29,4-1-41,1-1-39,2-5-58,11 3-69,-2 1-281,16-3-674,1-4 298</inkml:trace>
          <inkml:trace contextRef="#ctx0" brushRef="#br0" timeOffset="1948.3353">4541 892 50,'12'-31'256,"-2"3"15,6-1 7,-3 6-1,-4 3 12,5-4-21,1 3 1,0-1-20,2 1-18,2 1-20,0 0-6,3 4-27,2-2-12,-5 8-9,10-3-20,-10 2-18,3 3-5,2 5-16,-4-1-13,-1 1-21,2 1-5,-4 4-24,-4 0-19,1-1-26,-4 3-27,2 3-14,-3 1-24,-2 0-19,-1 7-26,-2 5-25,-4-4-29,-4 13-35,-2-3-16,-8 0-19,4 2-17,-6-1-146,-4-2-440,-4-1 195</inkml:trace>
        </inkml:traceGroup>
        <inkml:traceGroup>
          <inkml:annotationXML>
            <emma:emma xmlns:emma="http://www.w3.org/2003/04/emma" version="1.0">
              <emma:interpretation id="{31268F2B-8F20-453B-8546-7BBD39970E23}" emma:medium="tactile" emma:mode="ink">
                <msink:context xmlns:msink="http://schemas.microsoft.com/ink/2010/main" type="inkWord" rotatedBoundingBox="9578,1817 14789,1969 14759,2984 9548,2832"/>
              </emma:interpretation>
              <emma:one-of disjunction-type="recognition" id="oneOf2">
                <emma:interpretation id="interp10" emma:lang="en-IN" emma:confidence="0">
                  <emma:literal>inclined</emma:literal>
                </emma:interpretation>
                <emma:interpretation id="interp11" emma:lang="en-IN" emma:confidence="0">
                  <emma:literal>incited</emma:literal>
                </emma:interpretation>
                <emma:interpretation id="interp12" emma:lang="en-IN" emma:confidence="0">
                  <emma:literal>incised</emma:literal>
                </emma:interpretation>
                <emma:interpretation id="interp13" emma:lang="en-IN" emma:confidence="0">
                  <emma:literal>incline</emma:literal>
                </emma:interpretation>
                <emma:interpretation id="interp14" emma:lang="en-IN" emma:confidence="0">
                  <emma:literal>incline's</emma:literal>
                </emma:interpretation>
              </emma:one-of>
            </emma:emma>
          </inkml:annotationXML>
          <inkml:trace contextRef="#ctx0" brushRef="#br0" timeOffset="3871.7879">7608 1004 125,'0'0'372,"0"0"-5,6-15 2,-6 15-7,0 0-11,0 0-21,0 0-24,0 0-24,0 0-29,0 0-22,3-8-25,-3 8-21,0 0-19,0 0-14,0 0-8,0 0 13,0 0 5,-12 48 0,7-29-6,-2 6-8,0 3-10,4-9-12,-9 4-10,3 2-9,1-1-8,-1 0-12,1 2-6,-2 0-9,1-6-5,-1 0-7,1-3-2,4 1-10,2 0-2,-8-1-15,3 0-43,4 0-34,1-5-38,3-12-37,-5 16-46,5-16-43,-4 14-27,4-14-16,-3 8-23,3-8-47,0 0-33,0 0-33,27-26-219,-13 6-659,3-12 291</inkml:trace>
          <inkml:trace contextRef="#ctx0" brushRef="#br0" timeOffset="4077.6667">7728 764 138,'2'-22'203,"-2"1"7,-2 5 6,4 4 10,-1 0 3,-1 12-10,4-24-10,-4 24-15,-4-12-12,4 12-12,0 0-14,0 0-16,4-18-17,-4 18-11,0 0-11,0 0-17,0 0-3,0 0-18,0-10-34,0 10-28,0 0-30,0 0-29,0 0-20,0 0-31,0 0-39,0 0-48,0 0-42,0 0-134,0 0-403,-4 46 178</inkml:trace>
          <inkml:trace contextRef="#ctx0" brushRef="#br0" timeOffset="4501.5009">8008 1158 40,'0'0'328,"0"0"-19,0 0-15,0 0-20,0 0-22,0 0-27,0 0-24,0 0-20,0 0-22,0 0-16,7 10-15,-7-10-12,0 0-16,0 0-7,-5 21-11,3-9-7,2-12-6,-5 16-8,2-2-4,3-14-9,-4 19 0,2-7-6,2-12-5,-5 22-4,5-13-1,0-9-5,-1 15 2,1-15-10,0 16-10,0-16-5,5 9-6,-5-9-5,0 0-3,8 8-1,-8-8 0,17 3-1,-17-3 2,21-1-7,-7-1 9,3-4-5,5-1 0,-3-1 4,1-4-2,9 1 3,0-7 0,-5 4-1,3-1 14,-8 5 7,-2-4 1,-1 4 13,1 0 0,-4 1 8,-1 1 14,-1 3 4,-3-1 2,-8 6 3,14-7-5,-14 7-3,10-7-10,-10 7 1,12-4-17,-12 4-1,0 0-3,0 0-4,3 20-3,-3-20 6,-1 28-5,-3-16 2,-1 4-9,0 0 12,2 2-5,-6 2-16,4-2-17,-2 7-21,4-6-23,-1 0-23,3-1-29,2-4-32,3 3-37,3-5-46,3 2-42,3 0-206,5-5-518,14 1 230</inkml:trace>
          <inkml:trace contextRef="#ctx0" brushRef="#br0" timeOffset="5769.8705">9132 1068 20,'0'0'207,"-19"-8"-16,11 7-14,8 1-17,-19-6-4,19 6-24,-21 4-9,6-2-12,1 3-9,-3-1-6,2 8-3,-9 4-6,3 4 0,-1 4-6,-9 5-5,8-6-1,0 5 0,6-3-1,-10 10-6,10-7-5,-4 11-8,4-15-2,4-3-4,6-1 0,5 2-12,-3-2 2,3-2-3,9 2-4,2 0-1,9 0-1,8-5-6,5-2-12,17-6-14,1-2-13,11-9-13,-2 3-15,5-11-4,-1-3-3,1-1-5,-5-4 0,-2-5 6,2-8 7,-5 3 4,10-22 3,-18 13 18,-4-6 10,0 1 5,7-20 10,-18 20 21,3-3 16,-4 2 14,5-2 16,-19 7 7,1 0 21,-8 7 11,-1 4 8,0 1 9,2 5 16,-6-4 5,2 7 0,-2 4 9,3 0-2,-6 4 5,5 1-5,-5 11-7,0-13-13,0 13-26,3-12-2,-3 12-16,0 0-11,0 0-11,0 0-21,0 0 7,0 0-6,-19 27-3,9-6-5,-2 6-5,-1 3-11,-10 8 4,-1-2 2,4 4-6,-4 0-4,2-2-1,0 5 1,-2-8-6,1 6-41,5-1-40,-1-1-37,4 1-50,-3 5-48,5-9-44,-1-3-51,11-7-60,-4 6-307,7-12-713,0 1 316</inkml:trace>
          <inkml:trace contextRef="#ctx0" brushRef="#br0" timeOffset="6012.7298">9916 1363 2827,'10'-15'93,"4"0"-9,-2 2-4,0-3 43,-4 4 35,-8 12 18,16-19-2,-10 11-16,-6 8-19,7-13-5,-7 13-10,9-7-9,-9 7-10,0 0-15,0 0-10,0 0-11,0 0-8,0 0-3,0 0-7,0 0 0,0 0-6,0 0 3,-9 48-9,2-33 0,6 4-5,-6 7-7,0-7-2,-2 5-6,1-3-5,-7-1-48,8-1-34,0-3-45,-2 0-37,1 0-34,-1-1-39,1-6-45,4 3-47,4-12-40,-17 4-234,17-4-637,0 0 282</inkml:trace>
          <inkml:trace contextRef="#ctx0" brushRef="#br0" timeOffset="6193.6269">10063 1014 2517,'12'-22'62,"-2"2"53,-2 5-3,-2-2 15,-1 0 11,-4 5 12,3 2-15,-4 10-11,5-20-17,-3 12-13,-2 8-12,0 0-3,3-16-10,-3 16-15,0 0-26,5-12-40,-5 12-38,0 0-41,0 0-16,0 0-22,0 0-29,0 0-28,4 48-48,-1-29-43,4 2-182,-5-1-496,8-1 220</inkml:trace>
          <inkml:trace contextRef="#ctx0" brushRef="#br0" timeOffset="6630.0848">10363 1192 49,'0'0'308,"11"7"5,-11-7-4,0 0 6,0 0-8,0 0-17,0 0-11,0 0-20,0 0-14,0 0-25,0 0-17,0 0-20,0 0-14,0 0-23,0 0-12,6 9-21,-6-9-10,0 0-13,0 0-3,-6 20-10,6-20-5,-7 23-2,0-6-8,5 0-23,-1-2-6,-4 3-5,2 0 15,3 6-3,-3-8-6,3 3 0,-3-2-2,3-1-13,-1 2-16,3-8-13,0-10 0,-3 20-16,3-20-8,-2 16 5,2-16-3,0 16-2,0-16 8,0 0 3,5 11 4,-5-11 8,0 0-5,0 0 6,0 0 2,0 0 7,27-22-9,-8 13-3,-2-5 6,7-8 0,3 1 3,-3-4 4,0 2 5,12-4 0,-10 7-1,3 2 2,-5-2 6,-9 7 13,6 1-5,-10 3 7,1 4-3,-1-3 1,-4 2 0,-7 6-1,15-8-5,-15 8-16,8-5 15,-8 5-9,0 0-7,0 0 8,0 0 0,19 12 1,-19-12-3,2 24-1,-2-8-8,-2 0 6,-3 5-15,2 5 5,-2 2-22,-2-5-30,0-2-38,-2-3-35,6 2-40,-4 7-30,2-11-36,3 4-34,4 0-20,3 0 8,2-4-204,3-2-525,12 5 234</inkml:trace>
          <inkml:trace contextRef="#ctx0" brushRef="#br0" timeOffset="7003.0128">11116 1528 78,'0'0'318,"0"0"-7,0 0-5,0 0-19,0-12-20,0 12-20,0 0-17,0 0-26,0 0-19,6-16-14,-6 16-16,0 0 0,0 0-28,0 0-15,5-8-11,-5 8-9,15-2-9,-1 0-11,8-2-8,-5 0-8,5-4-11,-3 0 4,3 0-14,2-4-7,-9-1-10,4 1-5,0-9-11,0 1 0,1 2-11,-6 1 1,1-5-5,-4 6 1,-5 1 2,1-2 1,-3 6-1,-1-1-2,-3 12 3,-7-18-1,7 18-2,-8-16 3,-1 9-4,-3 4 2,12 3 2,-29 3-1,12 2 3,-5 3 3,1 2-1,-2 2-3,0 8 5,-1-4-3,2 4-2,0 0 4,3 7 3,4-2-2,-4 3-1,7-4 3,0 3 1,2-4 0,5 2-2,1 1 3,4-6-4,7 7-21,3-11-29,4 7-32,10-3-31,5-3-40,12-1-37,10 0-33,2-4-27,7-2-162,1-4-447,23-3 198</inkml:trace>
          <inkml:trace contextRef="#ctx0" brushRef="#br0" timeOffset="7442.8045">12269 1293 151,'0'-20'227,"-3"3"8,-1-2-4,-1 2 0,2 1-4,-2 8-16,5 8-13,-7-25-19,4 17-20,3 8-16,-7-12-17,7 12-10,-21 0-16,2 2-8,-1 5-9,-13 5-7,-4 12-11,-6-3-1,-1 6-4,3 8-4,2-1-1,-2 1-8,6 0-1,1 5-4,2-3-7,1-5-3,4 4 2,8-8-7,4-1 1,8 1-4,-2-3-1,4-5-3,8-4-3,-1-1 3,0 2-3,6-4 0,6-2-1,3-4-5,5-3-11,14-3-9,-2-2 2,14-6-4,0-8-1,-2-2 4,0-4-2,0-6-2,0-9 0,4-4-1,13-17 3,-5-8 0,-3-1 5,-2-4 3,-12 2 6,3-2 9,-15 23 10,2 1 24,-5 1 7,1 4 14,-7 1 16,-2 3 9,-5 8 5,-3 1 13,2 5 1,-1 4 3,-3 4 6,-1-1-2,-2 6-6,-5 10-13,9-15-14,-9 15-7,1-8-18,-1 8-2,0 0-11,0 0-5,0 0-2,0 0-8,-10 44-3,-5-16-4,-4 7-2,7 8-1,-7-1-3,4 2-1,0 7 3,-1 1-23,-4-3-34,8 1-40,-4 2-55,4 2-39,0-3-49,-3-3-67,5-1-57,1-2-334,6-14-732,3 3 324</inkml:trace>
        </inkml:traceGroup>
        <inkml:traceGroup>
          <inkml:annotationXML>
            <emma:emma xmlns:emma="http://www.w3.org/2003/04/emma" version="1.0">
              <emma:interpretation id="{2D8909D1-1AE5-41F5-9E65-3B6178E43F1D}" emma:medium="tactile" emma:mode="ink">
                <msink:context xmlns:msink="http://schemas.microsoft.com/ink/2010/main" type="inkWord" rotatedBoundingBox="15138,2001 16044,2027 16023,2767 15117,2740"/>
              </emma:interpretation>
              <emma:one-of disjunction-type="recognition" id="oneOf3">
                <emma:interpretation id="interp15" emma:lang="en-IN" emma:confidence="0">
                  <emma:literal>to</emma:literal>
                </emma:interpretation>
                <emma:interpretation id="interp16" emma:lang="en-IN" emma:confidence="0">
                  <emma:literal>for</emma:literal>
                </emma:interpretation>
                <emma:interpretation id="interp17" emma:lang="en-IN" emma:confidence="0">
                  <emma:literal>To</emma:literal>
                </emma:interpretation>
                <emma:interpretation id="interp18" emma:lang="en-IN" emma:confidence="0">
                  <emma:literal>So</emma:literal>
                </emma:interpretation>
                <emma:interpretation id="interp19" emma:lang="en-IN" emma:confidence="0">
                  <emma:literal>so</emma:literal>
                </emma:interpretation>
              </emma:one-of>
            </emma:emma>
          </inkml:annotationXML>
          <inkml:trace contextRef="#ctx0" brushRef="#br0" timeOffset="8255.9117">13053 1088 208,'-8'-10'342,"8"10"-5,-7-10-17,7 10-15,0 0-30,0 0-25,-7-11-30,7 11-18,0 0-14,0 0-27,0 0-10,24-4-16,-2 4-20,7 0-5,4 4-22,20-2-2,-2 3-8,3-1-6,-1 5-13,-1-6-10,-5 1-2,3-4-10,-4 3-1,-3-2-11,-7-1-8,-6 4 5,-1-4-2,-5-4-4,-3 8-2,-4-4 2,-3 0-2,-14 0 1,18 0-6,-6 1-2,-12-1-5,0 0 2,19 0-5,-19 0-2,0 0 2,12 3-3,-12-3 1,0 19 2,0-19 2,-15 33 0,6-17-5,-6 6-1,1-4 2,-1 9 1,-2-6-1,1 6 1,-3-1 1,6 2 1,1-1-6,0-3 9,3 0-1,1-4 1,3-4 3,1 4 2,1-5 4,1-4 5,2-1 3,0-10 7,-2 20 1,2-20 14,7 13 12,-7-13 11,9 7-8,-9-7 3,0 0-2,31-7-11,-16-6 12,2 5-7,5-8 1,0-4-4,1-5-3,-3-3 0,2-7 0,-1-1-9,-2 5-2,-2 3 2,-4-1 2,-2 5-11,1-2 0,-9 11 0,4-1 6,-2 1-11,-3 3-12,-1 0 3,-1 12-6,5-15-18,-5 15-28,2-13-32,-2 13-17,0 0-4,-19-4-18,19 4-18,-29 4-18,12 5-22,-3 1-36,-8 3-36,13-5-41,0 7-38,-2-2-235,8 2-597,2-5 264</inkml:trace>
          <inkml:trace contextRef="#ctx0" brushRef="#br0" timeOffset="7745.4298">13434 915 422,'2'-27'451,"1"6"-7,-3 6-4,2 0-2,-2 2-24,0 13-27,2-15-39,-2 15-33,3-15-32,-3 15-28,0 0-29,0 0-23,0 0-6,0 0 6,0 0-13,0 0-14,-22 50-15,15-29-18,-2 2-17,-1 9-10,0-4-11,0 0-5,-6 0-12,-2 12-11,0-3-16,5-5 9,3-1-9,-4-4-30,4 3-44,-2-5-39,1 5-41,1-2-47,2 0-57,1-8-51,2 0-58,-2-3-70,2-5-64,1 2-338,4-14-842,-7 13 372</inkml:trace>
        </inkml:traceGroup>
        <inkml:traceGroup>
          <inkml:annotationXML>
            <emma:emma xmlns:emma="http://www.w3.org/2003/04/emma" version="1.0">
              <emma:interpretation id="{7A537DCB-9904-4D02-A80A-B22A17C97991}" emma:medium="tactile" emma:mode="ink">
                <msink:context xmlns:msink="http://schemas.microsoft.com/ink/2010/main" type="inkWord" rotatedBoundingBox="16815,2053 18607,2105 18584,2882 16793,2830"/>
              </emma:interpretation>
              <emma:one-of disjunction-type="recognition" id="oneOf4">
                <emma:interpretation id="interp20" emma:lang="en-IN" emma:confidence="0">
                  <emma:literal>ITP</emma:literal>
                </emma:interpretation>
                <emma:interpretation id="interp21" emma:lang="en-IN" emma:confidence="0">
                  <emma:literal>117</emma:literal>
                </emma:interpretation>
                <emma:interpretation id="interp22" emma:lang="en-IN" emma:confidence="0">
                  <emma:literal>Itp</emma:literal>
                </emma:interpretation>
                <emma:interpretation id="interp23" emma:lang="en-IN" emma:confidence="0">
                  <emma:literal>ftp</emma:literal>
                </emma:interpretation>
                <emma:interpretation id="interp24" emma:lang="en-IN" emma:confidence="0">
                  <emma:literal>1tp</emma:literal>
                </emma:interpretation>
              </emma:one-of>
            </emma:emma>
          </inkml:annotationXML>
          <inkml:trace contextRef="#ctx0" brushRef="#br0" timeOffset="8579.3637">14891 915 219,'8'-7'387,"-2"-1"15,-6 8-8,8-17-6,-8 17-15,9-11-24,-9 11-27,3-7-28,-3 7-23,0 0-25,0 0-20,0 0-18,5-12-20,-5 12-14,0 0-20,0 0-18,0 0-10,0 0-14,0 0 15,0 0 5,-17 42-4,5-25-13,2 4-6,-2 5-10,-5-1-9,1 2-6,1-1-8,0 1-8,-1-3-9,1 8-2,3-3-4,-3-1-5,4 1-27,1-1-37,-4 11-51,8-12-41,-1-7-66,2 4-62,1 0-53,3-9-53,1-3-66,0-12-45,0 0-238,3 28-748,11-23 332</inkml:trace>
          <inkml:trace contextRef="#ctx0" brushRef="#br0" timeOffset="8817.4025">15361 1052 2393,'23'-22'122,"1"-3"50,-10 9 43,-2 1 55,3-6 12,-3 4-3,-3 4 6,-4 2-9,-2 0-22,2 3 9,-5 8-10,9-13-14,-9 13-25,5-13-16,-5 13-20,0 0-15,5-10-19,-5 10-20,0 0-11,0 0-15,0 0-10,0 0-13,0 0-8,0 0-4,0 0-6,-8 43 0,4-23-12,1-2-2,-2 8-1,0 4-8,0-7 6,-1 4-16,1 1-39,0-4-35,2 3-43,-2-7-47,-4 8-49,7-7-50,-4 3-59,-1-4-57,-2 6-60,1-11-55,-1 5-348,-1-9-886,1 1 392</inkml:trace>
          <inkml:trace contextRef="#ctx0" brushRef="#br0" timeOffset="9283.9341">14951 1059 61,'0'0'252,"0"0"0,32-14-7,-3 13-21,2 1-21,15 4-19,2 1-19,3-1-16,2-1-18,0 4-10,2-1-14,-1-1-10,4 1-11,-1 2 1,1-4-11,-7 1-14,4-1-3,-8 3-9,5-3-3,-8-4-4,-11 0-4,-3 0-2,4-1 6,-13-6 12,8 4 12,-10-2 14,0-2 13,-4-1 8,0 1 14,-3 1 22,4-6-16,-6 4 13,-2-2 10,1 1 12,1 1 7,-5 3 12,-5 5 4,11-11 4,-11 11-12,10-8-3,-10 8-6,7-9-7,-7 9-12,0 0-10,0 0-11,0 0-14,0 0-15,0 0-12,0 0-9,0 0-9,0 0-8,0 0-13,0 0-2,0 0-1,0 0-6,0 0-5,-16 38 4,4-16 1,-3-1 7,3 6 2,0-2 2,-3 5-3,3-2 1,-5-3-7,0 4-5,-1 2-2,5-1 0,-4 7-2,-2-9-2,4 0-5,3 0 3,-4-3-1,1 3-20,3-3-31,2 2-34,-4-4-23,4-3-32,-1-4-51,5 1-49,2-6-45,-1-2-26,2 2-23,3-11-9,-5 13-22,5-13-27,0 0-31,0 0-267,0 0-723,0 0 320</inkml:trace>
          <inkml:trace contextRef="#ctx0" brushRef="#br0" timeOffset="9522.4145">16015 1072 124,'15'-22'205,"2"2"2,-2 4 13,-1 3 15,1 1-4,3 7-4,0-5-14,-1 2-4,2 3-1,3 1-8,1 4-2,6-1-17,-7 4-1,7 1 14,-2 1-27,-5 1-8,7 5 5,-5 0-25,-3 2-21,-4 0 4,-2 1-24,1-2 3,-4 4-6,1 0-14,-8-1-9,1 2 4,-1-1-6,-9-3-14,3 1-5,-6 0-4,-4 0-6,-2-1-6,-4-5-39,-12-3-14,0 3-48,-9-3-25,-6-3-30,-4 0-31,-3 0-44,3-6-45,-7-4-47,6 0-64,-4 1-181,5-5-577,2 0 256</inkml:trace>
        </inkml:traceGroup>
        <inkml:traceGroup>
          <inkml:annotationXML>
            <emma:emma xmlns:emma="http://www.w3.org/2003/04/emma" version="1.0">
              <emma:interpretation id="{C1D0502B-BB13-49A0-842E-5A850BDFC9AB}" emma:medium="tactile" emma:mode="ink">
                <msink:context xmlns:msink="http://schemas.microsoft.com/ink/2010/main" type="inkWord" rotatedBoundingBox="19117,2149 19901,2172 19886,2719 19101,2696"/>
              </emma:interpretation>
              <emma:one-of disjunction-type="recognition" id="oneOf5">
                <emma:interpretation id="interp25" emma:lang="en-IN" emma:confidence="0">
                  <emma:literal>D</emma:literal>
                </emma:interpretation>
                <emma:interpretation id="interp26" emma:lang="en-IN" emma:confidence="0">
                  <emma:literal>J</emma:literal>
                </emma:interpretation>
                <emma:interpretation id="interp27" emma:lang="en-IN" emma:confidence="0">
                  <emma:literal>+</emma:literal>
                </emma:interpretation>
                <emma:interpretation id="interp28" emma:lang="en-IN" emma:confidence="0">
                  <emma:literal>j</emma:literal>
                </emma:interpretation>
                <emma:interpretation id="interp29" emma:lang="en-IN" emma:confidence="0">
                  <emma:literal>x</emma:literal>
                </emma:interpretation>
              </emma:one-of>
            </emma:emma>
          </inkml:annotationXML>
          <inkml:trace contextRef="#ctx0" brushRef="#br0" timeOffset="10533.9355">17089 1214 191,'0'0'200,"-15"-2"5,15 2-5,0 0-5,-24 0 2,24 0-8,-16 0-2,16 0-8,-13-3-6,13 3-14,0 0-12,0 0-7,-12-3-10,12 3-11,0 0-16,0 0-5,0 0 1,0 0-20,0 0-13,0 0-3,0 0-6,0 0-5,0 0-5,0 0-8,0 0 3,0 0-6,47 3-1,-11-3-5,14 0-4,3 0-5,5-3 27,2 3-9,-2 2-12,-2-2-22,-3 0-19,-5-2-18,-12 2-24,-2 0-19,-3-2-21,-2 1-22,-9 1-31,-3-4-7,-3-3-38,-6 3-27,1-4-6,-9 8-155,5-20-412,-5 20 183</inkml:trace>
          <inkml:trace contextRef="#ctx0" brushRef="#br0" timeOffset="10784.7909">17627 972 31,'0'0'181,"0"0"11,-5-13 9,5 13 2,0 0-1,0 0-3,0 0-7,0 0-5,-4-11-7,4 11-8,0 0-6,0 0-10,0 0-8,0 0-13,0 0-10,0 0-10,0 0-9,0 0-10,0 0 6,0 0 8,0 0 6,36 28-15,-24-15-15,9 10-1,-4-3-7,2 0-13,-4 5-4,0-2-4,-3-2-1,0 2-4,-3 4-7,-4-10-3,-2 3-3,-3 0-3,-7 3-4,-6 2-12,-3-2-19,-9-1-22,-15 0-27,-4 4-31,-2-6-22,-4-1-20,3-3-30,1 3-27,-1-10-37,12-1-35,2-1-26,-10 6-180,13-9-493,6-3 219</inkml:trace>
        </inkml:traceGroup>
        <inkml:traceGroup>
          <inkml:annotationXML>
            <emma:emma xmlns:emma="http://www.w3.org/2003/04/emma" version="1.0">
              <emma:interpretation id="{9ED73798-8157-4BF2-A9C0-2E3E7F4E3D16}" emma:medium="tactile" emma:mode="ink">
                <msink:context xmlns:msink="http://schemas.microsoft.com/ink/2010/main" type="inkWord" rotatedBoundingBox="20191,2106 24182,2222 24153,3239 20161,3122"/>
              </emma:interpretation>
              <emma:one-of disjunction-type="recognition" id="oneOf6">
                <emma:interpretation id="interp30" emma:lang="en-IN" emma:confidence="0">
                  <emma:literal>Assume</emma:literal>
                </emma:interpretation>
                <emma:interpretation id="interp31" emma:lang="en-IN" emma:confidence="0">
                  <emma:literal>Assumed</emma:literal>
                </emma:interpretation>
                <emma:interpretation id="interp32" emma:lang="en-IN" emma:confidence="0">
                  <emma:literal>Assumes</emma:literal>
                </emma:interpretation>
                <emma:interpretation id="interp33" emma:lang="en-IN" emma:confidence="0">
                  <emma:literal>Assumer</emma:literal>
                </emma:interpretation>
                <emma:interpretation id="interp34" emma:lang="en-IN" emma:confidence="0">
                  <emma:literal>Assure</emma:literal>
                </emma:interpretation>
              </emma:one-of>
            </emma:emma>
          </inkml:annotationXML>
          <inkml:trace contextRef="#ctx0" brushRef="#br0" timeOffset="11110.4378">18389 964 372,'12'-7'379,"-2"1"5,-3-4-20,-7 10-19,13-8-23,-13 8-22,4-5-40,-4 5-20,0 0-24,0 0-33,0 0-11,0 0-16,0 0-19,0 0-12,0 0-20,0 0-6,0 0-8,-24 41-10,7-16-1,1 1-10,-1 2-7,-3-3-7,-4 10-2,0 0-7,-2 5-3,11-14-3,-4 1-6,0 2-2,2-1-5,-1 7 3,-1-7-9,3-1-35,3-6-37,4-1-25,1-1-24,-1-6-45,1 3-32,-1-4-32,2-5-32,4 2-4,3-9-18,-5 12-18,5-12-6,0 0-191,0 0-516,0 0 229</inkml:trace>
          <inkml:trace contextRef="#ctx0" brushRef="#br0" timeOffset="11317.7379">18209 1244 140,'26'-40'105,"3"0"13,2 4 9,-2 1 4,-7 9 22,4 3 8,-6-1 33,6 5-1,-4-1-1,2 5 1,-9 2 7,9-2-1,-7 6-2,-7 3-11,-1-1-20,1 2-16,-10 5-15,12-6-12,-12 6-16,10-4-16,-10 4-5,0 0-7,19 19-8,-10-3-11,-1 1 1,1 2-12,-6 1-3,1 8-10,-3 4 2,4 0-2,-3 7-3,-2-6 7,0-1-13,4 11-3,-4-12 1,3 12-14,-12-12-29,9 1-41,0-4-35,0 2-44,-1-5-54,2-4-60,1-2-51,-4-5-186,2-14-528,-6 19 235</inkml:trace>
          <inkml:trace contextRef="#ctx0" brushRef="#br0" timeOffset="11515.6235">18278 1290 2416,'0'0'23,"-14"-14"-2,9 8-15,5 6 0,-7-11 13,7 11-1,-9-10-5,9 10-9,0 0-2,0 0 2,0 0-14,0 0-15,40 0-21,-15 2-14,6-1-21,19 11-22,6-6-17,-3 0-13,2-3-18,-3 6-2,10-5-8,-2 1-88,-6-4-268,-1-1 118</inkml:trace>
          <inkml:trace contextRef="#ctx0" brushRef="#br0" timeOffset="11825.4715">18942 1297 801,'49'0'-44,"-1"-7"24,0-3 13,-3 0 20,-15 0 32,4 0 22,-8-4 11,3 2 18,-10 2 19,0-3 19,-2 1 14,-2 0-11,-6-1 1,4 0-1,-6 2 1,-3 0 3,1 2-14,-5 9-11,0-19-4,0 19-13,0 0-9,-7-20-9,7 20-13,-9-9-4,9 9-7,-22 0-9,22 0 0,-29 6-3,17-3-9,0 3-2,-2 2-6,3 2 0,-1 0-3,-2 4-3,5 0-1,3 1-2,4 4-4,-2 0 4,6-6-5,0 4-2,3 2 2,3 1 5,3-1-5,1 5 1,1 3-3,-4-9 1,6 0 0,1 3-4,-6-2 3,2-4-1,-2-1-1,-1 0-2,-3-6-1,1 4-2,-2-4 2,-5-8 1,6 14-1,-6-14-2,8 8 2,-8-8-1,0 0 2,-19 12-1,4-9 0,-6-3-5,-9 0-6,-3-3-19,-4 0-25,-8-2-13,1 1-27,-2-4-19,13 3-21,-3 4-30,4-4-23,8 4-33,2-3-20,5 3-154,0-9-420,17 10 186</inkml:trace>
          <inkml:trace contextRef="#ctx0" brushRef="#br0" timeOffset="12217.8504">19856 1347 153,'6'-11'278,"0"2"-13,4 2-15,-3-5-16,-7 12-20,7-10-10,-7 10-21,1-19-19,-1 19-19,-5-15-18,5 15-9,-14-13-16,6 7-10,8 6-11,-22-5-7,3 2-10,19 3-5,-26 0-9,13 5-2,-3-3-5,1 5-5,5 4-9,-2-5 1,0 5-2,1 3-5,-4 0-2,12 0-2,-4 1 0,-2 2-1,4 1-3,0 2-3,2 0 0,3-3-4,0 3 1,3-4-2,4 0-2,-2 0 4,2 1-4,3-3-4,2-1 2,-3 2 4,1-3-6,0-6 2,-1 4-1,1-3 3,-10-7 1,8 13-3,-8-13 1,7 6 0,-7-6 0,7 7 0,-7-7 0,0 0-2,0 0 1,0 0 1,0 0 0,-22 12 0,3-11-2,-3-1-10,-7-1-12,2-3-12,-4 3-18,0-4-11,4 5-13,5-2-20,-1 1-20,3 1-22,8 0-22,12 0-19,-19-3-14,19 3-12,-14-3-132,14 3-362,0 0 160</inkml:trace>
          <inkml:trace contextRef="#ctx0" brushRef="#br0" timeOffset="12647.6307">20018 1344 264,'0'0'293,"8"-9"-11,-8 9-20,7-10-20,-7 10-25,0 0-23,4-10-21,-4 10-18,0 0-24,0 0-11,0 0-14,0 0-8,0 0-13,0 0-7,0 0-5,0 37-8,-7-21-6,7-1-5,-4 0-5,4 6-3,-6-4-6,4 1-2,2 0-3,0-5-2,0 6-4,2-7-4,4 0-1,-2 0-1,-1 0-2,4-1-1,2-2 1,-6-5-5,7 3 3,2-2 3,-12-5-5,19 7-7,-9-7 3,-10 0-8,31-5-1,-16-1-3,2 2 3,-1-9-3,3 2 3,-4-1 2,2-4-2,-2 7 3,1-10 13,6-1-6,0-4 7,-15 5 7,8 6 13,-4 0 13,-3 2 9,-1 3 7,-2-1 2,2 2 1,-7 7 1,10-13-7,-10 13-14,4-10-2,-4 10-6,8-6-13,-8 6-3,0 0-11,0 0 18,0 0-15,0 0-7,0 0 0,-7 41 0,2-29-6,-2 5 5,7 2-7,-3-1-23,-2 0-18,1 0-29,1-3-29,3 0-27,0 5-29,0-5-26,0 2-29,7-1-3,1-1-12,6-7-31,1 4-36,1-3-151,3-2-474,-1-3 211</inkml:trace>
          <inkml:trace contextRef="#ctx0" brushRef="#br0" timeOffset="13199.9162">20694 1519 1,'0'0'281,"9"-14"7,-9 14 5,7-13-2,-7 13-14,0 0-25,6-7-18,-6 7-20,0 0-28,0 0-17,0 0-11,4-9-22,-4 9-18,0 0-12,0 0-10,0 0-10,0 0-13,0 0-1,-4 36-6,4-36-9,-6 24-2,-1-12-9,2 7-5,1-5 2,-3 5-2,2-3-7,4 4-9,-5-8-3,6 3-10,-3-6-11,3-9-7,0 22-6,0-22-2,-3 17 2,3-17 4,-4 9 1,4-9 5,0 0 0,0 13 1,0-13-3,0 0 3,0 0-2,0 0 3,0 0-4,26-34-3,-13 15-2,6-1 6,0-1-3,0-2-1,3 3 4,-3-1 3,-4 7 3,-1-2-1,1 3 8,1 0 1,-6 6-3,2-6 5,-2 6-1,-1 5-1,-9 2-2,13-10-2,-13 10-3,9 0 3,-9 0-1,0 0-3,19 12 1,-13-4-2,-2 5 2,1 1 2,-2-1-2,4 2 2,0 2-1,-7-1-2,3 0 3,3 0-3,-3 0 0,0-1 2,1-3-5,3-3 8,1 6-4,-4-8 3,-4-7-3,10 11 2,-2-5 3,-8-6 2,16 0-3,-16 0 3,25-6-1,-8 3 3,4-7 6,-4 0-2,-2-1-3,1-6 4,13-1-7,-10-2 8,-4 7 4,7-9 5,-3 1 7,-2 8 18,-8-1 5,4 1-11,-4 6-5,-9 7 3,10-9-5,-7 2-11,-3 7-8,12-9-13,-12 9 4,0 0 1,0 0-4,0 0-15,0 0 17,11 24-3,-11-24-19,-4 21-25,4-9-22,0-12-23,-3 27-34,-4-9-37,4-4-51,-1 2-50,8 3-32,2-4-34,1-1-177,2 0-536,10-2 237</inkml:trace>
          <inkml:trace contextRef="#ctx0" brushRef="#br0" timeOffset="13601.6907">21666 1699 131,'0'0'309,"0"0"-20,0 0-21,0 0-21,0 0-27,0 0-22,0 0-16,0 0-20,0 0-12,0 0-14,0 0-3,0 0-8,22-3-9,-22 3-7,24 0-7,-10 0-9,-14 0-5,25 0-5,-9-4-5,-1-1-9,-1 3-8,1-3 2,1-3-12,-1-1 0,-1-3-8,1-3-7,4-5-4,-9 4-9,2-3-5,2-6-4,-9 9-1,5 1-4,-5-2-1,-1 1-3,2 4 0,-6-1-5,0 0 2,0 13-2,0 0 1,-10-22-6,10 22-4,-20-1 5,-1 1 1,2 5-5,-8 3 4,1 4 0,1 4 2,-8 2-2,9 2 4,-5 2-3,7 1 9,-7 6 0,7-4 4,3 2 3,0 1-3,7-1 7,2-2-8,3 3 4,2 1-5,2 1 7,6-2 0,1-1 1,4 1 1,2-7-19,13 3-16,-1-3-23,5-3-35,-1-8-31,6 5-39,14-5-47,6-2-51,2-6-52,3-6-156,-1-2-489,4 1 217</inkml:trace>
        </inkml:traceGroup>
      </inkml:traceGroup>
    </inkml:traceGroup>
    <inkml:traceGroup>
      <inkml:annotationXML>
        <emma:emma xmlns:emma="http://www.w3.org/2003/04/emma" version="1.0">
          <emma:interpretation id="{9E950B88-3234-4C28-957C-C4F67309F64E}" emma:medium="tactile" emma:mode="ink">
            <msink:context xmlns:msink="http://schemas.microsoft.com/ink/2010/main" type="paragraph" rotatedBoundingBox="4555,2782 19150,3147 19086,5729 4491,53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9523A51-E24F-4E2C-8570-2E7E7B16BC2F}" emma:medium="tactile" emma:mode="ink">
              <msink:context xmlns:msink="http://schemas.microsoft.com/ink/2010/main" type="line" rotatedBoundingBox="4555,2782 19150,3147 19086,5729 4491,5365"/>
            </emma:interpretation>
          </emma:emma>
        </inkml:annotationXML>
        <inkml:traceGroup>
          <inkml:annotationXML>
            <emma:emma xmlns:emma="http://www.w3.org/2003/04/emma" version="1.0">
              <emma:interpretation id="{730B877B-21EB-42E2-B32A-AB540AE95DB2}" emma:medium="tactile" emma:mode="ink">
                <msink:context xmlns:msink="http://schemas.microsoft.com/ink/2010/main" type="inkWord" rotatedBoundingBox="4535,3570 7587,3646 7561,4681 4510,4605"/>
              </emma:interpretation>
              <emma:one-of disjunction-type="recognition" id="oneOf7">
                <emma:interpretation id="interp35" emma:lang="en-IN" emma:confidence="0">
                  <emma:literal>plane</emma:literal>
                </emma:interpretation>
                <emma:interpretation id="interp36" emma:lang="en-IN" emma:confidence="0">
                  <emma:literal>Plane</emma:literal>
                </emma:interpretation>
                <emma:interpretation id="interp37" emma:lang="en-IN" emma:confidence="0">
                  <emma:literal>plant</emma:literal>
                </emma:interpretation>
                <emma:interpretation id="interp38" emma:lang="en-IN" emma:confidence="0">
                  <emma:literal>plaue</emma:literal>
                </emma:interpretation>
                <emma:interpretation id="interp39" emma:lang="en-IN" emma:confidence="0">
                  <emma:literal>Plaue</emma:literal>
                </emma:interpretation>
              </emma:one-of>
            </emma:emma>
          </inkml:annotationXML>
          <inkml:trace contextRef="#ctx0" brushRef="#br0" timeOffset="15833.3024">2844 2386 243,'0'0'252,"0"0"-13,0 0-9,0 0-15,0 0-12,0 0-19,0 0-15,0 0-21,0 0-14,0 0-11,0 0-10,3 9-10,-3-9-1,0 0 5,-10 32 7,8-17-1,-10 13 0,5-2-5,-3 5 1,1 9 0,-4 2-8,-3 3-7,-1-1-6,2 2-10,-6-4-5,1 3-7,1 1-5,-1 4-7,-4-2-2,-2-1-7,4-2-15,0 2-30,0-4-32,-6-9-10,6 6-46,0 0-41,5-12-40,1 0-46,8-10-37,1-1-41,-2-2-167,8-6-496,1-9 220</inkml:trace>
          <inkml:trace contextRef="#ctx0" brushRef="#br0" timeOffset="16117.1407">2816 2519 245,'7'-12'292,"5"-2"-5,-9 3-14,1 4-19,-4 7-26,5-16-23,-5 16-23,12-11-17,-2 10-20,4-1-8,6 4-19,4-2-8,-2 4-11,9 2-10,0 2-13,-7-5-5,5 4-9,-7-1-6,-3 1-9,1 0-2,-4-1-6,1 1 1,-7 0-10,-5 2-2,2-3-4,-7-6-1,7 13-2,-7-3 3,0-10-3,-19 25-3,-1-12 5,-3-2-4,-19 12-6,2-6 1,10-2-1,-10 2-2,3-4-5,4-2-24,3-1-20,-5 3-21,6-1-29,-1 1-27,9-3-32,-5 3-41,9-6-32,7 0-36,-3 1-148,4-1-438,9-7 193</inkml:trace>
          <inkml:trace contextRef="#ctx0" brushRef="#br0" timeOffset="16391.0488">3622 2483 144,'7'-13'365,"-2"-4"11,2 3 5,-3 2-8,-4 0-17,0 12-15,6-16-30,-1 11-29,-5 5-26,2-12-23,-2 12-33,0 0-18,0 0-24,0 0-17,0 0-8,0 0-20,0 0-10,0 0-7,-19 27-12,7-2-13,-3-2-1,0 7-8,-6 6-5,4-8-5,-5 15-3,0-2-9,0 6-1,-2-1-3,-2-3-23,2 3-30,2-4-31,6-4-38,1 3-36,0-1-42,8-9-36,-2-1-34,6 0-42,10-4-28,5-3-24,3-3-229,0-5-602,15-2 266</inkml:trace>
          <inkml:trace contextRef="#ctx0" brushRef="#br0" timeOffset="16825.8756">4020 2970 70,'7'-27'242,"-4"2"6,3 10 2,-3-3-5,2 0-5,-3 3-14,-2-2-12,3 4-16,-3 13-6,0-18-14,0 18-6,0-13-18,0 13-16,0 0-13,-3-17-11,3 17-18,0 0-8,-4-11-7,4 11-10,0 0-9,0 0-12,-41 23-1,24-14-5,-7 10 7,2-4-16,-3 5 0,2 1-4,1-1 5,2 1-12,3 4-2,-4-6-4,6 5 2,5-9-8,-2 3-6,1-3-17,5-1 0,-1-1-8,3-3-2,-1 0-2,5-10-4,-2 18 1,2-18 2,0 0 4,7 13 4,-7-13-1,12 2 6,-12-2-2,29-8-1,-12-2 5,9-4-1,-2-1 4,1-4 2,3-1-1,-6-2 8,9-9 8,-12 11 1,1-3 10,-5 1 14,1 2 0,-3 7 14,-1-2 17,-1 3 9,-3 4 0,-4 0-2,-4 8 1,8-10-8,-8 10-6,7-11-3,-7 11-12,0 0-9,9-7-5,-9 7-9,0 0-1,0 0 5,0 0-11,0 0-22,0 0 21,-12 40 6,5-27-9,0 2-23,2 3-29,0 0-18,-2-1-15,2 2-18,1-2-23,-1 2-21,0-3-36,2 4-37,3-4-34,0-5-21,1 3-24,1-4-184,5-2-511,7-1 226</inkml:trace>
          <inkml:trace contextRef="#ctx0" brushRef="#br0" timeOffset="17233.7068">4461 2911 217,'3'-9'293,"4"-2"4,-2-1 2,-1 3-1,-4 9-12,10-15-19,-10 15-24,2-9-28,-2 9-22,6-11-20,-6 11-7,0 0-27,0 0-13,0 0-22,0 0-8,0 0-8,0 0-1,0 0 4,0 0-30,0 0-2,-15 44 6,10-32-15,-2 4-3,0-5-16,0 4 10,4-5-2,-6 2-15,6-1 3,3-11-10,-3 20 5,1-10 4,2-10-1,-7 16-14,7-16-9,0 14-12,0-14-1,0 0-1,0 0 4,9 9 0,-9-9 4,13 0-1,-13 0-2,34-13 2,-15 5 1,12-2 2,0-8-1,-4 2 1,2 1-2,0-4 8,0 1-5,-5 7 8,-2-6-6,-3 6 11,-4 2 11,-1-2 10,-2 6 16,-5-2 2,-7 7-17,15-7 13,-15 7 1,5-5-10,-5 5-3,0 0-11,0 0 2,0 0-2,0 0-5,0 0 1,0 0-6,11 17 3,-11-17 5,-7 22-7,7-22 2,-9 26-9,4-15-7,3 3-19,-1 3-33,1-3-17,1 3-24,-5-6-27,5 1-21,-1 1-35,-1 0-39,3-13-54,-2 22-35,4-7-244,-2-15-592,3 18 261</inkml:trace>
          <inkml:trace contextRef="#ctx0" brushRef="#br0" timeOffset="17698.9834">5192 2925 4,'0'0'197,"0"0"-13,0 0-21,0 0-11,0 0-16,0 0-4,0 0-8,0 0-8,0 0 0,0 0 4,0 0 1,0 0-5,0 0-2,0 0-6,0 0-4,0 0-5,0 0-3,0 0-3,0 0-6,0 0-3,0 0-6,24 26-7,-24-26-5,24 0-6,-9 0-6,6 0-5,-21 0-4,30-5 0,-14 1-3,-3 1-2,1-3 0,1-2-5,-3-2 4,2-2-4,-2 3-4,0-10-1,0 3 0,1 0-1,-2-1 0,-3 2 6,-1-2 5,-2 4 4,0 3 4,-1-2-7,-4 12-7,0-18 1,0 18-5,0 0-9,-12-19 0,12 19-8,-19 1 2,19-1-1,-41 15-1,15-3 0,1 4-3,-4 4-4,5 1 0,-2 3 1,-6 8-3,10-4 2,-2 3-1,3-3-2,4 1 0,2-2-1,1 2-1,6 0 7,1 1-2,3-2-27,4-4-24,4 3-27,4-4-43,6 0-39,13-3-65,16 2-66,0-5-197,11-3-521,8-2 231</inkml:trace>
        </inkml:traceGroup>
        <inkml:traceGroup>
          <inkml:annotationXML>
            <emma:emma xmlns:emma="http://www.w3.org/2003/04/emma" version="1.0">
              <emma:interpretation id="{89EE6399-1DCE-4C04-8337-68E34424C1DE}" emma:medium="tactile" emma:mode="ink">
                <msink:context xmlns:msink="http://schemas.microsoft.com/ink/2010/main" type="inkWord" rotatedBoundingBox="8627,3637 9608,3661 9591,4343 8610,4318"/>
              </emma:interpretation>
              <emma:one-of disjunction-type="recognition" id="oneOf8">
                <emma:interpretation id="interp40" emma:lang="en-IN" emma:confidence="0">
                  <emma:literal>is</emma:literal>
                </emma:interpretation>
                <emma:interpretation id="interp41" emma:lang="en-IN" emma:confidence="0">
                  <emma:literal>if</emma:literal>
                </emma:interpretation>
                <emma:interpretation id="interp42" emma:lang="en-IN" emma:confidence="0">
                  <emma:literal>iS</emma:literal>
                </emma:interpretation>
                <emma:interpretation id="interp43" emma:lang="en-IN" emma:confidence="0">
                  <emma:literal>it</emma:literal>
                </emma:interpretation>
                <emma:interpretation id="interp44" emma:lang="en-IN" emma:confidence="0">
                  <emma:literal>iJ</emma:literal>
                </emma:interpretation>
              </emma:one-of>
            </emma:emma>
          </inkml:annotationXML>
          <inkml:trace contextRef="#ctx0" brushRef="#br0" timeOffset="18005.8348">6731 2882 3542,'-14'-12'70,"2"4"-37,2 0 8,1 1 26,9 7 38,-13-8 22,13 8 18,-7-13 2,7 13-9,0 0-5,-14-4-2,14 4-8,0 0-7,0 0-7,0 0-6,0 0-5,-15 0-9,15 0-9,0 0-5,0 0-8,0 0-1,-16 17-2,9-9-6,-3 4-5,0 3-7,-2-1-4,2 1 0,-2-3-4,5 6-5,-2 0-9,1-1-32,-6 1-42,11-1-46,-1-2-43,3 1-43,-1 1-39,2-2-36,0-4-58,7-1-60,-7-10-352,10 13-789,-1-13 349</inkml:trace>
          <inkml:trace contextRef="#ctx0" brushRef="#br0" timeOffset="18220.7098">6726 2487 289,'-6'-11'298,"3"3"-15,-6-1-21,9 9-23,-10-16-24,10 16-22,-8-15-45,8 15-48,-9-6-55,9 6-35,0 0-45,0 0-34,0 0-54,0 0-45,2 35-114,11-22-304,5-4 134</inkml:trace>
          <inkml:trace contextRef="#ctx0" brushRef="#br0" timeOffset="18487.7273">7381 2674 205,'0'0'292,"14"5"-11,-14-5-16,0 0-21,0 0-28,0 0-19,0 0-22,0 0-20,0 0-14,0 0-15,-22 19-13,22-19-11,-16 17-7,8-10-14,-1 6-8,3 2-3,-1-2-10,5 2-5,0 2-7,2 5-2,4-4-5,3 1-3,-1 1-1,3 0-4,1 1-4,4 6-1,5-6-3,-11-5-1,4 3-3,2-3-2,-1 1 1,-2-4 0,-1 2-7,-2-7 2,1 0-6,-6-1 5,3 0 3,-6-7 6,6 10 6,-6-10 12,0 0 3,0 0 2,0 0-8,0 0-11,-27 3-2,1-6 2,-6-2-8,-16-7-19,0 5-19,-3 1-25,3-1-21,2 4-36,9-2-33,-10-2-39,12 1-43,0 3-55,-14 0-186,18 3-495,2-4 220</inkml:trace>
        </inkml:traceGroup>
        <inkml:traceGroup>
          <inkml:annotationXML>
            <emma:emma xmlns:emma="http://www.w3.org/2003/04/emma" version="1.0">
              <emma:interpretation id="{1B1561C4-F124-4A31-A81F-6F8F61C90C6D}" emma:medium="tactile" emma:mode="ink">
                <msink:context xmlns:msink="http://schemas.microsoft.com/ink/2010/main" type="inkWord" rotatedBoundingBox="10953,3529 13771,3599 13721,5595 10904,5525"/>
              </emma:interpretation>
              <emma:one-of disjunction-type="recognition" id="oneOf9">
                <emma:interpretation id="interp45" emma:lang="en-IN" emma:confidence="0">
                  <emma:literal>lying</emma:literal>
                </emma:interpretation>
                <emma:interpretation id="interp46" emma:lang="en-IN" emma:confidence="0">
                  <emma:literal>Tying</emma:literal>
                </emma:interpretation>
                <emma:interpretation id="interp47" emma:lang="en-IN" emma:confidence="0">
                  <emma:literal>Lying</emma:literal>
                </emma:interpretation>
                <emma:interpretation id="interp48" emma:lang="en-IN" emma:confidence="0">
                  <emma:literal>tying</emma:literal>
                </emma:interpretation>
                <emma:interpretation id="interp49" emma:lang="en-IN" emma:confidence="0">
                  <emma:literal>Dying</emma:literal>
                </emma:interpretation>
              </emma:one-of>
            </emma:emma>
          </inkml:annotationXML>
          <inkml:trace contextRef="#ctx0" brushRef="#br0" timeOffset="19263.8439">9158 2318 258,'0'0'281,"0"0"-7,0 0-3,0 0-20,0 0-26,0 0-17,-14 34-23,14-34-19,0 0-13,0 0 1,-5 20 7,-2-8 9,0 3 8,-5 9-33,2 1 4,-5 3-14,1 1-7,0 1-14,-5 9-6,1 1-7,6-11-10,-7 10-14,3-2-1,1-10-8,5 1-6,-4 2 2,4-3-21,-2 1 0,-2-5-30,6-3-35,-1 3-26,-1-5-39,-2 0-36,4-1-41,-1-4-45,4 2-45,3-3-35,0 1-237,2-13-571,0 0 253</inkml:trace>
          <inkml:trace contextRef="#ctx0" brushRef="#br0" timeOffset="20065.7242">9323 2862 2252,'14'-10'113,"-4"1"-7,-1-3-7,-1 7 7,-1-2 21,-7 7 7,12-12-8,-12 12-7,10-8-16,-10 8-6,0 0-6,0 0-5,9-5-15,-9 5-6,0 0-9,0 0-8,0 0-4,0 0 4,0 0-3,0 0-2,-4 28-10,4-28 1,-13 30-5,8-15-1,-4 1-2,2 3 8,2-3-25,-2 2 9,2-3-5,0 4 7,0 1-11,0-7 2,0 5 0,5-4 0,0 2-2,0-16-3,-2 18-2,4-8-1,-2-10-5,5 20 2,-5-20 5,1 10-16,-1-10 0,9 9 8,-9-9-2,19 4 2,-4-4-1,-15 0 3,31-8 6,-11-3-6,-1 2-5,8-6-1,1 0 3,1-2-1,-2-3 8,-3 5 8,2-3 23,1 2 7,-5-3 1,-5 3 16,-3 6 7,1 2 7,1-2 6,-8 2 2,2 3 2,-3-3 4,-7 8-11,16-6-4,-16 6-4,8-6-19,-8 6-6,0 0-10,0 0-3,0 0-1,7 31-2,-14-8 5,2 7-15,-14 13 3,4 5 0,-4 0 0,0 5 0,-3 2-3,-3 18 0,1-19-2,1-1-10,1 0 9,-2-1-1,4 0-4,1-4 4,-1-4-4,-1 1 3,-1-6 1,1 4-13,-1-4-17,0-2-9,3-9-6,0-2-7,-5-3-2,-1-3-3,-1 4-2,-4-8-3,-1-1-4,0-7-8,0 4-4,2-11 3,0-1 1,12-1 2,-3-6-14,4-2-2,1-5-3,5-9-11,3 1-7,2-6 8,8 0-1,14-12 1,5-4 1,2-3 0,16-1 12,14-13-5,3 1 7,-11 17 10,0 1 5,14-11 3,-18 18 9,10-1-2,-6 1 5,0-1 5,3 4 3,-8 0 2,5-2 3,-8 5 3,5 3 0,1-4 0,-5 6 5,2-5 0,-3 5 7,5 0-4,-2 1 9,-14 7-3,-3 1 3,5-3 5,-5 4 14,1-2 15,-4 7 11,-4 0 18,2 1 3,-9 4 4,2 2 0,-12 2 6,15-11 10,-15 11-6,11-2-12,-11 2 4,0 0-2,13-1-6,-13 1-11,0 0 4,0 0 7,9 11 0,-6-1-3,2 2 8,-3-4 10,-4 13 1,4 4 1,-2-3 1,-2 6-20,1-1-8,-6 2 13,-2 3-14,4-6 6,-3 4-8,-3 0 3,-2 3-10,4-7-1,-5 1-38,2-3-12,-3-1-36,5-3-36,3-6-41,-3 4-42,3-6-50,7-12-55,-9 18-32,4-12-281,5-6-638,0 0 282</inkml:trace>
          <inkml:trace contextRef="#ctx0" brushRef="#br0" timeOffset="20804.2972">10370 2579 149,'0'0'186,"0"0"-17,0 0-15,0 0-14,0 0-14,0 0-7,0 0-13,0 0-10,0 0-8,0 0-11,0 0-6,0 0-9,0 0-3,0 0-9,0 0 0,0 0-2,0 0-5,0 0-3,0 0-4,0 0-5,0 0 2,0 0-1,0 0 5,0 0-1,0 0 1,0 0 2,0 0 3,0 0 3,0 0 3,0 0 3,-44 2 5,44-2-2,0 0 2,-7-14-5,7 14-3,-2-9-3,2 9-9,0 0-2,4-23-3,-4 23-11,12-16-6,-4 12-16,1-1-18,-9 5-26,29-6-24,-11 6-26,1 0-25,3 4-27,1-1-23,-3 4-34,7 5-106,-6-1-338,-1 1 150</inkml:trace>
          <inkml:trace contextRef="#ctx0" brushRef="#br0" timeOffset="21783.8173">10828 2829 70,'0'0'273,"0"0"-5,0 0-7,2 17-14,-2-17-21,0 0-23,0 0-19,-2 13-16,2-13-10,0 0-7,-2 20-1,-1-9-7,3-11-13,-9 21-11,6-2-14,-4-6-6,3 5-11,-1 0-11,0-1-5,-2-1-8,4 3-7,-4-3-2,2 3-5,-2-2-4,6 2-9,-5-7-9,5-3-3,1-9-9,-4 20-3,4-20-6,0 12-2,0-12 4,-5 11-4,5-11 3,0 0 1,0 0-3,0 0 3,0 0 2,0 0-2,17 4 1,-17-4 0,28-19 0,-10 3-2,8 3 4,-2-6 2,1 3 2,-1-2-1,4 3 4,-6-1 5,-5 5 2,3-4 0,-4 6 2,-1-3 5,-1 5 10,-9 2-5,5-1 5,-10 6-8,12-9-1,-12 9-6,9-3-5,-9 3-1,0 0-11,12-6 1,-12 6-1,0 0-16,0 0 10,0 0-1,8 15 0,-8-15-1,0 21 10,0-13-6,0-8 1,2 28-10,1-16 7,1 1 2,-1 2-13,1 1 8,2 1 3,3-2-6,3 0-3,0-2-1,2-3 4,3 2-5,1-4-11,13 2 13,-5-2-5,3-1-6,0-4-4,2 2 6,-2-3 1,-7-4-3,2 1-3,3-6-4,-6 0 1,1 2 4,3-6-5,1-4 2,-7 5-4,0-5-3,-1-2 4,-9 4 7,5 0-5,-1-4 4,-4 4-2,-4-3 3,-3 5 2,1-3 2,-3 4 0,0 10-2,-3-20-2,3 20-1,-7-16 3,0 9 2,7 7 1,-17-7 0,17 7-3,-22 2 0,22-2-2,-29 12 2,12-4 1,1 0 2,1 0 0,3 5 2,2 2 1,-2-1-2,3 4 1,2-3 5,-1 3-1,1-5-4,3 0 6,-1 4 0,5-1 0,0-16 1,0 20-4,-3-8-2,3-12 0,2 15 4,-2-15-5,0 0 9,1 20-2,-1-20 1,0 0 2,2 9-2,-2-9 0,0 0 7,0 0-6,29-13 8,-29 13 11,24-18 0,-12 7 12,2-4-4,1 2 8,-3-1 11,2 1 10,-1-2 0,1 3 18,-4 1 7,-1 2 1,-2 1 10,-7 8 8,13-9-16,-13 9-5,9-7-6,-9 7-6,0 0-17,8-8 0,-8 8-14,0 0 1,0 0-5,0 0-4,5 24 1,-8-5-6,3 1-3,-9 9 6,-1 11-7,-5 0-2,-4-2-1,-7 5-4,3 3 2,-8-1 3,0 2-6,-13 20 1,6 4-3,14-18 4,-12 16-9,4 1 6,5-17-2,-8 20 1,5-2-3,9-22 2,-1 3-4,0-8-4,3-1-10,-2 1 5,4-7-5,5-12-3,2-2-1,2-3 4,-4-5 4,3-2 3,-5-1-2,-3-4 4,4-1 0,-4-7 2,-4-2 5,-1-3-15,-4-4 14,-1-7-1,3 0 2,5 0-4,-1-11 2,4-1 5,1 0-19,1-17 5,1 1-14,8 0 6,1-8-12,4 4-7,4-4-9,6-3-20,4 3-14,1 2-15,7 2-15,0-2-26,6 1-23,6 6-30,3-1-28,4 7-51,11 3-29,-3 3-262,4 0-600,7 4 266</inkml:trace>
        </inkml:traceGroup>
        <inkml:traceGroup>
          <inkml:annotationXML>
            <emma:emma xmlns:emma="http://www.w3.org/2003/04/emma" version="1.0">
              <emma:interpretation id="{87642C9D-D492-469E-B13D-7505C6745E61}" emma:medium="tactile" emma:mode="ink">
                <msink:context xmlns:msink="http://schemas.microsoft.com/ink/2010/main" type="inkWord" rotatedBoundingBox="14391,3585 15339,3609 15315,4572 14367,4549"/>
              </emma:interpretation>
              <emma:one-of disjunction-type="recognition" id="oneOf10">
                <emma:interpretation id="interp50" emma:lang="en-IN" emma:confidence="0">
                  <emma:literal>in</emma:literal>
                </emma:interpretation>
                <emma:interpretation id="interp51" emma:lang="en-IN" emma:confidence="0">
                  <emma:literal>is</emma:literal>
                </emma:interpretation>
                <emma:interpretation id="interp52" emma:lang="en-IN" emma:confidence="0">
                  <emma:literal>"in</emma:literal>
                </emma:interpretation>
                <emma:interpretation id="interp53" emma:lang="en-IN" emma:confidence="0">
                  <emma:literal>i</emma:literal>
                </emma:interpretation>
                <emma:interpretation id="interp54" emma:lang="en-IN" emma:confidence="0">
                  <emma:literal>'in</emma:literal>
                </emma:interpretation>
              </emma:one-of>
            </emma:emma>
          </inkml:annotationXML>
          <inkml:trace contextRef="#ctx0" brushRef="#br0" timeOffset="22083.6456">12338 2966 119,'0'0'342,"0"0"-3,0 0-7,1-11-18,-1 11-23,0 0-22,0 0-17,0 0-13,0 0-12,0 0-10,0 0-13,0 0-17,0 0-2,0 0-11,0 0-13,0 0 2,0 0-14,0 0-13,0 0-10,-22 29-14,22-29-10,-7 15-14,6-2-2,-6-4-14,7-9-31,-7 18-35,5-10-51,2-8-43,-7 22-41,2-16-48,5-6-43,-5 17-50,5-17-40,-3 10-28,3-10-222,0 0-605,0 0 267</inkml:trace>
          <inkml:trace contextRef="#ctx0" brushRef="#br0" timeOffset="22251.5493">12496 2650 238,'-5'-24'291,"4"4"-10,-3-8-10,1 8-4,1 5-8,-1-4-5,3 3-28,-2 4-16,2 12-25,0-17-21,0 17-2,0-16-27,0 16-24,0 0-44,0-16-46,0 16-48,0 0-51,0 0-37,0 0-31,0 0-31,0 0-36,0 0-185,0 0-431,26 36 190</inkml:trace>
          <inkml:trace contextRef="#ctx0" brushRef="#br0" timeOffset="22647.7134">12795 2883 2256,'7'11'204,"-7"-2"-111,0-9-39,0 0 8,2 17 11,-2-17 12,2 13 0,-2-13-11,0 0-12,5 10-1,-5-10 19,1 21 14,-2-6 15,1 0-20,1 5-3,3 0 7,-4 0-10,0 0-11,-7 8-5,0-3-5,5-2-3,-3 5-12,0-10 5,0 0-13,0-1 1,-2 5 6,0-4-13,4-3-8,-2 0-1,0-6-3,5-9-1,-2 19 8,2-19-14,-4 13-11,4-13 5,0 0 1,0 0 1,0 0-9,0 0 6,0 0-1,0 0 9,40-16-3,-27 4 0,6-8-12,3-2-1,6 1 7,2-11-2,1 1-6,0 3 10,-7 6 4,1 2-9,1 4-2,-7 0-5,0 0 9,-1 8-15,-4-3 12,3-1-8,-3 5 4,-4 2 3,2-1 0,-3-1-6,-9 7 3,15-3 0,-15 3 0,0 0-3,17 3 21,-10 9-27,-7-12 4,8 15 4,-4-2 12,-2 2-17,-1 3 9,-1 0-17,-1 2-40,-5 1-30,1 3-37,-5 0-42,0 1-51,1-8-52,-3 1-62,0-1-206,0-7-581,-1 3 258</inkml:trace>
          <inkml:trace contextRef="#ctx0" brushRef="#br0" timeOffset="151957.2969">12841 2395 4,'0'0'4,"0"0"-1,0 0 0,0 0-3,0 0 4,0 0-2,0 0 0,0 0 3,0 0-2,0 0-3,0 0 5,0 0-1,0 0-4,0 0 3,0 0 1,0 0-3,0 0 2,0 0 0,0 0 0,0 0 1,0 0-5,0 0 1,0 0 0,0 0-4,0 0 5,0 0-4,0 0 0,0 0 3,0 0-5,0 0-3,-17 0-8,17 0 4</inkml:trace>
        </inkml:traceGroup>
        <inkml:traceGroup>
          <inkml:annotationXML>
            <emma:emma xmlns:emma="http://www.w3.org/2003/04/emma" version="1.0">
              <emma:interpretation id="{244A6EAC-A934-47E3-BF1D-89EC63B22303}" emma:medium="tactile" emma:mode="ink">
                <msink:context xmlns:msink="http://schemas.microsoft.com/ink/2010/main" type="inkWord" rotatedBoundingBox="16081,3070 19150,3147 19093,5455 16023,5378"/>
              </emma:interpretation>
              <emma:one-of disjunction-type="recognition" id="oneOf11">
                <emma:interpretation id="interp55" emma:lang="en-IN" emma:confidence="0">
                  <emma:literal>it's.</emma:literal>
                </emma:interpretation>
                <emma:interpretation id="interp56" emma:lang="en-IN" emma:confidence="0">
                  <emma:literal>It's.</emma:literal>
                </emma:interpretation>
                <emma:interpretation id="interp57" emma:lang="en-IN" emma:confidence="0">
                  <emma:literal>its.</emma:literal>
                </emma:interpretation>
                <emma:interpretation id="interp58" emma:lang="en-IN" emma:confidence="0">
                  <emma:literal>Its.</emma:literal>
                </emma:interpretation>
                <emma:interpretation id="interp59" emma:lang="en-IN" emma:confidence="0">
                  <emma:literal>its".</emma:literal>
                </emma:interpretation>
              </emma:one-of>
            </emma:emma>
          </inkml:annotationXML>
          <inkml:trace contextRef="#ctx0" brushRef="#br0" timeOffset="23581.7381">14331 2591 5,'5'-12'276,"-5"12"2,0 0-4,0 0 2,0-13-15,0 13-10,0 0-9,0 0-6,0 0-13,0 0-9,0 0-15,0 0-17,0 0-13,0 0-13,0 0 0,0 0-1,0 0 0,0 0-14,-16 29 2,10-17-14,-6 7-11,0 5-8,-4 5-8,3 0-14,-8 9-8,2-1-7,-1-1-7,-1 0-6,4 3-5,0-2-6,-3-2 2,4-3-11,3-3-11,-3 3-40,-1 4-34,4-6-35,-4 7-28,1-14-29,1 2-36,-1-2-27,3-3-56,6-1-55,-2-4-51,1-1-199,3-6-606,5-8 269</inkml:trace>
          <inkml:trace contextRef="#ctx0" brushRef="#br0" timeOffset="24078.8291">14307 3115 2531,'-9'-12'118,"-3"-2"-34,0 2-45,2-1 7,5 3 16,-5 0 20,1 1-6,9 9-11,-12-13-14,12 13-4,-10-10-8,10 10-5,-3-8-11,3 8-4,0 0-3,0 0-5,32-6-18,-8 6-12,12 0-14,17 5-19,3-2-19,7 3-22,21 0-21,1-2-14,-1 1-31,1-1-20,-20-3-20,21 2-24,-27 1-122,1 3-373,-3-2 165</inkml:trace>
          <inkml:trace contextRef="#ctx0" brushRef="#br0" timeOffset="23851.9615">14809 2847 2883,'29'-30'116,"-12"0"5,0 9 39,0 1 25,-8 2-4,1 1 12,-2-1-11,4 4 10,-8 2-7,3 2 3,-6 3-5,-1 7-14,7-15-1,-7 15-18,5-10-14,-5 10-17,0 0-11,2-11-13,-2 11-9,0 0-12,0 0-4,0 0-6,-14 36 1,9-19-7,-7 9-2,2 3-6,-5 13-5,-1-2-1,1 3-1,-4 0-10,2 3-1,3-3-4,-3 4-2,2-4-2,0 3 0,3-4-17,1-13-40,1 9-32,-2-6-38,4-4-46,-1-2-47,4 2-61,-4-9-53,3 1-61,-1-4-59,-2-3-342,-4 0-836,2-6 370</inkml:trace>
          <inkml:trace contextRef="#ctx0" brushRef="#br0" timeOffset="24341.6789">15699 2877 193,'0'0'339,"0"-18"6,0 18 13,-2-16-4,2 16-7,2-12-17,-2 12-21,0 0-22,0-12-28,0 12-32,0 0-13,0 0-20,0 0-20,0 0-16,0 0-16,0 0 13,0 0 5,-26 24-9,11 0-2,-4 3-5,7-3-17,-14 13 1,6-1-9,4-5-10,-2 6-11,-1-1-11,-2 4-4,-1-2-11,0 2-2,3-2-12,4-10-3,-1 2-3,-2 1-15,4-1-39,-1-2-41,-1-3-49,6-2-52,1 2-55,-4-2-46,6-7-47,-2 3-65,4-11-49,2 2-312,3-10-777,-2 16 344</inkml:trace>
          <inkml:trace contextRef="#ctx0" brushRef="#br0" timeOffset="24583.5401">15651 2867 242,'8'-15'352,"1"-2"5,-4 8-6,-2 0-19,-3 9-22,0 0-30,12-23-28,-12 23-29,0 0-21,14-8-19,-14 8-15,0 0-10,24 15-11,-14-2-11,9 8-22,-7-2-8,7 1-10,-7 1-12,0-3-7,3 7-7,-5-8-5,-1 3 1,-4-4-13,-3 4-13,3-4 1,-10-2 1,1 4-11,-9-7-28,-4 5-27,-13 0-31,1-8-31,-18 7-34,-5-5-29,-2 6-50,-1-7-55,4-3-51,-2 6-261,5-5-611,0-6 271</inkml:trace>
          <inkml:trace contextRef="#ctx0" brushRef="#br0" timeOffset="54761.9809">15878 1899 38,'0'0'55,"0"0"-4,0 0-4,0 0 4,0 0-5,0 0 1,0 0-3,0 0-8,0 0 2,0 0-3,0 0 0,0 0 2,0 0-12,0 0 15,0 0-9,0 0 6,0 0 3,0 0-2,0 0 6,0 0 0,0 0-5,0 0 7,0 0-5,0 0 2,0 0-7,0 0 2,0 0 0,0 0-7,0 0-4,0 0-3,0 0 0,0 0 2,0 0-10,-12 4 4,12-4-6,0 0 1,0 0-4,0 0 4,0 0-2,0 0 7,0 0 2,0 0-2,0 0 1,0 0 1,0 0-5,0 0 2,0 0 1,0 0 0,0 0-3,0 0 1,0 0-4,0 0 1,0 0-5,0 0-1,0 0 1,0 0 1,0 0-4,0 0-4,0 0 1,0 0-6,0 0-17,0 0-14,0 0-9,0 0-15,0 0-14,0 0-20,0 0-17,0 0-101,0 0-227,27 13 101</inkml:trace>
          <inkml:trace contextRef="#ctx0" brushRef="#br0" timeOffset="71001.6635">14324 4154 40,'0'0'92,"0"0"-10,0 0-6,14 12-3,-14-12-1,0 0-27,0 0 13,0 0-2,0 0 0,0 0-5,0 0-2,0 0-5,6 4 1,-6-4-5,0 0-6,0 0 0,0 0-10,0 0-7,0 0 8,0 0-2,0 0-5,0 0-4,0 0 0,0 0-6,0 0 10,0 0-6,0 0-6,0 0-9,0 0-22,0 0-9,0 0-15,0 0-15,0 0-23,0 0-57,0 0-156,0 0 69</inkml:trace>
          <inkml:trace contextRef="#ctx0" brushRef="#br0" timeOffset="60117.9575">14413 4086 52,'0'0'85,"0"0"-11,0 0-5,0 0-5,0 0-7,0 0-11,0 0 0,0 0-11,0 0 2,0 0-7,0 0-5,0 0 3,0 0-8,0 0 6,0 0-6,0 0 0,0 0-4,0 0 4,0 0 2,0 0 1,0 0-2,0 0 4,0 0 6,0 0 2,0 0 2,0 0-2,0 0 6,0 0-7,0 0-1,0 0-8,0 0 2,0 0-3,0 0-5,0 0 12,0 0-7,0 0 9,0 0-14,0 0 0,0 0-4,0 0-1,0 0-4,0 0 4,0 0-10,0 0 15,0 0-7,0 0 0,0 0-10,0 0 6,0 0-5,0 0-5,0 0 3,0 0 8,0 0-5,0 0 1,0 0 3,0 0-2,0 0-5,0 0 3,1 35-3,-1-35 2,0 0 2,0 0 2,0 0-1,0 0 4,0 0-4,0 0-2,0 0-5,0 0 6,0 0-4,0 0-2,0 0 7,0 0-4,0 0-4,0 0 0,0 0-2,0 0 7,0 0-2,0 0 6,0 0-8,0 0 6,0 0-6,0 0 5,0 0-6,0 0 2,0 0 6,0 0-3,0 0 0,0 0-1,0 0 2,0 0 5,0 0-12,0 0 8,0 0 0,0 0 0,0 0 2,0 0-8,0 0 4,0 0-3,0 0 4,0 0 0,0 0 1,0 0 5,0 0-5,0 0 0,0 0-2,0 0-3,0 0 4,0 0 6,0 0 0,0 0-7,0 0 2,0 0-7,0 0 4,0 0 0,0 0 3,0 0-2,0 0-5,0 0 4,0 0 0,0 0 0,0 0 7,0 0-3,0 0-2,0 0-5,0 0 1,0 0 12,0 0-12,0 0-3,0 0 11,0 0-3,0 0 10,0 0-12,0 0 9,0 0-6,0 0 1,0 0 3,0 0-7,0 0 7,0 0 0,0 0 1,0 0-1,0 0-4,0 0 4,0 0 1,0 0 2,0 0 1,0 0-4,0 0 0,0 0-5,0 0 6,0 0-5,0 0 2,0 0 0,0 0 2,0 0-3,0 0-7,0 0-20,0 0-25,0 0-34,0 0-41,0 0-112,0 0-252,0 0 113</inkml:trace>
          <inkml:trace contextRef="#ctx0" brushRef="#br0" timeOffset="72127.8658">16980 3253 69,'0'0'206,"0"0"-4,0 0-5,0 0-13,0 0-9,0 0-12,0 0-8,0 0-4,0 0-6,0 0 12,0 0-8,0 0-10,0 0-10,0 0-4,0 0-12,0 0-9,0 0-9,-7 6-11,7-6-5,0 0-9,0 0-5,0 0-9,0 0 0,0 0-6,0 0-5,0 0-7,0 0-2,0 0-3,0 0-6,0 0 0,0 0-8,0 0-29,0 0-24,0 0-31,0 0-17,0 0-28,0 0-43,0 0-43,17 16-51,-10-12-161,-7-4-442,20-1 196</inkml:trace>
        </inkml:traceGroup>
      </inkml:traceGroup>
    </inkml:traceGroup>
    <inkml:traceGroup>
      <inkml:annotationXML>
        <emma:emma xmlns:emma="http://www.w3.org/2003/04/emma" version="1.0">
          <emma:interpretation id="{300504DA-85AF-4B61-8B5F-F243B71413A2}" emma:medium="tactile" emma:mode="ink">
            <msink:context xmlns:msink="http://schemas.microsoft.com/ink/2010/main" type="paragraph" rotatedBoundingBox="3515,4775 25503,4468 25558,8353 3569,86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ECB231-CEF6-4F4F-8583-E06BD72BFA4C}" emma:medium="tactile" emma:mode="ink">
              <msink:context xmlns:msink="http://schemas.microsoft.com/ink/2010/main" type="line" rotatedBoundingBox="3515,4775 25503,4468 25536,6783 3547,7090"/>
            </emma:interpretation>
          </emma:emma>
        </inkml:annotationXML>
        <inkml:traceGroup>
          <inkml:annotationXML>
            <emma:emma xmlns:emma="http://www.w3.org/2003/04/emma" version="1.0">
              <emma:interpretation id="{FE73CE41-53F9-49E6-88B4-C46E7C803FC1}" emma:medium="tactile" emma:mode="ink">
                <msink:context xmlns:msink="http://schemas.microsoft.com/ink/2010/main" type="inkWord" rotatedBoundingBox="3515,4775 7015,4726 7037,6306 3537,6355"/>
              </emma:interpretation>
              <emma:one-of disjunction-type="recognition" id="oneOf12">
                <emma:interpretation id="interp60" emma:lang="en-IN" emma:confidence="0">
                  <emma:literal>True</emma:literal>
                </emma:interpretation>
                <emma:interpretation id="interp61" emma:lang="en-IN" emma:confidence="0">
                  <emma:literal>Trine</emma:literal>
                </emma:interpretation>
                <emma:interpretation id="interp62" emma:lang="en-IN" emma:confidence="0">
                  <emma:literal>Torie</emma:literal>
                </emma:interpretation>
                <emma:interpretation id="interp63" emma:lang="en-IN" emma:confidence="0">
                  <emma:literal>true</emma:literal>
                </emma:interpretation>
                <emma:interpretation id="interp64" emma:lang="en-IN" emma:confidence="0">
                  <emma:literal>Tried</emma:literal>
                </emma:interpretation>
              </emma:one-of>
            </emma:emma>
          </inkml:annotationXML>
          <inkml:trace contextRef="#ctx0" brushRef="#br0" timeOffset="73779.8867">2434 4253 118,'0'0'265,"0"0"2,0 0-2,-7-9-4,7 9-10,0 0-14,0 0-15,0 0-16,0 0-14,0 0-17,0 0-15,0 0-9,0 0-9,0 0-19,0 0-16,0 0-10,0 0-7,0 0 6,0 0 18,-17 42-13,3-15 2,-3 1-11,2 12-2,-8 0-18,5-3-4,-1 6-7,-3-6-2,-4 1-10,4-1 9,6-6-11,-2-2-20,1-4-43,5 4-29,0-3-34,-2-6-11,5 0-36,-1-5-46,3 2-59,4-8-44,1-1-48,2-8-179,0 0-544,0 0 242</inkml:trace>
          <inkml:trace contextRef="#ctx0" brushRef="#br0" timeOffset="74557.9221">2695 4571 2553,'0'0'-4,"0"0"2,0 0-8,0 0 10,-5-30-6,5 30 22,0 0 16,8-20 6,-8 20 10,12-12-9,-1 8-1,-11 4-6,17-12-4,0 9-1,-7 2-2,7 1 1,-17 0 2,24 3 2,-10 2-3,1 3 3,-6-1-3,6 4 0,-1-1-4,3 6 4,-7-4-5,7 8 1,-3 4-2,3 0-4,-7 0 2,-3 4 6,1-2-11,-1-1 1,2 3-4,-4 0 3,-3-11-3,1 6 0,-5-3-4,2-3 3,0 3-1,-3-1-1,-4-5 1,0-3 2,-5 1-1,0-1 1,0-3-4,2-3 1,-2 2 1,12-7-5,-22 1 3,10 3 2,12-4-1,-21-5 9,21 5-9,-17-7 1,9 2 1,8 5-5,-5-25 1,5 9 1,5-2-7,3-7 7,9 0-6,6-1 3,1-6-2,15 0 8,-2 0-14,4 8-1,-1-2-2,-1 6-4,-3 6-11,-4 3 2,13-2-14,-13 3-22,1 5-15,-1 1-27,-1 1-20,-1 0-26,-4 3-28,7 3-17,-4 0-11,1 4-9,-1 1-151,0 4-389,0-5 173</inkml:trace>
          <inkml:trace contextRef="#ctx0" brushRef="#br0" timeOffset="75062.2751">3913 4616 197,'0'0'260,"0"0"-19,8-8-19,-8 8-20,0 0-20,0 0-18,0 0-13,0 0-18,0 0-10,0 0-16,0 0-8,0 0-11,0 0-3,0 0 0,0 0 5,0 0-8,-13 45-3,6-28 0,5 2-4,-3 1-7,-2 4 0,0 6-9,-5-4-5,5-1-4,1 2-1,-3 1-6,7-8-5,-5 4-4,1 1-1,1-6-2,-2-4-10,0 4-2,3-7 3,-1-1-2,4 1-2,1-12-3,-2 18-5,2-18 6,0 0-5,0 18 1,0-18 2,0 0-2,0 0 4,15-1-8,-15 1 3,31-17-1,-7-1-2,3 1 0,7-11 0,2-4 3,2 2-4,-1-5-4,-2 2 2,0 7 0,-2-6 1,3 4 8,-11 4 5,1 1-1,-4 10 5,-6-3-2,-1 4 5,-5 0 4,0 4-1,1 0-3,-3 4-1,-8 4 1,9-9-15,-9 9 0,0 0-8,13 0 5,-13 0 1,0 0-2,2 25 4,-4-9-4,-1 2 4,-2 0-3,-2 2-2,0 2-1,0 3 2,6-2-2,-11 3-39,1-7-19,0 4-22,0 3-28,3-5-32,-1-2-35,2 1-35,2-5-19,0 4-40,3-5-181,2-14-483,2 24 214</inkml:trace>
          <inkml:trace contextRef="#ctx0" brushRef="#br0" timeOffset="75874.2726">4654 4885 122,'0'0'135,"0"0"-5,5 19 0,-5-19-9,3 13 6,-3-13-11,6 8-4,-6-8-6,6 19-6,-2-16-5,-4-3 3,10 10 1,-1-6 4,-9-4 6,13 4-6,-13-4-2,16 0-4,-16 0-3,25-8-8,-9 0-5,-3 0 0,3 0-7,-1-6-6,-1 0-4,1-1-5,-3-3-2,3-3-6,-1-1-2,-2 6-7,-7-3-5,2 2-1,0 0 0,0 0-5,-2 3 2,-2 2-4,-3 12 4,4-20-1,-4 8-3,0 12-4,0 0-4,1-12-6,-1 12-2,0 0 2,0 0-5,-29 4-1,29-4-1,-32 16-1,13 0 2,2 0-1,-5-3-2,3 9-1,0-1-3,4 1-2,-1 3-15,6 0-14,2-6-19,2 10-18,5-1-32,2 0-31,10-2-49,4-1-36,14 6-200,7-6-448,12 0 198</inkml:trace>
          <inkml:trace contextRef="#ctx0" brushRef="#br0" timeOffset="74095.6773">1566 4046 6,'-29'-13'290,"10"3"-12,0 1-10,4 0-4,0 4-12,1-1-26,14 6-22,-15-7-19,15 7-19,-11-5-17,11 5-23,-8-7-9,8 7-3,0 0-14,0 0-9,0 0-1,56 2-6,-1-4-1,1 2-3,33-1 0,5-4-3,-2 5-5,16-3-3,44-6-1,-53 6-9,7 6-12,0 1 2,-9-11-1,-7 6-9,-28 0-6,-7 2 2,-6-2 1,-15 1-6,-5 1-7,-10-1 0,0 0 1,-7-1-3,2 1-1,-14 0-14,17-2-20,-17 2-18,0 0-23,13-1-32,-13 1-46,0 0-40,0 0-40,0 0-41,0 0-24,0 0-188,-49 3-505,27-1 225</inkml:trace>
          <inkml:trace contextRef="#ctx0" brushRef="#br0" timeOffset="58432.6347">4471 3519 29,'0'0'40,"15"-5"-14,-15 5-17,0 0-19,14 0-6,-14 0-17,0 0 8</inkml:trace>
        </inkml:traceGroup>
        <inkml:traceGroup>
          <inkml:annotationXML>
            <emma:emma xmlns:emma="http://www.w3.org/2003/04/emma" version="1.0">
              <emma:interpretation id="{D53740CB-9330-4F13-9231-8100C22A67F3}" emma:medium="tactile" emma:mode="ink">
                <msink:context xmlns:msink="http://schemas.microsoft.com/ink/2010/main" type="inkWord" rotatedBoundingBox="7883,5794 11635,5741 11653,6977 7900,7029"/>
              </emma:interpretation>
              <emma:one-of disjunction-type="recognition" id="oneOf13">
                <emma:interpretation id="interp65" emma:lang="en-IN" emma:confidence="0">
                  <emma:literal>shape</emma:literal>
                </emma:interpretation>
                <emma:interpretation id="interp66" emma:lang="en-IN" emma:confidence="0">
                  <emma:literal>Shape</emma:literal>
                </emma:interpretation>
                <emma:interpretation id="interp67" emma:lang="en-IN" emma:confidence="0">
                  <emma:literal>shapes</emma:literal>
                </emma:interpretation>
                <emma:interpretation id="interp68" emma:lang="en-IN" emma:confidence="0">
                  <emma:literal>shaped</emma:literal>
                </emma:interpretation>
                <emma:interpretation id="interp69" emma:lang="en-IN" emma:confidence="0">
                  <emma:literal>shaper</emma:literal>
                </emma:interpretation>
              </emma:one-of>
            </emma:emma>
          </inkml:annotationXML>
          <inkml:trace contextRef="#ctx0" brushRef="#br0" timeOffset="76335.007">6719 4952 2780,'-21'-32'1,"9"21"-12,-3-5-6,-4 5 3,7-6 11,-14 3 1,9 4 15,-6-2-1,0 4 6,-2 0-2,2-2-2,-4 5-2,-2 1 17,-2-1-3,-3 4-5,0 2-2,2 3 1,-1 3-8,-3-2 4,4 7 0,3-1-6,0 2-3,0-1 2,5 4-1,7-8-5,3 4 0,0 4-2,4-2 0,3-4 4,2 5-1,2-6-1,1 3-4,2-12 4,2 27-1,1-11-2,2-4 0,4 7 2,-1-5-2,1 1 3,5-2-1,-1-2 3,1 6-2,1-9 0,-3 5 1,0-6 0,-3 1 4,-2 0-2,1-1 1,-8-7 7,12 8 8,-8-1 5,-4-7 5,0 0 7,5 9-6,-5-9 0,0 0-5,0 0-3,-40 0-2,20 3-5,-13-3 0,1-3-4,0 2-8,-1 1-6,2-3-27,2-2-18,-1 2-22,-1-4-28,9 6-29,-7-3-30,12 1-33,5-2-40,1 0-189,11 5-448,0 0 198</inkml:trace>
          <inkml:trace contextRef="#ctx0" brushRef="#br0" timeOffset="76767.7591">6924 4715 3035,'42'-22'55,"-21"2"9,-8 6-3,1-3 32,-5 4 48,3-5 48,-2 8-7,-2-2-11,-1 4-18,0 1-6,-7 7-10,14-11-21,-14 11-9,3-6-7,-3 6-23,0 0-3,0 0-14,0 0-2,0 0-2,0 0 0,-19 64 1,1-28-8,-5 4-1,5-4-9,-1 4-4,0 1-2,-3-6-4,10-3 0,3-1-6,-1 1 0,2-4-4,-1 3 2,2-6 1,2 3-6,-2-3-3,6-5-1,-1-1-9,-2-2-15,3-5-4,1-12-5,0 19 1,0-19 1,1 19 2,-1-19 2,4 10 7,-4-10 3,0 0-3,19 0 1,-19 0 0,42-17-1,-4-3 4,-13-1 2,15-1-3,-11 7-1,5-3 2,-3 2 0,-4 1 0,0 1 2,-4 0 4,-6 3-7,-2 5 3,-6 1 4,-1-2-8,4 3 0,-12 4 2,14-6 0,-14 6-1,10-5-4,-10 5-3,0 0 1,0 0 8,0 0-2,15 12-1,-15-12 9,0 21-9,2-6-2,1 4-4,1-1-18,-1 1-25,2 6-30,-1 1-25,3-5-23,1 3-25,2 0-19,8 0-21,2-2-9,2 0-1,7-3-1,11 3-16,4-7-35,0-5-12,2 3-2,2-9-179,-2-3-489,0-2 218</inkml:trace>
          <inkml:trace contextRef="#ctx0" brushRef="#br0" timeOffset="77430.1656">7904 5321 1075,'43'-25'-29,"-16"5"19,2 0 16,-5 2 28,-4 0 18,1-2 22,-9 3 21,0-2 18,-4 0 12,3 4 11,-6-4-2,0 4-4,-2 0 12,-1 2 7,-2 13-7,-2-24-7,2 17-6,0 7-12,0 0-12,-1-23-11,1 23-4,-7-11-13,7 11-14,-16-7-5,16 7-3,-30 7-7,13-2-5,-4 0-4,-1 2-6,1 1 0,-4 4-8,1 4-4,-5-3 4,8 3-4,-3 3-3,11-6-3,-3 6 1,4-2-4,-3-5-2,5 10-1,1-8-2,6 5-1,-1-8-2,4 4-2,0-15-9,7 27 4,-2-14-5,4-3 2,1-4 1,2 0 1,-3-2-1,8-2 0,3-2 1,1 2 1,-4-4 3,3-4-1,-1 2 5,3-4 3,2-7 1,3 2 6,3-6 4,-5 1-2,-1-1-2,0 0 8,2 1 4,-6 1 11,1-2 10,-6 9-4,-1-3 13,-6 2 18,1 3-5,-9 8-1,12-12-4,-6 8 0,-6 4-12,0 0 3,11-5-20,-11 5-7,0 0 6,0 0-14,0 0 1,0 0 3,0 0 1,0 0-8,0 0-8,0 0 6,-17 54-11,12-44 4,-2 10 4,3-3-1,1 1-8,1 0 8,0 1-11,-1 2 4,3-6 0,3 11 0,1-6 1,1-5-5,2 1 4,0-1 15,1 2-17,1-7-13,6 0-7,2 0-14,4-4 6,1-3-4,9 1 1,-1-8 1,6 3 3,-3-7 5,-3-1-2,-1-2 6,2-4 6,0-4 5,-2-2 2,-3 3 8,6-12 18,-3-1 7,-8 7 11,-3 1 15,1 4 11,-2-3-1,0 2 8,-5 5 19,-2 1 13,2-1 10,-5 5 1,-3 0 2,3 3-7,-7 7-5,8-12-19,-8 12 0,5-8-14,-5 8-9,0 0-14,0 0-9,0 0-1,0 0-4,0 0-5,-27 48-3,10-25 0,-7 12-4,-3 2 1,3-1-3,0 7-3,-2-3-3,-3 3 0,2 3-1,1-1-2,-5-1-1,4-2 0,1-2-25,6-4-34,6-12-28,-1 1-34,5 0-29,1-7-44,1-1-51,1-1-37,-2-1-45,6-4-36,3-11-22,-4 11-37,4-11-228,0 0-688,0 0 304</inkml:trace>
          <inkml:trace contextRef="#ctx0" brushRef="#br0" timeOffset="77655.7649">8737 5177 140,'12'-17'291,"0"1"15,-5-3-2,3 5 4,-1 7-13,-2-1-30,1-3-26,3 7-19,-3-3-15,-8 7-11,22 0-16,-22 0-12,24 7-18,-7 0-11,0 2-19,-3 4-1,1-3-14,-3 9-11,-1 0-10,-3 4-6,1-3-9,-4-1-2,-4-3-8,-2 4-3,-8 4 1,1-3-13,-8 2 0,-8-2-2,2-6-6,-5 4-28,5-3-11,-7-4-15,-2 1-30,0-3-13,0 0-19,-1 0-25,1-4-31,2 2-37,5-3-47,4-5-63,1 2-266,19-2-594,-27-7 262</inkml:trace>
          <inkml:trace contextRef="#ctx0" brushRef="#br0" timeOffset="78533.7407">9238 5286 131,'0'0'134,"0"0"-5,0 0-13,0 0-2,0 0-6,0 0-3,0 0 3,0 0 1,0 0-11,0 22-1,0-22 0,0 0-5,12 9-1,-12-9-2,15 5 3,-5-3-6,-10-2-2,17 5-4,-8-5-4,-9 0-1,22 0-2,-22 0-4,26-7 0,-11-1-4,1-2-7,-1 2-3,0-4-3,2 1-3,2-8-3,-3 5-6,-5 2-1,5-6 1,-8 5-2,1-1-3,1 3 3,-5-1-1,0 1 8,-1 1 0,-4 10-3,7-14-5,-7 14 0,1-9-7,-1 9-4,0 0-9,6-12-1,-6 12-4,0 0-3,0 0-2,-43 21 2,24-9 0,-1 4-1,-3 4-2,5 2 1,-5-4 0,8 5-4,-4 5-1,2-3 10,2 7-10,1-4 3,2 0-4,2-1 0,5-1 1,-2 0-9,2 2-25,3-8-25,0 5-36,-1 0-44,3-8-55,3 2-56,-3-4-177,4-3-459,1-4 204</inkml:trace>
        </inkml:traceGroup>
        <inkml:traceGroup>
          <inkml:annotationXML>
            <emma:emma xmlns:emma="http://www.w3.org/2003/04/emma" version="1.0">
              <emma:interpretation id="{8F8BD9D7-24A4-4F66-800E-ED984340BABB}" emma:medium="tactile" emma:mode="ink">
                <msink:context xmlns:msink="http://schemas.microsoft.com/ink/2010/main" type="inkWord" rotatedBoundingBox="12336,5629 15547,5584 15561,6634 12351,6679"/>
              </emma:interpretation>
              <emma:one-of disjunction-type="recognition" id="oneOf14">
                <emma:interpretation id="interp70" emma:lang="en-IN" emma:confidence="0">
                  <emma:literal>will</emma:literal>
                </emma:interpretation>
                <emma:interpretation id="interp71" emma:lang="en-IN" emma:confidence="0">
                  <emma:literal>wile</emma:literal>
                </emma:interpretation>
                <emma:interpretation id="interp72" emma:lang="en-IN" emma:confidence="0">
                  <emma:literal>wild</emma:literal>
                </emma:interpretation>
                <emma:interpretation id="interp73" emma:lang="en-IN" emma:confidence="0">
                  <emma:literal>mill</emma:literal>
                </emma:interpretation>
                <emma:interpretation id="interp74" emma:lang="en-IN" emma:confidence="0">
                  <emma:literal>while</emma:literal>
                </emma:interpretation>
              </emma:one-of>
            </emma:emma>
          </inkml:annotationXML>
          <inkml:trace contextRef="#ctx0" brushRef="#br0" timeOffset="80125.6298">10372 4913 50,'13'-9'172,"-4"1"3,0 1 4,-1 0-6,-1-3-1,-7 10-2,14-7-4,-14 7-9,8-4-12,-8 4-6,0 0-13,9-12-12,-9 12-15,0 0-11,0 0-11,0 0-8,0 0-9,0 0-8,0 0-8,0 0-2,0 0-7,0 0-3,0 0-1,-16 47-3,6-30-3,-2 7 0,-3 0-5,-1 0 0,3 4-5,-4-1 1,1-1-4,3 0 2,1-1-2,-2 7-6,2-1 4,3-5 2,3-4-7,-1-4-1,3 0-1,-1 2-3,4-7-3,-1 4-4,2-17-3,7 18-7,-4-8-3,4-2 4,3-2-8,2-5 7,4-1-1,6-4 2,-4-4-1,8-5 1,0-2 4,3 0 1,0-7 0,-2 3 5,0-1 0,-4 2 1,1-4 3,-4 4 7,-3 3 3,5-4 1,-5 0 4,-1 1 2,-1 3 2,1 2 0,-1-2 1,-3 2 4,-2 1-3,4 1 5,-6 4-3,-1-1-3,-7 8-3,9-9 2,-9 9-2,7-13-2,-7 13-1,0 0-4,6-7-2,-6 7 4,0 0-10,0 0 1,0 0-1,0 0 1,0 0-2,0 0 1,2 27 1,-4-10 3,-4 7-5,-3 3 5,2-1-4,0 1-1,0-4 5,4 10-1,-4-3-2,4-2 4,1 0-7,0-10 2,4 9-1,3-1 6,-3-4-6,6-9 4,-1 6-2,5-3 5,-1-6-4,-1 1 2,0-6 1,0 1 1,7-5-3,2-4 2,3-1-2,9-7 2,2-1-1,-4-4 0,8-11-3,1 0 0,-4-1-3,0-3-5,-7-2-2,4 3 4,-4-4-1,-6 10 4,-2-2-2,1-1 4,-3 4-2,-3 0 6,-4 6 6,-1 1 0,1 4 5,-2-1 2,-6 5 7,5-4-2,-7 12 2,9-10-1,-9 10-2,6-9-4,-6 9-3,0 0 2,6-11-12,-6 11 1,0 0-6,0 0 3,0 0 2,0 0 1,0 0-2,0 43 1,0-26-1,0-2-1,0 1-2,0 3 1,5 1 1,5-4 0,-2 2 1,-6-4 4,7 6-3,6-9 0,4 1-2,-4-2 9,2-2-8,5-3 3,-3-3-3,2-4 4,-1 0 0,-1 2 4,8-8-7,-4 0 2,4-9 2,-5 0 9,0-4 1,1 1 5,0-5 13,-2 7 3,-4-3 7,2-3 5,-7 11 3,-4-2 13,4-1 13,-2 4 9,-3 4-2,0-2 0,-7 10-3,10-11-10,-4 4 12,-6 7-29,0 0 0,8-8-9,-8 8-9,0 0-5,0 0-6,0 0-1,0 0 1,0 0-6,-22 43-1,15-26-7,-2 2 21,-1 2-19,-2-2-24,2 6-34,0-2-29,0-7-24,1 5-19,0-2-28,4-6-28,0 3-38,0 0-29,5-16-19,-7 16 0,7-16-9,0 0-192,0 0-495,0 0 220</inkml:trace>
          <inkml:trace contextRef="#ctx0" brushRef="#br0" timeOffset="80898.158">11714 5314 30,'0'0'213,"-5"11"-12,5-11-10,-5 11-4,5-11 0,0 0-12,20 9-10,-20-9-14,33-6-10,-11 4-12,9-10-12,12-4-11,1-1-10,2 6-8,2-10-13,0 1-6,3-4-5,2-4-10,-2 0-8,-1-8-8,-1 0-2,-3 1-8,-1-9-9,1 1-4,-5 1-1,1-1-3,-9-4 2,-2 4 0,-7-2 0,1 4-1,-9 5 5,1-4 8,-11 12 4,3-4 1,-4 4 1,-3 2 3,0 0 6,-4 4-1,0 7 4,-3-3-6,0 5-2,5 13-4,-5-24-5,-2 16-2,-2 3-2,9 5-5,-20-3 0,20 3-7,-31 13 2,7 2 0,-1 6-2,-3 7 24,-6 4 5,7 3 3,0 1 2,1 5 5,0 1 6,7-1-5,-1 6 2,5-2 3,6 0-2,-1 2-5,-2-6-2,5 1-4,10-1-5,-1 3-2,-2-17-7,7 1 6,3 5-3,2-6-1,5-4-8,4-1 0,-1-3 1,13-4-1,-1-5-3,19 0-2,1-3-2,7-9-3,3 2 0,-2-15-2,-2 3-11,-2-9-8,0-3-10,-3-7-11,16-17-12,-21 9-5,15-18 2,-3-7 0,-6 3 2,-16 13 5,-4 3 6,-3 0 3,-6 0 7,-4 3 6,-2 0 7,-7 1 1,-2 14 6,-7-5 2,1 4 8,1 6 9,-5 4 8,0-2 0,-2 4 2,-1-1-6,3 17-4,-4-19 0,4 19-11,-5-11 0,5 11-1,-17 2 0,17-2-1,-44 26 1,11-1 0,-8 8 7,4 2 2,2 3 7,1 0 2,7 7-1,0-3-1,-2 3 12,8-2-12,1-1 0,6 0-5,0-2-4,11 2-2,-4-1 1,9-9-14,5 0-31,6-2-22,3-1-28,9 7-17,13-1-27,6-1-78,14-14-86,-1 0-260,25 3-596,-19-13 265</inkml:trace>
          <inkml:trace contextRef="#ctx0" brushRef="#br0" timeOffset="80263.5504">11856 4512 179,'12'-27'201,"-5"11"-10,0 2-16,-6 3-19,3 3-21,-4 8-29,5-11-16,-5 11-14,0 0-19,0 0-24,0 0-38,20 24-24,-16-8-46,-1 6-41,-10 6-80,0 6-212,-1 5 94</inkml:trace>
        </inkml:traceGroup>
        <inkml:traceGroup>
          <inkml:annotationXML>
            <emma:emma xmlns:emma="http://www.w3.org/2003/04/emma" version="1.0">
              <emma:interpretation id="{272B1BA2-3251-4594-B753-548752E5C219}" emma:medium="tactile" emma:mode="ink">
                <msink:context xmlns:msink="http://schemas.microsoft.com/ink/2010/main" type="inkWord" rotatedBoundingBox="16299,5654 17593,5635 17606,6543 16312,6561"/>
              </emma:interpretation>
              <emma:one-of disjunction-type="recognition" id="oneOf15">
                <emma:interpretation id="interp75" emma:lang="en-IN" emma:confidence="0">
                  <emma:literal>be</emma:literal>
                </emma:interpretation>
                <emma:interpretation id="interp76" emma:lang="en-IN" emma:confidence="0">
                  <emma:literal>he</emma:literal>
                </emma:interpretation>
                <emma:interpretation id="interp77" emma:lang="en-IN" emma:confidence="0">
                  <emma:literal>Be</emma:literal>
                </emma:interpretation>
                <emma:interpretation id="interp78" emma:lang="en-IN" emma:confidence="0">
                  <emma:literal>see</emma:literal>
                </emma:interpretation>
                <emma:interpretation id="interp79" emma:lang="en-IN" emma:confidence="0">
                  <emma:literal>Me</emma:literal>
                </emma:interpretation>
              </emma:one-of>
            </emma:emma>
          </inkml:annotationXML>
          <inkml:trace contextRef="#ctx0" brushRef="#br0" timeOffset="81231.0924">14565 4653 2815,'-23'-37'6,"3"10"1,3 1 9,2 4 14,1 6 43,7 0 44,-3 0 12,3 8 8,0-4-7,7 12-12,-7-16-9,0 12-7,7 4-10,-5-9-5,5 9-9,0 0-9,-7-12-9,7 12-8,0 0 0,0 0-6,0 0-7,0 0 5,0 0 3,-18 25 9,9-4 0,2 4 8,-1 2-3,-6 14 3,-1-3-9,5 3-4,-8 2-4,3-3-5,3 5 0,-5-6-4,3 6-6,-1-3-16,6 1-48,3-9-28,-1 5-34,0-6-41,0 5-30,5-13-42,4 4-33,3 3-35,2-8-42,2-5-23,3-3-196,-4-7-581,7-1 258</inkml:trace>
          <inkml:trace contextRef="#ctx0" brushRef="#br0" timeOffset="81471.9384">14481 4899 42,'3'-18'228,"3"-1"11,-6 3 9,1 3-7,4 1-8,-5 12-14,4-16-25,1 9-8,-5 7-27,12-9-11,-12 9-10,19 2-15,-4 0-8,5 2-6,3 2-11,2 7-6,3 0-12,-4 6-8,-1-3-2,0 2-7,-3-1-4,-8 2-6,2-2-3,-6 0-5,-1-1-8,-2 1-3,-3-1-5,-2-3 2,-7 1-1,-3-1-4,-4 2-3,-3-3-16,-12 1-17,-2-5-8,1 4-18,-5-8-15,3 1-24,0-4-15,-3 4-17,5-5-25,-1 1-32,10-1-33,1 0-40,1 0-164,11-5-435,8 5 193</inkml:trace>
          <inkml:trace contextRef="#ctx0" brushRef="#br0" timeOffset="81827.82">15125 5092 37,'0'0'265,"20"-3"-11,-20 3-10,23-4-16,-10 0-21,1 4-22,3-7-18,3 1-17,-2 0-12,2 0-9,-1-6-18,0 5-12,-1-2-7,3-3-8,1-3-11,-7-1-7,8-8-9,-8 1-2,0 2-8,-4-6-4,2 2-7,-6 6 2,0 1-1,-5 3 2,-2 0 2,0-2-3,0 17 5,-2-16-10,2 16-3,0 0-7,-7-15 2,7 15-7,0 0 6,-31 10-9,13-4 1,1 6 1,-6 7 2,5 0 4,-5 1-1,3 5-2,3-2 0,-4 3 3,6-3 2,0 5-5,4 2 1,-2-5-2,6 3 0,2 2-1,3-3 0,4 2-2,4 1 7,6-3-16,-1-2-19,4-1-25,6-4-28,1-2-42,2 2-46,6-10-54,6-2-31,-2-3-212,-3 0-487,19-3 215</inkml:trace>
        </inkml:traceGroup>
        <inkml:traceGroup>
          <inkml:annotationXML>
            <emma:emma xmlns:emma="http://www.w3.org/2003/04/emma" version="1.0">
              <emma:interpretation id="{94F6DFA4-C0BA-431F-AC22-10340CDC402A}" emma:medium="tactile" emma:mode="ink">
                <msink:context xmlns:msink="http://schemas.microsoft.com/ink/2010/main" type="inkWord" rotatedBoundingBox="18208,5346 22526,5286 22540,6288 18222,6348"/>
              </emma:interpretation>
              <emma:one-of disjunction-type="recognition" id="oneOf16">
                <emma:interpretation id="interp80" emma:lang="en-IN" emma:confidence="0">
                  <emma:literal>visible</emma:literal>
                </emma:interpretation>
                <emma:interpretation id="interp81" emma:lang="en-IN" emma:confidence="0">
                  <emma:literal>Visible</emma:literal>
                </emma:interpretation>
                <emma:interpretation id="interp82" emma:lang="en-IN" emma:confidence="0">
                  <emma:literal>risible</emma:literal>
                </emma:interpretation>
                <emma:interpretation id="interp83" emma:lang="en-IN" emma:confidence="0">
                  <emma:literal>visibly</emma:literal>
                </emma:interpretation>
                <emma:interpretation id="interp84" emma:lang="en-IN" emma:confidence="0">
                  <emma:literal>risibly</emma:literal>
                </emma:interpretation>
              </emma:one-of>
            </emma:emma>
          </inkml:annotationXML>
          <inkml:trace contextRef="#ctx0" brushRef="#br0" timeOffset="82278.5186">16122 4757 256,'-1'-11'357,"1"11"-2,-4-17-27,4 17-23,0 0-35,0-16-34,0 16-19,0 0-16,0 0-26,4-15-16,-4 15-22,0 0-9,0 0-14,0 0-4,0 0-9,10 35-11,-5-19-6,-3 1-10,-1-2-3,8 12-8,-2 1-4,0 1-2,-1-1-11,8-1-2,1 5-6,1-4-14,1-3-40,0-2-31,3-2-22,1-1-30,-4-5-27,0-7-24,4 5-16,4-2-31,-3-10-3,1-1-11,6-1 13,-9-6 4,-1-5 12,1 3 16,-1-11 23,2-4 15,-4 0 23,-2-4 19,-1 1 37,-1 0 25,1-2 24,-2-3 32,-2 4 26,-5 4 35,2 2 15,2 4 3,-2 1 14,-2-1 14,2 5 8,-4 1 3,0 0-1,-3 12-8,2-16-6,-2 16-9,2-12-19,-2 12-11,0 0-10,0 0-9,0 0-9,0 0-9,0 0 0,-38 20-7,23-4-4,-7 1-6,5 6-6,-6-4-2,8 2 0,0 4-9,-1-2-25,6-2-23,-2 2-23,5-4-28,0 6-30,6-5-32,-1-4-42,5 2-59,3-6-55,-1-1-173,5 3-504,7-3 223</inkml:trace>
          <inkml:trace contextRef="#ctx0" brushRef="#br0" timeOffset="82510.9397">17092 4853 3123,'0'-19'113,"4"1"27,-3 2 23,3-3 80,-4 11 9,0 8 2,2-20-9,-2 20-30,5-15-30,-5 15-16,0 0-21,1-13-6,-1 13-16,0 0-17,0 0-6,0 0-13,0 0-6,0 0 4,0 0 17,0 0-5,0 0-4,0 0-19,-6 52-2,4-36-4,2 4-7,-4-4-5,3 3-6,-1-3-20,4 2-34,-4-3-45,-3 5-50,3-4-45,2-2-61,-5 0-58,2-2-61,3-12-64,-5 20-61,1-10-359,4-10-872,0 0 387</inkml:trace>
          <inkml:trace contextRef="#ctx0" brushRef="#br0" timeOffset="82656.5627">17135 4549 2256,'0'-43'44,"5"14"-6,-5 1 23,0 0 16,-2 9 0,2 1-5,0 0-14,0 6-10,0 12-15,2-16-28,-2 16-35,0 0-35,5-12-22,-5 12-37,0 0-42,26 19-42,-11-10-141,1 3-376,1 4 166</inkml:trace>
          <inkml:trace contextRef="#ctx0" brushRef="#br0" timeOffset="83009.3905">17675 4656 207,'12'3'345,"-12"-3"-7,0 0 0,0 0-18,0 0-24,0 0-17,0 0-29,0 0-27,0 0-26,0 0-18,0 0-23,0 0-7,0 0-19,0 0-16,0 0-5,0 0-15,-40 18-13,22-11-2,2 1-16,4-2-4,0 3-5,2 2-7,0 0-7,1 3 1,6-4-3,-4 5-6,5-2-2,-3 4-5,7 1-5,3-1 5,-3-2-8,6 1-4,1 1 5,3-2-7,-2 2 3,4-5-5,-2 4 15,0 0-14,1-5-2,-1 2 3,-2-5-8,-1-1 0,-2 0 5,0-1 1,-7-6 1,10 9 2,-10-9-11,7 7 7,-7-7 11,0 0 6,0 0 2,0 0 3,0 0-10,0 0-2,0 0-1,0 0-11,-45 1-22,27-6-16,-5 2-16,1-2-27,2 0-21,-3 0-19,3-2-26,-1 7-28,4-3-39,4 3-43,-1-2-30,14 2-43,-22 0-169,22 0-532,0 0 235</inkml:trace>
          <inkml:trace contextRef="#ctx0" brushRef="#br0" timeOffset="83265.8306">18083 4732 73,'8'-5'488,"1"-1"10,-9 6 0,14-8 0,-14 8-17,8-6-28,-8 6-31,0 0-32,12-6-34,-12 6-39,0 0-18,0 0-33,0 0-30,0 0-19,0 0-27,0 0-18,0 0-21,0 0-7,10 24 8,-10-12-10,0 1-11,-3 5-14,-2 3-8,0-2-8,3 1-14,-5 0-5,0 1-9,4-1-9,-4-4-13,2 11-37,-4-4-51,3-5-47,-1 1-56,2-2-63,-2-1-59,0-4-80,0-5-65,7-7-65,-8 13-416,1-8-961,7-5 425</inkml:trace>
          <inkml:trace contextRef="#ctx0" brushRef="#br0" timeOffset="83541.7299">18301 4311 204,'4'-11'381,"-4"11"-10,10-14-15,-10 14-18,4-8-35,-4 8-33,6-9-28,-6 9-26,0 0-33,0 0-13,7-7-11,-7 7-12,0 0-24,0 0 10,0 0-31,0 0-8,0 0-15,0 0-12,0 0-19,0 0-13,-20 31-2,20-31-9,-11 4-16,11-4 3,0 0-6,-11 3-7,11-3 12,0 0-22,0 0-9,-24-7-8,24 7-12,-11-12-10,3 6-17,1-4-16,2-2-18,5 12-18,-9-16-8,3 4-11,0 1-15,6 11-23,0-22-22,-1 9-38,1 13-188,5-13-461,-2 1 205</inkml:trace>
          <inkml:trace contextRef="#ctx0" brushRef="#br0" timeOffset="85229.9034">18783 4240 135,'0'0'287,"0"0"-2,0 0-7,-7-11-10,7 11-14,0 0-8,0 0-12,0 0-22,0 0-7,0 0-11,0 0 0,0 0-14,0 0-2,0 0 4,0 0 6,0 0 0,-8 24 0,8-24-4,-9 28-4,1-11-13,3 6-11,1 4-10,-8 2-3,5 11-6,-5 1-11,-1 2-11,-4 1-10,8-3-11,-1-6-8,0 3-10,-2 4-5,-4-5-8,4 5-5,0-13-7,2 11-6,-5-8-4,8-1-25,0-5-23,-1 1-23,8-6-34,-4 1-33,4-5-36,0-2-39,-3-1-30,3-2-41,0-12-29,-5 22-34,5-22-37,-2 8-49,2-8-225,0 0-666,0 0 295</inkml:trace>
          <inkml:trace contextRef="#ctx0" brushRef="#br0" timeOffset="85497.798">18660 4725 148,'0'-13'283,"2"-1"3,3 1-4,-5 13 1,12-15-26,-7 4-16,12 2-20,-3 3-15,8 3-16,-3-1-13,8 3-17,-1 6-8,1-4-15,2 6-12,0 3-3,-3 1-14,1 3-17,-1 0 1,-1 3-21,-2 0 2,-5 1-3,-1 5-10,-3-7-2,3-2-16,-10 5-2,0-4-1,1 1-4,-4 0-4,-8-1-1,1 0-10,-7-1-11,-6-2-5,1 1-8,-7 2-4,-6-7-8,-2 3-11,-1-2-7,0 1-12,-1-8-6,-2 1-18,1-3-15,1 0-5,11 0-24,-1 0-33,1 0-26,1-5-39,3-3-44,7 2-213,3-5-506,7 11 224</inkml:trace>
          <inkml:trace contextRef="#ctx0" brushRef="#br0" timeOffset="85783.8524">19340 4210 96,'10'-24'373,"2"8"8,0-1 25,2-10-4,-6 19 0,-1-4-9,2 4-25,-3 1-19,-6 7-33,14-10-22,-14 10-18,0 0-8,22 12-4,-13-2-13,1 5-21,-3 1-5,1 11-18,-1 1-16,-2 1-18,-3 3 0,2 15-26,-4-4-13,0-1-11,0 1-10,-2 2-10,2 0-13,-2-3-10,-3 0 4,5 1-16,-2-8-9,2-5-24,0 4-36,0-6-27,-3 4-40,-2-4-40,3 0-49,-3-3-50,3-3-39,1-7-47,-3 3-59,1-2-65,3-16-58,0 19-312,0-19-854,0 0 378</inkml:trace>
          <inkml:trace contextRef="#ctx0" brushRef="#br0" timeOffset="86239.6374">19953 4650 3608,'0'0'110,"-12"-1"-41,12 1-43,0 0-16,0 0 8,-15-2 14,15 2 3,0 0 3,0 0-10,0 0 0,0 0 0,0 0 2,0 0-5,0 0 0,37 12 8,-18-7-3,3 0-8,4-4-4,3-1 1,2-1 2,-2-3 2,0-2-5,1 3 1,-4-3-8,-4 3 6,0-7 12,-3 2-14,0-4-6,-4 3 4,1-5 0,1-3-3,-5 0 0,-2 3-7,-3-6 19,1 6 6,-4-5 5,-4 8-10,0-2 5,0 13-7,-7-24-4,7 15-2,-9-5-2,3 5-6,-6 1 11,1 4-15,11 4-2,-22-5-4,22 5 2,-31 1 7,14 4-4,-1 2 4,2 3 19,-9 7 9,2 0 3,-2 3 2,-1 5 16,2 0 6,7 3 6,-2-2 6,-6 8-7,9-8-3,1 2-3,3 0-7,5 4-2,0-11-11,4 1 5,3-1 3,0-2-13,0-1-3,3 2-2,4-2-5,0 0-11,8-4-23,11 0-30,-2 1-30,5-5-26,2-1-54,1-6-36,1-3-34,4 0-50,-6-3-30,17-8-47,-14 2-43,-2 2-206,3-6-644,-3 5 285</inkml:trace>
        </inkml:traceGroup>
        <inkml:traceGroup>
          <inkml:annotationXML>
            <emma:emma xmlns:emma="http://www.w3.org/2003/04/emma" version="1.0">
              <emma:interpretation id="{D96F5B84-0B77-40BD-A608-ECED2AA18EDE}" emma:medium="tactile" emma:mode="ink">
                <msink:context xmlns:msink="http://schemas.microsoft.com/ink/2010/main" type="inkWord" rotatedBoundingBox="23662,5296 25514,5270 25527,6136 23674,6162"/>
              </emma:interpretation>
              <emma:one-of disjunction-type="recognition" id="oneOf17">
                <emma:interpretation id="interp85" emma:lang="en-IN" emma:confidence="0">
                  <emma:literal>From</emma:literal>
                </emma:interpretation>
                <emma:interpretation id="interp86" emma:lang="en-IN" emma:confidence="0">
                  <emma:literal>Form</emma:literal>
                </emma:interpretation>
                <emma:interpretation id="interp87" emma:lang="en-IN" emma:confidence="0">
                  <emma:literal>toom</emma:literal>
                </emma:interpretation>
                <emma:interpretation id="interp88" emma:lang="en-IN" emma:confidence="0">
                  <emma:literal>Frum</emma:literal>
                </emma:interpretation>
                <emma:interpretation id="interp89" emma:lang="en-IN" emma:confidence="0">
                  <emma:literal>Toom</emma:literal>
                </emma:interpretation>
              </emma:one-of>
            </emma:emma>
          </inkml:annotationXML>
          <inkml:trace contextRef="#ctx0" brushRef="#br0" timeOffset="87981.9877">21811 4090 166,'0'0'318,"-7"-7"-10,7 7-16,0 0-15,0 0-22,0 0-22,0 0-17,-8-9-12,8 9-20,0 0-10,0 0-17,0 0-20,0 0-1,0 0 19,0 0 6,-7 34 2,0-16 6,-1 10-1,-3-1 0,-1 4-6,2 6 2,-2 7-8,-1-1 22,4-2-12,-1 3-13,-2-1-17,2-14-10,-2 11-13,8 3-12,-6-13-12,1 0-6,6-2-8,-9 0-9,9-3-27,-11 4-39,9-9-48,-2 2-40,4-7-57,-4 4-56,7-4-47,-5 4-47,1-5-51,4-14-38,-3 12-299,3-12-739,0 0 328</inkml:trace>
          <inkml:trace contextRef="#ctx0" brushRef="#br0" timeOffset="88802.5974">21668 4633 292,'10'-8'314,"0"0"-4,9 0-18,0 0-14,0 3-25,3-2-19,9 3-13,1 0-27,-3 3-15,2 2-9,5 4-18,-6 3-2,4 3-26,-1-3-15,-2 8-1,-2-1-12,-4 2-17,-6-1-6,0 0-4,3 4 4,-12-6-26,-1 4-2,-2-2 1,-4 1-8,1 3-14,-11-2 4,0-1-13,-2-4-13,-4 5-20,-3-6-14,-2 1-8,2-1-11,-6-1-13,5-4-9,-2-2-7,11 3 1,-6-5 1,-1-1 6,15-2-3,-19-2 2,19 2 8,-12-15 4,5 8 6,7 7 5,0-24 6,12 5 5,-2-9 11,6 3 9,-1 2 5,7-5 0,4-6 6,-4 11 4,4-2 2,-1 5 5,2 0 12,-1 0 2,-4 2 7,4 5 3,-4-4-4,-3 7 5,3 1-3,-3 1 6,0 4-1,-1-1-4,0 5 2,0 0-1,-2 0-7,-1 1 4,-1 4 0,1 2 4,4 1-2,-5 4-1,-6 0 4,6-1 4,-6 4 3,-1 3-5,0-2 0,-5 0-3,-2 0 0,3 4 0,1-4-4,-4 3 2,0-5-10,-4 1 3,4-15 4,-3 28-9,3-19-4,0 2-1,0-11 6,0 0-9,0 24 2,0-24 10,0 0 6,0 13-16,0-13 4,0 0 6,0 0-4,0 0-3,0 0-4,22-29 2,-15 13-3,0 4-1,1-11-4,2 6 4,-1-7-3,-2-4 1,0 1 3,-2 6-4,1 5 1,-2-6-3,-4 5 3,3-1-3,1 2 0,1 2-2,-5 14 4,0-21-6,0 21-6,-9-13-8,9 13-9,-7-14-9,2 8-21,5 6-5,-22 0-15,22 0-15,-29 6-26,10-1-31,4 1-27,1 0-33,7 2-29,-1-1-200,-2 1-474,10-8 210</inkml:trace>
          <inkml:trace contextRef="#ctx0" brushRef="#br0" timeOffset="88227.8452">21678 4277 219,'7'-17'314,"-2"-1"3,5-3-6,0 5-26,2-8 0,4 9-19,-3-2-31,3 6-20,3-5-12,-7 7-30,5-6-12,1 10-17,1 2-12,3-2-28,-6 6-26,6-1-37,0 4-30,0 4-34,1 7-30,-8-2-32,2 3-35,-2 11-33,-3-4-44,-1 2-48,-6 5-192,-7 1-472,-1 1 209</inkml:trace>
          <inkml:trace contextRef="#ctx0" brushRef="#br0" timeOffset="89324.2991">22773 4563 211,'0'0'300,"0"0"-17,0 0-29,0 0-24,0 0-29,0 0-19,0 0-19,15 10-11,-15-10-11,3 16-3,-3-3-11,0 1-9,0 4-11,4-2-11,-8 3-12,4-4-5,0 5-10,0 1-4,0-3-8,4 0-3,-1-2-6,6 0-5,-2-8-5,-7 7 2,0-15-7,3 17-1,1-9-4,-4-8 2,8 8 0,-8-8 0,10 2-12,-10-2-5,0 0-2,23-10-2,-15 3-4,-1-1 0,3-5-4,2-3-2,-2 0 0,2 1 0,-5-2 1,2 0-4,-3 3 2,1 1 3,9 0 1,-16 2-3,8 3-1,-1 0-3,-7 8 2,10-12-4,-10 12-2,9-4 5,-9 4-1,0 0 2,0 0-1,0 0 5,25 12-4,-18-8-2,-7-4 4,11 12 7,-11-12 4,8 12 12,1-4 4,-3-1 6,1 1 9,-7-8 9,12 13 13,-2-11-17,-1 3 13,-9-5-5,17 5 8,-5-5-3,3 0-6,3-4-5,0 3-1,-2-6 2,2-1-2,5 0 2,-5 0 5,1-1-4,-2-1 10,-1 0-2,-4 2 10,3 0 1,2-1-4,-10 6-8,-7 3-6,12-8-3,-12 8-6,12-7-11,-12 7-3,0 0-10,10 0 2,-10 0-7,0 0 5,12 8-6,-12-8-12,7 16 4,-7-16-16,0 20-21,0-11-31,0-9-38,0 22-39,0-11-45,0 1-35,0 4-70,0-6-76,0-10-240,10 15-657,-10-15 290</inkml:trace>
        </inkml:traceGroup>
      </inkml:traceGroup>
      <inkml:traceGroup>
        <inkml:annotationXML>
          <emma:emma xmlns:emma="http://www.w3.org/2003/04/emma" version="1.0">
            <emma:interpretation id="{C0FD6D2C-063E-4AF5-959E-6A21E66AD646}" emma:medium="tactile" emma:mode="ink">
              <msink:context xmlns:msink="http://schemas.microsoft.com/ink/2010/main" type="line" rotatedBoundingBox="4106,6749 7114,7707 6784,8744 3776,7785"/>
            </emma:interpretation>
          </emma:emma>
        </inkml:annotationXML>
        <inkml:traceGroup>
          <inkml:annotationXML>
            <emma:emma xmlns:emma="http://www.w3.org/2003/04/emma" version="1.0">
              <emma:interpretation id="{E8489769-1AA2-4584-BB13-E432C7C9525B}" emma:medium="tactile" emma:mode="ink">
                <msink:context xmlns:msink="http://schemas.microsoft.com/ink/2010/main" type="inkWord" rotatedBoundingBox="4106,6749 7114,7707 6784,8744 3776,7785"/>
              </emma:interpretation>
              <emma:one-of disjunction-type="recognition" id="oneOf18">
                <emma:interpretation id="interp90" emma:lang="en-IN" emma:confidence="0">
                  <emma:literal>TV.</emma:literal>
                </emma:interpretation>
                <emma:interpretation id="interp91" emma:lang="en-IN" emma:confidence="0">
                  <emma:literal>TY.</emma:literal>
                </emma:interpretation>
                <emma:interpretation id="interp92" emma:lang="en-IN" emma:confidence="0">
                  <emma:literal>Til.</emma:literal>
                </emma:interpretation>
                <emma:interpretation id="interp93" emma:lang="en-IN" emma:confidence="0">
                  <emma:literal>Tit.</emma:literal>
                </emma:interpretation>
                <emma:interpretation id="interp94" emma:lang="en-IN" emma:confidence="0">
                  <emma:literal>til.</emma:literal>
                </emma:interpretation>
              </emma:one-of>
            </emma:emma>
          </inkml:annotationXML>
          <inkml:trace contextRef="#ctx0" brushRef="#br0" timeOffset="90904.9184">1981 6176 74,'-20'-5'265,"-3"-3"9,1 1 16,3 1-14,4 5 0,0-5-11,4 1-5,11 5-19,-17-3-6,17 3-3,-13-5-11,13 5-8,0 0-15,0 0-17,-9-6-7,9 6-19,0 0-19,0 0-9,0 0-16,0 0-12,0 0 4,0 0-7,31-8 8,0 12 5,1-8 3,24 3-4,31 1-2,-25-3-1,30-2-6,-3 1-8,0 3-3,0 0-5,1-4-9,-1 1-5,-5-1-7,-18 5-3,-8 0-10,-3 0-3,0-2-4,-9 2-5,-12 0-3,-12 0-5,-1-1-3,-6 1 0,-1 1-1,-14-1-2,18-5-2,-18 5-1,14-1 0,-14 1-6,0 0-7,17 0-14,-17 0-25,0 0-24,0 0-27,0 0-33,0 0-31,0 0-31,0 0-24,12 6-12,-12-6-22,0 0-26,0 0-34,-29 30-17,21-17-33,-8 9-271,2-8-669,1 1 295</inkml:trace>
          <inkml:trace contextRef="#ctx0" brushRef="#br0" timeOffset="90533.7849">2683 6128 2167,'0'-16'-11,"-7"-1"37,2-2 39,2 7 14,-8-5 16,8 6 14,-2-3 26,5 14 3,-7-20 3,7 10 4,0 10 8,0 0 6,-3-20 3,3 20-3,-4-9 0,4 9 0,0 0-7,-5-12-14,5 12-11,0 0-13,0 0-15,0 0-11,0 0-5,0 0 6,0 0-1,-9 53 13,4-21 5,0-1-5,-3 12 1,-1 5-5,6 2-5,-4-1-8,2 2-8,-4-3-7,2 2-9,2-5-4,4 1-2,-6-3-8,3 0-5,-2-11 0,4-1-5,-2 3-8,1-5-20,3-1-31,0-10-35,0 3-37,0-6-34,-3-3-41,3-12-28,-2 21-24,2-21-25,-4 12-45,4-12-50,0 0-41,0 0-294,0 0-732,-13-41 324</inkml:trace>
          <inkml:trace contextRef="#ctx0" brushRef="#br0" timeOffset="91222.3617">3335 6279 289,'0'0'319,"-5"-15"1,5 15-6,-8-15-8,8 15-10,0-10-24,0 10-14,0 0-15,0 0-15,0-18-13,0 18-18,0 0-8,0 0-14,0 0-21,0 0-21,0 0-7,0 0-13,7-10-9,-7 10-17,0 0-13,0 0-6,0 0-5,0 0-7,15 33-5,-5-18 1,-1 3-7,4 8-4,-1 3 1,5-1-4,-3 2-2,5 7-1,1 2-4,-6-13-4,-2 5-9,0-1-17,5-2-42,-2-1-40,1-3-25,-1-2-45,0-4-42,1 2-44,-1-5-43,7-7-49,-1 0-271,8-4-650,-2-6 288</inkml:trace>
          <inkml:trace contextRef="#ctx0" brushRef="#br0" timeOffset="91427.8411">4107 6356 39,'5'-28'305,"-6"7"9,-3 1 13,4 4 11,-3 0-6,3 1 3,-3 2-14,3 13-23,-4-16-19,4 16-23,-5-15-28,5 15-25,0 0-25,-12-5-21,12 5-11,-22 17-18,6-4-10,-6 15-16,-2 8-1,-6 6-17,2-1 0,-2 2-13,6 6-3,-4-2-25,4 1-32,4 0-40,3-4-53,0 0-47,3 2-40,-1-1-68,8-16-80,0 4-334,0-4-704,4-7 311</inkml:trace>
          <inkml:trace contextRef="#ctx0" brushRef="#br0" timeOffset="141668.9253">4731 7379 5,'0'0'42,"0"0"-3,0 0 1,-9 8 3,9-8-6,0 0-3,0 0-4,0 0 1,-12 2 1,12-2-4,0 0-4,0 0 2,-13 1-7,13-1 0,0 0 1,0 0-4,0 0 7,-16 4-9,16-4-2,0 0 1,0 0 2,0 0 0,-15 3-4,15-3 0,0 0 1,0 0 0,0 0 1,0 0-6,0 0 3,0 0 7,0 0-4,0 0 0,0 0-2,0 0 8,-16 0 0,16 0-7,0 0 2,0 0-2,0 0 5,0 0-1,0 0 2,0 0-5,0 0-3,0 0-3,0 0 3,0 0 2,0 0-11,0 0 7,0 0-2,0 0-2,0 0 5,0 0 0,0 0 0,0 0-1,0 0-4,0 0 9,0 0-5,0 0-3,0 0 2,0 0-5,0 0 7,0 0-8,0 0 14,0 0-6,0 0-4,0 0-2,0 0 6,0 0-11,0 0 13,0 0-3,0 0-8,0 0 0,0 0 2,0 0-4,0 0 1,0 0 2,0 0-9,0 0 9,0 0-9,0 0 10,0 0 5,0 0-1,0 0-10,0 0 3,0 0 0,0 0 5,0 0-1,0 0-4,0 0 9,0 0-14,0 0-4,0 0 12,0 0-2,0 0-2,0 0 5,0 0-10,0 0 16,0 0 1,0 0 0,0 0 5,0 0-8,0 0 9,0 0-1,0 0-3,0 0-5,0 0 2,0 0 2,0 0-14,0 0 15,0 0-2,0 0-4,0 0-2,0 0 10,0 0-6,0 0-2,0 0 1,0 0 3,0 0-7,0 0 2,0 0-1,0 0 8,0 0-9,0 0-13,0 0 8,0 0-4,0 0 8,0 0-2,0 0-6,0 0 7,0 0-2,0 0 1,0 0-2,0 0 7,0 0-8,0 0 4,0 0 15,0 0-15,0 0 1,0 0-5,0 0-1,0 0 6,0 0-4,0 0-1,0 0 8,0 0-4,0 0-2,0 0 7,0 0-10,0 0-1,0 0 2,0 0 2,0 0 1,0 0 4,0 0-10,0 0 8,0 0-3,0 0 1,0 0 4,0 0-1,0 0-3,0 0-2,0 0 1,0 0-4,0 0 2,0 0 3,0 0-7,0 0 13,0 0-4,0 0 3,0 0-4,0 0 1,0 0 2,0 0-5,0 0 4,0 0-6,0 0 3,0 0 3,0 0-1,0 0-2,0 0 0,0 0 1,0 0 2,0 0-4,0 0 0,0 0 3,0 0 3,0 0 2,0 0 5,0 0-9,0 0 6,0 0-2,0 0 3,0 0-2,0 0 6,0 0-9,0 0 6,0 0 1,0 0-4,0 0-2,0 0 3,0 0 10,0 0-15,0 0 1,0 0-6,0 0 5,0 0 0,0 0-3,0 0 0,0 0 8,0 0-6,0 0-1,0 0 0,0 0-5,0 0 2,0 0 2,0 0 2,0 0-4,0 0 0,0 0 1,0 0 6,0 0-7,0 0 1,0 0-3,0 0 16,0 0-13,0 0-1,0 0-3,0 0 9,0 0-9,0 0 2,0 0-3,0 0-2,0 0 5,0 0-3,0 0 0,0 0 6,0 0-7,0 0 6,0 0-3,0 0-5,0 0 9,0 0-3,0 0-8,0 0 2,0 0-13,0 0-3,0 0-5,0 0-2,0 0-17,0 0-5,0 0-14,18-31-3,-18 31-13,8-7-7,-8 7-55,14-4-158,-14 4 70</inkml:trace>
        </inkml:traceGroup>
      </inkml:traceGroup>
    </inkml:traceGroup>
    <inkml:traceGroup>
      <inkml:annotationXML>
        <emma:emma xmlns:emma="http://www.w3.org/2003/04/emma" version="1.0">
          <emma:interpretation id="{FD908058-AA2D-4CC5-B7A9-EDB889573A42}" emma:medium="tactile" emma:mode="ink">
            <msink:context xmlns:msink="http://schemas.microsoft.com/ink/2010/main" type="paragraph" rotatedBoundingBox="2338,8642 22106,9032 22056,11613 2287,11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2760CE-26A7-4356-B5A1-B4D5C8C0FB79}" emma:medium="tactile" emma:mode="ink">
              <msink:context xmlns:msink="http://schemas.microsoft.com/ink/2010/main" type="line" rotatedBoundingBox="2338,8642 22106,9032 22074,10658 2306,10269"/>
            </emma:interpretation>
          </emma:emma>
        </inkml:annotationXML>
        <inkml:traceGroup>
          <inkml:annotationXML>
            <emma:emma xmlns:emma="http://www.w3.org/2003/04/emma" version="1.0">
              <emma:interpretation id="{80A9BC77-44AF-4E63-93D9-43DAFD0E1568}" emma:medium="tactile" emma:mode="ink">
                <msink:context xmlns:msink="http://schemas.microsoft.com/ink/2010/main" type="inkWord" rotatedBoundingBox="2338,8642 3887,8673 3866,9699 2317,9668"/>
              </emma:interpretation>
              <emma:one-of disjunction-type="recognition" id="oneOf19">
                <emma:interpretation id="interp95" emma:lang="en-IN" emma:confidence="0">
                  <emma:literal>*</emma:literal>
                </emma:interpretation>
                <emma:interpretation id="interp96" emma:lang="en-IN" emma:confidence="0">
                  <emma:literal>#</emma:literal>
                </emma:interpretation>
                <emma:interpretation id="interp97" emma:lang="en-IN" emma:confidence="0">
                  <emma:literal>E</emma:literal>
                </emma:interpretation>
                <emma:interpretation id="interp98" emma:lang="en-IN" emma:confidence="0">
                  <emma:literal>¥</emma:literal>
                </emma:interpretation>
                <emma:interpretation id="interp99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161591.8503">292 8006 205,'-10'-7'248,"10"7"-5,-12-6-16,12 6-20,-14-7-20,14 7-19,0 0-20,0 0-10,-7-8-12,7 8-13,0 0-8,26-19-10,-4 8-8,4-2-9,8 4-2,14-6-8,-1 2-8,6 2-7,5-4-5,2 1-3,0 5-6,7 1-5,21-3-2,-2 2-5,6-2-3,-10 3-2,7 0 0,1 4 1,-28-4-6,23 7-1,-25 1-1,-5-2-4,-6 2 0,-15-1-3,-1-4-2,-11 6-1,0-4-3,-3 3-3,-9 0 2,-10 0 1,21-5-5,-21 5-3,13 0-12,-13 0-15,0 0-18,0 0-19,0 0-25,19-7-37,-19 7-12,0 0-27,0 0-17,0 0-167,0 0-386,0 0 171</inkml:trace>
          <inkml:trace contextRef="#ctx0" brushRef="#br0" timeOffset="161210.4826">1183 7524 168,'-3'-13'305,"3"13"-8,0-23-4,0 23-11,0-18-25,0 18-23,-3-12-21,3 12-23,0 0-16,0 0-17,0-16-17,0 16-19,0 0-7,0 0-21,0 0-1,0 0-13,0 0-3,-26 35 6,11-13-22,-1 4-6,-3 2-1,-3 13-6,-7 4-11,4 2 1,-6 5-5,-2-8-16,-8 23-21,-6-2-18,12-16-19,5 2-21,-3 1-23,-1-6-20,5-1-25,3-3-27,1 0-14,6-1-14,4-13-33,1-1-29,2-4-130,5-10-408,2 0 180</inkml:trace>
          <inkml:trace contextRef="#ctx0" brushRef="#br0" timeOffset="160666.7926">371 7946 180,'-11'-16'273,"3"0"-7,-3 4-3,11 12-9,-11-24-16,11 24-21,-11-12-20,11 12-12,0 0-29,-3-17-14,3 17-17,0 0-12,22-11-11,0 8-8,7 3-8,16 2-11,8-4-15,-2 4 1,9-1-6,-1 5-19,8-1-16,-12 1-24,4 1-20,1-3-27,-9 5-16,1 1-11,-6-1-25,-10-3-26,-2 4-10,-2-6-9,-4 0-7,-10 0 6,-1 2-1,2-4 2,-19-2 7,16 5 10,-8-3 8,-8-2 13,0 0 20,0 0 11,0 0 17,0 0 11,0 0 18,0 0 18,0 0 16,0 0 10,0 0 12,0 0 17,-31-26 12,31 26 8,-6-14 16,6 14 5,-6-14 13,6 14 18,-3-19 0,-4 12 2,7 7 1,-8-13-4,8 13 0,-14-17-8,7 11-9,-1-1-14,-3 0-5,11 7-12,-29-6 0,11 4-9,-13 9-6,5-4-6,-8 2-12,5 2-9,-3 1-12,-11 7-12,2 3-8,8-5-15,-4 1-10,11 3-12,-18 5-27,6-2-24,-6 3-17,18-4-20,-6-3-24,4-1-7,-1-2-19,2 2-106,-2-6-316,3 3 140</inkml:trace>
          <inkml:trace contextRef="#ctx0" brushRef="#br0" timeOffset="160201.7384">972 7486 197,'0'0'225,"0"0"-2,0 0-7,0 0-16,0 0-8,0 0-12,0 0-14,0 0-6,0 0-6,0 0-7,0 0-9,0 0-5,0 0-11,0 0-11,0 0-12,0 0-7,8 9-8,-8-9-1,4 13 4,-8 3 6,4 4 0,-3 10-5,-6-2-12,-1 13-5,-9 2-2,0 5-7,-3-3-6,0 2-5,0-1 5,0 2-21,3-3 0,-3 1 1,3-1-6,3 2 3,-2-2-13,4-3-3,-1-3-21,8-10-27,-5 0-22,5 1-12,4-2-18,-6-4-34,2-3-46,0-3-47,7-8-33,-1 3-27,-6-2-179,7-11-486,-10 16 215</inkml:trace>
          <inkml:trace contextRef="#ctx0" brushRef="#br0" timeOffset="160990.6081">230 7834 141,'14'-13'240,"5"-1"-2,0 6-9,-4 0-16,-1-1-13,1 1-18,0 0-19,1 1-18,1 7-9,-2 5-15,1-3-12,-1 6-11,2 8-5,-2-4-13,1 13-7,3-2-6,-9 9-3,2-3-9,8 11-3,-1 2-8,-4-2 0,1-3-10,-1 3 0,2-2-15,-1-1-18,2-12-21,1 4-20,3-2-20,11 4-15,1-3-8,0-1-20,9-7-29,-2-2-23,3-2-31,-10-8-152,-3-4-364,-2-4 162</inkml:trace>
        </inkml:traceGroup>
        <inkml:traceGroup>
          <inkml:annotationXML>
            <emma:emma xmlns:emma="http://www.w3.org/2003/04/emma" version="1.0">
              <emma:interpretation id="{C4486D96-C58F-4E7B-98BD-393798F997AA}" emma:medium="tactile" emma:mode="ink">
                <msink:context xmlns:msink="http://schemas.microsoft.com/ink/2010/main" type="inkWord" rotatedBoundingBox="4217,9005 8522,9090 8503,10046 4198,9961"/>
              </emma:interpretation>
              <emma:one-of disjunction-type="recognition" id="oneOf20">
                <emma:interpretation id="interp100" emma:lang="en-IN" emma:confidence="0">
                  <emma:literal>surface</emma:literal>
                </emma:interpretation>
                <emma:interpretation id="interp101" emma:lang="en-IN" emma:confidence="0">
                  <emma:literal>Surface</emma:literal>
                </emma:interpretation>
                <emma:interpretation id="interp102" emma:lang="en-IN" emma:confidence="0">
                  <emma:literal>sunspace</emma:literal>
                </emma:interpretation>
                <emma:interpretation id="interp103" emma:lang="en-IN" emma:confidence="0">
                  <emma:literal>surname</emma:literal>
                </emma:interpretation>
                <emma:interpretation id="interp104" emma:lang="en-IN" emma:confidence="0">
                  <emma:literal>sural</emma:literal>
                </emma:interpretation>
              </emma:one-of>
            </emma:emma>
          </inkml:annotationXML>
          <inkml:trace contextRef="#ctx0" brushRef="#br0" timeOffset="163606.604">2553 8274 64,'10'-8'110,"-1"3"-13,-2-3 6,-7 8-6,15-12 2,-15 12-5,14-10-7,-9 4-2,5 0-5,-1-2-6,-2 2-1,-7 6-12,17-12 6,-12 4-6,3 0 2,-1-1-2,0 1-4,0-2-9,1 0 1,-1 0 3,2-2 0,-6-2-6,4-1 6,0 4-1,-2 3-5,-5 8 1,3-20-8,-3 9 0,0 11-5,-3-20-4,-6 12-2,-3 1-12,2 1 8,-9-1-7,-3 6-1,-3-3 0,-6 8-2,-5 0-4,7 4-1,-5 1-4,3 2 3,-5 1-2,7 0 0,2 3 0,-2-1-4,5 0 1,2 2-4,1 2 2,6-4-2,8 0-3,0 3 6,-1-2-4,8 5 2,0-4 4,0 3-3,13-3-2,-4 0 6,6 1-3,6 2 3,1 0 0,2-1 2,-2-4 2,4 1 2,8-1 7,-9-2 1,8 6-1,-4-8-1,-2 6 1,4-5-4,-12-3 3,8 4-7,-12-4 2,1-2-2,-6 0-1,-3-2-3,1 1 2,-8-5-1,12 12 10,-5-9 3,-7-3 2,0 0-5,-12 24 2,2-16-1,-4 5-1,-3-6-3,-5 2-1,-5 3-2,-4 0 1,0-4-1,-5-1-1,4 4-3,-1-5-1,-2 1 2,2 1-16,-1-4-7,3-1-7,4 1-9,-4-3-15,9-1-10,0-1-18,3 1-9,0-2-20,4-2-18,3-4-16,2-3-16,-4 2-148,5 0-326,3-2 145</inkml:trace>
          <inkml:trace contextRef="#ctx0" brushRef="#br0" timeOffset="164073.3369">2997 8270 40,'5'-9'263,"12"2"-5,-8 0-8,-9 7-17,9-9-16,-9 9-19,6-9-16,-6 9-21,0 0-16,9-7-13,-9 7-15,0 0-17,0 0-11,0 0-7,0 0-8,0 0-7,0 0-6,0 0 1,-15 47-14,3-22-5,0-1-5,-2 3 1,2 5-7,-2 5-1,6-8-6,-4 1 3,3-2-7,4 0 2,0-3-6,5 1 1,0-6-4,0 0 7,5-3-11,-1 2 1,1-4-1,-2-5 1,4 0 7,7-2-6,-6-1-5,11-6 0,-5-2 3,1-4-5,4-2 0,5-2 3,-2-7-3,2 0 4,-5-4-6,3-5 0,-3 4 4,-1-4 6,-2-2 1,2 2 5,1 1 11,-8-4 1,6 0 2,-2 4 9,-3 0 1,-2 7 3,-1 2 4,-1-1-4,-1 3-6,0 2-3,-4 3-1,-3 8-8,7-15-3,-7 15-8,0 0-1,0 0-4,0 0 4,0 0-6,0 42-1,-10-18 13,5 8-14,-4-3 2,-1 2 2,3 2-4,0-2 12,1-2-21,0 2-17,3-3-18,-2-4-23,0-4-15,5 2-23,0 1-19,0-3-21,5-4-28,2-1-22,0-2-27,3-6-30,2-2-193,-4-2-471,-8-3 209</inkml:trace>
          <inkml:trace contextRef="#ctx0" brushRef="#br0" timeOffset="164414.1452">3537 8507 87,'8'-18'228,"3"3"4,-3 2 9,-1 3-10,-2 1-11,0 0-15,-5 9-16,14-15-19,-9 11-4,-5 4-4,19-4-16,-19 4-11,17 0-3,-17 0-13,19 8-2,-11-1-10,-1 1-12,3 4 4,-1 1-18,-1 2-2,3 1-7,-8 1-17,4-1-5,-2 0 0,-2 3-5,-3 1-5,0-5-1,0 3-2,-3 0-10,3-3-8,-5 3-16,0-5-5,0-2-2,0-2-4,-2-1-3,7-8 1,-14 15-4,9-10 11,5-5-17,-14 4 4,14-4 3,0 0-1,-20-18 0,16 9-2,1-7 0,6-2 4,1-9 1,4 1-4,-1-4 4,7 0 0,1 2 0,2 3 5,4-1-5,10-6 11,-11 9-9,1 2 2,-6 12-2,5-6-3,-3 7-14,2-4-15,-2 9-18,-1-2-17,-3 5-13,-13 0-21,29 12-21,-20-4-30,1 0-30,4 5-28,-7-1-163,1 4-414,1-4 184</inkml:trace>
          <inkml:trace contextRef="#ctx0" brushRef="#br0" timeOffset="164715.6922">4355 8170 64,'0'-28'331,"2"0"-2,-1 6-8,6-1-6,-2 3-20,2 0-7,-5 1-11,3 2-12,-5 17-10,5-19-11,-1 8-18,-4 11-25,0 0-17,3-13-16,-3 13-19,0 0-18,0 0-2,0 0-2,-15 40 0,11-11-10,-11 10-3,-6 5-10,6 0-9,0 3-7,-6-2-11,2 3-10,-1-2-1,4 4-1,-6-2-17,5-4-1,2-2-8,-1 0-29,-1-3-27,7-10-27,2 1-32,4-7-31,-1-3-29,0 0-27,1-3-28,3 1-39,-3-8-35,4-10-38,0 18-6,0-18-38,0 0-183,0 0-573,0 0 254</inkml:trace>
          <inkml:trace contextRef="#ctx0" brushRef="#br0" timeOffset="164916.5993">4374 8162 118,'12'-30'301,"-4"3"-4,-1 0 5,2 4-6,-1-2-22,4 2-24,-5 6-15,8-8-17,-3 8-16,4-5-18,6 6-22,-3 3-14,5-1-21,6-3-11,1 6-7,-2 0-8,-2 5-17,8 5-1,-5 2-24,1 3 1,-2 4-30,-3 4-15,-9-4-21,2 7-18,-2 6-29,-4 1-26,-6 6-33,0 1-35,-7 0-36,-3 3-43,-1-3-29,-10 8-193,1-9-485,1-2 215</inkml:trace>
          <inkml:trace contextRef="#ctx0" brushRef="#br0" timeOffset="165533.2225">4188 8612 225,'0'0'292,"-21"0"-5,21 0-20,-14 0-17,14 0-33,0 0-21,0 0-24,0 0-15,0 0-14,0 0-16,57-14-12,-25 9-16,6-1-12,13 5-24,4-5-25,-1 3-30,-1-4-37,2 6-23,-2-4-36,0 3-26,-4-3-12,-3-3-18,2 1-6,-3 3-7,-15 1 3,3-2 10,-2-1-3,3 3 19,-3-2 25,-2-1 5,-4 2 12,-1-1-1,-2-2 7,7 2-2,-8-3 20,-2 0 29,-2 1 21,2-1 14,-4-1 15,-1 1 30,-6-2 28,1 2 5,-1 1 19,-8 7 25,5-18 9,-3 11 5,0-4 5,-2 11 1,0 0-3,-14-22-6,5 16 2,-1-1-11,-3 2-10,-1-1-5,-5 1-7,0 0-10,2 5-1,-2 0-12,-6 5-6,-1 3-2,4-2 0,-5 3-15,-1 5-6,4-2-6,-1 3-4,1 6-3,2-2-3,5 1-6,-4 0 1,6 6-3,3-9-6,0 2 9,2-2-19,3 1 4,0-2-2,0 0 0,5-3-2,2 0-7,0-13 1,4 18-6,-1-8 0,-3-10-5,9 9 3,-9-9-2,17 4 4,-3-7-10,-14 3-6,29-5 4,-12-2-4,0-2 2,7-3 0,-4-1-2,4-5 4,-2-2-2,2 0 3,-2-4-1,-1 2 5,-2 5-1,-4-1 3,-1 3-1,1 2 7,-1 1 3,-4-3 9,2 5 2,-4 2 6,-1 1-4,-7 7-2,11-11-2,-5 7 10,-6 4-15,0 0-1,0 0-3,0 0 2,19 0-3,-19 0 6,0 0-1,4 27 0,-3-19-4,-2 12 2,2-7-1,-4 6 0,3 2 1,0-1 0,-2-4-12,2 3-12,-3-3-24,3 4-23,3-5-32,-1 0-28,1-4-36,2-2-31,6 1-20,1-2-227,-2-3-473,10-2 210</inkml:trace>
          <inkml:trace contextRef="#ctx0" brushRef="#br0" timeOffset="166032.2668">5936 8358 97,'0'0'270,"-3"-20"-6,3 20-6,-5-17-16,0 10-19,5 7-21,-9-17-19,9 17-18,-10-2-10,10 2-11,0 0-10,-34 7-10,22-3-3,-7 7-9,0-3-5,4 5-2,0 1-3,-6 3-1,-1 4-9,7-1-2,1-4-8,-2 9-6,1-3-3,7-5-8,-3 3 2,3 0-12,3 0 9,0 2-22,3-4 4,0-2-6,4 3-3,3-6 0,-2 7 0,4-7-3,2-1-9,3-1 0,5 2-3,3-7 1,2-2-8,9 0-13,0 1-4,1-9-10,13-1-8,-11-3-3,0 0-1,-1-7 0,6 0-3,-8 0-1,10-8 0,-11 5 0,-4-4 5,10-9-2,-5-2 1,-2-2 3,1 2-5,-6-2 9,-7 6 1,-3 4 1,-4-2-1,0 7 7,-4 4 7,-1-4 10,-4 4 3,-1 1 0,0 15 6,-1-19-3,1 19 2,-5-14-1,5 14-4,-9-7-2,9 7 4,0 0-5,-24 6 2,9 3 2,-2 0 7,-4 11-2,2 4-1,-3-1 3,0 0 9,2 3-4,2 1-4,1-2-1,0 1-2,5 0-3,-1 1-3,2-2 1,6-4-1,0-2 3,2 0-4,4 1-8,-1-3-11,2-1-31,5-4-19,0-1-18,1 3-23,4-8-32,4 3-34,2-2-31,12-1-12,4-4-15,12 2-49,-4 0-172,5-6-483,2 2 214</inkml:trace>
        </inkml:traceGroup>
        <inkml:traceGroup>
          <inkml:annotationXML>
            <emma:emma xmlns:emma="http://www.w3.org/2003/04/emma" version="1.0">
              <emma:interpretation id="{6832673A-FD6F-40FF-8972-B141F9A8B18D}" emma:medium="tactile" emma:mode="ink">
                <msink:context xmlns:msink="http://schemas.microsoft.com/ink/2010/main" type="inkWord" rotatedBoundingBox="9568,8987 14431,9083 14409,10162 9546,10066"/>
              </emma:interpretation>
              <emma:one-of disjunction-type="recognition" id="oneOf21">
                <emma:interpretation id="interp105" emma:lang="en-IN" emma:confidence="0">
                  <emma:literal>inclined</emma:literal>
                </emma:interpretation>
                <emma:interpretation id="interp106" emma:lang="en-IN" emma:confidence="0">
                  <emma:literal>'inclined</emma:literal>
                </emma:interpretation>
                <emma:interpretation id="interp107" emma:lang="en-IN" emma:confidence="0">
                  <emma:literal>indined</emma:literal>
                </emma:interpretation>
                <emma:interpretation id="interp108" emma:lang="en-IN" emma:confidence="0">
                  <emma:literal>indiued</emma:literal>
                </emma:interpretation>
                <emma:interpretation id="interp109" emma:lang="en-IN" emma:confidence="0">
                  <emma:literal>indihed</emma:literal>
                </emma:interpretation>
              </emma:one-of>
            </emma:emma>
          </inkml:annotationXML>
          <inkml:trace contextRef="#ctx0" brushRef="#br0" timeOffset="167303.6803">7684 8405 36,'6'-20'294,"0"1"-2,2 2-14,-4 0-9,-1 7-18,0-2-13,-3 12-4,5-15-30,-5 15-14,4-13-15,-4 13-21,0 0-10,0 0-19,0 0-16,0 0-12,0 0-3,-22 43-10,10-11-10,-9 6-4,1 0-8,1 3-6,-2-1-5,4-4-3,0-8-4,2 0-7,0 0-3,-2-1-24,1-3-24,4-1-25,0-2-25,4-3-29,-3-4-36,3-3-29,1-1-33,2-3-32,5-7-46,0 0-160,0 0-465,0 0 205</inkml:trace>
          <inkml:trace contextRef="#ctx0" brushRef="#br0" timeOffset="167509.729">7812 7951 11,'7'-23'266,"-4"7"-11,2 1-5,0 1-17,-5 1-20,2 1-23,-2 12-18,3-16-18,-3 16-23,4-13-28,-4 13-34,0 0-33,0 0-31,0 0-27,0 0-23,0 0-36,0 0-30,0 0-32,10 35-138,-10-12-305,-2 2 134</inkml:trace>
          <inkml:trace contextRef="#ctx0" brushRef="#br0" timeOffset="167872.5509">8023 8309 196,'0'0'276,"0"0"-14,7 6-14,-7-6-23,0 0-19,0 0-13,2 17-3,-2-4-13,-2 0-13,-1 6-12,1-3-15,-3 7-8,-3 3-17,-1-2-8,2 3-12,-1-4-9,-1 3 1,1 1-14,-1-9-8,-1 3-5,5 5-7,-2-11-8,2 1-1,-2-2-3,5-4-5,2-10-2,-7 17-4,6-9-6,1-8 3,0 15-3,0-15-3,0 0-1,17 1-1,-17-1 0,34-11-8,-9-2 7,4-4-1,1-1-7,-3 1 3,4-2-7,-4-1 2,-1 2 4,-1 1 5,-8 6-11,2-1-2,0-1 3,-4-1 0,1 5-5,-3-3 0,-3 5 3,-1-1-6,-9 8 5,15-5 14,-15 5-21,12-7 2,-12 7-1,0 0 0,0 0 2,0 0 3,0 0-6,17 24 7,-18-14-2,1 8 0,0-8 1,-4 8 4,3-2-13,-1 3-14,2-3-21,0-1-21,0 3-33,0-1-31,2-2-31,-2-4-41,6 1-22,1-4-52,-3 2-137,-4-10-446,27 11 198</inkml:trace>
          <inkml:trace contextRef="#ctx0" brushRef="#br0" timeOffset="168485.6412">9086 8494 163,'0'-21'228,"0"6"-11,0 2-18,0-1-13,0 14-18,-4-25-9,4 9-7,-1-1-3,1 17-6,-5-21-6,1 12-9,-1-2-9,5 11-13,-7-15-7,7 15-10,-10-8-9,10 8-7,-17-7-7,3 6-10,14 1-3,-43 20 0,20-7-10,-3 5-4,-10 10 1,4 2-7,-3 1-1,5-1-5,13-2 11,-11 7-7,10-7-3,4-3 1,0 5-5,6-1 1,1-2 2,5-1-2,4 4-4,3-4-1,2-6 0,1-3 2,6 1-1,10 1 0,0-3 1,8-4-4,13-1-1,-1-5-4,-8-3 1,17-3-1,2-3-8,-2-6-8,-2-1-5,-2-5-10,-3 1 1,4-2-7,-7-9-2,1 1 0,-1-4-5,-4-4 1,4-6 2,-9 1 4,-2-4 0,-3-6 1,2-2 5,-2-2 4,-5 1 10,3 5 15,-3-1 4,-2 0 16,-3 5 2,-3 2 9,-3 10 17,1-1 5,-6 2 20,6 2 8,-5 2 2,-1 9 20,1-2 16,-2 0 5,-1 6 2,1 2 4,-7 9-5,7-14-10,-4 9-11,-3 5-12,0 0-8,6-15-13,-6 15-12,0 0-12,0 0-3,0 0-2,-14 34-2,-1-13-3,1 7 1,-3-1-4,0 14-7,-4 0 0,-3 4-3,4-2-5,-1 0 2,-1 0-4,2 0-3,3-1-9,1-6-45,1 5-26,3-10-46,3 0-49,-1-3-38,0 1-59,6-1-56,3 0-44,2-6-60,-1-5-236,0-17-696,14 26 307</inkml:trace>
          <inkml:trace contextRef="#ctx0" brushRef="#br0" timeOffset="168756.6401">10092 8625 334,'7'-12'374,"-2"4"14,-2-4 5,2 4-1,-5 8-15,4-16-26,-4 16-29,6-11-31,-6 11-26,0 0-30,7-9-17,-7 9-26,0 0-20,0 0-21,0 0-11,0 0-14,0 0-10,0 0-12,-25 41-9,11-23-10,2-1-7,0 4-8,0 6-5,2-3-9,-2-7-14,0 6-44,7-3-38,-2-2-39,5-1-37,-4 0-42,0-6-38,0 2-39,6-13-42,0 0-41,0 0-39,12 24-252,-12-24-660,20-2 292</inkml:trace>
          <inkml:trace contextRef="#ctx0" brushRef="#br0" timeOffset="168912.1222">10264 8238 296,'0'-27'333,"0"6"12,0-4 11,-3 8 9,3-1-13,3 5-24,-3 13-30,0-19-26,0 19-28,0-16-26,0 16-33,0-13-13,0 13-47,0 0-28,0 0-55,0 0-27,0 0-32,0 0-35,0 0-34,0 0-35,9 45-24,-2-27-31,-1 0-24,5 2-14,2-5-14,3 5-6,-1-1-2,2-1-153,-3-2-422,-1-4 186</inkml:trace>
          <inkml:trace contextRef="#ctx0" brushRef="#br0" timeOffset="169310.7159">10461 8337 70,'5'6'87,"-5"-6"43,10 7 29,-10-7 13,0 0 3,9 10 20,-9-10 10,0 0 8,6 6-4,-6-6-10,0 0-2,0 0-9,0 0-19,0 0-9,5 7-21,-5-7-16,0 0-7,0 0-9,0 0 7,-1 20 2,1-20 0,-2 21 1,2-10-13,-7 6-10,0 0-2,1 2-6,-5 4-9,5-3-9,-5 8-2,1-8-7,0 1-7,1-1-3,1-4-4,1 1-8,0-2-5,-2 0 5,4-3-6,2 0-4,0-2-11,3-10 4,-2 19-2,2-19 9,0 0-12,7 16 4,-7-16 1,10 7-6,-10-7-7,24 0 0,-9-4 9,6-5-5,8 0-3,0-4-9,-4-2 3,15-10 0,-13 7 0,2-1 2,-5 2 2,0 2-8,-2-3 4,-5 8 2,-3 2 5,1-4-2,-5 0-8,2 8 6,-3-2-4,-1 0 13,-8 6-14,14-8 4,-14 8-3,9-7-2,-9 7-5,0 0 5,0 0-4,0 0 8,0 0-8,12 23-1,-12-23 5,-4 21-9,2-7 17,2 1-7,-5 4-2,5 0 2,-1-6-9,-1 5-27,5-1-32,-3-1-23,4 1-33,-4-2-29,3-2-30,2 3-48,2-5-39,2-3-23,1 0-241,-2-1-579,11-1 256</inkml:trace>
          <inkml:trace contextRef="#ctx0" brushRef="#br0" timeOffset="169675.5531">11084 8694 180,'0'0'291,"-12"-11"-3,12 11-23,0 0-11,-8-5-31,8 5-24,0 0-19,0 0-16,-7-9-20,7 9-14,0 0-13,0 0-13,27-11-8,-10 7-9,-7 3-10,9-3-5,-2-2-10,0 0-5,4 3-4,-1-6-7,-1-1-7,3-5-5,-5 2-12,11-4 3,-10-4-11,-4 6-4,5-10-8,-11 6-1,10-5 10,-10 7-8,1-1-2,-4 5 0,0 0 0,0-4-1,-5 7-1,0 10 4,0-16-9,0 16 4,-5-13-2,5 13-1,-19-4 3,19 4 1,-32 12 4,9 0-1,3 1 3,-6 3 5,4 4 1,0 3 6,1-6-2,4 4 2,-1 1-5,0 1 1,6-2 2,-1 4-1,6-5-5,-2 0 3,8 0-5,-3-5 3,4 5-7,5-2-9,4-2-17,0-2-20,13 2-21,-7-3-30,6-1-26,1-5-33,3 1-20,10-5-25,-3 2-15,6-5-175,-4-5-419,14-2 186</inkml:trace>
          <inkml:trace contextRef="#ctx0" brushRef="#br0" timeOffset="170145.8559">12071 8562 10,'5'-13'232,"6"-1"2,-10 3 2,-1 11 3,2-22-6,-2 13-11,0 9-15,-3-20-18,3 20-18,-7-14-7,7 14-21,-14-8-18,14 8-8,-17-2-14,17 2-8,-31 4-7,11 1-3,3 3-5,-11 5-7,3 5-4,1-1-5,-4-1-3,3 8-2,-1 0 1,2 0-11,2 4 2,3-2-13,1-1-4,0 0-3,8-2 0,-2 2-3,4-7-4,1 0-1,0-3-2,5-2-5,2 2-2,0-15 3,5 20-4,-1-12-12,-4-8-8,17 7-6,-2-7-6,6 0-6,1-7 0,4-6 0,1-3 3,4-3 0,-1 3 1,8-16 3,0-3-3,-3-4 8,0-3-1,-1-7 0,-7-2 1,14-17 4,-7-3 3,-12 18 11,-1-2 17,-2 6 10,0 1 12,-8 1 10,5 6 15,-4-2 22,-4-1 19,1 18 3,-2-2 11,0 2 8,-4 6 7,2 2-1,0 6-6,-3 2-8,-2 10-11,3-15-12,-3 15-16,0 0-10,4-11-18,-4 11-2,0 0-4,0 0-8,0 0-1,-7 50-5,0-19-6,-3 9 0,-4 5-3,-1 3 0,-2 3-7,0-2 1,-2 4-3,5 2 0,-3-4-27,3 0-32,4-3-21,-2-2-38,4-4-35,3-1-31,1 0-35,2-10-48,-3-3-58,7-7-57,-2 6-308,3-10-728,1 2 323</inkml:trace>
        </inkml:traceGroup>
        <inkml:traceGroup>
          <inkml:annotationXML>
            <emma:emma xmlns:emma="http://www.w3.org/2003/04/emma" version="1.0">
              <emma:interpretation id="{9B047E94-48ED-4E56-AD90-5FC46A545E2F}" emma:medium="tactile" emma:mode="ink">
                <msink:context xmlns:msink="http://schemas.microsoft.com/ink/2010/main" type="inkWord" rotatedBoundingBox="14900,9178 15777,9195 15761,9976 14884,9959"/>
              </emma:interpretation>
              <emma:one-of disjunction-type="recognition" id="oneOf22">
                <emma:interpretation id="interp110" emma:lang="en-IN" emma:confidence="0">
                  <emma:literal>to</emma:literal>
                </emma:interpretation>
                <emma:interpretation id="interp111" emma:lang="en-IN" emma:confidence="0">
                  <emma:literal>too</emma:literal>
                </emma:interpretation>
                <emma:interpretation id="interp112" emma:lang="en-IN" emma:confidence="0">
                  <emma:literal>To</emma:literal>
                </emma:interpretation>
                <emma:interpretation id="interp113" emma:lang="en-IN" emma:confidence="0">
                  <emma:literal>So</emma:literal>
                </emma:interpretation>
                <emma:interpretation id="interp114" emma:lang="en-IN" emma:confidence="0">
                  <emma:literal>so</emma:literal>
                </emma:interpretation>
              </emma:one-of>
            </emma:emma>
          </inkml:annotationXML>
          <inkml:trace contextRef="#ctx0" brushRef="#br0" timeOffset="170470.6698">12963 8138 37,'1'-26'417,"3"-2"10,1 2 10,-2 10-1,-1 4-9,3 1-27,-3-1-32,-2 12-34,2-21-25,-2 21-33,3-8-22,-3 8-26,0 0-23,3-15-21,-3 15-19,0 0-16,0 0-9,0 0 3,0 0 7,-10 36 3,5-17-6,0 5-9,-4 4-8,1 0-8,1 4-5,-5 6-8,0-7-13,-2 8-9,6-7-7,-2 0-6,-9 11-7,7-3-1,0-9-13,3-2-4,-1 4-2,0-5-8,5 1-15,-2-2-30,2-3-35,1-4-40,-1 7-39,4-11-44,-3 1-36,2 0-41,1-1-40,1-6-35,-2 3-36,2-13-31,2 14-25,-2-14-39,0 0-227,13 5-731,-13-5 324</inkml:trace>
          <inkml:trace contextRef="#ctx0" brushRef="#br0" timeOffset="171035.7516">12908 8302 187,'-7'-13'314,"7"13"-1,-5-13-14,5 13-24,0 0-24,-7-9-26,7 9-26,0 0-15,0 0-22,0 0-16,0 0-16,0 0-12,0 0-11,0 0-9,0 0-12,0 0-1,0 0-18,0 0 0,51 15 1,-23-8-17,-1 1-10,2 1-7,2-5-14,3 0-9,-1-3-17,-1 1 0,4-4-3,-7 4-6,-4-1-1,-2 2 4,-6-6-3,5 3-4,-3-1 2,-7-1 7,1 1-2,-13 1 2,23-5 0,-15 0 10,-8 5 3,14-2 8,-14 2 5,13-1 5,-13 1 7,0 0-2,12-4 2,-12 4 2,0 0 3,0 0-12,0 0-4,0 0 3,0 0-6,0 0 6,0 0-14,0 0 7,0 0 1,-10 28 12,10-28 2,-20 24 9,9-8-1,-2 5 3,-1-2-4,-1 1 1,-1 4 5,1-2-4,3 0-3,-2 2-3,9-4-3,-3 5 1,1-7-1,5 0-10,0-1 7,-1 2-3,3-8 0,3 4-8,-1-6 3,2 1 1,-4-10-2,12 14-2,-4-13 3,6 2-1,1-3 0,4-6-5,8-2 4,-5-2-6,7-5 2,-1-6-5,-1-1 8,9-7-6,-4 0-5,-9 2 4,2-6-4,-6 9 7,-2-4-1,-3 1-6,1 4 3,-6 5 3,-3-2-3,1 1-1,-5 2 5,0-2-3,-1 4 2,-2-2-7,1 17-4,-7-23-4,0 15 0,2 0-12,-12 2-12,-2 3-16,-3 3-16,-14 2-11,5-1-19,4 8-14,-6 3-20,3 3-21,2 0-41,-1 6-39,5-1-33,2 3-30,-2-1-188,4 1-517,3-3 228</inkml:trace>
        </inkml:traceGroup>
        <inkml:traceGroup>
          <inkml:annotationXML>
            <emma:emma xmlns:emma="http://www.w3.org/2003/04/emma" version="1.0">
              <emma:interpretation id="{47AB93FE-2068-404A-9F79-50E64FE9E84C}" emma:medium="tactile" emma:mode="ink">
                <msink:context xmlns:msink="http://schemas.microsoft.com/ink/2010/main" type="inkWord" rotatedBoundingBox="16144,9248 18760,9300 18740,10347 16123,10295"/>
              </emma:interpretation>
              <emma:one-of disjunction-type="recognition" id="oneOf23">
                <emma:interpretation id="interp115" emma:lang="en-IN" emma:confidence="0">
                  <emma:literal>Hit</emma:literal>
                </emma:interpretation>
                <emma:interpretation id="interp116" emma:lang="en-IN" emma:confidence="0">
                  <emma:literal>'test</emma:literal>
                </emma:interpretation>
                <emma:interpretation id="interp117" emma:lang="en-IN" emma:confidence="0">
                  <emma:literal>"test</emma:literal>
                </emma:interpretation>
                <emma:interpretation id="interp118" emma:lang="en-IN" emma:confidence="0">
                  <emma:literal>'tit</emma:literal>
                </emma:interpretation>
                <emma:interpretation id="interp119" emma:lang="en-IN" emma:confidence="0">
                  <emma:literal>HPf</emma:literal>
                </emma:interpretation>
              </emma:one-of>
            </emma:emma>
          </inkml:annotationXML>
          <inkml:trace contextRef="#ctx0" brushRef="#br0" timeOffset="171471.4943">14269 8325 2655,'0'-28'36,"0"1"-10,2 3-14,1-3 57,-6 7 38,3 3 23,0-3 17,5 3-5,-3-2 15,-1 3-15,3 4 10,-4-2 6,0 14 1,3-17 2,-3 17-1,0-13-9,0 13-17,0 0-11,4-16-14,-4 16-11,0 0-16,0 0-9,0 0-8,0 0-5,0 0-7,-23 31 2,12-5 5,-5 1 2,4 2-5,-7 14-1,2-6-7,2 1-5,0 2-4,-4-4-1,2 4-3,6-12-7,-2 2 0,-1-2-3,0 2-34,4-2-29,2 0-38,1-8-41,5 0-39,-1-4-48,-1 1-36,-1-1-41,2 1-46,6-7-36,4-2-50,-7-8-210,24 8-673,-2-8 297</inkml:trace>
          <inkml:trace contextRef="#ctx0" brushRef="#br0" timeOffset="171724.3509">14807 8148 260,'10'-25'343,"-1"11"15,1-3 10,-5 6 20,0 0-16,2 3-13,-7 8-29,9-8-27,-9 8-29,7-8-25,-7 8-24,0 0-22,0 0-10,0 0 1,0 0 10,0 0-9,10 24-11,-10-10-12,-4 5-8,1 7-8,0 2-12,-4 0-17,0 0-7,0 1-14,0 3-9,2 0-3,-5-4-15,5 4-3,-5 8-10,1-10-10,2-4-14,0 5-41,-1-3-37,-1-4-47,-1 0-53,3-7-46,0 3-54,1 0-46,-1-5-51,-4 2-63,6-6-42,-5-1-292,10-10-792,-19 10 351</inkml:trace>
          <inkml:trace contextRef="#ctx0" brushRef="#br0" timeOffset="172182.7662">14180 8358 244,'-1'-13'239,"1"13"-24,0 0-21,29-8-17,-9 5-18,13 3-22,13 0-12,0 4-15,2 1-20,0 1-13,1-3-21,4 2-12,-2 0-15,4 2-4,-2-3-8,-2 0-4,-1-3-13,-1-1-11,-1-1-4,-4 1-2,-8-5 0,-2-1-3,1-2 2,-3 2 2,-1-6 4,-2 1-3,1 0 12,-7-3 5,2 4 15,-9-3 8,2 2 21,-2 0 5,-4-1 17,3 3 7,-6 2 3,4-5 6,-1 4 5,-1 2 3,-5-1 7,3 2 12,-1-3 3,-8 8 7,12-8 8,-12 8 2,11-9 8,-11 9-7,0 0 3,7-8-16,-7 8-11,0 0-4,0 0-14,0 0-8,0 0 4,0 0 26,0 0 14,0 0 7,-11 51 3,4-33 0,-5 7 2,6 2-8,-5-2-7,1 6-6,-2 0-5,2-2-8,-4 0-9,-1 3-10,3-4-8,-3 2-7,-1-1-6,6-1-7,-5 1-6,1-1-5,0-2-16,4 1-32,-4-2-35,4-3-36,-5 3-28,6-8-49,-3 1-42,5-4-33,1-1-43,0-1-51,0-3-42,1 1-36,5-10-262,-9 9-713,9-9 316</inkml:trace>
          <inkml:trace contextRef="#ctx0" brushRef="#br0" timeOffset="172448.7213">15362 8183 177,'9'-13'324,"1"0"-6,2 2-3,-3 3-16,-3-1-17,5 3-27,1 1-24,-12 5-17,18-1-16,-18 1-17,26 9-7,-11 2-23,-3 0 14,2 3-13,0 9-1,-1-2-15,-2 4-11,-3 2-15,-3-8-8,-1 8-18,-1-1-2,-3 1-3,-3-7-8,-3-2-9,3 5-4,-9 0-3,0-6-7,-8 3-7,1-4-16,2-1-30,-9-2-21,1 0-30,2-4-26,1-3-21,-7 2-21,2-2-19,5-1-28,-1-2-35,3-2-40,6-2-38,14 1-253,-25-3-581,16-4 257</inkml:trace>
          <inkml:trace contextRef="#ctx0" brushRef="#br0" timeOffset="173286.6399">15996 8502 216,'0'0'234,"-10"-1"-20,10 1-12,0 0-18,0 0-8,0 0-12,0 0 0,0 0-12,0 0-6,0 0-7,0 0-8,0 0-8,53 0-3,-36 1-6,3 4-9,9-2-10,-7 1-7,6-2-12,6 6 22,-3-2-11,1-1-5,4-2-10,-4 1-10,4 3-2,-2-4-8,-3 3-29,3 0-24,-5-5-28,-5 4-34,-2-3-31,2-2-40,-5 0-38,0-3-40,0-4-41,-6 2-151,1-7-437,0 2 194</inkml:trace>
          <inkml:trace contextRef="#ctx0" brushRef="#br0" timeOffset="173527.5016">16587 8205 137,'-4'-9'339,"4"9"6,-6-18 10,6 18 6,-4-12-5,4 12-25,0 0-21,-3-15-22,3 15-22,0 0-21,0 0-25,0 0-20,0 0-23,-9-6-18,9 6-14,0 0 18,-15 23 7,3-6 1,-2 9-7,-3 2-11,0 9-9,-10 2-6,1 4-7,2 0-15,2 2-12,-5 2-10,3-2-6,2 3-9,-4-1-5,2-1-7,2 2-25,3 0-39,-7-2-44,6-2-48,5-1-71,-1-4-61,-3-1-70,1 1-85,7-14-88,-2 1-286,-1-1-811,4-8 360</inkml:trace>
        </inkml:traceGroup>
        <inkml:traceGroup>
          <inkml:annotationXML>
            <emma:emma xmlns:emma="http://www.w3.org/2003/04/emma" version="1.0">
              <emma:interpretation id="{DE9BBEC5-AA6B-499A-BAFA-A2357B4407B1}" emma:medium="tactile" emma:mode="ink">
                <msink:context xmlns:msink="http://schemas.microsoft.com/ink/2010/main" type="inkWord" rotatedBoundingBox="19337,9085 22104,9140 22074,10658 19307,10604"/>
              </emma:interpretation>
              <emma:one-of disjunction-type="recognition" id="oneOf24">
                <emma:interpretation id="interp120" emma:lang="en-IN" emma:confidence="0">
                  <emma:literal>Edge</emma:literal>
                </emma:interpretation>
                <emma:interpretation id="interp121" emma:lang="en-IN" emma:confidence="0">
                  <emma:literal>sedge</emma:literal>
                </emma:interpretation>
                <emma:interpretation id="interp122" emma:lang="en-IN" emma:confidence="0">
                  <emma:literal>edge</emma:literal>
                </emma:interpretation>
                <emma:interpretation id="interp123" emma:lang="en-IN" emma:confidence="0">
                  <emma:literal>Eolge</emma:literal>
                </emma:interpretation>
                <emma:interpretation id="interp124" emma:lang="en-IN" emma:confidence="0">
                  <emma:literal>Edoje</emma:literal>
                </emma:interpretation>
              </emma:one-of>
            </emma:emma>
          </inkml:annotationXML>
          <inkml:trace contextRef="#ctx0" brushRef="#br0" timeOffset="175961.7893">17916 8213 192,'0'-14'187,"-2"-2"-10,-3-1-17,1 1-15,-1 0-14,-2-1-9,0 2-9,-1-3-9,-4-5-2,2 9-4,-1 1-8,-2 1-1,3 3-11,-2-2-6,-4 0-6,-1 5-4,-2 4-9,1 2-7,-11 0-2,-4 7 1,-1 2 0,-9 2 0,-1 6-3,1 6-3,4 2-2,1 3-5,9-11-2,7 8 0,-10 4-6,9-5 4,6 0-7,4 3 4,-1-2-8,4 2-1,5-3 1,-2-4-2,7 8 2,3-8-6,6 1 2,-2-4 1,3-2-5,5-2 2,4-1 0,8-1 1,2 0-2,-1-3 2,4-2 2,-6-4-7,3-1-3,-7-1 4,-2 0-1,-2-1 2,-3-1-2,2-3 9,-2-3 0,-4 4 11,-1 0 2,-2-3 21,-8 7-5,9-13-1,-9 13-7,7-8-2,-7 8-4,0 0-8,0 0-4,-16-20-2,3 18 0,-6-1-5,-5 1 1,-7 7-2,4 1-2,-5-2-2,1 4 4,2 4-4,1-4 3,3 7-7,1-2 0,2 2 3,-2 5-4,5-8-1,4 3 2,-1 1-5,6-3 3,1 2 0,-2 2-1,7-1 5,4 1 1,0-4 0,7 2 1,-2-7-2,10 6-2,13 0-8,1 0-30,3-3-33,13-2-38,6 4-49,5-7-46,4 0-47,-5-2-175,6 0-457,4-1 203</inkml:trace>
          <inkml:trace contextRef="#ctx0" brushRef="#br0" timeOffset="176439.6239">18582 8577 139,'-7'-15'226,"0"-5"-5,-2 2-11,3 4-18,-6-2-23,6 3-18,-4-2-16,2 3-14,-1 4-13,-6 0-9,5 1-11,-6 1-8,-3-1-12,-3 7 2,0-2-10,-9 2-1,0 2-3,1 1-1,-16 6 6,13 2 0,-3-1-4,-5 5-3,-1 0 0,9-2-7,4 7-5,4-4-5,-1 4-6,2 2 3,7 3-7,3-5 0,6 0-5,1-1 0,2 3-1,8-3 0,1-2-6,6 3 4,0 0-1,11-2-4,2 0 5,1-6-4,5-2-2,4 4-4,-1-14-6,16 6-4,-3-12-3,-1-7-4,-10 2 4,11-9-3,-3-7-1,3-1 6,1-8-3,-7-6 1,2-1 1,5-22 0,2-3 2,-19 16-2,5 4 8,-8-1 11,3 2 12,-5-1 8,1 4 3,-2 1 18,-10 13 0,1 0 18,-2 3 7,-4 1 17,8-1-8,-9 7 4,-1 3 5,3 3-3,-4 0-2,0-1-8,-5 15-10,4-12-9,-4 12-9,5-10-8,-5 10-12,0 0 0,0 0 0,0 0-10,0 0 11,-31 51-17,10-16 3,-2 8-8,-1 3-4,-4-1-6,-1 6-31,4 2-17,2-4-32,0 7-30,2-5-35,2 5-32,0-5-39,8-3-29,7-3-46,4 0-270,-2-16-599,4 0 266</inkml:trace>
          <inkml:trace contextRef="#ctx0" brushRef="#br0" timeOffset="177023.3325">19261 8490 218,'0'-17'283,"-3"-2"-16,-1 6-16,1-2-24,-2 7-22,5 8-21,-10-21-20,3 14-19,0 2-14,-2-2-14,9 7-13,-30 0-8,9 4-11,2 4-8,-8 0-7,-2 8-11,3-4-6,4 11-1,-5 1-8,8-4-7,-1 1-3,4 2 1,1 2-3,5 0-4,1 1 0,6-5-3,-4-1-6,7 0 0,0-1-2,3-3-3,1 2-4,1-4-13,-2-1-5,8-5 1,-3 0-3,9-1 3,-1-3-4,2-4 2,1-3 3,2 0 1,6-8 1,0 2 4,-1-13 6,3 2 3,7-7 8,-2-1 7,-12 4 9,12-4 12,-3-1 6,-7 4 6,-5 3 10,-4 9 24,-3 2 11,2-2 11,-6 2-12,-1 2-7,2 2-4,-9 7-15,10-8-12,-10 8 6,0 0-19,0 0 0,0 0-7,7 28-2,-11-8 1,-4 8-6,3 2-3,-4 3 6,-6 8-5,-1 10-3,-4-3-5,3 4-3,-5-6 5,1 4-1,6-1-7,-1 2 1,-2-3 2,2-4-7,2-1-2,-3-1-1,2 0-1,3-2 2,-2-11 0,4-1-1,-3-1 1,-3-4 0,6-6-7,-2-4 5,-2 3-4,2-6-2,-3-5 5,0 0-8,-6-1-1,2-8-2,-3-1-11,-4-5-8,1-3-4,-4 0-6,8-9-4,-1 2 0,-3-2 2,7-5 16,3-1-10,0-4-8,-4-4-14,7-4-8,5 11-8,7-3-17,0 1-15,4-4-17,6 6-15,2 1-20,15-6-29,-5 11-28,21-8-41,10 6-21,3 5-33,1 1-158,30-2-495,-5 7 220</inkml:trace>
          <inkml:trace contextRef="#ctx0" brushRef="#br0" timeOffset="177423.9322">19770 8697 174,'0'0'177,"-15"-4"-17,15 4-14,0 0-13,0 0-5,0 0 4,0 0-4,0 0-12,49 14-5,-35-15-11,5-3-12,-4 3-5,2-1-8,2-4-8,-7 4-7,3-6-7,1-1-2,-3 0-5,-1-2-5,-1-5-4,-3 3-3,2-4-5,-6-1-3,-1-3 0,-3 1-2,0 0 2,-3 1 0,3 2 5,-7 2 1,7 3-2,-10-3-1,5 2-7,-2 5 0,-5 1-4,-5-2-1,8 5-1,-8 2 3,-3 2 1,4 5 5,-6-2-1,5 2 3,2 4 0,-1 2-5,-6 6 0,7-4-2,-2 3 2,5 7-2,1 1-4,3-6-1,4 8 1,1 1 2,0 1-4,6-1 2,4-2-3,1-1-3,3 4-14,-3-1-21,6 1-25,1-10-27,-1 4-33,1-4-29,11-5-40,1 0-40,6-3-128,9 4-375,3-6 167</inkml:trace>
        </inkml:traceGroup>
      </inkml:traceGroup>
      <inkml:traceGroup>
        <inkml:annotationXML>
          <emma:emma xmlns:emma="http://www.w3.org/2003/04/emma" version="1.0">
            <emma:interpretation id="{98D7BADD-09D9-4A28-A656-BA56AEE2DAA4}" emma:medium="tactile" emma:mode="ink">
              <msink:context xmlns:msink="http://schemas.microsoft.com/ink/2010/main" type="line" rotatedBoundingBox="4719,10296 13504,10640 13469,11526 4685,11182"/>
            </emma:interpretation>
          </emma:emma>
        </inkml:annotationXML>
        <inkml:traceGroup>
          <inkml:annotationXML>
            <emma:emma xmlns:emma="http://www.w3.org/2003/04/emma" version="1.0">
              <emma:interpretation id="{2B6C3869-7DEA-4149-B3C3-427D7840D9B0}" emma:medium="tactile" emma:mode="ink">
                <msink:context xmlns:msink="http://schemas.microsoft.com/ink/2010/main" type="inkWord" rotatedBoundingBox="4719,10296 9819,10496 9785,11382 4685,11182"/>
              </emma:interpretation>
              <emma:one-of disjunction-type="recognition" id="oneOf25">
                <emma:interpretation id="interp125" emma:lang="en-IN" emma:confidence="0">
                  <emma:literal>inclined</emma:literal>
                </emma:interpretation>
                <emma:interpretation id="interp126" emma:lang="en-IN" emma:confidence="0">
                  <emma:literal>Inclined</emma:literal>
                </emma:interpretation>
                <emma:interpretation id="interp127" emma:lang="en-IN" emma:confidence="0">
                  <emma:literal>indicted</emma:literal>
                </emma:interpretation>
                <emma:interpretation id="interp128" emma:lang="en-IN" emma:confidence="0">
                  <emma:literal>inhived</emma:literal>
                </emma:interpretation>
                <emma:interpretation id="interp129" emma:lang="en-IN" emma:confidence="0">
                  <emma:literal>incised</emma:literal>
                </emma:interpretation>
              </emma:one-of>
            </emma:emma>
          </inkml:annotationXML>
          <inkml:trace contextRef="#ctx0" brushRef="#br0" timeOffset="179151.9439">2948 9412 53,'3'-11'191,"-3"11"8,5-20 5,-5 10-2,0 10 5,2-17-6,-2 17-6,0 0-6,3-13-13,-3 13-10,0 0-10,0 0-15,0 0-9,0 0-13,0 0-9,0 0-11,0 0 2,0 0-5,0 0 0,-30 40-5,13-16-6,-2 3-6,-3 10-6,-1-2-11,-1 4-7,-1-2-3,3 0-1,-2-2-8,1 3-7,6-10 0,-5 9-13,7-11-26,-2-3-17,1 1-32,3-4-19,4-2-37,-3-4-41,4 2-31,3-8-23,1 0-21,4-8-13,-7 8-175,7-8-447,0 0 198</inkml:trace>
          <inkml:trace contextRef="#ctx0" brushRef="#br0" timeOffset="179501.7452">2900 9209 135,'10'-15'248,"-6"2"-3,4 1-4,6 5-20,-14 7-14,7-11-18,-7 11-18,5-12-19,-5 12-14,0 0-18,8-10-11,-8 10-15,0 0-3,0 0-15,0 0-6,0 0-7,0 0-9,0 0-3,0 0-5,0 0-5,0 0-3,0 0-1,0 0-4,-36 28-6,19-20-2,4 0-8,-4 1-2,1-2-9,-3-3-2,1 0-6,2 1-1,-1-2-4,7 1 0,10-4-2,-22 1-1,22-1 1,-17-1 0,17 1 0,-14-7 0,14 7-4,-9-8-4,9 8-5,0 0-11,2-21-3,-2 21-8,15-17-7,-1 6-14,3-1-21,-1 4-17,4 4-17,2-1-15,7-5-4,5 10-6,-4 3-9,0 4-135,-8 0-311,-1 1 138</inkml:trace>
          <inkml:trace contextRef="#ctx0" brushRef="#br0" timeOffset="179846.6997">3291 9457 191,'0'0'221,"7"20"4,-7-20-9,-4 11-10,4-11-15,4 17-8,-4-17-8,-5 30-7,0-13-13,1 0-11,-1 2-15,-2-1-11,2 0-5,-5 5-11,1 2-15,1 0-8,-1 2-12,-4-4-5,9-2-3,-3-1-5,0-5-10,6 3-4,-11-2-3,8-5-2,-1 0-10,4-2-1,1-9-7,-6 16-6,6-16-5,0 0 2,0 0-2,0 0-2,0 0-8,0 0 3,0 0-3,28-7-2,-16-5 0,10-5 1,-2-2-7,4-6 10,7-6-6,2-1-1,-8-1 3,1 9 1,6-6 2,1 0 0,-13 10 6,6 4 2,-9 4 1,0 1 0,-2 2 1,-3 5-4,-2-5-2,-3 7 4,-7 2-5,23 2 2,-23-2 0,10 13-1,-3 2 2,-2 3-1,-2 1 16,-3 1-8,-2 0-21,4 6-34,-5-1-27,-1 3-37,4-8-30,4 1-38,-1-5-30,4 3-31,-2-2-130,5-1-397,6-8 175</inkml:trace>
          <inkml:trace contextRef="#ctx0" brushRef="#br0" timeOffset="180343.276">4234 9636 71,'-5'-15'252,"1"-5"-17,-1 7-12,3-2-19,-3 3-18,5 12-20,-7-16-15,4 7-17,3 9-12,-9-10-16,9 10-7,0 0-12,-8-11-7,8 11-11,0 0-4,0 0 1,-38 18-2,23-8 1,1 7 3,-1-6 1,0 11 1,-4 1-3,-2 2 4,2 3-5,4 0 2,-2 0-8,3 0 2,4 2-6,-2 0-11,2-4-4,3 1-1,5-1-5,4-1-2,-2-4-4,10-1 1,4-5-6,0 4 2,4-10-2,10 3-1,3-4-7,6-6 1,-4-1-3,13-9 6,3 0-11,-3-5-4,-1-2-2,-6-5 9,2-3-11,-12 2 3,10-13-1,-3-2-1,0-2-3,2-4-2,-6-4 2,-3-4 1,4 1-2,6-19 2,-10 22-4,0 1 9,-5 4 13,0 1 10,-7 2 8,2 12 15,-2 1 16,-4 0 10,-4 7 13,1-1 11,0 5 5,-3 3 1,-3 3-4,-4 8-10,8-12-7,-4 4-14,-4 8-5,0 0-10,0 0-3,0 0-1,0 0 3,3 33-4,-6-11-3,-4 4-6,0 4-2,-7 11 3,1-1-16,-3 3 7,-1-2-8,2 3-5,-6-6 4,2 0-4,-3 2-7,7-8-35,1-5-55,1 1-32,2 0-37,-1 0-36,2-1-44,0-1-50,5-7-50,3-1-38,-1 0-233,6-8-644,-3-10 284</inkml:trace>
          <inkml:trace contextRef="#ctx0" brushRef="#br0" timeOffset="180543.3703">5124 9769 89,'8'-13'336,"1"9"4,-3-3-6,-6 7 3,9-18-16,-9 18-12,10-7-33,-10 7-28,5-10-30,-5 10-16,0 0-22,11-5-14,-11 5-11,0 0-11,0 0-12,0 0-11,0 0-10,-6 40-20,1-30 4,0 4-6,0 1-13,-2 4-9,-1-5-20,1 5-33,5-6-48,-5 4-35,1-3-41,4 0-48,-3-3-53,1 0-60,4-11-54,-3 16-229,3-16-599,0 0 265</inkml:trace>
          <inkml:trace contextRef="#ctx0" brushRef="#br0" timeOffset="180745.2532">5366 9364 361,'2'-28'396,"-6"4"7,4 4-22,0 0-22,0 5-24,0 0-37,0 15-18,-3-20-34,3 20-25,0-17-22,0 17-22,0 0-20,-2-15-37,2 15-50,0 0-48,9-5-31,-9 5-37,0 0-30,0 0-30,0 0-33,19 20-39,-16-9-43,5 2-23,1 0-23,1 3-190,-1 3-495,-1-3 220</inkml:trace>
          <inkml:trace contextRef="#ctx0" brushRef="#br0" timeOffset="181126.0341">5588 9545 106,'0'0'247,"0"0"-3,0 0-3,5 10-7,-5-10-7,0 0-6,0 18-13,0-18 0,-2 23-10,-1-8-5,0-2-15,-2 7-7,1-4-17,-3 4-11,-3-1-8,1 7-8,-2-3-14,-3 4-10,5-1-11,1-7-12,-4 0-7,3 1-5,1-3 5,4 1-15,-1 0-16,5-6 0,-3 1-3,3-13-3,3 21-8,-1-12 3,-2-9-4,14 13-5,-4-12 11,-10-1-8,29 0-10,-12-1 3,0-6 9,4-2-16,-1-2 2,4-4-4,0-1 2,5-4-3,-4-2 4,1 1-6,0-1-6,-1 1 5,1-4 4,-2 6 8,-5-5 14,-1 14-19,0-3 17,-7 0 4,1 5-2,-3 1-4,1 0 7,-10 7-20,9-8 0,-9 8 8,0 0-10,8-6-3,-8 6 2,0 0-1,16 14-1,-16-14 1,5 18-6,-2-6 2,-1 5 2,1-7-1,-3 6-3,0 1-28,0-2-37,-3-1-31,3 5-39,-2-4-46,1 6-46,-1-3-51,4 0-49,-1-2-247,4-2-616,4 0 274</inkml:trace>
          <inkml:trace contextRef="#ctx0" brushRef="#br0" timeOffset="181495.6411">6310 9981 101,'0'0'325,"0"0"-17,0 0-18,6-14-25,-6 14-24,8-11-24,4 3-23,-12 8-18,27-8-19,-6 5-15,1-4-16,0 1-14,1-1-17,4 0-14,2 1-12,-7-2-7,-5 3-8,4-6-7,-4-1-7,-2 3-3,-1-2-3,-2-1-3,-4-4-3,1 4-2,-6-5-2,1 2-4,-4 5-4,0 10 2,-5-26-1,1 14 0,-3 1-1,-1 2-6,-3 0 3,3 2-7,8 7 1,-19-8-3,6 6 3,13 2-5,-36 3 1,17 2 2,0 2 0,0 1-1,0 4-3,4-1 0,-2 2 2,-3 6-3,1 1-2,-2 0 1,6 0 1,5 1 0,-6 2 3,8-2 1,3-1-2,3-1-2,-2 1-1,10 0-16,0-4-12,5 0-19,4-2-25,4 0-25,6-2-23,5 1-38,5-6-38,11-3-26,-13 0-21,13 1-132,-10-5-407,10-3 180</inkml:trace>
          <inkml:trace contextRef="#ctx0" brushRef="#br0" timeOffset="181954.6636">7258 9756 106,'2'-9'299,"3"-1"-3,-5 10-1,-5-19-16,5 19-18,-8-18-18,1 11-21,7 7-22,-19-3-4,19 3-28,-36 3-18,17 3-12,-10 3-18,2 3-1,-2 5-10,-7 6-12,7-3-3,0 0-10,-7 8-11,10-8-6,3 4-3,0 1-8,1 0-2,2 0-10,4-4-2,1 4-2,6-5-9,3-2 11,-1-5-13,7 3-7,-2-7 0,2-9-2,5 23-11,0-18-12,12 5-23,2-6-21,3-3-12,7 1-12,4-5-5,-2-4-3,-1 0-1,6 1 5,-3-8 10,11-3 0,0-3 7,3-5 5,-6-2 8,-6-1 6,8-4 8,-4-5 10,-1-8 7,-4 3 8,2-1 18,-5-1 5,-4-1 24,4 1 9,-4 0 11,-1 8 20,-2-4 12,-7 12 26,-4 4 7,1-3-2,-5 6 11,1-3 5,-2 9 5,-1-1-5,0 3 4,-2 6-9,-1-3-16,-4 10-11,6-14-15,-6 14-17,5-8-6,-5 8-6,0 0-10,0 0-2,-11 35-9,2-17-6,-1 10-1,-9-1 2,0 16-8,-5-3-4,2 3 3,-5 2-6,-2-1 0,1-3-4,1 2-33,-4 1-21,2-5-31,5-1-44,0-1-39,-3 2-45,0 1-56,-2-4-87,12-8-90,1 1-257,6-4-740,10 0 328</inkml:trace>
          <inkml:trace contextRef="#ctx0" brushRef="#br0" timeOffset="317257.8703">6258 9789 28,'0'0'45,"0"0"-2,0 0 2,0 0 3,0 0 4,0 0 1,-11 4-1,11-4-1,0 0 1,0 0-9,0 0 4,0 0-5,0 0-7,0 0-4,0 0 10,0 0-11,0 0-3,0 0 3,-13-13 0,13 13-10,0 0 6,0 0-7,0 0 0,0 0 7,-9-11 4,9 11-16,0 0-2,0 0-1,0 0-3,0 0 3,0 0-2,0 0 2,0 0 3,0 0-8,0 0 0,0 0 0,0 0 2,0 0-4,0 0 6,0 0-3,0 0-3,0 0 17,0 0-18,0 0-6,0 0-1,0 0-2,0 0 4,0 0 0,0 0 4,-3-13-2,3 13-1,0 0 2,0 0 2,0 0-6,0 0 8,0 0-2,0 0-4,0 0 2,0 0 3,0 0-4,0 0 6,0 0-2,0 0-1,0 0 3,0 0 1,0 0-3,0 0 2,0 0-4,0 0 5,0 0-10,0 0 12,0 0-13,0 0 4,0 0 3,0 0-1,0 0 1,0 0 5,0 0-2,0 0 0,0 0 5,0 0 6,0 0-1,0 0-3,0 0 4,0 0-4,0 0-2,0 0 6,0 0-6,0 0 4,0 0-4,0 0 0,0 0 0,0 0-1,0 0-7,0 0 6,0 0-4,0 0 4,0 0-6,0 0 2,0 0-4,0 0 5,0 0-7,0 0 6,0 0-6,0 0-2,0 0 0,0 0 9,0 0-6,0 0 3,0 0 0,0 0 1,0 0-5,0 0 2,0 0 0,0 0-1,0 0-4,0 0 3,0 0 2,0 0 0,0 0 0,0 0-2,0 0 13,0 0-15,0 0 0,0 0 0,0 0 4,0 0 1,0 0-1,0 0-2,0 0 7,0 0-6,0 0 0,0 0 2,0 0-2,0 0-2,0 0-4,0 0 2,0 0 5,0 0 9,0 0-10,0 0-2,0 0 1,0 0 5,0 0-5,0 0 2,0 0 3,0 0-3,0 0 0,0 0 4,0 0-10,0 0 11,0 0-7,0 0 1,0 0 1,0 0 3,0 0 2,0 0-3,0 0-5,0 0 5,0 0-3,0 0 0,0 0 0,0 0 0,0 0 0,0 0 3,0 0-4,0 0-1,0 0 2,0 0-1,0 0-4,0 0 1,0 0 5,0 0-4,0 0 1,0 0 7,0 0-9,0 0 8,0 0-8,0 0 3,0 0 6,0 0-9,0 0 0,0 0 10,0 0-3,0 0-3,0 0 0,0 0 2,0 0-2,0 0-1,0 0-1,0 0 4,0 0-6,0 0 0,0 0 6,0 0-3,0 0-4,0 0 10,0 0-7,0 0 0,0 0 0,0 0-1,0 0 4,0 0 4,0 0-8,0 0 7,0 0-4,0 0 1,0 0 2,0 0-6,0 0 3,0 0-3,0 0 0,0 0 7,0 0 9,0 0-15,0 0 4,0 0-6,0 0 2,0 0 6,0 0-6,0 0 1,0 0 0,0 0 5,0 0 1,0 0 1,0 0-3,0 0 0,0 0 0,0 0 2,0 0 1,0 0-1,0 0-4,0 0 6,0 0-6,0 0 6,0 0-4,0 0 4,0 0 1,0 0-5,0 0 1,0 0 5,0 0-2,0 0 4,0 0-6,0 0 5,0 0-2,0 0 3,0 0-3,0 0 1,0 0 1,0 0 0,0 0-3,0 0 4,0 0-3,0 0 0,0 0-2,0 0 6,0 0-6,0 0 1,0 0-2,0 0 1,0 0 12,0 0-11,0 0-2,0 0 0,0 0 0,0 0-1,0 0-3,0 0 2,0 0-2,0 0 5,0 0 3,0 0-4,0 0-4,0 0 1,0 0-1,0 0 2,0 0 0,0 0 3,0 0-1,0 0-3,0 0 0,0 0 2,0 0-4,0 0 3,0 0-2,0 0 12,0 0-15,0 0 4,0 0-2,0 0 3,0 0-2,0 0-4,0 0 3,0 0-2,0 0 0,0 0 4,0 0 1,0 0-2,0 0-1,0 0 5,0 0-4,0 0-2,0 0 3,0 0-3,0 0 0,0 0-1,0 0 2,0 0 3,0 0-2,0 0-2,0 0 0,0 0 4,0 0 0,0 0-6,0 0 3,0 0 1,0 0 0,0 0-3,0 0 3,0 0 3,0 0-7,0 0 7,0 0-5,0 0 4,0 0-2,0 0 1,0 0-1,0 0-1,0 0 3,0 0 0,0 0-2,0 0-4,0 0 7,0 0-5,0 0 5,0 0-2,0 0 0,0 0-2,0 0 2,0 0 0,0 0-1,0 0 4,0 0-4,0 0 1,0 0-2,0 0 7,0 0-4,0 0 2,0 0 0,0 0 0,0 0-1,0 0 1,0 0-3,0 0 0,0 0 0,0 0-1,0 0 1,0 0 2,0 0 2,0 0-1,0 0-1,0 0 0,0 0-4,0 0 7,0 0-6,0 0 1,0 0-5,0 0 4,0 0-2,0 0 1,0 0 0,0 0 1,0 0-2,0 0 2,0 0-2,0 0 1,0 0 1,0 0 0,0 0 0,0 0-5,0 0 4,0 0-1,0 0 2,0 0 0,0 0-3,0 0 4,0 0-2,0 0-2,0 0 7,0 0-5,0 0-3,0 0 5,0 0-2,0 0 1,0 0-1,0 0 2,0 0-2,0 0 4,0 0-6,0 0 4,0 0-5,0 0 4,0 0 2,0 0-2,0 0 2,0 0-3,0 0-1,0 0 0,0 0 1,0 0 3,0 0-4,0 0 5,0 0-4,0 0 2,0 0 1,0 0-3,0 0 0,0 0 4,0 0-3,0 0 1,0 0 2,0 0-1,0 0 5,0 0-8,0 0 2,0 0 2,0 0-5,0 0 7,0 0-5,0 0 3,0-15-2,0 15 0,0 0-5,0 0 4,0 0 0,0 0-16,0 0 5,0 0-40,-11-8-30,11 8-20,0 0-36,0 0-137,0 0-295,0 0 130</inkml:trace>
        </inkml:traceGroup>
        <inkml:traceGroup>
          <inkml:annotationXML>
            <emma:emma xmlns:emma="http://www.w3.org/2003/04/emma" version="1.0">
              <emma:interpretation id="{E834550D-B6F5-4526-8EA9-258943BB117D}" emma:medium="tactile" emma:mode="ink">
                <msink:context xmlns:msink="http://schemas.microsoft.com/ink/2010/main" type="inkWord" rotatedBoundingBox="10428,10735 11512,10777 11487,11410 10403,11368"/>
              </emma:interpretation>
              <emma:one-of disjunction-type="recognition" id="oneOf26">
                <emma:interpretation id="interp130" emma:lang="en-IN" emma:confidence="0">
                  <emma:literal>to</emma:literal>
                </emma:interpretation>
                <emma:interpretation id="interp131" emma:lang="en-IN" emma:confidence="0">
                  <emma:literal>To</emma:literal>
                </emma:interpretation>
                <emma:interpretation id="interp132" emma:lang="en-IN" emma:confidence="0">
                  <emma:literal>No</emma:literal>
                </emma:interpretation>
                <emma:interpretation id="interp133" emma:lang="en-IN" emma:confidence="0">
                  <emma:literal>for</emma:literal>
                </emma:interpretation>
                <emma:interpretation id="interp134" emma:lang="en-IN" emma:confidence="0">
                  <emma:literal>do</emma:literal>
                </emma:interpretation>
              </emma:one-of>
            </emma:emma>
          </inkml:annotationXML>
          <inkml:trace contextRef="#ctx0" brushRef="#br0" timeOffset="182835.1608">8331 9820 22,'0'0'231,"-2"-17"9,0 7-1,2 10-3,-6-18-6,6 18-12,-2-14-18,2 14-17,0 0-11,2-16-18,-2 16-10,0 0-23,10-13-11,-10 13-10,26-4-13,-9 4-7,5-3-12,0 5-4,10-1-10,1 3 3,11 1-12,2-2-5,1 2 1,4-3-4,0 4-5,2 1-7,2-1 0,-2 0-4,-2-2-2,-2 1 2,3-2-6,-8 2-4,-13-3 28,-1 2-5,-1-3-3,-10-1 2,-5 0 7,-4 0 8,-10 0 15,21 4 0,-21-4-2,15 0-10,-15 0 1,0 0-10,10 4-7,-10-4-4,0 0 0,0 0-4,0 0-1,-36 27-8,23-17 6,-6-3-4,2 9 1,0-4 3,-4 6-2,6-2 20,-9 4 6,7-2 0,-2 2 11,4 4-17,-2-3 5,8-5-12,1-1 2,1 0-4,2-5-2,1 7-5,4-3-5,-3 6 1,3-10 1,0-10 1,10 18 2,-1-9-4,6-1 0,0-1 2,8-1-9,1-4 3,5-2 1,1-2-9,-8 0 6,6-4-1,1-5 2,-12 2-1,10-9 3,-5 2-2,1-3 5,-5-2 14,-2-3 3,-3 1-17,1-2-2,-5 7-11,-4-1 15,0-1-4,-2 5-3,-3-5 5,-3 4-7,0 2-2,-4-2-2,0 2-3,-2 5-15,1-3-16,-4-1-17,3 6-22,-6-3-15,0 2-33,-1 4-18,2 3-22,-3-3-29,0 4-33,-3 5-33,4-3-47,3 0-29,-3 5-247,6-3-614,-2 5 271</inkml:trace>
          <inkml:trace contextRef="#ctx0" brushRef="#br0" timeOffset="182307.4573">8541 9745 2622,'-2'-28'-6,"4"0"14,-2 8 20,0-2 40,7 3 42,-11 2 22,10-1 6,-1 1 9,-4 9-9,8-4 10,-9 12-21,2-15-1,-2 15 1,0 0-10,5-15-8,-5 15-2,0 0 14,0 0 17,0 0 14,-17 30-9,10-15-14,-2 5-7,-3 6-9,2-2-7,2 4-10,-4 0-11,3-1-7,-1 2-7,3-1-7,-3 0-6,6 0-4,-3 0-5,2-2-6,4-1-27,-6-4-43,3 3-37,4-5-40,0-4-36,-3-2-42,1-1-36,-5-1-29,1-2-41,0 0-32,6-9-43,-13 10-293,1-9-710,12-1 315</inkml:trace>
        </inkml:traceGroup>
        <inkml:traceGroup>
          <inkml:annotationXML>
            <emma:emma xmlns:emma="http://www.w3.org/2003/04/emma" version="1.0">
              <emma:interpretation id="{4AE984CB-6395-4691-8C06-3D747FA31DB4}" emma:medium="tactile" emma:mode="ink">
                <msink:context xmlns:msink="http://schemas.microsoft.com/ink/2010/main" type="inkWord" rotatedBoundingBox="12022,10736 13498,10794 13472,11451 11996,11394"/>
              </emma:interpretation>
              <emma:one-of disjunction-type="recognition" id="oneOf27">
                <emma:interpretation id="interp135" emma:lang="en-IN" emma:confidence="0">
                  <emma:literal>XP</emma:literal>
                </emma:interpretation>
                <emma:interpretation id="interp136" emma:lang="en-IN" emma:confidence="0">
                  <emma:literal>I'D</emma:literal>
                </emma:interpretation>
                <emma:interpretation id="interp137" emma:lang="en-IN" emma:confidence="0">
                  <emma:literal>rep</emma:literal>
                </emma:interpretation>
                <emma:interpretation id="interp138" emma:lang="en-IN" emma:confidence="0">
                  <emma:literal>"D</emma:literal>
                </emma:interpretation>
                <emma:interpretation id="interp139" emma:lang="en-IN" emma:confidence="0">
                  <emma:literal>asp</emma:literal>
                </emma:interpretation>
              </emma:one-of>
            </emma:emma>
          </inkml:annotationXML>
          <inkml:trace contextRef="#ctx0" brushRef="#br0" timeOffset="183128.0716">9914 9740 216,'5'-13'355,"0"4"-8,4-4-15,-2 0-10,-2 5-24,2 0-18,-7 8-26,10-14-28,-10 14-17,8-6-19,-8 6-21,14-4-23,-14 4-7,0 0-9,22 18-7,-8-4-16,-5-1 0,1 7-15,-2 0-2,6 4-4,-4 3-17,2-2-5,-3 3-5,-1-3-5,4 1-4,-2-1-13,-1-2-28,0-2-22,3-2-53,-2-4-34,3 0-38,-1 4-46,4-5-47,-1-1-40,11-5-39,-6-3-232,8 6-586,1-8 260</inkml:trace>
          <inkml:trace contextRef="#ctx0" brushRef="#br0" timeOffset="183409.9765">10730 9775 156,'12'-28'238,"-1"1"4,1 0 9,-11 8 5,6 5-3,0 1-12,-5 0-11,1 3-14,-3 10-27,7-16-18,-7 16-19,5-9-21,-5 9-11,0 0-16,0 0-8,0 0-10,0 0-7,-39 14-4,20-1 0,-7 6-18,-1 0-6,-7 9-4,-4 1-5,2 2-4,4-7-6,-6 9-6,1-5-14,1 1-24,12-4-26,-2-4-17,1 5-27,-1 4-34,4-6-31,5-3-34,8-3-30,4 0-21,0-1-200,3-4-468,2-13 207</inkml:trace>
          <inkml:trace contextRef="#ctx0" brushRef="#br0" timeOffset="183907.8638">11134 9648 310,'8'-14'338,"2"-1"-7,1 2-18,-5 3-10,1-2-29,0 4-18,-7 8-22,17-7-23,-8 6-19,-9 1-12,24 3-20,-9 6-7,0 0-8,4 3-14,-7 4-3,7-1-6,-2 7-18,-3 1-6,3 0-1,-2 2-18,-8 2-7,-2-3-4,-3-4-3,-4 2-11,2-1 2,-10 4-3,5-9-12,-7 0 0,-4-2-2,-6 4-7,0-6-19,-4 6-35,-1-11-40,-5 4-34,-16 1-36,2-4-42,-6-1-55,1 0-48,3-7-39,-5 3-249,7-6-610,9 2 270</inkml:trace>
          <inkml:trace contextRef="#ctx0" brushRef="#br0" timeOffset="183645.8418">11065 9813 58,'7'-17'364,"0"2"-6,0 2-14,0-3-10,-1 2-17,-4 3-7,3 4-16,-5 7-5,4-20-24,-4 20-17,6-8-20,-6 8-19,0 0-18,0 0-16,2-10-18,-2 10-14,0 0-10,0 0 10,0 0 3,0 0 2,-10 38 2,1-20-3,-1 0-9,0 9-7,-5-2 4,1-1-18,-2 5-9,1-1-11,0-4-11,-1 2-9,3 2-5,1-2-7,-2 4-10,-1-5-15,3-5-36,0 4-28,0 0-35,3-9-41,1-1-49,-1 1-41,1-2-35,1-1-42,2-4-45,-2 0-41,7-8-35,-7 11-314,7-11-760,0 0 337</inkml:trace>
        </inkml:traceGroup>
      </inkml:traceGroup>
    </inkml:traceGroup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4:31.7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10690CA-158F-4341-BF29-0AEEA888E7BC}" emma:medium="tactile" emma:mode="ink">
          <msink:context xmlns:msink="http://schemas.microsoft.com/ink/2010/main" type="inkDrawing" rotatedBoundingBox="2986,13033 18890,13075 18889,13244 2985,13202" semanticType="underline" shapeName="Other">
            <msink:destinationLink direction="with" ref="{E385C728-345D-4113-97B5-F44D0CCA0BF2}"/>
          </msink:context>
        </emma:interpretation>
      </emma:emma>
    </inkml:annotationXML>
    <inkml:trace contextRef="#ctx0" brushRef="#br0">250 0 64,'-26'3'82,"14"-3"-2,12 0 3,-26 0-15,14 0-1,12 0 8,-22 2-6,22-2 1,-18 0-4,4 2-9,14-2 0,0 0-1,-22 0-4,22 0-10,-16 1 5,16-1 4,-13 3-6,13-3-3,0 0 2,-17 2-11,17-2-1,0 0-5,-18 3 0,18-3-3,-8 5-17,8-5 13,0 0 8,0 0-11,0 0 5,-17 5-4,17-5-4,0 0 0,0 0 3,0 0-11,0 0 9,0 0-1,-9 5-2,9-5 3,0 0-10,0 0 9,0 0-10,0 0 5,0 0-4,0 0 9,0 0 3,0 0 2,0 0 0,0 0 2,34 10-4,-34-10 6,18 3-3,-13 2-6,-5-5-2,18 7 0,-11-2-6,5-2 4,-2 2 3,-10-5-4,19 8 0,-7-6 5,-2 6 4,2-4-1,2 2-1,5-3-5,0 1 4,-4-1-3,0 4-1,8-4-2,-6 0 2,-2 2 5,7-5-4,-6 1-4,6 0 3,-3-1-4,3 0-1,-2 0 3,3-1-2,-1 1 3,-4-1-1,1 0-2,9-3 1,-8 3 1,1-1 1,-3-1 2,5 3-1,-3-2-3,2 1 1,-3 1-2,2-4 5,-4 4 1,5-1-6,-7 1 1,4 0-2,-2 1 1,-2-1 1,4 4 1,0-8-1,-4 8-3,8-3 2,-5-1 0,5 2-1,-6 1 7,3-3-7,2 2 0,1-1-1,-1-1-1,0 4-1,0-4-1,-1 1 5,1 0-3,0-1 0,2 1 3,-2-1 0,7 4-3,-7-3-1,2-2 2,-1 2-1,-1 1-1,2-2 0,-2 1 5,0 4-1,-1-3-3,-1-2 2,2 0-1,-1 0-1,1 0-2,0-2-3,-3 4 5,3-2-4,7-2 0,-8 4 4,-1-4 0,1 4-1,1-2 1,-2 0-2,3 0-1,-1 0 1,-3 0 3,1-2-7,-1 2 7,1 2-4,-3-4 1,2 2 1,3 2-2,-3 0-2,0-2 3,0 0 1,3 0-3,-2 0-3,1 0 3,1 3 3,4-3 0,6 0-2,-10 1 2,9 2 2,-9-6-4,7 6 1,-1-3 1,-4 0-2,3-3 1,-5 2 0,4 1 0,5 1-1,-2-1-1,1 0 1,-1 0 0,0 0-3,-6 0 2,4 0-1,-5 0 3,4 0 7,-2 0-9,-2 0 0,0 3 1,2-3 2,-2 0-1,-3 1-2,3-2-1,0 2 0,-3-1 1,3-1-1,7-2-1,-6 3 2,6-1 2,-2 2 1,4 2-5,-11-3 1,11 0 2,1 0-3,2-3 1,2 3 4,-5-1-1,2-2-4,-3 6 2,1-6 3,-2 3-2,2-2-2,-2 2 3,0-2 0,-7 2-2,-5-1 1,0-3-1,4 3 1,-4 1-2,-2 0 2,4-2 0,0 2-3,3-5 2,-2 9 0,3-4 3,7-4-1,-2 3-2,6 1 2,-2-2 1,4 3-2,10-1-1,-13-1 0,4 1-2,8 0 2,-9 0-2,10 0 3,-14-4-1,4 8 0,-4-4 6,-1 0-5,2 0-2,-11 0 2,0 0-3,0 0 5,-1 0-2,-2 0 3,1 0 1,-3 0-1,2 0-3,-2 0-1,0 0 0,4 0 1,-3 1-1,8 0 2,6 4 1,1-5 2,1 3 1,-2-2-2,-1-1 0,2 5-3,1-5 2,-2 2-1,-1 0 3,3 1-2,-1-2-1,-3 2 2,3-3-1,-4 0 3,-7 0 0,9 1-1,-7-1 3,5 0 1,-7 2-3,9-1 3,-11-1 0,1 0-2,4 0-4,3 0 6,-6 0-4,9 0 0,-2 4 6,0-4-5,6 1 0,-4-1-3,0 2 1,0-2 0,-1 0 0,-7 1 0,7-2 2,-1 2-1,2-1 1,-4 4 0,3-3 0,-7-1-1,-2 0 0,3 2 0,-4-2-1,9 2-1,-5 0 3,5-1 1,-1-1-3,1 4 0,0-4 0,0 0-1,-4 0-1,6 0 1,-4 1-2,4 1 2,-4-2 1,3 1-2,-1-1 3,0 0-3,-5 0-3,-4-1 5,0 1-1,13 0-2,-14 0 5,5 0-2,-2 0 2,0 0 0,0 0 4,-1 0-3,3-2 7,-2 2-3,0 0-2,0 0-2,6 0 3,-4-1 1,-4 2-2,2-1-5,7-5 6,-7 5-2,1 0-3,7 4 0,-4-8 2,6 8-3,-3-4 2,-6 0-1,1-4 0,-2 3 3,7 2-4,-5-2 1,5 1 0,-4 1 3,4-1-5,2 4 0,-2-8-3,0 4 3,2 4 2,0-4-4,-2 0 4,1 0-3,0 1 1,-3 1-3,4-2 3,-2 1-2,-5-1 1,-1-1 1,-2 2 1,10 3-1,-2-4 0,-4 0-1,1 1 0,-7-1 3,5 0-1,-4-1 1,2 1 0,-1 0 4,11-4-3,-10 4 0,1-1 2,4-2-3,-5-1 1,0 3 2,1-3-3,7 4 0,-1-2-1,0 2-3,-10-1 2,12 1-1,0-4-1,-11 4 1,4-1 1,-3 1 3,1 0 0,0 0-5,2 0 0,-4 0 2,4-2 0,-1 2 0,0 0-1,6-1 1,-8-3-3,1 4 3,4-1-4,1 1 9,2-2-4,-7 1-4,9-3 3,-4 1-3,-3 1 4,-1 0-2,9 1 5,-3-3-6,0 4 1,-2-1 0,4-1-1,-2 1 0,0 1-1,-3 0 3,5-4 1,-1 4-5,-1 4 1,0-8 2,-6 8 1,7-4 0,1-4 4,-9 8-3,0-4 2,9 0 1,-2 1-1,-1-2 4,4 2-2,-1 1 0,-11-4-3,13 4-1,-6-4 1,-3 4 1,8 3-1,3-5-2,-1 0 0,-2 0 1,1 1 2,-3-1-2,4 2 1,4-2 0,-11-2 1,8 4-4,-3 0 3,-3 1-4,2-6 1,1 6-1,-1-3 2,3 1 1,-7-1 2,4-1-3,2 1-2,-8 0 2,6 0 1,0-3-4,-1 7 0,0-5 0,0 2 5,3-1-4,-3-1 3,3 2 0,-2-2 3,-4 1 1,4 0-1,-1 0 3,-1 0 2,7-3-6,-5 1 5,-2 0-1,4 1-3,-3 1 5,1-4 4,3 3-7,-3-1 2,-4 2 0,-1 0 4,1-1-3,4-3 2,0 4-6,-1 0 6,5-1 0,-3 0-7,-1 1 0,-2-1-4,2 1 3,-2-5 0,1 6-4,3-1 1,-2 0 5,-1 5-1,1-5-4,3 0 0,-1 0 0,-3 0-2,1-1-1,-2 2 2,0-2-1,0-3 3,-8 4-1,1 0-2,4-1 0,-6-1-1,12 2 4,-4 0-2,-4-3 1,-2 3-2,0-2 3,7 1 0,0-3-1,2 8-2,-9-4 1,7-4 0,2 8-3,-4-3-2,4-1 5,-5 2-1,4-2 2,1 5-5,-9-4 6,-5 3-3,6-3-4,-3 0 0,7 4 5,-6-4 3,-2 1-1,3-1-5,3-1-1,-6 4 2,3-4-4,2 0 6,-3 0-2,1 0-1,9 0-1,-12 0 0,13 1 2,-1 1-1,-4 0-2,-6 1 5,1-6-3,9 3-3,-2-2 1,-2 4 4,-5-2 0,0 3-4,7-6 3,0 3 0,0 3-1,-8-3 2,5 0-2,1 0 6,2 1-5,0-1 3,-5 3-6,-2-2 5,0 1-5,9-2 2,0-2 6,-1 4-1,0-2-1,-1 1-1,1 3-4,3-3 1,-3 1 0,-7-2 5,9 0-2,-3 1-4,0 3 2,2-3 4,0-1-6,-2-1 2,1 2-3,-1 3 6,-6-4-4,4 0 4,2 0-1,2 0-3,-9 0-2,0 2 3,0 3 1,-1-5-4,-1 0 5,11-4 1,-9 4-4,1 4 4,7-4-4,-9 0 1,8 0 2,-2 1-2,2-1 4,0-1-2,2-3 3,0 4-1,-1 4 1,-1-3 0,4-2-5,-2 1 7,3 0-8,-3 0 4,-2-4-3,-2 4 3,4-1 0,-2 2 0,-7-1 2,9 0-6,-9-1 2,0 2-2,0-2 3,2-1 1,7 2-3,-9 0 0,0 0 1,-3-2 2,3 0-3,-1 2-1,1 0-1,-2 0 0,-1-1 7,10 1-6,-7 0 0,-3-4 0,0 8 2,3-4 0,0 0-3,-3 0 11,2 0-11,3 1-2,-4 3 3,1-4 4,1 0-6,0 0 9,0 0-8,7 2-1,-5-2-2,-2 1 5,-1 3 0,10-3 0,-6 1 1,4-2 1,-5 1-1,-2-2-4,11 1 2,-11 0 0,9 0 1,-2-2 0,-7 1 1,-1 2-4,1-1 3,-2 0 0,1 0 2,-1-1-1,-1 1-3,0-4 2,-2 3 0,2-1 8,-2 0-7,0 2-1,0-2-3,-2-3 4,-1 5-1,3-3-4,-2 3 6,4 0 0,-2-1-4,0 1 3,2-4-2,-2 4 5,0 0-3,4 0 1,-4-1-4,0 2 4,2-1 0,-2 0-1,0 0 4,-2-1 5,-15 1-10,26 0 1,-14 0 2,-12 0 1,25-3-5,-9 3 3,-4 0-2,-12 0 1,25 0 5,-14-3-9,-11 3 4,24 0-3,-13-1-1,-11 1 4,31-3 0,-21 3-2,6 3 5,-3-3 1,-13 0-2,30-3 1,-19 1 3,3 0-3,-14 2 3,34-1 2,-17-3 0,0 4-1,4-1-5,-2-1-2,1 2 4,-4-1-1,1 1 0,1-4-1,0 2 0,-1-3 4,-2 4-7,4-1-4,-2-1-6,0 1-12,-2-4-32,-3 4-35,-1-2-47,-11 4-65,15-9-71,-10-3-244,-5 12-559,0 0 247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5:02.1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A6D4254-6470-427A-87E3-E678E1834DFB}" emma:medium="tactile" emma:mode="ink">
          <msink:context xmlns:msink="http://schemas.microsoft.com/ink/2010/main" type="inkDrawing" rotatedBoundingBox="4392,14403 9027,13203 9860,16421 5225,17621" semanticType="enclosure" shapeName="Other">
            <msink:sourceLink direction="with" ref="{5B9D83DC-DCAD-4020-9097-1C7C04D97EB2}"/>
          </msink:context>
        </emma:interpretation>
      </emma:emma>
    </inkml:annotationXML>
    <inkml:trace contextRef="#ctx0" brushRef="#br0">106 0 104,'-22'2'95,"22"-2"2,-16 3-19,16-3-7,-15 0-6,15 0-2,-14 2-4,14-2-4,0 0-2,-14 3-8,14-3 6,0 0-15,0 0 6,0 0 2,-15 0 0,15 0 6,0 0-4,0 0 9,0 0-6,0 0 3,0 0 2,0 0 3,-12 8-1,12-8 4,0 0-5,0 0-1,0 0-3,0 0-1,0 0-6,0 0-5,0 0-5,0 0-1,0 0-5,0 0-2,0 0-1,0 0-5,0 0-1,0 0 2,0 0-2,0 0 1,0 0-3,0 0 2,0 0 1,0 0 0,0 0 0,0 0 0,0 0 0,0 0-5,39 2 2,-39-2 4,0 0-1,12 5 1,-12-5 2,12 1 2,-12-1 5,17 6 1,-17-6 0,14 1-4,-14-1-4,14 2 0,-14-2 0,17 3-3,-17-3 7,13 5-2,-13-5 2,11 2 1,-11-2 0,13 8-5,-13-8 2,9 4-5,-9-4-3,14 1 0,-14-1-1,12 7-3,-12-7-2,0 0 2,15 1-1,-15-1 0,17 3-3,-17-3 3,15 4-6,-15-4 3,16 4-1,-16-4 2,15 4-1,-11 1 0,-4-5 0,15 5-1,-15-5 0,15 3-1,-15-3 0,14 7-1,-14-7 0,10 2-3,-10-2 0,12 5 0,-12-5 4,14 6-3,-14-6 1,15 5 0,-6-3-4,-9-2 3,15 5 0,-8-3-3,-7-2 2,17 5 4,-7-4-4,-10-1 3,17 3 2,-17-3-3,19 4-1,-19-4 4,21 3 0,-13 2-4,-8-5 1,16 0 2,-16 0-2,17 2-2,-17-2-1,18 2 4,-18-2-4,12 1 2,0 2 0,-12-3-3,12 4 1,-12-4-1,19 1 0,-19-1 2,17 3-19,-5 1 1,-12-4 2,19 5 3,-11-5 3,-8 0-3,23 7 2,-11-1 1,-4-3 2,2-1-3,4-1 4,-14-1-1,17 8 1,-7-4 2,-1 1 1,1-2-4,-10-3 5,19 5 0,-9-1 2,-10-4-3,21 2 9,-11-1 0,-10-1-2,20 5-4,-11 0 0,1-3 5,-10-2-1,22 3 2,-10-2 0,-12-1-4,21 4 7,-9-2-5,-12-2 0,20 5 2,-9 0-3,-11-5 1,20 1 1,-10 1-3,4 1 0,-4 4-3,-1-4 3,-9-3-1,25 4 2,-13 0-1,-3 0 0,4 4 3,1-6-2,-4 1 1,2 4 0,2-4 1,-4 0 2,1 4-3,2-6-2,-1 1-3,-2 5 3,2-2 0,0-4-3,-12-1 4,22 14-2,-8-13 0,0 4 0,-4-3-1,2 3 2,0-1 1,0-1 0,-2 5 1,9-5 0,-4 0-1,2 4 1,0 0 3,-1-7 0,3 5-1,-4-2 1,2-2-3,0 4 1,4-2 4,-4 0 1,2 0-2,-1 2 1,-1 0 0,4-2 1,-6-3-1,6 1-1,-9 4 0,3-4 1,-1 1 2,5 1 3,-4-3 3,2 5 2,-3-4-3,-2 1 0,6-1-4,-6 3 2,0-3-5,2 2 4,1 0-5,-3-2 1,0 3 1,2-1-4,-2-2 0,3 3 4,4 4-7,-4-5 6,2 1 1,1 1-5,0-2 1,1 2-2,0-1 1,0-1-3,-4-2 1,-1-1 0,1 4 2,0 0 3,-1-2-3,3 0 3,-1 2 0,-3-4 1,-13 0 7,24 5-8,-8-5 4,-5 2-1,7-2 2,-5 0 0,-1 4 1,2-4-5,0 0 1,-14 0-1,22 0-2,-10 0 3,1 1-2,1 3-5,-14-4-1,24 8 1,-16-8 1,4 1 9,-1 4-13,-11-5 3,20 2-32,-11 2-24,-9-4-32,15 4-43,-6 3-48,-9-7-58,13 6-53,-13-6-207,0 0-532,17 12 235</inkml:trace>
    <inkml:trace contextRef="#ctx0" brushRef="#br0" timeOffset="19953.9479">48-1973 17,'0'0'67,"-9"6"-3,9-6-7,0 0-2,-12 8-3,12-8-7,0 0-10,0 0 3,-10 10 4,10-10-11,0 0 3,-5 8-1,5-8-2,0 0 1,0 0 4,0 0 1,0 0 0,0 0 5,0 0 0,0 0 6,0 0-8,0 0 1,0 0-1,-9 5 0,9-5-5,0 0-1,0 0 0,0 0-7,0 0-6,0 0 4,0 0 0,0 0-3,0 0-2,0 0-3,0 0-5,0 0-3,0 0 6,0 0-2,0 0-3,0 0 0,0 0-1,34-13-4,-34 13 19,16-5-14,-16 5 1,12-2 6,-12 2-7,13-5-1,-13 5 10,16-6-6,-8 3 0,-8 3 2,16-4 6,-16 4 0,13-7-5,-13 7-1,16-3-4,-16 3 1,15-5-1,-15 5-2,14-4-1,-14 4 3,10-5-4,-10 5 0,14-6 4,-14 6 1,15-5-4,-15 5 3,14-4 4,-14 4 2,13-9-7,-7 6 5,-6 3-4,15-7 6,-15 7-5,14-8 1,-14 8 0,13-6 0,-13 6 1,16-2-4,-16 2 4,15-9-3,-15 9-1,15-4-5,-4-1-1,-11 5 7,18-6-9,-18 6 3,16-3 0,-16 3 1,17-1 1,-17 1-3,15-4 3,-15 4-2,17-5-2,-17 5-3,17-1 3,-17 1-3,12-3 6,-12 3-4,14-5 2,-14 5 0,15-2 5,-15 2-5,11-5 4,-11 5-2,12-4 3,-12 4 2,17-4-7,-17 4 3,12-5-1,-12 5 1,10-6 3,-10 6-6,13-8 2,-13 8 0,14-5-4,-14 5 4,15-6 0,-15 6-5,12-5 1,-12 5 3,12-5 11,-12 5-2,14-2 0,-14 2-3,15-6-5,-15 6 4,18-7 2,-10 4-5,-8 3 0,15-2 6,-15 2-4,16-5-2,-16 5-5,12-10 0,-12 10 3,15-5 1,-6 4-2,-9 1 1,15-6 3,-6 1-4,1 2 2,-10 3 1,20-9-4,-8 7 1,-1-3 0,-11 5 2,17-9-3,-9 8 0,4-6-1,-2 4 4,2-1-3,-12 4 8,17-9-11,-3 4-1,-14 5 2,17-7-1,-5 0 2,-3 2-1,4 2 2,-13 3-5,17-12 1,-8 11 4,-9 1-2,17-8-2,-8 3 1,-9 5 1,22-6 0,-12 3 5,0-2-4,-1 0 0,4 1-3,-13 4 1,17-11 0,-3 7-2,-4-3 4,2 5-2,-1-4 0,1 2-1,-12 4 0,17-6 3,-17 6-2,20-3 2,-11-1 0,-9 4-1,17-8 8,-17 8-9,17-2 3,-10-1 3,-7 3-2,15-7 1,-5 2 1,-10 5-2,16-4 4,-16 4 3,12-7-1,-4 3-2,-8 4-2,17-4 1,-17 4 6,16-9-7,-8 6-2,-8 3 1,19-5-2,-11 0 4,-8 5-3,19-10 0,-9 5 2,4 2-1,-4-2-3,6-2 2,-4 1 2,-12 6-1,20-7 0,-11 2-2,1 2 3,2-2 0,0 2-2,-4-3-3,-8 6 2,21-6 0,-21 6-3,20-7 4,-11 6-3,-9 1 0,17-5-1,-17 5 3,15-6 1,-15 6 0,16-4 2,-16 4 0,15-5-1,-15 5 0,16-3-2,-5-1-2,-11 4 7,16-7-3,-16 7 1,15 0-6,-15 0 2,14-5-1,-14 5 8,15-3-10,-15 3 1,12-5 3,-12 5-1,14-5-3,-14 5 6,14-3-2,-14 3-1,15-1 1,-15 1 0,14-4-3,-14 4 2,12-3-1,-12 3-1,15-5 2,-15 5-1,12-3 1,-12 3-4,0 0 3,15-7 6,-15 7 0,0 0 2,14-2 4,-14 2 0,0 0-2,0 0 1,0 0 3,0 0-2,8-5 1,-8 5 0,0 0-2,0 0 5,0 0-2,0 0-5,12-6 0,-12 6 0,0 0-2,14-7 2,-14 7 0,14-5-3,-14 5 0,10-2 1,-10 2-2,14-8 2,-14 8-5,15-6 0,-3 2 0,-12 4 2,12-5-2,-12 5 0,12-5-1,-12 5 0,14-3 2,-14 3-4,0 0 0,15-5 2,-15 5 1,10-3 1,-10 3-1,10-7-1,-10 7-1,0 0 1,14-1-1,-14 1-1,0 0-1,12-6 4,-12 6-2,0 0 1,10-3-1,-10 3 1,0 0 0,0 0 3,14-3-1,-14 3-1,0 0 4,0 0 0,17-5-3,-17 5 2,15-7 1,-15 7 1,16-5-2,-8 0 1,-8 5 0,16-5-3,-16 5 2,13-6-2,-4 3 1,-9 3-2,12-4 0,-12 4 6,13-8-2,-13 8-3,11-5 3,-11 5 0,10-7-4,-10 7 1,0 0 1,12-3 0,-12 3-1,0 0 1,0 0 1,14-5-1,-14 5 0,0 0 3,0 0-4,0 0-2,10-3 3,-10 3-4,0 0 2,15-5 3,-15 5-2,14-5 0,-14 5-1,14-3 2,-6-1 4,-8 4-6,19-2 3,-19 2 4,14-5-1,-14 5 1,15-4-3,-15 4 1,12-5-1,-12 5 3,10-6-6,-10 6 3,0 0 2,14-1-5,-14 1-1,0 0 2,12-7-2,-12 7 4,0 0-6,0 0 4,0 0 1,17 0 2,-17 0 3,0 0 8,0 0-1,0 0 1,0 0 5,0 0 1,0 0 1,0 0 1,5-8 1,-5 8-1,0 0 2,0 0-10,0 0 6,0 0-4,0 0-3,10-8 1,-10 8-6,0 0 2,0 0-4,10-5 0,-10 5-3,0 0 1,7-8 0,-7 8 2,0 0-10,0 0 9,0 0-4,0 0 0,0 0-4,14-7 1,-14 7 3,0 0 0,0 0-2,0 0 9,0 0-8,0 0-1,0 0 0,0 0 0,0 0 2,0 0-4,0 0-2,0 0 3,0 0-3,0 0-2,0 0 7,0 0-2,0 0-5,0 0-3,0 0 7,0 0-1,0 0-2,0 0 1,0 0-3,0 0 5,0 0 1,0 0-1,0 0-4,0 0 1,0 0 1,0 0 2,0 0-6,0 0 1,0 0 6,0 0-5,0 0 5,0 0 1,0 0-5,0 0-2,0 0 2,0 0-3,0 0 6,0 0-2,0 0 1,0 0-1,0 0 8,0 0-7,0 0-5,0 0 2,0 0-2,0 0 0,0 0 4,0 0-6,0 0 5,0 0 2,0 0-7,0 0 4,0 0 7,0 0-14,0 0 10,0 0-1,0 0-5,0 0 3,0 0 7,0 0-3,0 0 1,0 0 5,0 0-10,0 0-1,0 0 3,0 0-3,0 0 3,0 0 0,0 0-2,0 0 1,0 0 5,0 0-6,0 0 3,0 0-1,0 0 1,0 0-5,0 0 4,0 0 3,0 0-5,0 0 4,0 0 4,0 0-6,0 0-1,0 0-2,0 0 7,0 0-5,0 0-3,0 0 6,0 0-6,0 0 2,0 0 3,0 0 1,0 0-3,0 0-1,0 0 3,0 0 0,0 0-2,0 0-2,0 0 4,0 0 2,0 0-1,0 0-1,0 0 2,0 0-2,0 0 1,0 0 5,0 0-1,0 0-8,0 0 0,0 0-1,0 0 3,0 0-3,0 0 3,0 0-1,0 0 2,0 0-4,0 0 1,0 0 9,0 0-7,0 0-1,0 0 4,0 0 1,0 0-8,0 0 5,0 0-6,0 0 5,0 0 0,0 0-1,0 0 1,0 0 0,0 0-1,0 0-2,0 0 3,0 0 1,0 0-3,0 0 2,0 0 1,0 0-2,0 0-1,0 0 6,0 0-3,0 0-4,0 0 0,0 0 3,0 0 1,0 0-3,0 0 1,0 0 1,0 0 3,0 0-6,0 0 3,0 0 3,0 0-6,0 0 2,0 0 2,0 0-2,0 0 2,0 0-5,0 0 0,0 0 3,0 0 1,0 0-3,0 0 3,0 0 3,0 0-5,0 0-2,0 0 6,0 0 1,0 0-2,0 0-1,0 0-3,0 0 3,0 0-2,0 0-1,0 0-2,0 0 4,0 0 0,0 0 1,0 0 1,0 0 1,0 0 2,0 0-4,0 0 3,0 0-1,0 0 4,0 0-9,0 0 0,0 0 2,0 0-3,0 0 2,0 0-22,0 0-23,0 0-37,0 0-37,0 0-50,0 0-60,0 0-50,-15 31-195,15-31-515,0 0 229</inkml:trace>
    <inkml:trace contextRef="#ctx0" brushRef="#br0" timeOffset="-8550.0084">8-1894 159,'2'-9'215,"-2"9"-8,0-14-14,0 14-9,0 0-13,0 0-6,2-16-7,-2 16-13,0 0-8,0 0-11,0 0-12,-2-16-8,2 16-11,0 0-6,0 0-8,0 0-8,0 0-10,0 0 0,0 0-2,0 0-9,0 0 2,0 0-8,0 0 0,0 0-1,0 0-1,0 0-1,0 0-2,0 0-2,0 0 3,0 0 3,0 0 1,0 0-2,0 0-2,0 0 3,0 0-6,0 0 6,0 0-8,0 0 1,0 0-4,0 0-1,0 0 2,0 0-7,0 0 2,0 0-2,0 0 0,0 0-2,0 0 2,-8 38 3,8-38-3,0 0-3,0 14-2,0-14 4,0 0-1,1 17-3,-1-17 3,4 12-3,-4-12 1,0 0 0,-4 20 1,4-20-12,0 11 9,0-11 5,4 16-3,-4-16 4,-4 16 0,4-16-6,-1 15 3,1-15-2,0 15-4,0-15-2,1 14-1,-1-14-2,-1 16 8,1-16 10,0 16-14,0-16-3,1 13-4,-1-13-1,-5 17 3,5-17 0,0 15-10,0-15 9,-3 15 0,3-15-4,0 13 17,0-13-19,0 0-3,0 20 4,0-20 2,-2 10 2,2-10-7,-3 14-2,3-14 10,0 0-5,-4 14-1,4-14 8,0 0-7,-2 13-5,2-13 5,-5 12-3,5-12 7,0 0-2,-3 11-6,3-11 2,0 0 4,0 17-23,0-17 30,0 0-7,-3 15-1,3-15 5,0 14 0,0-14-2,0 11 0,0-11 2,-4 15-3,4-15 4,-7 13-2,7-13-4,-5 16 6,5-16-4,-3 12-6,3-12 4,-7 8-5,7-8 7,0 0 0,-4 20-4,4-20 2,-1 12-1,1-12-3,0 0-1,-2 14 1,2-14 9,-5 10 0,5-10 0,0 15-2,0-15-2,0 0 5,-7 17-2,7-17 0,-2 10-6,2-10 0,-1 14 1,1-14 5,-4 14-3,4-14 0,-1 14 0,1-14 1,0 17-5,0-17 1,0 0 0,-2 15 3,2-15 2,0 15-5,0-15 1,0 13-2,0-13-6,0 0 9,0 20-2,0-20-4,0 18-1,0-18 5,2 17 0,3-5 6,-5-1-1,0 2-5,0-13-2,1 22 7,-1-9-5,0-13 5,6 18-3,-6-5 1,0-13 2,0 18 0,0-7-5,0-11 5,0 18-4,0-18 1,0 23 0,0-23 2,-6 13-2,6-13 4,0 22-6,0-22 4,0 16-1,0-16-1,-1 10-1,1-10 1,0 17 1,0-17-5,0 16 1,0-16-7,0 14 7,0-14 5,0 16-2,0-16-4,0 13 10,0-13-5,0 15-5,0-15 5,-4 15 1,4-15-2,0 13 2,0-13-3,-1 17 3,1-17-1,0 15-1,0-15-2,0 16 2,0-16 2,-2 16-3,2-16-1,-2 17-1,2-17 5,0 17-4,0-17-2,2 17 3,-2-17-2,-2 13-1,2-13 4,0 15-2,0-15 1,2 14-4,-2-14 2,2 14 1,-2-14-1,0 13-2,0-13-1,0 0 1,-4 20-1,4-20-2,2 15 2,-2-15 0,2 17-1,-2-6 1,0-11 5,0 20-5,0-11 1,5 3 1,-5-12-1,-4 24 1,4-24-11,4 16 13,-4-16 0,1 16-4,-1-16 0,2 15 2,-2-15 0,0 15 1,0-15-2,0 14-2,0-14 9,0 14-23,0-14 19,4 14-4,-4-14 1,0 15-2,0-15 2,6 9 1,-6-9-2,0 15 0,0-15 1,2 13 1,-2-13-2,2 14-1,-2-14 3,0 0 3,1 21-17,-1-21 16,0 12-3,0-12 0,0 0 4,0 16-5,0-16 5,6 12 3,-6-12-4,0 12 3,0-12-1,0 0-1,0 17 0,0-17 1,0 0-2,0 16 5,0-16-5,0 0 2,1 9-2,-1-9 3,0 0-4,0 15-2,0-15 4,0 0-2,0 12-2,0-12 0,0 0 3,0 0-5,-3 18-1,3-18 3,0 0 0,-4 10 3,4-10-5,0 0 1,-3 20 1,3-20 3,0 0 1,0 13-3,0-13-2,0 14 0,0-14 2,0 0 0,-2 14 3,2-14-7,2 10 2,-2-10 5,0 0-2,0 0-3,0 20 3,0-20-6,0 0 1,2 12 3,-2-12-2,0 0 2,0 0-7,1 12 8,-1-12-1,0 0-1,0 0 0,0 0 0,-1 16-1,1-16 3,0 0-6,-2 10 4,2-10-2,0 0 4,3 15-1,-3-15 0,0 0-1,0 0-1,0 13 0,0-13-5,0 0 4,0 0 3,0 15 0,0-15 0,0 0-1,0 0-2,0 0 0,0 0 0,0 15-2,0-15 2,0 0-2,0 0 3,0 0 0,0 0-2,0 0 1,-8 12 3,8-12-5,0 0 1,0 0 1,0 0-4,0 0 6,0 12 0,0-12-4,0 0 3,0 0-4,0 0 3,0 0 4,7 12-5,-7-12 3,0 0-2,0 0 0,0 0 2,0 0-2,0 0 3,0 0-3,0 0 2,0 0-2,0 0-2,0 13 2,0-13 2,0 0 1,0 0 0,0 0-3,0 0-1,-4 12 1,4-12 4,0 0-3,0 0 3,0 0-1,0 0 0,0 0 1,0 0-2,0 0 5,0 0-4,0 0 1,0 0-1,0 0 3,0 0-3,0 0-1,0 0 5,0 0-1,0 0-1,0 0 0,0 0-2,0 0 1,0 0-2,0 0-2,0 0-9,0 0-27,0 0-34,0 0-17,0 0-64,0 0-54,0 0-48,-20 0-62,20 0-63,0 0-37,-21-4-270,21 4-743,0 0 329</inkml:trace>
    <inkml:trace contextRef="#ctx0" brushRef="#br0" timeOffset="60686.0514">2504-2788 5,'0'0'131,"-2"-13"-12,2 13 3,0 0 4,0 0-5,0 0-5,-4-10 2,4 10-7,0 0-5,0 0-8,0 0-10,0 0-10,-10-9-7,10 9-2,0 0-11,0 0-6,0 0-6,0 0 5,0 0-13,0 0-3,0 0-3,0 0-2,0 0-5,0 0-4,0 0 0,0 0 1,0 0 4,0 0 8,0 0-1,0 0 1,0 0 1,0 0 2,0 0-1,0 0 1,19 28-2,-19-28-3,0 0-2,7 11-3,-7-11 4,5 8-1,-5-8-1,7 7 4,-7-7-7,8 6-2,-8-6 0,11 8-5,-11-8 1,0 0 3,8 11-1,-8-11 1,7 9-2,-7-9-3,9 8-1,-9-8 0,8 8-1,-8-8 7,7 9-6,0-1 0,-7-8-2,8 11 1,-8-11-2,9 12 0,-9-12-1,8 11 0,-8-11-2,9 9-1,-2-5 0,-7-4-2,8 15 1,-3-10 1,-5-5-4,11 11 2,-5-1 0,-6-10 10,9 8-14,-9-8 1,7 7-2,-7-7 3,8 7 0,-8-7 3,12 8 0,-12-8 4,9 10-4,-9-10 0,12 7-3,-12-7 0,5 9-1,5-3 4,-10-6-2,5 9-3,-5-9-1,7 11 4,-7-11 0,12 9-4,-9-1 1,-3-8-3,12 7 5,-5-2 0,-7-5-7,12 10 4,-2-4-2,-10-6 1,12 7-2,-3-2 3,-9-5-1,15 7 0,-4-1 0,-11-6 0,10 9 3,-10-9-1,12 6-4,-12-6 1,0 0 1,8 11 2,-1-7 0,-7-4 0,12 5-2,-12-5 1,12 10-3,-12-10 3,0 0 0,14 5 6,-14-5-5,10 1 1,-10-1-3,14 4-1,-14-4 4,12 5-2,-12-5 0,12 3 1,-12-3-2,13 4 0,-13-4 2,12 6 2,-12-6-3,16 5-1,-16-5 0,12 9 3,-12-9-3,10 8 1,-3-5 3,-7-3-5,12 8-1,-4-4 1,-8-4 4,10 9-7,-10-9 2,16 7 0,-16-7 3,12 10-1,-6-3-4,3-3 3,-2 2 3,-7-6-1,17 6-4,-10-1 2,1 2 3,-8-7-2,16 8 1,-8-1-4,1-2 0,-1-1 3,-8-4-5,14 12 4,-6-10 0,-8-2 0,12 8-1,-5-3 0,-7-5 1,12 4 3,-12-4-7,14 8 1,-7-5 5,-7-3 2,13 7-5,-6-4 3,-7-3-1,16 15-4,-6-10 1,-3-2 1,-7-3 0,20 8-2,-11-4 5,1 1 0,2-2-3,-12-3 0,19 5 0,-6-2 1,-6 2-2,-7-5 5,17 8-6,-10-2 3,-7-6-2,0 0 3,17 3 1,-17-3-6,12 3 4,-12-3-1,9 7 0,-9-7 1,7 8 2,-7-8 2,8 5-3,-8-5-1,12 7-2,-12-7 0,9 8-3,-9-8 3,10 7 2,-10-7-3,12 5 3,-12-5 0,10 8-4,-10-8 5,10 8-3,-10-8 3,12 8-3,-5-3 7,-7-5-3,10 8-5,-10-8 1,12 6 1,-12-6 1,9 6-1,-9-6-3,8 7 4,-8-7-4,0 0 7,11 3-4,-11-3-2,0 0 2,10 6 0,-10-6-2,0 0 3,10 11 0,-10-11 1,9 4-2,-9-4 1,8 7-2,-8-7 3,14 5 0,-7-1-2,-7-4 2,10 11-4,-10-11 2,15 6 1,-8 0 0,3-3-2,-10-3 2,16 8 0,-11-3-4,7-1 2,-12-4-1,10 5 7,-10-5-7,14 6 4,-6-3-3,-8-3 2,0 0 2,16 7-3,-16-7 0,6 7 2,-6-7-2,0 0-1,14 3 1,-14-3 2,0 0-3,10 3 2,-10-3-3,0 0 2,9 5 1,-9-5-3,0 0 1,0 0 2,12 6 1,-12-6 2,8 4-3,-8-4-2,0 0 1,0 0-2,14 7 0,-14-7 6,10 5-8,-10-5 3,0 0 1,9 4-2,-9-4 2,0 0 2,10 5-3,-10-5 2,0 0 2,9 6-5,-9-6 3,0 0 0,0 0-2,8 6 3,-8-6 0,0 0-1,0 0-2,0 0-2,10 7 2,-10-7 1,0 0-1,0 0 2,12 8-1,-12-8 1,0 0-2,9 7 1,-9-7 0,8 5-1,-8-5 2,0 0 1,12 8-4,-12-8 5,0 0-4,12 4 4,-12-4-3,9 4-2,-9-4-1,10 8 3,-10-8 5,7 7-6,-7-7 2,0 0 0,10 5 1,-10-5-3,7 8 0,-7-8 1,9 7 0,-9-7 0,10 8 0,-10-8 0,10 5 0,-10-5 0,9 7-3,-1-2 3,-8-5 0,14 4-4,-14-4 1,15 6 2,-15-6 2,10 8 0,-10-8 2,9 10-4,-9-10 4,12 4-2,-12-4-2,7 6 4,-7-6-6,8 6 2,-8-6 1,0 0 1,14 8-1,-14-8 4,5 6-4,-5-6 2,14 5-4,-14-5 4,0 0-3,13 8 0,-13-8 1,14 3 0,-14-3 3,12 6-4,-12-6 0,12 8 0,-12-8 3,10 6 1,-1-4-5,-9-2 0,13 6 2,-13-6 3,12 7-3,-12-7 0,9 2 2,-9-2-5,0 0 2,10 9 3,-10-9-1,0 0-4,0 0-1,7 8 4,-7-8-1,0 0 1,0 0 1,0 0-2,12 3 2,-12-3-1,0 0 1,0 0 0,0 0-2,10 5 1,-10-5 1,0 0 2,0 0-1,0 0-5,0 0 4,0 0-2,0 0 2,0 0 4,9 4-4,-9-4 2,0 0-4,0 0 2,0 0-4,0 0 4,0 0 0,0 0-4,0 0 5,0 0-1,0 0 2,0 0-3,0 0-1,0 0 0,8 10 2,-8-10 4,0 0-7,0 0 1,0 0 1,0 0-1,0 0 3,0 0-8,0 0-7,0 0-24,7 5-24,-7-5-31,0 0-44,0 0-58,0 0-35,0 0-194,0 0-456,0 0 202</inkml:trace>
    <inkml:trace contextRef="#ctx0" brushRef="#br0" timeOffset="62821.3422">4423-1481 872,'0'0'-69,"-13"-6"17,13 6 4,-9-9 14,9 9 12,0 0 5,-7-9 9,7 9 13,0 0 15,0 0 6,0 0 8,-3-10 4,3 10 8,0 0-4,0 0 14,0 0 3,0 0 1,0 0 4,-12-6-1,12 6-3,0 0 10,0 0-12,0 0 1,0 0-6,0 0 1,0 0-2,0 0-6,0 0 0,0 0-2,0 0-7,0 0 3,0 0-5,0 0 0,0 0-1,0 0-3,0 0-6,0 0-2,37 11-1,-37-11-6,0 0 3,14 5-1,-14-5-6,0 0-1,0 0 5,4 9-1,-4-9 1,0 0 4,0 0 3,0 0 2,0 0-2,5 10 5,-5-10-1,0 0 1,0 0-4,0 0 2,0 0 1,0 0-3,0 0 1,-14 17 0,14-17-2,-9 7 2,9-7-3,0 0 1,-13 8-1,13-8 4,-12 6-5,5-1 0,7-5 2,-9 7-6,9-7 0,-10 10-1,10-10-1,-15 8-1,15-8 2,-9 10-4,9-10-1,-10 11 0,10-11-1,-7 9-3,7-9 0,-10 8-1,10-8 1,-7 8 2,7-8-3,-8 6 2,8-6-3,0 0-1,-11 14 3,11-14 0,-10 10-5,5-1 5,5-9-5,-12 11 3,5-7 0,7-4-1,-15 9-4,6-2 2,9-7 0,-13 13-3,4-8 3,-1 3 0,1-2-2,1-2 3,-1 5-3,-1-3 2,-2-1-1,12-5 2,-15 10-1,15-10-1,-9 5-4,9-5 6,-14 5-3,14-5 0,-8 5 0,8-5-3,-14 12 6,14-12-4,-10 10 3,10-10 0,-12 6-3,5-1 0,7-5 2,-15 10-1,15-10-1,-10 8 0,1-4 2,9-4 0,-15 8 1,6-1-3,9-7 3,-15 6-2,4 2-1,3-1 2,-1 1-1,9-8-2,-17 10 3,11-3-3,-1 0 0,7-7 2,-16 9 1,16-9-2,-8 9 1,-1-4-3,9-5 3,-13 9-1,13-9-1,-9 9 1,9-9 2,-14 10-1,6-2 3,8-8-1,-14 12-2,4-3 1,-4 3 2,1 0-3,1-3-1,1-2 2,1 5-1,-2-2 1,-3 1-1,3 0 0,-2 0 0,1 1-2,-1 1 5,-2 0-4,6 0 0,0-4 0,-2 4 0,2-1 3,0-3 0,4-1-2,0 3-4,6-11 4,-9 17 2,4-8-1,5-9-3,-7 17 4,0-9-3,7-8 1,-7 17 0,2-9 2,5-8 2,-12 16 1,6-6-21,-1-2 1,-2 1 0,2-1-3,7-8 8,-12 11 4,7-4-3,-2 1 1,1 2 3,-1-5 2,7-5 0,-12 13-5,5-6 6,7-7-3,-12 13 1,12-13 1,-7 11 2,7-11-3,-8 11 1,8-11 0,-7 13 3,7-13-4,-5 12 1,0-4 2,5-8 4,-7 10-3,7-10 5,-9 14-5,4-6-3,5-8 1,-8 14 1,4-5 1,4-9 0,-12 13-2,12-13 0,-7 8 2,7-8 2,-10 10-3,3-4 1,7-6-2,-12 11 2,7-5 0,5-6 3,-12 13 1,12-13-5,-10 10-3,5-2 5,5-8 0,-9 11-2,9-11-1,-7 9 4,7-9-4,-8 12 1,8-12 0,-7 7 3,7-7 0,-8 9 0,8-9-3,-12 12 3,6-5 0,0 1-2,-3-2-7,9-6 7,-14 9-1,6-3 6,8-6-5,-14 12 0,7-4 6,-1-1-7,8-7 9,-15 12-9,8-7 5,0 3-2,7-8-4,-14 11 3,6-1-2,8-10 0,-11 8 2,5-1 3,6-7-4,-12 12-1,6-4 4,6-8-3,-10 16-1,5-11 1,-2 2-1,7-7 5,-12 13-4,5-6 0,-1 0 3,8-7 3,-15 16-8,6-11 5,-1 7-2,-6-4-2,1 0 1,3 6 7,2-8-3,-4 2 2,2 6-3,-3-5 3,6 0-3,-4 1 2,4-2-2,-3 4 0,0-3-1,4-2 2,1 2 1,7-9-1,-16 9 0,8-1 4,1-2-7,7-6 2,-10 11 4,0-4-3,1-2-3,2 5-1,-1-4-1,8-6 1,-16 15-1,3 0 3,8-7-3,-9 5 2,0 4 0,-1-3-1,-1 2 1,3 0 1,1-3-2,0 2 0,-2-1 0,4 0 2,1 3-2,-3-3 0,6-5 7,1 3-5,-7 0-1,8-3-3,-1-2 0,5-7 1,-8 20 3,2-16-3,6-4-2,-10 16 1,5-10 1,5-6 3,0 0-2,-10 17 5,3-11-8,0 1 0,0 1-5,-1 3-1,-1 0-7,-4 0-10,-1 0-2,2 3-11,-2-4-10,1 3-11,2-1-14,3-5-16,1 0-14,7-7-37,-7 9-21,7-9-16,0 0-135,0 0-339,0 0 150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7:06.57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AEA1083-2660-4D67-AB5C-5CC7CE188BD4}" emma:medium="tactile" emma:mode="ink">
          <msink:context xmlns:msink="http://schemas.microsoft.com/ink/2010/main" type="inkDrawing" rotatedBoundingBox="5158,13137 9486,13099 9488,13299 5160,13337" semanticType="scratchOut" shapeName="Other">
            <msink:sourceLink direction="with" ref="{0A161BBF-3F64-45A2-849B-1675C685C362}"/>
            <msink:sourceLink direction="with" ref="{2C6A7127-6811-46F6-AFE2-CB253C810FCF}"/>
          </msink:context>
        </emma:interpretation>
      </emma:emma>
    </inkml:annotationXML>
    <inkml:trace contextRef="#ctx0" brushRef="#br0">4030 5 56,'0'0'124,"-15"-1"-14,15 1-1,0 0-8,-19-1-5,19 1-5,0 0-3,-20 1-5,20-1-3,-19 1-5,9 3 1,10-4-14,-24 1 10,12 2-3,12-3-2,-24 2-6,10-2-3,14 0-5,-29 0 2,12 2-8,0-1 2,-4 3-3,-1-3-3,-2 2-1,-6 1-4,-3-1-6,-1 1-4,0-1 1,-11 3-4,-1 0-3,-3-1 1,6-1-4,-3 0 0,-4 4-2,3-4-2,-3-1-2,1 3-1,4-3-2,9 1 0,-13-3 0,-1 1-3,2-2 1,-4 0-4,2-2 1,2 2 0,-5 0 0,5 0-1,2-1 1,0-3 0,-2 1-5,2 2 2,0-3 2,0 3-3,8-1-2,4 2 2,-2-1 2,4 2 0,-2 1-1,6-2-1,-4 1-1,12-1 3,-3 4 0,1-3-3,3 1 0,4-1-1,-2 3 1,3-3 0,14-1-3,-25 6 3,9-5 0,3 3 3,-8-3-4,6-1 1,-4 2-2,-2-1 4,-1 4-4,-5-3 5,-7 0-10,3-2 3,-3 3-10,1-2 5,-1 1 1,0-2 2,0 0-8,-4-2 6,6 1-1,-4-2 8,0-1-5,12-1 3,0 4-3,2-2 5,5-1-1,-2 4 1,9-3 0,10 3 1,-24-4-1,24 4-2,-19-5 3,19 5 1,-15-4-4,15 4 4,-17-4-2,7 1-1,10 3 2,-31-5-5,12 5 2,-3-3 3,3 1-3,-5 2 2,-5-2 0,0 2 1,0-5-2,0 9 4,2-4 0,1-5-2,6 5-2,-3-2 1,3 1-1,5-3 1,1 3 2,14 1 0,-19 0-1,19 0-2,0 0 2,-20-1-3,20 1 0,0 0 0,0 0 4,-16-1 5,16 1 11,0 0-19,0 0 1,0 0-2,0 0-1,0 0 7,0 0-2,0 0 0,0 0 4,0 0-1,0 0 0,0 0 5,0 0-4,0 0 2,0 0 5,46 7-1,-46-7 0,23 0 0,-13 0-3,-10 0 2,32 0 0,-15 0-2,0 0 2,4 0-1,-4 0-5,3-4 5,-1 4-2,12 0-1,-9 0 7,9 0-7,-2 0 1,2-2-1,3 2 3,-7 0-2,2 0 2,2-5-3,1 5 2,-3-3-3,1 5 4,-1-2 1,1-2-5,-1-1 3,2 0-1,0 3 0,0 0 1,-1 0-2,3 0 1,-3-4 0,1 8-2,3-4-2,1 1 3,2-1-3,-1 2 4,2 3-3,-6-4-1,4 4 11,1-5-11,10 6 3,-15-6-2,2 3 2,-1-3-3,2 1 2,-2 4 1,-1-1-5,3-1 1,-3-2 1,-1 2-3,-1 0 4,3-2 0,1-1-1,10 5 0,-13-3 1,3-2-4,1 1 7,-3 3-3,-1-3-6,1 1 4,2 0 0,-3-2-5,0 3 5,-2-3-3,-7 0 2,2 4-2,2-3 1,4 1 0,-9-1 1,-2 3-2,6-4 2,-3 1 0,9-2-2,-5 1 0,-2 0 3,6-4 2,1 4-2,-9 4-2,13-4-1,-1-4 0,2 8 3,-4-3-2,2 1 0,-1 0 12,-3 1-12,1 0-1,-2-2 2,-10 2-4,1 0 6,3-3-4,-6 3-1,3-3 1,-3 3 1,4 1-2,-2-4 2,1 0 1,-3 0-3,4 1 6,-1-1-1,-1 0-1,1 0-2,3 0 0,-1-1-2,-3 1 2,-1 0 0,1-4 2,0 4-2,-7-1 0,-12 1-1,20 0-1,-20 0 7,14-2 5,-14 2 8,0 0 2,17 2-3,-17-2 6,0 0-6,14 0-1,-14 0-3,0 0 0,0 0-4,0 0 5,0 0-11,0 0 5,0 0-3,0 0 0,0 0-1,0 0-2,10 5-1,-10-5 10,0 0-7,0 0-3,0 0-3,0 0 4,0 0-1,0 0-2,0 0 0,0 0 1,0 0 2,15 1-2,-15-1 4,9 4 0,-9-4-3,14 3 1,-14-3 0,17 4-1,-17-4-1,18 1 2,-7 2-4,6 1 2,2-3 0,-2 2-1,7 1 1,-2-1 1,0-2-2,0 3-1,-1-2 2,-3-2-3,1 3 1,-8-3 0,-11 0 1,17 3 3,-17-3-2,15 0 3,-15 0-3,12 4 4,-12-4-1,0 0 0,0 0-4,10 1 2,-10-1 0,0 0-2,0 0 2,0 0 1,0 0-1,0 0 2,0 0-3,0 0 0,0 0 0,0 0-1,0 0-2,0 0 3,0 0 0,0 0-1,0 0 2,0 0-1,0 0-2,0 0 3,0 0-1,0 0 1,0 0-2,0 0 4,0 0 1,-34-14-6,34 14 2,-14-3-1,14 3 1,0 0-5,-17-1 4,17 1-1,-17-2-1,17 2 1,-19 0 9,19 0-4,-22-1-8,22 1 5,-15-4-1,15 4-1,-17-3 0,17 3 0,-22 3 1,22-3-1,-21 4 1,7-4 0,-1 0-1,-2 0 1,-5 1 1,0-1-2,-9 0 0,-2-1 1,-4 2-3,1-2-2,-17-3-4,-2 4-6,-4-4-2,-6 0-4,0 0 4,-24 0-3,2-1 4,3-3-1,18 3 5,-1-1 7,5 3-7,6 2 1,-2-4 3,5 3 0,10-3-3,-4 9 4,16-8-1,0 4 4,4 0-1,1 5-7,-1-5 2,-2 4-11,-2 0-5,0-2-7,-3 2-6,0-1-2,-12 7-4,-4-5-5,-3-3 4,4 3-9,-4 3 13,-3-4-4,1 1 7,0-2-2,-3 3 2,2-6 10,5 2 0,4 2 2,12-4 5,0-3 0,6 3 8,5-1 2,4 1-4,3-4 2,2 3 6,-1-2 1,16 3-2,-22 0 4,22 0 0,-22-3 2,12 3-1,10 0 3,-21-1 3,4 1-7,2-4 0,-6 1 0,4 6 6,-3-3-4,-4 4-4,1-4 0,1 0 13,-7 0-10,5 3 6,-5-2-4,2 2-1,0-3 0,3 0 2,7 1-1,-2-1 3,2 0 5,17 0-7,-24 0 0,10 2 2,14-2-3,-22 0-2,12 2 4,10-2 3,-23 0 2,10 0-4,13 0-1,-22 4 3,6 0-3,1 1 1,-2-4-5,1 1 10,-4 5-11,3-6 7,-5 1 4,1 1-8,-8 0 3,2 2-2,-2-2 1,7-3-1,-2 0-3,1 0 4,1 0 9,2 1-8,3-1 0,-4 0 1,9 0-4,12 0 4,-24-1-2,24 1-1,-20-3 3,20 3-2,-16-3 8,16 3-1,-15-2-5,15 2-2,-15-4-5,15 4 7,-17-2-2,17 2-5,-23-2-2,8 2 9,-4 0-5,2 0 4,-3 2-1,3-2 6,-6-2-9,6 2 4,-1 0-1,2 2 5,-1-2-2,17 0-1,-19-2 2,19 2 0,-22-1-6,22 1 6,-15-3-3,15 3 0,0 0-1,-16-2 3,16 2-2,0 0-1,0 0 1,-13-4 1,13 4-1,0 0-3,0 0 5,0 0-4,0 0-4,0 0 8,-9-10 1,9 10-3,0 0-6,0 0 6,0 0-5,0 0 7,0 0-9,0 0 3,0 0 1,0 0 0,0 0 6,0 0-2,0 0-1,0 0 2,0 0 1,0 0-1,0 0-4,0 0 4,0 0 3,0 0-10,16-20 6,-16 20 2,0 0-5,0 0-2,-9-14 1,9 14 4,0 0-2,-14-9-1,14 9 2,-12-8 1,12 8 5,-12-10-5,12 10-1,-13-6 0,13 6-5,-14-4 4,14 4 0,-10-6 0,10 6 0,0 0 3,-14-7-9,14 7 7,-13-3 8,13 3-6,0 0-5,-16-4-4,16 4-1,-15-1 10,15 1-8,0 0 4,-22 0-1,22 0-8,-23 1 0,23-1 1,-22-1 2,22 1 0,-20 0 2,20 0-7,-23 0 1,12-4 12,11 4-8,-18 0 5,18 0-5,-20 4 4,20-4-4,0 0 3,-22 0 2,22 0-1,0 0-1,-16 0 2,16 0 0,0 0 7,0 0-8,0 0 3,-15-4 2,15 4 3,0 0-9,0 0 0,0 0 1,-17 0 0,17 0 1,0 0 4,-15-1-4,15 1 3,0 0 8,0 0-7,-21 0-6,21 0 11,0 0-5,0 0 4,0 0-5,-15-3 3,15 3 4,0 0 0,0 0-7,0 0 7,0 0-1,0 0-4,0 0 2,0 0-1,0 0-4,0 0 8,0 0-5,0 0 2,0 0 2,0 0 0,0 0 2,0 0-1,51 1-1,-51-1-1,15 0 4,-15 0-3,14-5-2,-14 5-1,17 4 2,-17-4 3,17 1-1,-17-1 1,19 2-5,-19-2-1,19 0 2,-19 0 6,22-2-5,-8 2 9,-14 0-5,23 0-6,-9-1-6,2 1 9,4 0-1,-20 0-2,32 0-4,-13-4 3,-2 1 0,6 5 1,-5-2 2,5 0 1,-1 0 3,0-2-4,0 4-3,0-2 4,-3 0 1,8 0 1,1 0-2,1 0 1,0 1-3,2-1 5,-1 0-6,-1 4 10,4-4 1,3-4-6,-4 8-3,4-3-1,-4-2-1,4 2-2,-3-1 1,3 2 2,-6-2-3,1 1-6,0-2 5,-2 2 5,-5-2-6,-2 1 7,7 0-8,-7 0 6,-3-2-2,3 4 3,-1-2 9,-3 0-13,3-2-7,-4 2 9,4 0-4,1-1 3,-3-3-2,4 4 2,6-1-2,1 2 0,-1-4-2,0 3 1,3 0 4,0 0 5,3-1-12,-3 1 7,-1-3-5,1 3 8,-1 3-1,3-3-3,-5 1-1,-1-1 0,-3 0-5,-4 2 3,1-2 0,-3 0-1,-1 0 5,1 0-1,-2 0-5,0 0 2,-3 0 2,0 0-6,3 0 4,0 0 1,3-2-3,1 2 5,-1 0 3,6 0-1,1-1-1,2 1 0,2-3-3,-9 2-5,7-2 3,-6 1 3,0-1 2,0-2-1,-1 5-3,0-3 4,-3-1-7,0 2 8,-4-3-5,-3 2 1,-12 3 3,19-6-3,-9 2 3,-10 4 7,17-1-10,-5-2-1,-12 3 0,20 0-3,-8-4 4,-12 4-2,24 0 3,-5 0-2,3-2-2,1 2 6,-5-1-5,6 1 2,5-4-1,0 3-1,-6 2 1,-1-1 2,2 4-2,-4-4 1,-1-4 5,1 8-5,-6-4-2,-2 0 3,-12 0-1,27 0-1,-16 0-4,-11 0 6,22 0-2,-10 0 1,-12 0 3,20 1-2,-6-1-2,0 0 0,3 0 3,1 0-3,3 2 5,-1-1-3,9-1-3,0 3 6,-1-2-5,3 1 2,-2-1-3,1-2 3,1 2 1,-9-2-4,2 2 4,-2-2-4,1 1-1,-5 0 8,-2 0-5,-16 0 3,20 0-2,-8 0-1,-12 0 2,22 0-2,-22 0 1,19 0 2,-7-2-4,-12 2 6,17-4-4,-17 4-3,21-1 4,-8-1 1,-13 2 1,21-5-3,-7 2 0,4 3 1,-6-5-6,-12 5 5,24-5-1,-10 4 1,0 1 1,-14 0-2,22 0 2,-12-1 2,-10 1-2,20-1 3,-20 1-1,16-4 4,-16 4-3,13-1 4,-13 1-1,18 1-3,-18-1 2,0 0-1,22-1 1,-22 1-6,15 1 8,-15-1-4,21 0-3,-13 4 0,-8-4 0,17 0 2,-17 0-2,17 0 4,-17 0-4,0 0-1,19 0 0,-19 0 0,0 0 4,12 0-2,-12 0 0,0 0 4,0 0 0,15 1-1,-15-1-2,0 0 2,0 0-2,0 0 0,16 1-2,-16-1 6,0 0-3,20 1 4,-20-1-3,14 4-1,-14-4-2,15 1 1,-15-1-3,17 3 2,-17-3 1,18 0 5,-18 0 0,15 2-3,-15-2 5,0 0 4,14 0 1,-14 0 3,0 0 0,0 0 3,13 2 0,-13-2-1,0 0 1,0 0-2,0 0-2,0 0 0,0 0-4,0 0-2,0 0 1,16 0 1,-16 0 0,0 0 1,0 0-1,0 0 3,0 0-1,0 0 0,0 0 0,0 0 0,0 0 1,0 0-4,0 0 0,10 5 0,-10-5-1,0 0-3,0 0 0,0 0 1,0 0-6,0 0 6,0 0-3,0 0 0,0 0-4,0 0 1,0 0 0,0 0-1,0 0 0,0 0 2,0 0-1,0 0-2,0 0 1,0 0-1,0 0 1,0 0-1,0 0-2,0 0 6,0 0-4,0 0-2,0 0 2,0 0-1,0 0 3,0 0-3,0 0 1,0 0 1,0 0-3,0 0 3,0 0 0,0 0-3,0 0-2,0 0 0,0 0 4,0 0-2,0 0 0,0 0-1,0 0 2,0 0-3,0 0 3,0 0-1,0 0 0,0 0-1,0 0 2,0 0-2,0 0 4,0 0-5,0 0 1,0 0 2,0 0-2,0 0 3,0 0-4,0 0 3,0 0-1,0 0-1,0 0 3,0 0-2,0 0 8,0 0-10,0 0 2,0 0-2,0 0 0,0 0-1,0 0 3,0 0-3,0 0 3,0 0-3,0 0 1,0 0 2,0 0-2,0 0 2,0 0 1,0 0-3,0 0 1,0 0 0,0 0 3,0 0-3,0 0 0,0 0 3,0 0-1,0 0-2,0 0 2,0 0 0,0 0-1,0 0 1,0 0-1,0 0 1,0 0 0,0 0-2,0 0 1,0 0 1,0 0 2,0 0-2,0 0-1,0 0 1,0 0 3,0 0-2,0 0-1,0 0 0,0 0 3,0 0-6,0 0 2,0 0 0,0 0 0,0 0 0,0 0 0,0 0 2,0 0-1,0 0-3,0 0 1,0 0 0,0 0 2,0 0-1,0 0 1,0 0-4,0 0 3,0 0 2,0 0-2,0 0 0,0 0 2,0 0-2,0 0-1,0 0 2,0 0 0,0 0-1,0 0-1,0 0 3,0 0 1,0 0-2,0 0 0,0 0 0,0 0 1,0 0 0,0 0-2,0 0 1,0 0 0,0 0 2,0 0-3,0 0-1,0 0 2,0 0 1,0 0 3,0 0-4,0 0 3,0 0-2,0 0 1,0 0-1,0 0-1,0 0-2,0 0 0,0 0 1,0 0 1,0 0-1,0 0 4,0 0-5,0 0 0,0 0-1,0 0 9,0 0-19,0 0-27,0 0-25,0 0-35,0 0-28,0 0-30,0 0-32,0 0-147,0 0-364,0 0 161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7:02.2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ADE11E1-2467-43D1-A2A1-A6DAFC15DA32}" emma:medium="tactile" emma:mode="ink">
          <msink:context xmlns:msink="http://schemas.microsoft.com/ink/2010/main" type="inkDrawing" rotatedBoundingBox="5185,13178 9409,13018 9412,13104 5188,13264" semanticType="strikethrough" shapeName="Other">
            <msink:sourceLink direction="with" ref="{0A161BBF-3F64-45A2-849B-1675C685C362}"/>
            <msink:sourceLink direction="with" ref="{2C6A7127-6811-46F6-AFE2-CB253C810FCF}"/>
          </msink:context>
        </emma:interpretation>
      </emma:emma>
    </inkml:annotationXML>
    <inkml:trace contextRef="#ctx0" brushRef="#br0">241 120 33,'-30'5'120,"18"-1"-3,1-1-8,-9 1 1,8-1 7,-4 2-12,-2-2-1,6 2-7,0-2-1,2 2-15,-2 2 0,1-2-4,11-5-10,-18 8 1,18-8-3,-12 1-6,12-1 4,-9 3 0,9-3 1,-10 6 5,10-6 1,0 0 3,0 0-3,0 0 4,0 0-7,0 0-1,0 0-7,-17 5-3,17-5-3,0 0-2,0 0-1,0 0-5,0 0-5,0 0-3,0 0 0,0 0-5,0 0-1,44-5-4,-44 5 4,17-2-6,-17 2 2,24-1 2,-12 1-3,5 0-4,-1-3-1,-16 3 1,30-1 0,-16-1-3,3 1-1,-2-6 7,-1 7-1,7-5 6,-6 4-2,7-1-1,-3 1-2,0 1-3,-1-4 1,0 3-3,2-1 4,1 2-2,1-4-3,-2 3-2,2-3 1,1 3-4,-3-2-1,2 3 2,7-4-5,2 3 2,-12 1-2,3 0 0,0-2 1,1 2-1,0-4 0,0 4 0,-1 0-3,0-1 0,0 1-1,-3 0-2,2-3 2,1-1-2,-3 4-1,-1-1-1,-1-4-1,4 5 8,-4 0-8,3-2-4,-2 1 10,-1 1-5,5-4-1,-2 4 4,2 0-5,2-1 4,-3 0 1,10 2-6,-11-1 8,1-2-4,8 2-1,-4 0-1,-3-4-1,1 4 2,6-1 1,-7-1 3,7-1-6,-10 3 4,3 0 3,2 0-6,-2 0 1,7-2 0,2 2 2,-9-1 1,-1 2-4,-3-1 0,3 2 1,-2-2 0,1 0 6,2-2-5,-3 4-3,3-2 0,-1 0 0,-1 0-1,1-2-1,-2 2 5,-1 0-3,1 0 4,-2 0-3,0 0 0,-3 0 2,3 0-1,-17 0 0,27-1 1,-10 1-1,-3-4-2,1 3 3,3-1-1,0 2-5,-1-1 4,6-2-1,-6 2 2,3-1-1,-3 1-3,-1 1 0,-1-4 5,4 4-1,-2-1-2,0 1 1,0-2 4,-2 0-5,4 2-2,-3 0 4,1 0-2,-2-3-1,-1 2-2,3 1 6,2 0 0,-4-4-1,2 3-2,0 0-1,4 1 2,1-5-5,-3 4 5,1 1-2,1-2 1,-3 0 3,3-1 0,-2 3-8,-6 0 2,8-1 2,-8 1 1,-13 0-2,28-2 5,-13 2-4,4 0-4,-7 2 5,3-4 0,4 2 2,-2 0-3,4 2-3,-6-4 2,7 0-1,-6 2 3,2 0 0,3 0 0,-2 2 2,3-4 1,0 2-4,9-3 4,-9 6-5,7-3 0,-3 2 1,-1-2 3,-6 0-1,2 0 0,-3 2-3,4-1-1,-3-1 7,3 0-4,-3 0 1,0 0 1,-2 0-1,0 0-2,0 0-2,4 0 4,-4 3-1,5-3-2,0-3 3,2 3-1,-2-1 1,1 1 0,7-2-7,4 0 8,-6 2-5,1 0 8,-7-3-5,0 2-1,-1 1 1,-2-4 2,1 4 0,-6 0-2,-14 0 2,25 0-3,-11 0 2,-14 0-2,24-2 0,-10 1 3,1-3-4,2 3 7,-17 1-9,24-2 7,-5 0-4,-19 2 2,27-3-1,-8 2-1,-4-1 0,2 0 4,-1 1-2,1-1 0,3 4 0,-3-2-4,-1-2 2,4 0 1,-4 2-2,1 0 2,-4-2-1,4-1 4,-1 3-4,2-1-2,0-3 4,-18 4-1,25 4-3,-11-8 2,-14 4-2,27 0 3,-15 0 0,-12 0 0,22 4 2,-10-4-4,-12 0 5,19 1-3,-19-1-2,15 3 4,-15-3-4,12 2 2,-12-2-1,0 0 1,14 2-3,-14-2 3,0 0 0,0 0-2,10 3 1,-10-3-1,0 0 2,0 0 0,0 0-3,0 0 0,0 0 0,0 0 3,0 0-3,0 0 2,0 0-3,0 0 7,0 0-6,0 0 3,0 0-3,-1 17 7,1-17-5,0 0 0,0 0-3,0 0 3,-19 15 1,19-15 0,0 0 0,0 0 1,-9 6 0,9-6-10,0 0-3,0 0-5,0 0-15,-10 3-6,10-3-14,0 0-16,0 0-17,0 0-25,0 0-29,0 0-33,0 0-22,0 0-15,0 0-1,0 0-156,0 0-395,0 0 175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6:42.3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6740990-6EC3-4B9B-99F6-B40C03A48E8E}" emma:medium="tactile" emma:mode="ink">
          <msink:context xmlns:msink="http://schemas.microsoft.com/ink/2010/main" type="inkDrawing" rotatedBoundingBox="9410,14993 9488,13144 9565,13148 9487,14996" semanticType="verticalRange" shapeName="Other">
            <msink:sourceLink direction="with" ref="{43607AA3-6E93-4A2D-86D9-F738AD38EFD1}"/>
          </msink:context>
        </emma:interpretation>
      </emma:emma>
    </inkml:annotationXML>
    <inkml:trace contextRef="#ctx0" brushRef="#br0">2208-2235 1,'0'0'11,"0"0"5,0 0-5,0 0 0,4 19 1,-4-19-2,0 0 2,0 0 1,-6 16 4,6-16 0,0 0-1,-6 10-2,6-10 2,0 0 1,-4 11-4,4-11 2,0 0 2,-7 7-1,7-7-5,0 0 7,0 0-6,0 0 2,0 0-2,2 18-1,-2-18 2,0 0 1,0 0-1,0 0 1,0 0 5,5 14 3,-5-14-1,0 0 0,0 0 5,0 0-4,0 0 3,10 3 5,-10-3-5,0 0-1,0 0-2,0 0 4,0 0 0,0 0-7,0 0-2,0 0-3,0 0 0,0 0 0,0 0 0,2 12 5,-2-12-1,0 0-2,0 0 4,0 0-11,0 0 7,12 6-4,-12-6 6,0 0-1,0 0-4,0 0-2,0 0 3,0 0 6,0 0-6,0 0-6,0 0 14,0 0-8,0 0 1,0 0 2,0 0 2,0 0-5,0 0 2,0 0-3,0 0 2,0 0-5,0 0 0,0 0 1,0 0 0,-12 19-4,12-19 14,0 0-16,0 0 3,0 0-5,0 0 1,0 0 0,0 0 2,0 0 5,-3 13-2,3-13-4,0 0 3,0 0 0,0 0-2,0 0 1,0 0 6,1 16-9,-1-16 5,0 0-4,0 0 3,0 13 6,0-13-4,0 0 1,0 0 5,0 0-1,0 0 6,7 7 2,-7-7 5,0 0-5,0 0 4,0 0 3,0 0 6,0 0 0,0 0 1,0 0 1,0 0-2,0 0-2,0 0 1,0 0-2,0 0 0,0 0 5,0 0 2,0 0-6,0 0 2,0 0 4,0 0 2,0 0-3,0 0-1,0 0-2,0 0-2,0 0-2,0 0 1,0 0-2,0 0-5,0 0 0,16-25-6,-16 25 0,0 0 1,0-16-5,0 16 1,1-14-3,-1 14 10,5-13-10,-5 13 0,0-13 1,0 13-3,0-16 3,0 16 1,6-15-2,-6 15-1,-4-16 3,4 16-4,0 0 0,-2-20-1,2 20 1,-5-12-2,5 12-1,0 0 0,0-20 2,0 20 3,0-16 2,0 16-3,-3-17 5,3 17-5,-5-15-1,5 15 3,0-15 4,0 15 2,-2-18-4,2 18 2,-5-19 0,3 10 0,2 9 0,0-17 0,0 17 0,-7-18-4,7 18 6,0-20 3,-1 8 8,1 12-1,-2-15-3,2 15-1,-3-17-3,3 17-5,-2-17 0,2 17 2,-5-14-1,5 14-2,-4-13-1,4 13-1,0-15 2,0 15-1,-1-14-5,1 14 4,-4-14 6,4 14-10,0 0 0,0-17-1,0 17 3,4-16-3,-4 16 4,1-15 8,-1 15 3,2-12-6,-2 12 0,0 0-2,0-22 1,0 22 0,0-14-5,0 14-2,2-17 3,-2 17-3,0-16-1,0 16-3,0-16 7,0 16-5,-2-15 2,2 15-7,0-19 2,0 19 2,2-16-3,-2 16-3,3-18 0,-3 18 1,0-13 0,0 13 4,2-15 1,-2 15-4,5-12-5,-5 12 4,-3-18-6,3 18 0,0-14 5,0 14 0,3-12-3,-3 12 3,0 0-1,0 0 1,-3-17 6,3 17-6,0 0-1,3-15 4,-3 15 6,0 0-7,3-15-2,-3 15-1,2-10-1,-2 10 4,0 0-8,0-16 2,0 16 5,0 0-1,0-15 0,0 15-1,0-14-4,0 14 7,5-14-5,-5 14-1,0-12 5,0 12 3,0 0-5,0-22 8,0 22-8,0-16 3,0 16 1,0-10 1,0 10-5,0-18 2,0 18 5,-1-17-5,1 17 2,1-12 0,-1 12 3,0-16-6,0 16-12,0-13 14,0 13-4,0-16 4,0 16-5,5-15 1,-5 15 0,6-11 1,-6 11-2,0-14 1,0 14-5,6-11 9,-6 11-3,0 0-5,5-16 6,-5 16 1,0 0-3,-1-15 6,1 15 10,1-13-17,-1 13 10,0 0-6,0-15 2,0 15-3,0 0 0,2-18 4,-2 18-3,0 0-2,4-16-3,-4 16 6,1-11-3,-1 11-1,4-16 3,-4 16 0,3-10-4,-3 10 0,0 0 0,-3-20 3,3 20 5,5-10-8,-5 10 0,7-12 2,-7 12 2,0 0 7,0-14-5,0 14-2,0 0 5,0-14-3,0 14 0,0 0 2,0 0-2,0-15-6,0 15 4,0 0 0,0-14-1,0 14 1,1-14-3,-1 14 2,0 0 1,0-20-3,0 20 0,5-14 0,-5 14 1,4-14 1,-4 14 1,0-14 2,0 14 1,0 0 3,0-17 0,0 17 4,0 0-3,3-17 3,-3 17-3,0 0 3,0-14 5,0 14-7,2-14 0,-2 14-4,0-14-4,0 14 1,0 0 0,2-19 5,-2 19 8,0-12-12,0 12-3,-2-16 1,2 16-4,2-15 1,-2 15 5,1-13-5,-1 13 7,4-15-3,-4 15 1,0 0-2,0-18 1,0 18-1,0 0-10,0-15 2,0 15 1,0 0 5,2-12-1,-2 12 4,0 0-13,0 0 11,0 0 4,0 0-6,0 0 5,-6-15-5,6 15 0,0 0-1,0 0 6,0 0-3,4-16 2,-4 16-4,0 0 1,0 0-6,0 0 7,-4-15-2,4 15-3,0 0 1,0 0 10,6-14-7,-6 14 1,0 0-3,0 0 1,1-14-7,-1 14 12,0 0-10,0 0 7,0-13-1,0 13 5,0 0-5,0 0 5,0 0-4,4-13-1,-4 13-13,0 0 18,0 0-6,0 0 6,0-20-5,0 20 1,0 0 2,1-10-5,-1 10-3,0 0 8,0 0 8,2-14 5,-2 14 6,0 0-12,0 0 4,0 0 4,2-13 0,-2 13-3,0 0-5,0 0-6,0 0 9,0 0-3,0 0-13,3-16 11,-3 16 4,0 0-4,0 0-3,0 0 4,-7-12-1,7 12-1,0 0-1,-6-10-2,6 10-16,0 0 11,0 0 4,-6-13-2,6 13 10,0 0-13,-3-12-1,3 12 1,0 0 16,0 0-15,-2-11-1,2 11 5,0 0 7,0 0-16,0 0-14,-7-12 18,7 12-4,0 0-18,0 0-28,0 0-34,0 0-37,0 0-33,0 0-44,0 0-57,-15 27-55,8-12-292,0 5-652,6 4 289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9:20.9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385C728-345D-4113-97B5-F44D0CCA0BF2}" emma:medium="tactile" emma:mode="ink">
          <msink:context xmlns:msink="http://schemas.microsoft.com/ink/2010/main" type="inkDrawing" rotatedBoundingBox="12864,13020 19061,9785 19124,9906 12928,13141" semanticType="callout" shapeName="Other">
            <msink:sourceLink direction="with" ref="{66D03E1A-F83F-423E-9954-FDF29FB8034A}"/>
            <msink:sourceLink direction="with" ref="{C10690CA-158F-4341-BF29-0AEEA888E7BC}"/>
            <msink:sourceLink direction="with" ref="{4AF6431D-4BC7-465C-9129-9B2B9C207103}"/>
          </msink:context>
        </emma:interpretation>
      </emma:emma>
    </inkml:annotationXML>
    <inkml:trace contextRef="#ctx0" brushRef="#br0">0 3336 81,'0'0'98,"0"0"-8,0 0-3,0 0-4,0 0-2,0 0-5,0 0-4,0 0-1,0 0-2,0 0-15,0 0-1,0 0-6,0 0-1,0 0-8,0 0-5,0 0-6,0 0 5,0 0 3,0 0-12,0 0-5,0 0 2,0 0-7,0 0 5,0 0-4,2-18-1,-2 18 1,0 0-6,0 0 3,8-12 4,-8 12-6,0 0-3,0 0 0,3-16 1,-3 16 1,7-8 1,-7 8-9,4-10 2,-4 10 1,0 0 5,8-8-1,-8 8-6,0 0-1,9-7 6,-9 7-2,0 0-3,10-7 2,-10 7-1,0 0-1,0 0 6,0 0-1,9-8 15,-9 8-14,0 0 10,0 0-4,0 0-5,8-9 1,-8 9 2,9-6-6,-9 6 4,0 0-2,8-15-1,-8 15 4,7-7 1,-7 7-1,12-8 0,-12 8-4,9-8 3,-9 8-4,8-5-4,-8 5 0,9-7 3,-9 7 5,0 0 13,15-6-10,-15 6-1,0 0-7,12-7 5,-12 7-3,8-7 3,-8 7 0,12-8 0,-12 8 1,11-6 3,-11 6-4,10-6 5,-10 6 0,12-3-3,-12 3 0,10-11-5,-10 11 3,16-8 2,-16 8-6,10-2 1,-10 2 0,12-7 0,-12 7 0,13-6 1,-13 6-1,12-7 0,-12 7-2,16-8 2,-9 1-3,4 2-2,-11 5 5,18-8-3,-10 4-4,1 0 10,1-5-6,-10 9 3,17-7-7,-8 3 4,-1-4 0,-8 8 2,15-12-3,-8 7 5,0-2-4,-7 7 2,14-9-1,-14 9 1,19-7-4,-13 2 6,-6 5 0,16-12-1,-8 5-5,-8 7 3,16-8 0,-6 2-3,-10 6 2,12-12 2,0 6-2,-4 1 3,3-2-3,1-5 1,3 4-1,0 3 5,1-2-2,-6 3 4,4-5-3,-2 5 3,-2-3-3,3 0 5,3-3-6,-6 3 6,-1 3-3,4-3-4,-4 1 2,4-1-2,-2 0-1,2 1-1,-1 0 0,-1 1 3,4-4-4,-1 2 3,1 0-5,-1 1 3,1-1 2,-3 0 2,3-1-4,1 2 1,-3-2-3,3-1-1,-1 1 0,0 2 3,4 3-2,-7-6 1,4 1 1,-1 3 0,4-2-1,-4-1 4,0-3-1,3 3-1,-1 2 0,-2-2 0,2 1 0,-2-1 1,3 0 0,-1-1-2,-2 1 2,5 0-1,-2 1 1,-3-1-3,2 0-1,2 0 1,-2 0-2,0 0 2,-2 1 4,4-1-4,-4 2-3,3 0 8,-1-2-6,1 0 2,-2 3-3,1-2 0,0-1 3,-2 2-2,2-1 0,0 0 2,-1 1-3,1-2 2,-2 2 3,4-2-4,0 0-2,-4 0 4,4 3-2,-4-3-1,1 1 2,1-3-3,0 2 4,-2 1-1,6-3-1,-2-1 3,-1 4-2,5-5 1,0 1-1,-4 2-1,2-3-2,-1 1-1,6-2 1,1 3 3,-8-1-1,0 1 1,0-3-2,-1 4 4,1-1-2,-2 0 2,-1 0-2,4 1 1,-3 2 2,2-5 1,0 3 1,-4 2-3,6-5 0,-4 5-1,1-2 2,1-3-3,2 4 3,-2-4-4,1 5 2,7-7-3,-1 3 0,-4 2 3,2-6 2,-3 7-5,4-7 1,-4 6 1,-3 0 1,3-3-1,6 0-1,-8 4 0,10-7 1,-5 2 0,3-3-1,-1 2 1,-6 3-2,6-3 1,-5 5-1,3-5 4,-4 6-2,-1-1-3,-2 0 1,10-5 1,-3 1 0,-7 5-1,4-2-1,1 2 1,-2-1-1,3 0 1,0-7 3,-5 4-1,2 3-2,4-7 0,0 2-2,-2 6 4,2-9 0,0 6 0,0-2 0,3-4 0,-10 6-2,11-5 1,-3 5-2,2-1-1,-3-1 2,0-2-1,5 6 2,-10 0 0,2-4 1,-1 2-2,-1 0 0,1 2 1,-3-3 1,11-1 1,-11 6-2,12-4 1,-12-1-3,10 0 0,-8 3 3,8-3 0,-1 1-1,-4 0 1,6-3 2,-1 0-5,0 2 4,-1-4-1,1 3-2,2 0 9,-1 1-9,-1-3 2,2 3-3,-2 0 0,1 1 12,1-3-11,-4 2-2,3 1 5,-5-1-3,-4 0 4,0 2 2,0-1 0,0 2 2,-2 1 1,3-5 2,4 0-1,0-2 0,0-5-1,0 5 3,5 0-5,-2-4 1,4 2-4,8-6 3,-8 6-2,0 0 4,1-2-1,6-3 0,-8 7-1,-1-2 1,4 1-2,-2 1 3,1 1 4,-6 3 0,-2-4 2,-4 6 3,-1-1 2,1-2-1,-3 1-2,2-1-2,0-1 1,5-2-4,-5 1-1,5-7 3,-2 6-3,7-5-1,-3 3-6,11-9 5,2 1-3,-1 0-2,6-1 0,1 0 1,-1 2 1,2 1-6,-1 2 4,-15 5 1,1 0 3,-4 7 8,1-5 6,-11 5 5,3-2-2,-3 2 5,-3-2-5,3 3 2,-3-3 1,0 2-5,-4 4 1,5-3-5,-6 1 1,3-2-2,1-1-4,-1 0 2,2-2-4,0 0 1,1 1 0,0-1-5,2-1 1,4 3-1,-4-3-4,0 1 2,5-4-1,0 8-3,-4-5 0,2 2 4,-5 0-3,1 5-4,-1-1 3,1 0 0,-3 1 1,-4 1-1,3-1-1,-4-2 2,2 3-5,-1-1 5,3 4-1,-12 2-3,22-8 0,-12 3-9,4 0-12,-4 2-17,2-1-16,-1 1-30,-11 3-28,20-8-35,-20 8-36,22-11-43,-15 10-177,-7 1-437,0 0 194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5:00.8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3607AA3-6E93-4A2D-86D9-F738AD38EFD1}" emma:medium="tactile" emma:mode="ink">
          <msink:context xmlns:msink="http://schemas.microsoft.com/ink/2010/main" type="writingRegion" rotatedBoundingBox="4336,17126 4127,12988 5794,12904 6003,17041">
            <msink:destinationLink direction="with" ref="{56740990-6EC3-4B9B-99F6-B40C03A48E8E}"/>
          </msink:context>
        </emma:interpretation>
      </emma:emma>
    </inkml:annotationXML>
    <inkml:traceGroup>
      <inkml:annotationXML>
        <emma:emma xmlns:emma="http://www.w3.org/2003/04/emma" version="1.0">
          <emma:interpretation id="{236F1429-63AB-488F-854E-BF072EAFBCBD}" emma:medium="tactile" emma:mode="ink">
            <msink:context xmlns:msink="http://schemas.microsoft.com/ink/2010/main" type="paragraph" rotatedBoundingBox="4336,17126 4127,12988 5794,12904 6003,170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5986AB-B429-4748-AE04-6D6FEE532663}" emma:medium="tactile" emma:mode="ink">
              <msink:context xmlns:msink="http://schemas.microsoft.com/ink/2010/main" type="line" rotatedBoundingBox="4336,17126 4127,12988 5794,12904 6003,17041"/>
            </emma:interpretation>
          </emma:emma>
        </inkml:annotationXML>
        <inkml:traceGroup>
          <inkml:annotationXML>
            <emma:emma xmlns:emma="http://www.w3.org/2003/04/emma" version="1.0">
              <emma:interpretation id="{5B9D83DC-DCAD-4020-9097-1C7C04D97EB2}" emma:medium="tactile" emma:mode="ink">
                <msink:context xmlns:msink="http://schemas.microsoft.com/ink/2010/main" type="inkWord" rotatedBoundingBox="4584,17113 4524,15919 5608,15864 5668,17058">
                  <msink:destinationLink direction="with" ref="{0A6D4254-6470-427A-87E3-E678E1834DFB}"/>
                </msink:context>
              </emma:interpretation>
              <emma:one-of disjunction-type="recognition" id="oneOf0">
                <emma:interpretation id="interp0" emma:lang="en-IN" emma:confidence="0">
                  <emma:literal>B</emma:literal>
                </emma:interpretation>
                <emma:interpretation id="interp1" emma:lang="en-IN" emma:confidence="0">
                  <emma:literal>5</emma:literal>
                </emma:interpretation>
                <emma:interpretation id="interp2" emma:lang="en-IN" emma:confidence="0">
                  <emma:literal>4</emma:literal>
                </emma:interpretation>
                <emma:interpretation id="interp3" emma:lang="en-IN" emma:confidence="0">
                  <emma:literal>$</emma:literal>
                </emma:interpretation>
                <emma:interpretation id="interp4" emma:lang="en-IN" emma:confidence="0">
                  <emma:literal>b</emma:literal>
                </emma:interpretation>
              </emma:one-of>
            </emma:emma>
          </inkml:annotationXML>
          <inkml:trace contextRef="#ctx0" brushRef="#br0">2801 15296 42,'-16'-4'86,"16"4"-1,0 0-8,0 0 6,0 0-3,0 0-1,-15-3 1,15 3-3,0 0-9,0 0 1,0 0-9,0 0 0,0 0-4,0 0-9,0 0 0,0 0-5,0 0-5,0 0-2,0 0-1,41-5 0,-22 5-3,11 0-6,-4 0 3,10 4-9,-4-3-1,4 4-2,-3-3-5,2 6 1,-2-3-3,1 6-11,-7-6-12,7 2-25,-8 5-8,5-4-15,-11 0-15,3 2-14,-8-1-16,2 2-61,0-6-182,-2 1 80</inkml:trace>
          <inkml:trace contextRef="#ctx0" brushRef="#br0" timeOffset="-401.0546">2898 15180 8,'0'0'59,"0"0"-4,0 0 2,0 0-7,0 0-2,0 0-7,0 0-1,0 0-1,0 0 0,0 0-8,0 0-1,0 0-1,-19 12-4,19-12 1,0 0-8,0 0 4,0 0 0,0 16-5,0-16-3,0 0-1,0 0 2,14 17 2,-1-9-14,1-3 1,3 6-8,0-2-8,2 2-13,5 3-7,2 0-12,-3 5-58,0-4-109,-8 3 50</inkml:trace>
          <inkml:trace contextRef="#ctx0" brushRef="#br0" timeOffset="15921.0253">2717 14712 21,'0'0'59,"0"0"-2,0 0-11,0 0-5,0 0-1,0 0-2,0 0-6,0 0-1,0 0-2,0 0-2,0 0-4,0 0-3,0 0-8,0 0 7,0 0-1,0 0-8,0 0-1,0 0 3,0 0 3,0 0-1,0 0 2,0 0 0,0 0 3,0 0-4,0 0 10,0 0-6,0 0 1,0 0 0,0 0-6,0 0 10,0 0-3,0 0-4,0 0 0,0 0 7,0 0-2,0 0 1,0 0 2,44 6 3,-44-6-3,0 0 3,0 0-6,0 0-4,0 0 1,12 3 0,0 1-7,-12-4 6,17-4-9,-17 4 6,0 0-8,21 0 3,-21 0 1,15 4-2,-15-4-5,14 0 5,-14 0-8,15 4 2,-15-4 1,12 3 2,-12-3-7,14 1 9,-2 3-2,-12-4-3,15 4-2,-10 3 4,-5-7-4,16 4 8,-6-1-9,-10-3 4,15 10 2,-15-10 0,10 4-8,-1 0-5,-9-4 10,12 10 0,-4-4-5,1-1 7,-4 1-7,4 2 9,-3 1-3,1-2-11,-7-7 7,16 13-1,-9-2 7,1-5-4,1 2-6,-4 0 6,5-2 0,-1 3-2,-3 2 9,5-3-4,-6 0-10,3 0 7,3 4-10,-1-4 5,-5-1 3,2 3-2,0-4 1,-1 4 2,1-2-2,-2 3-4,-5-11 6,9 16-2,-6-10-1,-3-6 2,7 17-1,-7-17-5,0 15 11,0-15-2,0 15-5,0-15 5,4 15-6,-4-15 4,0 0-4,0 13 3,0-13-1,3 8-2,-3-8-2,0 0 8,2 14-4,-2-14-4,0 0 8,0 0-9,3 16 11,-3-16 2,0 0-8,0 0-2,-3 12 0,3-12 2,0 0 1,0 0 2,3 14-5,-3-14 7,0 0-2,0 0-4,2 14 6,-2-14-4,0 0-2,1 10 10,-1-10-8,0 0 3,6 15-1,-6-15-6,0 0 1,1 9 4,-1-9-4,0 0 4,0 14-5,0-14 3,0 0-4,0 0 7,0 0-8,0 17 12,0-17-14,0 0 8,0 0-3,0 0 3,-1 14-1,1-14 8,0 0-6,0 0 0,0 12-2,0-12 0,0 0-5,-4 13 11,4-13-2,0 0-1,-3 13 1,3-13-5,0 0 0,0 0 3,-2 12-3,2-12-3,0 0 6,0 0 4,0 0-2,-3 12-5,3-12-1,0 0 5,0 0-6,0 0 4,-5 11-6,5-11 8,0 0-7,0 0 8,0 0-1,0 0-1,0 0-3,0 0 3,0 0 0,0 0 2,0 0 1,0 0 4,0 0-1,0 0-8,0 0 2,0 0 4,0 0-3,0 0 0,0 0-4,0 0 18,0 0-9,0 0-7,0 0-2,0 0 5,0 0-9,0 0-4,0 0-7,0 0-3,5-42-8,-5 42 6,0-17 2,0 17-2,3-16 4,-3 16 1,0-16 4,0 16 2,-3-20 2,3 20-3,-2-15-3,2 15 2,-3-20 0,-1 9 3,4 11 2,0-22-4,0 22-1,-3-20 2,-1 9-3,3-2 4,1 13 0,-6-20 4,1 3-5,5-1 2,-3 1-16,-1 2 7,1-1 2,0 0 1,-1-1 6,4 1-10,-1-1 4,-3 0 3,4 3-5,0 14 8,-3-24 1,1 8 0,-3 5-4,5 11-3,-5-19-1,1 10 2,4 9 0,-10-16-7,3 12 5,7 4 0,-10-14-5,0 7-2,0 4-3,10 3 2,-19-8-2,19 8 1,-19-4-2,9 0 2,10 4 7,-23-2-11,23 2 1,-18-3 3,7 0-2,11 3-18,-20 0-48,20 0 21</inkml:trace>
          <inkml:trace contextRef="#ctx0" brushRef="#br0" timeOffset="16823.0318">2830 14704 11,'0'0'10,"0"0"0,12 1-4,-12-1 2,0 0-3,20 0-2,-20 0 5,9 7-1,-9-7-2,20 5 1,-11-1-4,-9-4 1,15 11-3,-5-8 5,2 2-4,-3 3 4,-2-3-8,3 3 9,-3 0-4,5-1-2,-6 2 1,3 3 3,1-3 3,-1 1 0,-2-2 5,-1 4-3,1-3-1,2 2 4,-2-2-2,1 2 5,-1-2-9,1 5-2,1-4-2,-2-1 3,5-2 5,-4 1-3,3 4-1,2 0-5,-4-6 2,-1 3 1,4-1-1,-1 1 0,0 3-3,-4-2 2,4 3-8,-5-1 9,3-7 12,-2 7-4,-4-3 0,2 5 5,0-8-2,1 6-2,-3-1 4,0 0 5,1 2-8,-4-13 4,10 15-4,-8-6-3,-2-9 8,7 15-5,-2-8 5,-5-7-8,0 13 0,0-13-9,8 13 5,-8-13 3,5 12-2,-5-12 0,6 12-1,-6-12-7,3 10 8,-3-10 3,0 14-9,0-14 5,0 0 12,0 15 0,0-15 4,0 0-11,-5 16 6,5-16 3,-4 9 0,4-9-9,-5 12 6,5-12-5,0 0-15,-8 11 8,8-11 7,0 0-9,-5 10 5,5-10-4,0 0 3,0 0 5,0 0-12,-7 9 6,7-9-3,0 0 4,0 0-3,0 0 4,0 0-6,0 0 1,0 0-3,-10 6 6,10-6 0,0 0-18,-7 7 15,7-7 7,0 0-4,0 0 6,0 0-3,0 0 2,-16 5 2,16-5-7,0 0 7,0 0-14,0 0 0,0 0 18,0 0-13,0 0 5,0 0 1,0 0-8,0 0 6,0 0 5,0 0-17,0 0 5,0 0 1,0 0 2,0 0-2,0 0 0,0 0-3,0 0 2,0 0 9,0 0-8,0 0 1,0 0-6,0 0-2,0 0-1,0 0 8,0 0-1,0 0-1,0 0 3,0 0-6,0 0 10,0 0-8,0 0 0,0 0-5,0 0 17,0 0-18,0 0 7,0 0 0,0 0-4,0 0 0,0 0-5,0 0 12,0 0-12,0 0-7,0 0 5,-10-20-6,10 20-1,0 0-10,-5-9-10,5 9-3,0 0-1,0 0-10,0 0-57,-9-11-119,9 11 53</inkml:trace>
          <inkml:trace contextRef="#ctx0" brushRef="#br0" timeOffset="-1716.8793">2652 15249 11,'0'0'56,"0"0"-8,0 0-3,0 0-6,0 0 1,0 0-12,0 0-2,0 0-7,0 0-7,0 0-2,0 0-7,0 0-10,0 0-10,0 0-36,0 0-56,0 0 25</inkml:trace>
          <inkml:trace contextRef="#ctx0" brushRef="#br0" timeOffset="-3475.038">2415 15379 198,'0'0'254,"0"-11"-16,0 11-9,0 0-8,1-16-4,-1 16-13,0 0-7,-1-16-10,1 16-8,0 0-6,0 0-10,0 0-12,-4-16-12,4 16-4,0 0-11,0 0-16,0 0-10,0 0-7,0 0-7,0 0-13,0 0-10,0 0-8,0 0 3,0 0-9,0 0-2,0 0-1,0 0 6,0 0 6,-8 45-7,8-30 2,-4 6-2,1-6-6,3 12 1,-5-7 0,3 1 1,-3 6-6,1-7 1,1-2-25,1 4 12,1 0 5,-3-3-2,1 9-3,-1-7-4,-1-2-2,5 1 2,0-2-5,-3 1-3,1 0-35,4-3 2,-2 3 1,0-5 4,0 0 0,0-5-2,0-9 4,0 19-3,0-19 2,3 13-17,-3-13-8,0 12-4,0-12-6,0 0-4,5 11 0,-5-11 12,0 0-13,0 0-1,0 0-1,0 0 5,0 0 3,0 0 6,14-31 1,-7 19 5,-2 5 2,-5 7 0,7-22 4,-4 15 5,-3-10-2,4 6 8,1-2 0,-2 2 2,1-2 8,2 3-8,-1 1 4,-1 1 5,-4 8 1,8-20 6,-2 12 3,2 2 4,-1-4-2,-7 10 6,14-8 2,-6 3-1,-1-2 1,-7 7 1,19-7 0,-7 7 10,-12 0-6,18 0-5,-18 0-2,23 1-1,-10 4 0,-2 3 9,1-2-6,1 3 0,-1 4 0,0-4-1,4 7-1,-6-4 0,-2 4-2,3-1-1,-5-2 0,-2 3-1,-3-5 2,3 2-2,-2-6-3,-1 6-1,-1-13 1,-1 21 0,-6-10 0,-3 0 1,4-3 11,-7 0-9,1 1-10,-7-5 19,0 4-11,-1-4-1,-1-1-4,1 1-3,-2-3-11,-4 1-7,5-4-13,-4 2-5,3 0-33,3-5-26,-2 5-29,-1 0-35,22 0-39,-34-5-34,19-1-28,15 6-180,-33-4-480,33 4 213</inkml:trace>
        </inkml:traceGroup>
        <inkml:traceGroup>
          <inkml:annotationXML>
            <emma:emma xmlns:emma="http://www.w3.org/2003/04/emma" version="1.0">
              <emma:interpretation id="{C0C09FCC-EFBA-4D73-896E-0BFF342F4EB1}" emma:medium="tactile" emma:mode="ink">
                <msink:context xmlns:msink="http://schemas.microsoft.com/ink/2010/main" type="inkWord" rotatedBoundingBox="4237,15152 4127,12988 5794,12904 5903,15068"/>
              </emma:interpretation>
              <emma:one-of disjunction-type="recognition" id="oneOf1">
                <emma:interpretation id="interp5" emma:lang="en-IN" emma:confidence="0">
                  <emma:literal>Eat;</emma:literal>
                </emma:interpretation>
                <emma:interpretation id="interp6" emma:lang="en-IN" emma:confidence="0">
                  <emma:literal>often i</emma:literal>
                </emma:interpretation>
                <emma:interpretation id="interp7" emma:lang="en-IN" emma:confidence="0">
                  <emma:literal>own i</emma:literal>
                </emma:interpretation>
                <emma:interpretation id="interp8" emma:lang="en-IN" emma:confidence="0">
                  <emma:literal>Ear;</emma:literal>
                </emma:interpretation>
                <emma:interpretation id="interp9" emma:lang="en-IN" emma:confidence="0">
                  <emma:literal>Ema;</emma:literal>
                </emma:interpretation>
              </emma:one-of>
            </emma:emma>
          </inkml:annotationXML>
          <inkml:trace contextRef="#ctx0" brushRef="#br0" timeOffset="94714.7904">2732 13516 6,'0'0'86,"0"0"4,0 0-5,0 0-2,0 0 0,0 0-3,0 0-10,0 0 0,-13 3-8,13-3-10,0 0 0,0 0 1,0 0-6,0 0 9,0 0-14,0 0 5,0 0-13,0 0-1,0 0-2,0 0 3,0 0-8,0 0 2,0 0-8,-11-20 5,11 20-14,0 0 6,0 0-3,0 0-3,0 0-6,2-19 16,-2 19-11,0 0 10,0 0-2,0 0-1,-2-17-6,2 17 6,0 0 1,0 0-10,-5-11 11,5 11-5,0 0-8,0 0 10,0 0-4,0-17-2,0 17-4,0 0-2,0 0 3,0 0-1,0-16-3,0 16 4,0 0-6,2-15 5,-2 15-5,3-12-1,-3 12 4,0 0 0,4-13-2,-4 13-6,0 0 8,0 0 13,3-12-23,-3 12 11,0 0-8,0 0 10,0 0-6,0-18 0,0 18 2,0 0-9,0 0 6,2-13-4,-2 13 5,0 0-1,0 0 1,0 0-7,0 0-45,2-15-17,-2 15-32,0 0-136,0 0-255,0-11 113</inkml:trace>
          <inkml:trace contextRef="#ctx0" brushRef="#br0" timeOffset="95250.9321">2879 13511 34,'0'0'94,"0"0"-12,0 0-3,0 0 0,0 0-11,0 0 2,0 0-17,0 0 1,0 0 5,0 0-11,0 0-3,0 0-2,0 0-2,0 0-6,0 0-6,0 0 1,0 0-2,0 0 1,-8-20-13,8 20 1,0 0 5,-4-11 1,4 11-12,0 0 3,0 0 5,0-17-6,0 17-5,0 0 11,0 0-7,-5-12-1,5 12-11,0 0-1,0-17 8,0 17 1,0 0-3,-7-14-2,7 14-3,0 0 9,-3-14-11,3 14-5,-5-15-13,5 15-16,-2-15-7,2 15-11,-7-13-11,7 13-9,-5-12-14,5 12-51,0 0-148,-7-10 66</inkml:trace>
          <inkml:trace contextRef="#ctx0" brushRef="#br0" timeOffset="-10534.9221">2671 13678 152,'0'-20'182,"1"11"-1,-1 9-6,2-24-1,2 15-3,-4 9-2,0-19-2,0 19-3,3-15-1,-3 15-2,0-11-10,0 11-5,0 0-7,3-15-2,-3 15-6,0 0-3,0 0-9,0 0-4,0 0-7,0 0-1,-6-17-13,6 17-4,0 0-3,0 0-11,0 0-6,0 0-5,0 0-7,0 0-4,0 0-8,0 0-3,0 0-9,0 0-2,0 0-3,0 0-15,0 0 10,0 0-4,0 0-4,0 0-4,-16 38 2,16-25 3,-3 4-6,-4-2 1,2 3 10,0 3-13,-4-1-2,4 0-4,-2 7 5,0-2 1,2-5-6,-2 4-16,1-7-11,-1-1-25,2 3-20,1-4-18,2-1-26,-6 0-32,8-14-24,-5 21-39,5-21-22,-2 17-32,2-17-13,-3 6-138,3-6-447,0 0 198</inkml:trace>
          <inkml:trace contextRef="#ctx0" brushRef="#br0" timeOffset="-9043.1235">2753 13308 147,'0'0'148,"-5"-14"2,5 14 5,0 0-1,-4-13-5,4 13 0,0 0-4,-8-15 2,8 15-2,-2-11-1,2 11-4,0 0 0,0 0-4,-9-9-3,9 9-8,0 0-8,-6-8-5,6 8-9,0 0-4,0 0-10,0 0-7,0 0-9,0 0-8,0 0-2,0 0-7,0 0-7,0 0-6,0 0-5,0 0-3,0 0-2,0 0-6,0 0-4,0 0-1,0 0 3,0 0 5,-4 38-4,4-25 10,-3 3-13,3 0-2,0 5-3,0-1 2,-2 0-1,2 3-7,-2-3 4,2 8-2,-3 0 2,3-6-5,-5 3-3,8 0-3,-6 1 4,3-4 1,0-2-14,0-3-22,-4 2-17,4-6-25,-1 3-23,1-16-24,-2 19-18,2-19-21,0 16-12,0-16-4,0 13-13,0-13-16,0 0-17,0 0-149,0 0-395,0 0 175</inkml:trace>
          <inkml:trace contextRef="#ctx0" brushRef="#br0" timeOffset="-10055.28">2712 13509 50,'0'0'158,"5"-8"-5,-5 8-4,0 0-6,0 0 1,0 0-7,2-13-2,-2 13 1,0 0-7,0 0-1,0 0-6,0 0-8,3-10-2,-3 10-6,0 0-1,0 0-4,0 0-6,0 0-1,0 0-9,0 0-2,0 0-4,0 0-8,0 0-6,0 0 1,5-12-4,-5 12-2,0 0-6,0 0 5,0 0 3,0 0 0,0 0-1,0 0-2,7-9 2,-7 9-4,0 0 7,0 0-9,0 0 0,0 0 5,0 0-9,0 0 2,0 0 0,2-12-5,-2 12-1,0 0 6,0 0-7,5-12-5,-5 12-6,0 0-4,0 0 1,0 0-8,0 0-1,0 0-6,0 0 8,0 0-13,0 0 6,0 0-9,0 0 6,0 0-24,0 0 3,0 0 4,0 0 9,0 0 0,0 0-5,0 0 1,-14 45-12,12-34 17,-1 5-13,-2-1-26,3-1-22,-5 3-20,2-2-11,2 0-15,3 1-19,0 0-20,0 0-23,0-16-31,3 21-22,-3-21-15,14 23-21,-12-11-180,-2-12-465,11 16 205</inkml:trace>
          <inkml:trace contextRef="#ctx0" brushRef="#br0" timeOffset="-9568.9707">2710 13516 149,'5'-13'149,"-5"13"2,0 0-6,-3-22-3,3 22 5,-7-15-6,7 15-13,-2-17-5,-1 8-10,3 9-6,-7-18-9,3 8-2,4 10 0,-3-17-1,3 17-7,-2-21-7,-1 12 1,3 9-2,0 0-9,3-24-2,-3 24 0,4-17-6,-4 17 1,1-16-4,-1 16-1,6-14-4,-6 14 0,5-13 0,-5 13 1,3-12 2,-3 12-5,0 0-3,5-9-5,-5 9-4,0 0-2,0 0-6,0 0-4,0 0-5,4-12 0,-4 12-5,0 0-3,0 0-1,0 0-3,0 0-4,0 0 3,0 0-8,0 0 2,0 0 0,0 0-1,0 0-1,0 0-1,7 29 2,-7-29-4,0 14 3,0-14 4,6 18-5,-6-6 0,2 0-2,-2-12-11,0 29-11,0-10-27,-2-3-20,-1 4-30,0-4-31,-1 3-31,4-3-33,0 2-26,-3-3-189,-1-3-441,4-12 195</inkml:trace>
          <inkml:trace contextRef="#ctx0" brushRef="#br0" timeOffset="361716.4847">2408 13530 29,'0'0'54,"0"0"-3,0 0-5,0 0 1,0 0-4,0 0-2,-12-7-11,12 7 9,0 0-11,0 0 3,0 0-5,0 0-8,0 0 3,0 0-5,0 0 1,0 0-3,0 0 0,0 0-1,0 0-11,0 0 7,0 0 0,0 0 3,0 0-8,0 0 3,0 0-1,0 0 0,0 0-6,0 0 11,0 0-6,0 0-5,0 0 1,0 0 6,0 0-3,0 0-6,0 0 7,0 0-4,0 0-7,0 0-2,0 0-5,0 0 2,0 0-8,0 0-1,0 0-3,0 0-5,0 0-3,0 0-11,30-12-4,-30 12-24,12-4-75,-12 4 32</inkml:trace>
          <inkml:trace contextRef="#ctx0" brushRef="#br0" timeOffset="-4787.0405">2280 13122 14,'0'0'80,"0"0"-2,0 0 3,0 0 9,0 0-2,0 0 0,0 0-2,0 0 9,0 0-18,0 0 1,0 0-4,0 0-7,0 0-3,0 0-5,0 0 1,0 0 0,0 0-6,-35-20 1,35 20-4,-17-7-6,17 7-6,-12-5 4,12 5-4,-13-4-1,13 4-5,-12-3 1,12 3-4,-19 0 5,19 0-4,-15 0-1,15 0-2,-17 3-1,17-3 2,-19 9 2,5-2-5,-5 1 1,6 4-1,-4 0-1,3 2 2,-5 3 8,4 1 8,3-2-7,-4 6-3,1-1-2,1-2 5,4-2-6,2 2-3,1-2-2,0 1 5,4-2-8,-3-4-2,6-2 4,0-10-3,2 20 4,-2-20 1,5 13 1,-5-13 3,12 7 2,-12-7 2,16 0 6,-16 0-6,22-7 0,-10 2-1,-2-2 1,2 1-2,-2-2 1,2-3 3,-5-5-7,3 6-6,-3-5 5,-2-1-3,-1-3 0,4 3 4,-3-5-3,-1 1 1,1 5 4,0-4 3,-2 5 3,-1-6 4,-2 5-1,0 15-3,3-20-1,-3 8 3,0 12 6,2-20 12,-2 9-4,0 11 4,0 0-10,0-17-4,0 17-4,0 0-8,0 0 3,0 0-11,0 0 7,0 0 9,0 0 5,0 0-7,-7 44 6,6-24-12,1 3-3,-2 5 4,-3 1-3,5-2 4,0 2-15,-4 0 0,8-2-7,-4 1 2,5-8-23,-3 8-43,1-8-60,0 0-75,6-3-100,0-2-312,4 0-649,9-8 288</inkml:trace>
          <inkml:trace contextRef="#ctx0" brushRef="#br0" timeOffset="94069.7974">2778 13343 21,'0'0'75,"0"0"2,0 0-4,0 0-6,0 0 0,0 0 3,0 0-17,0 0-13,0 0 8,0 0-6,0 0 5,0 0-15,0 0-2,0 0-7,0 0-17,-7-12-18,7 12-27,0 0-21,0 0-50,18-21-120,-8 14 54</inkml:trace>
          <inkml:trace contextRef="#ctx0" brushRef="#br0" timeOffset="96661.0084">2789 13326 2,'0'0'65,"0"0"-4,0 0-10,0 0-4,0 0 0,0 0-5,0 0-2,0 0-1,0 0 3,0 0-3,0 0-1,0 0 3,0 0 1,0 0 6,0 0 0,0 0-1,0 0 1,0 0 1,0 0 2,0 0-7,0 0 9,0 0-12,0 0-2,0 0-10,0 0 7,-16-3-5,16 3-4,0 0 2,0 0-13,0 0 2,0 0-10,0 0 6,0 0 0,5-20 6,-5 20-4,0 0-7,0 0 2,0 0 7,7-20-7,-7 20 1,0-13 3,0 13 7,7-13-6,-7 13 4,2-10 2,-2 10-9,0 0 10,5-16-8,-5 16 1,0 0-1,3-11-16,-3 11 16,0 0-1,0 0-6,5-13 6,-5 13-5,0 0-2,0 0 3,0-15-1,0 15-8,0 0 7,7-8-7,-7 8 10,0 0-8,4-13-4,-4 13 10,0 0-4,0-14 0,0 14-3,0 0-2,5-13 3,-5 13 2,1-13 3,-1 13-8,0 0 3,0-15-3,0 15-1,0 0 12,2-15-7,-2 15 3,0 0 2,4-14 0,-4 14 0,0 0 0,0 0-1,-4-19 1,4 19-1,4-10 0,-4 10-5,0 0 3,0-18-2,0 18 3,0 0-1,3-12 0,-3 12-1,3-13 0,-3 13-2,0 0-1,2-16 2,-2 16-9,7-15 13,-7 15-6,0 0-1,0 0 6,2-12 3,-2 12-7,1-12 7,-1 12-2,0 0 5,4-14-7,-4 14 9,0 0-8,0-15 10,0 15-6,0 0-2,0-20 2,0 20 3,0-12-9,0 12 8,0 0-3,0-16-2,0 16 2,0 0-5,3-15-3,-3 15 1,0 0 0,-3-15 3,3 15-3,0 0 4,3-13-3,-3 13 1,0 0-2,0 0 3,-3-17-3,3 17 3,0 0-2,0-13-4,0 13 4,0 0-7,0 0 3,0 0-1,0-17 3,0 17-9,0 0 7,0 0 5,0-14-1,0 14-2,0 0 2,0 0-5,-4-17 1,4 17 5,0 0-6,4-15 2,-4 15 2,0 0-2,0-16 6,0 16-6,0 0 0,0-15-2,0 15 2,0 0 1,0-17 6,0 17 0,0 0 0,3-16 2,-3 16 2,0 0-2,-7-12-1,7 12-4,-1-11 3,1 11-3,-9-14 0,9 14 6,-5-18-8,5 18-2,-7-12 4,7 12 1,-3-16 2,-2 6-3,5 10-2,-7-18 2,7 18 4,-4-13-8,-1 4 5,5 9-2,0 0 4,0-16-2,0 16-6,0 0 8,-3-18-3,3 18-4,-4-11 4,4 11-4,0 0 5,0 0 2,0 0-2,4-22 2,-4 22 0,-4-12-4,4 12 4,0 0-4,-1-15-5,1 15 4,-2-15 6,2 15-8,-3-17 6,3 17-2,-4-12 3,4 12 3,0-14-3,0 14-1,0 0-1,0-20 1,0 20 5,4-11-5,-4 11 0,0 0-1,5-15 3,-5 15 0,0 0 1,0-13-5,0 13 1,0 0-2,7-15 3,-7 15-1,0 0 0,1-11-2,-1 11 3,5-13 1,-5 13-3,0 0 4,0 0 0,0-16 0,0 16 4,7-12-7,-7 12 3,4-12 3,-4 12 1,0 0-5,12-11 4,-12 11-4,6-10 1,-6 10-2,9-11 2,-9 11 0,3-12 8,-3 12-2,0 0 4,9-13-2,-9 13 5,0 0-3,5-11-6,-5 11 2,0 0 0,2-12-2,-2 12-1,0 0-1,0 0 3,3-20-5,-3 20 6,4-10-8,-4 10 1,0 0-2,-2-18 3,2 18-6,0 0 5,0-19-2,0 19 1,-2-14 5,2 14-7,-3-19 5,3 19-1,-4-13-2,4 13 7,-3-15-4,3 15-3,0-13 2,0 13-1,-2-15 1,2 15-1,0 0-3,-7-16-1,7 16 0,0 0 1,-1-11 0,1 11 1,0 0-2,0 0-2,0 0 1,1-22 1,-1 22 2,0 0-2,-3-9 3,3 9 6,0 0-3,0 0 0,0 0 2,2-18 9,-2 18-8,0 0 1,0 0-8,0 0 2,-7-12-3,7 12-1,0 0 0,0 0 0,0 0-1,0 0-1,-2-18 0,2 18 1,0 0-2,0 0 3,0 0-1,0 0-4,0 0 1,-12-5 0,12 5 0,0 0 0,0 0 0,0 0-6,0 0-16,0 0-20,0 0-28,0 0-40,0 0-46,0 0-40,0 0-21,0 0-195,-15 27-447,15-27 198</inkml:trace>
          <inkml:trace contextRef="#ctx0" brushRef="#br0" timeOffset="18640.9681">2722 13221 39,'0'0'84,"0"0"0,0 0-10,0 0-2,0 0-14,0 0 0,0 0-8,0 0-2,0 0-6,0 0-5,0 0 1,0 0-7,0 0-17,32-17 7,-16 12 3,-1-1 0,7-1-8,4-1-3,1-4-13,4 1-7,1-2-12,-2-1-8,5 1-4,6-2-9,4-1-19,-14 4-49,-2 1-116,-4-1 52</inkml:trace>
          <inkml:trace contextRef="#ctx0" brushRef="#br0" timeOffset="18280.8368">2753 13305 61,'0'0'71,"0"-17"-5,0 17 1,0 0-12,0 0-1,0 0 4,0 0-9,0 0-1,5-12-3,-5 12-6,0 0-3,8-8-4,-8 8 9,0 0-13,7-11 6,-7 11-11,10-9 3,-1 4-8,-9 5 2,15-9-7,-6 2 5,5-1-7,-4 0 6,2-3-5,5-2-3,0 3-7,-3-3-3,1 1-12,0 1-2,-1-1-4,1 2-6,1-1-12,-3-2-12,3 2-14,-1-5-60,-3 4-131,-2-4 58</inkml:trace>
          <inkml:trace contextRef="#ctx0" brushRef="#br0" timeOffset="120017.0732">2763 11945 84,'0'0'99,"0"0"4,-9 3-10,9-3-4,0 0-12,0 0 1,0 0-5,0 0-1,0 0-9,0 0-1,0 0-11,0 0-1,0 0-15,0 0 5,0 0-2,0 0-8,0 0-2,0 0 3,0 0-8,0 0 5,45 8-11,-26-8 5,3 4-7,9-3-4,6 1 0,9-2 4,0 5 5,4-4-10,-2 3-1,-2-1-8,3 2-6,-8-2-17,7 1-1,-12-3-9,0-1-20,-4 2-14,4-2-24,-5 0-19,-12 2-55,1-2-177,1 0 79</inkml:trace>
          <inkml:trace contextRef="#ctx0" brushRef="#br0" timeOffset="269473.9152">2544 11776 15,'0'0'53,"-12"-8"-1,12 8-8,0 0-20,0 0-17,0 0-20,0 0-18,0 0-33,-18 16 15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0:13.6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1D2B7AD-D94A-412D-A5BF-2647B60E4F5F}" emma:medium="tactile" emma:mode="ink">
          <msink:context xmlns:msink="http://schemas.microsoft.com/ink/2010/main" type="inkDrawing" rotatedBoundingBox="12700,17508 12976,13335 13193,13349 12917,17523" semanticType="verticalRange" shapeName="Other">
            <msink:sourceLink direction="with" ref="{0B1AF723-1B4C-46D4-8260-CAB6DAC19A6B}"/>
            <msink:sourceLink direction="with" ref="{6C3C6F0A-61C8-45D4-AF4C-9E7158E2167D}"/>
            <msink:destinationLink direction="with" ref="{00B33965-8CF2-4FED-B4C5-FCD321261FF5}"/>
          </msink:context>
        </emma:interpretation>
      </emma:emma>
    </inkml:annotationXML>
    <inkml:trace contextRef="#ctx0" brushRef="#br0">423-2 76,'0'0'67,"0"0"6,0 0-8,0 0-6,0 0 5,0 0-5,0 0-7,0 0 1,0 0-2,0 0-2,0 0-11,0 0 4,0 0-1,0 0-4,0 0 0,0 0-5,0 0-4,0 0 1,0 0-2,0 0-4,0 0-3,0 0 2,0 0-2,0 0 5,0 0-11,-5-8 9,5 8-6,0 0 0,0 0-8,0 0 5,0 0-1,0 0-2,0 0 8,0 0-1,0 0-7,0 0 10,0 0-5,0 0 1,0 0 15,-18 21-11,18-21-3,0 0 3,0 0 2,0 0-3,-8 12 1,8-12 3,0 0-3,-7 8 0,7-8 1,0 0 1,0 0-5,-3 13 3,3-13-3,0 0-1,0 0-4,-7 10 2,7-10 2,0 0-1,-5 15-3,5-15-1,-2 10 0,2-10-2,0 0 0,0 0 1,0 22-5,0-22 4,0 0-1,-2 16 1,2-16-3,0 12 2,0-12-1,-5 13 3,5-13-4,-2 16 4,2-16-5,-1 12 1,1-12-1,0 0 2,-4 13-4,4-13-2,0 0-1,4 17 4,-4-17 3,0 0-6,-4 11 5,4-11 3,0 0-4,0 0 6,0 19-4,0-19 4,0 0-2,0 0 2,-1 13 1,1-13-5,0 0 0,-2 15 2,2-15-3,0 0-2,-5 13 0,5-13-2,-2 10 0,2-10 5,-5 10-4,5-10 4,0 0 7,-3 18-14,3-18 2,-4 12 0,4-12-2,-2 13 1,2-13-5,0 0 6,-1 16-5,1-16 4,0 12 0,0-12 2,-2 13-4,2-13 3,0 0 0,0 0-2,0 19 4,0-19-3,0 0-1,-3 14 1,3-14-3,0 0 4,-2 17-3,2-17 6,0 0-9,0 0 3,0 0 2,0 12-1,0-12-4,0 0 16,0 0-15,-2 13 3,2-13-4,0 0 4,0 0-2,0 0 1,0 0-1,2 15-1,-2-15 5,0 0-1,5 13-2,-5-13 1,0 0 1,0 13-5,0-13 6,0 0 0,0 20-3,2-12 2,-2-8-2,0 15 0,0-15 1,0 13 0,0-13 0,0 14-3,0-14 7,1 14-4,-1-14-1,0 14 1,0-14 1,0 0-1,0 16 0,0-16-3,0 13 3,0-13-1,0 0 2,0 0 0,0 0 6,-1 19-8,1-19 0,0 0-1,1 11 2,-1-11 2,0 0-4,0 0 2,-1 18 0,1-18-3,1 12 5,-1-12 4,0 18-3,0-18 3,0 14 0,0-14-6,0 16 7,0-16-3,0 20 1,0-20-1,0 20 0,0-12 6,0-8-5,0 20 5,2-12-5,-2-8 3,4 16 2,-4-16-1,1 19-5,-1-19 7,2 15-1,-2-15 1,-2 13-6,2-13-1,2 16 1,-2-16-1,0 16 2,0-16 1,-2 18-5,2-18 2,2 16-1,-2-16 0,0 15-2,3-7 0,-3-8 2,0 0-1,0 19 0,0-19 0,-3 14 2,3-14 3,3 14-7,-3-14 8,0 13-7,0-13-1,2 15-1,-2-15 0,2 13 2,-2-13-2,3 16 2,-3-16-4,0 14 2,0-14 2,2 15-1,-2-15 0,0 14 2,0-14-2,-2 16-2,2-16 4,2 15-4,-2-15 1,0 13 1,0-13-1,3 15 0,-3-15 1,0 13-1,0-13 1,0 0 1,0 18-2,0-18 3,-1 11-3,1-11 0,0 0 3,1 17-2,-1-17 1,0 0 1,0 0-3,0 10 0,0-10 0,0 0-1,0 0-1,0 0 4,0 0-1,0 0-1,-1 16 0,1-16 0,0 0 1,0 0-2,0 0 1,0 0-2,0 0 1,0 0 0,0 0 2,0 0-2,0 16 1,0-16-2,0 0 2,0 0 0,1 11 0,-1-11 0,0 0 3,0 0-3,-3 17-1,3-17 2,-2 11-1,2-11 0,0 0 0,0 18 2,0-18-1,0 0 1,-3 15-2,3-15-1,3 13 0,-3-13 0,0 0 0,0 0 1,-3 15-3,3-15 1,0 0 1,0 0 4,0 0-4,0 0 1,3 16 3,-3-16-1,0 0-4,2 12-1,-2-12 5,0 0-2,7 11 3,-7-11-5,0 0 2,3 14 0,-3-14 0,0 0 0,4 19 2,-4-19 0,0 0 0,-4 15-2,4-15-1,0 14 2,0-14-2,-2 14 2,2-14-1,0 14 1,0-14 1,-1 14-3,1-14 3,0 0 0,-4 15-2,4-15-1,0 0-2,0 14 3,0-14 0,0 0-3,0 16 3,0-16 2,4 12-2,-4-12 0,3 14-2,-3-14 2,4 17 4,-3-9-2,-1-8-4,4 20 1,-4-20 4,0 19 0,0-7-5,3 1 1,-3-1 0,0-12 2,0 25-1,0-14-2,-3 2 1,3-13 2,-2 25-2,2-15 2,0-10-2,-2 20 2,2-20 1,0 15 0,0-15-2,-1 17-1,1-17 3,0 0-4,1 11 1,-1-11-1,0 0 3,-1 13 0,1-13-1,1 13 0,-1-13 0,0 0 3,-5 15-3,5-15 1,-2 15 0,2-15-2,0 0-2,-5 13 4,4-1 0,-3-4 0,4-8 1,-7 13-2,2-2-1,5-11 0,-8 16 2,1-1-2,2-5-1,5-10-4,-5 15 1,0-5-1,5-10 1,-9 13-3,4-3 3,5-10 1,-7 10-3,7-10 1,-2 18 3,2-18-1,-3 15-2,-1-7 2,4-8 3,-1 15-3,1-15 1,-2 15 0,2-15 2,-3 18-2,3-6 0,0-12 1,-2 20-1,2-7 4,0-13-1,-2 19-17,-3-8 4,5-11 0,0 21 0,0-9 7,0-12-5,-2 21 7,2-11-6,0-10 4,0 25-3,-1-18 0,1-7 6,0 20-1,-4-11 0,4-9-2,-1 20 3,1-20 0,0 19 1,-2-10-1,2-9 6,-4 19-6,4-19 5,0 19-5,-1-10 1,1-9 2,-2 21 0,0-9 0,2-12-3,-3 20 6,3-9-6,0-11 1,-2 25 2,-3-17 0,5 8-3,0-16 3,0 24-3,0-8-1,0-4 2,0 4 2,0-16 2,3 28-5,-3-17 4,2 5 2,0-3-3,-2 4 0,0-1-4,5-1 6,-5 4-3,2-6 3,-2 2-1,1 0-4,-1 4 2,0-2 2,0 1-3,4 1 4,-8 1-1,8-1-4,-8 1 3,4-2-2,0 2 1,-1-1 2,-1 2-1,-3 3 0,1 3 4,1-7 1,0 0-6,-2-4 3,1 9-2,1-5 3,-1 7-3,3-3-1,-5 4 2,5-9-6,-3 7 5,1 2 0,-2-9-2,1 10 3,1-4 5,-4 1-5,4 2-1,-4-3 4,2-3-4,1 7-3,-1-3 2,2 0 2,-2-3 0,1-6-5,-1 12 4,-2-10-2,6 5 3,-5 4-3,3-3 6,-2 5-6,0 0 2,0 0 1,0 1-6,-2-1-16,-2 5-11,-4 1-30,2-4-14,-1 8-21,2-11-20,-4 3-19,4-6-32,2 0-84,-3-7-273,11-3 120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0:16.9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B906EE6-12F7-4D25-B0DA-C38253E69923}" emma:medium="tactile" emma:mode="ink">
          <msink:context xmlns:msink="http://schemas.microsoft.com/ink/2010/main" type="inkDrawing" rotatedBoundingBox="15206,17151 15699,11678 15967,11702 15473,17175" semanticType="callout" shapeName="Other">
            <msink:sourceLink direction="with" ref="{E7705D43-5D47-420C-8415-5D6B4872D160}"/>
            <msink:sourceLink direction="with" ref="{5662334B-22B0-4DE6-9F14-7D448DE8D0CF}"/>
          </msink:context>
        </emma:interpretation>
      </emma:emma>
    </inkml:annotationXML>
    <inkml:trace contextRef="#ctx0" brushRef="#br0">590 147 30,'-5'-9'85,"5"9"-2,0 0-17,0 0-8,-7-11-2,7 11-7,0 0-8,-5-13-3,5 13-6,0 0 7,-8-13-14,8 13 0,-9-8 8,0 1-12,9 7-3,-18-8 1,7 1-7,-4 1-2,-2 3 3,-3-4-3,-1 3 1,2 3 1,-1-4-4,4 2-4,6-2 2,10 5 1,-20-6-5,20 6-2,-16-3 3,16 3-1,0 0 0,0 0 0,-13 0 2,13 0 3,0 0-5,0 0 2,0 0 2,0 0-4,0 0 6,0 0-2,0 0-2,0 0 3,0 0-6,0 0 0,0 0 4,44-1 5,-44 1-1,0 0 1,0 0 3,0 0 3,0 0-9,0 0 0,0 0-3,0 0 3,0 0-2,0 0 5,0 0-3,0 0 3,0 0-2,0 0-2,15 0 0,-15 0 3,0 0-6,0 0 7,0 0-4,0 0 2,14-9 5,-14 9 0,0 0-3,17-3 9,-17 3-4,14-4 11,-14 4-6,0 0 11,17 0-5,-17 0 4,0 0-3,14-1 7,-14 1 11,0 0-11,0 0 0,0 0 2,0 0 2,15-3 1,-15 3 2,0 0 1,0 0-1,0 0 0,0 0-5,0 0-1,14-4-1,-14 4-4,0 0-1,0 0-5,0 0 0,15-3-1,-15 3-6,0 0-1,0 0-3,10-5 5,-10 5-5,0 0-4,0 0-1,0 0 6,16 8-1,-16-8 3,8 8-2,-8-8 1,0 0 1,7 7-4,-7-7 4,5 12 1,-5-12-3,0 0-3,2 12 4,-2-12 0,0 0-1,1 9 6,-1-9-4,0 0-2,0 0 3,0 0-1,0 0 0,4 12-5,-4-12 1,0 0 5,0 0-7,0 0 1,3 15 2,-3-15-1,0 0-4,0 0 1,0 0 2,0 15-1,0-15-1,-3 14 3,3-14-3,0 14 1,0-14 1,-7 11-2,7-11 0,-5 19-2,5-19 0,-4 15 0,1-6 1,3-9-2,-2 20-2,-1-12 0,0 4 6,3-12-5,-4 20-1,1-8 4,3-12-3,-2 20 5,-1-10-5,3-10 0,-7 22 1,7-10 1,-4 0-1,4 4 3,0-16-1,-3 23 0,-1-11-3,3-2 1,-1 1 0,2-11-1,-5 24 2,3-13-3,1-1 6,-3 0-6,4-10 1,-2 20-4,-1-8 4,3-12-3,-3 21 2,1-11 4,0 2-2,2-12-3,-3 23-2,1-10 0,0-1-1,2-12 3,-1 23 0,-4-12 3,3 3-1,2-14 0,-5 18 1,3-8-3,2-10 2,-2 18-1,-1-7 3,3-11-3,-2 17 5,2-17-8,-2 15 1,2-15 3,-3 16-2,3-16 5,-3 19-5,3-10 1,0-9-2,-4 19 6,2-7-4,2-12 1,-1 17-2,1-17 0,-5 16 1,1-7 0,4-9 0,-5 17 3,3-6-4,2-11 3,-6 23 2,6-12-4,-2 0 1,-3-2 0,5-9 2,-4 20-2,1-11 0,3-9 0,-2 20 1,0-12 0,2-8-1,2 19 2,-2-19-4,-5 20-3,5-20 4,0 20-2,0-11 3,0-9 0,-3 22-4,3-14 3,0 9-1,0-17-3,0 25 9,0-11-9,1-4 4,-1 3-3,2 1 6,-2-1-4,3 3 1,-3-2-1,2-1 0,-2-13-2,2 25 3,1-15-1,-3 4-2,0 1-1,0-15 4,2 24-3,-2-13 1,0-1 2,0 6-3,2-5 6,-2-11-3,-2 21-4,0-8 7,2-13-4,0 20 0,-3-11-1,3-9-2,3 22 4,-3-22-2,0 20 1,0-8 0,0-12-3,2 20 4,-2-20 0,0 22 1,0-9-1,0-2 1,0-11-3,2 20 0,-1-11 7,-1-9-8,0 20 0,4-11 2,-4-9-1,-4 22 4,8-13-4,-4-9-1,2 17 0,-2-4 3,0-13-4,1 20 2,3-11 3,-1 0-3,-3-9-2,0 20 2,0-20-4,2 20 5,-2-8-3,0-12 2,0 21-1,0-9 1,3-2 0,-3-10 2,0 21 4,-3-9 10,-1 4 18,4 3-1,-5-5 0,2 3-4,-1-7-4,1 2-6,-2 0-1,5-12-2,-4 19 3,1-9-2,3-10-7,-3 18 1,3-18-6,-2 17 3,2-17 0,-3 18-3,3-18 1,0 17-3,0-17 0,-4 13 3,1-3-3,3-10 2,-2 14-4,2-14 11,-2 16-6,2-16-5,-5 14 2,5-14-4,-7 14-1,7-14 2,-1 14-1,1-14-2,-6 10-1,6-10 4,-1 13-2,1-13 3,0 0-6,-2 20 3,0-10 2,2-10-1,-5 18-1,4-7 3,1-11 0,-7 18-5,2-5 4,1-5-3,1 4-2,-2 0 2,0-3 2,-1 4-1,0-3-2,2 6 1,-1-7 4,2 8-2,-3-7-2,5 3 2,1-13-1,-7 20 2,2-12-3,3 4 3,2-12-4,-3 19-1,3-3 5,-4-2-1,3-4-2,2 7 1,-1-2 3,-1 0-3,1 3 3,0 0-1,-2-1-4,-3 1 6,3 1-3,-3 1 1,5-1-3,-4-3-1,1 5 3,3-2-1,-3-3 0,1 0 4,2 3-6,-3-1 3,3-4-4,3 2 3,-3-4-1,0 4 2,0-1 2,2 2-5,-1-4 5,1 5-1,3-3-7,-3 1 7,3-1-1,-3 4 3,-1-2-3,-1 2 1,0-2-4,0 1 7,0 0 0,-3 0-7,1 0 3,-3-2 1,0 1-3,0-2 1,0 4-1,0-5-1,1 5 3,-1-9 2,2 4-6,-2-2 2,-1 1-1,6-3 5,-1 5-6,-3 2 6,1-8-3,3-9 3,-3 20-2,-1-8-1,2 4-1,2-5 2,0-11 3,-3 21-1,3-8-7,0-13 4,-3 22-4,3-13 2,0-9 1,3 29 0,-6-13-1,3-6 1,0 10 5,0-7-3,3 7-3,-6-5 10,6 2-8,-1 2 2,-2 1-2,3 0 3,1 0-4,-3-3-2,1 1 3,1 2 1,1-2-1,-3 0 2,3 2-2,-4-5 3,2 3-3,-2-3-2,1-2 1,-2 0-21,1-13 4,0 27 1,-2-9 1,2-8 3,-4 2-1,3 3 6,-1-2-4,2-13 3,2 28 0,-2-16-1,-2-1 5,2-11 1,-2 20 6,2-20 0,0 20-11,-3-14 4,3-6 2,-2 23 0,2-23-3,-1 19 5,1-19-3,-4 20 0,2-7-1,1-1 3,-4 4 0,5-3 2,0 2-2,-4 1-1,1 1 3,1-7 0,2 3 0,0-13-3,-3 22 0,-1-9 1,1-1 1,3-12 1,-5 21 0,3-5 0,-1-4-3,-1 1 3,2-1 0,-3 3 2,5-15-4,-1 21 2,-5-10-1,5 0 2,1-11-3,-2 21 2,-1-10-2,1 2 3,0-2 0,2-11-2,0 20-1,-3-12 5,3-8-1,-2 24-1,0-13-2,1 6-1,1-17 1,-4 24 2,4-7 0,-3-1-4,3 4 7,-5-5-5,1 5 2,1-3 1,-1-1-3,1 3 5,0 2-5,-1-3 0,3-6 2,-1 5-2,2 0-1,-5-2 6,3 2-7,0-6 6,2 5-4,-3 0-2,3 0 5,-2-4-7,2 8 2,-2-7 2,2 4 1,0 1 1,0 0-2,-1 4 2,1-4 2,1 1-4,-2 0 4,-3 2 3,4 6-6,-3 2 2,3-10-1,0 4 1,-5-3-4,3 8 5,0-7-3,-1-1 3,3 0-4,-3-2 4,-1 0-4,4-1-9,-2-2-10,2 0-11,-1-2-18,1-13-28,-2 32-44,-1-17-14,-1 2-16,1-3-43,-2 3-28,0-1-181,-1-3-436,3 3 193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0:20.0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34B612A-6125-4AB7-A00D-48EA773651A9}" emma:medium="tactile" emma:mode="ink">
          <msink:context xmlns:msink="http://schemas.microsoft.com/ink/2010/main" type="inkDrawing" rotatedBoundingBox="17305,17866 18147,10470 18402,10499 17560,17895" semanticType="scratchOut" shapeName="Other">
            <msink:destinationLink direction="with" ref="{06FCDFDD-F995-4CA2-B2C6-3FEB26F8DE27}"/>
          </msink:context>
        </emma:interpretation>
      </emma:emma>
    </inkml:annotationXML>
    <inkml:trace contextRef="#ctx0" brushRef="#br0">832 163 65,'0'0'73,"0"0"-15,0 0 3,0-12-3,0 12-7,0 0 6,0 0 4,0-17-5,0 17 5,0 0-1,2-12-3,-2 12-1,0 0-8,0 0-2,0-19-5,0 19 5,6-12-2,-6 12 1,2-10 3,-2 10-2,5-10-8,-5 10 5,0 0-3,4-12-2,-4 12-2,0 0 3,5-12-4,-5 12-3,0 0-7,0 0 2,0-15-5,0 15 3,0 0-4,0 0 13,0-16-10,0 16-6,0 0 4,0 0 4,0 0-9,0 0 0,0 0-2,0 0 6,0-17-9,0 17-1,0 0 0,0 0 5,0 0-1,0 0 0,0 0 10,0 0 2,0 0-1,0 0 3,0 0-4,0 0 0,0 0 2,0 0-6,0 0-1,0 0-2,0 0 1,0 0-2,0 0-3,0 0-1,0 0-1,0 0-4,0 0-2,0 0-3,0 0 2,0 0 3,0 0-5,0 0 6,0 0-6,0 0-2,0 0 1,0 0-1,0 0-2,0 0-2,0 0 4,0 0-2,0 0 6,0 0-5,0 0 4,0 0-2,0 0-3,0 0 2,3 44 3,-3-33-5,0-11 6,5 20-4,-5-8 4,0-12-2,0 23 0,-1-13 5,-5 5 1,5-1-4,-4 1 0,1-3 2,1 1-5,-1-2 3,-1 1 3,2 2 0,-2 0 0,3-2 0,-1 1 0,1 1-1,-2-5 2,1 6-1,1-2 1,2-13-2,0 22 1,-1-13-1,1-9 0,0 24-3,0-14 11,0-10-3,0 22 19,0-13-3,-4 3-6,4-12 3,0 22-7,-1-9 2,1-13 5,0 28-9,0-16-4,-2-1 1,2-11-2,0 26 1,-2-14 0,4 0-5,-2-12 1,0 19 3,2-7-3,-2-12 1,-2 21-1,2-10 0,0-11-2,2 21 3,-1-8-1,-1-13 0,5 20 0,-5-10-1,0-10 2,0 27 4,0-14-5,0-1 0,0 0-3,0-12 2,-5 25 2,5-14-1,0-11-4,-1 24-2,-1-8 6,-3-4-3,3 4 0,0-2-1,-1-4 1,1 3 1,2 1-3,0-14 3,-2 21-1,1-9 2,1-12 1,-4 21 0,8-11-1,-4-10 0,-4 21 4,8-10 1,-4-11 1,1 23-4,-1-13 0,0 2-1,2 0 0,-2-12 1,0 27-1,0-12-4,0 1 6,2-2-1,-4 1-3,2-15-2,0 24 1,2-14 0,-2 4 3,3 2-4,-3-4 1,4 4 0,-4-4-4,0-12 6,3 23-1,-1-10-1,0-1 2,-1-1-1,-1-11-1,0 27 0,0-9 0,0-5-1,-1 5 4,2-8-3,-1-10 2,-1 28-1,-1-11 2,4-1-4,-9 3 0,3-4 2,1 1 1,-1 1 0,-1-1 0,2-1 0,-2 5-1,1-7-1,1 6 4,0-5-5,-3 4 0,1-2-2,4 0-1,-3-1 1,-1-2 6,3 3-4,-1 1 1,1-1-2,0-2-3,1-4 3,2 8-1,-2-3 4,1-15 5,0 26-4,0-16 6,0-10-4,0 22 0,0-14-1,0-8 2,0 21 0,0-21 0,0 19-3,0-19-2,1 12 2,-1-12 0,0 14-3,0-14 1,0 0 3,0 17 3,0-17-6,0 0 1,-1 17 0,1-17 4,1 12-2,-1-12 3,2 12 2,-2-12 1,0 19-3,0-19-2,0 13-3,0-13 5,-2 16-1,2-16-4,2 20-3,0-12 4,-2-8 8,5 22-12,-5-8 3,2-5-4,3 4 1,-3-3 0,-1 3 4,3 1-2,-3-1-2,1-1 0,2-3 0,-3 1 3,-1-10-4,0 25 0,2-10 2,1-3 0,-3-12 1,2 25-6,0-13 2,-2 4-1,1-3 4,-1 6 0,0-2 2,0-2-2,0 5 3,0-5-3,0 3 1,-1-1 0,1 2-2,0-2 0,0 1-1,0-1 3,0 1-6,1 2 9,-2-4-11,2 3 6,-1-1 0,4 1-3,-2-2 0,-1 2 1,-1 2 0,4-6 2,-4 0-3,1 1 2,-2 2 2,1-1-4,-4 0 3,3-3 0,-5 1-3,6 2 0,-3-2 0,-4 0-1,6 3 4,-5-3-6,0 0 2,2 2 4,-1-1-5,0-1 8,0-1-7,1 1-1,1 0 2,-2-3 4,-2 2-6,4-3 1,-1 2 3,2 0-4,-4-2 2,2 0-1,4-11 1,-5 28-2,3-16 3,-3-3-1,4 3-3,-6-1 4,5 5 2,-5-4 0,5 0 3,-3 1-5,0-3 1,4 3-1,-3-2-2,4-11 2,-5 22 0,3-15 0,-1 5-2,3-12 6,-2 18-5,-1-8 3,3-10-4,0 20 0,1-12-2,-1-8 3,4 23-4,-1-13 5,-1 1 0,-2-11 0,2 19 0,-2-19 0,3 17-4,-3-8 2,0-9 1,0 19 2,-3-8-3,1 2 2,2-13 0,-7 24 3,0-11 1,0-2-8,1 4 3,2-3-3,-4 0 8,3 4-8,1-8 1,-3 2 2,2 0 0,2 3 0,-2-1-1,0 4-1,3-1 5,2-15-1,0 25-5,-7-10 7,7-2-4,-3-1-1,3-12-1,-4 25 1,4-7-1,-2-2 3,1 0 2,-4 0-4,3 2-1,0-3 7,-3 5-2,-2-5-1,-1 0-2,1 3 2,-2-7 0,4 8-2,-3-5 1,1-5 0,-3 5 4,-2-2-4,7-2-2,-1 0 0,1 2 2,0-1-3,-5 2 2,6-3-1,4-10 1,-5 18-2,2-9 2,0 1 4,3-10-4,-2 18 1,-2-8 0,1 2-1,3-12-5,-3 16 4,-1-4 0,4-12-1,-3 20-1,-1-11 6,4-9-6,0 20 4,-3-8 0,1-2 0,-1 1-4,3-11 2,-9 22 0,9-13 1,0-9 2,-3 17 4,3-17-6,-5 15 7,5-15-5,-2 19-5,2-10 6,0-9-5,0 19 2,0-19-2,2 21 5,-2-9-5,1-2 3,-1-10 1,0 28-3,4-15 7,-4-13 4,0 23-11,0-11-4,0-2 5,2 1-1,-2-11 1,-6 25-2,6-12 1,0-13-2,-1 22 7,1-6-8,-2-3 2,-1 2 0,1 1 1,2-2 1,-2-2-2,-3 4-1,5-1 4,0-15-5,0 23 5,0-6 3,0-1-7,0 3 3,0-4-2,0 1 1,0 1 1,-2-1 0,1 1 2,-3 1-3,3-5 3,-1 9-2,2-4-2,-5 2 3,3 0 0,-3-4 1,3 11-5,2-7 4,-2-1 6,4 1-6,-4 0 2,1-2 1,-3 2-8,3 2 4,1-8 0,0 6-3,-2-4 4,-5 3-1,4-4 3,6 3-26,-6 1 3,3-5 1,0 3 4,-2 0-2,-1 0 3,-1 0 4,1-2 1,-1 6-2,3-2 4,1-4-1,-2 5 1,2-4 4,-2 1 6,-3 1-8,0 0 2,1 0-2,4-1 3,0 1-3,-1 1 1,-3-2-1,4 2 4,5-3 0,-3 4 1,-2-4-1,-2 4-1,4-1-5,3-2 4,-3 0 1,-2-3-1,-2 3 0,-3 0 6,5-2-6,-3 1 5,-1 1 0,3 1 1,-6-2-3,0 1 4,0-2-6,0 1 4,2 0 0,-2-1-1,1 2 0,-3-3-1,2-2 1,5 1 0,-4 0 8,2-1-12,3 8 3,-1-4 4,0-3-3,-1 2 4,6 2-7,-6-1 0,3 3-2,0-4 5,-4 1-2,4-3 1,2 4-1,-4-4 5,4 4-4,-4-3 6,-1 6 3,3-1 2,0-3-3,3 5 4,-3-6-2,-3 5-4,3-6 6,3 8-3,-3-5-4,-3-2 0,1 4 0,2-2 2,0 0-2,0-3 2,-2 3-2,2-1 1,0-1 3,0 1 1,-3-4 0,3 2 4,0-14-7,3 23 2,-3-11 1,0-12 1,2 23-1,-2-14-2,0 3-3,0-12 0,0 24-1,0-9 1,-2-3 0,-1 4 0,3-1-3,0 3 2,-3 0-1,1 0 6,-2 2-3,4-1-5,-1 2 4,-4 0-1,5 5-1,-2 2 1,0-5-1,2-2 0,0 0-1,0-1-3,2 0 2,-2 0-1,2 0 2,-4 0-1,2 2-1,0-4 2,0-2-1,0 4 1,-2-1-1,-3-5-4,5 3 0,-3-3 5,-1-2-12,1 5-14,-4-7-17,-2 8-21,-2-4-25,-1-3-27,0 3-31,-4 1-25,-1-1-35,4 0-34,-1-3-20,-3 2-158,3-4-452,14-9 200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49:31.0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9B8E659-7740-436B-9C8A-96A8A31E43DC}" emma:medium="tactile" emma:mode="ink">
          <msink:context xmlns:msink="http://schemas.microsoft.com/ink/2010/main" type="writingRegion" rotatedBoundingBox="-3540,7923 -3364,7923 -3364,8145 -3540,8145"/>
        </emma:interpretation>
      </emma:emma>
    </inkml:annotationXML>
    <inkml:traceGroup>
      <inkml:annotationXML>
        <emma:emma xmlns:emma="http://www.w3.org/2003/04/emma" version="1.0">
          <emma:interpretation id="{2D4C7DD3-17AE-45A2-B190-25A6A525C72F}" emma:medium="tactile" emma:mode="ink">
            <msink:context xmlns:msink="http://schemas.microsoft.com/ink/2010/main" type="paragraph" rotatedBoundingBox="-3540,7923 -3364,7923 -3364,8145 -3540,81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A34692-0615-4A2C-80A0-E8A5752F018F}" emma:medium="tactile" emma:mode="ink">
              <msink:context xmlns:msink="http://schemas.microsoft.com/ink/2010/main" type="line" rotatedBoundingBox="-3540,7923 -3364,7923 -3364,8145 -3540,8145"/>
            </emma:interpretation>
          </emma:emma>
        </inkml:annotationXML>
        <inkml:traceGroup>
          <inkml:annotationXML>
            <emma:emma xmlns:emma="http://www.w3.org/2003/04/emma" version="1.0">
              <emma:interpretation id="{11907CFB-869D-4950-97D4-BB58604BAFE6}" emma:medium="tactile" emma:mode="ink">
                <msink:context xmlns:msink="http://schemas.microsoft.com/ink/2010/main" type="inkWord" rotatedBoundingBox="-3540,7923 -3364,7923 -3364,8145 -3540,8145"/>
              </emma:interpretation>
              <emma:one-of disjunction-type="recognition" id="oneOf0">
                <emma:interpretation id="interp0" emma:lang="en-IN" emma:confidence="0">
                  <emma:literal>/</emma:literal>
                </emma:interpretation>
                <emma:interpretation id="interp1" emma:lang="en-IN" emma:confidence="0">
                  <emma:literal>.</emma:literal>
                </emma:interpretation>
                <emma:interpretation id="interp2" emma:lang="en-IN" emma:confidence="0">
                  <emma:literal>\</emma:literal>
                </emma:interpretation>
                <emma:interpretation id="interp3" emma:lang="en-IN" emma:confidence="0">
                  <emma:literal>|</emma:literal>
                </emma:interpretation>
                <emma:interpretation id="interp4" emma:lang="en-IN" emma:confidence="0">
                  <emma:literal>r</emma:literal>
                </emma:interpretation>
              </emma:one-of>
            </emma:emma>
          </inkml:annotationXML>
          <inkml:trace contextRef="#ctx0" brushRef="#br0">0 222 45,'20'-47'63,"6"4"-33,3 3-31,0 4-23,5 7-24,4 2 12</inkml:trace>
        </inkml:traceGroup>
      </inkml:traceGroup>
    </inkml:traceGroup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0:37.3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C4FF8D6-095D-40FF-9739-F9FB75C4831B}" emma:medium="tactile" emma:mode="ink">
          <msink:context xmlns:msink="http://schemas.microsoft.com/ink/2010/main" type="inkDrawing" rotatedBoundingBox="7558,13605 15739,13817 15735,13962 7554,13751" semanticType="underline" shapeName="Other">
            <msink:sourceLink direction="with" ref="{2C6A7127-6811-46F6-AFE2-CB253C810FCF}"/>
            <msink:sourceLink direction="with" ref="{B5D3C8CD-6945-4329-AD7F-0E490D84F8F6}"/>
            <msink:destinationLink direction="with" ref="{3F9C989C-EB42-477E-8E4B-4D07632A9D64}"/>
          </msink:context>
        </emma:interpretation>
      </emma:emma>
    </inkml:annotationXML>
    <inkml:trace contextRef="#ctx0" brushRef="#br0">62-2 30,'0'0'66,"-17"0"-5,17 0-7,0 0-9,-16-1-1,16 1-5,0 0 0,-13 3-9,13-3 1,0 0-3,0 0-5,0 0 2,0 0 0,0 0-9,0 0-1,-16 1 2,16-1-5,0 0 3,0 0 4,0 0-5,0 0 8,0 0 3,0 0 7,0 0 0,0 0-3,0 0-6,0 0 10,0 0-7,0 0 3,0 0 0,53-7 3,-53 7-6,0 0-9,22-1-2,-22 1 1,0 0 3,24-4-2,-24 4-7,0 0 4,24 0-3,-24 0 4,21 5-2,-21-5-3,22 4-5,-22-4 1,31 7-1,-14-6-3,2 6 6,-2-7-2,3 1 4,11 2-2,-11 1-6,3 0 3,6-1-3,-7-2 9,0 4-8,2-3 0,-2 3-3,0-4 2,7 1-2,-10-1 3,2 2-8,1-3 9,-3 1-4,1 1 1,1-2 1,-4 0-3,3 0 2,-1 2 3,1 1-2,-1-3-1,2 0 1,1 0 3,0 5-6,-3-5-1,3 0 6,4 0 9,4 1-15,-2 1 7,-1-1-4,4 4 10,1-3-10,-3 2 0,0-3-4,4 3 7,-2-1 1,-2-2-2,0 3-1,1-3 3,1 1-9,-2-2 7,4 1-6,-4-1 0,0 3 0,-5-2 3,-6 1 1,3-4-1,1 2-2,-22 0 6,38 2-7,-21-4 7,-17 2-4,29 2 5,-29-2-4,24-2-1,-24 2-2,27 0 2,-10 2-7,-17-2 7,33 2 0,-11-2 0,-2-2 5,-1 2-2,3 0-9,7 0 5,-7-2 2,9 1-2,-2 2 0,0-1 3,-10 0-5,3-1 2,0 1 1,1 0-2,-1 1 0,2-1 7,-7 0-9,5 0 6,-1 0 2,-3 2-5,5-2 0,-3 2 0,-1 1 0,1-3 6,3 0-3,-1 1 2,-2-1-12,1 0 12,1 2-2,0 0-3,0-1 2,1-1-3,6 0 0,-7 3 1,2-3-1,1 0 5,-3 0 3,2 2 0,-1 1-9,2-2 12,-4-1-13,1 1 5,-3-1-6,3 4 4,-5-3 2,0 1-1,-3-2 0,-14 0 2,36 2-8,-24 1 4,-12-3 4,29 3-5,-12-3 1,1 2 5,-18-2-1,35 1 0,-13 2 5,-3-1-12,1-1 4,2-1 2,0 8-2,8-7 7,-1 1-9,-6 0 6,0-2-1,7 3-2,1-6 1,-2 6 1,-7-3-1,6 1-2,1 3-1,-9-6-5,4 4 6,-3 1 5,1-3-6,2 2 8,-2 1-7,2 1 5,1 0-3,1-4-4,1 0 2,2 2 6,2 0-10,0-1 10,-2 2-5,0 0 4,-7-2-8,9 2 4,-9-1 0,5 0-1,-6-1-1,1-1 0,-3 4-1,10-3 6,-8-1-3,-3 2 2,3-2 1,-1 3 1,-1-1-3,-19-2 3,41 5-13,-22-5 10,3 2 1,0-1 0,4-1 2,-1 4-2,-2-4-2,1 1-2,3 2-1,-5 1 3,0-4-6,1 0 1,-3 0 2,2 0 6,-3 1-1,3 1 1,-3-1-5,-19-1 1,34 0 5,-18 0-2,1 3-3,-17-3-1,35 4 0,-19-4 2,-16 0 7,37 0-8,-21 0-1,1 0 6,-17 0-7,37-3 3,-18 3 0,-19 0 3,38 3-5,-16-6 2,-5 3 2,2-1 0,-19 1-6,36-4 1,-21 2 0,-15 2-1,22 2 4,-22-2 1,24-2-4,-24 2 8,19-1-5,-19 1 0,0 0-2,24 0 5,-24 0-4,0 0 1,22 0-2,-22 0-1,0 0 7,24-4 3,-24 4-4,22-1-6,-22 1-2,22 0 7,-22 0-7,23-2 6,-23 2-3,27-1 10,-8 1-7,-19 0-1,27 0 0,-27 0 1,27-4-8,-27 4 5,19-1 2,-19 1 4,21-2-5,-21 2 3,0 0-1,24 0 9,-24 0-4,0 0-2,23 0-5,-23 0 1,21-2 0,-21 2 0,20-2-1,-20 2 5,23 0-6,-23 0 5,24-1-7,-24 1 2,29 0 0,-29 0 7,27 0-5,-27 0 4,26-2-1,-26 2-1,20-5-6,-20 5 6,21 0-2,-21 0 2,0 0 3,27-1-3,-27 1-5,0 0 3,20 1 0,-20-1 6,0 0-10,23 0-1,-23 0 8,18 2-2,-18-2-9,23 0 9,-23 0 1,23-2 7,-23 2-9,31 2 8,-17-2-15,-14 0 8,27 3-4,-8-1 5,-19-2 0,24 3 5,-24-3-12,22 0 3,-22 0 2,19 2-2,-19-2-7,19 2 9,-19-2-1,0 0 2,0 0 0,24-2-2,-24 2 5,0 0-2,0 0 6,29 0-8,-29 0-2,0 0-1,20 0-2,-20 0 4,0 0-1,26-2-1,-26 2 3,22 0-3,-22 0 10,19-2-6,-19 2-7,22 0 6,-22 0 3,22-1-3,-22 1 3,0 0 5,31-2-5,-31 2-1,20 0-4,-20 0 1,23-3-3,-23 3 3,18 0 2,-18 0 0,21 3-2,-21-3 4,0 0-4,24 2 5,-24-2-8,0 0 4,22-2 0,-22 2 3,15 3-10,-15-3 13,0 0-1,17 4-12,-17-4 5,0 0 1,19 2-2,-19-2 14,0 0-17,21 1 7,-21-1-2,0 0-3,18 4 4,-18-4-2,0 0 2,18 1 4,-18-1-11,0 0 7,0 0 0,17 2 3,-17-2 4,0 0-4,20 5 2,-20-5-4,0 0 0,24 1 3,-24-1-6,0 0 8,21 2-7,-21-2 4,0 0-3,18 4 1,-18-4 4,0 0-2,21 0-3,-21 0 0,0 0-10,22 4 11,-22-4-4,0 0 4,26-3-4,-26 3 4,0 0 4,22 0-6,-22 0 1,19 5 3,-19-5-2,0 0 1,25 0-5,-25 0 10,21-2-9,-21 2 1,0 0-3,25-3 4,-25 3-5,21 0 5,-21 0-1,0 0 7,22-5 2,-22 5-8,0 0-1,19-2 0,-19 2 1,0 0-7,22-1 8,-22 1-1,0 0 0,21 0 2,-21 0-1,0 0 7,22 0-8,-22 0-1,0 0-3,0 0 8,25 1-4,-25-1-2,0 0-3,21 0 4,-21 0 3,0 0 2,0 0-10,25 0 8,-25 0-5,0 0 4,23-1 1,-23 1 6,0 0-14,22 3 14,-22-3-4,0 0-2,27-2 0,-27 2-2,17 2-8,-17-2 7,0 0 1,29 0 2,-29 0 0,17 1-2,-17-1 5,23 0-3,-23 0-6,0 0 2,29 3 4,-29-3 2,18-3 0,-18 3 1,23 0-4,-23 0 2,20 0-6,-20 0 3,0 0 3,26 0 3,-26 0-2,0 0 0,27-1-5,-27 1 7,17 0-1,-17 0-3,0 0 25,27-2-30,-27 2 3,0 0 1,26-1-2,-26 1-1,21 0-1,-21 0 0,18 0 2,-18 0 2,23 0-4,-23 0 0,22 0 1,-22 0 2,0 0-1,27 0-1,-27 0-2,17 1 10,-17-1 1,0 0 1,26 0-2,-26 0 1,0 0 0,20-1 6,-20 1-6,0 0 6,17-7-5,-17 7-2,0 0 0,0 0 2,31 2-5,-31-2 0,21 0 2,-21 0-1,25-2-2,-25 2 5,22 2-3,-22-2 2,23-2-4,-23 2-6,24 0 6,-24 0-6,22-1 4,-22 1 7,22-4-11,-22 4 4,20 0 2,-20 0 5,0 0-10,29-1 6,-29 1 0,23 1 0,-23-1-1,20-1 2,-1-3-4,-19 4 2,27 2-3,-27-2 8,22 0 1,-22 0 3,28 0 2,-13-2 8,-15 2-6,24 0 0,-24 0 1,27 0-2,-27 0 0,21-2 3,-21 2 0,26-1-4,-26 1-9,0 0 7,27-2-3,-27 2 3,20-3-4,-9 6-2,-11-3-3,22 0 9,-22 0-7,20-3 1,-20 3-1,24 3-5,-5-6 2,-19 3 1,27 0-1,-11 0 5,2 0-8,-6 0 7,7 3-3,-2-3 0,0 0 6,-3 2 6,0-1 0,-14-1 1,25-3-3,-11 3 1,-14 0 4,24 0 3,-12-3-2,-12 3 0,17-2-5,-17 2 8,17 0-8,-17 0 2,19 0-3,-19 0 3,15 0-3,-15 0-3,19 0 2,-19 0-5,22-1 2,-10 1 1,-12 0 0,24 1-1,-15-1-3,-9 0 3,25 2-1,-13-2 9,-12 0 1,17 0 4,-17 0 5,14 0 2,-14 0 0,0 0 3,17 0 0,-17 0-4,0 0-1,15 0-3,-15 0 0,0 0-5,0 0-1,0 0 0,14 0-1,-14 0-4,0 0-1,0 0-2,0 0-1,0 0-1,0 0-2,0 0 2,0 0-1,0 0 0,0 0-2,0 0 3,0 0-5,0 0-11,0 0-9,0 0-16,0 0-31,0 0-26,0 0-41,0 0-26,0 0-39,0 0-126,0 0-349,0 0 155</inkml:trace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0:32.7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2CF00CE-FC77-4EC8-A4F7-F68350A5A46B}" emma:medium="tactile" emma:mode="ink">
          <msink:context xmlns:msink="http://schemas.microsoft.com/ink/2010/main" type="inkDrawing" rotatedBoundingBox="9738,14850 17404,15324 17400,15391 9734,14916" shapeName="Other"/>
        </emma:interpretation>
      </emma:emma>
    </inkml:annotationXML>
    <inkml:trace contextRef="#ctx0" brushRef="#br0">53 32 53,'0'0'44,"0"0"2,-14-4 2,14 4-9,0 0 2,0 0-4,0 0-3,-12-8-13,12 8 1,0 0-14,-8-6 10,8 6 2,0 0-1,0 0-9,-9-7 8,9 7-7,0 0 1,0 0-2,0 0 2,0 0-6,0 0 3,0 0-2,0 0-1,0 0 3,0 0 3,-10-7-4,10 7-8,0 0 11,0 0 1,0 0-4,0 0 1,0 0 1,0 0-1,0 0 5,0 0-7,0 0 3,0 0-1,0 0 6,0 0-10,0 0-3,0 0 0,0 0 1,0 0-1,0 0 2,0 0 4,0 0-3,0 0 2,0 0-18,0 0 13,0 0 5,37 4 4,-37-4-1,0 0-4,24 3 1,-13-3-2,-11 0 3,18 1-5,-18-1 8,23 0-4,-12 3-1,-11-3-4,19 0 4,-19 0 1,19 1-4,-19-1 7,15 0-3,-15 0 2,19 2-4,-19-2-2,16 2-4,-16-2-3,12 0 9,-12 0 3,15 3-5,-15-3 3,19-3-7,-19 3 5,17 3-2,-17-3 4,22 0-1,-12 1-8,-10-1 6,29 2 0,-17 1 5,0-3-14,-12 0 7,24 2-1,-10-2 3,5 0 2,-4 0-5,-3 0 3,7 1-6,-2 3 8,-4-3-6,4-1 7,-3 0-6,1 1 4,3-1-4,-5 1 0,4 3 0,0-4-2,0 0 1,1 1 7,-5-1-9,-1 2 1,-12-2-1,34-2 1,-22 4 4,7 0-18,-9-2 18,-10 0-3,34 3 4,-34-3 0,33 3 0,-16-1-6,-2-1 7,4 5-2,0-5 1,-19-1-6,36 2 6,-23-2-3,-13 0-3,33 5-2,-19-5 6,-14 0 7,23 3-9,-23-3 0,23 0 12,-23 0-18,22 2 3,-22-2 6,17 3 5,-17-3-11,0 0 3,26-3 7,-26 3-12,0 0 9,22 3-4,-10-3-1,-12 0 0,13 0 4,-13 0 3,19 0-7,-19 0 1,21 0 4,-11 0-6,-10 0-5,20 0 6,-20 0-10,23 0 7,-23 0 4,17-3 1,-17 3-1,17 0 5,-17 0 2,15 0-4,-15 0-1,14-2 1,-14 2-3,0 0 2,20 0-1,-20 0 1,0 0 3,0 0-2,19 0 0,-19 0 0,0 0-2,15 0 0,-15 0-5,0 0 9,19 2-4,-19-2 2,11 3 0,-11-3-2,0 0-8,17 0 10,-17 0 9,12 3-13,-12-3-7,13 0 1,-13 0 6,16 0 3,-16 0 7,0 0-19,18 2 19,-18-2-10,14 1-1,-14-1 3,17 2-1,-17-2 1,15 4 2,-15-4 5,16 3-2,-16-3-1,15 2-8,-15-2 2,16 3 7,-16-3-4,18 1-5,-18-1 9,16 0-1,-16 0-5,17 0 0,-17 0 5,17 4-1,-17-4 5,19 1-5,-19-1 1,17 0-11,-17 0 0,17 3 7,-17-3 0,22 0-3,-10 0 2,-12 0 2,19 0-12,-19 0 9,22-3 4,-8 3 0,-14 0-2,24-1 5,-12 1-7,-1-2 5,-11 2-8,23-2 9,-23 2-3,20 0-5,-20 0 7,21-1-6,-21 1 7,18 1-7,-18-1 5,16-1-2,-16 1-2,17 0 9,-17 0-7,15 1-9,-15-1 16,17 0-4,-17 0-1,17 2-3,-17-2-2,18-2 4,-18 2-1,0 0 1,22 0 2,-22 0-3,13 0-14,-13 0 18,0 0-1,23 0-2,-23 0-1,15 0 3,-15 0-7,17 0 4,-17 0-4,17 0 2,-17 0-3,19 2-6,-19-2 6,19 0 8,-19 0-4,20 2 4,-20-2-2,22 0-2,-22 0 7,24 0-3,-7 0 0,-17 0-6,28 1 0,-28-1 9,32 5-6,-16-3 0,2-2 3,-18 0 2,33 3-9,-18 1 8,2-4-3,-17 0-6,38 6 1,-18-3 7,2-1-4,-3 0 3,3 3-4,2-5 5,-1 2 1,6 3-3,-5-4-1,5 1-4,-7-1 3,7 6 4,-4-4-3,-1-1 6,5-2-6,2 3 2,-4-1 0,-3-2-6,0 2 9,-2-1-2,9 3 2,-2-4-3,2 1-3,-2 2 3,-9-3-7,13 0-3,-9 5 10,5-5 1,-2 0 0,2 0-3,0 0-1,2 0 6,-2 4-7,-7-2 5,-1-2-6,4-2 3,-2 4 1,4-4-2,-7 2 2,3 2-4,-5-4 4,5 2-10,-1-2 9,0 2 1,2 2-1,-2-2-7,0 3 8,-1 0 0,1-1-1,5 0-1,-6-1 6,3 3-3,-2-4 1,9 3 2,-9-3-6,0 1 1,-1 2 1,2-2 0,0-1-1,1 0 2,-2 2 2,-3-1-9,1 3-5,1-4 5,2 0 10,0 1-5,-1 3-1,-2-4 3,3 1-3,-1-1-2,0 2 2,0-1-1,-1 3 4,1-3 2,2 1-3,-2 2-2,5 0 4,-4 0-1,-1-3-4,2-1 8,5 4-7,-7-3-2,9 1 1,-9-2-1,9 4 10,-8-3-7,5 1-1,-6-1 3,0-1-1,-3 0-2,1 4 3,-1-4-3,-19 0 4,43 0-2,-26 1-5,5 1 14,-1 1-7,1-1-6,-22-2 3,39 1-5,-22 1 2,6-2-5,0 3 12,-2-3-2,1 2-2,0 0-5,1 0 4,-1-2 4,-2 1 0,2-1-5,-22 0 4,38 2 3,-18-1-3,-1-1 4,2 4-4,-21-4-6,31 1 4,-31-1-3,30 2 0,-14 0 0,2 1 6,-18-3 2,33 1-4,-11 3 3,-3-4-5,3 0 0,0 3 2,2 1-1,7-1-1,-2 2 0,-7-4 0,7 3 3,-7-4-1,2 3-9,-1-3 10,-3 0-2,-1 0 3,3 2-4,-22-2 0,38 0 5,-16 2-7,-7-1 1,2 2 7,-17-3 1,36 5 1,-19-5-4,-17 0-3,29 0 2,-8 0 2,-4 0-5,0 4 0,3-4 7,-20 0-6,38 6-3,-19-6 6,1 1 3,2-1-8,-5 3 4,-17-3 2,38 0-2,-21 1 0,4 1-6,-21-2 13,30-2-9,-30 2 2,31 0-6,-14 2-1,0 0 7,-17-2-2,31 4-2,-19-4 1,-12 0 3,34 4-4,-17-1-2,0 2 0,2-5 3,-19 0 3,33 4-1,-16 0 3,3-2-6,-3-2 4,-17 0 3,34 7-1,-17-7-2,4 1-2,-4 1 0,0 3 0,-17-5 4,38 2 2,-18-2-3,-1 1-2,-19-1-1,36 0-6,-16-1 4,-20 1 1,31 1-3,-14-1 5,4 2 0,-4 0 1,-17-2-3,39 1 4,-22 2-2,2-1 1,-19-2-1,34 2 0,-20 3 0,-14-5 3,30 1 1,-16 1-11,-14-2 4,24 0-5,-24 0 14,29 5-12,-15-5 9,-14 0-7,24 3 6,-24-3-9,25 2 2,-25-2 12,24 2-8,-24-2 0,33 5 0,-22-4 0,-11-1-3,28 3 1,-16 1-2,-12-4 2,27 0 3,-13 2 3,-14-2-2,25 0-2,-25 0 0,28 5-3,-16-4-1,-12-1 1,25 2 5,-13 1-1,2-3 2,3 2-7,-3-2 5,-14 0 0,29 5-1,-16-5 2,4 1-8,-6 3 3,2-4 1,4 3 4,-6-1 12,-11-2-19,25 1 15,-11 3-9,3-4-17,2 0 15,-19 0 7,32-4-2,-32 4-8,26 5 4,-12-5 5,-14 0-7,23 0-1,-23 0 8,21 2-5,-21-2-2,22-2 1,-22 2-1,0 0-5,29 2 9,-29-2 3,17-2-3,-17 2-6,19 2-2,-19-2 8,0 0 16,27 1-30,-27-1-2,0 0-11,24 0-7,-15 0-6,-9 0-19,13-3-19,-13 3-52,0 0-138,0 0 62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9:09.9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9750F21-2207-4FFC-B32A-DF1CBB6D2E14}" emma:medium="tactile" emma:mode="ink">
          <msink:context xmlns:msink="http://schemas.microsoft.com/ink/2010/main" type="writingRegion" rotatedBoundingBox="12827,9953 16112,9699 16200,10844 12915,11098"/>
        </emma:interpretation>
      </emma:emma>
    </inkml:annotationXML>
    <inkml:traceGroup>
      <inkml:annotationXML>
        <emma:emma xmlns:emma="http://www.w3.org/2003/04/emma" version="1.0">
          <emma:interpretation id="{6D40A426-6C81-4377-B06E-5CD193E96A8F}" emma:medium="tactile" emma:mode="ink">
            <msink:context xmlns:msink="http://schemas.microsoft.com/ink/2010/main" type="paragraph" rotatedBoundingBox="12827,9953 16112,9699 16200,10844 12915,110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BADFF9-225D-48A4-827E-C07F91227AA8}" emma:medium="tactile" emma:mode="ink">
              <msink:context xmlns:msink="http://schemas.microsoft.com/ink/2010/main" type="line" rotatedBoundingBox="12827,9953 16112,9699 16200,10844 12915,11098"/>
            </emma:interpretation>
          </emma:emma>
        </inkml:annotationXML>
        <inkml:traceGroup>
          <inkml:annotationXML>
            <emma:emma xmlns:emma="http://www.w3.org/2003/04/emma" version="1.0">
              <emma:interpretation id="{F101E60F-6E31-4128-B37E-6F82FB39A94E}" emma:medium="tactile" emma:mode="ink">
                <msink:context xmlns:msink="http://schemas.microsoft.com/ink/2010/main" type="inkWord" rotatedBoundingBox="12827,9953 16112,9699 16200,10844 12915,11098"/>
              </emma:interpretation>
              <emma:one-of disjunction-type="recognition" id="oneOf0">
                <emma:interpretation id="interp0" emma:lang="en-IN" emma:confidence="0">
                  <emma:literal>stage</emma:literal>
                </emma:interpretation>
                <emma:interpretation id="interp1" emma:lang="en-IN" emma:confidence="0">
                  <emma:literal>2 stage</emma:literal>
                </emma:interpretation>
                <emma:interpretation id="interp2" emma:lang="en-IN" emma:confidence="0">
                  <emma:literal>z stage</emma:literal>
                </emma:interpretation>
                <emma:interpretation id="interp3" emma:lang="en-IN" emma:confidence="0">
                  <emma:literal>2 stag K</emma:literal>
                </emma:interpretation>
                <emma:interpretation id="interp4" emma:lang="en-IN" emma:confidence="0">
                  <emma:literal>2 Stage</emma:literal>
                </emma:interpretation>
              </emma:one-of>
            </emma:emma>
          </inkml:annotationXML>
          <inkml:trace contextRef="#ctx0" brushRef="#br0">11886 8995 107,'0'0'131,"0"0"-18,14-13-9,-14 13-13,22-6-11,-5 3-8,7 1-13,7-1 0,5 2-5,10-3-15,2 1-3,-2-1-20,3 1-13,-2-2-12,-1 0-2,1 5-1,-2-4-9,-9 0 9,-6-3-2,0 4-4,-3-2 5,-5 0-4,-1 1 12,-4 1-8,-5-2 9,-2 4 7,-10 1 9,13-7-4,-2 6 2,-11 1-4,0 0 0,0 0 5,0 0-5,0 0 7,0 0-9,0 0 1,0 0-2,0 0-4,0 0 7,0 0-4,-57 13 4,44-6 4,-3 2-14,3 3 12,-4-2 0,3 0-20,4 0 13,-4 4-7,0-2 15,4 4-4,2-4-7,-1 0 5,4 1-1,-2-3-2,5 2-3,2-12 0,-3 20 4,3-20 4,5 17-1,-5-17 2,7 11-4,-7-11 0,14 6-1,-14-6-6,17-5 9,-17 5-11,22-8 10,-12 4 0,0-4-8,1-1-2,-1 2-4,2-5 16,-4 1 3,3-2 0,-5 1-2,0 4-5,0-5 3,1 4-6,-7 9 10,9-18 0,-6 11 1,-3 7 0,7-9-6,-7 9 4,0 0-6,5-11-1,-5 11-2,0 0 4,7-8 9,-7 8-8,0 0-4,0 0-1,0 0 8,0 0-6,0 0 3,12 25-3,-12-25 2,10 14 0,-1-5-1,-9-9 4,18 12-4,1-2 0,-3-1 4,1-5-9,3 3-3,-1-1 3,0-4-4,-2 3 3,0-5-2,2 3-9,-7-3 7,6-2 3,-2 2-2,-4-1 0,1-6-3,3-2 0,-2 1 8,1-1-5,0-1-4,-1 1 5,1-3 5,1 0-1,-1-3 4,0 3-4,-1-1-1,-4 1 9,4 0-12,-7 4-4,1 0 8,-4 0-2,-4 8 2,7-12 12,-7 12-4,5-12-3,-5 12-1,0 0 4,0 0-2,0 0-4,-34-1-2,34 1 1,-31 12 4,14-4-6,-5-1 4,3 3 4,-9 1-3,8-1-1,3-2-1,3 3 5,2-2-6,4-1 4,1 1-2,0-1 1,7-8-1,-7 15-1,7-4 0,0-11-2,14 11 7,-6-6-4,8-1 0,1-4 1,3 4 4,3-8 3,4 8-2,-5-11-1,7 6 4,-7-4 11,1-1 10,-6 1-4,1-4 6,-2 2 15,-6 3-13,4-7 6,-6 2-2,1 3 9,-9 6-5,8-16 2,-3 7-15,-5 9 8,4-14-2,-1 3-5,-3 11-1,2-14-2,-2 14-1,0 0 0,5-10-4,-5 10-4,0 0-2,0 0-6,3-13 4,-3 13-15,0 0 10,0 0 2,0 0-20,0 0 23,0 0-4,0 0-7,2 42 4,-2-23 0,4-1 2,-4 8-3,0-1-2,0 8 1,0-4-3,-4 13 0,4-11 5,0 0-1,-2 0-6,1-1 2,-1-3-2,-1 1-9,1 0-11,-3 0-10,1-8-12,3 0-10,-4-6 0,-1 5-10,3-6 0,-6 0 0,-1-4 5,2-1-1,-3-3 6,-6-5 3,-3 0 1,3-4 2,-4-1 1,-1-5 8,-2-4-2,2-1 9,5 1 3,-4-9-1,11 0-2,-2-3-4,12 0-14,5 2-19,2-4-43,10 0-118,7 6 52</inkml:trace>
          <inkml:trace contextRef="#ctx0" brushRef="#br0" timeOffset="-975.443">12168 8672 84,'0'0'209,"0"-17"-8,0 17-19,0-13-22,0 13-17,0 0-13,0 0-17,0 0-8,0 0-13,0 0-8,0 0-7,0 0-10,-15 41-2,15-21-13,-2 8-23,2 1-33,-2 0-23,-1-2-38,6 3-30,-1-2-32,-2 5-120,0-6-265,0-1 118</inkml:trace>
          <inkml:trace contextRef="#ctx0" brushRef="#br0" timeOffset="44015.9857">13738 9120 98,'10'-25'229,"-1"1"-1,-3 4-1,3 4-12,-2-1-4,1 3 0,-3 0-2,-1 5-1,-4 9-14,7-13-21,-7 13-14,6-9-21,-6 9-16,0 0-11,0 0-11,0 0-14,0 0-3,0 0-11,-1 42-1,-8-14-11,-3 17-2,0 1-6,-1-4 1,-3 4-10,1 2-5,1 0-7,-1 2-33,1-2-44,-3 0-50,5 1-75,4 1-83,-8-2-232,9-3-525,-5-5 232</inkml:trace>
          <inkml:trace contextRef="#ctx0" brushRef="#br0" timeOffset="-1622.0727">10582 9413 54,'6'-15'68,"3"0"1,3 0-1,7-10-7,-1 3-13,5-1 7,-1-3-1,12-2-4,2 0 5,-2 2 6,-7 7-3,2-2-1,-3 5-11,1 2 3,-4 5-7,-5 4-13,-2-1-4,-3 5 1,-13 1-2,17 7 4,-17-7 0,12 14-6,-10-3-4,-4 5-2,-1 2 2,-2 0-2,-7 7-4,-2-2-1,2 2 7,-6 2-8,2-9-7,1 3 5,5-1-5,-6-5 4,4 2-11,2-4 8,1-2 3,1 1-3,3-4-8,-2 4-5,4-6 13,3-6-3,-7 12 0,7-12 2,0 15-2,0-15 7,0 0-11,1 15 5,-1-15 0,11 6-8,-11-6 2,22 2 15,-3-2-17,1-2 9,13-4-29,9-4-20,8-2-32,-4-2-30,3 5-55,1-8-176,3 3 79</inkml:trace>
          <inkml:trace contextRef="#ctx0" brushRef="#br0" timeOffset="-1280.2685">11690 8895 90,'0'0'115,"-34"2"-14,15 0-13,0 6-4,-1-5-11,3 2 1,1 0-23,-2 2-3,7-2 6,-1 2-15,4-1-9,1 2 4,7-8-1,-5 12-2,5-12-9,2 16-2,-2-16-1,10 18 1,2-13-4,0 2-3,5 1 4,0-3-5,2 2-6,1 6 9,1-5-8,-4 3-4,3 0 2,-3-2 1,-1 3-1,-1 0 3,-6-4-8,-3 4 7,1-2-1,-3-4 2,-4-6-9,0 20 6,0-20-4,-11 19 7,-2-10 4,-4 2-10,0 0-13,-11 3 3,-1-6-5,2 4-6,1-8-7,1 4 2,-4-1-7,10-2-2,-3-2-14,1-1-11,4-2-31,2 0-49,15 0-150,0 0 66</inkml:trace>
          <inkml:trace contextRef="#ctx0" brushRef="#br0" timeOffset="514.9657">13760 9067 11,'0'0'58,"0"0"2,0 0-3,0 0-7,0 0 8,0 0-14,0 0-5,17-28 0,-14 24-5,8-12 2,-3 5-4,1-2 5,1-1 0,-3-2-13,1-1 13,-1 3-10,-3-5 4,-3 3-5,-1-3-3,-1-1 1,-4 4 0,-1-1-5,1 5-1,0 0-6,-2 0-8,0 4 2,-1 0 3,8 8-8,-21-11 11,13 8-12,8 3 9,-22-1-8,22 1 7,-23 4-6,15 2 0,-1 3 4,-1-4-9,2 9 0,1 0 1,-2 0 3,4-1 6,3 3-9,-1 1 2,6 0 1,1 2 1,3-2 3,1 1-1,6-1-13,6 2-11,-3-3-28,4 4-25,3-4-57,0-3-141,-2 2 64</inkml:trace>
        </inkml:traceGroup>
      </inkml:traceGroup>
    </inkml:traceGroup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0:51.3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FCCF0E4-58A5-435B-8ACE-202CA6F6B24A}" emma:medium="tactile" emma:mode="ink">
          <msink:context xmlns:msink="http://schemas.microsoft.com/ink/2010/main" type="inkDrawing" rotatedBoundingBox="7505,16941 12607,16942 12606,17021 7504,17020" semanticType="underline" shapeName="Other">
            <msink:sourceLink direction="with" ref="{05555BB9-4CED-4574-AAD6-28FD7DE80002}"/>
            <msink:sourceLink direction="with" ref="{4FB16F47-211D-4B53-9CB7-553344A2BF8B}"/>
            <msink:destinationLink direction="with" ref="{F43107C2-0CAD-4C45-B5F5-E44696347912}"/>
          </msink:context>
        </emma:interpretation>
      </emma:emma>
    </inkml:annotationXML>
    <inkml:trace contextRef="#ctx0" brushRef="#br0">0 18 55,'0'0'74,"0"0"-19,0 0 8,0 0 2,0 0-7,0 0-3,0 0-2,0 0-2,0 0-5,0 0 9,0 0-7,0 0-9,0 0 4,0 0-8,0 0 3,34-5 1,-23 4 4,4-2 10,-15 3-11,29-5-3,-12 4 0,0-1-5,4 4-3,-1-4 5,-3 2 5,6-4-14,-1 5 11,-3-2-10,3 2-7,-2 2 8,2-1-9,-3-1 4,0 0 1,-2 3-16,4 0 1,-4-2 1,3 0 0,-1 1-4,0 4 3,0-3 0,1-4-4,2 1 4,0 4-5,-1-2-1,6 1 5,2 0-4,-5-2 8,5 0-8,-1-2 2,1 4 0,0-2 1,-7-2 2,0 1 0,2-1-5,-2-1 0,0 2 2,1-2-5,-6 2 6,5 1 0,-5-2-2,3 0-1,-1 5-5,0-8 1,0 3 0,1 0 3,-3 4-5,6-4 5,-1 0-5,0 5-4,7-3 2,2-2 4,-2 0 4,1 0-4,3 0-2,-1-2 1,3-3 0,-5 5 6,3 0 3,-1-1 6,4-4-3,0 2 0,-2 1 1,-5 2 3,0-5-3,0 5 1,2-3-1,-2 3-2,-9-3 1,6 2 4,1 1-3,-6 0-3,1 0 2,2-4-1,-2 0 3,9 5-3,-4-2-3,4-3-1,1 8 4,-3-8 0,2 3-1,2 1-3,-3 0 1,-1 0 3,4-4-2,-4 4 1,3 0-3,-3 0 5,0 0-3,0 0-2,1 0 2,-10-2-1,2 2-1,0 0-3,-1 0 5,-2 0-4,1-1-2,2 1 2,1-4 2,-5 2-5,5 2 3,-3 0 4,1 0-3,2 0-6,-4 0 5,10-1-5,-8 1 3,1-2 0,0 2 0,-1-2-4,8 2 7,-9 0-6,-1 0 8,3-1-4,-3-2 2,-2 3 8,4-4-6,-4 8 3,-2-4-1,2-4-3,2 4 2,-2 4 1,0-9-6,4 5 4,-6 0-5,2 1 0,2 3 3,-7-1-4,7-6 1,1 6 1,9-2-5,-5-1 6,-2 2-2,0-2 1,1 0-2,-1 0-2,0-2 7,0 2-3,-3 0 2,1 0-3,-2 0 0,-5-1 2,8-2-2,-6-1-3,0 4 2,-1-1-3,-14 1 1,26-3-4,-13 3 7,-13 0-7,24-3 3,-7 3 2,4 0-2,-2 3 2,1-3-2,1 0 0,1 2 2,2-2-4,-2 0 5,9 0 1,-2 1-6,-2 0 6,-3 3-3,-5-4-3,0 3 5,1-3 1,-3 0 0,-5 1-3,5-2 4,-1 1-2,1 1-3,-2-1-2,-1 2 6,4-2-6,0 0 8,-18 0-8,22 0 5,-9 0-4,-1 0 2,2 2 0,0-1 2,-14-1-1,29 2-6,-17 2 7,6-3-4,1-1 4,-2 0-2,2 2 0,-2-4-2,-3 4 3,5-2 0,-2 0 7,0 0 4,-7 4 3,-10-4 4,29 0 4,-17 0 0,-12 0-2,24 0-2,-9 0 1,1 0-5,1 1-2,0-1 2,-17 0-1,22 4-1,-10-3-1,-12-1 2,26 0-2,-8 3-1,-1-3-4,-1-3 2,-3 6 1,5-3-2,-18 0-5,29 0 4,-17 0-3,6 0 0,-7 4-1,-11-4 1,30 0 2,-18 1-4,0 2 1,-12-3 0,26 0-3,-16 2 5,-10-2-4,24 1 4,-12 4-4,2-5 1,-14 0-3,24 2 2,-13-1 0,3-1 0,5 4-2,-2-1 1,0-3 2,0 1-1,2-2 0,-2 1 1,-17 0-2,27 0 0,-15 0-1,-12 0 0,26 1 3,-16-2 2,-10 1-2,22-3 3,-22 3-10,16-4-10,-16 4-11,15 0-31,-15 0-27,17 0-58,-5-7-54,-12 7-162,22 4-389,-6-4 172</inkml:trace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0:54.3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11E8228-3788-4119-A37E-A695E236F96F}" emma:medium="tactile" emma:mode="ink">
          <msink:context xmlns:msink="http://schemas.microsoft.com/ink/2010/main" type="writingRegion" rotatedBoundingBox="14789,16865 16398,16753 16445,17440 14837,17551"/>
        </emma:interpretation>
      </emma:emma>
    </inkml:annotationXML>
    <inkml:traceGroup>
      <inkml:annotationXML>
        <emma:emma xmlns:emma="http://www.w3.org/2003/04/emma" version="1.0">
          <emma:interpretation id="{A61AAF08-6F62-4A45-9A7C-D3684D636457}" emma:medium="tactile" emma:mode="ink">
            <msink:context xmlns:msink="http://schemas.microsoft.com/ink/2010/main" type="paragraph" rotatedBoundingBox="14789,16865 16398,16753 16445,17440 14837,175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C02BED-AAA9-42FE-9EC5-B34869736AAC}" emma:medium="tactile" emma:mode="ink">
              <msink:context xmlns:msink="http://schemas.microsoft.com/ink/2010/main" type="line" rotatedBoundingBox="14789,16865 16398,16753 16445,17440 14837,17551"/>
            </emma:interpretation>
          </emma:emma>
        </inkml:annotationXML>
        <inkml:traceGroup>
          <inkml:annotationXML>
            <emma:emma xmlns:emma="http://www.w3.org/2003/04/emma" version="1.0">
              <emma:interpretation id="{E7705D43-5D47-420C-8415-5D6B4872D160}" emma:medium="tactile" emma:mode="ink">
                <msink:context xmlns:msink="http://schemas.microsoft.com/ink/2010/main" type="inkWord" rotatedBoundingBox="14789,16865 16398,16753 16445,17440 14837,17551">
                  <msink:destinationLink direction="with" ref="{9B906EE6-12F7-4D25-B0DA-C38253E69923}"/>
                  <msink:destinationLink direction="with" ref="{F43107C2-0CAD-4C45-B5F5-E44696347912}"/>
                  <msink:destinationLink direction="with" ref="{39A477B6-5605-4E39-8756-5C2D42E3BC2C}"/>
                </msink:context>
              </emma:interpretation>
              <emma:one-of disjunction-type="recognition" id="oneOf0">
                <emma:interpretation id="interp0" emma:lang="en-IN" emma:confidence="0">
                  <emma:literal>Tipp-64</emma:literal>
                </emma:interpretation>
                <emma:interpretation id="interp1" emma:lang="en-IN" emma:confidence="0">
                  <emma:literal>Topped</emma:literal>
                </emma:interpretation>
                <emma:interpretation id="interp2" emma:lang="en-IN" emma:confidence="0">
                  <emma:literal>Tipped</emma:literal>
                </emma:interpretation>
                <emma:interpretation id="interp3" emma:lang="en-IN" emma:confidence="0">
                  <emma:literal>ftp* to</emma:literal>
                </emma:interpretation>
                <emma:interpretation id="interp4" emma:lang="en-IN" emma:confidence="0">
                  <emma:literal>Top-6s</emma:literal>
                </emma:interpretation>
              </emma:one-of>
            </emma:emma>
          </inkml:annotationXML>
          <inkml:trace contextRef="#ctx0" brushRef="#br0">-1 0 19,'0'0'42,"0"0"-6,0 0 2,0 0-2,0 0 5,0 0-13,0 0 2,0 0-5,0 0 5,0 0-3,0 0-1,0 0-2,0 0 1,0 0-5,5 23-5,-5-23 6,0 0 1,0 0 5,0 0-12,0 0-1,0 0 2,0 13 1,0-13-10,0 0 3,0 0 5,2 15 1,-2-15-2,0 0 0,-5 19-6,5-19 11,0 0 2,0 16-12,0-16-2,0 0 8,-2 17 8,2-17-1,5 8-5,-5-8 22,0 0-18,2 16 3,-2-16-4,0 0 6,5 11 1,-5-11 0,0 0 0,3 9-7,-3-9 10,0 0 1,4 12-8,-4-12-2,0 0 0,3 15 6,-3-15-1,0 0-3,0 13-6,0-13-2,0 0-2,0 16 4,0-16 0,0 12-11,0-12 8,0 16 0,0-16-1,2 19-1,-2-7 1,5 2 6,-5-2 1,0-12-4,2 18 5,1-6 0,-3-12-10,5 20 10,-5-7-5,4-1-1,-3-1-4,-1-11 2,0 23-1,0-23-2,0 18 1,0-18-3,0 17 5,0-17-9,-1 16 3,1-16 5,-4 15-9,4-15 4,-3 19-4,1-11 2,2-8 1,-5 15-2,5-15 4,0 14-5,0-14 3,-2 16 10,2-16-8,-3 16 7,3-16 0,0 15 4,0-15-3,3 10-5,-3-10 4,0 0-3,2 15-5,-2-15 0,0 0 3,5 15-2,-5-15-4,0 0 1,2 9 2,-2-9 0,0 0 0,0 0-1,0 0 2,1 11 6,-1-11 8,0 0 0,0 0 4,0 0 3,0 0-4,0 0 0,0 0 2,0 0-6,0 0-1,0 0-1,0 0-1,0 0-3,0 0-3,0 0 1,0 0-2,0 0-1,24-19-2,-24 19-9,5-13-7,-5 13-3,9-16-3,-4 8 3,-3-3-11,1-2-3,2 3-13,-3-3 5,3-5-13,-3 3 1,1-5-5,1 2 2,-4-2-7,1 2 6,-1-5 2,-1-2 2,-1 5 4,0-2-1,-1-3 2,1 5 9,0-1-1,-1 3 8,0-3 1,-1 5 5,1 0-3,3 4-1,0 12 13,-5-20-3,5 20 0,0-17 6,0 17-5,0 0 2,-4-15-3,4 15-2,0 0 8,0 0-7,0 0 1,0 0-4,0 0-10,0 0-1,0 0-11,0 0-11,29 29-31,-27-14-95,-4 4-189,-3 2 84</inkml:trace>
          <inkml:trace contextRef="#ctx0" brushRef="#br0" timeOffset="32765.6108">173 62 8,'9'9'37,"-9"-9"3,6 12-12,-6-12 6,6 7 1,-6-7-5,3 13 3,-3-13 3,7 8-4,-7-8 5,0 15-10,0-15-1,0 0 1,1 12-10,-1-12-1,0 0-4,0 0 7,0 0 5,-1 14-16,1-14-3,0 0 5,0 0-4,0 0 11,0 0-9,0 0-1,0 0 1,0 0-7,0 0 7,-7 14 7,7-14 0,0 0-9,0 0-2,0 0 3,0 0-2,0 0 3,0 0-2,0 0-1,0 0 3,0 0-8,0 0-3,0 0 12,0 0-5,-24-23-2,24 23 0,0 0-2,0 0 0,-10-5 12,10 5-15,0 0 0,0 0 7,0 0-14,0 0 17,0 0-5,-12-4 1,12 4 4,0 0-9,0 0 4,0 0-1,0 0-2,0 0 5,0 0-4,0 0-1,0 0-5,0 0 16,0 0-13,0 0 1,0 0 1,0 0 4,0 0-1,0 0 1,0 0-4,0 0 5,0 0 2,0 0-6,0 0 5,0 0-1,0 0 6,0 0-9,0 0 2,0 0 4,0 0 2,0 0-4,0 0 7,0 0-9,0 0 9,22 23-4,-22-23-4,0 0-6,0 0 25,0 0-26,5 10 9,-5-10-8,0 0 10,0 0-2,0 0-2,0 0 9,0 0-3,0 0-4,0 0 2,0 0 1,0 0-8,-13 15 8,13-15 0,0 0 1,-9 5 1,9-5-3,0 0-8,0 0 9,0 0 8,-19 4-17,19-4 7,0 0-4,0 0 4,0 0-3,0 0 4,0 0-1,-19-11-5,19 11 13,0 0-7,-12-9-5,12 9-2,-5-9-7,5 9 4,0 0 5,-7-15-2,7 15-6,-3-9 7,3 9-5,-3-15 6,3 15-2,-4-14 5,4 14 1,0 0-15,0 0 5,0-18 4,0 18-7,0 0 8,4-12 1,-4 12-4,0 0-9,0 0 9,6-12-7,-6 12 3,0 0 11,0 0-6,0 0-6,0 0 9,0 0-3,0 0-5,23 6 5,-23-6 9,0 0-3,15 11 1,-15-11 1,10 6-2,-10-6-6,7 13 4,-7-13 2,7 8-2,-7-8 6,3 15-4,-3-15 1,4 12-12,-4-12 11,0 13 2,0-13-1,0 0 4,-7 20-2,2-16-1,5-4-4,-7 12-3,7-12 2,-9 13 5,9-13-3,-10 7-3,10-7-1,-8 8-3,8-8 6,0 0 6,-7 8-10,7-8 3,0 0-2,0 0 4,-14 4-5,14-4 7,0 0-1,0 0-7,0 0 10,-17-17-6,17 17 1,-5-10-4,5 10-1,-7-14 4,7 14-2,-2-15-6,2 15 5,-1-19 5,1 19 1,3-18-3,-1 10-5,-2 8-1,5-15 10,-5 15-5,7-15 0,-7 15-6,7-10-2,-7 10 0,6-3 3,-6 3 6,0 0-4,16-7 9,-16 7-8,0 0 5,22 10-3,-22-10 5,12 5-4,-5 7 8,-7-12 0,12 12 0,-5-4-5,-2 1 0,0-3 0,-5-6 2,5 14-3,-5-14 4,5 15-1,-5-15-2,4 12-3,-4-12 1,3 8 6,-3-8 5,0 0-10,0 0 9,0 0-11,-3 19 5,3-19-5,0 0-6,-12 4 13,12-4 6,-11 7-10,11-7 2,-15 2-3,15-2 3,-19-2-7,19 2 4,-19-2 1,19 2-1,-20-5-5,11 2 6,9 3-5,-15-4 0,15 4 6,-15-9 1,15 9-15,-9-8 9,9 8 3,-7-11-5,7 11-5,-1-16 7,1 16 0,0 0-4,6-21 6,-2 15-4,3-3 10,-7 9-12,17-13 7,-9 6-5,4 0 1,-2 1-8,1 2 10,-1 1 1,-10 3 1,17-8-8,-8 4 0,-9 4 3,0 0 0,17-1 11,-17 1-13,0 0-1,15 3-6,-15-3 6,0 0-2,5 11 1,-5-11-3,0 0 0,-5 20-10,5-20-2,-12 19-7,4-8-1,-1-2 4,0 3-21,3-1-11,-1-2 3,0-2-13,0 2-10,-1-5-8,8-4-77,-7 15-174,0-10 77</inkml:trace>
          <inkml:trace contextRef="#ctx0" brushRef="#br0" timeOffset="30037.74">233 79 23,'0'0'37,"0"0"4,0 0-6,0 0-1,0 0-2,0 0-7,0 0 2,0 0-2,0 0-5,0 0-5,0 0 8,0 0-6,-16-3-8,16 3 8,0 0-3,0 0-6,0 0 3,0 0 1,0 0-1,0 0-1,0 0-7,0 0 2,0 0 3,0 0 3,0 0-6,0 0 14,0 0-12,0 0-2,0 0 0,0 0 3,0 0-2,0 0 0,0 0-3,0 0 1,0 0 9,-15 14-6,15-14 4,0 0-5,-8 13 1,8-13 2,0 0-4,0 0 3,-9 7-4,9-7-4,0 0 3,-5 9-1,5-9 7,0 0-11,0 0 2,-7 8 3,7-8 1,0 0 0,0 0 3,0 0-4,0 0 6,0 0-3,0 0 13,-7 11 0,7-11 2,0 0-2,0 0 3,0 0 4,0 0-6,0 0-5,0 0 0,0 0-6,0 0 0,0 0 1,0 0-6,0 0 7,-22-12 6,22 12 5,0 0-10,0 0-12,0 0 9,-9-8-1,9 8 2,0 0-11,0 0 12,0 0-4,-8-11-5,8 11 4,0 0 7,0 0-2,-7-11-7,7 11 11,0 0-18,0 0 0,0 0 7,0 0-1,-7-10-2,7 10 1,0 0 0,0 0 4,0 0 1,0 0-9,0 0-4,0 0 23,0 0-20,0 0 1,-3-11-1,3 11 11,0 0-8,0 0-3,0 0 7,0 0-4,0 0 3,0 0-3,0 0-4,0 0 5,0 0-10,0 0 12,0 0 0,0 0-5,0 0 1,0 0 9,0 0-8,0 0 8,0 0-15,0 0 4,0 0-4,0 0 8,-22 21 0,22-21-1,-9 7-20,9-7-2,-14 7-9,14-7-16,-12 11-4,7-5-32,5-6-50,-12 11-143,12-11 64</inkml:trace>
          <inkml:trace contextRef="#ctx0" brushRef="#br0" timeOffset="52150.5182">-563 103 16,'0'0'67,"0"0"3,0 0 7,0 0-16,0 0-1,0 0 2,0 0 3,0 0-8,0 0-10,0 0 21,0 0-18,0 0-10,0 0-8,0 0-5,75-7 11,-60 2-10,3 4 3,-18 1-10,35-7 2,-14 3-4,-4 1-8,5 2 4,-1-3-7,-3 3 8,3-2-4,-2-1-4,1 3 3,1 0 10,-2 1-15,1-2-4,-20 2 3,34-4 1,-15 4-3,3 0 0,-22 0-3,34 0 6,-18 0 0,4-4-1,-20 4 0,38-1 4,-21 1-2,-17 0-4,36 0 1,-36 0 0,24 0 7,-24 0-5,20-3 2,-20 3-2,0 0-1,0 0 5,22 1 5,-22-1 4,0 0-6,0 0 10,0 0-5,0 0-1,19-1 1,-19 1 4,0 0-7,0 0 2,0 0-1,0 0-4,0 0 1,0 0 1,0 0-8,0 0 5,0 0 0,0 0-8,0 0 3,0 0 5,0 0-8,0 0 3,0 0-1,0 0 11,0 0-18,0 0-1,0 0 0,0 0-5,0 0-6,0 0 5,0 0-10,0 0-5,0 0-12,0 0-1,0 0-4,0 0 1,0 0-15,0 0-1,0 0-1,0 0-18,0 0-10,0 0-70,0 0-167,0 0 74</inkml:trace>
          <inkml:trace contextRef="#ctx0" brushRef="#br0" timeOffset="33879.8424">810-48 19,'0'0'111,"2"-18"-10,-2 18 5,0 0-9,-2-15 3,2 15-14,0 0-4,0-13-10,0 13 7,0 0-3,0 0-9,-7-13-5,7 13 1,0 0-9,0 0 2,0 0-6,0 0-13,0 0-4,0 0 0,-5-10-7,5 10 12,0 0-12,0 0-5,0 0-10,0 0 9,0 0-9,0 0 3,0 0 6,-32 20-9,25-16-2,-2 4-1,9-8-4,-13 16 3,6-8 2,2-1-2,-6 7 2,6-7 6,0 5-7,-3 0-4,3-1 9,1 4-4,-1-5 0,2 1 10,3 6-5,-6-5-9,1 4 17,4-8-4,1-8 0,0 27-1,-2-18 1,4 3 2,-1 1-1,-1 2 10,0-15-1,5 20 3,-3-7-7,2-3 2,-1 2 3,2-3-3,2 0-1,1 2 0,1-4 2,0 2 1,-1-1 1,6-5-1,1 7-2,6-8-6,-4 3 3,1-5-3,3 1-2,-4 1 2,-3-5-2,3-1-2,0 1-2,-17 3 3,20-1 11,-8-3-7,-1 0 0,2-4 1,-13 8-2,16-9-3,-16 9 2,15-7-2,-6 2 1,-9 5-4,13-11 1,-8 3-5,-5 8 1,12-12-2,-12 12 2,12-9 1,-12 9 0,7-7-5,-7 7 4,0 0-1,9-12 3,-9 12-2,0 0 3,0 0-6,0 0 1,0 0-1,6-9-2,-6 9 0,0 0 1,0 0-3,0 0 2,0 0-2,0 0-2,0 0-3,0 0 3,0 0 2,0 0-5,0 0 5,0 0-4,0 0-2,0 0 4,0 0 1,0 0 1,0 0-2,0 0 0,-34 17 0,34-17 1,-15 7 6,5-3-9,10-4 3,-23 7-4,10-2 1,3 1-2,-6-3 2,4 1 2,0 1-3,-3 2 5,3-3-3,-2 0 0,2-1-1,12-3 0,-18 5-2,18-5 3,-18 7-1,18-7 3,-17 1-2,17-1 2,-12 4-2,12-4 0,0 0 0,0 0 3,-23-10-4,23 10 0,-14-7 3,7 0 0,7 7-1,-17-11-2,8 1 0,-3 2 0,0-4 0,-1 2 0,3-3 0,-4 5 2,2-4-3,0 0 0,2 0-3,5 3 5,5 9-3,-14-13-1,7 7 3,7 6-3,-8-16-1,8 16 0,-6-13-1,6 13 1,0-15-7,0 15 3,0 0-3,7-20 2,-5 7-2,-2 13 1,12-16-1,-5 8 3,0-3 1,-4 2 0,6 2 2,-9 7-2,13-18 4,-6 9-3,-7 9 0,10-13-1,-3 12 2,-7 1 4,12-11-4,-12 11 2,10-9-2,-10 9 1,7-8 2,-7 8-1,0 0 1,16-6-1,-16 6 1,10-1-1,-10 1 3,0 0 3,10-8-9,-10 8 4,0 0-2,0 0 2,0 0-8,17 0 5,-17 0-3,0 0 6,0 0-4,16 8 0,-16-8-8,0 0-15,8 7-13,-8-7-15,0 0-24,9 11-20,-9-11-33,3 10-18,-3-10-25,0 13-131,0-13-334,0 0 149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0:52.9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43107C2-0CAD-4C45-B5F5-E44696347912}" emma:medium="tactile" emma:mode="ink">
          <msink:context xmlns:msink="http://schemas.microsoft.com/ink/2010/main" type="inkDrawing" rotatedBoundingBox="12581,16987 15541,17009 15540,17089 12580,17068" semanticType="callout" shapeName="Other">
            <msink:sourceLink direction="with" ref="{E7705D43-5D47-420C-8415-5D6B4872D160}"/>
            <msink:sourceLink direction="with" ref="{AFCCF0E4-58A5-435B-8ACE-202CA6F6B24A}"/>
          </msink:context>
        </emma:interpretation>
      </emma:emma>
    </inkml:annotationXML>
    <inkml:trace contextRef="#ctx0" brushRef="#br0">12 25 54,'0'0'81,"0"0"-2,0 0-11,0 0 7,0 0-11,-12-6-18,12 6 15,0 0-8,0 0 6,0 0 2,0 0-18,0 0-1,0 0 7,0 0 4,0 0 1,0 0-5,0-17-8,0 17-13,0 0 3,0 0 0,0 0-2,0 0-8,0 0 2,0 0-2,0 0-16,0 0 14,0 0-1,0 0-12,0 0 4,29-2-1,-29 2 1,0 0 3,24 4-5,-24-4 8,19 3-7,-9-2-3,-10-1 11,31 0-11,-17 0 2,3 7 4,-4-7-2,1 0-3,3 4 4,3-4-4,-2 0-13,-1 1 11,-4 3 9,-1-3-11,0 1 4,7-1 8,-9 3-5,4-3-1,3-6-6,0 10-2,2-5 7,-2 0-7,3 0 9,-1 3-7,0-1 8,0-2-4,3 0-5,0 0 13,0 1-14,1-2 5,-1 2 10,-3-2-15,3-1-14,0 4 18,0-2 0,2 0-3,-2-2 6,9 2-7,-9-3 5,6 3 1,-10 0-4,5-1-2,-3-3 2,7 4 1,-6 0 6,-1 0-7,3-1 3,-3 1-2,1 0 3,1-2-4,0 1 9,0 1-1,-5-4-3,7 3-6,-2 1-7,-1 0 8,1 0-9,-3-4 13,3 4 3,-1-2-3,1 2-2,-3 0 0,3 0 2,-2 0 3,2 2-2,-3-2-1,2 4 1,1-4 1,-3 0-2,-1 1-3,5 3 1,-1-3 3,-3-1-2,3 2-3,0-1 4,-1 3-3,1 0 1,-2-4-2,2 3-1,1-3 0,-1 1-3,-2-1 1,-3 0 4,4 3-5,-4 2 4,0-5 1,-3 2 1,-14-2 3,27-2-1,-15 1 1,-12 1 5,27 1 1,-16-2-5,-11 1 5,24 0-2,-11 0-2,1 1 1,-14-1-4,25 0 1,-13 0-5,-12 0 0,26-5 4,-12 5-1,-14 0-2,24 0 0,-12 4 2,0-4-2,-12 0-3,20 1 0,-20-1 4,17-1 1,-17 1-4,15 0-3,-15 0 3,16 0 4,-16 0-5,20 0 0,-9-4 2,-11 4 0,27 4-3,-13-3 3,3 1-4,0 0 3,2 2-3,-1 0 1,1-3 0,0 1-3,1 3 4,-9 0 1,9-5 0,-3 2-1,4-2-4,-6 1 3,-1-1 2,3-1 1,-17 1-1,24 1 3,-12 3 0,-12-4-5,17-4-6,-17 4 9,15-3 2,-15 3-6,14-1 5,-14 1-6,12-5-2,-12 5 2,15-4-2,-15 4 7,21-7-5,-6 3 1,-1 2-3,3-8 6,-4 9 0,3-2-2,3-1 1,1-1-3,-3 2 2,-3-1-1,1 3 4,-1-3-4,-4 2 1,-10 2 2,15-5-3,-15 5 2,19 0 1,-19 0-1,12-1-2,-12 1-2,0 0 2,16-5-1,-16 5 0,0 0 1,0 0 0,18 2-1,-18-2 0,0 0 7,14 4-5,-14-4-3,0 0-1,17 5 5,-17-5-2,14 2-2,-14-2 0,15 4 1,-15-4 0,17 1 8,-7 3-5,-10-4 2,19 3-1,-10-2-7,-9-1 1,15 4 7,-15-4-4,16 0 2,-16 0 1,0 0-11,13 1-9,-13-1-10,0 0-21,0 0-34,0 0-33,0 0-36,0 0-105,2-18-279,-2 18 124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1:04.7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B1AF723-1B4C-46D4-8260-CAB6DAC19A6B}" emma:medium="tactile" emma:mode="ink">
          <msink:context xmlns:msink="http://schemas.microsoft.com/ink/2010/main" type="writingRegion" rotatedBoundingBox="12846,13744 13153,13744 13153,13904 12846,13904">
            <msink:destinationLink direction="with" ref="{41D2B7AD-D94A-412D-A5BF-2647B60E4F5F}"/>
          </msink:context>
        </emma:interpretation>
      </emma:emma>
    </inkml:annotationXML>
    <inkml:traceGroup>
      <inkml:annotationXML>
        <emma:emma xmlns:emma="http://www.w3.org/2003/04/emma" version="1.0">
          <emma:interpretation id="{F3E17D9E-87B4-4DAB-A960-E8207567D2E9}" emma:medium="tactile" emma:mode="ink">
            <msink:context xmlns:msink="http://schemas.microsoft.com/ink/2010/main" type="paragraph" rotatedBoundingBox="12846,13744 13153,13744 13153,13904 12846,139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C29C9B-1BB4-4FFA-85E3-D642459BB082}" emma:medium="tactile" emma:mode="ink">
              <msink:context xmlns:msink="http://schemas.microsoft.com/ink/2010/main" type="line" rotatedBoundingBox="12846,13744 13153,13744 13153,13904 12846,13904"/>
            </emma:interpretation>
          </emma:emma>
        </inkml:annotationXML>
        <inkml:traceGroup>
          <inkml:annotationXML>
            <emma:emma xmlns:emma="http://www.w3.org/2003/04/emma" version="1.0">
              <emma:interpretation id="{F370A9DD-77CD-420A-80D2-BE50BA601910}" emma:medium="tactile" emma:mode="ink">
                <msink:context xmlns:msink="http://schemas.microsoft.com/ink/2010/main" type="inkWord" rotatedBoundingBox="12846,13744 13153,13744 13153,13904 12846,13904"/>
              </emma:interpretation>
              <emma:one-of disjunction-type="recognition" id="oneOf0">
                <emma:interpretation id="interp0" emma:lang="en-IN" emma:confidence="0">
                  <emma:literal>&amp;</emma:literal>
                </emma:interpretation>
                <emma:interpretation id="interp1" emma:lang="en-IN" emma:confidence="0">
                  <emma:literal>~</emma:literal>
                </emma:interpretation>
                <emma:interpretation id="interp2" emma:lang="en-IN" emma:confidence="0">
                  <emma:literal>5</emma:literal>
                </emma:interpretation>
                <emma:interpretation id="interp3" emma:lang="en-IN" emma:confidence="0">
                  <emma:literal>J</emma:literal>
                </emma:interpretation>
                <emma:interpretation id="interp4" emma:lang="en-IN" emma:confidence="0">
                  <emma:literal>4</emma:literal>
                </emma:interpretation>
              </emma:one-of>
            </emma:emma>
          </inkml:annotationXML>
          <inkml:trace contextRef="#ctx0" brushRef="#br0">296 19 8,'0'0'89,"0"0"-2,0 0-7,0 0-12,0 0-5,0 0-2,0 0-8,5 17 3,-5-17-4,0 0-8,0 0-2,0 0 1,0 0-8,-12 24 3,12-24-3,-7 7-4,7-7 5,-11 4 0,11-4-2,-18 9-7,8-8 0,-3 1 3,-5 1-8,-2-3 4,3 0-3,-5 2-6,3-2 0,0 0-2,0 0 3,-1 0-2,4-2 1,-1 2 6,17 0 5,-20-5 1,10 0 3,10 5 2,-14-3-5,14 3 0,0 0-4,-5-13-4,5 13-1,0 0-2,14-19-7,-14 19 3,20-11-4,-11 5 6,1 0 1,-10 6-6,19-8-3,-11 5 3,-8 3-9,12-5 8,-12 5-7,12-3 1,-12 3 0,0 0 3,0 0-3,26 8-4,-21-3 3,-5-5 2,8 12-3,-1-6 0,-2 4-2,-5-10 1,9 20 0,-6-12 6,2-1-5,-5-7 1,7 14-1,-3-7-1,-4-7-2,6 15 2,-6-15-3,6 8 6,-6-8-1,0 0-3,0 0 4,-4 18 6,4-18-11,0 0 8,-8 11 0,8-11-1,0 0-2,-17 4-5,17-4 4,0 0 2,-11 4-1,11-4 0,0 0-2,0 0 2,0 0-5,-15 3 7,15-3-6,0 0 7,0 0-2,0 0-5,0 0-2,0 0 5,0 0-1,0 0-4,0 0-3,0 0 0,0 0-16,0 0-13,0 0-19,0 0-20,0 0-26,0 0-22,0 0-107,0 0-246,0 0 108</inkml:trace>
        </inkml:traceGroup>
      </inkml:traceGroup>
    </inkml:traceGroup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9:41.9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883343F-0CE9-493A-B935-ECFA6EADACDA}" emma:medium="tactile" emma:mode="ink">
          <msink:context xmlns:msink="http://schemas.microsoft.com/ink/2010/main" type="writingRegion" rotatedBoundingBox="4460,12014 15361,9304 16031,11999 5130,14709"/>
        </emma:interpretation>
      </emma:emma>
    </inkml:annotationXML>
    <inkml:traceGroup>
      <inkml:annotationXML>
        <emma:emma xmlns:emma="http://www.w3.org/2003/04/emma" version="1.0">
          <emma:interpretation id="{4DDA84CF-DB65-4266-A974-BA58EF2EE373}" emma:medium="tactile" emma:mode="ink">
            <msink:context xmlns:msink="http://schemas.microsoft.com/ink/2010/main" type="paragraph" rotatedBoundingBox="4460,12014 15361,9304 16031,11999 5130,147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73D37F-542B-4DFF-B622-EC0B482CA960}" emma:medium="tactile" emma:mode="ink">
              <msink:context xmlns:msink="http://schemas.microsoft.com/ink/2010/main" type="line" rotatedBoundingBox="4460,12014 15361,9304 16031,11999 5130,14709"/>
            </emma:interpretation>
          </emma:emma>
        </inkml:annotationXML>
        <inkml:traceGroup>
          <inkml:annotationXML>
            <emma:emma xmlns:emma="http://www.w3.org/2003/04/emma" version="1.0">
              <emma:interpretation id="{0A161BBF-3F64-45A2-849B-1675C685C362}" emma:medium="tactile" emma:mode="ink">
                <msink:context xmlns:msink="http://schemas.microsoft.com/ink/2010/main" type="inkWord" rotatedBoundingBox="4796,13366 5325,13234 5516,14001 4986,14132">
                  <msink:destinationLink direction="with" ref="{8AEA1083-2660-4D67-AB5C-5CC7CE188BD4}"/>
                  <msink:destinationLink direction="with" ref="{1ADE11E1-2467-43D1-A2A1-A6DAFC15DA32}"/>
                </msink:context>
              </emma:interpretation>
              <emma:one-of disjunction-type="recognition" id="oneOf0">
                <emma:interpretation id="interp0" emma:lang="en-IN" emma:confidence="0">
                  <emma:literal>;</emma:literal>
                </emma:interpretation>
                <emma:interpretation id="interp1" emma:lang="en-IN" emma:confidence="0">
                  <emma:literal>:</emma:literal>
                </emma:interpretation>
                <emma:interpretation id="interp2" emma:lang="en-IN" emma:confidence="0">
                  <emma:literal>|</emma:literal>
                </emma:interpretation>
                <emma:interpretation id="interp3" emma:lang="en-IN" emma:confidence="0">
                  <emma:literal>#</emma:literal>
                </emma:interpretation>
                <emma:interpretation id="interp4" emma:lang="en-IN" emma:confidence="0">
                  <emma:literal>1</emma:literal>
                </emma:interpretation>
              </emma:one-of>
            </emma:emma>
          </inkml:annotationXML>
          <inkml:trace contextRef="#ctx0" brushRef="#br0">3041 12093 21,'0'0'71,"-3"-13"-17,3 13 5,0 0 7,0 0-8,0 0-1,0 0-6,0 0-7,-7-9-2,7 9 2,0 0-12,0 0 2,0 0-2,-8-11-6,8 11-1,0 0-2,0 0-3,0 0-2,0 0 2,0 0-2,-9-6-8,9 6 1,0 0-1,0 0-4,0 0 6,0 0-3,0 0-7,0 0-16,0 0-14,0 0-14,0 0-23,0 0-56,0 0-132,0 0 59</inkml:trace>
          <inkml:trace contextRef="#ctx0" brushRef="#br0" timeOffset="-252610.1423">2688 12932 31,'0'0'56,"0"0"-9,0 0-8,0 0 4,0 0-6,0 0-2,0 0-5,0 0 0,0 0 1,0 0-5,0 0-16,0 0 14,0 0 0,0 0-3,0 0-1,0 0-1,0 0 6,0 0-7,0 0 4,0 0-6,0 0-2,0 0 8,0 0-1,0 0-1,0 0-4,0 0 4,0 0 1,0 0-15,0 0 7,0 0 13,0 0-11,0 0-4,0 0 19,0 0-20,0 0 13,0 0-6,0 0-7,0 0 3,0 0 2,0 0 1,0 0-2,0 0 7,0 0-11,0 0 4,0 0-2,0 0-3,0 0 1,0 0 2,0 0 2,0 0 7,0 0-9,0 0-1,0 0 0,0 0 6,0 0-7,0 0 0,0 0 7,0 0-5,0 0 0,0 0 4,0 0-10,0 0 10,0 0-9,0 0 0,0 0-1,0 0 5,0 0-3,0 0 5,0 0-8,0 0 0,0 0-7,0 0 8,0 0 1,0 0 0,0 0 6,0 0-15,0 0 5,0 0-6,0 0-6,0 0 13,0 0 4,0 0-9,0 0 1,0 0 0,0 0-1,0 0-1,0 0 2,0 0 11,0 0-13,0 0 7,0 0-7,0 0 2,0 0-9,0 0 12,0 0-9,0 0 12,0 0-12,0 0 11,0 0-4,0 0 6,0 0-6,0 0 0,0 0-2,0 0 3,0 0-4,0 0 4,0 0-1,0 0-6,0 0 4,0 0-4,0 0 5,0 0 5,0 0-7,0 0-2,0 0 8,0 0-1,0 0 1,0 0-9,0 0 6,0 0-4,0 0 3,0 0 5,0 0-16,0 0 14,0 0 2,0 0 1,0 0-4,0 0-2,0 0-13,0 0 16,0 0 1,0 0 0,0 0-4,0 0 5,0 0-5,0 0-13,0 0-1,0 0-19,0 0-19,0 0-35,0 0-104,0 0-206,0 0 91</inkml:trace>
        </inkml:traceGroup>
        <inkml:traceGroup>
          <inkml:annotationXML>
            <emma:emma xmlns:emma="http://www.w3.org/2003/04/emma" version="1.0">
              <emma:interpretation id="{2C6A7127-6811-46F6-AFE2-CB253C810FCF}" emma:medium="tactile" emma:mode="ink">
                <msink:context xmlns:msink="http://schemas.microsoft.com/ink/2010/main" type="inkWord" rotatedBoundingBox="6812,11429 10262,10571 10905,13155 7455,14013">
                  <msink:destinationLink direction="with" ref="{8AEA1083-2660-4D67-AB5C-5CC7CE188BD4}"/>
                  <msink:destinationLink direction="with" ref="{1ADE11E1-2467-43D1-A2A1-A6DAFC15DA32}"/>
                  <msink:destinationLink direction="with" ref="{7C4FF8D6-095D-40FF-9739-F9FB75C4831B}"/>
                </msink:context>
              </emma:interpretation>
              <emma:one-of disjunction-type="recognition" id="oneOf1">
                <emma:interpretation id="interp5" emma:lang="en-IN" emma:confidence="0">
                  <emma:literal>*need:</emma:literal>
                </emma:interpretation>
                <emma:interpretation id="interp6" emma:lang="en-IN" emma:confidence="0">
                  <emma:literal>*need"</emma:literal>
                </emma:interpretation>
                <emma:interpretation id="interp7" emma:lang="en-IN" emma:confidence="0">
                  <emma:literal>*feed:</emma:literal>
                </emma:interpretation>
                <emma:interpretation id="interp8" emma:lang="en-IN" emma:confidence="0">
                  <emma:literal>*need:"</emma:literal>
                </emma:interpretation>
                <emma:interpretation id="interp9" emma:lang="en-IN" emma:confidence="0">
                  <emma:literal>*peed:</emma:literal>
                </emma:interpretation>
              </emma:one-of>
            </emma:emma>
          </inkml:annotationXML>
          <inkml:trace contextRef="#ctx0" brushRef="#br0" timeOffset="-162250.5437">8117 10122 197,'4'-11'216,"1"0"-10,-5 11-12,6-15-16,-6 15-10,2-11-17,-2 11-13,0 0-12,0 0-9,2-11-9,-2 11-8,0 0-8,0 0 3,0 0 1,0 0 9,0 0-2,0 0-7,-9 43-9,6-24-7,-2 1-5,3-1-6,-3 7-6,2 2-3,-1 3-8,1 10-7,-1 2-2,4-2-44,0-1-68,-1 5-90,2-2-88,-1 0-184,5-3-467,-5-2 207</inkml:trace>
          <inkml:trace contextRef="#ctx0" brushRef="#br0" timeOffset="17884.2528">7996 11245 78,'0'0'74,"0"0"-5,0 0-4,0 0-7,0 0 3,0 0-5,0 0-7,0 0-2,0 0 4,0 0 1,0 0-6,0 0-2,0 0-9,0 0 10,0 0-10,0 0-2,0 0-6,0 0-1,0 0-5,0 0-3,0 0 2,0 0 3,0 0-3,0 0-1,0 0-1,0 0-2,0 0-2,0 0 1,0 0 4,0 0 0,0 0-4,0 0-2,0 0-8,0 0 9,0 0-5,0 0-1,0 0-4,0 0 8,0 0-2,0 0 0,-46 3-7,46-3 3,0 0-4,0 0-3,0 0-1,0 0 7,0 0 3,-12 4-6,12-4 2,0 0 1,0 0 3,-10 5-1,10-5-4,0 0 3,0 0 0,0 0-2,0 0 5,-14 3 9,14-3-9,0 0 3,0 0-4,0 0 4,0 0 0,0 0-1,0 0-1,0 0 2,0 0-8,0 0 7,0 0 0,0 0-7,0 0-1,0 0 3,0 0 0,0 0-1,0 0-10,0 0-9,0 0-28,0 0-12,0 0-23,0 0-15,0 0-10,0 0-84,0 0-202,0 0 89</inkml:trace>
          <inkml:trace contextRef="#ctx0" brushRef="#br0" timeOffset="-162540.3762">7610 11193 37,'0'0'131,"-5"-16"-13,5 16-4,-5-13 3,5 13-11,-5-15-6,5 15-1,-11-12-12,11 12-3,-10-10-6,10 10-10,-15-5-12,15 5-2,-24 3-4,24-3-4,-26 6 1,7 0-8,4 2-9,0 3 3,-2 0-4,3 0 3,-2 4-8,-1 1 2,5 0 0,2-1 1,-3 10-7,2-9 6,3 11-8,-2-4 4,4-3 0,1-1-5,0 0 3,2-3-1,3 4-1,-2 0-5,4-5 11,-2-3-9,3 4 2,2-9 0,-3 6-1,7-5 0,1-3 0,0-1 3,4-1-9,-14-3 4,34-8-1,-15 1-6,-1-1 5,1-8-4,-2 4-1,4-12 3,1 1 0,-3-3-7,5-9 3,-11 5-4,8-12-2,-2 2 2,-1-4-2,-1 6 4,1-4 5,-7 0-1,-2 14 2,0-1 11,-3-5-2,3 6 2,-1-3-1,-2-1 6,0 0 16,3 4 9,-6-4 6,3 7 4,0-2 0,-2 0-2,1 4-4,2-5-1,-6 10 1,6-4 2,-2 1-2,-1 3 3,1 0 4,-2 2-5,2 2 1,1 4-3,-3 2-3,-3 8-7,5-17-5,-5 17-3,2-11-3,-2 11-7,0 0-5,0 0-2,0 0-3,0 0-3,0 0 2,0 0-1,0 0-6,-9 59 2,4-33-1,-2 6-1,2-1-5,0 2 2,-2 14 25,4-4-6,-1-14-26,3 13-29,-1-4-33,2-3-40,0-3-36,2-1-54,5-3-48,-4-2-227,2-7-507,5-1 224</inkml:trace>
          <inkml:trace contextRef="#ctx0" brushRef="#br0" timeOffset="17139.6803">7755 11941 8,'0'0'71,"0"0"-4,0 0-8,0 0-9,0 0-3,0 0-3,0 0-1,0 0-5,0 0-2,0 0 0,0 0-9,0 0-1,-10-8-3,10 8 4,0 0-2,0 0 8,0 0-10,0 0-2,0 0-1,0 0 4,0 0-5,0 0 2,-16-1-12,16 1 11,0 0-10,0 0 5,0 0-1,0 0-3,0 0-3,0 0 3,0 0-2,0 0 1,0 0-6,0 0 6,0 0-3,0 0 2,0 0-4,0 0-1,0 0-2,0 0 0,0 0 4,0 0 7,0 0 0,0 0 0,0 0-1,0 0-4,0 0-2,0 0 1,0 0 3,0 0-7,-22 4 3,22-4 6,0 0-1,0 0 14,0 0-10,0 0 4,0 0-6,-15 2 4,15-2-9,0 0 6,0 0-3,0 0-5,0 0 8,0 0-8,0 0 0,0 0 5,0 0-6,0 0 2,-12 3 0,12-3 6,0 0-9,0 0 2,0 0 3,0 0-7,0 0-3,0 0 2,0 0-12,0 0-20,0 0-33,0 0-30,0 0-87,-7-15-197,7 15 87</inkml:trace>
          <inkml:trace contextRef="#ctx0" brushRef="#br0" timeOffset="-38343.2599">7815 11955 19,'0'0'31,"0"0"-8,0 0-14,17-15-23,-17 15-15,0 0 6</inkml:trace>
          <inkml:trace contextRef="#ctx0" brushRef="#br0" timeOffset="-257576.7302">5021 12268 87,'0'0'106,"7"-9"-1,-2 1 5,-5 8-5,7-8-1,-7 8 2,0 0-3,0 0-3,5-14-2,-5 14-7,0 0-9,0 0-1,0 0-11,6-9-7,-6 9-6,0 0-2,0 0-10,0 0-2,0 0-4,0 0-8,0 0-1,0 0-3,0 0 3,0 0-6,0 0-3,0 0 2,0 0-2,0 0-3,0 0 2,0 0 3,0 0 1,0 0-1,0 0 2,0 0-2,0 0-2,0 0 5,0 0-6,0 0 0,0 0 0,0 0 0,0 0 1,0 0 2,0 0 0,0 0-3,0 0 4,0 0 1,0 0 3,0 0 2,0 0 3,0 0 3,23 4 1,-23-4-3,0 0-1,13 12-4,-13-12 2,7 4 0,-7-4-5,0 0 2,9 12-1,-9-12-5,5 7 2,-5-7-5,5 7-2,-5-7 3,5 11-4,-5-11-2,0 0 1,2 15 1,-2-15-3,5 8-2,-5-8 1,0 0-2,2 14 0,-2-14 2,0 0-1,1 11-2,-1-11 3,7 8 2,-7-8 3,5 11-2,-5-11 3,7 12-3,-7-12-2,4 12 0,-4-12 0,6 13-2,-6-13 0,7 14-5,-5-5 3,-2-9-1,7 17 1,-4-9-3,1 3 1,-4-11-3,5 20 2,-4-12-3,-1-8 1,5 20 2,-3-9-2,0 1-2,0-3 1,-2-9-3,5 25 5,-4-15-2,3 2 0,-4-12-2,5 17 0,-5-9 0,0-8 3,3 23-2,-1-14 0,0 0-5,-2-9 2,5 22 6,0-13-5,-5 3 1,0-12 0,3 20-1,-1-12 3,2 5-3,-3-4 0,-1-9 3,-1 25 0,1-25-5,1 13 2,-1-13-2,0 0 5,-1 16-5,1-16 3,0 0 3,1 17-3,-1-17 3,0 0 2,0 0-3,0 0-2,0 0 4,-5 13 1,5-13-2,0 0 2,0 0-2,0 0 1,0 0 0,0 0 0,0 0 0,0 0 3,0 0 0,0 0 1,0 0-1,0 0-2,0 0 0,0 0 0,0 0-3,14-35 1,-14 35-2,5-21 2,-5 6-2,2-1 2,-1-3-1,-1 3-3,0-4 4,0 1-2,-1-2 3,-6 5-5,5-6-1,-3-1 2,2 1-3,3-3 3,-6 5-4,6 3 4,0-2-1,-1-1 0,-1 5 0,2-2 0,-3 0-1,3 17 3,0-23 0,3 12-3,-3 11 3,0-21-2,0 11 3,0 10-7,-3-17 1,3 17 5,-2-14-4,2 14 1,-5-14-3,5 14 3,-7-13-1,7 13 1,-5-12-5,5 12 4,-10-8 0,10 8-1,-11-4 2,11 4-1,0 0 1,-8-9-1,8 9-1,0 0 3,-12-3 0,12 3-2,0 0 1,0 0 1,0 0-2,0 0-1,0 0 2,-10-7-1,10 7 0,0 0 1,0 0 1,0 0 3,0 0-2,0 0 1,0 0-4,0 0-1,0 0 2,0 0 1,0 0-1,0 0 0,0 0 1,0 0 4,0 0-3,0 0-4,0 0 3,0 0 3,0 0-3,0 0-2,0 0 3,0 0 0,0 0 1,0 0-4,0 0 2,0 0-1,0 0 1,0 0 1,0 0-4,0 0 3,0 0 2,0 0 4,0 0-10,0 0 4,0 0-2,0 0-1,0 0 4,0 0-1,0 0 0,0 0-2,0 0-1,0 0 2,0 0-3,0 0 6,0 0-2,0 0-2,0 0-2,0 0 6,0 0-7,0 0 1,0 0 1,0 0 0,0 0 3,0 0 1,0 0-2,0 0-1,0 0 0,0 0 1,0 0 0,0 0-2,0 0 2,0 0 2,0 0-1,0 0 1,20 27 0,-20-27 1,5 12-4,0-1 0,2-3 0,-3 4 4,8 2-2,-4-2 4,4 5-5,-3 1-1,-3-2-2,0 1 3,4 3 2,-5 7-1,2-4 0,-2-2-7,-2 6-26,1-2-24,-4 3-38,-4 3-34,1-2-37,-2 0-43,-2 2-217,-3-3-462,3 4 204</inkml:trace>
          <inkml:trace contextRef="#ctx0" brushRef="#br0" timeOffset="52717.8193">5139 12479 19,'0'0'70,"0"0"-5,-14-2-5,14 2 1,0 0-10,0 0 0,0 0-8,0 0-5,0 0 2,-14-5-1,14 5-5,0 0-3,0 0 2,0 0-7,0 0 0,0 0-8,0 0 1,0 0-2,0 0 1,0 0-3,0 0 2,0 0-3,0 0-3,60 0 3,-31 0-3,2-1-2,3 1 2,4-2-5,14 1-3,7-4-5,4 3-7,-2-2-3,23 3-2,-17-6-11,18 2-12,-25 4-14,-2-1-13,-4 2-46,-6-1-118,-14-3 52</inkml:trace>
          <inkml:trace contextRef="#ctx0" brushRef="#br0" timeOffset="52232.0968">5123 12480 45,'0'0'58,"0"0"0,0 0-7,28-11-10,-28 11 4,25 0-14,-8 3-6,0 1-5,6-3-5,-3 2-5,7 3-9,6-4-8,-2 2-18,11 1-9,4 2-22,2-6-61,0 0 28</inkml:trace>
          <inkml:trace contextRef="#ctx0" brushRef="#br0" timeOffset="-221000.1486">5110 12348 6,'0'0'74,"0"0"8,0 0 0,0 0-4,0 0-5,0 0 6,0 0-2,0 0-2,0 0-6,0 0-3,0 0-7,0 0-1,0 0-12,0 0-2,0 0-7,0 0-6,0 0-3,0 0 5,0 0-11,0 0 4,0 0-3,41 5-4,-30 0-3,3-2-3,3 4 2,-1-2-1,4 3 0,-1 4-5,3 3-14,0 0-19,2 3-15,-7-3-16,-1-2-12,4 6-20,-3-1-79,-3 1-178,-2-4 79</inkml:trace>
          <inkml:trace contextRef="#ctx0" brushRef="#br0" timeOffset="-173384.1599">5185 12608 21,'0'0'97,"0"0"-11,0 0-4,0 0 4,0 0 2,0 0 2,0 0 0,0 0 2,0 0-4,0 0-8,0 0 5,0 0-9,0 0 6,0 0-9,0 0 6,0 0-6,17-29 7,-17 29-9,0 0-2,7-12 2,-7 12-1,0 0-7,3-14-5,-3 14-2,7-14-4,-7 14 3,5-14-10,-5 14 1,2-13-6,-2 13 0,0 0-3,3-20-3,-1 12-5,-2 8-2,0-16-3,0 16-3,1-17-3,-1 17 4,6-18-2,-6 18 2,3-17-3,0 10 0,-3 7 1,6-16 12,-3 7-9,-3 9 3,8-16-5,-6 8 1,-2 8-3,5-18 1,-1 8 0,-4 10 6,5-18-4,-3 9 1,-2 9-4,1-18 1,3 8-2,-4 10-2,3-18-1,2 8 2,-5 10-3,5-21-2,-3 9 1,-2 12-1,7-20-1,-7 12 1,2-5 2,-2 13-4,5-15 7,-4 5-6,-1 10 1,0-18 2,0 18-1,2-20-3,-2 20 2,-2-13-1,2 13-1,-1-17-1,1 17 0,3-15-2,-3 15 0,0-15-1,0 15 1,-2-15-1,2 15 0,0-18-2,0 18 0,0-16 4,0 16-8,2-15 3,-2 15 0,0-14 0,0 14 0,2-13 0,-2 13-4,0 0 2,0 0-4,3-20 4,-3 20 0,0 0-1,0 0 0,0-14 1,0 14 0,0 0-1,0 0 5,0 0-3,0 0-1,0 0-1,0-14 1,0 14 0,0 0 1,0 0-2,0 0 1,0 0 8,0 0-10,0 0 0,0 0 2,0 0-3,0 0 2,0 0-4,0 0 3,0 0-3,0 0 2,0 0-1,0 0 1,0 0 5,0 0-5,0 0-1,0 0 0,0 0 3,0 0-5,0 0 0,0 0-1,0 0 11,0 0-9,0 0 1,0 0 2,0 0-2,0 0-2,0 0 5,0 0-4,-12 39 1,12-39 1,-1 21 0,-1-11 0,-2 3 2,1 2 1,1 2 2,-1-4-3,1 3 0,1-1-2,1-2 1,0 6 1,-4-3 1,4 4-5,-2-2 3,1-1 0,1 1 1,0 1-1,1-2 1,-2 5-1,4-5 0,-3 2 1,-2 1 1,2-3-1,0 3 0,0-4-2,2 2 6,2-3-2,-4 1 3,0-1-7,3 2 2,-3-1 0,-2-2-2,4 3 1,1 0 1,-6-3 3,6 1-3,-1 4-1,-2-4 3,0 4 0,-2-5 2,-1 3-7,1 0 2,4-3 3,-4 1-3,1 2 3,-3-1-3,4-16-1,-2 22 4,1-15-4,1-7 3,-5 19-1,5-19 1,-2 14 0,2-14 1,2 13 3,-2-13-4,0 0 3,0 0 3,0 0 2,0 0-1,-4 10-2,4-10 3,0 0 1,0 0-1,0 0-3,0 0 0,0 0-1,-5-38 0,5 20-1,0 18-2,0-29 2,2 1-5,-2 2 0,3 1 3,-3-3 0,2 2 3,0-2-7,-1 3 4,3-2 0,-4 0-1,1 6-2,1 0-1,-2-2 3,0 3 1,0-2-3,-2 2 4,2-2-4,-1 5 1,-3-3-2,3 0 0,1 1 5,-2 3-3,0 0-1,-1-3-1,-1 3 2,4 1-4,0-2 3,-5 2 1,3-1 0,-3 7 0,5 9-2,0-21 3,0 21 3,-1-20-2,1 20-4,-2-16-1,2 16 1,0-13 1,0 13-1,0 0 4,-3-15 0,3 15-2,0 0-1,0 0 0,0 0-2,0-17 2,0 17-2,0 0-1,0 0 1,0 0 1,0 0-2,0 0 1,0 0-1,0 0-1,0 0 3,0 0-1,0 0 0,0 0 1,0 0-1,0 0 1,0 0-2,0 0 1,0 0 1,10 41 0,-7-29 1,-1-2-4,1 8 6,1-2-4,-1 4 1,1-1 3,-3-2-3,-1 5 3,4-2 0,-3 6 0,1-6-4,2 8 5,-1-1 0,0 0-1,-1-2-3,-2-6 1,0 3-8,0-4-13,0 4-16,-2-6-20,2 5-27,0-1-39,2-1-48,0-4-37,-1 2-197,-1-3-439,11 3 193</inkml:trace>
          <inkml:trace contextRef="#ctx0" brushRef="#br0" timeOffset="-182742.0752">5200 12428 23,'0'0'66,"0"0"-7,0 0-4,0 0-3,0 0-6,0 0-2,0 0-3,0 0 0,0 0 10,0 0-10,0 0 12,0 0-1,0 0 3,0 0 5,0 0 6,0 0-5,0 0-4,0 0 3,0 0 1,0 0-3,0 0-9,0 0-5,0 0 1,0 0-8,0 0 0,-14-5-5,14 5-1,0 0-3,0 0 3,0 0 6,0 0-1,-1-14-2,1 14 7,0 0-1,0 0 2,0 0 0,0 0-1,-4-17 0,4 17 2,0 0-7,0 0 2,4-19-3,-4 19-4,0 0-1,0-13 2,0 13-3,1-13 3,-1 13-1,0 0-1,0-15 0,0 15 2,0 0-12,2-16 0,-2 16 2,0 0-3,5-17-2,-5 17-2,2-12 4,-2 12-1,-2-16-2,2 16 0,4-15 1,-4 15-1,0-17 6,0 17 2,3-15 1,-3 15-3,3-16-1,-3 4-4,0 12 5,4-15 1,-4 15-1,2-13 2,-2 13-3,1-15 1,-1 15 1,2-13-3,-2 13-3,0-13 0,0 13 1,0 0-1,0-17-4,0 17-2,5-11 1,-5 11 0,0 0-4,0-15-1,0 15 1,0 0-2,2-15 3,-2 15-6,0 0 0,0-17 2,0 17-2,0 0 0,0-15 3,0 15-1,0 0-2,3-16 0,-3 16 0,0 0-1,4-18 4,-4 18 0,5-7 6,-5 7-5,0 0 3,0 0 0,-2-21-1,2 21-1,0 0 4,0-14-2,0 14-1,0 0-2,2-12 1,-2 12-3,0 0 2,0 0 0,0 0-1,1-13-1,-1 13-1,0 0-2,0 0 0,0 0 1,0 0-1,0 0 1,6-15 1,-6 15-3,0 0 3,0 0 1,0 0 0,0 0-3,0 0 3,0 0 0,0 0 2,0 0-1,0 0-1,0 0 0,0 0-1,1-11 1,-1 11-3,0 0 2,0 0 0,0 0-3,0 0 2,0 0-3,0 0 3,0 0 0,0 0 1,0 0-1,0 0 2,0 0 1,0 0 4,0 0-1,0 0 3,0 0 0,0 0 5,0 0-1,0 0-5,0 0 4,0 0-3,0-13-2,0 13-1,0 0 0,0 0 1,0 0 0,0 0 0,0 0 5,0 0-9,0 0 0,0 0-1,0 0 0,0 0-3,0 0 3,0 0 0,2-15 0,-2 15 1,0 0-5,0 0 3,0 0-3,0 0 2,0 0-3,0 0 0,0 0-1,0 0 1,0 0 0,0 0 3,3-17-3,-3 17 3,0 0-3,0 0 2,0 0-3,0 0 3,0 0 1,4-11-2,-4 11-2,0 0 1,0 0 0,0 0-2,0 0 2,0 0 0,0 0-1,0 0 1,0 0 0,0 0-2,0 0 10,0 0 1,-2-17-7,2 17 6,0 0 0,0 0 1,0 0 1,0 0 0,0 0-1,0 0-1,0 0 0,0 0 3,0 0-5,0 0 0,0 0 3,0 0-10,0 0 8,0 0-8,0 0 1,0 0 1,0 0-2,0 0-4,0 0 4,0 0-4,0 0 2,0 0-3,0 0 4,0 0-1,0 0-3,0 0 0,0 0 1,0 0 1,0 0 3,0 0 3,0 45-4,0-45-4,-2 18-17,2-6-36,-3 3-45,1 3-40,2 0-62,5 2-61,-8 0-186,10 8-490,-2 0 217</inkml:trace>
          <inkml:trace contextRef="#ctx0" brushRef="#br0" timeOffset="-227562.6186">5294 11938 76,'0'0'116,"0"0"-9,0 0-10,0 0-4,0 0-17,0 0-2,0 0-9,0 0-1,0 0-2,0 0-6,34 3-9,-34-3 1,12 0-3,-12 0-1,14 4-1,-14-4-8,15 1 5,-15-1-12,14 0 3,-14 0 0,0 0 0,13 2-9,-13-2 11,0 0-7,0 0-2,24-7 7,-17 4 3,3-3 3,-1-8 1,6 4-2,-1 0 4,0-4-6,-4 3 2,2-6 3,-4-2-2,8-2-5,-9 4 6,-1-1-2,-2-2 1,3 0 6,-6 7-2,-1-3-2,0 16-6,-1-24 6,-5 14-6,1-3-6,5 13-7,-12-13 2,6 6-2,6 7-2,-19-8-4,7 8 0,12 0-2,-29 3-3,12 1 2,0 2-2,-2 2-4,2-2 2,0 0-2,-4 4 2,4 2-1,2 1 1,-1-3-3,1 9 5,-4 1-4,4 3 6,-2 1 0,3 2 4,4 3 12,-2 0 0,7 2-1,0 1 0,5-4-2,5 4 1,-2-8-3,4 3-1,7-2-2,8-1-4,-3-5 0,8-1-5,17 2-24,3-13-25,12-4-24,25-6-37,3-9-49,2-4-49,-4-4-154,-1 1-381,1-1 169</inkml:trace>
          <inkml:trace contextRef="#ctx0" brushRef="#br0" timeOffset="-166372.5111">5338 11792 24,'0'0'73,"11"-9"-4,-11 9 3,0 0 8,6-6 4,-6 6-16,0 0 22,0 0 2,0 0-1,0 0-9,6-9-1,-6 9-7,0 0 1,0 0-12,0 0-4,0 0-10,0 0 2,0 0-7,-9-20 3,9 20-2,0 0-3,0 0 9,-7-14 6,7 14 9,0 0-3,0 0 10,0 0 0,-2-13 4,2 13-2,0 0-1,0 0 0,0 0-2,0 0-6,0 0 0,0 0-1,0 0-6,0 0-9,0 0 1,0 0-4,0 0-7,0 0-7,0 0 2,0 0-2,0 0 6,0 0-4,-5 39 0,5-39-2,2 31-2,-2-13-6,3 2 1,-3 5-2,0 1-2,0-4-2,0-3 1,0 5-6,0-1 2,0 2-2,0-2 20,0 0-7,4-3-3,-4-3 0,0 0-7,2 0 2,4-3 1,-2-5-5,-4-9-3,3 20 1,-3-12-3,0-8 3,7 12 2,-7-12 2,0 0 2,0 0 3,0 0-4,0 0-6,0 0 0,0 0-4,12-29 5,-7 13-5,2-4-2,0-6-2,-2-4-2,-2 1 3,11-11-3,-9 12-1,0-2 4,0-2-5,2 4-1,2 0 2,-1 3-1,1 1 4,-2 5-5,-1 3 4,0-4 4,-3 5 2,2-2 5,-1 8 6,1-2 4,-5 11 7,-2-16-4,2 16-4,3-13-1,-3 13 2,0 0-2,5-10-10,-5 10-1,0 0-2,0 0-3,0 0 0,0 0-2,0 0 4,-15 30-2,15-30-12,-5 21-18,2-2-25,-3-3-19,5 1-31,-1 1-31,2 1-35,-3-2-51,3 3-32,0-2-230,0-1-517,3 4 229</inkml:trace>
          <inkml:trace contextRef="#ctx0" brushRef="#br0" timeOffset="15589.9238">5391 12071 8,'0'0'8,"24"-14"-11,-15 9-3,-9 5 1</inkml:trace>
          <inkml:trace contextRef="#ctx0" brushRef="#br0" timeOffset="-165756.8056">5458 11046 45,'0'0'90,"0"0"-9,0 0-3,0 0-5,0 0-11,0 0-4,0 0-9,0 0-15,0 0 24,0 0-4,-9-9 7,9 9-13,0 0 14,0 0 5,0 0-5,0 0 8,-7-11-5,7 11 7,0 0-2,0 0-3,0 0 2,2-20 1,-2 20 1,0 0-3,-2-21-6,2 21-2,2-16-5,-2 16-1,0-20-9,0 8-1,0 12-3,-2-18-3,-1 6-1,3 12-2,-7-18-5,7 18-3,-5-20-4,0 9 0,-2 2-2,7 9-1,-10-16-5,3 8 2,7 8 3,-12-12 2,12 12-8,-8-13 9,8 13-8,-11-8 1,11 8-3,0 0 0,0 0-1,-24 6 3,14 4 7,-2 3 3,-3 4 3,0 6 2,-1 0-1,2 2-2,-6 13 1,5-8 1,1-1 16,4 11-1,-1-5-3,5-5-3,1 1-3,3 2-1,2 1-3,7-3-1,5-3-4,8 0-2,11-1-3,6-1-1,6-6-20,7-8-26,4-8-39,3-2-33,4-8-30,-5-8-50,-4-2-28,2-2-181,-9-4-419,-1 0 185</inkml:trace>
          <inkml:trace contextRef="#ctx0" brushRef="#br0" timeOffset="-230246.0821">5465 12347 83,'0'0'85,"0"0"-5,0 0-8,0 0 0,-7-10-3,7 10-4,0 0 5,0 0-2,0 0-6,0 0-19,0 0 13,0 0-1,0 0-5,0 0-6,0 0-1,0 0 5,0 0-5,0 0 0,0 0-11,0 0 7,0 0 0,0 0 3,0 0 0,0 0 3,0 0-5,0 0-4,0 0 4,0 0-1,0 0-2,0 0 0,0 0-3,0 0-1,0 0-7,0 0 4,0 0-3,0 0 0,0 0-5,0 0-4,0 0 5,0 0-7,0 0-2,0 0-8,0 0 8,0 0 0,0 0-1,0 0-4,0 0-3,0 0 1,0 0-1,0 0 3,0 0-5,0 0 1,0 0 3,0 0-8,0 0 0,0 0 5,0 0-6,0 0 7,0 0-2,0 0-4,0 0 4,0 0-2,0 0 1,0 0 0,0 0-2,0 0-1,0 0 0,0 0 4,0 0-6,0 0 3,0 0 0,0 0 2,0 0-2,0 0 0,0 0 4,0 0-8,0 0 11,0 0-3,0 0 3,0 0-2,0 0 1,0 0 3,0 0-4,0 0-4,0 0 2,0 0 1,0 0 2,0 0-7,0 0 4,0 0-4,0 0 4,0 0-1,0 0 4,0 0-3,0 0-1,0 0 4,0 0-1,0 0-3,0 0-2,0 0 0,0 0 3,0 0 0,0 0-4,0 0-4,0 0 3,0 0-13,0 0-21,0 0-22,0 0-41,0 0-15,0 0-26,0 0-23,0 0-92,0 0-276,0 0 123</inkml:trace>
          <inkml:trace contextRef="#ctx0" brushRef="#br0" timeOffset="15015.7388">5588 11981 32,'0'0'53,"0"0"-12,0 0-2,0 0 4,0 0-16,0 0 2,0 0 0,0 0-2,0 0-3,0 0-2,0 0-6,0 0 4,0 0-6,0 0-9,0 0-6,0 0-11,0 0-21,0 0-30,0 0-67,0 0 29</inkml:trace>
          <inkml:trace contextRef="#ctx0" brushRef="#br0" timeOffset="-164952.3658">5840 11438 75,'0'0'138,"0"0"1,16-18 2,-9 11-3,-1-2 0,-6 9-1,11-11-2,-5 5 4,-6 6 3,6-10-9,-6 10-10,0 0-12,0 0-7,8-12-7,-8 12-16,0 0-8,0 0-8,0 0-6,0 0-7,0 0-4,0 0-6,0 0-2,0 0-5,0 32-7,0-32-4,2 27 0,-11-10-11,6-1-18,-4 0-20,0 16-20,0-4-24,-6-2-22,4 2-36,-5-1-34,-1-1-165,-14 6-352,9 4 156</inkml:trace>
          <inkml:trace contextRef="#ctx0" brushRef="#br0" timeOffset="2214.7001">5900 12110 20,'-17'-18'70,"17"18"-11,0 0 0,0 0-8,0 0-1,0 0-6,0 0 6,0 0-9,0 0-4,0 0-3,0 0 0,0 0-2,0 0 1,0 0-7,0 0-1,0 0 1,0 0 4,0 0-3,0 0-1,0 0 4,0 0-3,0 0 2,0 0 3,0 0-4,0 0-1,0 0 3,0 0 8,0 0-6,0 0-4,0 0 6,0 0 8,0 0-10,0 0 14,0 0-17,0 0 3,0 0-1,0 0-3,0 0 8,0 0-5,0 0-4,0 0 5,0 0-6,0 0 3,0 0-5,0 0-2,0 0-1,0 0 2,0 0-11,0 0 5,0 0-5,0 0 1,0 0-5,0 0-1,0 0-11,0 0-15,0 0-20,3-18-12,-3 18-13,0 0-19,0 0-16,0 0-9,0 0-96,0 0-221,-6-15 98</inkml:trace>
          <inkml:trace contextRef="#ctx0" brushRef="#br0" timeOffset="3193.9514">6044 12130 2,'0'0'62,"0"0"1,0 0-7,0 0-11,0 0 1,0 0-5,0 0-10,0 0-3,0 0-1,-28-12-2,28 12-4,0 0 1,0 0-7,0 0-1,0 0 6,-15-5-4,15 5-1,0 0 1,0 0 0,0 0 2,0 0 2,0 0-5,0 0 7,0 0 1,0 0-3,0 0 1,0 0-7,-16-1-3,16 1 0,0 0 1,0 0-3,0 0 2,0 0-4,0 0 3,0 0-2,0 0 1,0 0-4,0 0 1,0 0 1,0 0 0,0 0-6,0 0 1,0 0 1,0 0 2,0 0-5,0 0-3,0 0 0,0 0 4,0 0-2,0 0 7,0 0-9,0 0 2,0 0 3,0 0 2,0 0-6,0 0 2,0 0-2,0 0-5,0 0-5,0 0-15,0 0-13,0 0-12,0 0-16,0 0-41,0 0-117,0 0 52</inkml:trace>
          <inkml:trace contextRef="#ctx0" brushRef="#br0" timeOffset="-164402.2387">6255 11094 85,'0'0'117,"0"0"-10,0 0 6,0 0-9,0 0-2,0 0-2,-15 3-3,15-3 1,0 0 5,0 0 2,0 0-12,0 0-16,0 0-2,0 0-12,0 0-3,10-32-6,-10 32-9,2-16-6,-2 16 4,0-21-4,0 5-7,0 2-2,3-2-4,-3-1-2,0 2-4,0-1 11,2-1 5,-2 17-1,-2-24-2,-1 15 1,-1-7-1,4 16 6,-8-15 6,3 5-3,5 10 2,-14-10-4,14 10-9,-10-7-2,10 7-1,0 0-5,-24 10-3,12-5 1,2 3 4,1 1-5,-4 6 0,-1 6 0,4-2-2,1 2 6,-5 3 3,6-4-1,-2 3 0,6 1 1,3 0-2,-3 0 1,8-6-3,-1 8 0,2-7-1,4-1-2,-1 1-3,6-3 0,-1-2-5,-1 0 4,4-6-8,4-1 1,2-1-19,-3-4-22,3-5-26,4-2-22,1-1-26,2-3-28,0-4-23,12-7-18,-15 3-32,-7-3-112,3-2-343,5-1 152</inkml:trace>
          <inkml:trace contextRef="#ctx0" brushRef="#br0" timeOffset="-164067.9888">6713 9842 180,'-5'-17'287,"1"-1"-14,-1 5-5,3 0-18,-3-1-17,0 5-14,5 9-18,-7-19-20,7 19-13,-10-12-18,10 12-13,-5-11-15,5 11-13,0 0-14,-14-2-4,14 2-14,0 0-16,-20 30 6,11-13-10,-1 9-7,0 4 2,-2 7-10,5-5 0,-5 7-5,4-6-2,1-1-5,5-1-1,-5 2-7,5-1-7,2 8-43,2-8-39,2-3-51,-4 13-51,3-14-46,6 0-51,-6 1-188,9-5-490,3 6 217</inkml:trace>
        </inkml:traceGroup>
        <inkml:traceGroup>
          <inkml:annotationXML>
            <emma:emma xmlns:emma="http://www.w3.org/2003/04/emma" version="1.0">
              <emma:interpretation id="{B5D3C8CD-6945-4329-AD7F-0E490D84F8F6}" emma:medium="tactile" emma:mode="ink">
                <msink:context xmlns:msink="http://schemas.microsoft.com/ink/2010/main" type="inkWord" rotatedBoundingBox="14731,10554 15617,10334 16031,11999 15145,12219">
                  <msink:destinationLink direction="with" ref="{7C4FF8D6-095D-40FF-9739-F9FB75C4831B}"/>
                </msink:context>
              </emma:interpretation>
              <emma:one-of disjunction-type="recognition" id="oneOf2">
                <emma:interpretation id="interp10" emma:lang="en-IN" emma:confidence="0">
                  <emma:literal>site</emma:literal>
                </emma:interpretation>
                <emma:interpretation id="interp11" emma:lang="en-IN" emma:confidence="0">
                  <emma:literal>side</emma:literal>
                </emma:interpretation>
                <emma:interpretation id="interp12" emma:lang="en-IN" emma:confidence="0">
                  <emma:literal>sire</emma:literal>
                </emma:interpretation>
                <emma:interpretation id="interp13" emma:lang="en-IN" emma:confidence="0">
                  <emma:literal>sine</emma:literal>
                </emma:interpretation>
                <emma:interpretation id="interp14" emma:lang="en-IN" emma:confidence="0">
                  <emma:literal>sore</emma:literal>
                </emma:interpretation>
              </emma:one-of>
            </emma:emma>
          </inkml:annotationXML>
          <inkml:trace contextRef="#ctx0" brushRef="#br0" timeOffset="10457.6243">12913 9622 8,'0'0'109,"0"0"-10,0 0 3,5-15-4,-5 15-7,0 0-6,1-12-2,-1 12-1,0 0 2,0 0-3,-1-20-4,1 20 11,0 0-11,-7-13-6,7 13-8,-9-10 1,9 10-9,-13-13-5,6 9-6,7 4-1,-17-8-4,7 7-2,10 1-1,-21 1-7,21-1-3,-29 8-1,17-2 0,-7 2-7,4 3 3,-7 4-4,5-3 2,0 3-2,-4 1 0,1 4 6,4 0-2,-1 4 1,2-2-6,1 0 4,6-4-3,1-1 2,0 1-7,2 0-1,1 0 2,3 2-3,-1-4 6,2-1-9,2 1 3,3-3 5,3 0-7,-4-3 3,8 3-1,0 0-3,6-7 5,-2 2-3,3-2-2,10-4-1,0-1 10,3 3-7,-5-8-2,2 3-10,-5-1 13,-1 0-4,-5-1 3,3 0 4,-8 1 7,-1-2 3,-12 4 5,21-6 0,-13 4 0,-8 2-5,16-6-2,-16 6-3,12-6 0,-12 6-2,8-5-1,-8 5-2,0 0-2,7-11 0,-7 11 1,0 0-1,0 0 3,9-8-9,-9 8 0,0 0-2,0 0-5,0 0 0,0 0 4,0 0-4,0 0 1,0 0 2,-29 22 1,18-12-2,-4 2 2,-4 0-1,4-1 1,-1 2-2,1 0 0,-5-3-2,8 2 3,-7-4 1,7 1-2,-2-3 0,1 5-5,-1-8 10,-1 4-5,4-3-2,-2-3 1,-3 1 1,16-2 0,-25-2-5,6-3-2,7-3 4,0 1-4,2-5 3,-6 0-4,8 0-3,-6-3 0,6 2-2,-1-6-1,2 2-1,2-2-6,2-1-7,-2 2-5,3 0-8,5-3-2,-3 1 0,5 3-15,-1 0-5,1-1-30,4 8-17,-1-3-13,6 1-12,-4 7-26,0-3-94,6 5-274,-1-1 121</inkml:trace>
          <inkml:trace contextRef="#ctx0" brushRef="#br0" timeOffset="11257.1657">13087 10097 127,'0'0'154,"0"0"-13,0 0-15,0 0-4,0 0-19,0 0-7,0 0-5,-22 0-12,22 0-8,0 0 6,0 0-1,0 0-2,-22-14 1,22 14-3,0 0-2,-11-11-2,11 11-6,-5-9 0,5 9-3,0 0-5,0 0-7,-3-9 0,3 9-5,0 0-8,0 0-2,-5-12-6,5 12-2,0 0-4,0 0-5,0 0 2,0 0-4,0 0-1,0 0 3,0 0-8,0 0 2,30 23 1,-23-18-1,-7-5 3,5 16-4,-3-8-1,-2-8-1,2 20-1,-2-20-6,-7 22-19,4-12-28,-4 0-17,-2 7-18,2-8-23,-5 3-27,0-2-21,2-1-124,-2-1-301,0 3 133</inkml:trace>
          <inkml:trace contextRef="#ctx0" brushRef="#br0" timeOffset="7217.5424">13254 10310 53,'0'-15'104,"0"15"1,0 0-4,-5-17 0,5 17-11,-7-8-2,7 8 0,0 0-1,-12-12-7,12 12-7,-8-9 2,8 9-5,0 0-4,-7-8 2,7 8-6,0 0-5,-9-9 2,9 9-5,0 0-6,0 0 5,0 0-5,-5-13-7,5 13 0,0 0 0,0 0-7,0 0 4,0 0 0,0 0-4,0 0 0,0 0-9,0 0 0,0-15-3,0 15-1,0 0-8,0 0-1,0 0 0,0 0 1,0 0-7,0 0-1,0 0 0,0 0 6,0 0-6,0 0 4,0 0 0,0 0-1,21 31 1,-14-25-2,-7-6 2,15 16 2,-7-11 1,1 3 0,5 5 3,-1-1 7,1-1-4,-4 1 4,0 1-1,2-2 0,-3-3-6,5 4-5,-4-1 5,-2 2 0,6-1 0,-2-1 0,-7 1-7,7 0 6,-5 2-6,1-2-2,1-1 3,0 6 2,-1-1-4,-1-2-2,1-1-2,-2 3 3,0-2 4,-2 3-2,3-1-1,-1-3 1,0 3-3,-3 3 1,4-7-1,0 7-2,-2-4 3,-3-1-1,3 3-1,-2-1-2,-1-6 3,1 3-3,1 0 16,-1-1-4,-1-2 0,-2-10-1,1 21-2,1-14 1,-2-7-1,4 14 4,-4-14-5,1 11-2,-1-11-2,0 0 4,5 11-1,-5-11 5,0 0 1,0 0 5,0 0 1,0 0-7,0 0-2,0 0 1,0 0-2,0 0 0,-20-30 1,13 20-7,4-1 2,-4-2-2,2-1 1,-4-6-2,1 5 1,2-1 0,0-2-2,-1 4-1,3-4 1,-1 2-1,4 1 1,-1-5-2,-2 4 1,4 0 0,-1 3 1,2-2 0,-1 1-1,4-1-3,-4 1 1,2-5 0,-1 4 3,-1 0-3,0-4 0,0 19 3,-3-24-7,-1 7 6,-1 5 0,-1-4 1,-1 3-3,-2-2 1,-5 3-2,-1-1 4,0 5-2,-1-5 1,-2 4-2,1 1-1,1-1-1,-3 1 2,4 0 2,-2 4-1,5-4-3,-2 5 6,4-2-6,10 5 2,-20-8 0,11 3 0,9 5-5,-15-8 7,15 8-1,-14-7-1,14 7 3,-10-4-4,10 4 1,-10-8 3,10 8-1,0 0 0,0 0-1,-12-6 1,12 6-1,0 0-3,0 0 4,0 0-2,0 0-2,-7-10 1,7 10 2,0 0 1,0 0-7,0 0 4,0 0-1,0 0-3,0 0 4,0 0-1,0 0-2,0 0 4,0 0-3,0 0 0,0 0 3,0 0-4,0 0 2,0 0 2,44 10 1,-32-7-4,2 4-4,3 5-8,3-4-11,-3 0-8,9 8-16,0 1-24,-1 5-27,11 11-33,0-3-28,-2 6-47,-5 7-139,7 8-376,-5 2 166</inkml:trace>
          <inkml:trace contextRef="#ctx0" brushRef="#br0" timeOffset="10830.411">13078 9292 13,'0'0'207,"5"-18"-5,-3 8-11,-2 10-4,2-14-7,-2 14-6,5-12-8,-5 12-8,5-11-6,-5 11-11,0 0-8,4-12-7,-4 12-9,0 0-12,0 0-10,0 0-11,5-12-9,-5 12-10,0 0-5,0 0-7,0 0-1,0 0-7,0 0 1,0 0-1,0 0 16,-9 36-9,4-20-6,3 0-4,-3 0-2,2 3-4,-2-3-6,3 5-3,-3-2 2,0 6-3,1-7-2,-1-1-6,3 2-19,-3-1-29,2-1-38,1 1-54,-1 0-44,3-4-53,0 1-231,0 3-487,0-7 216</inkml:trace>
          <inkml:trace contextRef="#ctx0" brushRef="#br0" timeOffset="11735.8925">13266 9906 64,'0'0'169,"0"0"-16,7-11-11,-7 11-14,0 0-4,0 0-3,0 0-7,0 0-8,0 0-11,0 0-2,0 0-12,9-7-4,-9 7-10,0 0-5,10-8-6,0 3-7,-10 5-3,15-12-3,-6 1-9,3 1 0,0-5-3,-4 3-3,3-1-1,-1-2 0,-3 2-6,-2-3-3,0 0-4,2 0 4,-6 4-2,-1 12 4,-1-26-4,1 13-2,0 13 6,-5-24-3,3 11 3,-3 5 0,-4-4 2,9 12-5,-8-15-6,8 15 6,-11-8-6,11 8 3,-13-5-7,13 5-1,0 0 0,-33 15 1,20-3 1,-1 2-1,-1 2 2,1 0 4,-3 4-2,7 5 3,-1-6 14,1 6-3,3-5 6,1-2-9,-1 2 2,3 0-5,4 1-1,0-1-3,4-3 2,1 1 3,3-1-5,3-4-4,6-2-9,0 1-24,2-4-25,6-3-36,6-4-24,0-3-35,1-5-25,1-1-13,2-4-131,-7-2-337,-1-5 150</inkml:trace>
          <inkml:trace contextRef="#ctx0" brushRef="#br0" timeOffset="32605.7889">13553 10550 68,'0'0'74,"3"-17"6,-3 17-1,6-11-1,-6 11-7,0 0-1,1-19-2,-1 19-12,0 0-6,2-14-10,-2 14 17,0 0-13,3-10-9,-3 10-7,0 0 12,0 0-14,0 0 1,0 0-5,2-12-1,-2 12-4,0 0-11,0 0 8,0 0-4,0 0 2,0 0-7,0 0 1,0 0-6,0 0 2,0 0 1,0 0 0,0 0 11,0 0-5,-7 42-1,2-26-5,2 2-5,-4 1 1,5 0 0,-6 6 4,-3-2-1,8 5-3,-2-3 9,3 3-23,0 0-15,2-1-12,0-1-12,2-7-18,5-1-86,2-1-169,1 0 76</inkml:trace>
        </inkml:traceGroup>
      </inkml:traceGroup>
    </inkml:traceGroup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4:28.74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81DBA36-43C6-4080-8364-EA550737EF89}" emma:medium="tactile" emma:mode="ink">
          <msink:context xmlns:msink="http://schemas.microsoft.com/ink/2010/main" type="writingRegion" rotatedBoundingBox="1616,12953 7565,10023 8367,11652 2418,14581"/>
        </emma:interpretation>
      </emma:emma>
    </inkml:annotationXML>
    <inkml:traceGroup>
      <inkml:annotationXML>
        <emma:emma xmlns:emma="http://www.w3.org/2003/04/emma" version="1.0">
          <emma:interpretation id="{850FC252-4D34-4228-BFC3-9E8DB4B3D6A7}" emma:medium="tactile" emma:mode="ink">
            <msink:context xmlns:msink="http://schemas.microsoft.com/ink/2010/main" type="paragraph" rotatedBoundingBox="1616,12953 7565,10023 8367,11652 2418,145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2C0832-BD50-4E9B-9C4F-432A84788F00}" emma:medium="tactile" emma:mode="ink">
              <msink:context xmlns:msink="http://schemas.microsoft.com/ink/2010/main" type="inkBullet" rotatedBoundingBox="2869,12880 6016,11331 6345,12000 3199,13550"/>
            </emma:interpretation>
            <emma:one-of disjunction-type="recognition" id="oneOf0">
              <emma:interpretation id="interp0" emma:lang="en-IN" emma:confidence="0">
                <emma:literal>-19</emma:literal>
              </emma:interpretation>
              <emma:interpretation id="interp1" emma:lang="en-IN" emma:confidence="0">
                <emma:literal>in</emma:literal>
              </emma:interpretation>
              <emma:interpretation id="interp2" emma:lang="en-IN" emma:confidence="0">
                <emma:literal>is</emma:literal>
              </emma:interpretation>
              <emma:interpretation id="interp3" emma:lang="en-IN" emma:confidence="0">
                <emma:literal>y,"</emma:literal>
              </emma:interpretation>
              <emma:interpretation id="interp4" emma:lang="en-IN" emma:confidence="0">
                <emma:literal>-49</emma:literal>
              </emma:interpretation>
            </emma:one-of>
          </emma:emma>
        </inkml:annotationXML>
        <inkml:trace contextRef="#ctx0" brushRef="#br0">818 11884 66,'-19'4'88,"0"0"-2,2-3-1,5 3 0,12-4-6,-15 7 2,4-3-7,3 0-8,8-4-9,0 0-9,-19 4 3,19-4-3,0 0-14,-14 2-11,14-2 8,0 0 4,0 0-5,0 0-5,0 0-3,0 0 0,0 0-7,0 0 6,0 0-8,0 0 4,48-2-20,-17 2 18,13-4-30,11 2 10,-2-3-5,9 2-14,1-1-13,26-1-8,-4 2-14,-20 3-19,1 0-80,-6 2-169,0-1 76</inkml:trace>
        <inkml:trace contextRef="#ctx0" brushRef="#br0" timeOffset="144116.5196">3699 10257 19,'5'-15'236,"2"7"-6,0-4-7,-7 12-13,8-12-12,-8 12-16,2-12-13,-2 12-12,0 0-13,7-12-8,-7 12-14,0 0-11,0 0-10,1-10-8,-1 10-9,0 0-10,0 0-7,0 0-6,0 0-4,0 0-6,0 0-1,0 0 6,0 0 1,0 0-2,6 42 2,-5-33-7,-2 5 0,-3 3-1,4 3 0,0-3-4,-2 8-3,1-5 6,1 2-11,-2-2-6,-3 2-5,3-2 1,-1-2-4,-1 1 0,-1 1-3,4-3-6,1 0 13,0-2-12,-2 1-1,-3-5-3,5-11 1,0 17-2,0-17-2,-2 16 3,2-16-1,0 0 1,-2 9-2,2-9 0,0 0-4,0 0 0,0 0-5,0 0-6,-12-33 6,7 18-8,2-11-7,-4-2-3,5-2-2,-1 2 2,-1 0 4,4 0-3,0 3 4,0 0 1,0 4 1,0-5 0,2 9 5,3-2-5,-3 4 7,0 6-3,4-7 2,0 5 3,-3 2-5,-3 9 2,7-17-1,-7 17 2,5-11-1,-5 11-3,2-8 3,-2 8 1,0 0-2,0 0 4,0 0 2,0 0-4,27 22 0,-24-7 0,-1-2 3,-2 12-1,0-5-3,-2 9 0,-6 3-26,3 0-34,-4 8-38,-1 2-45,1-11-62,-1 11-35,-2-2-191,4 0-472,3-1 209</inkml:trace>
        <inkml:trace contextRef="#ctx0" brushRef="#br0" timeOffset="143375.9425">3379 10689 85,'0'0'261,"-3"-16"-2,3 16-9,-3-16-5,3 16-9,-2-13-13,2 13-12,0 0-5,0 0-17,0 0-13,0-15-5,0 15-25,0 0-11,0 0-13,0 0-13,-7-8 1,7 8-22,0 0-13,0 0 1,-17 23 1,8-8-8,-2 7 1,-3 2-7,-1 5-5,-1-1-2,4 1 1,-1 8-13,-1-7 0,4 1-15,-2-3-5,3 2 4,2-2-8,0-2 7,6 3-10,-3-3 2,1 0 1,1-6-5,2-1-4,0-3-16,2 1-23,-2-1-19,3-4-26,-3 1-24,0-13-16,-3 18-24,3-18-39,-2 17-26,2-17-22,0 0-28,5 8-210,-5-8-499,0 0 221</inkml:trace>
      </inkml:traceGroup>
      <inkml:traceGroup>
        <inkml:annotationXML>
          <emma:emma xmlns:emma="http://www.w3.org/2003/04/emma" version="1.0">
            <emma:interpretation id="{0B38DB5B-F8B5-46D5-B9F5-95EECD197AE5}" emma:medium="tactile" emma:mode="ink">
              <msink:context xmlns:msink="http://schemas.microsoft.com/ink/2010/main" type="line" rotatedBoundingBox="1616,12953 7565,10023 8367,11652 2418,14581"/>
            </emma:interpretation>
          </emma:emma>
        </inkml:annotationXML>
        <inkml:traceGroup>
          <inkml:annotationXML>
            <emma:emma xmlns:emma="http://www.w3.org/2003/04/emma" version="1.0">
              <emma:interpretation id="{7DBB4F2D-D7C8-4968-A79B-04151092B54B}" emma:medium="tactile" emma:mode="ink">
                <msink:context xmlns:msink="http://schemas.microsoft.com/ink/2010/main" type="inkWord" rotatedBoundingBox="1603,12882 7601,10057 8398,11749 2400,14574"/>
              </emma:interpretation>
              <emma:one-of disjunction-type="recognition" id="oneOf1">
                <emma:interpretation id="interp5" emma:lang="en-IN" emma:confidence="0">
                  <emma:literal>ta's!'</emma:literal>
                </emma:interpretation>
                <emma:interpretation id="interp6" emma:lang="en-IN" emma:confidence="0">
                  <emma:literal>ta's!</emma:literal>
                </emma:interpretation>
                <emma:interpretation id="interp7" emma:lang="en-IN" emma:confidence="0">
                  <emma:literal>ta's.'</emma:literal>
                </emma:interpretation>
                <emma:interpretation id="interp8" emma:lang="en-IN" emma:confidence="0">
                  <emma:literal>ta's'.</emma:literal>
                </emma:interpretation>
                <emma:interpretation id="interp9" emma:lang="en-IN" emma:confidence="0">
                  <emma:literal>ta's''</emma:literal>
                </emma:interpretation>
              </emma:one-of>
            </emma:emma>
          </inkml:annotationXML>
          <inkml:trace contextRef="#ctx0" brushRef="#br0" timeOffset="142502.1998">2925 10090 5,'-2'-13'165,"2"13"5,-8-19-13,8 19-4,-5-15-8,5 15-10,-4-13-7,4 13-4,0 0-1,0 0-5,-1-11-4,1 11-15,0 0-4,0 0-5,0 0-1,0 0-9,0 0-4,0 0-7,0 0-3,-5-13-6,5 13 7,0 0 6,0 0 6,0 0 2,0 0-1,0 0-1,-16 44-9,11-29-3,-3 3-1,4 1-4,-3 5-8,-5 3 0,4-1-5,6 7-6,-13 4-3,10-9-5,-2 0-1,3 0 4,4 1-14,0-1 0,0-4 8,4 8-30,-1-12-38,-1 0-40,5-2-42,-6 1-48,5 0-51,0-8-48,-2 4-158,3-2-458,1-1 203</inkml:trace>
          <inkml:trace contextRef="#ctx0" brushRef="#br0" timeOffset="143547.8449">3227 11121 81,'0'0'155,"7"-15"7,0 3-3,-5 3-4,-2 9 3,14-16-10,-4 8-4,2 3-4,-2-2-12,2 4-5,7-2-7,-1 2-11,-2-1-6,-1 4-8,-15 0-8,28 7-7,-11 0-6,-7-1-4,-2 1-11,4 6-3,-6-5-2,0 7-8,1-4-7,-5 0-2,1 0-2,-3-11-3,-3 27-5,1-14 1,-5-2-7,-1 3 4,-2-5-8,-4 5 4,-1-2-9,-1-1-17,-1 0-13,-5-2-10,0-4-17,-6 2-11,3-5-15,3 0-18,-1 2-8,1-4-18,3 4-18,-3-9-12,3 2-30,1-1-102,-3-1-304,11 2 135</inkml:trace>
          <inkml:trace contextRef="#ctx0" brushRef="#br0" timeOffset="142905.9676">2937 11240 152,'0'0'167,"0"0"-13,0 0-7,0 0-7,0 0-5,0 0-13,0 0 0,0 0-11,0 0-10,0 0-4,0 0-5,0 0-6,0 0-6,0 0-7,0 0-7,0 0-2,-3-38-10,3 38-2,0 0-8,0 0-2,0 0-6,0 0-5,0 0-2,0 0 1,0 0-4,0 0-1,0 0-2,0 0-4,0 0 1,12 36-1,-12-36-3,1 15-2,-1-3-2,0-12 2,-6 20-5,2-9 3,-3-2-5,-3 8-29,-4-2-29,-1 1-33,-5 1-31,1-3-44,-3 3-39,-6-3-105,4 1-328,9-2 147</inkml:trace>
          <inkml:trace contextRef="#ctx0" brushRef="#br0" timeOffset="141790.2038">2643 11018 120,'0'0'124,"-1"-13"-3,1 13-5,0 0-10,0 0-5,0 0-11,0 0-4,-2-16-12,2 16-7,0 0-2,0 0-1,0 0-2,0 0 3,-7-11-14,7 11-1,0 0-8,0 0-2,0 0 0,0 0-7,-12-6 1,12 6-4,0 0 1,-10-7-3,10 7 3,0 0-2,-12-8 8,12 8 2,-7-10-7,7 10 5,-8-12-3,8 12-4,-4-16 1,4 16-1,-7-13-4,7 13 1,-3-17 0,0 10-2,3 7 5,0 0-6,-2-18 1,2 18 0,-5-10-2,5 10-1,0 0 0,-4-13 1,4 13 3,0 0-5,-8-12-2,8 12-2,-4-12-1,4 12 0,0 0-3,-7-11 0,7 11 1,0 0 1,-8-13-1,8 13-4,-7-11 1,7 11 0,0 0 0,-8-13-5,8 13 0,-4-7 1,4 7-2,0 0-2,-12-9 2,12 9 0,0 0-4,0 0 4,-10-8-2,10 8 0,0 0 0,0 0-1,-12-2-1,12 2-5,0 0 3,0 0 3,0 0 0,0 0 1,0 0 1,-26 9-2,26-9 1,-12 11-3,12-11 2,-10 10-2,3 2 4,2-5 0,2 2 0,-11 6 2,7-3 0,-5 1-4,2 4 2,2-2-4,1 3 7,-3-2-3,1-1 1,-3 0 0,2 3 0,3-1-2,-5 0-1,3-1 0,3-1 4,2-1-1,-3 0-2,2 1-1,0 3 1,2-8 2,-2 5 2,1-2 0,4 1-4,0 2 3,-2-4 3,2-12 1,2 21 0,-2-8-1,7 1 4,-5-3 1,3-1-3,-5-10 2,8 16 3,-4-9 0,3 0-1,-7-7 3,12 9-3,-4-3-1,-8-6-1,22 6 0,-11-7-1,-11 1 0,29 0-2,-16-5 2,1 4 1,-14 1-2,19-8 1,-9 3-2,2 2 2,-2-3 2,2-1 3,2-6-3,-1 4 6,-4-1-1,3 1 7,-2-2-7,0-4-2,2 1-2,-3-3 1,1 1-2,-1-2 3,-1-2-5,2 1 5,-1-6-3,-4 9-1,7-4-1,-5 4 1,1 1 2,4-3 0,-10 3 13,5 0-9,2 0-2,-6 6 2,-3 9-5,7-17 0,-2 10 7,2-2-2,-7 9-1,3-12-7,-3 12 0,4-9-1,-4 9 8,0 0-16,0 0 5,0 0-1,0 0 10,0 0-13,0 0 3,0 0 1,6 33-4,-9-20 9,0 4-9,3 1 1,-6 0-2,6 4 1,-5-2 2,4 0 1,-1 0-2,0-3-3,-1 2-1,-1-1 6,4 0-4,-3 3 1,1-6-3,2 1-11,0-2-25,0 0-33,0-14-46,0 20-48,0-20-45,0 20-35,2-12-221,-2-8-502,10 16 222</inkml:trace>
          <inkml:trace contextRef="#ctx0" brushRef="#br0" timeOffset="313780.8116">3012 11040 19,'0'0'57,"0"0"-1,0 0-11,0 0-4,0 0-11,0 0 3,0 0-3,0 0-14,0 0-1,0 0-6,0 0 0,0 0-9,0 0-13,0 0-22,0 0-17,26 5-57,-26-5 25</inkml:trace>
          <inkml:trace contextRef="#ctx0" brushRef="#br0" timeOffset="3974.1843">485 12342 205,'0'0'216,"-19"-2"-20,19 2-11,-26 4-14,7 0-14,-11 6-16,1 4-13,-12 2-10,-4 5-9,1 2-10,3 1-12,-4-3-8,4 6-8,-6-4-7,9 4-7,-3-3 3,0-1-15,15-3-23,1 2-20,-1-4-29,11-7-31,-4 5-37,11-8-32,-3-1-33,1-1-132,-2-3-314,12-3 139</inkml:trace>
          <inkml:trace contextRef="#ctx0" brushRef="#br0" timeOffset="4167.0725">-147 12264 171,'7'-16'225,"-2"-1"-3,5 6-7,-2 0-14,-1 3-8,4 0-9,0 4-14,5 3-14,1 2-13,-2 2-7,4 6-2,0 4-3,3 9-16,-3 1-10,6 14-9,-2 0-11,-1 8-8,-3-2-5,10 7-11,-2 3-1,12 13-11,-8-20-10,20 17-43,6 5-39,6-12-54,3-3-73,16-10-65,-5 4-181,21-6-450,4-9 200</inkml:trace>
          <inkml:trace contextRef="#ctx0" brushRef="#br0" timeOffset="145958.1318">5308 10475 49,'0'0'80,"0"0"-1,0 0-1,0 0-15,0 0-15,0 0 4,0 0-10,0 0-8,0 0-22,0 0-21,0 0-43,0 0-28,0 0-85,0 0 37</inkml:trace>
          <inkml:trace contextRef="#ctx0" brushRef="#br0" timeOffset="147858.3481">5731 9822 174,'2'-20'235,"-2"20"-17,0-13-15,0 13-19,0 0-13,-2-15-16,2 15-19,0 0-13,0 0-15,0 0-10,0 0-6,0 0-7,0 0-5,-15 33 0,8-15-4,-5 7-3,5-2-7,-1 3-3,-1 0-8,-1 0-5,0 2-4,1-5-7,2 9-3,5-4-5,-1 3-1,3 1-3,0-3-12,0-4-41,0-5-29,9 8-44,-1-1-54,1-11-48,-8 6-169,11 3-399,5-4 177</inkml:trace>
        </inkml:traceGroup>
      </inkml:traceGroup>
    </inkml:traceGroup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5:46.9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B6C8FF7-B898-4302-9FDD-3D8F7507FD74}" emma:medium="tactile" emma:mode="ink">
          <msink:context xmlns:msink="http://schemas.microsoft.com/ink/2010/main" type="writingRegion" rotatedBoundingBox="6882,17040 10442,12992 12257,14588 8697,18637"/>
        </emma:interpretation>
      </emma:emma>
    </inkml:annotationXML>
    <inkml:traceGroup>
      <inkml:annotationXML>
        <emma:emma xmlns:emma="http://www.w3.org/2003/04/emma" version="1.0">
          <emma:interpretation id="{F5F6879A-8009-4491-B38D-EEBE8AF7D749}" emma:medium="tactile" emma:mode="ink">
            <msink:context xmlns:msink="http://schemas.microsoft.com/ink/2010/main" type="paragraph" rotatedBoundingBox="6882,17040 10442,12992 12257,14588 8697,186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876D7C-2352-4917-9A8A-4E39929243FB}" emma:medium="tactile" emma:mode="ink">
              <msink:context xmlns:msink="http://schemas.microsoft.com/ink/2010/main" type="line" rotatedBoundingBox="6882,17040 10442,12992 12257,14588 8697,18637"/>
            </emma:interpretation>
          </emma:emma>
        </inkml:annotationXML>
        <inkml:traceGroup>
          <inkml:annotationXML>
            <emma:emma xmlns:emma="http://www.w3.org/2003/04/emma" version="1.0">
              <emma:interpretation id="{05555BB9-4CED-4574-AAD6-28FD7DE80002}" emma:medium="tactile" emma:mode="ink">
                <msink:context xmlns:msink="http://schemas.microsoft.com/ink/2010/main" type="inkWord" rotatedBoundingBox="6882,17040 9912,13595 11727,15191 8697,18637">
                  <msink:destinationLink direction="with" ref="{AFCCF0E4-58A5-435B-8ACE-202CA6F6B24A}"/>
                </msink:context>
              </emma:interpretation>
              <emma:one-of disjunction-type="recognition" id="oneOf0">
                <emma:interpretation id="interp0" emma:lang="en-IN" emma:confidence="0">
                  <emma:literal>8 Euro*</emma:literal>
                </emma:interpretation>
                <emma:interpretation id="interp1" emma:lang="en-IN" emma:confidence="0">
                  <emma:literal>8 Euro'*</emma:literal>
                </emma:interpretation>
                <emma:interpretation id="interp2" emma:lang="en-IN" emma:confidence="0">
                  <emma:literal>Egyptian</emma:literal>
                </emma:interpretation>
                <emma:interpretation id="interp3" emma:lang="en-IN" emma:confidence="0">
                  <emma:literal>8Euro'*</emma:literal>
                </emma:interpretation>
                <emma:interpretation id="interp4" emma:lang="en-IN" emma:confidence="0">
                  <emma:literal>8Euro''*</emma:literal>
                </emma:interpretation>
              </emma:one-of>
            </emma:emma>
          </inkml:annotationXML>
          <inkml:trace contextRef="#ctx0" brushRef="#br0">5188 15775 60,'0'0'69,"0"0"1,0 0-5,0 0-6,0 0 0,0 0-2,0 0-12,0 0-11,0 0 19,0 0-16,0 0 5,0 0-5,0 0-4,0 0-3,0 0-6,0 0-4,0 0 0,0 0-1,34-30-10,-18 18 2,-1 0-8,0 1-9,9-6 1,2 0 4,-4 3-6,-1 5-5,1-10 0,2 5-8,-7 7-5,2-5-5,-7 6-10,-12 6-9,20-12-12,-10 6-37,-10 6-107,14-6 48</inkml:trace>
          <inkml:trace contextRef="#ctx0" brushRef="#br0" timeOffset="-330.3958">5241 15798 50,'0'0'90,"0"0"3,0 0 0,0 0-1,0 0-1,0 0-9,0 0 0,0 0-13,0 0-2,0 0-1,0 0-8,0 0-6,0 0-8,0 0-6,0 0-8,0 0-2,0 0-3,0 0-4,27-25-10,-18 17 2,-9 8-11,31-13-19,-14 1-1,3 2-1,-4 4-1,4-3-10,-3-2-2,0 0-14,0 2 6,0 1-8,-1 0 2,-6 2-8,-10 6-3,21-8-10,-21 8-51,8-6-126,-8 6 56</inkml:trace>
          <inkml:trace contextRef="#ctx0" brushRef="#br0" timeOffset="1463.4055">5256 15716 70,'0'0'70,"-8"5"3,8-5-8,0 0-6,-10 9-6,10-9 5,0 0-5,-9 8-7,9-8-4,0 0 1,0 0 6,0 0-5,0 0 5,0 0 1,0 0 4,0 0-3,0 0 5,0 0 1,0 0-4,0 0 2,0 0-3,0 0-1,0 0-1,0 0-2,0 0 6,0 0-7,0 0 1,0 0 0,0 0-2,0 0-5,0 0-4,0 0-7,0 0-6,0 0 4,0 0-2,0 0-2,0 0-3,0 0-3,0 0-6,0 0-1,0 0 3,0 0-5,0 0 1,0 0-3,0 0 7,0 0-3,0 0-8,34-17 5,-34 17-4,12-4 2,-12 4 7,0 0 6,17-2 4,-17 2 0,0 0 2,9-6 0,-9 6-1,0 0 1,0 0 2,12-7-2,-12 7-1,0 0-2,0 0 3,0 0-3,0 0-5,0 0 0,0 0 0,8-6 0,-8 6 0,0 0-2,0 0-2,0 0-1,0 0-5,0 0 0,11-11 1,-11 11 3,0 0-7,8-6 3,-8 6-1,9-10 2,-9 10 3,0 0-2,10-12 3,-10 12-5,0 0 3,5-8-2,-5 8 1,0 0-1,10-6-2,-10 6 2,0 0-4,0 0 0,0 0-1,11-7 3,-11 7-3,0 0-2,0 0 1,15-3 0,-15 3 0,0 0-1,0 0 3,0 0-4,12-4 3,-12 4 0,0 0 0,10-4-5,-10 4 6,0 0 0,0 0-2,0 0 1,0 0 1,14-5 0,-14 5 2,0 0-1,0 0 0,0 0-2,0 0-3,0 0 3,10-6 0,-10 6-1,0 0-1,0 0 2,12-5-1,-12 5-1,0 0 1,0 0 1,0 0 1,9-4-2,-9 4-2,0 0-4,10-5 4,-10 5 0,0 0 4,8-7-2,-8 7-2,0 0 2,12-8 1,-12 8-1,0 0 0,0 0 1,14-12-1,-14 12 1,8-2 0,-8 2-3,11-5 2,-11 5-3,0 0 4,7-9-2,-7 9-4,0 0-9,15-12-12,-15 12-14,12-12-18,-12 12-25,0 0-23,12-11-14,-12 11-17,0 0-15,15-9-10,-15 9-17,0 0-94,0 0-291,0 0 129</inkml:trace>
          <inkml:trace contextRef="#ctx0" brushRef="#br0" timeOffset="641.1881">5219 15704 42,'0'0'86,"0"0"-12,0 0 2,0 0-9,0 0 8,0 0-5,0 0-1,0 0-9,0 0 0,0 0-3,0 0-19,0 0 7,0 0-6,0 0-1,0 0 10,0 0-24,0 0-4,58-25-1,-32 13 6,3-2-22,0 2-2,0-1-1,10-10-26,2-1-2,0 1-13,-2 0-5,-10 5 2,5-7 6,-5 9-4,-6 1 6,-6 3-1,-4 4-6,1-4-5,-5 9-5,-9 3-1,13-12-30,-13 12-90,0 0 40</inkml:trace>
          <inkml:trace contextRef="#ctx0" brushRef="#br0" timeOffset="-9366.6212">5256 15889 83,'0'-13'115,"0"13"-15,0 0-5,0 0-4,0 0-6,0 0-10,0 0-7,0 0-3,-12-12-7,12 12-4,0 0-4,0 0-13,0 0 4,0 0 2,0 0 0,0 0 0,-15-3-5,15 3 4,0 0-7,0 0-1,-26 3-10,26-3 5,-17 7-5,17-7 3,-17 10-2,5-9 5,4 5-6,-8 0 4,3 5 9,1-4-3,0 2-2,2 2-12,-2-2-3,3-1 10,1 0-14,1 0 3,2 4-7,1 3 14,3-2-1,-3-1-5,2 4 5,4 0-8,-2 3 1,5-3 4,-3 4-1,3 0-4,-2 0 0,4-7 2,2 6-1,3-2-3,-5-3 0,3 3 3,-2-4-2,6-3 1,-5-1 2,3-2 0,0-1 1,6-3-1,-1-2-1,4-1 2,-2-4-7,1-2 6,2-2-2,-3 0-4,9-1 1,-11-2-3,3 1 3,-3-2-3,-3 4 0,-4 0 6,2-1 0,-3 1 3,-1-4 0,-1 6-3,-7 6 1,10-13-2,-5 6-1,-5 7-6,7-12 4,-7 12-1,7-5-7,-7 5 4,0 0 1,9-11-7,-9 11 0,0 0 4,0 0-4,0 0-2,0 0 2,0 0-3,0 0 7,0 0 0,0 0-3,0 0 2,-16 39 1,9-30-1,-5 2 0,4 4-3,-1-3 5,1 0-1,-1 1-1,1-3 1,-4 6 0,1-4-1,5 2-2,-8-5 6,-1 2-7,1-4 3,4 0-2,-1-1 2,-1-1-7,-1 1 8,4 0 1,-1-3-4,10-3 1,-22 5-2,10-5 4,12 0 1,-19-2-4,19 2-3,-24-6 5,12 1 0,-3 0-4,-1 0 4,3-2-7,1-1 4,-7-2 4,4 0-3,1 3 1,2-6-2,-2 2 1,1 3-3,1-5 3,2 2-1,1-4 0,0 6 0,3-4 0,-1 2-1,3 0-4,-1-2 3,4 0-3,1 13-3,-2-22 1,4 5 5,-1 2-7,4 1 3,2-1-2,2 3 2,-1-1 2,1-2-1,3 3 0,-4 3-1,1 2 2,5-6 1,-6 6 2,1-1-11,-1 1-2,-8 7-8,16-6-11,-16 6-5,0 0-18,23 0-23,-23 0-19,0 0-22,29 6-17,-29-6-25,16 11-99,-8-4-282,-8-7 124</inkml:trace>
          <inkml:trace contextRef="#ctx0" brushRef="#br0" timeOffset="282864.3025">7417 13759 10,'0'0'26,"0"0"-5,0 0-3,0 0-1,0 0 6,0 0-6,0 0-2,0 0-2,0 0 6,0 0-7,0 0 5,0 0-1,0 0-7,0 0 7,0 0-4,0 0 0,0 0 2,0 0-7,0 0 1,0 0-1,0 0 2,0 0-4,0 0 1,0 0 0,0 0-3,0 0 2,0 0-4,0 0 4,0 0 1,0 0 8,0 0-10,0 0 0,0 0 4,0 0 1,0 0-1,0 0-2,0 0 2,0 0 1,0 0-3,0 0 5,0 0 3,0 0-6,0 0 1,0 0 1,0 0-10,0 0 10,0 0-7,0 0 10,0 0-2,0 0 0,0 0 1,0 0 0,0 0-3,0 0 3,0 0 2,0 0-5,0 0-9,0 0 6,0 0 4,36-12-9,-23 10 6,8 0 0,1 1-7,11 1-9,2-5-6,13 5-8,5-1-11,9 2-14,-3-2-36,3 0-90,-1 1 39</inkml:trace>
          <inkml:trace contextRef="#ctx0" brushRef="#br0" timeOffset="303115.4505">5530 15788 51,'0'0'52,"-17"-3"6,5-4-6,12 7-4,-21-1-5,8-1 10,13 2 1,-21-3-8,21 3 3,-17-7-5,17 7-9,-12-2-1,12 2 1,0 0-10,-17-2 3,17 2-6,0 0 4,0 0-10,0 0-4,-14-3 6,14 3-11,0 0 5,0 0-5,0 0 2,0 0-5,0 0 9,0 0 5,0 0 4,0 0 5,0 0-7,0 0 0,0 0 5,0 0 5,0 0-3,0 0 8,0 0-4,0 0-5,0 0 1,0 0 1,0 0 2,0 0-8,0 0-1,0 0-6,0 0 1,0 0 4,0 0-2,0 0-12,0 0 8,0 0 0,0 0-5,46 0 2,-46 0-2,19 3-4,-9-1 1,-10-2 0,19 1-1,-19-1-7,16 0 4,-16 0 5,17-3 1,-17 3-6,15 2 4,-15-2-1,0 0 1,14 1 4,-14-1-1,0 0-2,0 0 10,17 0-4,-17 0 2,13 0-2,-13 0-2,0 0 3,23 1-8,-23-1 4,18-1-4,-18 1 1,14-1 9,-14 1-11,10 2-7,-10-2 4,0 0 2,0 0-2,0 0-1,0 0-4,16 0-14,-16 0 4,0 0-15,0 0-18,0 0-27,6 10-32,-6-10-27,0 0-69,0 0-216,0 0 97</inkml:trace>
          <inkml:trace contextRef="#ctx0" brushRef="#br0" timeOffset="12730.2535">6845 13824 84,'0'0'76,"0"0"-6,0 0-8,0 0-7,0 0-2,0 0-7,0 0-7,0 0-1,0 0-3,0 0-1,20 20-10,-20-20-17,7 11-8,-7-11-13,4 7-20,-4-7-62,10 9-104,-10-9 46</inkml:trace>
          <inkml:trace contextRef="#ctx0" brushRef="#br0" timeOffset="-7842.4893">5275 15812 56,'0'0'62,"0"0"2,0 0-4,0 0-2,0 0 19,0 0-23,0 0 7,0 0-4,0 0 2,0 0-11,0 0-2,0 0 3,0 0-10,0 0 3,0 0-13,0 0 10,0 0-6,0 0-9,4-7 10,-4 7-8,0 0-10,0 0 4,0 0-5,0 0-4,8-8 11,-8 8 9,0 0 5,0 0-5,0 0 1,0 0 0,0 0 0,0 0-1,0 0-2,0 0 3,0 0 0,0 0 1,0 0 2,0 0-5,0 0-2,0 0 1,0 0-2,0 0-4,0 0-3,0 0 2,0 0-5,0 0 0,0 0 1,0 0-5,0 0 1,0 0-2,0 0-4,0 0 4,0 0-6,0 0 5,0 0 0,0 0-3,0 0 0,0 0 1,0 0-4,0 0 9,0 0-1,0 0 5,0 0-9,0 0 13,0 0-5,0 0 3,0 0-1,0 0-8,0 0 10,0 0-2,0 0 1,0 0-8,0 0 1,0 0-4,0 0 1,0 0 3,0 0-8,0 0-1,0 0 6,0 0-7,0 0 4,0 0-6,0 0 3,0 0-2,0 0 1,0 0-3,0 0 4,0 0-3,0 0 2,0 0-1,0 0 0,0 0 2,0 0-1,0 0-1,0 0 3,0 0-2,0 0-4,0 0 5,0 0-1,0 0 1,0 0 2,0 0 1,0 0-3,0 0 2,0 0 0,0 0-2,0 0-13,0 0 11,0 0-16,0 0-26,0 0-34,0 0-30,0 0-36,0 0-21,0 0-117,0 0-301,0 0 133</inkml:trace>
          <inkml:trace contextRef="#ctx0" brushRef="#br0" timeOffset="19017.4872">7852 13350 66,'2'-9'164,"-2"9"-22,0 0-5,4-15-12,-4 15-10,0 0-4,0-16-4,0 16-4,-7-12-2,7 12-3,0 0-2,-7-19 3,7 19-6,-12-11-3,5 5-5,7 6-4,-12-8-3,0 4-4,2-3-2,10 7-4,-27-3-3,15 3-3,-7 0-3,2 2-4,-4-2-5,2 6 0,-3 1-2,2 5-3,-4-1-1,-2 7-4,1-4-2,-1 3-5,2 3-1,2 0-2,3 4-5,2 0 0,-9 12-3,14-12-4,2 3 3,2 1-6,1-8 1,7 3-2,-4-4-2,4 0 3,4-3-6,3 3 1,-4-3-1,4-6 0,1 5-2,-1-7 4,5 0-4,0-1-1,0-2 2,5-3 0,-1-4-1,-16 2 1,32-7-1,-13-6 0,5 0 0,1-7 3,3-2-2,1-9 1,1-3-4,-4-6 5,-2-4-3,-2 0-1,0-4-1,1-1 0,-6 4 0,-2 2 6,-3-5 2,-2 5 4,1-4 5,-10 6 6,1-5 6,-4 4 9,1 11 3,-6-10-2,2 9 7,-2 1 4,0-10-1,-2 2-1,1 10 4,-1-2 3,2 2-4,1 2-4,2 9 8,1-2-3,1-1 1,-3 8 4,5 13-11,0-22 0,0 22-7,0-17-3,0 17-11,0 0-6,0 0 8,0 0 5,0 0 0,15 52 8,-8-9-4,-2 8-2,-1 25 1,1 4-6,-3 4 0,-2-1-5,3 5-2,-3-6-6,0 4-4,2-3-28,-1 3-12,-1-2-22,5 0-52,2-4-77,-2 0-81,13-24-77,-10 0-302,11 22-685,-5-22 303</inkml:trace>
          <inkml:trace contextRef="#ctx0" brushRef="#br0" timeOffset="16665.2189">6920 13555 66,'0'0'112,"0"0"-2,-10-5 0,10 5 4,0 0-10,-12-9 4,12 9-13,-9-8-5,9 8 0,0 0-3,-10-6-1,10 6 0,0 0-5,0 0-2,-7-9-5,7 9-1,0 0-3,0 0 4,0 0-5,0 0-5,0 0 15,0 0-11,0 0 0,0 0 0,0 0 3,0 0-1,0 0 6,0 0-3,0 0 1,0 0-1,0 0-4,31 17-6,-31-17 2,10 12-5,2-6 4,-2 4-2,2-5-3,0 5-7,-2-4-7,2 2 2,-1-1 0,-1 3-9,4-3-1,-6 1-2,6 0-2,-4 2-4,5 0 0,-1-2-3,-5-1 5,-1-2-9,1 3 0,3-5-1,-6 4-3,3 2-1,0-5-4,-9-4 1,13 11-4,-4-6 3,-9-5-7,10 6 8,-1-1 0,-9-5-5,13 12 3,-8-9-2,-5-3 0,11 8-3,-11-8 5,13 10-5,-13-10 7,9 7-9,-9-7 0,13 5-2,-13-5 5,11 8-3,-1-7-1,-10-1-4,10 6 3,-10-6 2,0 0-2,10 8 4,-10-8-6,0 0 0,14 3 4,-14-3-6,0 0 4,0 0-5,0 0-1,9 3 3,-9-3 0,0 0-3,0 0-1,0 0-12,0 0-8,0 0-8,0 0-17,0 0-9,0 0-12,0 0-15,0 0-13,0 0-31,0 0-21,0 0-12,0 0-19,0 0-6,0 0 5,0 0-1,-43-6 4,29 1 6,14 5 6,-24-3 13,12-1-94,12 4-267,-18-7 118</inkml:trace>
          <inkml:trace contextRef="#ctx0" brushRef="#br0" timeOffset="13340.9015">6647 13895 92,'0'0'161,"-9"-8"-15,9 8-9,0 0-8,-8-7-9,8 7-2,0 0-10,-11-9-2,11 9-10,-13-12-1,4 7-4,-3-2-9,2 3-4,-2-3-2,0 2 11,0 0-19,2 0-7,10 5-2,-29-10-1,17 8 1,2 0-2,10 2-4,-21-8-6,13 4-4,8 4-1,-14-4-3,14 4-2,0 0-3,-12-5 0,12 5-3,0 0-2,0 0-2,0 0 0,-9-7-3,9 7-6,0 0 1,0 0-1,0 0-7,0 0 2,0 0-2,0 0-3,0 0 1,0 0 3,0 0-7,0 0 2,0 0 3,0 0-4,0 0 1,19-20-1,-19 20-2,16 3 1,-16-3-2,15-3-1,-15 3 2,15-3 0,-15 3-2,19 0 1,-19 0-3,19 3 1,-19-3 2,22-3 0,-10 3 0,-12 0-1,24 0-1,-7 0-2,-3 3 1,1 1 0,2-1 6,0 1-5,4-3-2,1 1 2,2 3-2,-4 0 1,11-2 0,1 6-1,-1-3 5,0 2-4,5-1 0,8 6 0,-10-6 0,11 4 6,-3 6-6,5-1 0,-17-4-1,15 3-2,-3 1 1,-1 4 2,-3 5-3,-4 0 4,2 1-3,-10-6 1,3 0-2,0 3 2,-5 1-1,0-3-1,-4-1-9,1 1-1,-1 1-7,-1-2-6,-2 0-7,-2-7-10,-1 3-4,1-2-4,-4-1-17,2-3-31,1 1-22,1-6-38,1 1-34,-3-2-117,4-2-337,4 3 149</inkml:trace>
          <inkml:trace contextRef="#ctx0" brushRef="#br0" timeOffset="3461.3327">6850 13545 140,'0'0'141,"0"0"0,0 0 5,0 0-6,0 0-1,0 0 0,0-15-1,0 15-2,0 0-1,0 0-2,0 0-9,0 0-2,0 0 2,0 0-3,5-15-6,-5 15-7,0 0 1,0 0-4,0 0-8,0 0 3,0 0-3,9-10-7,-9 10-2,0 0-5,0 0-4,0 0 0,0 0-5,6-10-1,-6 10-4,0 0-8,0 0-2,4-12-5,-4 12-2,0 0-7,7-8-1,-7 8-4,0 0-2,0 0-1,0 0-1,0 0-7,0 0-4,0 0-1,0 0-10,0 0 8,0 0-6,0 0 0,0 0 3,0 0-8,8-7 2,-8 7-2,0 0 6,0 0-3,0 0-1,0 0 2,0 0 2,0 0-3,0 0 15,0 0-10,0 0-6,0 0 1,24 7-5,-24-7 8,12 12 2,-5-4-4,-4-1 11,9 7-4,-5 3-1,3 1-2,2 6-2,-1 0 8,-5 8-13,5 8 7,4-1-6,-1 6 1,-1-2-4,-4 2-1,-7-1 0,1 3-2,-6 2 8,1 6-6,-5-4-8,-3-1-30,-9-3-38,-3 5-46,-2-8-44,-2 4-59,2-8-72,2 5-62,-12-7-201,17-1-597,-5-1 265</inkml:trace>
          <inkml:trace contextRef="#ctx0" brushRef="#br0" timeOffset="-5638.437">5231 15737 13,'8'-7'9,"-8"7"-13,9-15-4,-7 2 2</inkml:trace>
          <inkml:trace contextRef="#ctx0" brushRef="#br0" timeOffset="-673.8183">5255 15841 16,'0'0'83,"0"0"-11,0 0-5,0 0-8,0 0-10,0 0-13,0 0-7,-7-32-6,7 32-6,12-21-21,-2 5 1,-1 2-9,4 0-6,1-1-1,5-4 4,-6 5-10,8-6-1,-6 6-6,1 0-18,-1 0-54,-3 0 24</inkml:trace>
          <inkml:trace contextRef="#ctx0" brushRef="#br0" timeOffset="332.366">5250 15757 74,'0'0'75,"0"0"7,0 0-18,-6 7 12,6-7-10,0 0-4,0 0 2,0 0-14,0 0 1,0 0-14,0 0 6,0 0-5,0 0 3,0 0 3,0 0-11,0 0-11,0 0-1,0 0 10,0 0-6,0 0-10,33-35-5,-19 25-4,-2-4 4,0 0-6,3-1-4,9 0-8,-2-4-6,-5 8-9,-2-3-2,4 3-14,-3 2-2,-1 1-17,-3-1-7,-12 9-8,19-14-44,-19 14-126,12-6 56</inkml:trace>
          <inkml:trace contextRef="#ctx0" brushRef="#br0" timeOffset="2355.895">5439 15628 32,'0'0'74,"0"0"6,0 0-18,0 0 5,0 0 0,0 0-5,0 0 1,0 0-12,0 0-1,0 0-7,-17 8 18,17-8-24,0 0 5,0 0-1,0 0-8,-17 5 14,17-5-8,0 0-11,0 0-5,0 0 2,0 0-6,0 0 2,-22 1-5,22-1-1,0 0-3,0 0-2,0 0 5,-19 6-5,19-6-3,0 0 3,0 0-10,-15 5 3,15-5 7,0 0-6,0 0 1,0 0 1,0 0-9,0 0 10,0 0-5,0 0 0,-12 9 2,12-9 10,0 0-8,0 0-1,0 0-2,-7 5 6,7-5 5,0 0-2,0 0-2,0 0 12,0 0-5,0 0-5,0 0 2,0 0 1,0 0 2,0 0-1,0 0-5,0 0 4,0 0 1,0 0 3,25-25-8,-25 25 10,0 0 2,9-6-6,-9 6 2,0 0-3,12-11 2,-12 11-3,0 0 0,9-8-3,-9 8-1,8-4 1,-8 4-6,9-7 7,-9 7-1,12-6-4,-12 6-1,0 0-3,10-15 4,-10 15 1,0 0 4,15-5-10,-15 5-3,0 0 7,14-14-6,-14 14 0,0 0 4,14-8 9,-14 8 0,0 0-3,13-12-2,-13 12 3,0 0-2,0 0 5,16-13-3,-16 13-2,0 0 2,10-9 4,-10 9-5,0 0 1,13-12 1,-13 12 0,0 0-6,14-11 3,-14 11 2,0 0-4,10-12 0,-10 12-2,9-12 1,-9 12-3,0 0 1,14-15-2,-14 15 0,8-9 3,-8 9 0,0 0 5,14-8-2,-14 8-2,0 0 5,0 0-1,17-6-5,-17 6-9,0 0 8,0 0 1,12-11 3,-12 11-7,0 0 9,0 0-10,0 0 5,0 0-1,10-11-2,-10 11-1,0 0-2,15-9 1,-15 9-4,0 0 9,0 0-7,11-7 5,-11 7 0,12-12-4,-12 12-1,0 0 5,15-15-5,-15 15 2,14-8 1,-14 8-8,0 0 8,15-9-4,-15 9 4,0 0 3,9-11-1,-9 11-1,0 0-1,0 0 0,0 0-1,0 0 0,8-13-1,-8 13 5,0 0-3,0 0 0,0 0-2,0 0 1,0 0-1,0 0 4,0 0-2,0 0-1,12-8-2,-12 8 1,0 0 3,0 0-4,0 0-1,0 0-3,0 0-5,0 0-24,0 0-25,0 0-43,0 0-38,0 0-26,0 0-107,9-12-296,-9 12 131</inkml:trace>
          <inkml:trace contextRef="#ctx0" brushRef="#br0" timeOffset="200004.3693">6805 15022 81,'-30'16'194,"4"1"-8,-1 5-8,8 3-19,-3 13-3,6 4-12,3 5-7,8 8-7,-2 21-12,5-19-5,7 24-6,2-7-10,5 2-7,2 0-5,6-2-2,2 1-10,-6-19 2,1 0-12,7-3-3,0 2-6,1-3-5,11-4-2,-2-1-3,0-9-5,-3-2-4,7-2-3,4-8-1,3-4-2,-4-8 2,-5-12-1,12-1-4,-4-10-1,2-10 3,0-7-5,0-7 1,-8-8-7,-2-12 3,0-15-5,-9-8-4,-12-7-11,-15-3-7,-1 3-8,-20-9-25,-3 1-27,-8 1-5,-8 8-3,-4 2-3,-5 0 7,6 11 1,5 21 19,-6 5 1,1 0 1,0 10-2,-6 3 0,3 9 4,1 4-1,11 12 1,-2 7-4,-10 3-3,2 13-21,5 0-5,-4 12-1,4 3-7,-2 15-13,-4 16-12,6 11-5,3 0-98,0 10-232,5-1 104</inkml:trace>
          <inkml:trace contextRef="#ctx0" brushRef="#br0" timeOffset="281494.4048">7214 13801 46,'0'0'41,"0"0"-2,0 0-4,0 0-5,0 0-3,0 0-1,0 0-5,0 0 3,0 0-4,0 0-2,0 0 1,18-11-4,-18 11-3,0 0-3,26 1-3,-26-1-6,19 2-9,0 3-6,-2-4-12,2 3-30,1 0-60,-3 0 26</inkml:trace>
          <inkml:trace contextRef="#ctx0" brushRef="#br0" timeOffset="281952.2401">7335 13786 14,'0'0'34,"0"0"-1,0 0-5,0 0-4,0 0-3,0 0 0,0 0-11,49 4-10,-30-4-12,5-4-18,5 8-31,4-4 15</inkml:trace>
          <inkml:trace contextRef="#ctx0" brushRef="#br0" timeOffset="282285.4922">7376 13804 38,'0'0'49,"-17"-3"-4,17 3 1,0 0-7,0 0 3,0 0-6,0 0-3,0 0 1,0 0 1,0 0-13,-7-8 2,7 8-7,0 0 1,0 0-1,0 0 0,0 0-4,31-9 3,-18 8-3,3 1-7,-1-2-2,7-1 6,1 0-1,6 3-2,3 3-11,4-3 2,0 1-14,12 1-6,1 0-8,1-1-11,-1 1-39,1 3-86,-4-5 39</inkml:trace>
        </inkml:traceGroup>
        <inkml:traceGroup>
          <inkml:annotationXML>
            <emma:emma xmlns:emma="http://www.w3.org/2003/04/emma" version="1.0">
              <emma:interpretation id="{4FB16F47-211D-4B53-9CB7-553344A2BF8B}" emma:medium="tactile" emma:mode="ink">
                <msink:context xmlns:msink="http://schemas.microsoft.com/ink/2010/main" type="inkWord" rotatedBoundingBox="8508,16488 9961,14836 11032,15777 9579,17430">
                  <msink:destinationLink direction="with" ref="{AFCCF0E4-58A5-435B-8ACE-202CA6F6B24A}"/>
                </msink:context>
              </emma:interpretation>
              <emma:one-of disjunction-type="recognition" id="oneOf1">
                <emma:interpretation id="interp5" emma:lang="en-IN" emma:confidence="0">
                  <emma:literal>I'</emma:literal>
                </emma:interpretation>
                <emma:interpretation id="interp6" emma:lang="en-IN" emma:confidence="0">
                  <emma:literal>I</emma:literal>
                </emma:interpretation>
                <emma:interpretation id="interp7" emma:lang="en-IN" emma:confidence="0">
                  <emma:literal>t'</emma:literal>
                </emma:interpretation>
                <emma:interpretation id="interp8" emma:lang="en-IN" emma:confidence="0">
                  <emma:literal>t"</emma:literal>
                </emma:interpretation>
                <emma:interpretation id="interp9" emma:lang="en-IN" emma:confidence="0">
                  <emma:literal>In'</emma:literal>
                </emma:interpretation>
              </emma:one-of>
            </emma:emma>
          </inkml:annotationXML>
          <inkml:trace contextRef="#ctx0" brushRef="#br0" timeOffset="199718.0501">7198 16086 114,'0'0'190,"-22"2"-2,22-2-8,-22-2-11,22 2-12,-21 0-9,21 0-15,-15 0-14,15 0-11,0 0-12,-12 2-12,12-2-7,0 0-10,0 0-5,0 0-6,0 0-5,0 0-9,38-12 3,-18 5-10,7-2 0,4-6-8,2-1-9,16-8-19,-3 4-18,4-8-17,1 3-22,2 1-24,0-7-12,-7 3-18,-2 0-26,-8-1-27,-17 6-85,-7-2-270,-3 0 120</inkml:trace>
          <inkml:trace contextRef="#ctx0" brushRef="#br0" timeOffset="199382.2397">7456 15589 64,'-15'4'142,"15"-4"-13,0 0-7,-21 0-11,21 0-1,-13 1-3,13-1-5,0 0-1,0 0-3,-17-5-7,17 5-4,0 0-8,-11-9-12,11 9-3,-7-15-10,2 7-6,4-11-3,-4-1-5,5-6-1,0-5-6,0-2-4,5 1 0,-4 1 0,4 3 4,-5-2 3,2 5 9,-4 5 3,2 5 2,0-2-1,-3 1 3,1 4-3,-4 3 1,6 9 0,-2-19 0,2 19-3,-2-13-7,2 13-4,0 0 0,0 0-8,2-16-4,-2 16-2,0 0-3,0 0-2,0 0 3,0 0 11,0 0 2,0 0 0,20 36 6,-18-16 2,5 5-3,-4 6-3,1 9-1,-3 6 1,-1-3-9,2 0 1,0 7-7,-2-5-1,5 1 1,0-3-6,4-2-6,-3 2-18,1-11-22,2-3-20,1 1-24,2-1-21,-2-5-27,-3-4-23,3 0-14,1-7-12,-1 2-10,-8-3-6,3-1-116,-5-11-331,-9 20 146</inkml:trace>
          <inkml:trace contextRef="#ctx0" brushRef="#br0" timeOffset="283415.987">7586 13743 13,'17'0'11,"4"2"-2,-3 0-12,8 1 1,1 0 0,4-1-3,3 2-4,-1-1 2</inkml:trace>
        </inkml:traceGroup>
        <inkml:traceGroup>
          <inkml:annotationXML>
            <emma:emma xmlns:emma="http://www.w3.org/2003/04/emma" version="1.0">
              <emma:interpretation id="{3742B575-223C-4E9B-9C22-17EFACBE4AA4}" emma:medium="tactile" emma:mode="ink">
                <msink:context xmlns:msink="http://schemas.microsoft.com/ink/2010/main" type="inkWord" rotatedBoundingBox="10776,13330 10798,13304 10813,13317 10790,13343"/>
              </emma:interpretation>
              <emma:one-of disjunction-type="recognition" id="oneOf2">
                <emma:interpretation id="interp10" emma:lang="en-IN" emma:confidence="0">
                  <emma:literal>`</emma:literal>
                </emma:interpretation>
                <emma:interpretation id="interp11" emma:lang="en-IN" emma:confidence="0">
                  <emma:literal>\</emma:literal>
                </emma:interpretation>
                <emma:interpretation id="interp12" emma:lang="en-IN" emma:confidence="0">
                  <emma:literal>.</emma:literal>
                </emma:interpretation>
                <emma:interpretation id="interp13" emma:lang="en-IN" emma:confidence="0">
                  <emma:literal>'</emma:literal>
                </emma:interpretation>
                <emma:interpretation id="interp14" emma:lang="en-IN" emma:confidence="0">
                  <emma:literal>)</emma:literal>
                </emma:interpretation>
              </emma:one-of>
            </emma:emma>
          </inkml:annotationXML>
          <inkml:trace contextRef="#ctx0" brushRef="#br0" timeOffset="193035.5137">8481 12145 4,'0'0'16,"0"0"-1,10-4-1,-10 4-1,0 0-3,0 0 0,0 0-1,0 0 5,0 0-6,0 0 4,0 0-4,0 0-3,0 0 6,0 0-8,0 0 0,0 0-1,0 0 4,0 0-3,0 0 0,0 0 2,16-1-2,-16 1-4,0 0 5,0 0-1,0 0-3,0 0 2,0 0 1,11-7-1,-11 7-2,0 0 1,0 0-6,0 0 4,0 0 1,0 0 0,0 0-3,0 0-3,0 0-1,0 0-6,0 0-13,0 0-29,0 0 13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0:53.2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7FED390-8FB9-4E97-8A47-500DE6734164}" emma:medium="tactile" emma:mode="ink">
          <msink:context xmlns:msink="http://schemas.microsoft.com/ink/2010/main" type="inkDrawing" rotatedBoundingBox="8648,13664 18752,13939 18748,14100 8644,13824" shapeName="Other"/>
        </emma:interpretation>
      </emma:emma>
    </inkml:annotationXML>
    <inkml:trace contextRef="#ctx0" brushRef="#br0">40 62 5,'0'0'75,"-12"-5"-3,12 5 1,0 0-4,-13-8 2,13 8 6,0 0-6,0 0 4,-9-8-7,9 8 0,0 0 3,0 0-5,0 0 3,0 0 0,0 0 0,-7-9-3,7 9 2,0 0-6,0 0 1,0 0-2,0 0-4,0 0 1,0 0-4,0 0 5,0 0-2,0 0-4,0 0 0,0 0 2,0 0-6,0 0-2,14-16-1,-14 16 0,0 0 9,0 0-15,0 0-4,0 0-2,0 0 3,14-1-2,-14 1 0,0 0-4,0 0 3,17 0-1,-17 0 2,0 0-2,18 0 2,-18 0 0,0 0 5,19 0-4,-19 0 3,16 0 1,-16 0 2,20 1-1,-20-1-1,15 0 2,-15 0-1,16 1 2,-16-1-1,17 4-2,-17-4 12,19 0-12,-19 0-2,15-4 3,-15 4-5,19 0-1,-19 0 4,17-1-3,-17 1 4,20 0-10,-20 0-4,21-1 2,-21 1-2,17 0-5,-7-3-1,-10 3-2,21-5 3,-8 5-1,-13 0 1,19-1-2,-5-1 4,-14 2-4,27 0-3,-15-2 4,-12 2 3,22 0-3,-8 0 2,-14 0-7,29-1 5,-12 2 11,-2-1-16,-3 0 17,-12 0-18,21 0 3,-7 0 0,-14 0-1,23 0 0,-9-1 1,-14 1-6,24 0 9,-12 1-11,5-2-2,-17 1 3,27 0-4,-10 3 1,-1-3-2,-16 0-2,32-2 6,-16 4-4,-3-2 4,3 0-6,-3 0 2,1 2-1,3-1-2,-3-1 6,1 3-1,-15-3-1,27-3-1,-8 6 2,-3-1-4,1-4 6,-17 2-1,29 0 4,-12 2 2,2-2-8,-7 3-3,6-2 5,-1-1 4,0 0-5,4 0-5,-2 1 7,1-1 3,1 0-4,-4 4 0,3-4 1,-1 1-3,0 1 0,1 0-1,1-2-2,-4 3 2,3-3 0,-2 3-5,0-1 6,1-2-7,2 1 6,-4 2 6,3 0-14,-1-2 1,3 3 7,0-1-5,2-2 1,-3 1 7,1 0-6,-3 1-2,3-2 1,0 1 0,-1-2 0,-1 2 4,-1-1-6,1-2 3,3 2 0,-5-1 1,5 0 0,-6 2 0,3-2-6,2 0 0,-5 0 3,4 0 1,1 0-5,2 4-3,-7-4 14,4 1-7,-1 3 0,-1-4 0,3 3 2,0-3-9,1 1 7,-1 1 2,-3 0 4,3-2 3,0 1-8,0-1 6,-1 3-10,1-3 4,-3 2-2,3-2 4,-5 1-3,3-1 0,4 1 2,-1-1 2,-1 3-4,0-1-1,-2-2 0,-1 2 4,3-2-3,-1 0 3,3 5-4,-5-5-2,3 1 8,0 1-4,0-2 16,0 0-22,1 3 8,-3-3-3,-1 0-2,3 2 1,-5-2 2,5 0-2,-3 0-2,0 1 11,0-1-10,0 2-2,1 0 6,-3-2 0,5 0-2,-5 0-1,6 0-1,-3 0 0,2 2 1,-3-1-3,2-1 1,1 4 8,0-8-10,-3 4 3,1 4 3,1-3-4,-1 2 6,2-3-5,-1 0 4,-1 5-1,-1-3-1,2 2 3,-3-3 3,3 2-9,-1-1-5,-2-2 7,2 2 3,1-2-3,-1 1-3,2-2 6,-1 6 0,-1-4-3,1-1 10,-1 0-13,4 0 7,-3 2 1,-1 3-4,9-2-3,-8-3 3,1 0-3,2 5 6,-2-5-8,0 4 5,-3-4-2,1 1 3,3 1-4,-5-2 1,1 1 9,0-1-11,2 0 6,-4 0-1,1 4 1,-1-4-1,-3 1 6,3-2-11,-1 2 7,1-1 2,-4 2-8,-13-2 1,29 1 3,-12-1-7,0 0 12,2 3-9,0-3 1,0 0 0,-2 1 11,3 1-11,-1-1 3,0 3 1,-2-4 1,5 1 0,0 1-4,1-2-4,-5 2 2,5 1 18,-1 2-18,0-5 3,-1 0-2,-3 0 1,5 1 3,-6 1-3,3-2 1,1-2-4,-3 2 3,3-1 13,-4 2-6,3-1-12,-2 0 6,-1 0 1,1-1-2,-2 1-4,1 1 2,3-1 6,-3 0-6,-1 0-3,1 0 12,2 0-9,-1 0 9,3 2-6,-4-4 8,2 2-20,-7 2 2,-12-2 10,27 0-3,-10 0 2,-1-2 6,4 4-9,-5-2 8,-15 0 0,28 0-10,-15 0 9,8 0-7,-2 0 5,-1 0-6,0 4 5,-1-1 1,5-1 2,-2-4-4,-3 4 1,4 1 2,1-2-11,-5 1 12,0 0 1,4 1 1,-1-3-2,-1 0 3,3 0-4,-1 1-1,1 2-4,0-2 4,-1-1-3,-1 2 1,2-1 1,1 3 2,0-4 2,0 0-3,1 1-1,5-1 18,-7-1-13,0 4-7,5 2 4,-4-4 1,-1-1 14,0 0-9,2 2 5,-2-2-2,7 3 2,-5-4-2,-2 2 3,9-2-5,-2-1 10,0 5-5,-2-3 0,-4 0-14,6-1 9,0 1 6,-7-4-2,2 4 0,-2 0 7,0 0-9,7 0-9,-2 0-2,-4 2 9,-1-2 19,-2 0-15,-1 2-1,2-2-5,-21 0 3,39-2-16,-17 2 14,-1-2 3,-3 2-1,-18 0 2,38-1 3,-18 1-7,-1 0 5,2 1-6,-1 1-4,-1-2-4,2 0 6,-1 0 3,-3 2-1,0-2-2,-1-2-1,-16 2-3,27 2-1,-15-6-1,2 6 9,3-4-7,1 2 1,-18 0 3,26-4-2,-14 7-13,-12-3 18,24 0-5,-7 0 8,-2 0-6,4 0 1,-4-3-4,3 3 1,-1-2 1,-2 2-1,6 0-2,-8 0 0,4-2 2,0 2 5,-17 0-16,31-1 12,-12-3-2,-4 4 3,2 0-8,0-1 5,-1 1 8,3-2-8,-2 4 8,0-2-7,1 1-4,0 3 1,-5-4 0,4 0-17,0 0 23,4 0-4,-6 0 0,2 0-1,2 5 2,-4-5 10,3 3-14,-18-3 2,25 0 1,-11 1-5,-14-1 6,24 2-7,-11-4 10,-13 2-5,23 2-11,-23-2 11,22-2-5,-12 1 5,-10 1 0,31 0-2,-18 1-2,-1-1 8,-12 0-5,28 0 10,-13 2-16,4 1 8,-2-4-5,-3 2 3,3 1 3,3 0 2,-4-2-4,1 0 9,0 3-12,2-6 1,-19 3 3,23 3 3,-12-3 3,7 0-5,0 0 2,-18 0 1,27-3 2,-17 1 4,-10 2-3,26 0 2,-7 0 0,-6-2 0,-1-1-5,7 3 3,-7-2 1,-12 2-10,26 0 10,-15-1-3,3-2-1,-14 3 4,22-2-5,-8 2 5,3-2-4,-2 2 2,-15 0-2,24-1-5,-10 1 6,-14 0 1,26-5-5,-14 6 0,1-2 0,-13 1 1,21-2 9,-21 2-14,22 0 0,-10 2 0,-12-2 5,17-3-2,-17 3-6,15 1 5,-15-1 0,21-1 1,-11-2-10,-10 3 8,22 3 2,-10-3-1,0 1-3,4 1 9,-16-2-8,29 1 5,-17-1-1,5 4-3,-4-4 9,6 3-9,-4-3-1,4 5 1,-3-4-13,1 1 17,-4-2-3,-13 0 7,26 0-8,-11 0 6,-3 2-5,0-1-3,-12-1 6,28-3-2,-11 5 0,-17-2 3,24-2-3,-11 2-2,-13 0 3,24 2-4,-10-2-1,-1 0 3,1 1-13,-14-1 14,26 0 1,-11 0 0,-1 0 0,-1 2-4,3-2-1,-16 0 8,25 0-1,-11 0-3,0 0-1,-14 0 5,20-3-5,-8 4 3,-12-1-4,19 0-1,-19 0 5,26 0 0,-18 0-1,-8 0-1,22-1 2,-10 1 2,-12 0-9,21 0 5,-9 1-2,-12-1 1,24 2-1,-24-2 7,22-2-5,-12 1-1,-10 1 1,24 0-2,-12 0 1,0 1 4,-12-1-1,26-1-1,-14-1-2,-12 2-8,20 2 9,-10-2 2,-10 0 1,21 0-2,-21 0 7,17 0-5,-3 1 0,-14-1-2,20-1-3,-20 1 10,24 0-6,-16 1-4,-8-1 4,23 0-1,-8 7-12,-5-5 12,-10-2-2,21-5 1,-21 5 0,24 0 7,-9-2-3,4 4-8,-19-2 1,19-2 1,-7 0 1,-12 2 3,22 0-1,-22 0 2,24-1-4,-14 2 3,-10-1-3,20 0 2,-20 0 1,19 0-2,-19 0-1,16 2 1,-4 0-2,-12-2 0,20 3 4,-20-3 1,19 0-5,-6-3-2,-13 3-5,23 3 8,-13-3-1,-10 0 2,22 0 3,-22 0 1,21-3 2,-21 3 2,17 5 4,-17-5-1,15 0-1,-15 0-2,21-5 1,-21 5 2,17-2-1,-17 2 2,17-3-1,-17 3-2,19 0 0,-19 0-2,18 0-2,-18 0-1,21-2 4,-21 2-11,13 0 7,-13 0 1,18 0 6,-18 0-6,15 0-3,-15 0-1,17 0-3,-17 0 0,20 0-1,-20 0 4,16-2 0,-16 2 2,15-1-4,-15 1 2,16-3-1,-16 3-1,17 0 2,-17 0-4,15-2 2,-15 2 1,19 0-5,-19 0 3,19 0-2,-19 0 1,15 0 0,-15 0 0,15 0 2,-15 0-1,16 2 2,-16-2-2,0 0-1,19 3 2,-19-3 0,11 1-2,-11-1-2,0 0 3,16 2-1,-16-2-1,14 3 2,-14-3 0,13 0-4,-13 0 5,0 0-1,17 0 3,-17 0-4,0 0 1,19 0 2,-19 0-1,0 0 3,15-1-4,-15 1-2,0 0-1,12 3-1,-12-3 4,0 0 1,0 0 3,19 0-3,-19 0-1,17 2 3,-17-2-5,7 6-1,-7-6 2,0 0 1,17 0 4,-17 0 3,0 0-2,0 0-3,21-1 2,-21 1-1,0 0 0,0 0-3,0 0-1,13-2-16,-13 2-20,0 0-29,0 0-24,9-10-37,-9 10-28,7-8-31,-7 8-33,0 0-44,0 0-48,-4-15-49,4 15-276,0 0-688,-15-13 304</inkml:trace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1:31.4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F9C989C-EB42-477E-8E4B-4D07632A9D64}" emma:medium="tactile" emma:mode="ink">
          <msink:context xmlns:msink="http://schemas.microsoft.com/ink/2010/main" type="inkDrawing" rotatedBoundingBox="13222,14871 15671,13748 15708,13828 13258,14951" semanticType="callout" shapeName="Other">
            <msink:sourceLink direction="with" ref="{7C4FF8D6-095D-40FF-9739-F9FB75C4831B}"/>
            <msink:sourceLink direction="with" ref="{8851B193-9D97-4843-AB4F-DF241158C87F}"/>
          </msink:context>
        </emma:interpretation>
      </emma:emma>
    </inkml:annotationXML>
    <inkml:trace contextRef="#ctx0" brushRef="#br0">13 1108 22,'0'0'90,"0"0"0,0 0 2,0 0-12,0 0-16,0 0 4,0 0 8,-14 5-2,14-5-28,0 0 4,0 0-10,0 0 1,0 0-4,0 0-9,0 0-2,0 0-1,0 0-1,0 0-6,0 0 10,0 0 0,0 0-19,0 0 13,0 0 0,0 0-11,0 0 15,0 0-10,0 0-4,0 0 3,0 0 1,0 0 1,0 0 23,0 0-14,0 0-6,0 0 1,36-20 1,-36 20-7,17-10 7,-10 4-12,1 0 4,-8 6 1,21-9 0,-13 1 2,1 3 0,1-1-8,-10 6 4,21-9 0,-9 5-8,-2-1 5,2 2 0,-2-1 1,2-4 1,-12 8-3,24-9 3,-10 6-5,-6-1-6,-8 4-1,22-8 9,-6 3 0,-4-1-3,3 1-3,2-3 1,0 4 5,-1-4-7,-3 0 3,4 4-4,-3-4 11,1 0-2,-3 4-1,-1 0 8,1-2-4,-1 0 6,0-2 0,-3 2 2,8-2-3,-6 2-1,0-2 0,0 2-9,2 0 1,-3 2 2,-1-3 2,4 1-4,-3-1-3,1 0-1,-1 1 1,4-4 5,-1 5-8,-1-3 1,2 0 4,-3 0-3,-1 2-2,3 0 0,-2-2-3,2 2 2,-2 0 0,2 1-1,-3-3 0,5 5 0,-4-3 1,2 1-3,-2 2 4,-1-3 0,-9 6-1,20-8-4,-10 4 3,-10 4-6,23-5 9,-15 0-2,6 0 3,-14 5-6,22-7 3,-12 2-3,-1 0 3,-9 5-3,20-7 0,-11 6 0,3-4 3,-2 2 1,2-5-3,-12 8 3,22-5 1,-12-1-1,4 1 2,-4-3-8,6 3 6,-3-3-2,-2 5 2,2-5-2,3 1 0,-8 2 5,4-2 1,-12 7-4,15-8-4,-6 7 3,-9 1 6,14-7-4,-6 2 0,-8 5-1,14-7-1,-14 7 2,12-6-2,-4 0 0,-8 6 1,14-9 0,-14 9 0,14-8 4,-14 8-5,15-11 1,-8 8 6,-7 3-10,17-10 1,-9 7 0,4-4 2,-3 1-4,1 2 2,2-2-1,-12 6 4,17-12-3,-8 7 6,-9 5-3,19-5-3,-11 2 3,-8 3-4,15-9-2,-6 6 1,-9 3 4,17-5 2,-8 1-8,-9 4 6,17-4 4,-9-1-2,3 2-5,-11 3-1,20-7 2,-8 1-1,-2 2 6,6-4-4,-8 1 0,11-4 2,-5 2-3,-2 5 3,3-3 7,0 0-7,1 1 1,-6-1 4,9 0-5,-4-3-3,-3 6 9,3-3-2,4 2 1,-9-2-4,6 2 4,-1-1-5,-3 2 3,-2-1-1,4 2-3,1-5 8,-4 3-4,2 1 0,1-4 3,-4 5-5,2-2 0,0 2 1,2 1 3,1-6-1,-3 1 3,-2 4-1,1-3-1,-11 6 3,20-7 3,-11 3 1,-9 4-3,15-6 7,-6 1-4,-9 5 6,15-9-5,-15 9-4,17-6 1,-12 3-4,-5 3 0,14-5-3,-14 5-3,15-6 1,-15 6 0,16-8 0,-8 7 2,4-4-2,-3-2-2,4 5 3,4 1 0,-1-9 0,1 2-2,2 2 0,-1 3 0,3-5 3,-1-2 1,-3 8 2,-3-3 1,-2 2 10,2-2-3,-14 5 8,17-3 7,-7 1 0,-10 2 4,12-7 4,-12 7-4,0 0-3,14-1-4,-14 1-3,0 0-1,0 0-11,17-2 4,-17 2-4,0 0 0,0 0 1,13-6-2,-13 6 2,9-7-6,-9 7 1,12-5-1,-12 5-2,12-8 4,-2 1-3,-10 7 0,15-5-4,-15 5 4,11-7-7,-11 7 6,13-8-2,-13 8-3,0 0 0,0 0-4,11-1 4,-11 1-11,0 0-18,0 0-19,0 0-24,0 0-31,0 0-22,0 0-28,0 0-55,-26 31-176,11-17-413,1 1 183</inkml:trace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1:06.7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267CE03-603A-40F0-BA4F-EF96FF1A8A10}" emma:medium="tactile" emma:mode="ink">
          <msink:context xmlns:msink="http://schemas.microsoft.com/ink/2010/main" type="writingRegion" rotatedBoundingBox="13667,14779 13023,15290 12862,15087 13507,14576"/>
        </emma:interpretation>
      </emma:emma>
    </inkml:annotationXML>
    <inkml:traceGroup>
      <inkml:annotationXML>
        <emma:emma xmlns:emma="http://www.w3.org/2003/04/emma" version="1.0">
          <emma:interpretation id="{22ED3625-16B6-4F60-9AE6-DF5A200C50BF}" emma:medium="tactile" emma:mode="ink">
            <msink:context xmlns:msink="http://schemas.microsoft.com/ink/2010/main" type="paragraph" rotatedBoundingBox="13667,14779 13023,15290 12862,15087 13507,145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AAC10D-3183-471A-B785-027F2089FE02}" emma:medium="tactile" emma:mode="ink">
              <msink:context xmlns:msink="http://schemas.microsoft.com/ink/2010/main" type="line" rotatedBoundingBox="13667,14779 13023,15290 12862,15087 13507,14576"/>
            </emma:interpretation>
          </emma:emma>
        </inkml:annotationXML>
        <inkml:traceGroup>
          <inkml:annotationXML>
            <emma:emma xmlns:emma="http://www.w3.org/2003/04/emma" version="1.0">
              <emma:interpretation id="{8851B193-9D97-4843-AB4F-DF241158C87F}" emma:medium="tactile" emma:mode="ink">
                <msink:context xmlns:msink="http://schemas.microsoft.com/ink/2010/main" type="inkWord" rotatedBoundingBox="12862,15087 13507,14576 13667,14779 13023,15290">
                  <msink:destinationLink direction="with" ref="{3F9C989C-EB42-477E-8E4B-4D07632A9D64}"/>
                </msink:context>
              </emma:interpretation>
              <emma:one-of disjunction-type="recognition" id="oneOf0">
                <emma:interpretation id="interp0" emma:lang="en-IN" emma:confidence="0">
                  <emma:literal>spur</emma:literal>
                </emma:interpretation>
                <emma:interpretation id="interp1" emma:lang="en-IN" emma:confidence="0">
                  <emma:literal>spot</emma:literal>
                </emma:interpretation>
                <emma:interpretation id="interp2" emma:lang="en-IN" emma:confidence="0">
                  <emma:literal>spit</emma:literal>
                </emma:interpretation>
                <emma:interpretation id="interp3" emma:lang="en-IN" emma:confidence="0">
                  <emma:literal>spare</emma:literal>
                </emma:interpretation>
                <emma:interpretation id="interp4" emma:lang="en-IN" emma:confidence="0">
                  <emma:literal>off</emma:literal>
                </emma:interpretation>
              </emma:one-of>
            </emma:emma>
          </inkml:annotationXML>
          <inkml:trace contextRef="#ctx0" brushRef="#br0">1074-152 15,'0'0'117,"9"-14"-4,-9 14-8,0 0-12,8-5-6,-8 5-6,0 0-6,0 0-13,0 0 4,11-6-10,-11 6-7,0 0-6,0 0 6,0 0-13,0 0 2,11 16-7,-11-16 4,0 0-9,0 15 4,0-15-10,0 0 5,0 0-4,-11 19 1,4-15-6,7-4 0,-16 12-4,9-9 1,7-3-2,-20 5 0,10-1 1,-2-1 0,12-3 7,-17 0 0,17 0 3,-16 0-2,16 0-1,0 0 6,-20-7-12,20 7 8,-10-8-2,10 8-6,0 0 1,-9-12 3,9 12-1,-3-11-3,3 11-4,0 0 8,0 0 6,15-22-1,-10 17 7,-5 5-5,17-11 1,-8 6-1,-9 5 1,19-7-7,-11 4 0,-8 3 3,17-4-7,-17 4 2,22 2 1,-13 1-6,-9-3 0,20 11-3,-11-5 0,-1 2 2,-2-1-3,-3 4 2,4-4 3,-7-7-1,3 21 1,-1-12-1,-2-9-2,-7 16 8,7-16-9,-7 19 5,4-15-5,3-4 0,-12 16 0,5-13 1,7-3-1,-15 8 2,4-8-2,11 0 1,-20 0-1,20 0 0,-19-7 9,6 4-7,1-3-1,1-1-1,-1-5-1,2 3 0,2-2-1,-1 3 8,9 8 3,-12-12-4,12 12 2,-3-17-5,3 17-2,0-11-1,0 11-2,10-13 4,-10 13-3,24-3-3,-5 1-2,-2 2 1,3 2-2,-1 3 2,1 3 1,-8-3 0,7 2 0,-5 3 2,1 3-2,-6-8 0,-2 3 0,1 2 0,-4 0 1,-1 0 2,-3-10 0,-3 18-2,3-18-1,-11 18 2,-1-5-2,2-6 4,-4 3-4,-1-5 1,-2 4 0,2-5-1,-2 0 2,-2-1-2,3-3 0,1 2-1,15-2 6,-24-9-7,16 6 4,-4-4-3,3-4 4,9 11 1,-14-22-5,13 11 0,-1-1 1,0-6 1,4 2 7,0 1-2,-1-1 2,5 5-2,-1-1-2,3 4-5,-1-5 0,2 6 1,-1 1-1,1-1 0,4 2 0,-13 5-2,17-2-2,-17 2-3,23 6-14,-11-5-16,-4 6-21,1-1-17,1 4-19,2 5-20,-5-6-29,1 4-28,1 0-140,-9-13-335,7 28 148</inkml:trace>
          <inkml:trace contextRef="#ctx0" brushRef="#br0" timeOffset="23168.2597">992 46 8,'0'0'82,"0"0"-12,0 0-2,-7-13-6,7 13-8,0 0 3,0 0-11,0 0-5,7-21-3,-7 21-7,14-12-6,-6 4-2,6-4 0,0-1-3,1-1-7,4 1 3,3-5-12,2 0-17,2 1-9,8-9-11,-7 6-7,-3 0-10,2 0-38,-4 0-94,0 0 42</inkml:trace>
          <inkml:trace contextRef="#ctx0" brushRef="#br0" timeOffset="23460.094">1119-169 64,'0'0'97,"0"0"-6,-12 6-9,12-6-8,0 0-3,0 0-5,0 0-7,-17 2 1,17-2-11,-9 5-5,9-5-1,0 0-8,-14 10 0,14-10-4,0 0-6,0 0-4,-13 3 2,13-3 0,0 0-8,0 0-9,0 0 24,0 0-15,0 0-7,0 0 2,0 0 2,-11 4 6,11-4 4,0 0-2,0 0 8,0 0 4,0 0-9,0 0 10,0 0-3,0 0-2,0 0-3,0 0 5,0 0-20,0 0 17,0 0-12,0 0 3,41-22-4,-22 14 5,7-9-3,1 6-3,4-6-9,8-2-2,-8 4-13,8-5-11,-8 1-9,12-4-19,-4 3-14,0-2-3,-8 10-5,-4-5-7,-1 6-7,-7-3 0,-2 8-6,-2-5-51,-6 5-155,-1 0 69</inkml:trace>
          <inkml:trace contextRef="#ctx0" brushRef="#br0" timeOffset="30717.1016">1023 20 26,'0'0'34,"-3"13"-14,-1 0 6,4-13-10,-5 15-2,2-3-7,-1 3-8,1 1-23,1-1-26,2-3 12</inkml:trace>
          <inkml:trace contextRef="#ctx0" brushRef="#br0" timeOffset="30401.2827">1033 0 10,'0'0'28,"0"0"-7,0 0-1,0 0-2,0 0 0,0 0-1,0 0-3,0 0-1,0 0 1,0 0 0,0 0-2,0 0-6,0 0 5,0 0-1,0 0 0,0 0-4,0 0 3,-12 36-3,12-36-1,-1 15-5,1-15-6,-6 17-11,5-8-24,1-9-42,-5 15 19</inkml:trace>
          <inkml:trace contextRef="#ctx0" brushRef="#br0" timeOffset="29895.5735">1064-33 101,'0'0'93,"0"0"-3,-10-15-14,10 15-12,0 0 0,0 0-12,0 0-1,0 0-9,0 0-5,0 0-9,0 0-1,0 0-4,0 0 10,0 0-11,0 0 14,0 0-19,-16-2-6,16 2 1,0 0 1,0 0-4,0 0 4,0 0-11,0 0 5,0 0 2,0 0 0,-10 18-3,10-18 3,-5 13-5,5-13 4,-9 11-5,9-11-3,-6 14-8,6-14-6,-4 14-9,4-14-8,-3 11-7,3-11-7,-2 15-4,2-15-9,0 0-6,0 14-44,0-14-115,0 0 52</inkml:trace>
          <inkml:trace contextRef="#ctx0" brushRef="#br0" timeOffset="29583.2202">1079-38 14,'0'0'45,"0"0"-5,0 0-2,-12 25-9,12-25 1,0 0-3,-3 13 0,3-13-4,-5 12-1,5-12-8,-2 13 5,2-13-10,-7 21 0,2-11-5,3-2-10,2-8-3,-5 20-5,5-20-12,-1 20-24,-1-15-53,2-5 24</inkml:trace>
        </inkml:traceGroup>
      </inkml:traceGroup>
    </inkml:traceGroup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1:33.2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6FCDFDD-F995-4CA2-B2C6-3FEB26F8DE27}" emma:medium="tactile" emma:mode="ink">
          <msink:context xmlns:msink="http://schemas.microsoft.com/ink/2010/main" type="inkDrawing" rotatedBoundingBox="15746,13697 17862,15336 17805,15409 15689,13770" semanticType="callout" shapeName="Other">
            <msink:sourceLink direction="with" ref="{834B612A-6125-4AB7-A00D-48EA773651A9}"/>
            <msink:sourceLink direction="with" ref="{41BFD90B-6530-458E-81D4-BE210366BB9C}"/>
          </msink:context>
        </emma:interpretation>
      </emma:emma>
    </inkml:annotationXML>
    <inkml:trace contextRef="#ctx0" brushRef="#br0">-2 13 121,'0'0'136,"0"0"-10,0-15-8,0 15-7,0 0-8,0 0-5,0 0-11,0 0-10,0 0-4,0 0-8,0 0-4,0 0 3,0 0-18,0 0 2,0 0-6,0 0 1,0 0-7,0 0 2,0 0 0,0 0-3,19 1-1,-19-1-3,0 0-1,0 0 0,0 0-3,18 14-2,-18-14-4,0 0 0,11 8-4,-11-8 2,12 5 2,-12-5 3,12 7-1,-12-7 8,13 11 3,-6-5-2,2-2-2,3-1 1,-4 2-2,-8-5-2,19 12-2,-12-6-3,-7-6 2,13 9-5,-4-3 1,-9-6-3,14 8-2,-8-2 3,3-1-2,-9-5 1,10 9-3,-10-9 3,12 10-4,-3-6-1,-2 4 2,-7-8 0,15 12 2,-8-6 0,1 1-4,-1 0 2,2-3-2,-9-4 0,10 17-3,-2-14 3,-1 4 1,0 1-1,2-2 3,-9-6 1,15 12-7,-8-5-1,1-1 3,-1 1 4,5 1-5,-3-1 0,4 1 5,-1 4 2,2 0-4,-5-6 3,4 5-1,1-2-3,-4-1 2,4 4 3,-6-4-6,1 2-1,-1-5 1,-1 3-1,2-1-2,1 1 0,-3-1 0,-2 3 2,-5-10-4,12 11-1,-5-3-2,1 1 1,-1-2-1,0 1 0,-7-8 0,12 13 0,-2-5 5,-1-1-3,-1 2-2,3 0 2,0 4 1,5-6-2,-8 1 1,-2-1 1,2 0-3,1 1 0,-1-2 0,-8-6 0,16 15 2,-10-8 0,1-1 1,-7-6 2,12 14-1,-7-8-2,-5-6 2,12 10 1,-8-5-2,-4-5-3,8 13 2,-8-13-2,9 9 0,-2-3 1,-7-6 2,6 8-3,-6-8 1,12 11-3,-8-7 1,-4-4 1,13 12 0,-7-8 0,-6-4 0,11 11-3,-4-6 3,-7-5 3,12 10-4,-3-5 1,-2 1 0,-2 2 0,-5-8 1,17 9-2,-14-3-2,-3-6 2,16 12 0,-10-5 1,1-1 1,-7-6-6,11 17 7,-5-11-3,3 2 1,-1-4 2,-8-4-1,18 13-4,-10-8-16,1-2 4,1 3-2,-10-6 5,15 13-2,-6-9 2,-2 0-2,-7-4 4,13 8 3,-13-8-5,12 7 5,-12-7-3,5 6 4,-5-6-3,7 7 1,-7-7 2,0 0 0,12 12 1,-12-12-1,7 8 4,-7-8-1,5 7-2,0 1 2,-5-8 0,12 9-1,-12-9-1,10 9 3,-3-2-1,-7-7 1,10 8 0,-3-4 1,-7-4-1,16 9 1,-9-2-1,-7-7-1,10 8-2,-3-1 7,-7-7-4,18 6 0,-18-6 2,11 7 2,-11-7-4,13 7 1,-4-4 1,-9-3 2,13 8-5,-13-8 6,16 6 1,-9-3-3,-7-3-4,12 9 0,-12-9 0,13 5 1,-13-5-1,14 8 0,-14-8-2,7 6 3,0 2 0,-7-8-1,10 6-3,-10-6 4,12 7 0,-7 0 0,2 2-6,-7-9 8,12 9-2,-2-1 1,2-1-2,-4-3 3,8 5-2,-2-1 0,1-1-2,0 0 7,1 1-5,1 0 2,-2-3-3,0 2 1,-4-1 0,1-3 1,1 3-3,-2-1 1,1-2 2,-2 2-1,-2-2-3,-8-3 3,14 9-2,-14-9 2,14 3-4,-14-3 4,6 6 1,-6-6-2,9 7 5,-9-7-3,9 5-6,-9-5 4,13 8 0,-13-8 1,10 8 1,-3-4 1,-7-4-3,11 8 2,-11-8-2,13 13 1,-6-8-1,-7-5-1,10 9-1,1-4 2,-6 3-3,5-2 3,-10-6 0,15 7-1,-11 0-1,-4-7 10,8 8-6,-8-8-5,12 8-1,-12-8 4,9 8 1,-4-1 1,-5-7-5,0 0 3,10 12-1,-10-12 2,7 6-4,-7-6 4,3 10-5,-3-10 4,5 8-1,-5-8 1,12 12 0,-12-12 1,11 7 8,-5-2-9,-6-5 0,11 11 3,-6-4-4,-5-7 0,14 6 0,-6 1 1,-1-1 0,-7-6 2,12 7-2,-12-7 3,14 15-4,-6-10 2,-1 3-1,1-1 0,1-1 3,-9-6-4,15 7 0,-15-7 3,11 5-3,-11-5 5,12 15-3,-12-15-1,11 8 1,-11-8 0,11 9 0,-11-9-1,8 10-1,-8-10 4,0 0-4,12 11 5,-12-11-3,7 8 1,-7-8-4,0 0 0,9 10 2,-9-10 2,5 10-3,-5-10 6,5 7-4,-5-7-1,3 13 0,-3-13 3,7 10-2,-7-10 0,5 7 0,-5-7-19,5 9-33,-5-9-60,0 0-67,11 16-67,-11-16-157,0 0-434,0 0 193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9:23.0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D95B3F8-571C-4316-B044-42D2423B3628}" emma:medium="tactile" emma:mode="ink">
          <msink:context xmlns:msink="http://schemas.microsoft.com/ink/2010/main" type="writingRegion" rotatedBoundingBox="15661,12934 9524,14979 9185,13961 15322,11916"/>
        </emma:interpretation>
      </emma:emma>
    </inkml:annotationXML>
    <inkml:traceGroup>
      <inkml:annotationXML>
        <emma:emma xmlns:emma="http://www.w3.org/2003/04/emma" version="1.0">
          <emma:interpretation id="{D59B3D82-CD0C-414C-82FE-C5F9E9650F3E}" emma:medium="tactile" emma:mode="ink">
            <msink:context xmlns:msink="http://schemas.microsoft.com/ink/2010/main" type="paragraph" rotatedBoundingBox="15661,12934 9524,14979 9185,13961 15322,119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E0C526-7927-42CA-B686-BFCAFACAD1B4}" emma:medium="tactile" emma:mode="ink">
              <msink:context xmlns:msink="http://schemas.microsoft.com/ink/2010/main" type="line" rotatedBoundingBox="15661,12934 9524,14979 9185,13961 15322,11916"/>
            </emma:interpretation>
          </emma:emma>
        </inkml:annotationXML>
        <inkml:traceGroup>
          <inkml:annotationXML>
            <emma:emma xmlns:emma="http://www.w3.org/2003/04/emma" version="1.0">
              <emma:interpretation id="{ED7BBE2E-A9D7-4391-AB5F-43BE79C2C58D}" emma:medium="tactile" emma:mode="ink">
                <msink:context xmlns:msink="http://schemas.microsoft.com/ink/2010/main" type="inkWord" rotatedBoundingBox="15592,12726 15022,12916 14879,12486 15448,12296"/>
              </emma:interpretation>
              <emma:one-of disjunction-type="recognition" id="oneOf0">
                <emma:interpretation id="interp0" emma:lang="en-IN" emma:confidence="0">
                  <emma:literal>*</emma:literal>
                </emma:interpretation>
                <emma:interpretation id="interp1" emma:lang="en-IN" emma:confidence="0">
                  <emma:literal>8</emma:literal>
                </emma:interpretation>
                <emma:interpretation id="interp2" emma:lang="en-IN" emma:confidence="0">
                  <emma:literal>s</emma:literal>
                </emma:interpretation>
                <emma:interpretation id="interp3" emma:lang="en-IN" emma:confidence="0">
                  <emma:literal>5</emma:literal>
                </emma:interpretation>
                <emma:interpretation id="interp4" emma:lang="en-IN" emma:confidence="0">
                  <emma:literal>+</emma:literal>
                </emma:interpretation>
              </emma:one-of>
            </emma:emma>
          </inkml:annotationXML>
          <inkml:trace contextRef="#ctx0" brushRef="#br0">12646 11329 2,'7'-16'240,"-7"16"-18,2-13-12,-2 13-17,0 0-13,3-14-4,-3 14-11,0 0-2,5-11-12,-5 11-9,0 0-13,0 0-12,0 0-17,0 0-7,0 0-15,0 0-5,0 0-6,0 0-2,0 0-2,0 0 4,-5 42-9,0-28-4,0 3-2,2-3-4,-1 8-6,8-10-4,-4 9-3,-4-6-7,4 2 3,4-6-5,-4 7-5,3-3-2,2-2 0,0-5-2,4 1-1,-2 2 1,-2-5-2,7 2-2,-2-7-1,11-1 1,-21 0-2,32-8-1,-17 1 1,1-4-1,-1 2-3,-3-4 4,-2 0-3,-3 3-2,5-3-2,-3-2 2,-1-2 0,-4 8 1,2-6 1,0 3-2,-5 2-3,3-3 4,-1 4 0,-3 9-1,5-17-3,-5 17 1,7-17 0,-5 9 2,-2 8 2,0 0 1,1-15-1,-1 15 0,0 0-4,0 0 2,2-12-2,-2 12 0,0 0 3,0 0-5,0 0 2,0 0 8,0 0 4,-12 46 3,5-29-2,-1-2-2,-2 6-4,6-1 12,-3-2-11,-3 7-1,-2 2 0,5 1-4,0-8-1,2 4-11,0 0-20,0-4-31,5-4-37,0 4-34,0-2-39,5-1-39,-3-4-34,5-5-217,-2 0-492,-5-8 219</inkml:trace>
          <inkml:trace contextRef="#ctx0" brushRef="#br0" timeOffset="421.7694">13154 11342 203,'0'0'240,"0"-13"-22,0 13-18,0 0-25,0 0-18,0-16-14,0 16-19,0 0-10,0 0-10,0 0-11,0 0-7,0 0-1,0 0-11,-19 32 2,15-20-6,-4 1 0,1 2-5,-1-3-1,1 4-7,2-7-7,1 7-2,-1-4-4,3 3 1,-3-7-9,5-8 1,0 22-7,4-11-2,-4-11-4,0 14 3,0-14-7,5 13 3,-5-13 2,13 4-3,-13-4-2,16 0-1,-16 0-4,24-12 0,-12 7 0,1-6-2,-1 2 0,0-5-4,-2 1 3,2-2 4,-3 0-1,-6-3 3,3 6 2,-5 0 0,3-4-4,-3 3-4,-1 13 2,-5-23-1,2 11-1,3 12-3,-7-20-1,2 12 1,5 8-2,-7-13-6,7 13 3,-12-11-1,12 11-1,-12-10-5,12 10-5,-19-1-12,19 1-13,-22 1-18,22-1-17,-29 11-22,17-8-15,2 2-27,-5 2-13,8 0-20,7-7-19,-16 13-8,9-6-144,7-7-363,-10 8 162</inkml:trace>
        </inkml:traceGroup>
        <inkml:traceGroup>
          <inkml:annotationXML>
            <emma:emma xmlns:emma="http://www.w3.org/2003/04/emma" version="1.0">
              <emma:interpretation id="{1B7EC012-3D3E-43ED-BFEA-1560A830B992}" emma:medium="tactile" emma:mode="ink">
                <msink:context xmlns:msink="http://schemas.microsoft.com/ink/2010/main" type="inkWord" rotatedBoundingBox="14704,13016 14335,13140 14091,12409 14461,12285"/>
              </emma:interpretation>
              <emma:one-of disjunction-type="recognition" id="oneOf1">
                <emma:interpretation id="interp5" emma:lang="en-IN" emma:confidence="0">
                  <emma:literal>r</emma:literal>
                </emma:interpretation>
                <emma:interpretation id="interp6" emma:lang="en-IN" emma:confidence="0">
                  <emma:literal>.</emma:literal>
                </emma:interpretation>
                <emma:interpretation id="interp7" emma:lang="en-IN" emma:confidence="0">
                  <emma:literal>/</emma:literal>
                </emma:interpretation>
                <emma:interpretation id="interp8" emma:lang="en-IN" emma:confidence="0">
                  <emma:literal>R</emma:literal>
                </emma:interpretation>
                <emma:interpretation id="interp9" emma:lang="en-IN" emma:confidence="0">
                  <emma:literal>f</emma:literal>
                </emma:interpretation>
              </emma:one-of>
            </emma:emma>
          </inkml:annotationXML>
          <inkml:trace contextRef="#ctx0" brushRef="#br0" timeOffset="-353.7974">12117 11130 135,'0'0'155,"0"0"1,0 0-17,0 0-4,0 0-5,0 0-12,-5-11-10,5 11-5,0 0-7,0 0-9,0 0-7,0 0-8,0 0-9,0 0 1,0 0-8,0 0-1,0 0 5,0 0-5,0 0 8,0 0-3,24 35-2,-16-25 4,3 3-4,0 3-8,3 0-3,2 5-3,-5 1-4,1 1-2,-1 3-3,1 1-3,-4 2 1,-1 3-4,-4 9-3,1-1-1,-4 4 1,-12-2-5,5-11-4,-1 9 0,-8-2-2,2 3-1,-4-4-9,-6 3-5,2-4-25,-1-8-34,5-2-31,1-2-15,6-9-23,-1 1-17,4-3-28,1-5-154,0-2-353,7-6 157</inkml:trace>
        </inkml:traceGroup>
        <inkml:traceGroup>
          <inkml:annotationXML>
            <emma:emma xmlns:emma="http://www.w3.org/2003/04/emma" version="1.0">
              <emma:interpretation id="{93321199-3182-411C-8C8F-DD6B5BA8FF3D}" emma:medium="tactile" emma:mode="ink">
                <msink:context xmlns:msink="http://schemas.microsoft.com/ink/2010/main" type="inkWord" rotatedBoundingBox="13582,13336 12796,13598 12615,13053 13401,12792"/>
              </emma:interpretation>
              <emma:one-of disjunction-type="recognition" id="oneOf2">
                <emma:interpretation id="interp10" emma:lang="en-IN" emma:confidence="0">
                  <emma:literal>Isis*</emma:literal>
                </emma:interpretation>
                <emma:interpretation id="interp11" emma:lang="en-IN" emma:confidence="0">
                  <emma:literal>totties*</emma:literal>
                </emma:interpretation>
                <emma:interpretation id="interp12" emma:lang="en-IN" emma:confidence="0">
                  <emma:literal>ties*</emma:literal>
                </emma:interpretation>
                <emma:interpretation id="interp13" emma:lang="en-IN" emma:confidence="0">
                  <emma:literal>tips*</emma:literal>
                </emma:interpretation>
                <emma:interpretation id="interp14" emma:lang="en-IN" emma:confidence="0">
                  <emma:literal>Iotations*</emma:literal>
                </emma:interpretation>
              </emma:one-of>
            </emma:emma>
          </inkml:annotationXML>
          <inkml:trace contextRef="#ctx0" brushRef="#br0" timeOffset="-6395.2205">10679 11966 61,'0'0'113,"0"0"-9,0 0 1,0 0-7,0 0-2,0 0-1,0 0-8,0 0-6,0 0-5,0 0-7,0 0-1,-21-3-12,21 3-2,0 0-7,0 0-2,0 0-2,0 0-11,0 0 1,0 0-6,0 0-1,0 0-3,0 0-5,0 0-3,0 0-2,0 0 4,0 0-2,0 0-5,0 0-2,0 0 5,0 0-9,0 0 3,0 0-4,0 0-9,0 0-13,0 0-17,52-14-8,-35 5-14,3-3-19,1 2-14,3-3-9,1 1-89,4 3-204,-5-5 90</inkml:trace>
          <inkml:trace contextRef="#ctx0" brushRef="#br0" timeOffset="16163.3446">10740 12122 21,'0'0'135,"0"0"-13,0 0-8,7-9-6,-7 9-12,0 0-8,0 0-3,0 0-5,0 0 0,0 0-1,0 0 7,0 0-13,0 0-1,0 0 1,0 0-6,0 0-5,0 0 2,0 0 1,0 0-1,0 0-2,0 0 1,0 0-6,0 0-2,0 0-3,0 0-6,0 0-2,0 0 0,0 0-4,0 0-4,0 0 1,0 0-3,0 0-3,0 0-3,0 0-5,0 0-3,0 0 2,0 0-3,0 0-1,0 0-4,0 0-3,0 0 11,0 0-13,0 0 1,0 0 0,0 0-6,0 0 3,0 0 1,0 0-2,0 0-1,0 0-1,0 0 0,0 0-2,0 0 2,0 0 1,0 0 2,0 0-5,0 0 1,0 0 0,0 0 2,0 0-1,0 0 6,0 0 0,0 0-1,0 0 7,0 0-2,0 0-4,0 0 0,0 0 1,0 0 0,0 0 2,0 0-3,0 0-4,0 0 3,0 0 1,0 0-1,0 0-4,0 0 0,0 0-1,0 0 2,0 0 0,0 0-1,0 0 3,0 0-5,0 0 0,0 0 6,0 0-4,0 0 0,0 0 3,0 0-2,0 0-4,0 0-1,0 0 2,0 0-1,0 0-1,0 0 2,0 0-2,0 0 1,0 0 3,0 0-2,0 0-1,0 0-1,0 0 4,0 0-5,0 0 3,0 0-4,0 0 4,0 0-2,0 0 1,0 0-4,0 0 5,0 0-3,0 0 0,0 0 2,0 0-3,0 0 0,0 0 4,0 0-3,0 0 2,0 0-4,0 0-5,0 0-20,16-3-14,-16 3-16,0 0-17,15-8-12,-15 8-31,17-14-6,-3 3-15,1 3-22,0-7-10,4 5-130,-7-5-323,7 2 144</inkml:trace>
          <inkml:trace contextRef="#ctx0" brushRef="#br0" timeOffset="6438.1195">10761 11916 117,'0'0'127,"7"-8"-13,-7 8-8,8-10-5,-8 10-21,11-6 9,-11 6-3,11-7-4,-11 7-8,11-3-4,-11 3-2,0 0-7,0 0-8,19-2-2,-19 2-8,0 0 2,0 0-7,0 0-2,10 8 1,-10-8 8,0 0-6,-2 20 3,2-20-7,-8 18-2,2-8 1,-2 3-2,1-1-3,-2 0-5,1-4 1,-2 4 6,-1-1 16,3-3-21,-1 1-1,3-2-9,-6 1 3,12-8 0,-16 8-2,6-5-2,10-3 0,-22 0-4,22 0 1,-31-8-3,16 5-1,-1-5 1,1-1-4,-4-1-2,7-2 4,-3-1 7,1-2-6,4-1-3,0 3-2,1-2 2,6-2 0,-1 6-3,4-4 1,0 15 7,5-20-11,2 11 5,7 0-1,-6 1 4,3 1-3,4-1 13,6 3-7,1 1 1,-5 4 2,3 4 7,-3-3 2,-1 6 2,4 1 5,-4 0 2,-4 4-3,6 0 1,-6 1-1,0 3-1,-1-1 2,-3-2 2,-1 4 3,0-2-5,-6 0 1,-2 0 1,-3 2-1,-3-5-5,1 7 0,-1-3-1,-3-3-2,-6 1-2,3 0-3,-6-2-1,0 0-1,2-4-2,-5 0-1,3 0-3,0-4 2,0-3 0,1 2-2,-3-6 0,4 3 1,0-1-1,3-3-2,1 0-5,2-1 2,1-4 0,0 1 0,1 0-3,9 8 3,-8-20-2,8 10 1,0 10-3,7-25-3,-2 14 3,5-6-1,2 2 0,3 4 0,-1-1-2,1 4 4,2-5-2,2 2-3,-2 7 3,0-3-2,2 2 0,0 4-1,0-3 0,-19 4 1,30 4 1,-19 0 1,2 1 0,-2 2-1,2 0 3,-6 1-2,3 2 1,-5-2 1,2 2-1,-5 0 2,-2-10 0,5 22 2,-3-9-1,-2-13 5,-9 18-3,2-5-1,-1-6 1,-4 3 0,-3 1-2,-1-2 2,1-1-1,-1 0 3,-1-1-5,0-6 1,2 1 2,-4 0-2,2-4 2,0 0-2,5-4 1,12 6-3,-22-12-2,13 4 4,2 1-4,1-4 3,6 11-5,-4-24 5,4 11-3,4-3-1,2 2 1,3 1 0,3 2-1,-2-1-1,-3 4 0,7-4 0,-4 4 0,2 3 0,-2 2 0,4-4-3,-14 7 2,22-5 1,-22 5 0,19 3 1,-7-1 1,-12-2-1,15 10-2,-8-5 1,0 3 1,0 0 0,-4 3 2,4-3 2,-7-8-2,7 20-1,-7-11 4,0-9-2,-5 20-1,3-10 3,2-10 2,-5 17-1,0-10-2,5-7 1,-16 11 0,6-5 3,1 1-5,9-7 5,-17 7-4,9-5 0,8-2 1,-19-2 0,19 2-1,-15-6-2,15 6 2,-16-11 0,6 3-2,10 8 0,-14-17 2,11 8 1,-4-1-5,2-2 4,2 0-3,3 12 2,-4-21-2,4 21-1,5-22-3,-3 14 4,-2 8-2,7-17 2,0 9-3,-7 8 1,10-13-2,-2 11 3,-8 2-3,21-5 3,-21 5-3,22-1-8,-22 1-15,21 6-13,-11-5-29,-2 5-26,-8-6-31,16 16-32,-9-9-40,0 5-177,-6-4-406,-1 7 179</inkml:trace>
          <inkml:trace contextRef="#ctx0" brushRef="#br0" timeOffset="-3813.3724">10746 12071 18,'0'0'93,"0"0"7,0 0-19,0 0-7,0 0 3,0 0-6,0 0-6,0 0-6,0 0-8,0 0-2,0 0-6,0 0 1,0 0-11,0 0 7,0 0-6,0 0-1,0 0 7,0 0-6,0 0 1,0 0 0,0 0 0,0 0-3,-6-12-6,6 12-1,0 0-2,0 0-2,0 0 3,0 0-2,0 0-1,0 0-10,0 0 4,0 0 2,0 0 4,-6-11-9,6 11 6,0 0-9,0 0-6,0 0 2,-11-4-2,11 4 3,0 0-9,-12-7-8,12 7-7,0 0-3,0 0-18,0 0-18,-10-9-8,10 9-17,0 0-17,-7-11-79,7 11-191,-7-9 85</inkml:trace>
          <inkml:trace contextRef="#ctx0" brushRef="#br0" timeOffset="13899.6846">10764 12166 74,'0'0'96,"0"0"-6,0 0-7,0 0 7,0 0-13,0 0 9,7-8-21,-7 8 6,0 0-4,0 0-5,0 0-4,0 0 3,0 0-12,0 0-6,0 0-3,0 0-2,0 0-8,0 0-6,0 0 2,0 0-8,0 0-17,0 0-9,0 0-14,0 0-15,0 0-16,0 0-16,0 0-23,0 0-70,0 0-175,0 0 78</inkml:trace>
          <inkml:trace contextRef="#ctx0" brushRef="#br0" timeOffset="-5425.5817">10771 11860 113,'-12'5'102,"12"-5"-3,0 0-9,-12 5-2,12-5-13,0 0 4,0 0-4,0 0-4,0 0-1,0 0 5,0 0-16,0 0-2,0 0 2,-8 7-4,8-7-8,0 0 4,0 0-2,0 0-1,0 0-1,0 0-3,0 0-2,0 0 3,0 0-3,0 0 3,0 0-1,0 0-4,0 0 1,0 0-2,0 0-2,0 0-1,0 0 0,0 0-4,0 0-4,0 0-3,0 0 0,0 0-1,0 0 2,0 0-3,0 0-1,0 0 3,0 0 2,0 0 0,0 0 0,0 0-1,0 0-1,0 0-1,0 0 0,0 0 0,0 0-6,0 0 0,0 0 2,0 0-1,0 0-3,0 0 6,0 0-6,0 0-2,0 0 0,0 0 1,0 0-1,0 0-5,0 0 1,0 0-1,0 0 6,0 0-6,0 0-2,0 0-1,0 0 5,0 0-3,0 0 1,0 0 1,0 0-1,0 0 8,0 0-11,25-21 2,-25 21-1,12-7 1,-12 7-1,9-9-1,-9 9 1,8-6 0,-8 6-2,14-10 0,-11 3 2,-3 7-2,18-11 2,-13 9-2,-5 2-1,12-7 1,-12 7-5,13-9 3,-13 9 0,9-6 1,-9 6-2,12-6 1,-2-1 1,-10 7-4,17-8 0,-7 3-1,1 2 2,-11 3-1,20-13 2,-5 2-2,4 2 3,-9-2-2,6 0 0,-2-2-1,1 1-9,-1 3-15,-1-3-14,-4 4-17,-9 8-25,17-15-22,-10 7-30,-7 8-20,0 0-19,10-14-23,-10 14-110,0 0-327,0 0 145</inkml:trace>
          <inkml:trace contextRef="#ctx0" brushRef="#br0" timeOffset="-42613.7348">10430 12011 26,'0'0'77,"-12"13"-8,7-6 0,5-7-10,-11 10 0,11-10-5,-10 7 1,10-7-3,0 0-7,-9 9-3,9-9-8,0 0 8,0 0-12,0 0-5,0 0 2,0 0-4,0 0-3,0 0 5,45-28 2,-28 15-6,5-6-11,5 2-1,-1-2 3,3-1-1,10-8 2,-1 3-3,1 6-5,2-10-2,-1 8-6,-1-2-2,0-2-18,-10 10-10,0-5-3,0 9-13,-3-5-5,-4 7-13,-5 1-47,-3 1-124,-4 2 55</inkml:trace>
          <inkml:trace contextRef="#ctx0" brushRef="#br0" timeOffset="-6035.5727">10742 11933 94,'0'0'95,"0"0"-3,-12 8-2,12-8-4,-12 8 1,12-8-1,-8 6-3,8-6-2,0 0-3,-14 6-5,14-6 9,0 0-11,-9 7-5,9-7-1,0 0-4,0 0-6,0 0 1,0 0-7,0 0 0,0 0-7,0 0-3,0 0-3,0 0 2,0 0-8,0 0-3,0 0-6,0 0 4,0 0-5,0 0 0,0 0-6,24-28-15,-10 15-7,0 4-12,1-1-21,2-5-3,5-1-17,6-1-12,-6 1-10,-2 1-7,6 2-4,-9 1-6,-2-1-12,1 3-69,-3-3-196,-4 6 87</inkml:trace>
          <inkml:trace contextRef="#ctx0" brushRef="#br0" timeOffset="46903.8232">10961 11936 56,'-9'-10'66,"9"10"-7,0 0-1,0 0-10,-5-10 2,5 10-8,0 0 1,0 0-7,0 0 1,-8-8-4,8 8-7,0 0-2,0 0-7,0 0-2,0 0 2,0 0-3,0 0 1,0 0-1,0 0 0,0 0-7,0 0 4,0 0-7,-16 25-2,14-17 2,2-8 1,-1 19-6,-3-10-5,4-9-2,0 22-5,0-10-6,5 4-15,-3-6-12,3 6-53,2-2-107,-3-4 49</inkml:trace>
          <inkml:trace contextRef="#ctx0" brushRef="#br0" timeOffset="-6783.6851">10763 11902 45,'0'0'81,"-14"6"-8,14-6-3,0 0 1,-12 4-9,12-4 3,0 0-12,0 0 2,0 0-9,-14 6 3,14-6-8,0 0 2,0 0-1,0 0 1,0 0-12,0 0 14,0 0-12,0 0 4,0 0 2,0 0 1,0 0-10,0 0-7,0 0 4,0 0 2,0 0-3,0 0 1,0 0-9,0 0 2,0 0 0,0 0-7,0 0-4,0 0 4,0 0-5,0 0-11,24-26-9,-12 18-8,4-11-14,1 3-11,-2-1-22,0 4-14,2-1-23,4-7-57,-6 6-173,-1 2 77</inkml:trace>
          <inkml:trace contextRef="#ctx0" brushRef="#br0" timeOffset="14863.1345">11022 12240 8,'0'0'50,"0"0"-13,0 0 0,0 0-3,0 0-3,0 0-6,0 0-5,0 0-14,0 0-23,0 0-22,0 0-41,-7-24 18</inkml:trace>
          <inkml:trace contextRef="#ctx0" brushRef="#br0" timeOffset="47332.0912">10930 11973 81,'-2'-12'104,"2"12"-22,0 0-3,0 0 1,0 0-3,0 0-2,0 0 0,0 0 0,-1-13-1,1 13-6,0 0-5,0 0 3,0 0-4,0 0-2,0 0-3,0 0-5,0 0 3,-4-15-8,4 15-4,0 0-2,0 0-6,0 0-3,0 0-6,0 0-2,0 0-2,0 0-3,0 0-1,0 0-3,0 0-6,0 0 0,0 0 1,-17 27-17,12-18-20,2 2-28,-3 2-16,0 3-5,4 3-28,-3-2-25,3-2-66,2 1-211,0 3 95</inkml:trace>
          <inkml:trace contextRef="#ctx0" brushRef="#br0" timeOffset="-25896.9546">10573 11849 34,'12'-5'64,"-12"5"-9,10-8-3,-10 8-5,10-4-3,-10 4-8,23-5-5,-11 2 2,5-4-13,-2 1-16,4-1-15,1-1-16,8-6-37,-3 3-69,1-3 31</inkml:trace>
          <inkml:trace contextRef="#ctx0" brushRef="#br0" timeOffset="11268.2734">10760 12100 5,'0'0'46,"0"0"-7,0 0-2,0 0-1,0 0-5,0 0-3,0 0-8,0 0 4,0 0-1,0 0-12,0 0 4,0 0-1,0 0-1,0 0-4,0 0 4,0 0 2,0 0 3,0 0 4,0 0-4,0 0 2,0 0 2,0 0 2,0 0-3,0 0 7,0 0-6,0 0 6,0 0-7,0 0 0,0 0 2,0 0-4,0 0 4,0 0-1,0 0-4,0 0-2,0 0-2,0 0 3,0 0-3,10-8 1,-10 8-7,0 0 6,0 0 2,0 0 3,0 0 0,0 0 1,0 0-2,0 0 6,0 0-5,0 0 7,0 0-9,7-12-1,-7 12 2,0 0 2,0 0-6,0 0 7,0 0-5,0 0 0,0 0-3,0 0 4,0 0-8,0 0 5,0 0 0,0 0 4,0 0 4,0 0-1,0 0-2,0 0 0,0 0 1,0 0-2,0 0 0,0 0 13,0 0-16,0 0 4,0 0-1,0 0-2,5-9-1,-5 9 0,0 0-2,0 0 5,0 0-10,0 0 7,0 0-2,0 0 1,3-11-4,-3 11 2,0 0-6,0 0 1,0 0-2,0 0 7,0 0-7,0 0-4,0 0 4,0 0-5,0 0 5,0 0 2,0 0-8,0 0 4,0 0 2,0 0-1,0 0-3,0 0 1,0 0-3,0 0 4,0 0 0,0 0-1,0 0-4,0 0 6,0 0-2,0 0 1,0 0-1,0 0 1,0 0 2,0 0 1,0 0-8,0 0 7,0 0-5,0 0 0,0 0-2,0 0 3,0 0-1,5-9 4,-5 9-1,0 0 3,0 0-7,0 0 5,0 0-2,0 0 2,7-7 2,-7 7-7,0 0 1,0 0 4,0 0-4,0 0 7,0 0-4,0 0-5,0 0 4,0 0 1,0 0-6,0 0-3,0 0-5,0 0-6,0 0-3,0 0 0,0 0-14,0 0-6,0 0-14,7-12-1,-7 12-1,0 0-3,0 0-5,12-4 2,-12 4 0,0 0 7,0 0-1,12-5-2,-12 5 6,0 0 2,0 0 0,0 0-10,0 0-3,8-7-7,-8 7-41,0 0-121,0 0 53</inkml:trace>
          <inkml:trace contextRef="#ctx0" brushRef="#br0" timeOffset="47604.9345">10795 11974 10,'0'0'101,"0"0"-11,0 0-4,0 0-12,0 0 1,0 0-16,0 0-5,0 0-9,3-14 0,-3 14-5,0 0 2,0 0-13,0 0 7,0 0-7,0 0-8,0 0 10,0 0-12,0 0 1,0 0-5,0 0-5,0 0 5,-15 33-8,15-33 6,-5 19-4,5-7 5,0-12-3,-2 21-5,2-6 5,-1 1-4,-5 1-4,6-2-2,-1 4-19,-3-5-5,3 3-17,-3 0-15,1 0-22,3-1-60,-4-4-146,1-3 65</inkml:trace>
          <inkml:trace contextRef="#ctx0" brushRef="#br0" timeOffset="-42019.7906">10623 11900 75,'0'0'85,"-12"5"-2,12-5-11,-14 7-11,14-7 3,-15 8-9,6-2-8,9-6-7,-14 10-3,14-10-1,-12 9-2,12-9-3,-8 8-5,8-8-3,-10 10-7,10-10 9,-4 10-5,4-10 11,0 0-8,0 0 9,-7 7 0,7-7 2,0 0 4,0 0-2,-6 8 0,6-8 3,0 0 1,0 0-1,0 0 0,0 0 3,0 0-8,0 0-2,0 0 0,0 0 0,0 0-8,0 0 7,0 0-7,0 0-2,0 0 1,0 0 0,0 0-8,0 0 3,0 0-2,0 0 0,0 0 0,0 0 1,0 0-5,0 0 2,0 0-2,0 0 1,32-20-4,-32 20 1,12-5-3,-12 5 4,10-10 3,-10 10-2,16-7-2,-16 7 2,13-10-3,-13 10-1,10-8 5,-10 8-1,12-8 2,-12 8-5,9-7 2,-9 7-5,0 0 4,9-8 0,-9 8-1,0 0 1,0 0-2,8-5-2,-8 5-3,0 0 2,0 0-1,0 0-2,12-7 0,-12 7 1,0 0 1,0 0-2,0 0-1,9-5 0,-9 5 0,0 0 2,0 0-4,10-6 1,-10 6 6,0 0-3,12-5-4,-12 5-1,0 0 0,13-4-4,-13 4 5,0 0 4,0 0-5,11-4 7,-11 4-3,0 0-2,0 0 1,0 0-2,12-5 0,-12 5 2,0 0 0,0 0 2,0 0-11,0 0-9,0 0-16,0 0-18,0 0-20,0 0-12,0 0-27,0 0-26,0 0-109,0 0-265,0 0 118</inkml:trace>
          <inkml:trace contextRef="#ctx0" brushRef="#br0" timeOffset="-25553.883">10597 11837 1,'0'0'69,"-10"8"-4,10-8-6,0 0 2,0 0-12,0 0-9,-7 8-2,7-8-3,0 0-2,0 0 1,0 0-5,0 0-6,0 0-4,0 0 0,0 0 1,0 0-6,43-16 0,-31 11-16,1-2-8,1 1-7,1 3-27,-6-4-48,-1 2-99,-8 5 44</inkml:trace>
          <inkml:trace contextRef="#ctx0" brushRef="#br0" timeOffset="-43025.6752">10413 12017 5,'0'0'66,"0"0"0,0 0-9,0 0-7,0 0-1,0 0-7,23-29-1,-23 29-6,12-8-6,-7 2-2,-5 6-2,14-14-2,-2 6-4,0-3 1,2-2-6,1 5 1,4-4-15,0 1-10,3-4-19,3-2-20,3 1-34,-3-1-89,3 4 40</inkml:trace>
          <inkml:trace contextRef="#ctx0" brushRef="#br0" timeOffset="48340.0318">10768 12080 57,'0'0'83,"0"0"-4,0 0-8,0 0-6,0-13-7,0 13-4,0 0-6,0 0 11,0 0-13,0 0 5,0 0-3,0 0 0,0 0-2,0 0 2,0 0 7,0 0-7,0 0 7,0 0 5,0 0-8,0 0 0,0 0 0,0 0-1,0 0-2,0 0-1,0 0-10,0 0 11,0 0-16,0 0 2,0 0 1,0 0-6,0 0-1,0 0-4,0 0-3,0 0-3,0 0-3,0 0 0,0 0-1,0 0 0,0 0-3,0 0-1,0 0-3,0 0 2,0 0-5,0 0 1,0 0 1,0 0 0,0 0 0,0 0 0,0 0-3,0 0 0,0 0 4,0 0-5,0 0-2,0 0 6,0 0-4,0 0-1,0 0 3,0 0-2,0 0 0,0 0-3,0 0-1,0 0 1,0 0 4,0 0-6,0 0 3,0 0 2,0 0-1,0 0 1,0 0 0,0 0-5,0 0 4,0 0 4,0 0-1,0 0 13,0 0 6,0 0-3,0 0 3,0 0 2,0 0-3,0 0-6,0 0 3,0 0-4,0 0 1,0 0-3,0 0 2,0 0-4,0 0-2,0 0-2,0 0 1,0 0 1,0 0-4,0 0 3,0 0-2,0 0-1,0 0 0,0 0-1,0 0 0,0 0 2,0 0-4,0 0 2,0 0-2,0 0 2,0 0-2,0 0 3,0 0 1,0 0-5,0 0 4,0 0-1,0 0 0,0 0 1,0 0-2,0 0 0,0 0 1,0 0-3,0 0-1,0 0 0,0 0 2,0 0-1,0 0-2,0 0 0,0 0 0,0 0 3,0 0-3,0 0 0,0 0-3,0 0 3,0 0 1,0 0 2,0 0-4,0 0 1,0 0-12,0 43-18,0-43-7,-4 14-28,4-14-20,-1 12-23,1-12-23,0 20-17,-2-10-10,2-10-101,-2 20-280,2-20 124</inkml:trace>
          <inkml:trace contextRef="#ctx0" brushRef="#br0" timeOffset="15442.8002">10749 12054 33,'0'0'113,"0"0"-19,0 0-2,0 0 1,0 0-6,0 0-3,0 0-7,0 0-1,0 0-2,0 0-4,0 0-9,0 0-2,0 0-6,0 0-2,0 0 0,0 0 2,0 0 3,0 0 1,0 0 5,0 0 3,0 0-3,0 0 7,0 0-6,0 0 1,0 0-2,0 0-5,0 0 0,0 0-3,0 0 1,0 0-4,0 0 1,0 0-2,0 0 0,0 0-1,0 0-4,0 0 5,0 0-6,0 0 2,0 0-2,0 0-5,0 0 1,0 0-3,0 0 4,0 0-9,0 0 4,0 0-4,0 0-4,-7 28 0,7-28 1,0 0-6,0 0 3,0 0-2,0 0-2,0 0-2,0 0 4,0 0-4,0 0-3,0 0 1,0 0-1,0 0 0,0 0-3,0 0-1,0 0 0,0 0-2,0 0-1,0 0 1,0 0-2,0 0-5,0 0-12,0 0-25,0 0-40,0 0-49,0 0-50,0 0-47,0 0-201,0 0-453,0 0 202</inkml:trace>
        </inkml:traceGroup>
        <inkml:traceGroup>
          <inkml:annotationXML>
            <emma:emma xmlns:emma="http://www.w3.org/2003/04/emma" version="1.0">
              <emma:interpretation id="{F9155C1A-F4B9-4724-BBFA-553A3B8C803C}" emma:medium="tactile" emma:mode="ink">
                <msink:context xmlns:msink="http://schemas.microsoft.com/ink/2010/main" type="inkWord" rotatedBoundingBox="12617,13540 12398,13614 12282,13266 12501,13193"/>
              </emma:interpretation>
              <emma:one-of disjunction-type="recognition" id="oneOf3">
                <emma:interpretation id="interp15" emma:lang="en-IN" emma:confidence="0">
                  <emma:literal>&amp;</emma:literal>
                </emma:interpretation>
                <emma:interpretation id="interp16" emma:lang="en-IN" emma:confidence="0">
                  <emma:literal>T</emma:literal>
                </emma:interpretation>
                <emma:interpretation id="interp17" emma:lang="en-IN" emma:confidence="0">
                  <emma:literal>t</emma:literal>
                </emma:interpretation>
                <emma:interpretation id="interp18" emma:lang="en-IN" emma:confidence="0">
                  <emma:literal>i</emma:literal>
                </emma:interpretation>
                <emma:interpretation id="interp19" emma:lang="en-IN" emma:confidence="0">
                  <emma:literal>0</emma:literal>
                </emma:interpretation>
              </emma:one-of>
            </emma:emma>
          </inkml:annotationXML>
          <inkml:trace contextRef="#ctx0" brushRef="#br0" timeOffset="9949.7698">10138 12092 13,'3'-12'294,"-3"12"2,7-13-17,-7 13-17,8-15-16,-8 15-17,4-11-16,-4 11-17,0 0-9,5-10-13,-5 10-13,0 0-14,0 0-13,5-10-18,-5 10-12,0 0-7,0 0-10,0 0-14,0 0 3,0 0-2,0 0-2,2 33-1,-4-15-4,7-2-4,-8 4-5,1 2-7,-3-2 0,3 6-2,-1 2-11,-2-1 6,-1-6-3,5-1-13,-6 0-2,0 7 1,2-9-6,0-2 2,0 1 7,3-7-22,0 3 13,-3-2-8,5-11-2,-1 17-6,-5-9-12,6-8 4,0 0-1,0 0 4,0 0-13,0 0-3,0 0-6,0 0 0,0 0 0,26-42 2,-21 23 3,5-5-3,-5-1 5,2-3 1,0 8 4,0 0-5,2-7 4,-3 7 2,-1 2-2,2-3 3,-3 3 3,1 3-2,-2 3-2,1 4 8,-4 8-4,3-19 1,-3 19 3,5-13 2,-5 13-9,4-9 5,-4 9-5,0 0 1,0 0 1,0 0-1,0 0-1,0 0-13,13 31-21,-13-11-28,-1-1-32,-5 8-33,3 6-42,-4-3-58,0 3-40,-5 5-206,2-8-520,0 10 231</inkml:trace>
        </inkml:traceGroup>
        <inkml:traceGroup>
          <inkml:annotationXML>
            <emma:emma xmlns:emma="http://www.w3.org/2003/04/emma" version="1.0">
              <emma:interpretation id="{C1F187BB-C3E0-4B2B-949B-D6C68085A9DA}" emma:medium="tactile" emma:mode="ink">
                <msink:context xmlns:msink="http://schemas.microsoft.com/ink/2010/main" type="inkWord" rotatedBoundingBox="12346,14039 11488,14325 11149,13306 12007,13021"/>
              </emma:interpretation>
              <emma:one-of disjunction-type="recognition" id="oneOf4">
                <emma:interpretation id="interp20" emma:lang="en-IN" emma:confidence="0">
                  <emma:literal>it</emma:literal>
                </emma:interpretation>
                <emma:interpretation id="interp21" emma:lang="en-IN" emma:confidence="0">
                  <emma:literal>for</emma:literal>
                </emma:interpretation>
                <emma:interpretation id="interp22" emma:lang="en-IN" emma:confidence="0">
                  <emma:literal>f</emma:literal>
                </emma:interpretation>
                <emma:interpretation id="interp23" emma:lang="en-IN" emma:confidence="0">
                  <emma:literal>is</emma:literal>
                </emma:interpretation>
                <emma:interpretation id="interp24" emma:lang="en-IN" emma:confidence="0">
                  <emma:literal>t</emma:literal>
                </emma:interpretation>
              </emma:one-of>
            </emma:emma>
          </inkml:annotationXML>
          <inkml:trace contextRef="#ctx0" brushRef="#br0" timeOffset="9157.2269">9806 12476 60,'0'0'249,"4"-13"-4,-4 13-3,3-12-2,-3 12-8,2-11-3,-2 11-6,0 0 2,0-20-13,0 20-1,0 0-3,3-14-13,-3 14-13,0 0-13,0 0-14,-7-13-13,7 13-12,0 0-21,0 0-6,0 0-9,0 0-11,0 0-15,0 0 17,0 0-30,-27 22 1,18-13-3,3 7-8,-6 0 4,0-3-9,3 4-8,-3-3-5,2 5 4,3-2-8,-1 1 4,2 0-9,-2 2 4,1 6-9,5-8-23,2 2-35,0-1-24,2-2-34,2 2-29,2 1-37,-1 0-28,2-3-33,2-5-41,3 0-22,-4 3-218,-1-7-553,0-3 245</inkml:trace>
          <inkml:trace contextRef="#ctx0" brushRef="#br0" timeOffset="8764.4497">9719 11932 109,'0'-16'303,"0"0"0,0 4-13,0 12-15,0-19-18,0 19-21,-3-17-22,3 17-22,0 0-18,-4-16-21,4 16-12,0 0-10,0 0-11,0 0-11,0 0-3,-30 26-11,18-11-10,3 1-5,1 1-10,1 0 1,-7 8-13,5-2-7,1 2-4,-1-2-5,3 2 7,0 1-7,3-1-22,-2 0-28,1-5-36,1 2-31,1 1-41,4 4-49,3-7-68,-1-4-52,1 3-199,3-1-522,1-2 231</inkml:trace>
          <inkml:trace contextRef="#ctx0" brushRef="#br0" timeOffset="8500.6003">9432 12476 71,'0'0'89,"0"0"-9,-17-7-7,17 7-4,-15 0-11,15 0 3,-19 0-7,19 0 7,-17 2-13,17-2 5,-24 5-3,12-5 1,12 0-2,-22 3 4,10 1 4,-4 4 1,-2 0-6,2-1 7,-1 3-3,0 2 1,-3 2-2,3-1-4,1 4 2,-3 1-4,4 7 0,3-9-8,0 1-2,-2 6-2,6-10-3,1 6-4,5-2-7,1-1 2,1-5 2,1 6-8,-1-17 4,7 16-5,2-6-1,-1-5-3,4 0-2,0-5 5,-12 0-5,31-5 6,-11 2-2,1-7 4,-6 0 1,2 0 4,-1-5-3,-1 2 2,1-2-6,-3-5 7,3 0 2,-3-4 4,-1 0 16,4 0-3,-6 1-3,-2-2 1,1 8-1,-6 0-3,4-2 9,3 4 8,-6-4-4,-3 7-2,6-5-8,-2 6 0,-1-1-3,-1 1 4,-3 11 2,4-16-3,-4 16-5,5-13-5,-5 13-6,0 0 0,3-10-4,-3 10-4,0 0-3,0 0 1,0 0-1,0 0-3,0 0 0,4 42 2,-9-26 0,5 0-1,-4 4-5,-1 0 2,-2 0 1,4 4-1,-1 2-2,1-7-3,-2 0 6,3-3-10,-3 4-21,2 0-41,-1-8-37,2 3-46,1-6-48,1-9-32,-4 15-179,4-15-438,0 0 195</inkml:trace>
          <inkml:trace contextRef="#ctx0" brushRef="#br0" timeOffset="9575.9857">9791 12739 63,'0'0'237,"12"-12"-12,-5 8-13,3 0-15,0 1-16,-10 3-16,26-8-19,-14 8-9,3-4-10,-15 4-10,26 7-13,-16-6-9,4 4-8,1 2-7,-1 1-10,-6 0-7,2 3 2,-1 2-10,-6-3-5,-1 0-5,-2-10-1,-5 23-8,2-10-2,-4 7 0,-2-7-10,-6 5-17,-1-6-14,-2 1-20,-1-5-20,-3-1-26,-1-2-21,1-2-24,-7 2-22,5-6-19,4-3-10,1 1-142,-3-4-338,-2-7 150</inkml:trace>
        </inkml:traceGroup>
        <inkml:traceGroup>
          <inkml:annotationXML>
            <emma:emma xmlns:emma="http://www.w3.org/2003/04/emma" version="1.0">
              <emma:interpretation id="{7ACE98D1-CF78-442C-B8E7-45B78D27420D}" emma:medium="tactile" emma:mode="ink">
                <msink:context xmlns:msink="http://schemas.microsoft.com/ink/2010/main" type="inkWord" rotatedBoundingBox="9533,14915 9506,14923 9493,14884 9519,14875"/>
              </emma:interpretation>
              <emma:one-of disjunction-type="recognition" id="oneOf5">
                <emma:interpretation id="interp25" emma:lang="en-IN" emma:confidence="0">
                  <emma:literal>.</emma:literal>
                </emma:interpretation>
                <emma:interpretation id="interp26" emma:lang="en-IN" emma:confidence="0">
                  <emma:literal>`</emma:literal>
                </emma:interpretation>
                <emma:interpretation id="interp27" emma:lang="en-IN" emma:confidence="0">
                  <emma:literal>\</emma:literal>
                </emma:interpretation>
                <emma:interpretation id="interp28" emma:lang="en-IN" emma:confidence="0">
                  <emma:literal>/</emma:literal>
                </emma:interpretation>
                <emma:interpretation id="interp29" emma:lang="en-IN" emma:confidence="0">
                  <emma:literal>8</emma:literal>
                </emma:interpretation>
              </emma:one-of>
            </emma:emma>
          </inkml:annotationXML>
          <inkml:trace contextRef="#ctx0" brushRef="#br0" timeOffset="109663.731">7198 13699 15,'0'0'41,"0"0"-4,0 0-4,0 0-3,0 0-15,0 0-9,0 0-9,0 0-11,31 23-13,-22-15-29,-9-8 13</inkml:trace>
        </inkml:traceGroup>
      </inkml:traceGroup>
    </inkml:traceGroup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1:34.9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9A477B6-5605-4E39-8756-5C2D42E3BC2C}" emma:medium="tactile" emma:mode="ink">
          <msink:context xmlns:msink="http://schemas.microsoft.com/ink/2010/main" type="inkDrawing" rotatedBoundingBox="15371,17049 17657,15304 17735,15407 15449,17152" semanticType="callout" shapeName="Other">
            <msink:sourceLink direction="with" ref="{E7705D43-5D47-420C-8415-5D6B4872D160}"/>
            <msink:sourceLink direction="with" ref="{384123CB-9C58-4AFF-B740-B3A5E26F0385}"/>
          </msink:context>
        </emma:interpretation>
      </emma:emma>
    </inkml:annotationXML>
    <inkml:trace contextRef="#ctx0" brushRef="#br0">2257 81 39,'0'0'53,"0"0"6,0 0-8,0 0-5,7-9-6,-7 9 1,0 0 5,7-10-6,-7 10 10,0 0-9,9-7 10,-9 7-10,0 0 14,0 0-11,0 0 7,0 0-3,0 0 2,0 0-4,1-15-1,-1 15-2,0 0-4,0 0-7,0 0 5,0 0-11,0 0 8,0 0-6,0 0-5,4-13-2,-4 13 3,0 0-1,0 0 8,0 0-12,0 0 8,0-15 5,0 15 6,0 0 0,0 0 4,0 0-2,0 0-3,0 0-1,3-12 0,-3 12-7,0 0-3,0 0 0,0 0-2,0 0-5,0 0-1,-24-1-2,24 1-2,0 0-3,-24 12 1,24-12 0,-13 8-1,13-8-5,-16 8 0,8-1-1,-1 3 3,1-2-5,-4-3-1,12-5-1,-19 16 4,7-7 0,2-1-1,1 2 0,-3 0-1,2-2 1,-5 4-3,1-2-2,-1-2 1,-1 0 6,-1 8-1,-3-5-2,-4 2 1,5-1 1,0-4-5,-1 2 0,1 0-15,-2 1 6,4-1 0,-3 0-1,4-3 0,-1 6 5,4-1-3,-3-3 9,4 6-9,0-6-1,0-1 3,4 2 1,-1 0-1,1-2 2,-1 4 2,-3 0-1,2-1-1,3 0 4,-1-2-1,-4-1 6,3 3-13,-1-4 3,1 1 7,-4 3-8,-3 0 12,4-2-6,-3 2 6,0-2-8,-1 2 2,3-2-1,1-1 0,-2 3-3,6-3 3,-1 0 4,-1-3-3,1 3 0,1 0 0,8-8-5,-14 12 7,5-5-4,1-2 7,8-5-7,-15 12 6,8-1 2,-2-6-7,1 2 4,-1 1-4,-5-2-2,4 1 3,-9 5 0,4-4 0,0-1-1,-2 2 1,0-2-2,-2 0 1,3 3 3,-1-6 1,2 3 0,1 0-5,-1-1 2,5 1-8,-1-2 9,1-2-7,10-3 3,-20 13 3,15-8 2,5-5-3,-14 11-3,7-7 2,0 7 0,7-11 0,-13 9 3,6-2-2,7-7 4,-11 6-3,11-6 3,-10 10-4,5-1 0,5-9 0,-12 11-1,9-6-5,3-5 9,-14 15-1,7-10 5,0 5-8,-1-4 1,8-6 0,-16 16 1,8-8 1,-2-3-1,-1 1 0,11-6 3,-12 10 8,4-7-12,-2 3 2,-1 0 0,11-6-10,-15 8 6,8-1 2,7-7-1,-15 15 0,8-9 4,0 0-2,7-6 4,-10 13-4,1-5 2,9-8-7,-12 12 4,4-4 11,1-1-7,7-7 0,-10 13-1,1-10 5,9-3-9,-12 17 5,6-9-3,-1-1-5,7-7 3,-12 9-1,1-4-10,11-5 5,-15 11 6,10-3 1,5-8 5,-14 9-3,9-3-3,5-6 2,-8 13 4,8-13-3,-14 10-3,9-5 2,5-5 5,-12 11 1,5-4-5,-3-4-3,10-3 1,-16 12 3,10-3 1,6-9-9,-17 7 6,6-2-6,1 2 4,2-2 4,-1 3-2,-3 0 1,4 0-1,-1-2 2,0 2-3,9-8 2,-18 12-5,7-6 5,5 1-1,-3 2 0,0-3 1,1 0-4,8-6-3,-19 8 10,12 1 3,-1-3-7,-1-1 4,9-5-3,-13 15-4,6-8 2,-2-1 3,1 1-2,-1 6-3,1-4 3,-1 1-1,-1-2 1,0 4-3,1-3 4,-5-1-2,4 4 2,0-1 2,5-5-3,-6 5 1,3-3 3,8-8-6,-10 14 3,3-8-2,7-6 0,-10 11 2,3-5-4,7-6 3,-12 10-1,12-10-1,-10 8 8,10-8-1,-12 8 2,5-3-8,7-5-2,-12 11 5,5-5-4,7-6 6,-17 13-1,10-9-6,7-4 2,-15 9-2,8-4 1,7-5 1,-19 11-1,14-5-1,5-6 2,-14 11 1,8-5-1,6-6 4,-12 6-4,12-6 5,-9 11-1,9-11-6,-7 7 0,7-7 7,-5 9-5,5-9 0,-7 9-5,7-9-15,-12 12-27,4-9-38,8-3-46,-16 15-122,1-10-274,0 7 121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1:41.87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0B33965-8CF2-4FED-B4C5-FCD321261FF5}" emma:medium="tactile" emma:mode="ink">
          <msink:context xmlns:msink="http://schemas.microsoft.com/ink/2010/main" type="inkDrawing" rotatedBoundingBox="12937,17092 12998,15072 13120,15076 13059,17096" semanticType="callout" shapeName="Other">
            <msink:sourceLink direction="with" ref="{41D2B7AD-D94A-412D-A5BF-2647B60E4F5F}"/>
            <msink:sourceLink direction="with" ref="{48854E11-83C5-43B6-AF41-41471C3B6F7B}"/>
          </msink:context>
        </emma:interpretation>
      </emma:emma>
    </inkml:annotationXML>
    <inkml:trace contextRef="#ctx0" brushRef="#br0">128 0 39,'0'0'49,"0"0"-3,0 0 0,0 0-9,0 0 2,0 0-3,0 0-4,0 0-2,0 0 2,0 0-6,0 0-2,0 0-1,0 0 1,0 0-1,0 0-6,0 0 3,0 0-6,0 0 0,0 0 2,0 0-3,0 0 6,0 0 1,0 0 5,0 0-2,0 0 0,0 0 0,0 0-7,0 0 2,0 0 5,0 0-3,0 0-2,0 0 2,0 0-7,0 0 3,0 0 5,0 0-6,0 0 2,0 0-3,0 0 3,0 0 4,0 0-9,0 0 2,0 0 6,0 0-13,0 0-6,0 0 6,0 0 0,0 0 0,0 0 3,0 0 5,0 0-16,0 0 6,0 0-8,0 33 2,0-33 17,-2 14-15,2-14 2,-1 17-11,-3-8 9,4-9 2,-3 20 2,3-10-4,0-10-3,-5 23 3,3-13 0,0 5-5,2 0-3,0 0 8,0 3 2,0-5 1,0-13-8,0 30 1,-3-20 4,1 5 6,2-2 3,0-13-14,2 21 1,-2-10 9,3 0-8,-3-11 7,2 18 0,-2-18-6,-2 19 6,2-19-4,4 17 0,-4-17 5,0 19-5,0-11-2,0-8 1,0 17 2,0-17-5,0 13 5,0-13 3,0 11-6,0-11 5,3 12-6,-3-12 3,0 0 2,0 17-1,0-17-9,2 11 13,-2-11-4,0 0 1,0 14-7,0-14 5,2 13-8,-2-13 0,0 0 12,0 15-1,0-15 9,0 13-12,0-13-3,1 12 1,-1-12 2,4 16-1,-4-16-3,1 10 0,-1-10 0,0 14 1,0-14 0,2 12 5,-2-12-2,4 15-10,-4-15 9,1 13 9,-1-13 3,0 0-7,2 19-12,-2-19 6,5 11-5,-5-11 5,0 14-1,0-14 0,0 0 2,0 16-2,0-16 14,0 18-9,0-18-2,2 15 6,-2-15-9,0 19 5,2-10-4,-2-9 4,0 15 8,0-15-2,0 20-5,0-20-5,0 16 1,0-16 3,0 19 2,0-10-8,0-9 3,0 20 7,5-12-10,-5-8 6,-2 20 2,4-13-8,-2-7 2,-2 21 2,2-21-3,2 19 0,-2-11 15,0-8-13,0 17 2,0-17 0,-2 15-19,2-15 16,0 14 3,0-14 0,0 0-7,2 20 6,-2-20-2,0 14-5,0-14 6,0 0-6,-2 20 11,2-20 3,2 16-8,-2-8 3,0-8-4,0 20 3,0-20-1,-2 17 2,2-17-3,-3 20 0,3-11 0,0-9 0,-4 23 7,1-12-3,1 0 4,2-11-9,-3 17 6,-1-9 2,4-8-6,-3 17 2,3-17-7,-4 16 8,4-16-7,-1 19 3,1-19 5,1 14-2,-1-14 4,-3 15 0,3-15-6,0 15 7,0-15-4,0 0-7,0 21 1,0-21-11,2 12 7,-2-12 6,1 12 0,-1-12-10,4 13 9,-4-13 3,-4 18-4,4-18 11,5 17-4,-5-17-2,2 15-5,-2-15 6,0 16 2,0-16-5,0 15-4,0-15 5,4 12-1,-4-12 12,1 13-12,-1-13 10,0 0-12,0 16 2,0-16-7,0 0 1,0 13 15,0-13-11,0 0-1,4 12 4,-4-12-3,0 0 10,0 19-13,0-19 5,-2 12 6,2-12-4,-2 17-3,2-17-4,-1 16 6,1-16 2,-4 15 1,4-15 4,-7 16-5,7-16-1,-3 16 3,3-16 0,-2 13-2,2-13 5,-5 12 1,5-12-6,-5 15-4,5-15 5,-2 16 1,2-16 1,-1 13-4,1-13 5,-4 17-2,4-17 1,-2 12-6,2-12 1,-1 13 1,1-13 0,-5 17 1,5-17-8,-2 16 12,2-16 7,-2 13-16,2-13 13,-5 14-11,5-14 3,-2 14 4,-3-6-4,5-8-1,-3 15 5,3-15-4,-4 12 6,4-12-22,-1 12 23,1-12-2,-4 11-3,4-11 2,-3 13-3,3-13 1,0 0-1,-2 16-6,2-16 8,-5 8-1,5-8-8,-3 11 5,3-11-5,0 0 3,-7 17 4,7-17-4,-7 7 2,7-7 6,-7 16-4,7-16-1,-7 12 1,7-12 0,-1 9 0,1-9 1,0 0 9,-7 12-20,7-12 1,0 0 5,-2 12 1,2-12 4,0 0-4,0 0 3,-5 11 1,5-11 0,0 0-1,0 0 2,0 0-3,0 0-5,-7 10 6,7-10 3,0 0-2,0 0 0,0 0 5,0 0-11,0 0 6,0 0-1,0 0 1,0 0-2,0 0 1,0 0-2,0 0-3,0 0 3,0 0-3,0 0 3,0 0 1,0 0-5,0 0 5,0 14-15,0-14-17,0 0-25,0 0-24,0 0-24,0 0-25,0 0-94,0 0-238,0 0 106</inkml:trace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7:59:23.8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F7D7E25-0F38-45E0-A6BE-D074FC25B642}" emma:medium="tactile" emma:mode="ink">
          <msink:context xmlns:msink="http://schemas.microsoft.com/ink/2010/main" type="writingRegion" rotatedBoundingBox="14600,13473 17198,10023 20939,12841 18340,16290"/>
        </emma:interpretation>
      </emma:emma>
    </inkml:annotationXML>
    <inkml:traceGroup>
      <inkml:annotationXML>
        <emma:emma xmlns:emma="http://www.w3.org/2003/04/emma" version="1.0">
          <emma:interpretation id="{5FDA8869-78E5-4430-A08B-EF15E976FAE7}" emma:medium="tactile" emma:mode="ink">
            <msink:context xmlns:msink="http://schemas.microsoft.com/ink/2010/main" type="paragraph" rotatedBoundingBox="15564,12261 15750,11920 15918,12012 15733,123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73636CD-E9B1-490E-B394-DBD77DE8A936}" emma:medium="tactile" emma:mode="ink">
              <msink:context xmlns:msink="http://schemas.microsoft.com/ink/2010/main" type="line" rotatedBoundingBox="15564,12261 15750,11920 15918,12012 15733,12353"/>
            </emma:interpretation>
          </emma:emma>
        </inkml:annotationXML>
        <inkml:traceGroup>
          <inkml:annotationXML>
            <emma:emma xmlns:emma="http://www.w3.org/2003/04/emma" version="1.0">
              <emma:interpretation id="{5662334B-22B0-4DE6-9F14-7D448DE8D0CF}" emma:medium="tactile" emma:mode="ink">
                <msink:context xmlns:msink="http://schemas.microsoft.com/ink/2010/main" type="inkWord" rotatedBoundingBox="15564,12261 15750,11920 15918,12012 15733,12353">
                  <msink:destinationLink direction="with" ref="{9B906EE6-12F7-4D25-B0DA-C38253E69923}"/>
                </msink:context>
              </emma:interpretation>
              <emma:one-of disjunction-type="recognition" id="oneOf0">
                <emma:interpretation id="interp0" emma:lang="en-IN" emma:confidence="0">
                  <emma:literal>W</emma:literal>
                </emma:interpretation>
                <emma:interpretation id="interp1" emma:lang="en-IN" emma:confidence="0">
                  <emma:literal>w</emma:literal>
                </emma:interpretation>
                <emma:interpretation id="interp2" emma:lang="en-IN" emma:confidence="0">
                  <emma:literal>u</emma:literal>
                </emma:interpretation>
                <emma:interpretation id="interp3" emma:lang="en-IN" emma:confidence="0">
                  <emma:literal>U</emma:literal>
                </emma:interpretation>
                <emma:interpretation id="interp4" emma:lang="en-IN" emma:confidence="0">
                  <emma:literal>V</emma:literal>
                </emma:interpretation>
              </emma:one-of>
            </emma:emma>
          </inkml:annotationXML>
          <inkml:trace contextRef="#ctx0" brushRef="#br0">13306 11077 70,'0'0'163,"1"-16"-2,-1 16-12,2-13-13,-2 13-7,5-10-11,-5 10-3,0 0-12,2-12-13,-2 12-4,0 0-13,0 0-8,0 0-6,0 0-7,0 0 0,0 0-3,0 0-5,0 0 0,0 0-7,5 35 1,-5-35-4,3 22 1,3-14-3,-5 3-1,6-4-3,-7-7 1,14 12 5,-7-8 2,-7-4-1,24 0-5,-4-4-2,-3-4-3,2-1 2,6-10-2,-2-1 1,-6 0 0,-2-5-1,-5-2-4,2-4-5,-8 4 2,1-2-5,-5 2 2,0 1-2,-2 6-2,-3 1 0,2 3-8,-4 3-9,-2 5-19,2 0-13,7 8-14,-18-4-28,18 4-27,-28 5-29,15 3-45,-6 6-126,3-1-330,-2 10 146</inkml:trace>
        </inkml:traceGroup>
      </inkml:traceGroup>
    </inkml:traceGroup>
    <inkml:traceGroup>
      <inkml:annotationXML>
        <emma:emma xmlns:emma="http://www.w3.org/2003/04/emma" version="1.0">
          <emma:interpretation id="{5411EE30-D67B-4897-B7C1-D7E03B68E425}" emma:medium="tactile" emma:mode="ink">
            <msink:context xmlns:msink="http://schemas.microsoft.com/ink/2010/main" type="paragraph" rotatedBoundingBox="15503,13650 16553,13580 16581,13992 15530,140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BE58A7-8D39-4433-8857-F02BB8E723D3}" emma:medium="tactile" emma:mode="ink">
              <msink:context xmlns:msink="http://schemas.microsoft.com/ink/2010/main" type="line" rotatedBoundingBox="15503,13650 16553,13580 16581,13991 15530,14062"/>
            </emma:interpretation>
          </emma:emma>
        </inkml:annotationXML>
        <inkml:traceGroup>
          <inkml:annotationXML>
            <emma:emma xmlns:emma="http://www.w3.org/2003/04/emma" version="1.0">
              <emma:interpretation id="{41BFD90B-6530-458E-81D4-BE210366BB9C}" emma:medium="tactile" emma:mode="ink">
                <msink:context xmlns:msink="http://schemas.microsoft.com/ink/2010/main" type="inkWord" rotatedBoundingBox="15503,13650 16553,13580 16581,13991 15530,14062">
                  <msink:destinationLink direction="with" ref="{06FCDFDD-F995-4CA2-B2C6-3FEB26F8DE27}"/>
                </msink:context>
              </emma:interpretation>
              <emma:one-of disjunction-type="recognition" id="oneOf1">
                <emma:interpretation id="interp5" emma:lang="en-IN" emma:confidence="0">
                  <emma:literal>Be</emma:literal>
                </emma:interpretation>
                <emma:interpretation id="interp6" emma:lang="en-IN" emma:confidence="0">
                  <emma:literal>soo &amp;</emma:literal>
                </emma:interpretation>
                <emma:interpretation id="interp7" emma:lang="en-IN" emma:confidence="0">
                  <emma:literal>sooo &amp;</emma:literal>
                </emma:interpretation>
                <emma:interpretation id="interp8" emma:lang="en-IN" emma:confidence="0">
                  <emma:literal>Soo &amp;</emma:literal>
                </emma:interpretation>
                <emma:interpretation id="interp9" emma:lang="en-IN" emma:confidence="0">
                  <emma:literal>b* &amp;</emma:literal>
                </emma:interpretation>
              </emma:one-of>
            </emma:emma>
          </inkml:annotationXML>
          <inkml:trace contextRef="#ctx0" brushRef="#br0" timeOffset="95105.4074">13398 12570 58,'0'0'94,"14"-3"-4,-14 3-8,11-5 2,-11 5-5,0 0-3,19-2-8,-19 2-4,0 0-1,0 0-5,0 0 1,16 7-5,-16-7-3,0 0-3,0 0-2,0 0-3,0 0 2,0 0-11,-19 29 0,19-29-6,-10 12 10,3 0-11,0-5 0,0 1-6,7-8 1,-12 14-2,7-7-6,-3 1-1,8-8 2,-16 15-2,8-10-4,-4 3 2,1-1 2,-1-2-3,2 2-1,0-2-5,10-5 5,-21 7-1,13-4 1,8-3-4,-19 0 1,19 0-4,0 0 7,-17 0-5,17 0 1,0 0 0,-10-7 1,10 7-2,0 0 2,-5-15-1,5 15-3,0 0 1,12-21 0,-12 21-1,10-14 0,-3 8 0,-7 6 3,17-12 4,-5 7-2,-4 0-2,3 0 6,-11 5 3,22-3 0,-10 3 0,0-2-1,-12 2-4,20 2-2,-20-2 0,21 3-1,-13 2 1,-1 2 4,2-2-6,-9-5 5,10 15 2,-3-8 0,-2 2 6,-2 3-6,-3-12 6,5 20-3,-5-13 3,0-7-1,-3 16-2,3-16 1,-9 17 3,9-17-4,-10 12-3,3-5-1,-1-2 2,8-5-5,-16 7 0,8-2 2,8-5-2,-21 3 4,21-3-1,-17 2-2,17-2-1,-15-7-1,15 7 2,-19-10-2,14 4 1,-2-1-5,7 7-1,-7-20 2,4 9 1,1-1-4,2 12 1,5-20-2,2 7-1,-3 3 2,2-2-3,3 4-1,3-2-3,-2 5 6,4 0-4,-4 0 3,5 4-2,1-1 2,3 4-1,-8-1 5,5 6-1,3-1 0,-6 0 4,3 2-4,-6-2 1,-2 1 1,4 5 0,-5-4-1,-2-5-1,2 7 2,0-2 2,-7-8 0,2 14 3,-2-14-1,0 14 0,0-14 4,0 0-6,-16 14 0,16-14 0,-18 5-3,4-2 3,-3 1 0,1-3 1,-2-2-1,1-2-3,0 2 3,-2-6-2,3 3 0,-2 0-1,2-1 1,1-2 1,-1 1 1,5-2-5,2 2 5,0-2-2,9 8 0,-8-13-4,8 13 0,-5-18 2,5 8-2,0 10 2,8-18-3,-3 11 1,-5 7 3,18-18-2,-5 14-3,3-2 1,1 0-1,-2 1 1,6 1 2,-4 4 1,1 2-1,1-2 5,-5 2-1,-1-1-2,-2 6 3,2-4-3,-13-3-1,16 10-2,-9-3 3,1-2 8,-8-5-8,7 15 0,-7-15 2,-2 16-1,2-16 1,-7 13 0,7-13 2,-13 19-5,6-13 8,-2 2-8,-3-2 0,2-2 0,-3 0 1,-1-1 0,-3-1 2,17-2-2,-31 3 1,14-3-1,-2-3-1,2-1-1,0-1 3,3 4-2,-1-5 0,5 2 1,-4-8-1,6 7 4,-4-3-6,12 8-2,-11-20-2,10 10-4,-3-2 3,4 12-2,-3-18-1,3 18-5,2-16-10,4 6-10,-6 10-13,14-9-16,-4 3-15,0 0-11,-10 6-26,28-4-26,-11 8-29,2-1-101,-2 2-292,2 1 130</inkml:trace>
          <inkml:trace contextRef="#ctx0" brushRef="#br0" timeOffset="95832.9904">13951 12827 103,'-7'-7'130,"7"7"-8,0 0-7,0 0-8,0 0 4,0 0-5,0 0-5,0 0-5,0 0-12,0 0-6,0 0-2,0 0-12,0 0-4,0 0 0,0 0-5,0 0-7,0 0-7,0 0-1,0 0-1,0 0 2,0 0-5,0 0 4,0 0 5,0 0-4,0 0-1,0 0-2,0 0-11,14-18-1,-14 18 4,10-7-9,-10 7-1,16-7-2,-8 1-2,4-1-2,0 3-1,-2-5 2,6 1-1,-4 1 1,3-1-4,-3 1 2,3-2 1,1-2 0,-3 2 1,-1-2-1,-1 2 3,-6 1-1,5-3 1,-7 2-3,3 0 1,0-4-2,-2 4 1,1-3 3,-2 1-1,1 0-3,-4 11 3,7-22-3,-7 9 16,0 13-3,1-19 1,-1 3-3,0 16-2,-1-20 4,-5 8-6,1 3-1,5 9 1,-5-18-3,-2 9 3,7 9 3,-12-17 1,9 11-1,3 6-1,-10-9-2,10 9 0,-9-11-1,9 11-4,0 0-4,-12-5 0,12 5-2,0 0-1,-29 5 4,17-1-1,0 4 0,-6 3 4,2 1 4,1 4 8,-9 3 0,2 2 6,3-1-3,-3 0-1,3 2-2,2 0-3,0-1 1,1 1-3,4-8-2,4 5-4,-1-7-1,4 0 0,2 0 2,-1 1-3,4-13 2,4 17-3,3-7-1,3 1 1,7 1-1,2-7 0,13 3-12,4 0-26,10 0-30,2-3-31,-2-5-30,-10 4-42,-2-4-40,2 5-32,-5-5-182,-9-2-447,7 9 198</inkml:trace>
        </inkml:traceGroup>
      </inkml:traceGroup>
    </inkml:traceGroup>
    <inkml:traceGroup>
      <inkml:annotationXML>
        <emma:emma xmlns:emma="http://www.w3.org/2003/04/emma" version="1.0">
          <emma:interpretation id="{477A8CB2-816C-47AD-9C76-3FC411A9B5F1}" emma:medium="tactile" emma:mode="ink">
            <msink:context xmlns:msink="http://schemas.microsoft.com/ink/2010/main" type="paragraph" rotatedBoundingBox="17020,15296 19619,11846 20939,12841 18340,162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C11C0B-7870-4B2D-8786-C9C6F36C3A1C}" emma:medium="tactile" emma:mode="ink">
              <msink:context xmlns:msink="http://schemas.microsoft.com/ink/2010/main" type="line" rotatedBoundingBox="17020,15296 19619,11846 20939,12841 18340,16290"/>
            </emma:interpretation>
          </emma:emma>
        </inkml:annotationXML>
        <inkml:traceGroup>
          <inkml:annotationXML>
            <emma:emma xmlns:emma="http://www.w3.org/2003/04/emma" version="1.0">
              <emma:interpretation id="{384123CB-9C58-4AFF-B740-B3A5E26F0385}" emma:medium="tactile" emma:mode="ink">
                <msink:context xmlns:msink="http://schemas.microsoft.com/ink/2010/main" type="inkWord" rotatedBoundingBox="17020,15296 19001,12667 20321,13661 18340,16290">
                  <msink:destinationLink direction="with" ref="{39A477B6-5605-4E39-8756-5C2D42E3BC2C}"/>
                </msink:context>
              </emma:interpretation>
              <emma:one-of disjunction-type="recognition" id="oneOf2">
                <emma:interpretation id="interp10" emma:lang="en-IN" emma:confidence="0">
                  <emma:literal>tend</emma:literal>
                </emma:interpretation>
                <emma:interpretation id="interp11" emma:lang="en-IN" emma:confidence="0">
                  <emma:literal>lead</emma:literal>
                </emma:interpretation>
                <emma:interpretation id="interp12" emma:lang="en-IN" emma:confidence="0">
                  <emma:literal>'tend</emma:literal>
                </emma:interpretation>
                <emma:interpretation id="interp13" emma:lang="en-IN" emma:confidence="0">
                  <emma:literal>lend</emma:literal>
                </emma:interpretation>
                <emma:interpretation id="interp14" emma:lang="en-IN" emma:confidence="0">
                  <emma:literal>'fed</emma:literal>
                </emma:interpretation>
              </emma:one-of>
            </emma:emma>
          </inkml:annotationXML>
          <inkml:trace contextRef="#ctx0" brushRef="#br0" timeOffset="80601.7171">14872 14157 27,'0'0'81,"0"0"-2,0 0-8,0 0 0,0 0-6,0 0 8,0 0-15,0 0-3,0 0-2,-14-3 4,14 3-11,0 0-5,0 0-9,0 0-5,0 0-2,0 0 3,0 0-8,0 0 0,0 0 1,-22 3-6,22-3 8,0 0-12,-5 6-6,5-6 0,0 0 5,0 0 1,0 0-5,-12 7-1,12-7 4,0 0-2,0 0 0,0 0-6,0 0 6,0 0-1,-5 8 9,5-8-3,0 0 1,0 0-1,0 0 6,0 0 18,0 0-15,0 0-2,0 0 2,0 0 1,0 0-3,0 0 1,0 0-3,0 0-3,0 0-7,0 0 4,0 0 4,25 8-1,-25-8-7,0 0 1,16 5-2,-16-5 2,15 4 1,-15-4-6,15 2 10,-4-1-10,-11-1 11,18 0-8,-18 0-3,19 4 5,-19-4-2,22 0-3,-13 1 6,-9-1-2,19 2 1,-9 1 4,-10-3 1,17 0 2,-17 0-3,19 0-2,-19 0-2,12 0-1,-12 0 4,15 2-9,-15-2 6,16 1-3,-16-1 2,13 4-4,-13-4 3,16 3 2,-16-3-1,15 1-6,-15-1 5,19 4-6,-11-1 5,-8-3-7,19 5 3,-10-3 2,-9-2-3,18 6-1,-9-4 2,-9-2 3,20 5-5,-11-5 2,-9 0-2,17 4 1,-8 2 8,-9-6-5,15 2 6,-15-2-1,15 5-2,-6-2 1,-9-3-1,15 2 3,-15-2-4,16 5-2,-16-5 4,13 1-1,-13-1 3,19 7-6,-10-6 4,-9-1-6,15 4-2,-15-4 2,17 5 3,-10-3-3,-7-2 3,14 3-1,-14-3 2,0 0-1,18 3 0,-18-3-2,16 3 5,-16-3 1,19 4-4,-19-4 1,18 1 0,-6 3 0,-12-4-1,17 3-1,-17-3-2,14 4 3,-14-4 0,12 3 0,-12-3 1,14 0 0,-14 0-1,12 3-2,-12-3 4,0 0-2,17 5-3,-17-5 0,0 0 1,13 0 0,-13 0-1,12 1 1,-12-1 2,16 2-3,-16-2 11,18 3-2,-18-3-8,14 0 2,-14 0 0,15 6-1,-15-6-1,16 1-1,-16-1 2,0 0-3,15 0 0,-15 0 5,0 0-8,12 5 6,-12-5-4,0 0 0,16 3 6,-16-3-2,0 0-1,13 4 0,-13-4-4,12 1 4,-12-1-3,12 3 4,-12-3-2,19 4-4,-19-4 5,15 4-2,-15-4 4,17 3-7,-8-2 9,-9-1-4,19 4 3,-19-4-3,15 4-5,-15-4 1,12 2 4,-12-2-2,9 7 3,-9-7 0,0 0 5,13 0-4,-13 0 8,0 0-4,0 0 7,16 0-2,-16 0-2,0 0-1,0 0 2,0 0-2,15 0 1,-15 0 1,0 0-6,0 0 2,19 1-2,-19-1 3,12 0-15,-12 0-2,0 0 7,0 0-1,18 0 4,-18 0 0,11 1 0,-11-1 2,0 0 10,0 0 3,15 0-5,-15 0 0,0 0 2,0 0-4,0 0 4,0 0-5,0 0-1,0 0 2,0 0-5,0 0 3,0 0-4,0 0 0,17 0 0,-17 0 1,0 0 0,0 0 1,0 0-3,16 0 0,-16 0-1,0 0 2,0 0 6,0 0 0,11 1 2,-11-1 3,0 0-2,0 0 2,0 0-1,0 0-2,0 0 5,0 0-4,0 0-5,0 0 1,0 0 0,0 0 0,0 0-2,9-8 2,-9 8 2,0 0-6,0 0 1,0 0-3,0 0-2,0 0 2,0 0-1,0 0-1,0 0 0,0 0-5,0 0-20,0 0-20,0 0-29,0 0-37,0 0-34,0 0-28,0 0-148,-44 0-345,44 0 152</inkml:trace>
          <inkml:trace contextRef="#ctx0" brushRef="#br0" timeOffset="108119.9689">15417 14202 48,'0'0'69,"0"0"-3,0 0-10,0 0-2,0 0-1,0 0-5,0 0 3,0 0-6,0 0-3,0 0-7,0 0-8,0 0 1,0 0 1,-38 13-2,38-13-7,-12 5-12,12-5 29,0 0-10,0 0 9,-22-1-13,22 1-3,0 0 3,-16-8-9,16 8 6,-8-14 3,5 7-12,3 7 6,-11-18 0,8 8 5,3 10 4,-9-22 2,4 12 5,5 10-4,-2-18-3,2 18 12,-5-13-2,5 13-1,0 0 0,4-21-4,-4 21-9,0 0 0,8-7-4,-8 7-1,12-5-5,-12 5-3,19 0 0,-19 0 5,0 0-8,24 8 1,-24-8 8,14 5-4,-8 2-6,0-1 4,-6-6 5,6 18-3,-2-8-8,-4-10 7,0 20 0,0-11-11,0-9 8,-7 19-5,0-9-1,-1-2 5,1 1-4,2 1 5,5-10-6,-17 10 6,5-6-6,1-3-1,11-1 4,-13 10 1,13-10 5,0 0-6,0 0-1,-24-10 8,24 10-11,-9-10 4,9 10-2,-7-13-2,7 13 5,-6-19-4,4 9-4,2 10 3,-2-19-2,2 19 8,0-17-3,0 17 1,2-13-10,-2 13-8,3-13 9,-3 13 4,11-11-7,-11 11 13,10-6-6,-10 6-7,13-3 21,-13 3-16,0 0 4,19 8-4,-19-8 5,16 12-2,-11-8 2,3 5 1,-4-1-4,1 2-2,-5-10 0,0 13 5,0-13 1,3 17-5,-3-17 3,0 10 4,0-10 2,0 0-4,-8 18-3,8-18 8,-19 8-3,10-3 10,1-2-7,8-3-4,-17 4 3,5 0-1,12-4 2,-22 0-2,22 0 0,-17-6 0,17 6 3,-16-3-3,16 3 9,0 0-2,-15-5 0,15 5-2,0 0-5,0 0-1,-2-14 7,2 14-7,0 0 4,0 0 2,26-14-5,-26 14-9,17-3 3,-5 1 3,-12 2 7,19-4-9,-19 4-1,15 4-3,-15-4 2,0 0 2,15 6-6,-15-6 6,4 12-2,-4-12 1,-4 15-7,4-15 0,-10 15-11,1-5-11,-2-6-20,2 5-13,-1-6-17,-6 9-29,1-4-136,-5-1-263,2-4 116</inkml:trace>
          <inkml:trace contextRef="#ctx0" brushRef="#br0" timeOffset="109844.8346">15712 14332 5,'0'0'76,"0"0"-8,0 0-6,0 0 0,0 0-7,0 0-1,-12-6-9,12 6 4,0 0-8,0 0-4,-20-2-3,20 2-6,0 0 10,0 0 0,0 0-5,-17-6 6,17 6-14,0 0-3,-9-4-6,9 4 4,0 0-8,-17-7 3,17 7-5,-14-5 4,14 5-10,0 0 8,0 0-6,-12-6 0,12 6-2,0 0 3,0 0-6,0 0 3,0 0-3,0 0 1,0 0 7,0 0-5,0 0 15,0 0-20,0 0-3,0 0 3,0 0 1,0 0 6,0 0-7,-10-5-7,10 5-6,0 0-14,0 0-21,0 0-23,0 0-63,0 0-145,0 0 65</inkml:trace>
          <inkml:trace contextRef="#ctx0" brushRef="#br0" timeOffset="110713.3373">16161 13871 42,'-5'-16'152,"-2"7"-11,7 9 3,-13-17-10,4 9-10,-3-2 0,-2 0-5,-1 0-3,0 2-8,-4 0-7,0 3-3,2 0-9,-3-1-7,2 0-6,0 4-6,-1 1-12,0 1-3,19 0-5,-24 0-7,11 1-4,13-1-5,-21 5 2,7 1-9,2-3 2,2 3 3,-2 1-4,2-4 4,0 6 6,-1-1-1,6-2 0,-5 1-4,-2 6-1,2-6 1,1 5-2,-1 2 2,2-4-5,1 2-3,2-1 3,-2 2-4,3-2-2,-1 3-4,4 1-1,-1 0 0,-2 3-6,8-4 3,-2-1-3,-1 5 2,4 0-3,4-4-1,1 2 0,0-3 0,1-1-1,-1 0-1,2-3 1,-2 3-1,5-2 0,1-5 1,-1 0-1,6-3-1,-4-2 1,2 0 0,3-7-1,-2 2 0,9-8-3,-5-1 3,2 3 3,-2-9-5,-2 3 6,0 1-4,0-7-1,-5 1-3,1 1-1,-3-2 3,4 0-3,-2-4 1,-4 6 2,3-3-5,-4 1 3,0 0 0,1 0-19,-2 0 1,-1-2 3,2 3 3,-4-2 10,-3 5 10,4-9 4,-6 8 1,3-5 12,-5 5-14,6-8 7,-2-1 5,2 1 1,-2 0-1,2-3 4,2 7 6,-3 4 2,5 0 6,-6 4 8,0 0-2,0 0-1,-2 4 2,3 4-1,-6 8-7,3-13 1,-3 13-5,7-13-8,-7 13-3,0 0 1,5-9-4,-5 9-6,0 0-4,0 0-2,0 0 4,3 47 3,-4-20 2,-1 6-4,-3 7 2,-4 4-2,2-3-1,4 9 0,-9-2-3,2-2-4,0 4 1,-1-5 3,1 7-2,-2-7-4,-2 6-21,4 1-19,-2-8-41,7 6-61,-2-2-79,16-3-83,-2 3-219,10 0-557,7-8 248</inkml:trace>
          <inkml:trace contextRef="#ctx0" brushRef="#br0" timeOffset="38317.3892">15449 9083 47,'0'0'130,"-5"-11"-14,5 11 18,0 0-3,-5-14-2,5 14-4,-7-12-11,7 12-3,-9-10-8,9 10 1,-10-17-3,10 17-7,-7-15 7,7 15-2,-3-13-4,3 13-1,-7-9-6,7 9-5,-5-11-6,5 11-5,0 0-1,-2-16-10,2 16 1,0 0-4,0 0-3,0-18-2,0 18-8,0 0-4,0 0-4,5-17 0,-5 17-6,0 0-2,0 0-7,0 0-2,0 0-1,4-9 0,-4 9-3,0 0-3,0 0-2,0 0-4,0 0 1,0 0 0,0 0-3,27 9 7,-27-9-9,24 8 2,-14-2 0,6-3 1,-4 3 1,1-2-2,-2 4-1,6 2-2,-5 1 1,-2-5-1,5 2-1,-3 6 2,2 1 1,-9-3-1,7 1 6,-4 1-4,-2-1-1,-1 3 0,1-1-3,5-2 3,-8 3 0,4 0-1,-2 0-2,0 3 3,2-2-2,-2-1-3,2 0 1,0 3 3,1-3-3,-1 2 9,0-1-7,3 1-2,-1-2 3,-4 4-3,3-1 3,-1 0 0,2 1-3,-2-2 4,0 1-6,1-1 22,-5 0-3,4 0-1,-3-3-3,1 1-2,-2 1 3,1-7-2,-1 5-2,-1-3-2,0-2 0,-2-10-1,5 16-2,-5-16 1,3 15 3,-3-15-2,0 12-4,0-12 3,0 0-2,5 13 1,-5-13 0,0 0-4,2 8 2,-2-8 1,0 0 0,0 0 1,0 0 1,0 0 2,0 0-1,0 0 1,0 0 3,0 0 2,0 0 1,0 0 3,0 0-1,0 0-1,0 0 2,0 0-3,0 0-2,0 0-3,0 0 8,0 0-9,0 0 2,0 0-4,0 0 0,-10-38 4,10 38-3,-4-28 0,4 10-5,-3 1 3,1 1-2,-1-4 2,-1 1-4,-3 3 2,2 0-4,-2-3 5,-1 4-2,1-3 4,-1 5-5,-3-6-1,-2 3-1,4 3 1,-5-6 1,1 5-2,-3-1 3,4 2-4,-1-1-1,1 1 3,-4 2 0,5-5-3,-1-1 3,1 6-3,-2-1 0,8 1 2,-1 0 0,1-7-4,0 6-1,2-4 8,-2-3-4,1 1-1,1-1 1,3 0 1,-2 1 2,2 1 1,-2-1 1,-1 8-4,1-8-1,2 18 3,-1-24 2,1 13-5,-7 2 1,7 9 0,-2-19 1,2 19 2,-7-13-5,7 13 5,-5-16 2,5 16-9,0 0 1,0-11 1,0 11-1,0 0 4,0 0-5,0 0 4,-7-11-2,7 11-1,0 0-2,0 0-1,0 0 4,0 0 4,0 0-7,0 0 5,0 0-3,0 0 4,0 0-5,0 0 5,0 0 0,0 0-2,0 0-4,0 0 2,0 0 1,0 0 1,0 0-2,0 0 2,0 0-2,0 0 2,0 0-1,0 0-3,0 0 1,0 0 4,0 0-4,0 0-1,26 25 5,-21-17-3,-5-8 7,19 13-1,-6-3-1,-2 2-2,4 2 2,-5 2 1,6 0 0,1 9-2,-2-2 1,0-7-1,-3 3 0,7 6-3,-9-2 2,6-2 2,1 1-3,2 0 3,-2 1 3,-2 2-3,7-4-1,-5 2-1,2-2-2,-7-2 3,7 1 0,-2 4 1,0-2 1,4-1-2,-6 1 0,5 1 2,-4-5-1,-1 4-1,-3-6 0,2 3 1,-2-2 0,0 0-3,0-3 1,-4-1 3,1 2-2,-1-4-2,-4-1 5,1 0-3,0-1 0,0 2 6,-5-11-8,5 15 2,-5-15-1,7 15 3,-7-15-1,3 8 1,-3-8-2,0 0 1,0 0 4,4 13-4,-4-13-1,0 0 8,0 0-7,7 10 2,-7-10-3,0 0-1,0 0 2,0 0 6,0 0-8,0 0 2,0 0 0,0 0 0,0 0 0,0 0 2,0 0-2,0 0 3,0 0-6,1 10 5,-1-10-1,0 0 1,0 0-1,0 0 4,0 0 0,0 0-5,0 0 0,0 0 4,0 0-4,0 0-2,0 0 5,0 0-2,0 0-4,0 0 5,0 0-5,0 0 1,0 0-10,0 0-11,0 0-12,0 0-18,0 0-28,-30-20-21,30 20-27,-19 0-45,19 0-14,-22 3-21,10 1-28,12-4-130,-22 5-396,13-3 175</inkml:trace>
          <inkml:trace contextRef="#ctx0" brushRef="#br0" timeOffset="-289290.5414">16747 12127 52,'-2'-23'192,"-1"12"-2,3 11-11,-4-24-9,1 14-14,3 10-2,-2-22-7,-1 13-10,3 9 2,-5-19-9,3 10-7,2 9-6,0 0-7,-5-19-10,5 19-6,0 0-7,-2-12-8,2 12-9,0 0-7,0 0-9,0 0-6,0 0-6,-12-6 0,12 6-2,0 0-9,0 0 2,-15 25-2,8-17-1,-1 5 18,1-3-8,2 3 2,1 0-2,1 2-4,-2 2 0,5 1 1,1-1-6,6-1-3,0 1-2,5 3 1,3-4-3,6 3-4,6-3-2,4-1 3,12-2-4,3-1-1,2-4 2,-1-1-4,-1-2 0,4-5-3,-2-4-3,-12 3 3,0-4-2,-4-2 2,-3-3-3,-3 0 0,-6 2 0,-3-3 0,-3-1 2,0-1 6,-4-2 4,0 1 6,-3-2 1,-2-1 1,-2 2 8,1-1-3,-1-1-3,2 4-2,-5 1 2,0 12 3,2-21 1,0 11 0,-2 10 0,0-17-7,0 17-1,5-9-3,-5 9-6,0 0 2,0-14-9,0 14 2,0 0-1,0 0 1,0 0-3,0 0-1,0 0 10,0 0-4,-10 47 5,6-29 4,-4 10-4,4 0 8,-3 14-3,1-2 3,-3 0 1,6 5-4,1 2-6,0 7 0,-3 0 2,3 2-7,2 23-6,2-5 18,-2 2-12,4 2-2,-8-2-6,2-18 7,1-3-5,-3 21-4,3-21 1,-8-3-1,2 3-2,-1-2 8,-4-12-6,3 6 8,2-7-8,2-11-6,0-9 3,0-1 2,0 0 1,0-1-2,0-1 4,-2-3-4,3-3 4,-2-3 6,-3-3 6,9-5-6,-31 1 18,9-4-22,-5-7 13,-13-8-8,-4-10 1,-4 0-6,2-7 7,0-1-9,-14-20 2,23 16 2,8-3-8,1-1-1,13 1-2,8-5-10,14 7-15,5-7-8,15 5-22,7-1-13,33-9-15,6 6-12,13 11-23,6 11-32,9 4-49,8 1-64,47 0-51,-59 10-221,9 5-580,-5-2 258</inkml:trace>
        </inkml:traceGroup>
        <inkml:traceGroup>
          <inkml:annotationXML>
            <emma:emma xmlns:emma="http://www.w3.org/2003/04/emma" version="1.0">
              <emma:interpretation id="{3AAA1C9D-16EE-49C5-B6B7-493FA343E97E}" emma:medium="tactile" emma:mode="ink">
                <msink:context xmlns:msink="http://schemas.microsoft.com/ink/2010/main" type="inkWord" rotatedBoundingBox="19520,12497 19869,12035 20408,12441 20059,12904">
                  <msink:destinationLink direction="with" ref="{55272B87-B261-4EFA-AC57-BC27042AFEAB}"/>
                </msink:context>
              </emma:interpretation>
              <emma:one-of disjunction-type="recognition" id="oneOf3">
                <emma:interpretation id="interp15" emma:lang="en-IN" emma:confidence="0">
                  <emma:literal>{</emma:literal>
                </emma:interpretation>
                <emma:interpretation id="interp16" emma:lang="en-IN" emma:confidence="0">
                  <emma:literal>%</emma:literal>
                </emma:interpretation>
                <emma:interpretation id="interp17" emma:lang="en-IN" emma:confidence="0">
                  <emma:literal>&amp;</emma:literal>
                </emma:interpretation>
                <emma:interpretation id="interp18" emma:lang="en-IN" emma:confidence="0">
                  <emma:literal>8</emma:literal>
                </emma:interpretation>
                <emma:interpretation id="interp19" emma:lang="en-IN" emma:confidence="0">
                  <emma:literal>G</emma:literal>
                </emma:interpretation>
              </emma:one-of>
            </emma:emma>
          </inkml:annotationXML>
          <inkml:trace contextRef="#ctx0" brushRef="#br0" timeOffset="148127.614">17707 11106 28,'-16'3'104,"16"-3"-6,-15 0-1,15 0-8,0 0-4,-19 2-1,19-2 1,-15 2-5,15-2 1,0 0-5,-22-2-11,22 2 4,-14-2 1,14 2-3,0 0 0,-17 0 4,17 0-4,0 0 2,-15-3-10,15 3-3,0 0-2,-11-4 0,11 4-4,0 0 1,-15-9 7,15 9-3,0 0-6,-5-8-4,5 8-5,0 0-2,-10-12-4,10 12-2,-4-15-2,4 15-5,-5-17-4,5 17 3,0-20-4,0 20 1,0-20-5,0 9-3,0 11-2,5-25 0,-1 10-1,-1 2-3,-1 1-1,-1 0 1,5 1-1,-6 11-2,6-13 2,-2 3-3,-4 10 1,5-10-2,-5 10 0,0 0-3,7-8 0,-7 8-3,0 0-2,0 0 4,0 0 1,8-7-1,-8 7 2,0 0 0,0 0-2,0 0 4,0 0-5,0 0 0,23 14 5,-17-8-1,-6-6-3,7 15 3,-7-15-3,5 12 2,2-4 2,-2 2-5,-1 0 1,-1 2 4,1 0-2,-1-1 4,-1 2-4,-2-13-2,-2 21 1,4-6 1,-4-2-2,-1 2 2,3-15 3,0 24-2,-2-12-3,-5 0 0,7-12 4,-7 19-4,5-10 2,2-9 1,-5 19 2,2-10 7,3-9-11,-9 20 3,4-12 1,-3 1 0,1 6 0,0-7 2,0 4 2,-3 0 2,1-3-1,-6 1 1,1 2-1,-1 1 3,0-5-5,-1 7 2,3-6-1,-3 7 1,3-8-3,2 4 6,-1-2-5,2-4-2,3 2 0,-1-4 2,8-4-3,-12 12 0,12-12 0,-9 9-2,9-9 0,0 0 2,-8 7 3,8-7 2,0 0 9,0 0-1,0 0 8,-4 12 4,4-12 2,0 0-1,0 0 0,0 0-5,21 6 1,-21-6-4,20 3-5,-6-3 1,0 2 0,3-2-2,3 0-1,-3 2-1,5 0-1,1-4-3,7 2 0,1 2-2,2-4-4,1 2-4,2-2-8,0 0 2,-4-1-16,6 1-17,-3-1-15,-2-2-17,1 1-22,-3-1-22,-6 2-29,-2-1-28,-5-4-36,-1 1-117,1-5-354,-5 6 157</inkml:trace>
        </inkml:traceGroup>
      </inkml:traceGroup>
    </inkml:traceGroup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1:07.5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C3C6F0A-61C8-45D4-AF4C-9E7158E2167D}" emma:medium="tactile" emma:mode="ink">
          <msink:context xmlns:msink="http://schemas.microsoft.com/ink/2010/main" type="writingRegion" rotatedBoundingBox="12099,15015 13546,15516 12948,17243 11501,16742">
            <msink:destinationLink direction="with" ref="{41D2B7AD-D94A-412D-A5BF-2647B60E4F5F}"/>
          </msink:context>
        </emma:interpretation>
      </emma:emma>
    </inkml:annotationXML>
    <inkml:traceGroup>
      <inkml:annotationXML>
        <emma:emma xmlns:emma="http://www.w3.org/2003/04/emma" version="1.0">
          <emma:interpretation id="{99BB198A-E3FD-4107-816E-1F67BDFA93EA}" emma:medium="tactile" emma:mode="ink">
            <msink:context xmlns:msink="http://schemas.microsoft.com/ink/2010/main" type="paragraph" rotatedBoundingBox="11934,15155 13056,15155 13056,15814 11934,158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6AB549-4D05-454E-B719-8FA0CD3310CA}" emma:medium="tactile" emma:mode="ink">
              <msink:context xmlns:msink="http://schemas.microsoft.com/ink/2010/main" type="inkBullet" rotatedBoundingBox="12041,15046 13116,15298 12966,15937 11891,15685"/>
            </emma:interpretation>
            <emma:one-of disjunction-type="recognition" id="oneOf0">
              <emma:interpretation id="interp0" emma:lang="en-IN" emma:confidence="0">
                <emma:literal>*</emma:literal>
              </emma:interpretation>
              <emma:interpretation id="interp1" emma:lang="en-IN" emma:confidence="0">
                <emma:literal>4</emma:literal>
              </emma:interpretation>
              <emma:interpretation id="interp2" emma:lang="en-IN" emma:confidence="0">
                <emma:literal>&amp;</emma:literal>
              </emma:interpretation>
              <emma:interpretation id="interp3" emma:lang="en-IN" emma:confidence="0">
                <emma:literal>%</emma:literal>
              </emma:interpretation>
              <emma:interpretation id="interp4" emma:lang="en-IN" emma:confidence="0">
                <emma:literal>$</emma:literal>
              </emma:interpretation>
            </emma:one-of>
          </emma:emma>
        </inkml:annotationXML>
        <inkml:trace contextRef="#ctx0" brushRef="#br0">277 291 4,'0'0'128,"0"0"-14,-6-20-13,6 20-4,0-15 3,0 15 2,4-13-5,-4 13-13,0-16-5,0 16 3,-4-15-1,4 15 4,0 0-7,-3-15-4,3 15-6,-5-12-10,5 12-7,-9-8-3,9 8-5,-13-7-5,13 7-6,-17-6-1,6 4-5,11 2-4,-20-6-3,20 6 6,-26 1-5,13 6 0,-1-2-3,14-5-1,-22 4 0,13 2 0,-8 5 6,4 1 4,4-6 1,-3 11 3,2-7-8,-2 3-5,2 0 3,4-1-1,3 3-6,-6-3 2,4 0-3,4-1 1,1-11-6,0 21 5,-4-11-1,4-10 5,7 17 6,-4-8 4,4-1 5,-7-8 0,16 9 5,-6-7-2,7-4-2,-17 2-2,31-5-3,-9-2-4,9-1 0,-2 1-3,1-4 0,-2 0 5,-3-1 0,3-1 2,-11 1 4,0-1-5,3-5 7,-3 9-2,-1-2 1,-1-6-1,-1-1 6,-6 1-3,4 1 1,-3-3-2,-6 3-6,4-1 2,0 2-1,0-1-3,-2 1 1,-2 1-7,2-2 2,-3 5-8,3-1 9,-5 12 6,4-18-2,-4 18 2,7-11-3,-7 11 0,0-12-7,0 12 0,0 0-8,0 0-4,0 0 2,0 0-3,0 0 4,0 0 5,0 0 11,-9 49 2,0-19 0,4 0-3,-3 5 1,-4 1 0,8-3-4,-2 7-2,0-5-5,3-4 2,1 1-3,4-1-2,1-3-38,3-3-18,2 1-16,4-3-28,5 2-33,7-8-50,7-4-63,13 2-238,2-5-512,6-8 227</inkml:trace>
        <inkml:trace contextRef="#ctx0" brushRef="#br0" timeOffset="9791.2446">396 132 68,'-7'-11'84,"7"11"-14,0 0-9,0 0 9,0 0-10,0 0-3,0 0 12,0 0-14,0 0 3,0 0 2,-6-9-1,6 9-5,0 0 13,0 0-8,0 0-8,0 0-3,0 0 5,-14-4-8,14 4-14,0 0 9,-16-4-3,16 4-2,-13-3-5,13 3-5,-17-2 5,17 2-3,-17-5-8,17 5-2,-16-5 7,16 5-2,-15-3-1,15 3 7,-15-3-5,15 3-10,-14-4 12,14 4-2,-15-3 5,15 3-7,0 0 1,-23-3 4,23 3-5,0 0-3,-20 3 1,20-3-2,-16 4-2,8 0 4,8-4-3,-19 10 2,7-5 2,4 0-6,8-5 0,-17 10 3,8-5-6,-5 0 11,2 2-7,4-2 1,-2 8 1,-6-5-5,9 4 4,-5-4 2,2 2 15,-3 3-7,4-6 0,-1 6-3,-1 0-1,3 2 0,-1-3-3,3-1-2,-1-2-2,0 7 2,2-8 1,1 5-4,3-2-5,-4 2 0,3 0 3,2 3 2,2-2-1,-2-2 4,3 0-3,-3 4 1,0-5 7,3 2-27,1 2 6,-1-5 3,4 5 4,2-2 3,-3-3-4,8 2-1,-11-3 4,8 2-4,-1-6 1,0 3-2,2-1 2,4-4 0,4 2 0,-5-4 0,3-2 3,2 2-1,-3-2-1,5-4-2,-3 2 5,2-4-7,-4-1 4,-2 3 5,-1-6-9,1 3 2,-3-4 1,5 1 1,-7-1-1,-1-2-5,1 2 0,0-3 1,-1 2 2,-1-2-4,3 3 2,-6-6 0,0 4-1,0-6 0,0 1-1,0 5-3,0-3 7,1 0-6,-1-3 5,-4 1-4,5 1 3,-1-2-3,-4 5 3,3-3-3,-1 3 1,-1-4-1,0 3 3,1 6 5,-3 10 4,-3-23 0,6 13 3,-3 10 0,2-15-3,-2 15-4,1-15 2,-1 15-1,0 0 1,2-15-4,-2 15 1,0 0-1,4-13 3,-4 13-5,0 0 1,0 0-4,0 0 4,0 0-8,0 0 3,0 0 0,0 0 0,0 0-2,0 0 3,0 0 6,0 0-4,0 0 8,0 0 7,0 0 3,0 0 1,11 36 4,-7-24 4,-2-2-4,3 8 7,-5-8-4,3 8 5,-1-6-2,5 6 5,-7-3 1,5 5-10,0-5 7,0 1-4,2 4 2,-2-5-3,-2 3 2,3 1-6,-1 2 9,-2-1-9,2-2-1,-3-1-3,0 3 3,-2-3-4,3 3 4,-1 0-2,-2-1-2,-2-2 3,4 2-5,-4-4 1,2 1-5,2-1-6,-4-3 4,2-12-2,2 25 1,-2-16 1,1 1-1,-1-10-1,9 15 0,-2-5-4,1-6 1,3 2 0,4 1-1,2-1 0,4-5 2,-3-1-1,5 0 3,-1-1-2,0-4-1,7-1-3,-3-2 6,3-1-8,0-2 3,-11 0 0,6-3-1,4 0 1,-3-3-2,-2-3-12,0 1-6,0-1-11,-10 6-3,3-1-4,-3 0-10,-2 0-7,-5 5-10,1 0-12,0 2-18,-7 8-19,7-17-28,-7 17-21,-2-12-39,2 12-29,0 0-34,0 0-144,-19-12-434,19 12 192</inkml:trace>
      </inkml:traceGroup>
    </inkml:traceGroup>
    <inkml:traceGroup>
      <inkml:annotationXML>
        <emma:emma xmlns:emma="http://www.w3.org/2003/04/emma" version="1.0">
          <emma:interpretation id="{64743827-8F5B-4C00-8CAA-F1A28CBD330E}" emma:medium="tactile" emma:mode="ink">
            <msink:context xmlns:msink="http://schemas.microsoft.com/ink/2010/main" type="paragraph" rotatedBoundingBox="11930,16287 13135,16705 12948,17243 11743,168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2AACBC-8DF1-4BF9-AD32-C0E03F5E866B}" emma:medium="tactile" emma:mode="ink">
              <msink:context xmlns:msink="http://schemas.microsoft.com/ink/2010/main" type="line" rotatedBoundingBox="11930,16288 13135,16705 12948,17243 11743,16826"/>
            </emma:interpretation>
          </emma:emma>
        </inkml:annotationXML>
        <inkml:traceGroup>
          <inkml:annotationXML>
            <emma:emma xmlns:emma="http://www.w3.org/2003/04/emma" version="1.0">
              <emma:interpretation id="{A7714D6B-173D-4DA4-BE08-0A96D8A30F04}" emma:medium="tactile" emma:mode="ink">
                <msink:context xmlns:msink="http://schemas.microsoft.com/ink/2010/main" type="inkWord" rotatedBoundingBox="11929,16287 12449,16467 12263,17006 11743,16826"/>
              </emma:interpretation>
              <emma:one-of disjunction-type="recognition" id="oneOf1">
                <emma:interpretation id="interp5" emma:lang="en-IN" emma:confidence="0">
                  <emma:literal>b</emma:literal>
                </emma:interpretation>
                <emma:interpretation id="interp6" emma:lang="en-IN" emma:confidence="0">
                  <emma:literal>B</emma:literal>
                </emma:interpretation>
                <emma:interpretation id="interp7" emma:lang="en-IN" emma:confidence="0">
                  <emma:literal>u</emma:literal>
                </emma:interpretation>
                <emma:interpretation id="interp8" emma:lang="en-IN" emma:confidence="0">
                  <emma:literal>U</emma:literal>
                </emma:interpretation>
                <emma:interpretation id="interp9" emma:lang="en-IN" emma:confidence="0">
                  <emma:literal>5</emma:literal>
                </emma:interpretation>
              </emma:one-of>
            </emma:emma>
          </inkml:annotationXML>
          <inkml:trace contextRef="#ctx0" brushRef="#br0" timeOffset="14993.8342">-85 1160 79,'-4'-13'192,"4"13"-13,0 0-19,-2-14-10,2 14-18,0 0-19,0 0-3,0 0-17,0 0-3,0 0-10,0 0-8,0 0-7,0 0-9,0 0-3,0 0 3,0 0 1,0 0 1,0 0 2,0 0 2,0 0 0,0 0-1,0 0-6,0 0 0,0 0-1,-5 43 10,0-26-8,5-6 4,-3 3-1,1 4-7,-5-3 1,2 1-5,2 1-9,-4 3-1,3-4-3,3 4-4,1 0 4,-5 3-8,5-5-5,0 2-1,0 2-3,3-2 7,-1 0-12,-1 1 4,5-3-3,-5 0-1,3-1-5,-1 2 1,-1-2 0,1-3 3,-1 4-2,0-4-1,-2-2-5,0 4-15,3-5-13,0 2-12,-3-13-23,2 15-13,2-7-17,-4-8-4,0 0-9,0 0 2,8 17 2,-8-17-6,0 0 1,0 0-4,0 0 11,0 0 14,29-25 4,-29 25 7,9-14 4,-9 14 11,7-19 1,-7 19 11,3-14 10,-3 14 17,7-23 6,-7 23 7,7-20 2,-2 7 8,-5 13 15,17-20 7,-14 12 19,-3 8-8,12-20 0,-5 10-3,-7 10 3,14-17-3,-14 17 4,12-13 1,-12 13-4,20-11-1,-3 11 1,-17 0 2,24-5 6,-9 1-2,-15 4-2,38 9-1,-19-4 0,-2-2-9,-2 4 2,2 1-6,2 0 3,-10 0-3,6 1 5,-1 1-4,-4-5-6,-1 4-2,-3-2 0,-6-7 3,12 13 0,-10-7-1,-2-6-2,0 21 0,0-21-4,-14 13-1,6-5 1,-9 3-2,-2-3 0,-12 2-9,6 0-19,-6-6-19,9 0-13,-7 3-28,-2-2-21,4 6-29,6-5-33,1 0-19,-1 3-135,-3 3-334,7-4 147</inkml:trace>
        </inkml:traceGroup>
        <inkml:traceGroup>
          <inkml:annotationXML>
            <emma:emma xmlns:emma="http://www.w3.org/2003/04/emma" version="1.0">
              <emma:interpretation id="{A6EAB883-4DC9-4E2D-A149-C2D8EA172577}" emma:medium="tactile" emma:mode="ink">
                <msink:context xmlns:msink="http://schemas.microsoft.com/ink/2010/main" type="inkWord" rotatedBoundingBox="12782,17105 12848,16821 13054,16869 12988,17153"/>
              </emma:interpretation>
              <emma:one-of disjunction-type="recognition" id="oneOf2">
                <emma:interpretation id="interp10" emma:lang="en-IN" emma:confidence="0">
                  <emma:literal>R</emma:literal>
                </emma:interpretation>
                <emma:interpretation id="interp11" emma:lang="en-IN" emma:confidence="0">
                  <emma:literal>&amp;</emma:literal>
                </emma:interpretation>
                <emma:interpretation id="interp12" emma:lang="en-IN" emma:confidence="0">
                  <emma:literal>y</emma:literal>
                </emma:interpretation>
                <emma:interpretation id="interp13" emma:lang="en-IN" emma:confidence="0">
                  <emma:literal>A</emma:literal>
                </emma:interpretation>
                <emma:interpretation id="interp14" emma:lang="en-IN" emma:confidence="0">
                  <emma:literal>r</emma:literal>
                </emma:interpretation>
              </emma:one-of>
            </emma:emma>
          </inkml:annotationXML>
          <inkml:trace contextRef="#ctx0" brushRef="#br0" timeOffset="14143.3209">958 1714 43,'0'0'45,"0"0"-4,7 9-5,-7-9-2,0 0-7,0 0 6,0 0-5,0 0-7,5 11 5,-5-11-4,0 0 1,0 0 1,0 0 0,0 0-2,0 0 2,0 0-2,3 12 15,-3-12-19,0 0 4,0 0 4,0 0 1,0 0-2,0 0-6,-8 22 5,8-22-7,-10 11 2,10-11 1,-11 12 7,5-9-12,6-3 1,-14 11-9,14-11 12,-12 10-5,12-10-1,-7 3-11,7-3 6,-8 5-5,8-5 9,0 0 1,0 0-10,0 0 5,0 0-6,-21-1-2,21 1 2,0 0 7,-8-14-7,8 14-8,-7-14 18,7 14 0,-2-12 5,2 12-2,-3-15-4,3 15 1,0 0 1,5-24-4,-5 24 7,7-16 2,-4 9-7,-3 7 6,14-11 0,-8 5-5,-6 6 4,14-6-8,-14 6 6,12-5-5,-12 5 17,14-1-25,-14 1 11,0 0-4,0 0 7,22 7 1,-22-7 4,7 13-5,-7-13 1,5 12-2,-5 0-1,0-12 3,-4 22-2,3-9 2,-4-1-7,3-1 1,2-11 4,-7 23-5,4-16 0,-1 5-11,4-12 11,-7 15-3,4-7-2,3-8 4,-7 12 3,7-12 2,-7 8 7,7-8 0,-13 6-1,13-6-2,-12 3-4,12-3-6,-21 0 6,21 0 1,-20-8-4,10 4 1,10 4 2,-21-9-8,21 9 4,-10-8 2,10 8-8,-12-8 5,12 8 1,-5-14 1,5 14-3,0 0-5,0-14 0,0 14 2,0 0 0,0 0-5,15-15 1,-6 11-1,-9 4-1,17-4 1,-17 4 2,22 0 5,-22 0-3,25 6-3,-13-3 10,4 7-3,-6-6 2,2 5-2,-2-4-3,2 2 2,-3 3-2,-2-4 3,1 5 4,-8-11-5,7 17 1,-4-10 2,-3-7-1,0 18 1,0-7 0,0-11-4,-5 15 3,-2-7 2,7-8-3,-15 14 0,8-11-3,-1 5 0,-4-4 4,12-4 2,-16 7-6,16-7 4,-18 0-2,18 0 2,-19-7-3,19 7 1,-14-13 2,14 13-7,-10-16 1,3 5 0,4 0 1,3 11-3,-5-21 0,6 8 4,-1 13-3,4-24 2,-1 11 3,2 1-2,-1 6 2,2-7-1,0 2 0,0 2 2,-1 0 1,-5 9 1,18-11-4,-15 4 2,-3 7-2,14-8-6,-14 8 2,15-7 6,-15 7-1,14-1-4,-14 1 8,0 0-6,15 11-2,-15-11 1,7 13 4,-7-13-2,2 16 1,-2-16-2,0 19-5,-7-9 11,7-10-2,-16 23-2,10-15-1,-1 8 0,-4-12-5,3 11 1,-4-3 4,3-7 1,1 2-5,8-7 6,-14 8 0,14-8-4,-10 5-1,10-5 2,0 0 2,0 0-3,-19-17-1,19 17 0,-1-16 0,1 16 1,0-28-2,1 13-3,4-4 3,2 5 2,0-3-5,-2 3 4,5-2-6,-6 4 5,8 0-6,-5 6-10,-2 0-10,-5 6-8,0 0-22,25-12-14,-25 12-5,0 0-18,21 4 1,-21-4-21,20 9-4,-11 0-4,-2 1-103,5 5-241,-11-2 107</inkml:trace>
        </inkml:traceGroup>
      </inkml:traceGroup>
    </inkml:traceGroup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1:42.3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CE32D98-9446-4D9F-B9E0-D61D29715EB6}" emma:medium="tactile" emma:mode="ink">
          <msink:context xmlns:msink="http://schemas.microsoft.com/ink/2010/main" type="writingRegion" rotatedBoundingBox="12972,16962 13724,16962 13724,17078 12972,17078"/>
        </emma:interpretation>
      </emma:emma>
    </inkml:annotationXML>
    <inkml:traceGroup>
      <inkml:annotationXML>
        <emma:emma xmlns:emma="http://www.w3.org/2003/04/emma" version="1.0">
          <emma:interpretation id="{C22BBBE0-8ED1-4806-8FAD-952657B8DF99}" emma:medium="tactile" emma:mode="ink">
            <msink:context xmlns:msink="http://schemas.microsoft.com/ink/2010/main" type="paragraph" rotatedBoundingBox="12972,16962 13724,16962 13724,17078 12972,170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423482-8CEB-4A5A-AD3A-F416C05D091E}" emma:medium="tactile" emma:mode="ink">
              <msink:context xmlns:msink="http://schemas.microsoft.com/ink/2010/main" type="line" rotatedBoundingBox="12972,16962 13724,16962 13724,17078 12972,17078"/>
            </emma:interpretation>
          </emma:emma>
        </inkml:annotationXML>
        <inkml:traceGroup>
          <inkml:annotationXML>
            <emma:emma xmlns:emma="http://www.w3.org/2003/04/emma" version="1.0">
              <emma:interpretation id="{48854E11-83C5-43B6-AF41-41471C3B6F7B}" emma:medium="tactile" emma:mode="ink">
                <msink:context xmlns:msink="http://schemas.microsoft.com/ink/2010/main" type="inkWord" rotatedBoundingBox="12972,16962 13724,16962 13724,17078 12972,17078">
                  <msink:destinationLink direction="with" ref="{00B33965-8CF2-4FED-B4C5-FCD321261FF5}"/>
                </msink:context>
              </emma:interpretation>
              <emma:one-of disjunction-type="recognition" id="oneOf0">
                <emma:interpretation id="interp0" emma:lang="en-IN" emma:confidence="0">
                  <emma:literal>E</emma:literal>
                </emma:interpretation>
                <emma:interpretation id="interp1" emma:lang="en-IN" emma:confidence="0">
                  <emma:literal>F</emma:literal>
                </emma:interpretation>
                <emma:interpretation id="interp2" emma:lang="en-IN" emma:confidence="0">
                  <emma:literal>=</emma:literal>
                </emma:interpretation>
                <emma:interpretation id="interp3" emma:lang="en-IN" emma:confidence="0">
                  <emma:literal>+</emma:literal>
                </emma:interpretation>
                <emma:interpretation id="interp4" emma:lang="en-IN" emma:confidence="0">
                  <emma:literal>t</emma:literal>
                </emma:interpretation>
              </emma:one-of>
            </emma:emma>
          </inkml:annotationXML>
          <inkml:trace contextRef="#ctx0" brushRef="#br0">973 1923 40,'0'0'75,"0"0"-7,0 0 10,0 0-14,0 0 5,0 0-2,0 0-8,0 0 3,0 0-6,0 0-8,0 0-2,0 0-3,0 0 1,0 0-8,0 0-2,0 0 3,0 0-16,0 0 3,0 0 1,0 0-2,0 0-8,-22-5 4,22 5-24,0 0 24,0 0-6,0 0 2,0 0 7,0 0-5,0 0-1,0 0 1,0 0-5,0 0 0,0 0 1,0 0 4,0 0-8,0 0-3,0 0 5,0 0-2,0 0-4,0 0 6,0 0-3,0 0-5,0 0 5,0 0 4,53-15-1,-53 15-7,16-5-2,-16 5 7,15-9-1,-15 9 6,15-11-6,-11 9 1,-4 2 5,0 0 0,20-10-3,-20 10 1,0 0-2,17-7-9,-17 7 9,0 0 1,16-8-6,-16 8 0,13-8-8,-13 8 7,0 0-1,29-1-5,-29 1-11,23-6-20,-8 1-19,2-3-25,-2 7-17,2-5-11,-17 6-77,29-9-197,-29 9 88</inkml:trace>
          <inkml:trace contextRef="#ctx0" brushRef="#br0" timeOffset="1280.8166">1090 1907 11,'0'0'40,"0"0"-4,0 0-1,0 0-1,0 0-3,0 0-7,0 0-5,0 0 0,0 0 5,0 0-9,0 0 7,0 0-5,0 0 2,0 0-5,0 0-3,0 0-2,0 0-8,0 0-7,0 0-1,30-28-5,-18 24 2,-1-1-10,-3 1-4,6-3-4,-14 7-18,29-8-49,-19 0 21</inkml:trace>
          <inkml:trace contextRef="#ctx0" brushRef="#br0" timeOffset="557.2334">1125 1843 5,'0'0'61,"0"0"-8,0 0 0,0 0-8,0 0-11,0 0 2,0 0 5,0 0-6,0 0-10,0 0 0,0 0-4,0 0-6,0 0-5,0 0 5,0 0 15,0 0-19,0 0 0,0 0-1,0 0-2,0 0-1,0 0 5,0 0-4,0 0 3,0 0-2,0 0-1,0 0-6,0 0 4,0 0 9,0 0-10,0 0-4,0 0 1,0 0 3,0 0-2,0 0-2,0 0 5,0 0-7,0 0 6,0 0 0,0 0-4,0 0-3,0 0 4,0 0-3,0 0 6,0 0 0,0 0-3,0 0-1,0 0-4,0 0 6,0 0-3,0 0 5,0 0-1,0 0-2,0 0-1,0 0-1,0 0 3,0 0-2,0 0 1,0 0-1,0 0 4,0 0 4,0 0-6,0 0 6,0 0-12,0 0 3,0 0-3,0 0 3,0 0-2,0 0 3,0 0-3,0 0 3,0 0-8,0 0 7,0 0-2,0 0-6,0 0-7,0 0-2,0 0-10,0 0-2,0 0-8,0 0-13,0 0-36,0 0-92,0 0 41</inkml:trace>
          <inkml:trace contextRef="#ctx0" brushRef="#br0" timeOffset="1940.2107">1197 1898 14,'0'0'31,"0"0"-4,0 0-3,0 0-2,0 0 0,0 0 1,0 0-9,0 0-3,0 0 3,0 0-2,0 0-10,0 0 12,0 0-7,0 0 3,0 0-7,0 0 6,0 0-4,0 0 0,0 0 1,0 0 0,0 0 3,0 0-2,0 0-5,0 0 5,0 0 4,0 0-2,0 0-4,0 0-5,0 0 4,0 0-1,0 0 2,0 0 1,0 0 0,0 0-7,0 0 0,0 0 1,0 0 2,0 0 10,0 0-7,0 0 1,0 0-5,0 0 2,0 0-1,0 0 5,0 0-7,0 0 1,0 0 7,0 0 2,0 0-2,0 0 3,0 0-5,0 0 5,0 0-1,0 0-6,0 0 6,0 0-7,0 0 8,0 0-6,0 0-2,0 0 7,0 0-7,0 0 1,0 0 0,0 0 3,0 0-5,0 0 0,0 0-3,0 0 5,0 0 0,0 0-2,0 0 2,0 0-5,0 0 5,0 0-1,0 0-5,0 0 7,0 0 3,0 0-11,0 0 6,0 0-4,0 0-1,0 0 2,0 0 4,0 0-8,0 0 4,0 0 4,0 0 1,0 0-5,0 0 1,0 0-3,0 0-1,0 0 9,0 0-6,0 0-2,0 0 2,0 0-6,0 0-5,0 0-20,0 0-14,0 0-34,0 0-83,0 0 37</inkml:trace>
          <inkml:trace contextRef="#ctx0" brushRef="#br0" timeOffset="2419.2141">1255 1879 48,'0'0'61,"0"0"-14,0 0 2,0 0-5,0 0 4,0 0 0,0 0-11,-15 5 1,15-5-11,0 0 4,0 0-4,0 0 6,0 0-12,0 0 9,0 0-8,0 0-1,0 0-4,0 0-2,0 0 0,0 0 8,0 0-7,0 0-9,0 0-4,0 0 5,0 0 2,0 0 4,0 0-9,65-9-3,-46 9 2,-19 0 2,34-5-3,-12 5-6,4 0-7,-1-4-1,8 4-11,-3-2-3,4-3-3,-4 1-10,2 4 0,-3-4-4,-10 3-5,3-2-39,0-1-94,-1 3 42</inkml:trace>
        </inkml:traceGroup>
      </inkml:traceGroup>
    </inkml:traceGroup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1:45.8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67E1504-A2FE-479F-AE9E-0DF51E11C5A9}" emma:medium="tactile" emma:mode="ink">
          <msink:context xmlns:msink="http://schemas.microsoft.com/ink/2010/main" type="inkDrawing" rotatedBoundingBox="13298,17055 15336,16881 15341,16934 13303,17109" shapeName="Other"/>
        </emma:interpretation>
      </emma:emma>
    </inkml:annotationXML>
    <inkml:trace contextRef="#ctx0" brushRef="#br0">19 161 21,'0'0'48,"0"0"-1,0 0 5,0 0 8,0 0-9,0 0 3,0 0-7,0 0 5,0 0-4,0 0-2,0 0-4,0 0-11,-20 3 9,20-3-15,0 0 2,0 0-1,0 0-5,0 0-1,0 0-2,0 0-3,0 0-7,0 0 6,0 0 1,0 0-2,0 0-13,0 0 7,0 0 3,0 0 1,0 0-6,0 0-6,0 0 6,0 0 3,0 0 1,0 0-6,0 0 3,0 0 0,0 0-6,60 0 5,-60 0 4,27-1-9,-27 1 2,27-6-7,-8 2 8,-2 3 2,-17 1-1,38-7-7,-18 2 8,-3 5 0,-17 0-5,26-3-5,-11-1 4,-15 4 10,36-4-5,-19 2-11,2-1 8,-2-1 3,-17 4-4,29-3-2,-14 2-7,-15 1 12,31-1-3,-31 1 0,24-5 4,-24 5-5,29-1 3,-15-3-4,-14 4 2,31-3 4,-14 2-5,-17 1 1,32-4 1,-11 3-3,-6 1 4,5-4-5,-1 2 4,-19 2 11,36-5-16,-19 4 2,-1-2 2,-16 3-2,35-4 4,-17 4-1,-18 0-1,23-1-1,-23 1 3,28-7-3,-16 6 4,-12 1-1,29-1-5,-29 1 0,24-5 8,-24 5-6,25-1-3,-25 1 7,24-4-2,-24 4 1,26 0-8,-26 0 1,29-4 11,-16 4-7,-13 0 8,33-4-9,-33 4 3,24-1-4,-24 1 1,27-4-1,-13 4 7,-14 0-6,27 0 1,-27 0 0,27-3 3,-27 3 2,26-4-5,-12 1 7,-14 3-4,24-1-4,-24 1 5,27-2-15,-12 0 7,-15 2-2,24-4 8,-24 4 2,24-4 11,-24 4-9,22-1-4,-22 1-4,23-7 6,-23 7-4,17 0-1,-17 0 5,0 0-3,15-5 11,-15 5-20,0 0 7,21-2 2,-21 2 0,0 0-5,0 0 5,23-1-1,-23 1 10,0 0-8,0 0 0,0 0 8,24 0-5,-24 0-15,0 0 5,19 1 2,-19-1-4,0 0 10,22 0-5,-22 0 0,0 0-4,0 0 9,21-1-3,-21 1 9,0 0-17,0 0 9,0 0-4,0 0 7,0 0-3,0 0 5,36 0-4,-36 0 2,0 0-1,24 1 1,-24-1 0,0 0 1,0 0-2,24 2 2,-24-2-3,0 0-5,0 0 2,29 0 13,-29 0-13,0 0 1,0 0 7,27-2-6,-27 2 3,0 0-5,0 0 6,26-1-8,-26 1-2,0 0 8,0 0-4,22 1 2,-22-1 12,0 0-10,17 2 0,-17-2-3,0 0-2,22 0 6,-22 0 0,0 0 2,15 5-2,-15-5 1,0 0-3,0 0 10,23-4-14,-23 4-4,0 0 8,0 0-7,27-1 6,-27 1 2,0 0-3,19-2 5,-19 2-2,0 0-8,0 0 7,20-6-2,-20 6 2,0 0 7,21 0-8,-21 0 5,0 0-2,24 0-6,-24 0 17,0 0-11,22 1-4,-22-1-3,0 0 8,24-1 3,-24 1-15,0 0 16,22 5-5,-22-5-6,0 0 0,22 0 7,-22 0-10,17 1 14,-17-1-9,0 0 5,0 0-13,22 0-23,-22 0-5,0 0-24,0 0-16,14 0-61,-14 0-148,0 0 65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1:08.5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40306BC-94C6-43BE-AE39-1287A7D422C2}" emma:medium="tactile" emma:mode="ink">
          <msink:context xmlns:msink="http://schemas.microsoft.com/ink/2010/main" type="writingRegion" rotatedBoundingBox="9317,16541 13806,15146 14152,16258 9663,17653"/>
        </emma:interpretation>
      </emma:emma>
    </inkml:annotationXML>
    <inkml:traceGroup>
      <inkml:annotationXML>
        <emma:emma xmlns:emma="http://www.w3.org/2003/04/emma" version="1.0">
          <emma:interpretation id="{EB828EF7-A95C-4C04-B647-E51AA6DDA578}" emma:medium="tactile" emma:mode="ink">
            <msink:context xmlns:msink="http://schemas.microsoft.com/ink/2010/main" type="paragraph" rotatedBoundingBox="9317,16541 13806,15146 14152,16258 9663,176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DEC7F0-A226-4CCD-907C-3C99A4A62CC4}" emma:medium="tactile" emma:mode="ink">
              <msink:context xmlns:msink="http://schemas.microsoft.com/ink/2010/main" type="line" rotatedBoundingBox="9317,16541 13806,15146 14152,16258 9663,17653"/>
            </emma:interpretation>
          </emma:emma>
        </inkml:annotationXML>
        <inkml:traceGroup>
          <inkml:annotationXML>
            <emma:emma xmlns:emma="http://www.w3.org/2003/04/emma" version="1.0">
              <emma:interpretation id="{E84D3A49-63CF-439F-AE5C-EA4EEE77243D}" emma:medium="tactile" emma:mode="ink">
                <msink:context xmlns:msink="http://schemas.microsoft.com/ink/2010/main" type="inkWord" rotatedBoundingBox="10242,16254 13806,15146 14152,16258 10587,17366"/>
              </emma:interpretation>
              <emma:one-of disjunction-type="recognition" id="oneOf0">
                <emma:interpretation id="interp0" emma:lang="en-IN" emma:confidence="0">
                  <emma:literal>its</emma:literal>
                </emma:interpretation>
                <emma:interpretation id="interp1" emma:lang="en-IN" emma:confidence="0">
                  <emma:literal>its 9</emma:literal>
                </emma:interpretation>
                <emma:interpretation id="interp2" emma:lang="en-IN" emma:confidence="0">
                  <emma:literal>Ersa</emma:literal>
                </emma:interpretation>
                <emma:interpretation id="interp3" emma:lang="en-IN" emma:confidence="0">
                  <emma:literal>its G</emma:literal>
                </emma:interpretation>
                <emma:interpretation id="interp4" emma:lang="en-IN" emma:confidence="0">
                  <emma:literal>"Ears</emma:literal>
                </emma:interpretation>
              </emma:one-of>
            </emma:emma>
          </inkml:annotationXML>
          <inkml:trace contextRef="#ctx0" brushRef="#br0">26-70 13,'0'0'77,"0"0"0,0 0-7,0 0 1,0 0-11,-9 7-1,9-7-2,0 0-4,0 0-5,0 0-6,0 0-5,0 0 2,0 0 5,0 0-8,0 0-4,0 0 5,0 0-7,0 0 0,0 0 9,0 0-8,0 0 3,0 0-3,0 0 1,0 0-6,0 0-4,0 0-3,0 0 4,0 0-4,0 0-7,0 0 5,0 0-12,0 0-11,36-19-8,-36 19-26,12-1-15,-12 1-8,0 0-8,19 3-11,-19-3-67,10 5-161,-10-5 72</inkml:trace>
          <inkml:trace contextRef="#ctx0" brushRef="#br0" timeOffset="380.7829">0-2 82,'0'0'123,"0"0"-7,0 0-4,0 0-9,0 0-16,0 0-5,0 0-10,0 0-5,0 0-10,0 0 4,0 0-10,0 0-3,0 0-14,0 0-5,0 0 2,0 0-3,0 0-4,0 0-1,38 11-2,-28-5-3,4-5 0,3 4 0,-2-3 0,2 3-8,6 1-12,-1-5-10,-2 8 10,-1-5-4,2-1-22,-4 3-10,5-5-5,-7 5-10,4-2-5,-4-1-9,-3-1 0,0 1-11,-12-3-69,22 0-158,-22 0 69</inkml:trace>
          <inkml:trace contextRef="#ctx0" brushRef="#br0" timeOffset="859.5083">28 36 40,'0'0'58,"0"0"-8,0 0 0,0 0 3,0 0-14,0 0 7,0 0-4,41-1-4,-41 1-10,15 0 4,-15 0-2,17-1-2,-17 1 2,17 0-9,-17 0-8,21 0 4,-21 0-10,20 0-3,-10 1-12,-10-1-7,23 1-7,-23-1-19,18 0-12,-6 0-29,-12 0-87,21-1 39</inkml:trace>
          <inkml:trace contextRef="#ctx0" brushRef="#br0" timeOffset="3718.4872">26-8 31,'-14'4'80,"14"-4"-2,0 0 0,0 0-5,0 0-4,0 0 6,0 0-5,0 0-2,0 0 0,0 0-8,0 0 0,0 0-6,0 0-2,0 0 0,0 0-7,0 0 1,0 0-2,0 0 0,0 0 6,0 0-9,0 0 7,0 0-7,0 0-1,0 0 2,0 0-4,0 0-1,0 0-1,0 0-2,0 0 2,0 0-4,0 0 0,0 0-3,0 0-6,0 0 4,0 0-2,0 0-2,0 0 0,0 0-2,0 0 3,0 0 0,0 0 2,0 0 4,0 0 0,0 0 1,0 0 0,0 0-5,0 0 2,0 0 0,0 0 0,0 0-4,0 0 1,45 2 0,-45-2 2,0 0-1,18 2 5,-18-2-5,12-2 0,-12 2-2,16 2 1,-16-2-2,0 0-2,20 0-1,-20 0 0,0 0-3,19-2 0,-19 2 1,0 0-4,17-2 0,-17 2-1,0 0-1,19 2 2,-19-2 3,0 0-3,17-2-1,-17 2-2,14 2 2,-14-2 2,0 0 0,15 0 0,-15 0 1,12 2 1,-12-2 3,0 0-3,22-2-1,-12 0-1,-10 2 2,0 0-1,18-4-2,-18 4 0,20 1-2,-20-1 8,17-1-7,-17 1-3,21 0 3,-21 0 0,17-4 4,-4 4-3,-13 0 7,21-3-4,-13-1 3,-8 4-3,23 0-1,-23 0 4,18-4-1,-18 4-4,14-2 2,-14 2-1,17-2-1,-17 2-7,15-1 1,-15 1 4,0 0-5,19 0 2,-19 0-2,0 0-2,17 0 2,-17 0-4,16-4 1,-16 4-2,13-1 4,-13 1-3,17 0 1,-17 0 0,16-2-1,-16 2 1,17 3-1,-17-3 7,15 0-3,-15 0 0,16 0 4,-16 0-2,12 4 1,-12-4-1,15 1 1,-15-1 1,0 0-2,20 0 1,-20 0 1,16 0-5,-16 0 6,15 2 0,-15-2-5,17 5-1,-17-5 1,16 0 1,-16 0-2,15 5 0,-15-5 3,15 0-9,-15 0 5,16 1 2,-16-1-2,20-1 2,-20 1 4,17 1 1,-17-1-2,21 2-2,-13-2 3,-8 0 2,19 4-4,-7-3-1,-12-1 0,19 0 1,-5 3 5,-14-3-4,22 2-3,-10 0 11,-12-2-7,19 1-3,-8 1 0,-11-2-3,19 5 4,-19-5-3,19 3 4,-19-3-1,19 0-8,-11 2 3,-8-2 3,21 3-2,-21-3 6,15 4-10,-6-3-2,-9-1 0,20 0 1,-20 0 5,17 2 6,-17-2-13,17-2 2,-17 2-2,21 2 4,-11-2-3,-10 0-1,21 0 4,-21 0 2,17 0-2,-17 0 0,15 2-2,-15-2-3,15 0 5,-15 0 0,14 3-5,-14-3 2,14 5 2,-14-5-6,0 0 5,15 2 3,-15-2-3,0 0-2,16 0 0,-16 0 0,10 3 2,-10-3-1,0 0 0,15 0 2,-15 0-5,0 0 3,0 0-3,19 0 1,-19 0 5,0 0-2,15-2-2,-15 2 1,0 0 3,0 0-3,12 2 1,-12-2 2,0 0 1,0 0-6,0 0 2,0 0 2,0 0-1,19 0 0,-19 0-4,0 0 3,0 0-1,14 2 2,-14-2-6,0 0 3,0 0 7,8 8-7,-8-8-2,0 0 2,0 0 4,0 0 0,17 0 0,-17 0 2,0 0-3,14 1-3,-14-1 4,0 0-2,0 0-1,14 2 1,-14-2 1,0 0-1,0 0 0,0 0-2,12 5 6,-12-5-7,0 0 4,0 0-3,0 0 0,0 0 6,0 0-4,0 0-5,0 0 5,0 0 0,0 0 0,0 0 0,13 0 0,-13 0 0,0 0 3,0 0-1,0 0-2,0 0 3,0 0-3,0 0 2,0 0 0,0 0 0,0 0-7,9 4 14,-9-4-11,0 0 1,0 0 1,0 0-1,0 0-4,0 0 4,0 0 1,0 0 6,0 0-6,0 0 0,0 0-1,0 0 2,0 0-1,0 0-1,0 0 2,0 0-5,0 0 4,0 0-3,0 0-1,0 0-1,0 0 3,0 0 3,0 0 1,0 0-3,0 0 2,0 0 3,0 0-3,0 0 0,0 0-3,0 0 0,0 0 2,0 0 4,0 0-4,0 0 4,0 0-2,0 0-2,0 0 3,0 0-4,0 0 0,0 0 0,0 0 9,0 0-7,0 0 0,0 0 7,0 0-13,0 0 7,0 0 0,0 0-2,0 0-2,0 0 4,0 0-1,0 0-2,0 0 1,0 0 3,0 0-3,0 0 5,0 0-5,0 0-2,0 0 3,0 0 3,0 0-5,0 0 2,0 0-1,0 0-2,0 0-1,0 0 0,0 0 4,0 0-1,0 0-2,0 0 11,0 0-6,0 0-3,0 0-2,0 0 3,0 0 3,0 0-3,0 0-2,0 0 2,0 0-5,0 0 5,0 0-5,0 0 1,0 0 3,12-11 0,-12 11-2,0 0 0,0 0 1,0 0 1,0 0 12,10-3-5,-10 3-7,0 0-2,9-10-1,-9 10 3,6-7-3,-6 7 3,0 0 2,12-8-1,-12 8-4,9-6-1,-9 6 4,8-6-2,-8 6 4,7-9-3,-7 9 2,9-12-3,-9 12 5,7-7 1,-7 7 0,8-13-6,-8 13 5,7-5 0,-7 5-2,0 0-2,7-11 0,-7 11 2,0 0-5,7-8 7,-7 8-1,0 0-5,8-11 2,-8 11 3,0 0 0,9-9-4,-9 9 1,0 0 4,7-11-6,-7 11 2,6-9 0,-6 9-1,0 0 2,11-9 3,-11 9-6,8-10 3,-8 10 1,7-6 1,-7 6-1,9-9-3,-9 9 0,0 0 2,6-11-3,-6 11 3,9-6-2,-9 6 9,8-6-8,-8 6 9,0 0-9,11-6 1,-11 6 0,0 0-2,8-12 3,-8 12-2,0 0 0,11-10 1,-11 10 0,6-10-1,-6 10 1,9-8 1,-9 8 2,8-13-5,-8 13 1,11-12-4,-8 5 6,-3 7-4,7-15 2,-7 15 1,8-13 1,-8 13-2,9-11-3,-9 11 4,7-9 3,-7 9-3,5-10 1,-5 10 0,7-11 0,-7 11 0,8-8-2,-8 8 1,9-7-1,-9 7-2,0 0 5,10-10-3,-10 10 5,10-10-5,-10 10 4,11-7-2,-11 7 1,10-8-2,0 3 0,-10 5-5,9-8 2,-9 8 2,13-8-2,-13 8 6,12-8-4,-12 8 2,9-7 0,-9 7-4,12-7 7,-12 7-3,10-6 5,-10 6-3,9-7-6,-9 7 11,12-5-8,-12 5 7,8-12-10,-8 12 3,14-7-2,-11 3 0,-3 4-6,12-10 4,-12 10 0,9-7 7,-9 7-3,8-7-1,-8 7 2,12-8-2,-12 8 2,10-8-1,-10 8-1,9-5 5,-9 5-13,7-8 9,-7 8 4,0 0-2,8-11-5,-8 11 8,9-8-4,-9 8-2,0 0 1,12-9 1,-12 9 3,7-6-5,-7 6 2,0 0-2,12-9 1,-12 9-2,6-8 3,-6 8-11,0 0 10,14-9-1,-14 9-1,9-10 1,-9 10 1,12-8 1,-12 8-2,11-7 1,-5 1-1,-6 6-3,13-11 7,-13 11-6,9-5-2,-9 5 18,8-8-15,-8 8 3,12-10-3,-12 10 2,9-10 1,-2 4-8,-7 6 11,10-7-3,-10 7-6,14-11 6,-14 11-4,13-8 4,-8 4 0,-5 4-1,14-12 1,-7 6-7,-7 6 10,15-9-2,-10 3-4,-5 6 6,16-11-3,-9 8-4,-7 3 2,12-9 4,-7 2-3,-5 7 2,10-7-3,-10 7 9,12-11-5,-12 11-4,10-8-2,-10 8 4,12-6 0,-12 6-1,9-8-1,-9 8 1,15-9 3,-15 9-4,9-6 1,-9 6-3,13-6 1,-13 6 3,10-8-1,-10 8 0,12-5-1,-12 5 0,9-4-1,-9 4 3,0 0-3,14-6 0,-14 6 8,8-8-3,-8 8-3,0 0-1,12-4 3,-12 4-3,12-7 1,-12 7-6,0 0 6,10-6 2,-10 6 2,12-3-5,-12 3-3,9-7 9,-9 7-5,0 0 0,15-7 3,-15 7-2,9-5-2,-9 5-1,0 0 4,13-8-5,-13 8 0,9-6-1,-9 6 0,10-4-2,-10 4 10,14-7-3,-14 7 6,8-11-6,-8 11-1,12-7 4,-12 7-5,11-6 7,-11 6-11,11-8 5,-11 8 0,9-8-9,-9 8 12,10-8 0,-10 8-2,7-9 0,-7 9-1,0 0 1,12-7 0,-12 7 2,0 0-4,9-7 0,-9 7 5,0 0-3,0 0 3,0 0-1,0 0-3,0 0 14,6-6-15,-6 6 3,0 0-2,0 0-4,11-6 3,-11 6 0,0 0-2,12-8 3,-12 8 0,0 0-2,8-6 4,-8 6 5,0 0-4,0 0-2,0 0 5,7-7-1,-7 7-2,0 0 0,0 0 2,0 0-5,0 0 3,0 0-3,0 0 4,0 0-6,0 0-2,0 0 0,9-8 2,-9 8 2,0 0 0,0 0 0,0 0 0,0 0-1,0 0 1,0 0-13,0 0-21,0 0-36,0 0-43,6-12-61,-6 12-83,0 0-289,0 0-591,0 0 261</inkml:trace>
          <inkml:trace contextRef="#ctx0" brushRef="#br0" timeOffset="8554.2211">1763 209 56,'-12'-12'205,"12"12"-17,-4-11-26,4 11-13,0 0-12,11-24-13,-4 20-14,-7 4-10,20-12-13,-1 4-5,-4 3-3,4 3-6,0-2 2,3 3-1,-5-3 1,2 3 1,-2 1 14,0 1 0,-3 1-3,-1 0-6,1-1-7,-14-1-8,17 0-6,-17 0-5,10 11-2,-10-11-5,-1 18-3,1-18-3,-16 23-4,1-10 0,-7 4-11,1-4 0,1 3-4,-8-3 2,3 7-7,4-11 0,-1 9-3,2-10-1,2 0-3,1 3 3,2-6-8,3-1-4,2 1-4,10-5-1,-16 11 0,11-7-1,5-4 1,-8 7-2,8-7 0,0 0 1,0 0 1,0 0 2,0 0 0,29 3 7,-29-3 0,17 3 5,-5 1 2,-2-2 2,-10-2 2,21 9 3,-11-4 2,-2 3 2,3-2-3,-3-1-2,1 3-1,-9-8-2,10 12-4,-3-4 1,0-4 1,-7-4-4,6 16-2,-6-16 2,2 12 1,-2-12-1,0 11-1,0-11 0,0 0-1,-22 15 0,15-9-2,-3 1 0,-4-1 0,1-1-3,1-3-1,-4 5-2,-3-4-7,2 0-26,0 4-3,2-4-11,-4-3-2,2 4-4,2-4-17,-2 0-13,-2 0-18,2-4-22,17 4-21,-24-10-8,12 7-13,2-5-10,-1-1-159,1 3-361,2-9 160</inkml:trace>
          <inkml:trace contextRef="#ctx0" brushRef="#br0" timeOffset="9368.1303">3331-1045 202,'1'-20'228,"-1"20"-10,-1-14-14,1 14-13,0 0-14,-2-16-12,2 16-11,0 0-13,0 0-8,0 0-14,0 0-7,-2-15-15,2 15-8,0 0-11,0 0-4,0 0-9,0 0 1,0 0 3,0 0 0,-30 23 0,18-8-12,3-2 0,0 2 0,-2 0-3,2 0 0,0 2-7,1 0 2,-1 2 16,1-6-10,3 6-3,0-2-4,-2 2-7,5-4-1,0-2-7,1-1-2,-4-3 1,5-9-4,0 15-6,0-15 1,0 0-6,5 17 2,-5-17-3,15 0 5,-15 0-10,24-17 0,-10 9-4,-2-4 4,8-6-4,1 4-4,-6 0 3,5-4 5,-3 2-7,4-8 2,1 8-5,-3-4 7,-2 7-9,-2-1 2,-1 5 0,3-2 4,-1 5-1,-3-4 5,-3 5 9,2 0-3,0 2 2,-12 3-3,19-8 1,-19 8-5,14-2 5,-14 2-5,0 0 7,10 16 6,-10-1 2,-5 4 3,0 2 3,-7 4-7,-2 5-1,-8 7-1,10-6-7,-10 3-5,1-6 5,3-5-6,-1 4-19,5-3-26,-1 0-23,6-6-29,1-1-29,-3 0-43,6-1-51,2-5-51,-2 1-52,0-6-160,5-6-513,0 0 227</inkml:trace>
          <inkml:trace contextRef="#ctx0" brushRef="#br0" timeOffset="7748.683">-587 156 118,'0'0'145,"-5"-13"-11,5 13-4,-7-12-15,7 12-3,-7-8-5,7 8-4,0 0-6,0 0-1,0-15-9,0 15-6,0 0-7,14-17-4,-6 14 2,1-3-3,1 1 2,-10 5 1,26-8 0,-16 5 0,0 0 2,-10 3 4,22-3-3,-22 3-4,26 2 3,-26-2-3,17 1 0,-7 6 0,-10-7-5,16 8-2,-6-1-7,-10-7-7,5 12 2,-2-3-9,-3 6 1,0-3-4,-6 0 0,0 4-3,-2 2-8,-1-3-3,-4 1-1,-3 1-2,1-2 1,0 0-4,-1 2-3,1-3 0,-7 9-20,3-4-2,-7-1 3,4 0 0,-2 3 2,2 1 0,0-2 2,6-8-4,-1 2 0,0 0 2,2-1 0,-1-1 3,3 4 2,-1-6 1,6 0 4,-1-2-3,1-5 0,8-3 4,-12 12-2,12-12 3,-9 5 0,9-5 0,0 0 4,0 0 4,0 0-4,0 0 4,0 0-4,50-7 1,-30 1 6,7-5-9,6 2-1,-4 1 0,-3 1-10,3 0-15,-2-2-9,-3 5-22,-2 4-23,0 0-29,-3-4-26,1 8-46,1-8-32,-1 4-28,1 4-183,-4-2-443,4 0 196</inkml:trace>
        </inkml:traceGroup>
      </inkml:traceGroup>
    </inkml:traceGroup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1:52.5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5272B87-B261-4EFA-AC57-BC27042AFEAB}" emma:medium="tactile" emma:mode="ink">
          <msink:context xmlns:msink="http://schemas.microsoft.com/ink/2010/main" type="inkDrawing" rotatedBoundingBox="19018,12188 20287,11555 20737,12458 19469,13091" semanticType="enclosure" shapeName="Other">
            <msink:sourceLink direction="with" ref="{3AAA1C9D-16EE-49C5-B6B7-493FA343E97E}"/>
          </msink:context>
        </emma:interpretation>
      </emma:emma>
    </inkml:annotationXML>
    <inkml:trace contextRef="#ctx0" brushRef="#br0">611 9 101,'-12'-3'133,"0"-1"-13,-1-1-16,13 5-8,-35 2-6,17 5-16,-11-1-1,3 1-7,-1 4-2,1 1-7,0 3-4,3 1-8,-1 3 8,1 1-3,0 2 8,-3 10-1,-3 3 4,2-4-8,1 4 0,4 0-3,5-7 4,-6 10 0,3 0 1,6-8-2,-3 6 0,-3 1 1,8 3 1,0-9 0,-2 6 4,6 3-11,4-6-5,4-6 2,0 5-2,-3-4-6,1 1 2,7-1 0,2 0 4,2-1 1,2 2 0,7-5 5,0 0 1,3-1-1,4-2-2,6-5 4,8 3-5,9-7 0,0-6-4,7-1-2,3-9-5,3-3-2,3-2-5,26-8 1,-30-1-4,0-6 0,11-12-5,-14 6 0,-4-3-4,-7-8 1,2 3-2,-7-5-1,0-1-3,-7-3 3,2-1-2,-9 1 0,0-4-2,-8 6 3,0-2-3,0-1 0,-9 6-1,-2 3 1,-8 6-1,-3 1 1,-4 1-3,-1-1 0,-8 2-1,-3 5-3,-10-8 0,4 11-1,-13-7-1,-3 9 1,-7 0 0,-3 3 1,-7 5 0,-5 5-5,-4 2-11,-23 4-12,6 8-15,-1 5-18,23 4-25,-20 10-21,21-7-19,-14 16-22,23-6-23,8 6-25,-2 1-17,13 0-145,-2 2-386,11 1 171</inkml:trace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9:20.501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2AE1F205-426B-4ED7-A795-682FEF72AFFC}" emma:medium="tactile" emma:mode="ink">
          <msink:context xmlns:msink="http://schemas.microsoft.com/ink/2010/main" type="writingRegion" rotatedBoundingBox="2457,3332 9224,3115 9576,14075 2810,14292"/>
        </emma:interpretation>
      </emma:emma>
    </inkml:annotationXML>
    <inkml:traceGroup>
      <inkml:annotationXML>
        <emma:emma xmlns:emma="http://www.w3.org/2003/04/emma" version="1.0">
          <emma:interpretation id="{77401561-E2B0-4237-B35D-0FD9B0A8BCBB}" emma:medium="tactile" emma:mode="ink">
            <msink:context xmlns:msink="http://schemas.microsoft.com/ink/2010/main" type="paragraph" rotatedBoundingBox="2465,3328 6609,3287 6614,3822 2470,38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F3F46C-3E02-483F-880B-7B3C31BF8FA3}" emma:medium="tactile" emma:mode="ink">
              <msink:context xmlns:msink="http://schemas.microsoft.com/ink/2010/main" type="line" rotatedBoundingBox="2465,3328 6609,3287 6614,3822 2470,3863">
                <msink:destinationLink direction="with" ref="{5895E646-2091-462C-9426-E287D719D1D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E5A1FCF-B694-42EC-A026-3D38067799A6}" emma:medium="tactile" emma:mode="ink">
                <msink:context xmlns:msink="http://schemas.microsoft.com/ink/2010/main" type="inkWord" rotatedBoundingBox="2465,3328 4588,3307 4593,3820 2470,3841"/>
              </emma:interpretation>
            </emma:emma>
          </inkml:annotationXML>
          <inkml:trace contextRef="#ctx0" brushRef="#br0">227 52 181,'0'0'187,"-5"-6"1,1 2-8,4 1-17,0 3-9,-6-7-5,2 2 1,3 2-5,-3 0-7,4 3-11,-5-6-9,4 4-11,-5-1-15,6 3-4,-4-5 0,-1 2-4,5 3-10,-6-1-12,6 1-7,-11 1-5,3 2-4,0 1-9,-2 1-3,-2 2-9,-2 4 0,1 0-1,-1 4-3,1 1-6,1 1 0,-1 1 1,4 1-2,-1 1-5,4 0 2,-3 10-2,3-1-2,1-8-3,4 9 4,2-3-5,-1 0 5,0-7 0,5 0 1,1 0-8,-2-7 4,2 4-1,2-1 3,-4-3-3,4-2 0,2-2 1,0 2 1,0-4-3,2-2 0,2 0-1,1 0 2,-3-7 1,2 5-2,1-4-4,-2-1 4,0-3-1,2-1 1,0 1 4,-5-2-5,6-3 2,-6 2-3,3 0 4,-6-3 1,2 2-4,-2-7 4,-2 3-4,-1 1 2,1-1 4,-4 3-5,0-4 2,1 7 4,-2-2-6,0 0 2,1 3 0,-1 1 4,0 0-3,0 1-2,0 1 0,0 3-3,0-7 0,0 7-3,0-4-2,0 4 3,4-4-6,-4 4-1,0 0 0,0 0-3,0 0 2,0-4-3,0 4 2,0 0 4,0 0 3,8 8 0,-4-5-1,0-1 0,3 1 1,-2 0 3,4-2-3,0-2 2,2 2 3,1 0-5,-4-1 3,0 1 4,1-1-4,-4 0 0,5-1 2,-10 1 0,10 0 0,-10 0 3,6-1 0,-6 1 10,9 1 14,-9-1 3,6-4 7,-6 4 5,0 0-1,4-1 0,-4 1 4,0 0 0,6-1-2,-6 1-4,0 0-5,0 0-2,0 0-6,4-3-3,-4 3-8,0 0-4,0 0-6,0 0-1,0 0-3,6 8 2,-6-2 1,0 1-6,4 2-21,-3 1-34,0 3-35,3 0-26,0 2-47,0-4-51,2 1-62,-5-2-172,9 0-484,-5-3 214</inkml:trace>
          <inkml:trace contextRef="#ctx0" brushRef="#br0" timeOffset="394.0768">677 238 2717,'-5'-14'62,"-1"2"7,2 0 33,3 3-4,-5 0 14,6 1-7,-4 1-12,3 2-15,-1-1-20,0 3-5,1-2-8,1 5-13,-4-5-22,4 5-59,0 0-43,0 0-46,0 0-53,0 0-68,4 19-226,1-13-524,-4 6 232</inkml:trace>
          <inkml:trace contextRef="#ctx0" brushRef="#br0" timeOffset="237.0389">701 304 237,'-4'-4'331,"4"4"-14,-2-4-9,-3 1-21,5 3-26,-3-3-28,3 3-28,0 0-17,0 0-24,0 0-18,-3-2-19,3 2-16,0 0 5,0 0-19,0 12-7,2-4-11,-2 0-1,0 4-10,0 0-4,0 5 6,0-2-19,0-1-2,0 4-5,0-5-7,0 1-14,0 0-58,-2-1-48,-1-1-57,2 0-74,1-4-80,0-1-209,-3-4-544,3-3 241</inkml:trace>
          <inkml:trace contextRef="#ctx0" brushRef="#br0" timeOffset="805.2198">910 270 166,'0'0'370,"0"0"-3,0 0-43,0 0-23,0 0-26,0 0-25,0 0-25,0 0-34,0 0-17,0 0-16,0 0-23,0 0-8,0 0-23,0 0-13,5 8-13,-5-5 0,1 5-7,4 2-14,-1 3 3,-4 3-3,5-1-5,0 1-12,0 6 2,1-4-3,3 0-4,-3-2-5,4 0-13,-4-4-6,3-2-28,1 0-28,-1-2-18,-1 0-31,4-6-26,-4 3-29,4-4-14,1-2-6,1-3-5,1 1-9,-4-4 23,-1 2 5,2-5 22,-5 1 15,1-2 33,1 1 6,-6-4 17,1-3 27,0 0 22,1 1 5,-5 3 19,0-2 11,0 5 30,0-3 12,-1 6 13,-3-4 21,3 3 3,1 2-9,-5 0-9,5 1-10,-2 1-6,2 4-9,-3-5-10,-1 1-8,4 4-4,0 0-4,0 0-7,-11 7 3,5 1-5,3-1-6,2 2-1,-4 3-15,3 1-17,-2 2-29,3 3-41,-1-7-33,1 4-29,2-3-52,1 0-192,-1-3-425,5 0 189</inkml:trace>
          <inkml:trace contextRef="#ctx0" brushRef="#br0" timeOffset="1565.0945">1415 296 146,'0'0'236,"0"0"-19,0 0-20,-1-4-19,1 4-15,0 0-17,0 0-12,0 0-14,0 0-11,0 0-14,5-7-9,-5 7-7,5-4-6,0 1-7,-1 1-9,-2-2-4,2 1-4,-3-1-7,4 0-2,-2 1-6,-2-3-4,-1 2-5,4-1-7,-4-2-1,-4 2-3,4-2-3,-1 1-7,-2 0 7,-2 1-1,4 2-3,-3 1-2,2-2 3,2 4 3,-9-7 3,8 5 3,1 2-3,-9-1 1,9 1-1,-14 7-1,4 0 2,3-2-2,-3 6-3,1-2 0,-1 0 0,2 2 0,0 1 7,0-1 1,2 2-4,2-4 2,1 3 1,-1-2-2,4 5 1,0-4-1,3 1-2,1 0 5,0-2-2,2 1 0,1-4 0,5 1 2,0 1-1,1-5 0,2-2-2,-4 0 0,4 2-2,3-3-1,-6-2-2,3-3-1,4-1-2,-4 2 1,5-5-12,-4-3-7,-4 5 0,1-5-4,3 2 5,-1-3-3,-7 3 5,3-2 0,-4 3-3,3-2 7,-4 0-1,-1-1 6,0 1 0,1-1 15,-1 2 12,-3 2 14,0 0 7,3 2 5,-4 0 1,2-2-8,-1 3-2,-2 0-4,0 4-6,1-5-5,-1 5-5,0-4-1,0 4-6,0 0-4,0 0-2,0 0-2,0 0 1,-3 18-1,0-10-2,3 2 1,-5 2-1,10-2 0,-6 1-1,1-2-3,1 3 2,2-3-5,-1 0 3,-1-2-1,2 0 2,7 4 3,-5-9-3,1 2 1,3 1 12,2 2-15,-3-5-3,-1-1 1,7-1 2,-3-3-5,1 2-12,2-7-6,-3 1-4,3 3-3,-4-3 3,2-2-3,2-2-1,0-1 4,-2 1 1,-7 3 3,6-1 3,-7-1 5,2 2 1,-1 2 7,0 0 17,0 2 12,-4 0 5,2 1 0,2 0-2,-5 3-3,0-6-8,0 6-6,0 0 0,0 0 3,0 0-5,5 12 4,-5-4-2,-4 3-1,8-4 9,-3 5-10,-1-4-1,1 3-3,3-1-1,4 1 5,-1 0-4,1-2 1,4 1-4,4-2-26,2 0-66,3-5-92,2 1-129,0-10-190,10-5-541,1 1 241</inkml:trace>
        </inkml:traceGroup>
        <inkml:traceGroup>
          <inkml:annotationXML>
            <emma:emma xmlns:emma="http://www.w3.org/2003/04/emma" version="1.0">
              <emma:interpretation id="{6740EC5A-A3E5-4B06-B62A-B69488ED5CB5}" emma:medium="tactile" emma:mode="ink">
                <msink:context xmlns:msink="http://schemas.microsoft.com/ink/2010/main" type="inkWord" rotatedBoundingBox="5332,3426 6610,3414 6614,3822 5336,3835"/>
              </emma:interpretation>
            </emma:emma>
          </inkml:annotationXML>
          <inkml:trace contextRef="#ctx0" brushRef="#br0" timeOffset="2128.1474">2996 171 2706,'-3'-9'8,"-2"0"82,3 0-28,-3 3-9,4-3 18,-2 4 19,-1 1 19,3-1 4,-1 3-10,0-3-3,2 5 5,-5-5-27,5 5-5,0 0-13,-2-3-4,2 3-10,0 0-4,-9 14-3,3-4 3,-3 6-2,-2 4-4,1 0 0,0 5-7,4-5-1,-3 0-6,3 8 6,0-8-8,3 1-1,-2-1 1,4-1-5,1 0-4,0-5-19,0-1-29,0 0-34,1-3-23,4 1-28,-5-3-38,5-3-33,-2-1-37,3-4-41,-6 0-257,10-5-571,-4-5 253</inkml:trace>
          <inkml:trace contextRef="#ctx0" brushRef="#br0" timeOffset="2348.5885">2910 256 73,'-1'-12'211,"-2"1"9,3 0-10,-1 1-12,1 2-10,0 0 2,1 0-12,3 2-8,-3-2-21,3 1-17,2 2-12,-1-1-11,0-1-7,9 4-5,-3 0-10,-1 3-13,2 0-6,0 3-6,0 0-3,2 2-11,-3 4 0,1-4-6,-2 6-5,0-5-1,-1 7-6,-3-2-1,2 2 2,-6-2-5,-2 4 0,1-2-2,-2 5-2,-4-1-3,-2 3 0,-1 0 2,-7-2-23,2 1-18,-4-3-19,-5 4-18,7-3-20,-5 3-29,4-5-18,0-2-41,1-1-38,-1-1-191,3-4-426,3-2 188</inkml:trace>
          <inkml:trace contextRef="#ctx0" brushRef="#br0" timeOffset="3058.0677">3415 309 78,'-1'-4'301,"1"-1"-25,0 5-25,-3-7-24,1 3-20,2 4-23,-4-5-22,3 2-18,1 3-13,-5-2-16,5 2-7,-11 1-12,3 2-12,2-1-10,-5 2-8,3 1-8,1 0-5,-1 0-9,2-1-4,-3 1-3,3 1-5,0 3-2,2-1-4,-2 4-4,1-6-2,0 3-4,1 0 2,-1 2-4,0-2-1,4 1-6,-1-2-4,-1 0-1,3-2-6,0-1-4,0 0-7,0 1-10,5-2-10,-5 0-4,4-3-1,-4-1 9,11 1 3,-11-1 3,10-4 0,-4 0 2,3-1 3,-2-4 6,6 1 2,-3-2 3,-3 0 0,6-5 3,-2 3 19,-2 2 0,-2-3 21,3-3-2,-1 5 14,0 0 2,-3 0-7,2 0 2,-3 2-1,-3 2-3,1 1 6,0-1-2,-2 5-7,-1-4 1,3 2-4,-3 4-10,1-5 0,3 2 0,-4 3-10,0 0-4,0 0-5,0 0 3,0 0-1,2 11-1,-2-3-2,0-1 2,-1 5 1,1 1-1,1 0-2,-1-1 1,1 1 0,3 0-1,0-3 1,-3 3 1,4-4 0,-2 5-1,1-3-3,0-3 2,1-1-2,1 0 1,-2 0-1,4-3-3,3 0 1,0-3-4,3-1-14,-2-3-14,3 1-16,6-6-14,-2 0-4,1-4 6,-3-1 3,1-5 6,-3 1 5,-1 1 6,1-2 7,-2 2 28,1-2 7,-6 2 9,0-1 18,-1 4 3,-2 1 27,-4 0 5,3-2 22,1 5 22,-5-2-3,1 2-8,3 0 0,-4 4-6,0-1 5,1 1-10,-1 5-4,-1-8-9,2 5-21,-1 3-3,0 0-2,0 0-8,0 0-2,-6 18-8,4-7 2,-2 4-12,0 3 5,1 0-1,1 3-2,-4-1-5,5 2 1,-2-1-4,3-2-9,-5-1-32,4 0-47,0-2-35,-1 1-36,2-5-29,0-2-47,3 1-49,-2-1-266,1-3-582,1-3 258</inkml:trace>
          <inkml:trace contextRef="#ctx0" brushRef="#br0" timeOffset="3546.5975">3709 238 242,'-3'-3'244,"3"3"-17,-5-4-17,5 4-24,4-7-17,2 3-15,2 2-11,2-2-17,4-1-12,7 0-10,0 1-13,2 2-6,1 0-8,-2 0-9,1-4-9,-2 5-2,1 1-4,1-2-7,-6 1-5,4 1-3,-6-1-4,0 0-4,1 1-3,-5-2-7,3 2-2,-4-1 2,-1 2-2,-3-2 2,3 1-7,-3-1 4,-6 1-3,9 1 1,-9-1-5,7 1 2,-7-1-2,0 0-3,8 2-3,-8-2-3,0 0-1,1 3 3,-1-3 0,-1 10 1,-3-3-3,0-2 3,4 3 0,-5 1-1,3-2 0,-1 0 0,-2 0 7,-1 1 6,2 0 0,3-2-3,-4-1-1,4-1 3,-3 0-6,3 1 0,1-5 3,-3 4-3,3-4-1,-1 4 1,1-4 0,0 0 1,0 0-3,0 0-2,0 0-2,10-9-1,-5 4-2,-1-4 2,1 3 2,-3 0-3,3-1 4,0 0 1,0 1 4,-5-1 7,4 0 26,1 2 24,-4 0 17,3 0 9,-3 0 12,-1 1 10,4 0 11,-4 4-4,1-7-2,-1 7-14,0 0-8,0 0-19,2-2-12,-2 2-8,0 0-2,0 0-7,0 15-8,2-8-2,-2 2-6,1 2-6,-1 3-36,0 1-66,3 0-76,-1 2-91,1 1-85,-1 4-309,2-2-687,-4-2 304</inkml:trace>
        </inkml:traceGroup>
      </inkml:traceGroup>
    </inkml:traceGroup>
    <inkml:traceGroup>
      <inkml:annotationXML>
        <emma:emma xmlns:emma="http://www.w3.org/2003/04/emma" version="1.0">
          <emma:interpretation id="{22792A13-4518-4DAB-9678-3D13F5B59261}" emma:medium="tactile" emma:mode="ink">
            <msink:context xmlns:msink="http://schemas.microsoft.com/ink/2010/main" type="paragraph" rotatedBoundingBox="2668,5145 9016,4941 9041,5721 2693,59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EC241D-D41D-4BB2-863F-AB49ADC8FD7D}" emma:medium="tactile" emma:mode="ink">
              <msink:context xmlns:msink="http://schemas.microsoft.com/ink/2010/main" type="line" rotatedBoundingBox="2668,5145 9016,4941 9041,5721 2693,5925"/>
            </emma:interpretation>
          </emma:emma>
        </inkml:annotationXML>
        <inkml:traceGroup>
          <inkml:annotationXML>
            <emma:emma xmlns:emma="http://www.w3.org/2003/04/emma" version="1.0">
              <emma:interpretation id="{7CDD916A-676A-43C8-AAE4-DC0264CD7D8C}" emma:medium="tactile" emma:mode="ink">
                <msink:context xmlns:msink="http://schemas.microsoft.com/ink/2010/main" type="inkWord" rotatedBoundingBox="2669,5164 5250,5081 5269,5662 2687,5745"/>
              </emma:interpretation>
            </emma:emma>
          </inkml:annotationXML>
          <inkml:trace contextRef="#ctx0" brushRef="#br0" timeOffset="8108.8326">534 1886 84,'-2'-5'230,"1"1"-21,-2-2-17,3 0-16,-4 1-18,2-1-5,1 1-8,-2 2-14,1-2-13,-1 1-15,-3 0-6,1 1-10,-5 2-12,0 2-12,-5 2-5,0 1-9,-5 4-1,0 1-11,0 3 0,-6 3-7,4 4-1,3-5-3,7-1-6,-2 2 0,2-2-3,3 1-2,6-4-6,-1 2 2,1-1-3,3-3-2,5 2 2,0 0-2,3-1 1,3 2-2,2-1 0,6 0 1,-2 1 0,1-1 1,-1-1-4,0-1 2,1 1-1,-7-3-3,3 3-2,-4-4-2,0 2 4,-4-1 0,0 1-1,2-3 4,-7 2 1,2-1 1,-1 2 2,-4 2 2,-2-1-2,-5 0 1,-2 0-1,1 0 1,-7 3-2,-1-1 7,-2-2-8,0-1 0,-1-1-4,1-4 5,2 1-8,-1-1-11,3-2-23,2-2-34,-1 1-35,5-3-40,-1-3-67,0 0-129,6 0-367,5-5 163</inkml:trace>
          <inkml:trace contextRef="#ctx0" brushRef="#br0" timeOffset="8490.2674">716 1890 8,'1'-2'339,"2"-2"-6,-2 1-16,-1 3-14,0-7-28,0 7-15,4-5-26,-4 5-26,1-3-23,-1 3-26,0 0-18,0 0-15,0 0-10,0 0-11,-5 22-12,4-9-10,-2 7-9,-2 3-1,4-2-12,0 5-9,-3-3 3,4 3-7,0 1-4,-1-9-6,1-2-8,0 2 1,0 0-7,1-4 1,-1-1-2,-1-1-4,1 0 0,-3-3-4,3 1-1,0-5-4,-1 0-8,1 2-8,0-2 0,0-1-2,0-4 3,1 6 1,-1-6-4,0 0 2,0 0-5,9-11-3,-3 2 3,3-2-4,0-4 1,3 2 0,-3-3 3,-1 7-4,1-2 6,-1 2 2,-2 4-1,0-5-2,2 4 1,-3-1-1,-2 3 0,1 2 2,0 1-4,-4 1 4,10-3-1,-10 3-1,0 0-3,11 4 1,-5 1 4,0 0-16,2 0-33,-2 2-27,0 2-41,3-2-31,2 1-46,-1-2-38,0 0-221,5-1-499,6-1 221</inkml:trace>
          <inkml:trace contextRef="#ctx0" brushRef="#br0" timeOffset="9176.4426">1277 2018 264,'-3'-6'273,"0"1"-24,-1 1-19,2 0-22,1 0-15,1 4-19,-8-6-18,5 4-17,0 0-9,3 2-19,0 0-12,-11 1-13,3 3-8,1 0-9,-3 1-4,-4 3-9,-2 4-5,-4-1-5,5 4-6,-2-1-6,4-1-1,1 2-10,0-2 2,4 3 5,0-4-11,2-3-3,0 4-2,3-2 1,1-2-5,4 0-1,-2-3 0,3 1-2,2-2 2,-1-2 0,4 1-2,3-1-4,2-3-2,1 0-6,3-3-10,-1-2-16,4-4-6,-4 1-7,2-1-2,-2 0 6,1 0 2,-6-2 3,1-3 8,-2 1 4,1 4 1,-4-3 10,-2 2 6,2-1 4,-2 2 13,-2-2 10,0 3 14,-2 0 0,2 0-2,-3 2 9,0-1 12,0 1-2,0 1 4,1 1-9,-1 4-5,-1-7-5,1 7-3,1-6-7,-1 6-3,0-4-5,0 4-6,0 0 0,3-3-2,-3 3-6,0 0 1,0 0-1,2 16 0,-1-10-2,-1 4 3,0-2-2,1 5 3,-1 0-6,0-1 7,0 2-1,2-2-2,-2 1 0,2-1-2,-1-3-1,0 2-2,2-3 6,3 2-3,-3-4-3,4-1 4,-1 0 2,4-3 4,1 1-9,2-3 1,-1-1 3,7-5-4,-4 1-7,1-4 2,-3-2-1,-2 3-3,2-6 3,-1 8-2,-5-5 2,1 1 3,-2 1 1,0-1 4,-1-1-1,-3 0 0,0 1 2,0 0 0,0-1 12,-2 2 3,0 0 21,-2 3 3,2-2 15,0 3 1,-1-1-2,1 1 4,0 1-10,0 4 6,-1-7-12,1 7-4,0-5-11,0 5-11,0 0 1,0 0-7,0 0 3,-2 24-2,0-11-5,0 6 1,-2 2 3,1 0-3,0 6 1,-2 1-5,2-5 5,-3 4-5,3 1 1,0-6 1,0-1 0,2 0-13,0 1-40,-2-6-42,2 4-43,1-2-55,-1-3-61,2-3-73,0-2-187,3 0-549,-3-4 243</inkml:trace>
          <inkml:trace contextRef="#ctx0" brushRef="#br0" timeOffset="9426.6723">1551 2108 2221,'-1'-13'42,"-1"-1"-40,2 3 9,0 0-12,3-1-4,1 3 5,2-2 1,-2 4 0,3-2 5,2 3-5,3 0 7,-2 3-6,2 2 1,1 0-1,2 2 0,-5 0 1,-1 2-3,-3 1 0,6 0 3,-3 4 1,-4-1-2,0 0-2,0 2 6,-5 3-3,1-1 2,-2 2-1,-4 4 2,0-1 0,0 0-9,-6-2-12,1 4-21,-5-3-20,-1-1-31,1-1-10,2-3-41,1-4-180,-3 0-344,5-3 152</inkml:trace>
          <inkml:trace contextRef="#ctx0" brushRef="#br0" timeOffset="9852.6982">2029 2012 100,'0'0'147,"7"2"-3,-7-2-8,0 0-7,0 0-2,13-4-9,-7 3-9,-1-3-11,2 1-7,-3 0-7,2-1-9,-2 0-3,1-1-9,-2 1-5,0-2-7,1 0-6,-4 0-3,1-3 0,2 4-5,-2-3-5,-1 1 10,-1 2-1,1 1-1,-4-2 0,4 1 5,-2 1-5,-3 2-2,2-2-2,3 4-5,-11-1-4,11 1-3,-19 5-1,8-1-1,-1 4-5,0 0 0,-3 1 0,1 3 2,3 0 3,0 2 16,4-3-2,1-2-2,-2 4 0,2-2 3,1 0-6,5-1-2,-1-1 1,2 2 3,3-1-5,0 2-4,2-4 1,-1-2 0,5 0 2,3 2-6,0-4-2,7-3-5,-4 2-17,-1-3-63,3 1-94,3-4-85,0 0-147,-2-5-425,0 1 187</inkml:trace>
          <inkml:trace contextRef="#ctx0" brushRef="#br0" timeOffset="10131.4358">2402 1955 119,'-5'4'256,"5"-4"-9,0 0-19,-5 3-16,5-3-20,0 0-16,0 0-18,0 0-18,0 0-13,0 0-9,0 0-7,0 0-6,0 0-6,0 0-8,35-8-7,-20 4-7,5 3-4,-6-1-11,7-1-6,-3-3-10,4 2-3,-1 3-3,2-2-4,6-3-32,-8 0-55,3 3-41,-2 1-55,-2-5-59,-5 3-195,-1-1-435,-1-1 193</inkml:trace>
          <inkml:trace contextRef="#ctx0" brushRef="#br0" timeOffset="10371.3997">2734 1770 283,'0'0'342,"-8"-2"-20,8 2-19,0 0-30,-7-2-25,7 2-32,0 0-18,0 0-29,0 0-17,0 0-15,0 0-17,0 0-10,8 13-6,-4-8-7,2 1-14,1 4-14,1 0-1,-1 2-6,3 3-9,-3-3-6,-3 1 2,-1 0-11,1 6-3,-1 0-3,-4 2-7,0-1-28,-5 2-55,-12 4-47,-3 3-52,-1-1-91,-7 1-263,-2-1-553,-14 6 244</inkml:trace>
        </inkml:traceGroup>
        <inkml:traceGroup>
          <inkml:annotationXML>
            <emma:emma xmlns:emma="http://www.w3.org/2003/04/emma" version="1.0">
              <emma:interpretation id="{28E102EA-0C9E-4570-8FD6-3E936B24C2AA}" emma:medium="tactile" emma:mode="ink">
                <msink:context xmlns:msink="http://schemas.microsoft.com/ink/2010/main" type="inkWord" rotatedBoundingBox="6026,5037 9016,4941 9041,5721 6051,5817"/>
              </emma:interpretation>
            </emma:emma>
          </inkml:annotationXML>
          <inkml:trace contextRef="#ctx0" brushRef="#br0" timeOffset="10961.9649">3767 1910 11,'0'-10'246,"-5"1"-14,5 2-3,-2 0-12,-2 0 1,0 2-3,1 0-6,0 0-16,3 5-15,-3-5-15,3 5-16,-2-5-19,2 5-13,-4-4-12,4 4-16,0 0-9,0 0-6,-12 9-6,8 1-9,-2 0-1,0 4-9,-3 4-6,0 1-3,2 4 0,-2 3-7,-1 3-1,3 4-4,-2 0 3,1 1-4,0-1 0,-1 2-5,4-2-3,-2-2-4,-1 0-7,2-11-22,2 2-27,-1-4-33,4 0-33,0-6-28,-3-2-28,4-3-23,0-2-41,-1-3-179,1-2-441,0 0 196</inkml:trace>
          <inkml:trace contextRef="#ctx0" brushRef="#br0" timeOffset="11195.8092">3603 2005 30,'1'-12'197,"4"-5"-12,-1 6-2,1-1-7,1 3-8,3-2-12,2 2-8,1 0-9,1 3-12,5-2-3,-5 2-15,2 4-3,0 0-13,-2 2-10,2 2-7,-2-2-9,3 2-4,-5 0-12,-1 2 0,0 1-10,0 0 3,-2 1-8,-2 1 1,-1 2-4,-4 3 2,-1-1-6,-1 4 0,-7 3-4,1-1 1,-8 2 2,-6 1-6,-3 1-4,-1 0 0,-1-1-1,0-2-5,6-6-11,3 1-13,-3-4-28,6 0-38,3-2-36,2-3-51,2-1-231,-2-1-429,4-1 190</inkml:trace>
          <inkml:trace contextRef="#ctx0" brushRef="#br0" timeOffset="11657.4473">4147 2006 12,'0'0'221,"0"0"-15,-4 3-22,4-3-18,0 0-17,0 0-12,0 0-15,0 0-11,0 0-7,0 0-14,0 0-7,0 0-10,0 0 0,0 0-8,20-7-8,-16 4-4,2-1-3,-1 0-7,-1 0-4,2-2-3,-1-2-2,-1 2-7,0 0 0,0-2 1,-2 1-8,0-1 2,-2 1-5,0-2 6,0 4-3,-2-3 0,0 3-1,0-1 1,-2 2-2,-1 0-2,0 2-2,-2 2-5,7 0-4,-19 5 3,5 0-1,1 3 0,0 0-4,2 2 0,1-1-3,1 2 1,2-2 4,-2 4-3,4-3-4,0 0 4,1 2 3,3 0 1,1 0-5,0 0 2,5 0 2,-4 0-3,7-2 3,-1 2-1,2-1 0,2-2 3,4 3-2,5-7-3,-3 1-3,6-2-23,-2-3-38,10-4-49,0-5-44,-1-1-203,0-3-388,-8 1 173</inkml:trace>
          <inkml:trace contextRef="#ctx0" brushRef="#br0" timeOffset="12329.8144">4550 1914 58,'1'-5'198,"2"-3"13,-3 0 2,1 3-21,-1-2-6,0 0-6,0 2-9,-1 1-7,1 4-9,0-8-9,0 8-16,0-6-11,0 6-12,0 0-15,0 0-14,0-3-9,0 3-9,0 0 0,0 0-7,-3 16-7,6-9-4,-3 4-5,0 2-5,0 1 0,-3-2-3,6 1-3,-6 0-4,3 2 1,3-6-1,-3 5-5,0-3 0,1 0-6,-2-3 0,2-1 0,-1-3 1,2 1 0,-2 0-4,0-1 3,3-1-3,-3-3 0,0 0-1,1 3 1,-1-3-2,14-8-3,-7 1 5,3-2-6,-1-1 4,6-2-4,0-3-2,-2-3 0,2 2 0,-1-2 0,1 2 0,-1-1-3,1 3 0,-3 1-1,-1 4 1,-5 0 3,0 3 1,-2 1-3,0 0 2,1 0 0,-4 1 0,4 3-2,-1-2-2,-4 3 0,4-2-3,-4 2 0,1-3 1,-1 3-1,0 0 1,0 0-2,0 0 2,4 12 2,-7-8 0,6 3-2,-1-1 3,-2 5 0,0-4 2,3 0-2,-2 7 3,-1-3-2,1 0 0,3 0 6,1 1-3,0 0-2,1-4 4,2 3-2,-2-3 1,-2-2-1,2 0 3,0-2 0,3 1 1,-2-3 0,1 1-6,0-2 8,2 1-4,0-2 3,3-2 1,-2-2-2,1-1 0,0 1-2,0-4 2,-1 0-5,9-1-1,-5-4-15,1-1 1,-2 1-1,0 0-2,-2 4 1,1-5-1,-1-1 0,-3 5 4,-2-3 2,-3 0 12,6 3-2,-6-3 14,1 1 21,-2-3 11,1 4 23,-3-2-8,3 0 15,-4 1 17,0 0 12,0 0 6,-1 1 8,0 2-6,-1 1-6,1 3 2,1 0-2,-2 0-7,0 1-15,1 0-15,1 4-8,0 0-13,0 0-5,0 0-7,0 0-2,0 0-8,-6 19 1,5-7 1,-2 1-6,3 5 3,-4 2-1,3-2-6,0 1-4,0 0 4,-3-6-2,8 5 0,-4 0-13,1-1-36,-1-3-40,1-3-37,-1 1-38,1 0-36,2 1-40,-3-7-58,2 1-61,-2-1-218,3-2-607,1-1 269</inkml:trace>
          <inkml:trace contextRef="#ctx0" brushRef="#br0" timeOffset="13494.3602">5028 1832 33,'0'0'173,"0"0"-20,0 0-13,0 0-12,0 0-7,21-4-16,-12 2-9,4-2-12,2 2-12,4-3-2,2 3-12,-2-2-2,1 0-6,2 2-4,-1-2-6,0 2-5,-2-1-2,-4 1-6,6-2 3,-7 2-4,3 0-3,-4 2-1,2-3-8,-2 1 1,-1-1 1,1-1 3,-4 2-9,0 1 6,-2-2-4,1 2 2,-2 0 8,-6 1 15,11-1 14,-7-1 8,-4 2 0,7-1 0,-7 1-5,0 0-6,0 0-2,0 0-8,0 0-2,0 0-6,5 4-3,-5-4-2,-5 6-2,1 0-5,3-2 0,-5 0-2,2 2-5,1 1 0,-3-1 3,3 1-7,-1-2 4,-1 5-2,2-2-4,0-1 1,-1-1-2,0 1 3,3 0-4,0 1 2,0-2-3,-1 1 1,1-2 0,-1 2-2,4-3 1,-2 0-3,0-4-5,0 8-3,1-7-3,-1-1-1,0 0-1,9 1-3,-9-1-1,0 0 1,14-6 3,-10 1-2,0-1 1,2-3 1,1 1 7,-1 1 0,2-2 2,-5 3 1,7-3 2,-8 4 17,0-2 25,2 1 16,-2 2 0,3-1-4,-5 0 1,1 1-8,-1 4 3,3-5-9,-3 5-6,4-4-8,-4 4-4,0 0-2,2-2-3,-2 2-7,0 0 0,0 0-2,0 0 0,9 11 2,-9-4-1,1-2-3,-1 2 0,5-1-2,-5 4 2,1-2 2,3-1-3,-4 1 1,5-1 0,0 0-3,0 2 0,0-2 1,5 1 2,0-1-3,1 0 1,-2-3-2,1-1 0,2 0 3,-3 0-5,2-3-1,2 1 2,-3-1 0,2 0 0,-2-3-3,1 2 0,-1-3 0,0-1-2,-1 1-1,-2 0-2,3-3-1,1 2 3,-1-1 1,-1 0-1,-3 1 2,-2-2-3,2 0-3,-1 3 0,-1-1 1,-3-1-1,4 1 1,-5 3 1,3-2 0,-3 0 1,0 4-1,0 0 0,-3-7-1,3 7-1,-5-3 0,5 3 0,0 0-1,0 0 2,-10 2-1,10-2 2,0 0-2,-15 3 4,14 1 1,-4-2 1,0 2-1,0 0-1,1 0 1,2 0 6,-2 1-11,-1 1 5,3-1-1,0 1 2,0-3-3,0 3 1,2-3 2,0 3 0,0-6 0,-2 7-1,2-7 5,0 5-1,0-5-3,0 0 2,4 4 1,-4-4-2,6 0-1,-6 0-3,0 0-6,0 0-11,0 0 4,13-7 0,-11 5 2,-2 2-1,1-7 6,3 4 0,-4 3 1,1-6 3,2 2 3,-3 0 2,1-1 2,-1 5 3,2-5 10,-2 5 9,3-4-3,-3 4 3,0 0 2,0-5-3,0 5-4,0 0-1,0 0-3,0 0-8,0 0 2,0 0 1,0 0 1,-5 14 0,0-3 2,5 3-1,-7 1-1,3 4 2,0 3 0,-1 1-3,-1 4 2,2 5 3,2-4-1,-2 2-1,0-3 1,4 3-2,-3-2-3,0-8 2,-1 3 4,1-2-3,1 1 1,-3-2 0,-1-1-1,2 1 0,2-1-2,-3-6 2,-3 2-1,2-3 11,1-1-1,0-5 12,-1 2 10,4 0 10,-3-4 9,0-1-5,-2-1-4,1-2 1,6 0-10,-16-2-1,9-5-4,-7 0-2,5-3-6,-1-1-1,3-1-6,-3-4 0,1 0-4,-1-4-3,1 1 0,4-1-1,0 4-2,2-3-7,3 4-9,0-2-1,2-1-43,2 0-13,2 0-18,0 0-29,3 1-46,6 1-37,0-3-55,1 6-177,2-2-459,6-1 203</inkml:trace>
          <inkml:trace contextRef="#ctx0" brushRef="#br0" timeOffset="13919.0695">5959 1846 137,'2'-4'187,"3"2"-10,-5 2-12,0 0-13,0-5-16,0 5-12,1-3-18,-1 3-12,0 0-8,0 0-7,0 0-5,0 0-15,-10 12-2,5-5-2,2 1-6,0-2-6,-2 3 0,0 2-2,3-2 6,0 3 17,-1 0 0,1 0-3,2 0-5,-1-4-8,2 4 0,1-1-6,-1-1-4,1 0-3,2-4-1,1 2-3,-4-3-3,3-1 1,1-1-7,1 1 0,-4-1-5,2 0 4,-4-3-2,10 0 1,-10 0-3,10-3 5,-5-1-8,-1-2 2,2 0-1,2-4-4,-7 1 3,4-3-2,-4 0-1,3-2-2,-4 1 1,4-5 2,-4 5-1,0 1 3,0 0 10,-4 1 24,4 1 18,-1 1 1,1 4 1,0-1-12,-3 2-10,3-2-4,-1 2-7,1 4-1,-1-4-10,1 4-7,0 0-2,0 0-8,-19 7-21,15-3-22,-2 1-28,1 2-35,1-1-42,3 0-33,1-2-38,-1 1-223,1 0-470,1 0 207</inkml:trace>
          <inkml:trace contextRef="#ctx0" brushRef="#br0" timeOffset="14347.7972">6198 1824 81,'3'-4'282,"-3"4"-15,0 0-21,0 0-28,0 0-23,4-5-23,-4 5-20,0 0-20,0 0-8,0 0-14,0 14-11,0-8-11,0 3-8,-3 0-8,6 2-6,-3-4-8,0 4-4,1-2-5,-1 2-2,0 0-7,3-3-4,-1 2-4,-2-3-5,1 1 2,3-4-4,-4 2-5,4 2 1,-4-6-5,1 2 2,-1-4-1,0 3-5,5-1-4,-5-2-8,0 0-5,9-8-6,-3 3-8,-1-4-7,1 1 10,3-3 2,-3-2-1,3 2-1,0-1 7,2-4 0,-4 5 4,-3 0 0,3 0 4,0 2 2,-1 1-2,-4 1 1,1 1-2,1 0 4,-2 2-5,1 0-1,0 2 3,-3 2-2,4-3-2,-4 3 4,0 0-4,8 5 5,-7 0-3,2 0 0,0 6 3,-2-3 8,3 3-2,-3-1 8,2 1 1,-1 3 8,-1-3-4,2 0 1,-3 0 2,1-2-3,3 0-3,-2 0 0,3 0 0,-2-4 4,4 0-6,2 0 0,2-4-15,2-2-38,2-1-66,8-9-81,7 5-252,-1-9-474,1-1 210</inkml:trace>
        </inkml:traceGroup>
      </inkml:traceGroup>
    </inkml:traceGroup>
    <inkml:traceGroup>
      <inkml:annotationXML>
        <emma:emma xmlns:emma="http://www.w3.org/2003/04/emma" version="1.0">
          <emma:interpretation id="{9398DF32-1762-4560-838F-1E22E30D3814}" emma:medium="tactile" emma:mode="ink">
            <msink:context xmlns:msink="http://schemas.microsoft.com/ink/2010/main" type="paragraph" rotatedBoundingBox="2600,6077 8246,6018 8266,7938 2620,79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69E8AB-969C-4899-AFB6-A7881AB6D322}" emma:medium="tactile" emma:mode="ink">
              <msink:context xmlns:msink="http://schemas.microsoft.com/ink/2010/main" type="line" rotatedBoundingBox="2600,6077 8246,6018 8252,6584 2606,6643"/>
            </emma:interpretation>
          </emma:emma>
        </inkml:annotationXML>
        <inkml:traceGroup>
          <inkml:annotationXML>
            <emma:emma xmlns:emma="http://www.w3.org/2003/04/emma" version="1.0">
              <emma:interpretation id="{B95494AD-AA88-4A0A-90FD-F00338CA6EFA}" emma:medium="tactile" emma:mode="ink">
                <msink:context xmlns:msink="http://schemas.microsoft.com/ink/2010/main" type="inkWord" rotatedBoundingBox="2600,6089 4232,6072 4237,6574 2606,6591"/>
              </emma:interpretation>
            </emma:emma>
          </inkml:annotationXML>
          <inkml:trace contextRef="#ctx0" brushRef="#br0" timeOffset="33087.7849">381 2873 36,'-1'-4'200,"0"0"-13,-2-2-16,3 6-14,-6-5-13,5 3-16,1 2-8,-8-4-13,5 1-11,3 3-4,-8-1-17,8 1-3,-11 1-7,1 6-1,-1-2-13,-4 0-5,1 5-5,0-3-7,0 4 3,0-3-6,5 0-2,-1 3-8,0 0 2,4-4-5,1 4-1,0 0-4,0 1 0,5-3-5,-2 3-4,4-4-1,-1 1 2,4-2-1,4 4 3,0-3-7,1 2 4,2 0-2,-2-4 1,4 0 4,-3 1-3,4 1-1,-1-3-3,-4-1 2,0 2 0,-2-1 3,1-1 0,-4 0-6,2 0 8,-2 2 1,-1-4-6,0 1 2,-2-1 5,0 2-3,-2 1-7,0-5 8,0 6 4,-3 1 8,-2 0-2,-4 0 0,-1 2 2,-6 2-5,-1 4 4,-3-3-8,2-3 2,0 0-1,-2 1-3,4-2 0,2-3-1,-1-1-6,5 2-23,-3-4-31,5 2-28,2-4-40,6 0-51,-13 0-148,13 0-347,-2-5 153</inkml:trace>
          <inkml:trace contextRef="#ctx0" brushRef="#br0" timeOffset="33320.8683">725 2969 137,'-4'-9'290,"4"6"-11,0-1-5,-1 0-10,1 4-24,-3-6-13,3 6-24,-1-5-18,1 5-23,0 0-15,0 0-16,-5-3-16,5 3-12,0 0-10,-5 9-9,5-2-6,0 0-3,-4 6-14,3 6-2,1-2-9,-4-2-4,3 2-7,1 2-7,-4-1-24,2 2-40,-4-2-44,2 2-61,0-4-64,-1-2-69,-1-2-175,2-2-481,-2-2 213</inkml:trace>
          <inkml:trace contextRef="#ctx0" brushRef="#br0" timeOffset="33470.6786">686 2778 183,'0'0'174,"1"-2"-21,-1 2-22,0 0-26,0 0-49,9 14-71,-9-6-117,5 4-142,0 0 64</inkml:trace>
          <inkml:trace contextRef="#ctx0" brushRef="#br0" timeOffset="33973.6464">1225 3019 8,'0'0'268,"-1"-6"-18,1 6-20,-4-3-20,4 3-15,-4-5-23,2 3-16,2 2-18,-10-1-15,10 1-14,-14 1-9,3 1-15,1 3-4,-8 4-10,0 1-4,1 0-8,-2 2-4,-1-1-8,2 1-3,-5 5-9,8-3-2,-1 1 2,0-1-6,2-1-5,5-3-2,4 1 0,-1-2-6,0 3 0,3-2 0,-2 0-2,5-3 0,0 0-2,4-1-3,-3-2-1,3 2 3,5-4-7,-2-1 4,4-1-3,2-1 4,0-3-7,5-4-4,-2 0 2,5-3-3,-3-2 0,-1 0 2,-1-1-2,2-1 1,-6-4-3,3 2 2,-7-2 3,0 0 1,1-2 1,0-8-1,-3 9 2,-5-1 1,4 0-1,-1-2 15,-2-4 3,1 7 5,-2 3 20,3-2-5,-2 6-3,1-2 3,-2-2-5,4 4 8,-5 2 12,5 2 5,-5 2 8,1 2-8,2 0-5,-3 0-3,1-1-1,-1 6-13,0-5 3,0 5-15,0 0-1,0 0-3,0 0-6,0 0 2,-4 24-3,3-13-4,-1 9 1,-1-1 1,3 10-2,-5 1-6,4 0 4,-2-1 0,3 1 0,3 0-3,-2-3-7,7 4-31,-5-4-50,0-5-63,-2-1-66,10-3-81,-7 0-221,3-6-554,1 0 245</inkml:trace>
          <inkml:trace contextRef="#ctx0" brushRef="#br0" timeOffset="34354.4823">1609 3136 152,'0'0'247,"0"0"-19,0 0-14,9-8-15,-9 8-17,1-3-17,-1 3-15,10-5-20,-1 3-7,2-2-13,-6-2-16,9 1-7,-2 0-5,2-2-10,5-4-8,-9 3-7,0 0-5,-3 2-4,2-4-5,1 1-6,-6-1-6,-2-4-1,0 6-6,0-1-3,-4 2-3,0-4 0,0 6 0,-2 0-5,-1-1 0,2 2-3,-2 2 1,-2 1-4,-2 1-2,-3 0 0,-2 3-1,-1 1 2,0 3 1,0 2 0,-1 2 0,2 1 0,0-1 8,2 4-1,-1-1 2,1 1 3,4-5-7,0 3 8,2 0-3,1-2 1,1 2 0,1-2 0,1 1-1,4 3 3,1-3-4,2-1 1,4 0-3,1-2-3,7 1-11,-2-4-30,5-2-72,11-4-98,3-3-255,1-3-493,-4-3 219</inkml:trace>
        </inkml:traceGroup>
        <inkml:traceGroup>
          <inkml:annotationXML>
            <emma:emma xmlns:emma="http://www.w3.org/2003/04/emma" version="1.0">
              <emma:interpretation id="{51005395-C1A6-4DA6-81CD-26688E74A607}" emma:medium="tactile" emma:mode="ink">
                <msink:context xmlns:msink="http://schemas.microsoft.com/ink/2010/main" type="inkWord" rotatedBoundingBox="4831,6218 5180,6215 5183,6512 4834,6516"/>
              </emma:interpretation>
            </emma:emma>
          </inkml:annotationXML>
          <inkml:trace contextRef="#ctx0" brushRef="#br0" timeOffset="34754.4916">2392 2933 110,'0'0'233,"-11"0"-15,11 0-16,-4 1-14,4-1-9,0 0-16,0 0-11,0 0-12,0 0-10,0 0-9,0 0-8,0 0-7,0 0-7,0 0-11,0 0-9,0 0-4,0 0-8,0 0-8,0 0-5,0 0-2,0 0-7,0 0-4,-9 0-5,9 0-5,0 0-1,0 0-1,0 0-6,0 0 2,0 0-10,0 0 1,-2 4 1,2-4-4,0 0-2,0 0 6,0 0-7,0 0 4,0 0-3,0 0 3,0 0-3,0 0 7,0 0-4,0 0 3,0 0-1,0 0 1,0 0-5,17-5 2,-8 2 0,-4 2-2,9-2-3,-2 1-3,1 1 1,0-3-4,1 0-4,-1 0-26,-1 1-39,-2-1-57,0 2-50,2-1-53,-4 1-204,-1 0-467,-3 1 207</inkml:trace>
          <inkml:trace contextRef="#ctx0" brushRef="#br0" timeOffset="35366.9041">2392 2951 106,'-6'3'213,"6"-3"-11,-3 3-18,3-3-16,0 0-14,0 0-13,-3 2-14,3-2-6,0 0-13,0 0-4,0 0-7,0 0-6,0 0-4,0 0-5,0 0-4,0 0-6,0 0 0,0 0-6,0 0-1,0 0-4,0 0-5,0 0-5,0 0-7,17-1-4,-17 1-1,15-4-6,-7 3-1,-1-2-6,3-1 0,2 0-8,1 1 5,-3 1-7,0-2 1,0-1 1,2 0-4,-2 0 2,2 1-8,-1 0 1,1 0 1,-1 0-3,-3 3 2,2-5-6,2 8-11,-5-4-16,2 0-20,-4 1-30,5-1-31,-5 2-41,6 0-28,-2 2-217,-3-1-421,-2 0 187</inkml:trace>
          <inkml:trace contextRef="#ctx0" brushRef="#br0" timeOffset="35819.4857">2416 3188 160,'-4'2'256,"4"-2"-5,0 0-20,0 0-13,0 0-19,0 0-19,0 0-19,19-7-17,-13 4-13,5-1-10,0 0-14,3-4-9,-3 4-13,9-2-9,-1-1-3,-1 0-13,-5 3-6,8 0-4,-1 0-16,5-1-21,-5 1-37,0 1-66,-8 2-55,3-2-58,-5 0-171,2 1-404,-4 0 179</inkml:trace>
        </inkml:traceGroup>
        <inkml:traceGroup>
          <inkml:annotationXML>
            <emma:emma xmlns:emma="http://www.w3.org/2003/04/emma" version="1.0">
              <emma:interpretation id="{5CD25104-214F-4CF0-8FA6-F47D5057EB56}" emma:medium="tactile" emma:mode="ink">
                <msink:context xmlns:msink="http://schemas.microsoft.com/ink/2010/main" type="inkWord" rotatedBoundingBox="5748,6044 6432,6037 6438,6603 5754,6610"/>
              </emma:interpretation>
            </emma:emma>
          </inkml:annotationXML>
          <inkml:trace contextRef="#ctx0" brushRef="#br0" timeOffset="36635.6188">3553 2777 9,'-5'-5'247,"0"1"-14,4-3-10,-2 2-19,3-1-18,-1 1-16,1 1-19,1-1-12,-1 5-13,0-8-12,3 4-10,-3 4-11,0-6-9,0 6-6,6-2-11,-6 2-6,0 0-8,0 0-6,15 7-6,-11-3-2,2 1-5,-1 1-3,-4 5-4,3 3-2,-4 4-1,0 2-3,-5 0-1,-4 0-5,-3 9-1,-3-2-2,-2-2-10,-2-4-15,-2 5-17,5-5-5,-1-6-14,2 3 2,1-2-1,2-7-6,1 2-3,1-3 4,4-1-3,1-2-4,0-1 20,5-3-6,-5 3 6,5-4 9,0 0-1,0 0 6,0 0 3,0 0 1,0 0 7,0 0 0,26-5 10,-20 2 5,6 2 2,-2-3 1,2 3 8,-1-1-1,4 4 1,-1-2 11,2 2 7,-3 0-3,4-1 1,-5 1 4,3 2 3,0-1-6,-9 1 3,3 0 4,-4 0-3,1 1 1,2-1 0,-7 3 6,-1-2 0,0 2 3,0 3 1,-5-1-6,-5 1 0,-1 5-2,-7-4-5,-1 3-2,-3 4-3,-5-4-5,7-3-1,-2-2-8,-6 3-7,7-4-8,0-3-18,2 1-18,2-4-28,7 0-47,-4-2-33,6 0-52,-2-4-152,3-2-380,6 1 168</inkml:trace>
          <inkml:trace contextRef="#ctx0" brushRef="#br0" timeOffset="37010.585">3880 2946 192,'0'0'255,"2"-4"-18,-2 4-15,0 0-17,0 0-21,0 0-18,-3-5-19,3 5-10,0 0-19,0 0-8,-16 11-15,11-5-8,1 0-7,3 5-9,-4 4-7,4-3-6,-3 1-3,3 1-8,-2 1-4,3-1-6,3-1-5,-2 4 1,4-3-2,-2-1-3,0-3-1,5-1-2,-3 1 1,0-2-7,1-1 2,-1-5 4,1 2-6,3-2 4,-2-2-5,1 0 2,1-3 0,2-1 0,-4-3-7,2-2 2,-2-1-2,-3 4 4,2-3 1,-3-5-3,-2 2 1,-1-6-2,-1 1 1,-3-1-2,-1 4 2,-2-4 1,-1 3 0,-2-3-4,1 9 1,-2 0-1,0-1-2,-3 0-1,2 6-3,-3-2-4,-5 2-2,0 7 3,5-1-3,-5 0-8,7 1-25,0 2-27,0 3-32,5 3-33,-1-2-34,7 4-30,1-1-244,2-3-468,4 5 208</inkml:trace>
        </inkml:traceGroup>
        <inkml:traceGroup>
          <inkml:annotationXML>
            <emma:emma xmlns:emma="http://www.w3.org/2003/04/emma" version="1.0">
              <emma:interpretation id="{A10A4085-C5D1-4D99-A7F8-1FB681DFB484}" emma:medium="tactile" emma:mode="ink">
                <msink:context xmlns:msink="http://schemas.microsoft.com/ink/2010/main" type="inkWord" rotatedBoundingBox="6795,6217 8248,6202 8251,6482 6798,6498"/>
              </emma:interpretation>
            </emma:emma>
          </inkml:annotationXML>
          <inkml:trace contextRef="#ctx0" brushRef="#br0" timeOffset="37620.8112">4357 2975 6,'0'-4'364,"0"-1"-20,0 1-19,0 4-24,0-5-16,0 5-35,0-6-24,0 6-26,0 0-16,0-5-21,0 5-17,0 0-22,0 0-12,0 0-9,0 0-10,0 0-8,0 14-11,-1-3-5,1 4-15,0 3 0,-4-2-4,3 3-9,-3-5-6,3-2-4,1 2-8,-3 1-23,1-2-17,1-1-5,-2-2-7,2 0-10,-3 0-6,4-3-6,0-2-6,0-1 4,0-4 4,0 7 2,0-7 5,0 0 0,0 0 2,15-8 4,-7 0 5,2-1 1,2-8 5,-1 3 2,3-1 5,-1-2-2,0 0 4,1 1 1,-1 0 7,-1 1 0,1-1 3,-5 3 7,0 2 2,1 4 0,-4 0 0,0 1-1,1 1-1,-1 3-1,-1-2 0,1 3 7,-5 1 1,0 0 0,16 3 1,-12 3 1,2-1 0,-1 2-1,1 2-3,-2 2-1,1-1 1,-1 2-2,1 0 1,-1 0-1,-1-2-2,5 1 1,-6 0 0,1-3-5,2-3 7,-3 3-2,2-2 0,-2-1 0,1-1 2,1-2 0,-4-2-3,3 3 3,4-3 1,-7 0-4,13-7-1,-3 0 2,-1-3 2,2 0-2,2-4-1,0-2 1,-2-1-3,3 0 1,-4 3 1,1 0 5,-6 3 16,1 4 14,2 2 8,-3-1 7,-3 1-3,3 0-4,-1 1 1,-4 4-7,5-2-6,-5 2-6,4-3-1,-4 3-5,0 0-6,0 0 0,6 9-1,-1-2-4,-1 2 3,-3 2 2,4-1-1,-4 1-2,4 2-7,0-2 0,0 3-7,0-4-25,0 2-28,0-3-35,4 2-35,-2-3-44,1-3-41,3-1-38,0-1-230,-2-2-517,2-1 229</inkml:trace>
          <inkml:trace contextRef="#ctx0" brushRef="#br0" timeOffset="38197.3718">5065 2957 115,'0'-7'272,"3"3"-11,-3-2-11,0 3-11,0 3-11,2-4-23,-1 0-18,-1 4-20,0 0-13,0-7-18,0 7-16,0 0-13,0 0-13,0 0-9,0 0-7,0 0-7,0 16-3,2-8-10,-1 0-8,0 4-1,-1 0-2,4 0-7,-3 1-5,0-2-3,2 2-4,-1-2-4,1-1-2,-2-4 0,-1 0-3,4 1-1,-3-2-1,0 1-4,2-4 3,-2 1-5,-1-3 1,11 0-2,-11 0-3,13-4-1,-2 0-1,-1-4-6,0-1-1,3-5-3,1 1-4,-3 5-2,2-6 0,-1-2 0,-1 2 2,-6 4 1,2-1 0,0 1 4,-1 4-1,-2-1 3,2 1-5,-1 0 2,0 2 2,0 0 0,-5-1 0,5 3-2,-5 2 1,5-4 2,-5 4 0,0 0-1,8 7-3,-7-1 4,1 1 1,-2 2 0,3 1 1,-2 2-2,3-1 0,-3-2-2,0-2 5,-1 4-1,5-5-3,-5 2 1,4-2 5,-3 0-4,4-1 6,-2 1 0,-2-3 2,5 3 3,-2-3-1,1-2 0,-5-1-4,12 0 0,-7-3 3,6-2-2,-1 0-2,4-3-2,-3 1 0,2 1 0,-1-9-1,3 1-1,0 3 2,0-3 0,-3 1-2,-2 2-2,4 3 4,-5-1-2,-2 3 0,-2-4 0,0 5 0,3 2 2,-6-1 6,2 3 2,0-2-2,-4 3-1,5-3-2,-5 3 0,0 0 1,0 0 2,2 14-5,-2-6 6,0-3 2,4 0 0,-4 2-2,1-2 4,0 3-3,1-1 0,0 4-1,3-6-4,-2 0 4,1 0 2,4 0-2,1-5-5,4 0 2,3 0-24,3-6-45,4 1-78,4-7-91,-6 4-278,10-6-551,-1-1 245</inkml:trace>
        </inkml:traceGroup>
      </inkml:traceGroup>
      <inkml:traceGroup>
        <inkml:annotationXML>
          <emma:emma xmlns:emma="http://www.w3.org/2003/04/emma" version="1.0">
            <emma:interpretation id="{3081E9DD-3EAA-4518-8F92-F7ED1B0482A5}" emma:medium="tactile" emma:mode="ink">
              <msink:context xmlns:msink="http://schemas.microsoft.com/ink/2010/main" type="line" rotatedBoundingBox="3123,7252 6404,6736 6531,7540 3250,8056"/>
            </emma:interpretation>
          </emma:emma>
        </inkml:annotationXML>
        <inkml:traceGroup>
          <inkml:annotationXML>
            <emma:emma xmlns:emma="http://www.w3.org/2003/04/emma" version="1.0">
              <emma:interpretation id="{4D32175D-CCE4-4F25-B923-2CA8AFB9E840}" emma:medium="tactile" emma:mode="ink">
                <msink:context xmlns:msink="http://schemas.microsoft.com/ink/2010/main" type="inkWord" rotatedBoundingBox="3123,7252 3701,7161 3828,7965 3250,8056"/>
              </emma:interpretation>
            </emma:emma>
          </inkml:annotationXML>
          <inkml:trace contextRef="#ctx0" brushRef="#br0" timeOffset="40634.3255">1071 4056 118,'-4'-7'179,"5"0"-12,-2 0-10,0-4-13,-1 2-15,2-2-1,-2-1 7,-1 6-9,2-2-9,-1 0-10,-1-1-10,-1 0-9,3-1-8,-2 3 8,0-1-1,-1 2-4,2-1-3,-4-3-12,1 7-8,0-1-4,-3-3-8,-1 2-9,-2 3-3,0 0-4,4 2-4,-6-2-1,1 5-7,-3-2 0,0 3-2,2 4-2,1 0-4,-3 4-2,2-3 3,-1 6-5,-4 0 3,3 3 3,-1 3-2,-2 1-2,6-2 1,3-2 2,-5 8-2,5-5-3,0-1 3,3 0 1,0-1-2,2 0-1,-1 0-2,4-2 4,-3 1-1,8-4 6,-3-2-1,4 2 3,-1-1 1,3 3 0,-2-4 1,10 3 1,1-3-4,0-2 4,2-1 0,1 0-5,2-3 3,1-2-2,-2 0 3,5-4-2,-3-3 0,2-2 2,1 0-5,5-7 4,-8 4-2,4-6-2,-6 3-2,-1-3-1,-2 1 2,4-7-4,-7 4 0,-3-1-1,-2 1 0,-3-3 0,0 2-2,-3-2 0,-6 0 2,2 1 2,-5 0-5,-3 0-1,0 1 2,-5-1-5,-3 2-1,1 2 0,-4-1 0,0 2 2,2 1 0,0 0-4,0 3 3,3-1 0,0 5-1,0-2-5,1 3-2,0 2 1,2 0-2,-2 2-3,3 3 1,-2 1 0,1-1 2,1 5 1,1-2 1,-5 6-1,7-2 0,-1 0-1,3 3 1,-2 3 2,4 3-1,3-5 1,-1 6 3,7-2 0,1 1 2,4-2 0,2-1-1,-1-1 2,8-2-1,1-3-1,7 4-1,2-4 2,6-6 0,3 2-9,0-5-32,0-1-76,2-1-63,5-2-90,-5-2-165,1-4-470,-3 0 208</inkml:trace>
          <inkml:trace contextRef="#ctx0" brushRef="#br0" timeOffset="46917.0689">1287 4344 143,'0'-6'158,"0"1"14,1 0 0,-1-1-12,-1 1-9,2 0-12,-2-1-10,2 1-11,-2-1-10,2 1 10,-1 1-6,-1-3-7,1 1-12,1 2-8,-1-1-2,-1-1-6,1 6-4,-1-4-8,1 4-4,0-5-4,0 5-2,0 0-12,-5-5 1,5 5-7,0 0-6,0 0-7,0 0 1,0 0-3,-11 10-1,3 0 0,1-2-6,-2 3-1,2-2 1,-1 4-2,2-1-5,0 0 1,1-2-2,-3 1 3,2 1-4,1 0 0,1 0-3,4 0 2,-1-4-2,1 1 3,-2-1-1,2-2 2,0 1-5,2 0 0,-2 0 2,1-2-1,2 2 1,-2 0-3,4-2 2,1 1-1,-2-2 0,5 2 1,-4-2 1,2 0-3,3 1 0,-2 1 2,0-1-3,1 0-3,0-1 8,-2-2-2,1 3 0,-1-1-3,-1-2 3,-2 2-3,2 0 2,1 0-1,-5 0-3,3 2 5,-2-3-1,1 4-3,-1-3 2,-2 0-1,2 0 0,-1 2 3,-2-1 2,0-1-2,1 2 2,-1-2 2,0-4 0,-1 6-1,-4 0 2,3 1-3,-1-6-1,-3 4-1,1 0 4,0-1-1,-1-2-4,-3 1 2,2 1-2,-2-4 2,0 2-4,-3 3 0,0-5 2,0 1-4,-1 0-5,1 2-6,2-3-21,-2-1-19,3-1-12,-2 2-21,-1-1-38,4-2-29,-1 0-55,-3 1-163,6 0-402,-2 1 179</inkml:trace>
        </inkml:traceGroup>
        <inkml:traceGroup>
          <inkml:annotationXML>
            <emma:emma xmlns:emma="http://www.w3.org/2003/04/emma" version="1.0">
              <emma:interpretation id="{83CE6EF5-8EEC-4344-BDB6-468D23BE52D2}" emma:medium="tactile" emma:mode="ink">
                <msink:context xmlns:msink="http://schemas.microsoft.com/ink/2010/main" type="inkWord" rotatedBoundingBox="4110,7385 4442,7333 4483,7590 4150,7642"/>
              </emma:interpretation>
            </emma:emma>
          </inkml:annotationXML>
          <inkml:trace contextRef="#ctx0" brushRef="#br0" timeOffset="41045.7589">1704 4297 112,'-6'5'265,"1"-2"-17,1 1-18,4-4-16,-5 4-13,5-4-20,0 0-16,15 0-17,0-1-17,6-3-13,9-2-16,1-2-38,0 0-61,4 1-65,1-2-65,-1-3-206,2 3-359,6-3 159</inkml:trace>
          <inkml:trace contextRef="#ctx0" brushRef="#br0" timeOffset="40882.0755">1764 4043 106,'-5'3'295,"5"-3"-24,-10 1-13,10-1-12,-4 1-18,4-1-19,0 0-19,0 0-20,0 0-15,0 0-16,0 0-12,0 0-12,0 0-14,0 0-6,25-6-13,-10 3-7,-1 1-7,6-3-25,3 2-27,-3 2-53,0-3-46,1 3-57,-2-3-47,-4 3-60,-3-2-136,-2 3-414,-2 0 183</inkml:trace>
        </inkml:traceGroup>
        <inkml:traceGroup>
          <inkml:annotationXML>
            <emma:emma xmlns:emma="http://www.w3.org/2003/04/emma" version="1.0">
              <emma:interpretation id="{587D37A9-3DB5-41E9-8661-4A9E75C28175}" emma:medium="tactile" emma:mode="ink">
                <msink:context xmlns:msink="http://schemas.microsoft.com/ink/2010/main" type="inkWord" rotatedBoundingBox="5518,6990 6422,6848 6523,7489 5618,7632"/>
              </emma:interpretation>
            </emma:emma>
          </inkml:annotationXML>
          <inkml:trace contextRef="#ctx0" brushRef="#br0" timeOffset="55885.7925">3138 3728 86,'-3'-7'195,"3"2"-4,0 0-5,-1-1-3,-3-1-17,4 2-13,0-3-2,-1 3-2,1 0-2,0 1-15,0 4-12,-3-7-11,3 7-7,0-4-8,0 4-7,0 0-4,0 0-7,-2-5-11,2 5-5,0 0-8,-9 0-7,9 0-4,0 0-1,-4 6-9,3 0-2,-1 2-1,-1 1-2,2 4-3,-4 1-1,2 0-4,2-2 0,-1 7-2,2-2-4,-3 1 1,3-2-2,-1-2-1,1 1 1,0 2 2,0 0-5,1-4-2,-1 1-2,3-5 2,-1 3-1,-2-6-2,0 1 1,0 0 2,1-3 1,2-2-2,-3-2 1,5 4 3,-1-2 1,-4-2-1,11-2 0,-11 2 0,16-6-1,-6-1 4,8-5-3,-2-4 1,0 3-3,5-8-3,-5 5 5,-1 1-2,-4 2-1,3 0 0,-2 2 0,-3 3 1,-2 0 6,-1 1 9,-1 3 4,-2-1 3,2 1 9,-3 0-6,1 1 4,-3 3-2,1-5-5,-1 5 0,0 0-5,0 0-5,0 0-2,0 0-3,0 0 0,0 0-2,-1 15 1,-4-1-4,4 0 2,-4 8 0,1 3 0,-1-4-2,4 3-4,1 3 7,-3 2-6,1 1-2,2-4 0,0-2 2,5 3-3,-2-6-4,2 3-27,2 3-28,-4-6-41,4-1-54,-1-1-63,4-3-50,-5-5-215,5-2-519,-1 0 230</inkml:trace>
          <inkml:trace contextRef="#ctx0" brushRef="#br0" timeOffset="56325.9337">3722 3958 105,'-2'-8'261,"-2"2"-12,0 0-18,-2-4-18,5 4-8,-4 1-13,1-1-13,1-1-17,0 5-13,0-2-13,-1 0-9,0 2-16,-1-3-10,5 5-9,-9-1-9,9 1-10,-12 8-7,3 1-5,-1 1-6,0 1-6,0 7-4,4 1-7,-5 4-3,2-1 2,4-2-8,0 2-3,0-1-3,4 1-2,-2-4-1,6 4-4,-6-5-1,6-2-3,-2-2 0,4-1 4,-4-2-7,3 0 1,1-2 2,1-3-4,-2-1 4,6 1 0,-4-3-1,4-2 2,3-6 0,-2 1 1,1 0 6,-3-6-1,5-4-3,-2-1-3,-6 1 6,2-1-7,-3-2 1,0 0-6,-3-2 3,1 0-1,-5-1-1,0-1 0,-2 4 0,0 0 1,0 5 4,0 1 11,-4 0-7,3 0 0,-1 3 0,0 1-4,-4 4 0,3-3-4,-1 2 1,2 2-6,-1 3 3,7 0-3,-13 1-4,4 2 3,3 3-4,1-1-2,-5 0-15,6 2-21,-2-2-25,1 2-23,4-1-25,1 1-27,0 0-27,5-2-35,-3-1-20,3 0-218,5-4-475,4 0 211</inkml:trace>
          <inkml:trace contextRef="#ctx0" brushRef="#br0" timeOffset="56672.3916">3944 3664 236,'-1'-11'246,"1"5"-13,-2-2-18,-1 1-11,1 1-12,0-1-12,1 0-11,-2 3-15,2 2-13,1 2-11,-1-7-12,-1 3-14,2 4-11,-2-3-8,2 3-10,0 0-11,0 0-2,0 0-7,-11 8-5,10-2-7,-2 0-3,3 1-3,0 1-7,0-2-2,0 2 1,3-1-5,-2 0-3,1-2 1,3-3-7,-1 3 1,0-3-2,1 1-3,-3 0 1,-2-3-1,9 0-5,-9 0 1,7-4 0,0 0 2,-4-1-2,2 1-4,-1-1 3,-2-1-2,0-1-2,-2 2 0,-2 0-4,2-1 2,-3-1-3,0 2-1,-2 0-4,3 0-7,-3 3-16,0-1-19,5 3-8,-14 0-6,14 0-9,-15 3-13,8 1-28,-1-2-8,0 3-18,4 0-19,-1 0-46,0 1-142,2 0-375,2 0 166</inkml:trace>
        </inkml:traceGroup>
      </inkml:traceGroup>
    </inkml:traceGroup>
    <inkml:traceGroup>
      <inkml:annotationXML>
        <emma:emma xmlns:emma="http://www.w3.org/2003/04/emma" version="1.0">
          <emma:interpretation id="{03B27954-6A3E-4865-BC04-0ED6F90BB1CC}" emma:medium="tactile" emma:mode="ink">
            <msink:context xmlns:msink="http://schemas.microsoft.com/ink/2010/main" type="paragraph" rotatedBoundingBox="3466,8471 9364,8062 9443,9195 3544,960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6046CFA-1B08-47B0-8C67-8B18FEF9F80E}" emma:medium="tactile" emma:mode="ink">
              <msink:context xmlns:msink="http://schemas.microsoft.com/ink/2010/main" type="line" rotatedBoundingBox="3466,8471 9364,8062 9443,9195 3544,9604"/>
            </emma:interpretation>
          </emma:emma>
        </inkml:annotationXML>
        <inkml:traceGroup>
          <inkml:annotationXML>
            <emma:emma xmlns:emma="http://www.w3.org/2003/04/emma" version="1.0">
              <emma:interpretation id="{3CB9DC2A-378B-46ED-8E9A-A95C8AAD9C23}" emma:medium="tactile" emma:mode="ink">
                <msink:context xmlns:msink="http://schemas.microsoft.com/ink/2010/main" type="inkWord" rotatedBoundingBox="3466,8471 5194,8351 5272,9484 3544,9604"/>
              </emma:interpretation>
            </emma:emma>
          </inkml:annotationXML>
          <inkml:trace contextRef="#ctx0" brushRef="#br0" timeOffset="70131.5863">1334 5418 56,'0'0'76,"0"0"-2,0 0 5,3-4-5,-3 4 6,0-6-4,0 6 5,4-4 6,-4 0 9,0 4 0,-3-7-6,3 1-2,0 1-10,0 1 7,-1-1 9,1-1 1,-1 0 0,-1 2-6,2-1 0,-1-1-4,1 6-1,-1-9-8,-1 6 3,2 3-3,-2-4-7,0 0-6,2 4-7,-8-5-7,3 2-5,-1 2-6,1 1-2,-2-2-6,-6 1-2,2 1-5,-3 1 0,-1-1-3,3 2-1,-4 0-1,2 2-4,-1-1-3,0 1-1,5 0-4,-5-1 2,3 2-2,1 0 0,3 2-1,-2 0 1,-1 2 0,1-1-7,3 4 2,-3-2 7,2 1-7,2 1-2,-1 0 4,0 0-2,2 1-1,2-1 2,0 3 0,2 0-1,1-2-1,1 4 2,0-5-2,3 2-1,-1-3 4,0-1 0,2-1-2,0-3-1,3 1 3,-2-1-1,0-3 1,2 0-1,-1 0 2,1-3 0,-1 0-4,2 2 4,-9-2 2,15-5-1,-8 2 1,-1 2-1,3-1 2,-4 0-2,1 1 4,-1-2 4,-5 3-3,6-2 1,-6 2-1,8-3-1,-8 3 0,0 0-2,0 0 3,0 0-5,0 0-2,0 0 3,0 0-4,0 0 2,0 0-1,0 0-4,0 0 5,-14 13-5,8-9 1,-3 4-1,-1 0 2,2 0-2,-5 3 2,3-2-3,-1 3 3,1-1-2,3-1 1,-2 3-1,1-2 0,2 0-1,1-1-1,2 1 1,3 0-1,0-3 2,3 1 1,5 1 1,0-3-2,5 1 2,5 0-1,6-2-9,-3-5-22,13-1-42,-2-7-49,7-1-49,-3-1-71,0-4-126,-2 1-397,-1-4 175</inkml:trace>
          <inkml:trace contextRef="#ctx0" brushRef="#br0" timeOffset="70804.7785">1796 5580 95,'-4'-2'228,"4"2"-13,-7-5-4,2 4-12,5 1-20,-9-8-15,7 4-19,-3 0-14,0 0-9,-1-3-15,-2 2-7,1-3-10,-1 0-12,1 2-5,-7-1-9,7-1-5,-1 5-8,-2-1-4,4 0-10,-3-1-2,2 2-1,-2 2-9,0 1 0,3-1-3,-6-1-2,4 4-5,-5-1-2,2 0-1,0 3-4,0 4 1,0-1-1,-2 3-2,3 1-1,-3 1 3,-2 1-4,5 5-1,-2-2 3,2 1-3,1-3-3,0 1 2,4 0-2,-1 1-3,5-4 3,-2 0 0,3-2-3,0 0 3,3-4 0,2 3 4,-3 0-7,6-4 7,-2-1-1,0-2 4,4 0-2,0-4-3,4-2 4,-1-1-4,5-4 4,3-2 0,4-5 0,-2-5-3,2 4 0,0-2-2,0-2 2,-2 3-2,-1-4 5,-3 2-1,-4 3 0,-5-2 3,2 1-3,-2-1 4,-4-2-2,0 2 2,-4-1 0,-1-1 1,-2 2 5,1-1 0,-3 0 0,1-2 1,-6-3 2,6 3 2,-1 0 2,-2 0 0,-1 1-1,3-1 1,1 4 5,-2 0 5,4 7-4,-2 0 6,0 3-3,2 0 0,-2 4-4,1-4-2,1 4-5,0 4-3,-1-4-3,1 4-1,0 0-5,0 0 3,1 22 2,4-6-7,-3 4 1,3 7 3,-2 6-1,-1-2 0,2 6-3,-2 1 3,-2-1-3,2 0 1,1 1-4,-1 0-27,-1-1-42,-1 3-44,4-5-58,1-5-49,-7 0-248,6-3-504,1-5 223</inkml:trace>
          <inkml:trace contextRef="#ctx0" brushRef="#br0" timeOffset="71469.8627">2268 5531 197,'-6'-6'243,"2"1"-16,-1 1-13,-1 0-16,2-4-16,-1 6-14,0-4-13,0 2-13,0-1-16,1 1-11,-2 1-13,0 2-11,1-2-8,5 3-9,-11-1-10,11 1-8,-13 3-4,2 1-6,2 1-5,-1 6-4,0-4-2,-2 8-7,-3-1-1,4 1 0,-2 0-9,5-3-1,-2 2-3,0 3 1,2 0 0,2-4-1,1-1-3,2-1-2,0-1-4,3-2 1,2 0-1,-1-4-3,1 3 3,3-4 1,0 0-2,5-3 0,2-2-3,0-4-1,6-1-2,-1-4 0,1 0 0,-2 1-1,-1 0 1,0-4 1,0 2-1,-5-4 3,0 5-1,-4-1 3,0 3 0,0-3 3,-2 1 1,-1 2 22,-1-2 7,-2 5 5,0-2-1,0-2 2,0 7 5,0-3-1,0 1 3,0-2-5,0 7-3,0-4 0,0 4-3,0 0-8,0 0-9,0 0-1,0 0-1,0 0-2,-11 20 0,7-4 1,0 2-4,-1 2-2,2 7-3,-2-5 3,1-1-4,2 7 4,-1 1-6,3-2 2,0 0 0,0 0-5,3-4 3,-1 6 0,2-3-1,-4 5-1,1-4-4,-1 1 1,0 1 2,4-1 1,-8-1-2,4 2 1,-3-3-4,-4 2 3,0-6 2,-1-2-4,1-3 0,-2-2-2,0-5 2,2 0 2,2-4 0,-4 2 2,0-4-2,3-3 2,0-1-2,6 0 0,-14-8 2,3-1 2,4-2-1,-1-2-1,-2-4 2,3-2-3,-1-1-2,3 0 5,0 1-2,0-11-1,4 9-7,1-13 9,0 8-9,5-3-5,-2 8-14,1-1-21,3 4-24,1-1-36,1 2-43,1-2-47,4 0-38,1 2-250,-3-1-521,12-4 230</inkml:trace>
          <inkml:trace contextRef="#ctx0" brushRef="#br0" timeOffset="71852.7484">2528 5551 84,'0'0'181,"0"0"-14,0 0-13,0 0-11,0 0-20,0 0-6,0 0-11,0 0-7,0 0-11,0 0-6,21-7-6,-15 5-7,0-4 1,1 1-8,0 1-3,1-4-7,-5 2-1,4-2 1,-3 6-7,-1-5-2,3-1 3,-5 3 3,2 0 5,2-5 6,-5 5-2,1 0-1,-1-2 2,-1 2-6,-4 1-2,2-1-3,2 2-6,-5 0-6,-1 0-5,7 3-5,-17 3 0,6 1-4,-1 3-1,-2 0-5,-2 6 0,1-3 0,-1 6-2,5 0-1,-3 0 0,6 2 0,1-2 0,3-2 4,3 3 8,1-3 4,0 0 1,4 2-1,2-1 1,3 1-3,1-3-4,2 2 3,3-3-8,1-2 5,3-2-11,1-1-17,3-2-45,7-4-40,4-1-61,-5-5-103,6-4-166,-2-4-454,-1-5 202</inkml:trace>
        </inkml:traceGroup>
        <inkml:traceGroup>
          <inkml:annotationXML>
            <emma:emma xmlns:emma="http://www.w3.org/2003/04/emma" version="1.0">
              <emma:interpretation id="{8CAC0161-A8D9-4EE2-8710-FE6E06FF7CF4}" emma:medium="tactile" emma:mode="ink">
                <msink:context xmlns:msink="http://schemas.microsoft.com/ink/2010/main" type="inkWord" rotatedBoundingBox="5711,8596 6930,8511 6967,9053 5749,9138"/>
              </emma:interpretation>
            </emma:emma>
          </inkml:annotationXML>
          <inkml:trace contextRef="#ctx0" brushRef="#br0" timeOffset="72738.3688">3400 5296 14,'-2'-4'247,"-3"-3"-7,2 3-19,2 0-18,0 1-17,1 3-21,-4-5-15,0 2-19,4 3-13,0 0-15,0 0-11,0 0-8,-1-5-8,1 5-10,0 0-1,0 0-8,0 0-9,0 0-3,0 0-3,-10 9-3,10-9-5,-4 6-5,4-5-1,0-1 0,-6 6-4,2-4-2,4-2-3,-2 7-1,-2-6-3,-1 2 0,-1-3-4,2 1 2,4-1-1,-15 0-3,15 0 0,-15-1 2,9 1-2,-3 0-3,2-3 1,1 2-1,-1-1-2,1-2 1,0 3 1,6 1-2,-9-3-8,9 3-1,-2-3-16,2 3-8,0 0-8,0 0-23,0 0-26,17-1-34,-2 1-41,0 4-209,-4-1-399,10-1 177</inkml:trace>
          <inkml:trace contextRef="#ctx0" brushRef="#br0" timeOffset="72418.7991">3355 5534 49,'-2'-5'260,"-1"0"-9,2 3-15,1 2-7,0-7-19,0 7-16,-1-6-13,-3 2-18,4 4-13,0-3-17,0 3-9,0 0-18,0 0-9,0 0-8,0 0-13,0 0-4,-1 14-2,2-3-4,-1 1-3,0 1-10,0 5 0,-1 2-11,-2 0 1,-2 0-9,4 0 1,0 2-6,-4 0-6,5-4 3,-3 0-4,2 0 0,1-1-9,-3-5-40,1 0-65,2-4-51,5-3-59,-5 0-257,4-3-497,-4-2 221</inkml:trace>
          <inkml:trace contextRef="#ctx0" brushRef="#br0" timeOffset="73131.1813">3622 5533 146,'0'0'234,"2"5"-23,-2-5-17,0 0-20,4 1-20,-4-1-14,0 0-19,5 4-7,-4 0-14,5 0-8,-5-1-8,2 2-10,2 0-3,-5 1-9,3 3-4,-3 0-6,1 3-5,-2 0-2,-3 3-8,0-5 1,0 3-6,1 1-1,0-3-3,-2-1-5,3-1 0,-3 2-1,2-4-5,-2-1-1,3 0-2,-1-2 1,3-1-1,0-3 0,-1 6-1,1-6 1,-5 1-5,5-1 0,0 0-3,1-13 0,-1 3-1,0-2 0,5-2 0,0-6-5,5 1 5,0-1-1,5-3-1,0-1 1,-3 5 4,3 3-5,-2 2-9,2 2 11,-5 3-2,-2-1-3,2 3 1,-2 2 4,-1 1-2,1 2-1,-1 2 2,-1 3-3,3 1 3,-3 0 2,3 3-3,-4 6 0,6 2 2,-7-1-1,2 4 0,-1 2-2,-5 0-27,4 1-50,-3 0-58,-1-2-67,0 0-169,4-8-400,-3 3 177</inkml:trace>
          <inkml:trace contextRef="#ctx0" brushRef="#br0" timeOffset="73642.6948">4266 5505 208,'-2'-5'261,"-2"-2"-19,1-2-24,2 4-24,-4-2-19,3 1-18,-2 2-16,-3 2-14,0 0-13,4-2-13,-4 2-12,-1 1-11,8 1-9,-19 0-5,8 4-8,1 3-7,1-6-3,0 5-4,1 3-4,-1-3-5,1 3-1,0 3-7,2 1-1,1-2-5,0 2 1,0-3-4,0 2-2,2 0-3,2 0 2,0 0-7,1 0 4,2 3 2,-2-6-5,5 3 0,-1-4-2,1 2 2,0-3-1,5 3 3,-4-5-5,5 0 4,-1-1 0,3-3 0,0-1 0,2-3-2,5-2 1,-2 0-3,-1-3 2,4-4-2,-1-5 0,0 1-3,-4 2-1,-1-3 2,0 0 2,2-6 1,-5 4-2,-1 0 2,-2-1-1,-1 0-2,0-1 1,-1 1 3,-1 2 8,-2 0 11,2 0 16,-3 5-3,-2-4 8,2 2 12,-1-1 22,-1 4-8,1-2-5,-2 3 7,2-2 4,-1 2 5,-1 4-3,2-2 2,0 2 1,-2 2-8,0 1-7,0 0-4,1 0-18,-1 4-3,0 0-11,0 0-1,0 0-1,0 0-7,0 0-1,-1 24 0,0-8-2,0 4-4,-1 2 5,-1 0-5,3 10-3,-2-1 4,2-1-6,2-2-2,0-4-28,-1 4-51,2 1-47,-1-8-53,2-1-55,3-1-63,0-6-289,-1 0-624,5-4 277</inkml:trace>
        </inkml:traceGroup>
        <inkml:traceGroup>
          <inkml:annotationXML>
            <emma:emma xmlns:emma="http://www.w3.org/2003/04/emma" version="1.0">
              <emma:interpretation id="{E2CB6A4F-6DB6-4F78-830C-41D8C70AAB04}" emma:medium="tactile" emma:mode="ink">
                <msink:context xmlns:msink="http://schemas.microsoft.com/ink/2010/main" type="inkWord" rotatedBoundingBox="7248,8418 9378,8270 9414,8787 7283,8935"/>
              </emma:interpretation>
            </emma:emma>
          </inkml:annotationXML>
          <inkml:trace contextRef="#ctx0" brushRef="#br0" timeOffset="73863.7739">4834 5386 258,'-4'-4'364,"0"-3"3,3 0-27,-3 3-28,4 1-20,-1-1-27,0 0-31,1 4-21,0 0-30,-5-3-17,5 3-18,0 0-17,0 0-13,0 0-8,-3 16-14,2-5-5,1-1-13,0 2-9,0 6 1,-4-4-13,8 3-13,-3-2-10,-1 2-48,0 1-34,0-7-49,3 2-61,-3-2-66,1-4-40,-1-3-276,0 0-584,0-4 259</inkml:trace>
          <inkml:trace contextRef="#ctx0" brushRef="#br0" timeOffset="74029.9837">4819 5162 275,'-8'-17'272,"3"4"-20,3 3-10,-3 0-22,2 5-25,2-2-22,-4 2-19,5 2-17,0 3-14,0 0-12,0 0-31,0 15-70,1-7-64,4 5-53,3-3-70,-6 1-141,7-2-344,2 2 152</inkml:trace>
          <inkml:trace contextRef="#ctx0" brushRef="#br0" timeOffset="74371.7051">5015 5278 6,'2'3'291,"-2"-3"-6,0 0-17,3 4-16,-3-4-26,5 1-25,-5-1-21,0 6-19,3-2-14,-2-1-17,-1 6-12,2-2-13,-2 1-10,3 2-8,-2 3-8,3-1-9,-3 0-6,2 1-8,-2-1-5,4 1-6,-4 1-3,2-1-3,-1 0-5,1 1-7,-1-5 0,-2 3-3,5 0-3,-2-5 2,-1-4-6,-1 3 3,2 1-1,-2-2-3,-1-3-1,4 1 1,-4-3 8,0 0-11,5 1 8,-5-1 12,0 0-2,6-10-2,0 0 1,2-3-8,-2-4 1,3 0 2,-2-3-9,3 2-1,-1 3-3,-1-1-2,4-2-1,-6 6-2,1 2 0,2-1 4,-3 2-7,0 3-2,-2-2 3,1 6-1,0-2-3,-2 1-6,-3 3 4,0 0-1,8 7 6,-4-1-1,-3 6 2,1 0-5,-2 5 4,-2 1-5,4 2 5,-2 1-3,-2 7 0,2-8-11,0 1-43,2-1-37,1-3-34,1-3-41,2-4-63,3 1-265,-4-3-533,6-2 236</inkml:trace>
          <inkml:trace contextRef="#ctx0" brushRef="#br0" timeOffset="75036.6124">5610 5333 12,'-2'-7'238,"-3"-1"-20,0 4-16,2-2-19,1 0-12,-3 3-24,2 1-12,-3 1-18,0-1-8,-3 2-11,9 0-10,-15 3-10,9-1-7,2 5-6,-2-1-7,0-1-7,-3 2-4,5 3-5,-2 0-3,1 0-5,0 2-5,1-3 0,3 2-4,-5 0-3,3-1 1,3-2-3,-1 0-3,-1 3-3,2-3-2,0-1-10,0-1 9,0 1-3,0-3 2,2-1 1,-1 0-3,-1-3-3,9 0-8,-9 0-12,10-1-11,-4-2-5,3-2-8,2 1 2,-1-4 5,0 0-2,3-1 9,-5-1 3,1 0 5,1 0 1,-3 0-2,2-3 3,-3 0 10,2-2 2,-1 1 13,-1 1 14,1 1 16,-4-1 8,2 4 19,-2-5 10,-2 5 18,3 1 15,-3 0 2,0 1-7,1 2-12,0 1-11,-2 0-8,0 0-10,0 4-8,0 0-6,0 0-4,0 0-3,0 0-3,3 17-8,-6-9-4,3 3 0,0 2-6,3-1-1,-3 0 0,0 3-4,1-2-3,0 0-1,-1 2 1,1-1-4,-1-2-1,2 1-1,1-1 2,1 2-2,0 0 2,-2-4-1,3 3-5,-1 2 0,2-7 1,0 1-3,3-1 0,-1-5 0,-1 3-5,4-3-1,3-3-5,-3-3-5,4-3-3,5-1 4,-3-5 0,1 0 1,-1 0 0,6-9 3,-6 6-3,2-7 6,-7 3-2,4-5 4,-4 6-1,0-2 0,-1-5 3,-6 6 2,0 1 6,0 0 10,-4 0 15,-1 6 1,0-3 0,-1-1 2,1 3 27,-4 0 5,3 3-4,-4 1-12,4 3-4,1 1-3,-3-1-4,2 3-10,1 3-2,-6-2-3,6 2-4,0 0-3,-9 16 0,3-4-7,4 1 14,-3 7-11,3-2 6,1 2 0,1 0-18,0 0 1,0 2-19,1-3-33,1-2-29,0 1-32,-2-4-44,0-1-54,5 0-59,-5 0-290,0-6-603,0 0 267</inkml:trace>
          <inkml:trace contextRef="#ctx0" brushRef="#br0" timeOffset="75382.6661">5797 5306 91,'10'-4'207,"1"3"-4,9-3-13,0 1-16,3 2-17,1-2-14,0-1-16,8-1-10,-2 1-13,-5 3-10,5-5-8,-8 3-9,9-2-9,-11 0-3,1 0-9,-2-1-3,-1-1-8,-5 4 2,-1-3-3,2 1 11,-8 0 14,8-1 13,-5 1 9,-3 3 6,0-3 13,-2 1-1,1 2 5,-4-1 1,-1 3-9,10-2-3,-6 0-8,-4 2-19,0 0 2,0 0-18,0 0-4,0 0-11,0 0-4,0 0 0,6 11-5,-6-4-8,0 3 4,0 3-10,-2-1 2,2 0-5,0 1 0,-3-1-3,3 5-1,0-5-2,0 1 1,-1 0-8,-3-1-36,3-3-45,-3-1-54,4 1-58,0-4-61,-5 0-297,5-3-589,0-2 260</inkml:trace>
          <inkml:trace contextRef="#ctx0" brushRef="#br0" timeOffset="75564.5117">6307 5093 81,'-3'-13'310,"-1"4"-19,1-2-14,-2 4-17,5 0-21,-1 1-26,0-1-26,1 4-22,0 3-40,0-7-52,0 7-68,0 0-78,10-1-120,-10 1-134,11 4-354,-3-2 157</inkml:trace>
          <inkml:trace contextRef="#ctx0" brushRef="#br0" timeOffset="75906.7386">6566 5129 167,'0'0'281,"-13"-8"-18,13 8-23,0 0-25,0 0-21,-5-3-25,5 3-15,0 0-16,-3 10-14,1-6-13,2 4-11,-3 0-10,-1 2-8,3 1-9,2 1-8,-2 1-5,-2 0-7,3 0-4,0-1-8,3 1-2,-3-1-1,0 0-4,1 0-7,-1 0-7,1-6 6,-1 1-2,3 0 0,-2-3-5,-2 2 0,2-2-1,-1-4 0,2 3 0,-2-3 0,0 0 2,0 0-5,0 0 2,14-13 0,-10 6 9,1-5 1,-3 0 0,2-1 1,-3-6 6,2 2-1,-2 2 9,-2 2 7,1-2-4,-4 2 1,0 1-7,0 1 1,0 0-2,1 4 6,-3-1-5,1 4-5,2-2-4,0 0-6,-1 2-3,0 0-3,2 2-2,2 2-7,0 0 2,0 0-2,-15 3-25,11 0-35,3 0-31,-4 0-29,1 5-28,2-5-28,-1 3-23,6-1-26,-1 0-66,-2-1-145,3-1-460,3 1 204</inkml:trace>
          <inkml:trace contextRef="#ctx0" brushRef="#br0" timeOffset="76274.1099">6735 5121 11,'0'0'286,"0"0"-15,0 0-4,0 0-15,0 0-18,0 0-26,0 0-15,0 0-25,6 7-14,-3-3-18,-3 0-11,-3 4-15,3-1-7,0 2-14,0 2-6,0-2-6,3 0-11,-1 2-7,-2 0-3,0-1-7,3-2-5,-3 2-5,1 0-4,3-3-5,-3 0-2,0 0-5,-1 0-5,3-1-21,-3 1-28,1-1-22,4-4-14,-4 2-9,-1-4-3,4 6 1,-4-6 1,4 2 5,-4-2 5,0 0 5,15-8 8,-9 2 5,1 0 2,2-2 7,0 0 6,-1-5 5,0 4 6,1-4 13,-2 4 12,2-1 25,-2 1 10,-1-1 15,1 2 6,-4 2 11,2 0-1,-1 1 2,0 1 1,-2 0-1,0 1-8,1 0-5,-3 3-11,0 0-3,4-2-4,-4 2-2,0 0-5,6 9-4,-6-5-3,1 4-41,2 0-60,-3 1-55,5 0-61,-4 1-266,4-1-494,-1-2 219</inkml:trace>
        </inkml:traceGroup>
      </inkml:traceGroup>
    </inkml:traceGroup>
    <inkml:traceGroup>
      <inkml:annotationXML>
        <emma:emma xmlns:emma="http://www.w3.org/2003/04/emma" version="1.0">
          <emma:interpretation id="{9DA79CF6-53FC-4E96-9FE8-871B59ED66F3}" emma:medium="tactile" emma:mode="ink">
            <msink:context xmlns:msink="http://schemas.microsoft.com/ink/2010/main" type="paragraph" rotatedBoundingBox="3701,9611 8179,9289 8244,10191 3766,105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7EE021-ABC4-440C-AC20-77F9A609CC4B}" emma:medium="tactile" emma:mode="ink">
              <msink:context xmlns:msink="http://schemas.microsoft.com/ink/2010/main" type="line" rotatedBoundingBox="3701,9611 8179,9289 8244,10191 3766,10512"/>
            </emma:interpretation>
          </emma:emma>
        </inkml:annotationXML>
        <inkml:traceGroup>
          <inkml:annotationXML>
            <emma:emma xmlns:emma="http://www.w3.org/2003/04/emma" version="1.0">
              <emma:interpretation id="{659E8E29-BAAF-47D5-828E-46F36E4433CF}" emma:medium="tactile" emma:mode="ink">
                <msink:context xmlns:msink="http://schemas.microsoft.com/ink/2010/main" type="inkWord" rotatedBoundingBox="3701,9611 5143,9507 5208,10409 3766,10512"/>
              </emma:interpretation>
            </emma:emma>
          </inkml:annotationXML>
          <inkml:trace contextRef="#ctx0" brushRef="#br0" timeOffset="85577.0518">1306 6422 174,'-1'-9'284,"-1"3"-9,1 0-9,0-1-20,-2 1-15,2 2-22,1-1-25,0 5-18,-1-5-21,1 5-11,0-6-27,0 6-21,0 0-54,0 0-49,0 0-65,20 15-61,-14-3-74,2 0-130,3 3-376,1 0 167</inkml:trace>
          <inkml:trace contextRef="#ctx0" brushRef="#br0" timeOffset="85383.1621">1346 6622 98,'-3'-4'245,"-2"-1"-8,3 0-10,-2-2-9,-1 2-10,2 1-6,0-1-5,2 2-11,-1-1-11,2 4-6,-6-6-22,5 4-2,1 2-16,0 0-11,-5-4-9,5 4-8,0 0-17,0 0-6,0 0-11,0 0 0,-5 8-14,2-3-3,3 2-2,-2 1-8,1 3 0,-3 2-1,1 4 0,1-4 2,-2-1-11,2 0-6,0 2 0,1-4-3,1 2 4,-3 1-8,3-3-13,-2-1-59,2 2-56,0-1-62,0-4-61,0-1-288,-1-1-565,1-4 251</inkml:trace>
          <inkml:trace contextRef="#ctx0" brushRef="#br0" timeOffset="85962.5774">1664 6543 266,'0'0'270,"0"0"-16,0 0-21,0 0-20,0 0-19,0 0-18,-11 9-20,11-9-12,0 0-15,-2 5-16,0-1-9,2 0-11,0 4-5,0-3-9,0 2-6,0 1-8,2 1-6,-2 2-3,0-1-6,0 3-3,2-1-5,-4-2-7,4 1-1,-2-1-1,0 3-4,1 0-4,-1-5-4,0 1-3,-1-2 0,2 1-4,-2-3 2,1 1-4,0-1-3,1-3 2,-1-2-3,0 0 3,-1 6-2,1-6-1,0 0 3,0 0-2,0 0-3,11-11 2,-6 3-2,3-5-1,-1-3 1,2-1-1,2 2-2,-1-1 2,0 0-1,4-1 2,-3 3 5,-1 4 3,0-1 5,0 3-2,-2 0 0,-1 3-2,-1 2-2,-2-2 1,1 1-4,-3 3-1,4-1-2,-6 2 3,0 0 2,9 4-3,-5 5 7,-1 2-8,-1 1 1,3 7-3,-3 1 4,-2 7-3,-4 0-2,2-4-26,-2 5-42,4-6-56,-5 6-46,4-8-72,-2 0-250,5 0-529,0-7 234</inkml:trace>
          <inkml:trace contextRef="#ctx0" brushRef="#br0" timeOffset="86610.6567">2488 6245 84,'-4'-7'228,"1"2"-1,-2-1-5,2 0-9,-2 3-9,4-1-10,-3 0-12,3 1-8,1 3-8,-4-3-7,4 3-11,-6-3-12,6 3-15,0 0-8,0 0-12,0 0-14,-4-3-8,4 3-7,0 0-9,0 0-12,-11 12 2,5-2-5,-4 6-5,-4 2-4,-1 10 0,-5 1-2,4 5-6,-1-1-3,-1 4-5,-9 11-6,3 1 2,6 2-2,-6-3 0,3 0-5,1 2-3,6-15 5,-2 3-2,2-1-3,3-2 0,2-2-4,1-2-13,0-1-29,3 1-24,3-2-24,-2-7-37,4 8-49,1-11-57,-1 1-238,4-4-505,2-2 225</inkml:trace>
          <inkml:trace contextRef="#ctx0" brushRef="#br0" timeOffset="87548.4907">2656 6663 152,'-6'-5'228,"1"3"-13,-3-4-14,2 1-12,1 1-17,0 1-12,0 1-16,0-2-14,1 2-10,4 2-10,-2-3-13,2 3-11,0 0-7,-15 3-10,10 1-6,1 3-9,-6 2-5,7 2-8,-2 1-1,0 5-7,1 2 0,-1-3-4,1-3-5,3 6-1,2-2 0,-1 0-3,5 0-6,-4-3-2,3-2 2,1 1-4,3-2 5,-5-1-4,7-1 1,-6-4-3,6 1 2,-5-1 2,5-3-1,0-2 2,1-1 6,-1-4 6,5 0 4,-5-2 1,1 1 5,-1-5 0,-1 0-2,-3 0 1,3-7 3,-3 1 1,-5-3-2,-1 0-2,0 1 0,-1 1-6,-4-2 0,2 2 1,-4-3 3,1 4 9,0 4 2,3 1-6,-3 1-4,-1 1 1,-1 0-7,4 4-5,2 0-1,-3 2-3,0 2-1,1 0-10,4 2 3,0 0-5,-16 11-14,8-2-26,2 5-37,5-1-34,-4 0-32,2 6-27,2-2-24,5-4-37,2 1-222,-1-2-484,5-4 214</inkml:trace>
        </inkml:traceGroup>
        <inkml:traceGroup>
          <inkml:annotationXML>
            <emma:emma xmlns:emma="http://www.w3.org/2003/04/emma" version="1.0">
              <emma:interpretation id="{58A825BA-67AD-48CC-B063-E6C1D3C251DE}" emma:medium="tactile" emma:mode="ink">
                <msink:context xmlns:msink="http://schemas.microsoft.com/ink/2010/main" type="inkWord" rotatedBoundingBox="5467,9965 5810,9941 5835,10284 5492,10308"/>
              </emma:interpretation>
            </emma:emma>
          </inkml:annotationXML>
          <inkml:trace contextRef="#ctx0" brushRef="#br0" timeOffset="87910.2957">3003 6661 222,'5'-3'276,"-1"-1"-5,0 2-9,-2-1-15,-2 3-13,6-4-20,-6 4-20,2-3-20,-2 3-21,2-4-14,-2 4-19,0 0-10,6 9-10,-6-9-14,0 11-5,2-1-7,1 1-8,-2 3-5,2 2-8,1-3-8,2 3-3,0 1 0,-1-3-16,-1-4 10,0 2-6,3-1-5,-6-3-3,4-1-1,-1-2-3,2 0-5,-5-1-3,3-1-9,1 0 6,-2-1-1,-3-2 7,0 0-5,15-8-3,-12 3-2,6-6 0,-4-1 1,6-4-1,-2 1 3,1-3-4,-1 1 1,2 1-2,-1-2 0,-3 5-1,3-1 2,-2 3-1,-1 2 1,1 0-8,-2 4 1,-2 0 5,0 2-3,3 3-2,-7 0 3,10 4 1,-3 1-1,-3 5 4,7 6 0,-8-3-3,4 10 0,-6-3 2,4 3 1,-1 3-7,1-3 7,-4 4-27,5 0-48,-2 1-71,5 0-100,-3-10-261,5 0-548,3-3 243</inkml:trace>
        </inkml:traceGroup>
        <inkml:traceGroup>
          <inkml:annotationXML>
            <emma:emma xmlns:emma="http://www.w3.org/2003/04/emma" version="1.0">
              <emma:interpretation id="{90C2E5D0-D389-438A-AB6F-35E6B1E4E980}" emma:medium="tactile" emma:mode="ink">
                <msink:context xmlns:msink="http://schemas.microsoft.com/ink/2010/main" type="inkWord" rotatedBoundingBox="6856,9535 7214,9509 7249,9995 6891,10021"/>
              </emma:interpretation>
            </emma:emma>
          </inkml:annotationXML>
          <inkml:trace contextRef="#ctx0" brushRef="#br0" timeOffset="88803.8853">4419 6600 47,'0'0'244,"3"-8"-7,-1 3-20,4 0-17,4-1-12,2-2-19,6-2-16,2 5-14,0-1-9,1 3-19,3 0-15,2-1-12,-2 2-55,-3-2-88,10 4-105,-9-2-140,1 2-329,-1-3 146</inkml:trace>
          <inkml:trace contextRef="#ctx0" brushRef="#br0" timeOffset="88384.3033">4557 6315 1951,'-6'-17'28,"-4"0"34,4 2-16,-3 1 30,4 5 29,1-1-2,-2 0 3,1 5-6,2-2-7,-2 5-8,3-2-6,2 4-10,-1-3-13,1 3-2,0 0-9,0 0 2,-9 9-7,5 3-4,2 6-5,-5 8 2,1 5-5,2 1-1,0 4-4,0-1-3,1-3 1,1 2-6,2-3 0,0-1-2,4 0-11,1-3-46,-1-5-39,0-1-40,3-1-44,1-9-46,0 6-251,-3-6-502,1-8 223</inkml:trace>
          <inkml:trace contextRef="#ctx0" brushRef="#br0" timeOffset="88598.2837">4750 6361 44,'2'-7'319,"-2"3"-17,3-1-11,-3-1-14,0 2-17,0 4-22,4-5-24,-4 5-25,0-4-22,0 4-16,0 0-14,0 0-11,0 0-13,0 19-10,0-6-14,-3 5-4,2 2-13,-4 1-3,5 6-6,-1-5-14,1 4 0,0-6-8,0 0-32,1 1-44,4 0-53,-5-1-57,4-2-62,-3-3-290,3-4-539,-3 0 238</inkml:trace>
        </inkml:traceGroup>
        <inkml:traceGroup>
          <inkml:annotationXML>
            <emma:emma xmlns:emma="http://www.w3.org/2003/04/emma" version="1.0">
              <emma:interpretation id="{84E0BD32-8E10-4D96-867D-BAACD988FE99}" emma:medium="tactile" emma:mode="ink">
                <msink:context xmlns:msink="http://schemas.microsoft.com/ink/2010/main" type="inkWord" rotatedBoundingBox="7568,9564 8196,9519 8225,9923 7598,9968"/>
              </emma:interpretation>
            </emma:emma>
          </inkml:annotationXML>
          <inkml:trace contextRef="#ctx0" brushRef="#br0" timeOffset="88979.4877">5187 6512 2785,'-11'-1'47,"11"1"28,-15-5 36,9 3-2,2 0-6,-2-2-19,2 3-5,4 1-12,0 0-16,-10-2-5,10 2-2,0 0-6,-5-4-7,5 4-16,0 0-38,-5-2-58,5 2-71,0 0-76,0 0-306,0 0-578,11-3 256</inkml:trace>
          <inkml:trace contextRef="#ctx0" brushRef="#br0" timeOffset="89223.2083">5481 6355 2845,'-4'-8'17,"1"0"59,-3 3 38,1-6 3,2 6-8,-2-2-2,2 1 9,-2 2-8,3-1-4,-1 1-22,-1 1 0,4 3-3,-3-7-15,3 7-4,-4-2-7,4 2-7,0 0-6,0 0 3,-5 7-13,3 4-1,0 2 0,0 6-7,2 5-2,0-2-2,-2 5-2,0 1 1,2-2-8,0-4 4,0-3-31,4 3-41,-2-2-29,-2-2-37,0-2-51,2 2-55,2-8-81,-4-1-264,3-3-624,3-2 276</inkml:trace>
          <inkml:trace contextRef="#ctx0" brushRef="#br0" timeOffset="89443.9291">5403 6265 216,'-1'-8'287,"1"1"-27,1 2-21,3-2-6,5-1-6,2 3-12,4 0-15,3 1-8,5-1-22,1 8-13,-2-1-11,11 3-11,-10-1-11,6 0-16,-7 1-11,1 4-12,5 4-1,-14-6-11,1 1-7,-8 1-4,2 2-13,-3 1 4,-6 3-14,-6 2-7,-4 3-39,-15 1-62,-5 9-62,-18 0-75,-8 5-317,0-4-566,-4-4 250</inkml:trace>
        </inkml:traceGroup>
      </inkml:traceGroup>
    </inkml:traceGroup>
    <inkml:traceGroup>
      <inkml:annotationXML>
        <emma:emma xmlns:emma="http://www.w3.org/2003/04/emma" version="1.0">
          <emma:interpretation id="{C68C4F6F-BD4E-4449-A307-99277346C745}" emma:medium="tactile" emma:mode="ink">
            <msink:context xmlns:msink="http://schemas.microsoft.com/ink/2010/main" type="paragraph" rotatedBoundingBox="3381,11710 8858,10869 9039,12046 3562,128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3BBFE68-3EB3-4E48-A499-428C76F3707F}" emma:medium="tactile" emma:mode="ink">
              <msink:context xmlns:msink="http://schemas.microsoft.com/ink/2010/main" type="line" rotatedBoundingBox="3381,11710 8858,10869 9039,12046 3562,12888">
                <msink:destinationLink direction="with" ref="{C98BE037-80D6-48E2-AFB8-D52964C2A74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6360463-D2CD-4978-ABF0-81EC1BC3A09F}" emma:medium="tactile" emma:mode="ink">
                <msink:context xmlns:msink="http://schemas.microsoft.com/ink/2010/main" type="inkWord" rotatedBoundingBox="3381,11710 5487,11387 5668,12564 3562,12888"/>
              </emma:interpretation>
            </emma:emma>
          </inkml:annotationXML>
          <inkml:trace contextRef="#ctx0" brushRef="#br0" timeOffset="106899.0291">1200 8556 25,'-20'10'160,"2"5"-15,1-1-13,-5 8-11,3 1-10,2-1-16,-3 5-6,1 0-2,3 2-5,2 0 0,2 4-9,6-5 0,2 4-8,4-3-3,4 1 0,-1-1 0,6-3-8,4 2-1,-2-11-5,4 1 0,5-4-3,4 1-8,8-3 0,1-5-2,6-3-1,-4-3-6,5-5 0,-2-3 1,1-3-1,-1-6-3,-3 0 3,19-13 3,-21 9-3,2-2 5,-6-3 5,-1-2-2,-3-1-2,-4-1-5,-5-3-3,-3 0 0,-2-1-4,-6 0-1,-5-5-4,-2 0 0,-6 1-4,-2 2 1,0 5-8,-5-1 4,-1 3-4,-6 8-2,-1 0-4,-2 4 3,-3 4 0,8 3-4,-11 3-1,-4 2-1,5 4 2,4 0-1,-3 6-3,3 1-1,5 0-2,-6 10-4,1 1 0,4 6-14,5 3-9,1 7-34,2 1-25,4 0-27,4 0-18,2-1-41,4-2-118,1-4-322,7-8 143</inkml:trace>
          <inkml:trace contextRef="#ctx0" brushRef="#br0" timeOffset="106473.602">1400 8645 114,'-1'-4'144,"1"-4"-11,0 3-16,0-2-6,0 1-11,0 1-11,0-1-10,1 2-4,-1-1-14,0 5-1,5-4-11,-2 2 0,-3 2-7,0 0-3,0 0-2,11 6-2,-11 1 3,4 0 2,-3 5-7,-1 0-4,1 0-1,-2 3-4,1 1-5,-5 2-4,0 1 4,0-3-5,0 1-3,-1-4 6,-2-1-5,1 0 2,2-1 1,-4 2-6,6-5-1,1 0-1,-3-1-1,3-3 0,-2 2 0,4 0-2,-2-4 2,2-2 4,0 0-5,2 4 3,-2-4-1,6 4 3,3-3-7,-1-1 4,2-2-3,3-5 2,2 5-3,6-8-1,-2 2 1,2 3-3,-4-4-10,2 2-45,0-4-35,-2 4-51,-5 3-107,0-5-269,-3 4 120</inkml:trace>
          <inkml:trace contextRef="#ctx0" brushRef="#br0" timeOffset="107191.3258">2064 8336 284,'-5'-5'287,"0"1"-16,0 1-24,2-1-25,-2-1-28,5 5-22,0 0-15,0 0-18,0 0-8,-10 9-20,8-3-7,-4 7-16,3 2-4,-1 5-8,-2 0-8,1 7-7,0 2-6,-1 0-5,2 1-8,-1-3-2,3-1-2,-1 2-5,1-8-3,1 0-10,-2 1-43,3-2-58,0 0-59,3-7-67,-3-1-219,-3-2-461,7-2 205</inkml:trace>
          <inkml:trace contextRef="#ctx0" brushRef="#br0" timeOffset="107614.2651">2064 8644 94,'0'0'280,"-5"2"-10,5-2-16,0 0-23,0 0-23,-8-5-21,8 5-16,0 0-17,1-8-13,-1 8-18,3-9-15,2 5-9,0-2-11,5 0-12,1-2-5,3 2-9,4-2-14,2 3-64,-1-1-62,2 2-65,4 1-262,5-4-439,-8 5 194</inkml:trace>
          <inkml:trace contextRef="#ctx0" brushRef="#br0" timeOffset="107410.6238">2040 8355 65,'-1'-13'256,"1"-1"-3,0 0-22,0 4-23,1-3-20,3 1-22,-2 0-10,1 2-24,2 1-11,0-2-15,-2 4-10,6-2-8,3 1-7,1 1-11,2 2-4,6 2-11,-2 2-9,-4 2-20,2 3-47,3 3-36,0 1-39,-4 1-43,3 3-39,-11-1-143,4 2-346,-5-1 154</inkml:trace>
          <inkml:trace contextRef="#ctx0" brushRef="#br0" timeOffset="107775.547">2551 8534 320,'-4'-2'302,"0"-2"-29,0 0-28,3 0-24,-2 0-24,0 0-18,3 4-24,-3-7-44,3 7-56,0-6-64,0 6-75,6-4-71,-3 1-147,2-1-327,1 1 144</inkml:trace>
          <inkml:trace contextRef="#ctx0" brushRef="#br0" timeOffset="108141.2318">2810 8363 2227,'-10'-8'46,"4"0"13,-6 0 39,2-1 33,-1-1-6,2 0-11,0 3-18,5-1-22,-3 2-15,-1 1-3,2 0-8,4 1 0,-2 2-13,4 2-3,0 0-7,0 0-3,0 0 0,0 0-3,6 14-3,2-3 1,3 2-3,-1 6-1,0-2-2,1 0-2,5 7-12,-3-8-40,0 0-22,1 0-22,-2-3-30,3-2-21,3 1-13,-6-7-16,2 1-2,1-1 3,-1-5 5,-3 0 13,2-5 18,1-1 10,-3 3 18,2-7 10,-3 0 13,3-4 14,-3 1 12,-1-4 21,2 3 29,-7 1 7,2-1 24,-2 4 27,0-2 7,-2 0 12,-2 1 18,0 1 7,0 3 12,-2-5 10,0 6 0,0 0-3,-2 0-14,-1 2-12,1 1-14,4 3-3,-12 1-8,3 5-13,1 1-4,-1 4-7,-1 8-3,0 1-10,0 8-64,3-2-75,7 2-79,-2-1-231,9 0-454,3-7 202</inkml:trace>
          <inkml:trace contextRef="#ctx0" brushRef="#br0" timeOffset="95882.2944">1611 9419 33,'-10'0'144,"10"0"-15,0 0-10,0 0-14,0 0-10,0 0-7,-5-3-15,5 3-6,0 0-3,0 0-8,0 0-7,0 0-4,16 6-5,-9-5-4,8 3-5,4-2 5,5 0-8,13-1 2,20-2-9,2 2 2,5-4-13,1-3-31,1 0-42,5-3-47,-9 0-78,2-2-204,-2-1 90</inkml:trace>
        </inkml:traceGroup>
        <inkml:traceGroup>
          <inkml:annotationXML>
            <emma:emma xmlns:emma="http://www.w3.org/2003/04/emma" version="1.0">
              <emma:interpretation id="{C56D0A08-91D1-49A4-ABCE-6E2AC7E061DA}" emma:medium="tactile" emma:mode="ink">
                <msink:context xmlns:msink="http://schemas.microsoft.com/ink/2010/main" type="inkWord" rotatedBoundingBox="6144,11528 7412,11333 7513,11992 6246,12187"/>
              </emma:interpretation>
            </emma:emma>
          </inkml:annotationXML>
          <inkml:trace contextRef="#ctx0" brushRef="#br0" timeOffset="109321.9252">3823 8279 152,'0'0'190,"-1"-2"-23,1 2-17,-5-3-12,5 3-12,-3 10-12,3-4-8,-2 10-8,1 2-10,-2 11-7,-2 1-5,4 2 1,-3 1-8,4 0 2,-2-1-5,2 1-2,2 0-5,2-2 0,2 0 0,-2-6-4,2-2-2,3-2-6,-3-2-2,4-2-3,4-3-1,-2 2 2,6-2-1,-2-3-3,5-1 0,-1-2-4,5-4 5,-1-1-4,11-6 2,-1-4 0,0-1 2,0-4-3,-2 1 0,0-5-1,-6-4 2,3-2-7,-6 0 0,1-2-2,-8-7-1,-3 3-6,-6-4-1,-2-4-3,-2-2-2,-11 1 0,-2 1-4,-2-3-3,-7 3-2,-6 4-1,-11-8 3,7 14-9,0 5 2,-4 2-1,2 3 0,0 3-3,0 6-1,6 3-1,1 0-4,1 7-2,-10 7-9,6 1-27,1 9-22,0 5-34,0 7-37,2 0-33,-3 13-64,-2 5-145,10-1-411,7-9 182</inkml:trace>
          <inkml:trace contextRef="#ctx0" brushRef="#br0" timeOffset="108937.287">4091 8430 112,'-4'-6'200,"0"0"-16,3 0-13,-3-1-14,4 0-18,-1 0-13,1 0-11,0 2-10,0 0-9,0-1-10,1 1-9,4 0-5,-1 0-10,1-1-7,1 4-5,-2 1-4,1-1-5,-5 2-4,11-2-3,-11 2 0,9 4-7,-4-1-3,-1-1 1,1 4-2,-4 1-5,0-1-2,-1 4-3,-1 0 0,0 1-2,-2 2-1,-2-2-2,0 1 0,0 0-2,0 0 0,-1-2 0,2-2-4,2 0 3,-2-3-2,3 1 1,-2-2-4,3 1-2,-2-1 0,2-4 3,2 6 1,2-5-1,-4-1-1,6 4-1,-2-1 1,2-2 1,2 0-1,-2 0 3,0 1-4,-1-1 4,1 0-3,-1 1-1,-2 0 5,-1 3 1,1-2 1,-3 3 3,-3-2-3,1 3 2,-3 0-2,-3 1-2,2 2 2,-9 1 1,4-1 0,-3 2 1,-1-1-5,0-2-2,3-2-28,-1 0-35,1 2-32,2-7-41,-5 1-54,3-2-112,0-2-326,0 0 145</inkml:trace>
          <inkml:trace contextRef="#ctx0" brushRef="#br0" timeOffset="110241.4557">4779 8146 154,'-5'-4'165,"-3"-1"-6,7-3-15,-5 1-9,2 3-13,-2-2-5,1-1-8,1 3-8,-1-1 0,2 1-7,-2 1-7,2 1-8,3 2-3,-5-5-10,-1 2-9,6 3-6,0 0-6,-10 5-4,6-1-2,-2 6-5,-1 1-4,-2 5-4,0 4-3,-3 9-3,2 0-3,0 1 1,-1-3-5,2 4-2,-1 0 0,4-4 0,2 3 1,2-9 2,2-1-4,2 0 2,3 0-4,1-3 1,-1 1 9,1-7 4,4-1 3,-1 2-3,0-4 1,2-3-1,3 0 2,1-2 0,-1 0-1,5-9 0,2 1 2,-2 0 1,2-5-2,-2 0-1,-3-3-1,4-1 1,-5-3-5,4-7-1,-7 6-1,0-7-3,-1-5-1,-1 3-2,-6-2 1,3-1-1,-7 0-3,0 2-2,-2 8 2,0 1 1,-2-1-3,0 0 2,-2 2 0,0 1-2,1 2 0,-1 3 0,-1 1-1,3 1-2,-4 2 5,2-1-4,-2 2-1,1-1-1,1 4-3,-2 0 0,2 2-2,-3 2 2,9 0 0,-16 2 0,7 1 0,-1 1-4,-5 3 2,3 0 3,-1 3 1,1-1-4,1 1-2,0 4 2,-1 2 1,-1 1 1,2-1 2,2 1-3,-1-1-3,5-2 4,-1 0 2,4-2-4,2 1 8,3-2-2,2 3-4,0-3 2,2 2 1,7-1 0,2 1 2,5-5 0,8 4-1,2-6-22,-1 0-44,6-4-68,4-3-78,-4-3-174,3-2-416,-1 0 184</inkml:trace>
        </inkml:traceGroup>
        <inkml:traceGroup>
          <inkml:annotationXML>
            <emma:emma xmlns:emma="http://www.w3.org/2003/04/emma" version="1.0">
              <emma:interpretation id="{13FA5970-7033-4C09-BBB2-B25641C201F1}" emma:medium="tactile" emma:mode="ink">
                <msink:context xmlns:msink="http://schemas.microsoft.com/ink/2010/main" type="inkWord" rotatedBoundingBox="8018,11132 8878,11000 8955,11500 8095,11632"/>
              </emma:interpretation>
            </emma:emma>
          </inkml:annotationXML>
          <inkml:trace contextRef="#ctx0" brushRef="#br0" timeOffset="111432.9464">5650 7852 176,'0'-5'247,"-1"0"-12,1 1-14,0 4-14,-4-6-16,4 6-16,0 0-13,-1-5-13,1 5-8,0 0-10,-2-4-12,2 4-10,0 0-13,0 0-10,0 0-9,0 0-10,0 0-7,0 0-2,0 0-6,-1 19-5,-1-8-6,-2 8-2,4 4-5,-6 4 0,5 2-3,-1-3-1,0 2-5,-1 3-3,1 0 1,2-2-3,-3 1-2,1-2-5,2 0-1,2-8-8,0-1-40,-1-1-30,4 1-36,-1-7-31,0-2-32,0 0-33,2-4-211,-3 0-443,2-5 196</inkml:trace>
          <inkml:trace contextRef="#ctx0" brushRef="#br0" timeOffset="111830.9749">5656 8169 243,'0'0'286,"-11"-1"-18,11 1-22,-5-2-20,5 2-22,-5-3-19,5 3-22,0 0-16,-3-6-14,3 6-17,7-8-13,-2 2-10,2 4-17,1-1-52,2-1-50,3 3-47,2-4-63,0 3-85,-5-1-123,5 2-370,4 1 163</inkml:trace>
          <inkml:trace contextRef="#ctx0" brushRef="#br0" timeOffset="111640.9864">5601 7880 15,'2'-10'176,"4"-1"-4,-1 2-3,2 0-13,1-1-5,3 1-14,-2-1-12,1 4-6,3-2-11,-1 1-8,-1 3-8,1 0-9,-1 2-20,2 0 4,-1 0-9,-2 6-3,4-2-7,-3 3-7,-1 4-31,1 0-47,-2 0-50,1 6-79,-4-3-111,-1 1-298,-4 0 132</inkml:trace>
          <inkml:trace contextRef="#ctx0" brushRef="#br0" timeOffset="112023.0218">5977 8089 160,'-1'-4'273,"-3"0"-27,-1 0-24,4 0-23,1 4-20,-5-5-20,5 5-14,0-4-16,0 4-25,0-6-46,0 6-49,0 0-51,6-2-67,-6 2-180,6-3-313,2 2 139</inkml:trace>
          <inkml:trace contextRef="#ctx0" brushRef="#br0" timeOffset="112245.5701">6216 7875 237,'-5'-4'277,"0"0"-20,4 1-20,-3 1-23,4 2-28,-5-4-18,5 4-18,0 0-16,0 0-13,0 0-12,5 14-12,-4-6-8,3 5-8,1 1-10,0 5-6,0-7-7,4 5-2,-2 3-11,2-3-3,5 0-8,-7 1-51,7-1-43,-4-3-36,5-3-40,0-2-38,-4-3-201,0-1-405,-1-4 180</inkml:trace>
          <inkml:trace contextRef="#ctx0" brushRef="#br0" timeOffset="112366.6211">6455 7951 174,'-4'-13'200,"3"3"6,-3 4-3,3-1-6,-4 3-19,-4 0-15,3 3-16,-3 1-16,-3 3-13,2 5-12,-6 8-13,1 0-8,-1 11-8,5 1-23,-3 1-61,8 3-86,3 2-246,6-5-367,5-2 162</inkml:trace>
        </inkml:traceGroup>
      </inkml:traceGroup>
    </inkml:traceGroup>
    <inkml:traceGroup>
      <inkml:annotationXML>
        <emma:emma xmlns:emma="http://www.w3.org/2003/04/emma" version="1.0">
          <emma:interpretation id="{97A7B69D-9156-4E58-8409-C3438A2DD72C}" emma:medium="tactile" emma:mode="ink">
            <msink:context xmlns:msink="http://schemas.microsoft.com/ink/2010/main" type="paragraph" rotatedBoundingBox="3215,12802 8855,12800 8856,14167 3216,14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14B06F-AC16-4847-87BF-5DE2500CE452}" emma:medium="tactile" emma:mode="ink">
              <msink:context xmlns:msink="http://schemas.microsoft.com/ink/2010/main" type="line" rotatedBoundingBox="3215,12802 8855,12800 8856,14167 3216,14169"/>
            </emma:interpretation>
          </emma:emma>
        </inkml:annotationXML>
        <inkml:traceGroup>
          <inkml:annotationXML>
            <emma:emma xmlns:emma="http://www.w3.org/2003/04/emma" version="1.0">
              <emma:interpretation id="{4A1B2606-5E70-496D-A374-EDA4D6ABB57E}" emma:medium="tactile" emma:mode="ink">
                <msink:context xmlns:msink="http://schemas.microsoft.com/ink/2010/main" type="inkWord" rotatedBoundingBox="4598,13450 5492,13449 5493,13953 4599,13954"/>
              </emma:interpretation>
            </emma:emma>
          </inkml:annotationXML>
          <inkml:trace contextRef="#ctx0" brushRef="#br0" timeOffset="105132.1404">2133 10213 129,'0'-6'239,"3"-1"-21,-1 0-20,-2 0-20,4-1-14,1 2-19,4-4-14,-2 2-13,8-1-12,-2 5-16,9-4-16,0 6-74,11-5-85,-11 8-200,10-1-307,2 2 136</inkml:trace>
          <inkml:trace contextRef="#ctx0" brushRef="#br0" timeOffset="104957.5447">2341 10230 178,'-5'-6'197,"-2"0"-14,2-1-14,2-1-9,-3 3 7,1 0-4,5 0-7,-4 3-10,4 2-11,-5-7-10,4 5-16,1 2-12,0 0-13,-7-2-11,7 2-4,0 0-5,-2 13-8,0 1-5,-2 4-3,3 6-6,-2 2 0,-2 2-8,2 3-6,0-9 0,2 9-2,-2-5-5,3-4 1,0-1-4,-1 2-3,-2-1 0,3-2-2,1 3 2,-1-5-4,2 0-14,-2-4-47,-2-2-45,2 0-52,2-6-47,-4 2-185,2-7-410,0-1 181</inkml:trace>
          <inkml:trace contextRef="#ctx0" brushRef="#br0" timeOffset="105339.6805">2660 10382 160,'-8'2'296,"3"-2"-8,-1 0-13,6 0-16,0 0-20,-10 2-16,10-2-19,0 0-14,0 0-28,-6-4-11,6 4-22,0 0-13,0 0-13,0 0-15,0 0-37,0 0-46,1-5-38,-1 5-46,0 0-57,19 0-55,-12 0-226,2-2-452,0 2 200</inkml:trace>
          <inkml:trace contextRef="#ctx0" brushRef="#br0" timeOffset="105580.4386">2835 10234 10,'-5'-11'297,"-3"1"-2,4-1 1,-3 2-22,3-2-20,0 1-17,0 0-14,0 2-8,1 1-16,1 3-21,1-2-20,0 3-15,1 3-14,-1-7-16,1 7-15,0 0-15,0 0 1,0 0-8,0 0-7,10 25 2,-3-10-20,0 5-1,2 0-10,6 7-1,-4-2 0,-2-4-21,5-3-44,-2 0-31,2 0-38,2-2-41,-1-4-43,7-1-58,0-4-51,-8-5-166,6-2-492,3-5 219</inkml:trace>
        </inkml:traceGroup>
        <inkml:traceGroup>
          <inkml:annotationXML>
            <emma:emma xmlns:emma="http://www.w3.org/2003/04/emma" version="1.0">
              <emma:interpretation id="{724CB765-C5B1-4D6F-99BC-6C3975572EBB}" emma:medium="tactile" emma:mode="ink">
                <msink:context xmlns:msink="http://schemas.microsoft.com/ink/2010/main" type="inkWord" rotatedBoundingBox="3215,12802 5585,12801 5586,13993 3216,13994"/>
              </emma:interpretation>
            </emma:emma>
          </inkml:annotationXML>
          <inkml:trace contextRef="#ctx0" brushRef="#br0" timeOffset="105732.1901">3120 10168 31,'-10'-10'268,"-4"3"-13,2-1-4,2 1-22,-5 0-20,5 2-20,1 1-14,3 2-26,-1 4-16,-1 2-15,1 5-13,-2 5-8,0 6-10,1 0-10,-1 12-40,0 0-82,3-3-88,-3 2-239,4-1-403,2-11 178</inkml:trace>
          <inkml:trace contextRef="#ctx0" brushRef="#br0" timeOffset="101816.8999">752 9518 174,'0'-5'195,"-1"-1"2,1 0-9,-1 2-16,1 4-20,0-7-13,0 7-19,0 0-14,7 0-7,-7 0-8,19 7-13,-6 0-5,7 3-7,9 6-4,1 2-9,2 2-25,-1 0-74,9-3-86,-1 1-171,18 5-327,-1-7 144</inkml:trace>
          <inkml:trace contextRef="#ctx0" brushRef="#br0" timeOffset="101657.5314">951 9536 196,'-2'-6'253,"-6"0"-21,4-1-21,1-1-20,-1 3-19,-1-1-8,1 1-15,-1 1-11,0 0-14,4 0-15,-3 0-10,4 4-14,-6-1-9,6 1-7,-13 8-6,5 0-16,-3 5-24,-2 5-26,0-3-36,0 1-27,1 3-26,2-4-26,2-4-17,1 2-9,2-4-6,-1-1-126,-2 1-299,2-5 132</inkml:trace>
          <inkml:trace contextRef="#ctx0" brushRef="#br0" timeOffset="101186.5867">1460 10058 24,'-7'-2'170,"-2"2"-1,0-2-20,-1 2-14,4 2-11,-4 0-9,-1 1-14,-1 3-12,0 1-11,2 0-5,-1 3-6,1 0-9,0 0-5,1 2-9,1 3 0,-2 1-9,1 1-2,2 2-1,-1 1-6,6 1-1,-1 2 0,0 5-5,1 0 7,2 1-1,2 0 1,4 1-3,-1-1-1,1 0 2,1-3-2,1 1 0,3 0-1,-1-7 9,1-2-9,2 2 3,0-4 0,-1-3-2,5-1 4,-1 1 5,0-3 2,4-5 10,3-2 8,-6-1-1,7-4 7,-2-5 2,8-6 8,-3-3-1,0-1 2,1-3-3,-2-6-5,-1 2-3,-1-1-2,-3-2-3,-1-3-4,-3 2-9,-4 1-2,-3-4-4,-2 3-2,-6-2 1,-2 4-8,-5-3-3,0 9 2,-5 1-6,2-1 2,-4 3-6,-4 0-1,-2 2 1,-3 3-4,1 3 7,0 2-7,-3 2 0,0 2-3,-2 1-6,3 7-2,-2-1-18,-3 4-19,4 1-17,1 3-37,0 5-44,4-1-49,6 2-48,-6 5-195,11-5-463,-1 1 206</inkml:trace>
          <inkml:trace contextRef="#ctx0" brushRef="#br0" timeOffset="100703.5251">1755 10162 39,'0'-6'118,"0"6"1,0 0-8,-1-5 6,1 5-8,-1-4 3,1 4-12,0 0-3,-2-4-15,2 4-2,0 0-4,-2-7-5,2 7 0,-1-5-6,-2 3-5,3 2-1,0 0-5,0 0 2,-1-6-7,1 6-3,0 0-5,-4-2-5,4 2-1,0 0 0,0 0-8,0 0 1,-5-3 0,5 3-6,0 0-4,0 0-4,0 0-2,0 0 0,0 0 2,0 0 2,0 0-5,0 16 4,3-9 0,-3 1-1,0 1 2,-3 3 6,3 1-5,-2 5 7,0 2 3,0-2-7,-3 0 0,4 0-4,-2-5-2,1 6 0,-2-2-2,3 0-1,-3-5 2,3 2-2,0-2-4,1-2 0,-3 3 0,3-2-10,0 3-53,0-4-62,1-3-50,1-2-166,-1 0-360,-1-5 160</inkml:trace>
        </inkml:traceGroup>
        <inkml:traceGroup>
          <inkml:annotationXML>
            <emma:emma xmlns:emma="http://www.w3.org/2003/04/emma" version="1.0">
              <emma:interpretation id="{FA8C8AC9-A96F-4813-8894-07FA6868E41C}" emma:medium="tactile" emma:mode="ink">
                <msink:context xmlns:msink="http://schemas.microsoft.com/ink/2010/main" type="inkWord" rotatedBoundingBox="6252,13236 7290,13235 7291,14167 6253,14168"/>
              </emma:interpretation>
            </emma:emma>
          </inkml:annotationXML>
          <inkml:trace contextRef="#ctx0" brushRef="#br0" timeOffset="113600.134">4164 9959 101,'-15'-6'174,"-1"3"-12,1 2-19,4 4-17,-3 2-13,-2 6-13,1 2-9,-1 11-2,-3 4-3,3 5 0,-1 5-6,1 13-7,4 0-1,2 0-3,3 4-2,-1-5-4,5-10-7,0 12 3,4-14-8,3 0-2,4 13 0,-3-15-4,6 0-1,0-2-6,7-3-3,5-3-4,-2-2-3,9-5 2,1-1-5,4-5 2,5-5 8,5-6 16,-3-6 8,15-4 6,2-4 2,-3-3 6,-2-9 7,1-5 0,-5 0 8,-3-2 0,-4-6-7,-14 6-6,5-15-6,-3-1-5,-10-3-12,-3-6-2,-11-1-8,-3-1-4,-9-2-3,-9-1-4,-3 1-5,-12 4 8,-2 1-13,-4 10-7,-6 5 5,-6 10-5,7 13-5,-1 1-6,-17 4-4,-1 15-17,-2 0-3,0 10-3,3 7-1,2 7 0,0 5-4,2 10-22,3 5-30,6 3-19,-9 26-28,21-20-41,8-2-53,-1 8-234,-2 27-493,15-31 219</inkml:trace>
          <inkml:trace contextRef="#ctx0" brushRef="#br0" timeOffset="113168.8826">4260 10134 216,'-4'-5'248,"1"-2"-8,-1 1-18,0 0-15,0 1-21,-1 1-17,3-2-13,-2 4-18,4-2-15,0 4-18,-2-4-9,2 4-13,0 0-6,0 0-10,0 0-4,6 17-8,-2-4-5,1 3-6,-2 4-3,2-1-6,1 2-1,-2-1-5,2 1-2,-1 2-1,0-4-5,0-1-4,2 0 1,-4-5-7,2-3-9,-1-1-4,1-1-3,-4-2-4,4-1 2,-1-2 3,1-1 3,1-1-4,-6-1-1,14-7 5,-8-1 0,8-2-4,-6-1 4,6-3 4,-4-2 0,1 2-6,0-2 4,-1 1 1,-2 2 0,1 1-2,-1 2 2,-1 0-3,-4 4 1,2-1 4,0 1-6,-4 3-3,-1 3 4,3-3-1,-3 3 0,0 0 1,6 12 3,-8-2-1,2 4-2,-4 0 1,0 6 1,1 0-2,1-1 0,1 2-28,0-1-35,-3-1-44,5-1-47,2 0-59,-3-2-151,1-6-396,2 1 175</inkml:trace>
        </inkml:traceGroup>
        <inkml:traceGroup>
          <inkml:annotationXML>
            <emma:emma xmlns:emma="http://www.w3.org/2003/04/emma" version="1.0">
              <emma:interpretation id="{CCEEB536-29B9-4E4C-B381-DBAEBDBACDB6}" emma:medium="tactile" emma:mode="ink">
                <msink:context xmlns:msink="http://schemas.microsoft.com/ink/2010/main" type="inkWord" rotatedBoundingBox="7610,13090 8855,13089 8856,13633 7611,13634"/>
              </emma:interpretation>
            </emma:emma>
          </inkml:annotationXML>
          <inkml:trace contextRef="#ctx0" brushRef="#br0" timeOffset="114806.6085">5147 9883 70,'0'0'181,"-2"-4"-19,2 4-12,0 0-21,0 0-11,0 0-13,0 0-10,12-3-4,-3 3-16,0-1-4,3 0 0,7-1-10,4-2-7,-3-1-5,13-2-3,-2-2-3,3-3-6,3 1-7,1-1-5,2 3-39,-3-2-50,6 2-59,-7 2-121,-3 1-264,-2 0 117</inkml:trace>
          <inkml:trace contextRef="#ctx0" brushRef="#br0" timeOffset="114567.6749">5473 9887 97,'0'0'149,"0"0"-7,0-4-5,0 4-4,0 0-5,0 0-2,0 0-8,0 0-6,0 0-7,0 0-9,0 0-7,0 0-13,0 0-8,0 0-3,0 0-7,0 0-9,-5 11 2,5-2-7,0-4 5,0 10 7,-2-2-2,2 0-1,2 7-2,-2 0-7,0 0 0,2 0-7,-2 2-6,-2 0-1,2 5-2,-2-1-3,-1-5-3,2-1 1,1 0-3,-4 1-4,4-2-35,-5-1-36,5-1-43,-1-4-36,-4-1-55,-2-3-134,4-2-347,-3-2 153</inkml:trace>
          <inkml:trace contextRef="#ctx0" brushRef="#br0" timeOffset="114314.3617">5438 9959 21,'0'0'110,"0"0"-8,-1-6-6,1 6-6,0 0-11,0 0-14,0 0-9,0 0-3,0 0-8,0 0-3,0 0-10,0 0 0,0 0-8,0 0-3,0 0-14,0 0-9,8 13-4,-8-13-8,2 6-6,-2-6-8,-2 5-14,2-5-32,0 4-42,0-4-123,0 0 54</inkml:trace>
          <inkml:trace contextRef="#ctx0" brushRef="#br0" timeOffset="115019.093">5873 10061 108,'-3'3'298,"3"-3"-13,-6 2-13,6-2-20,0 0-21,0 0-21,0 0-18,0 0-17,0 0-24,-10-6-16,10 6-12,0 0-13,0 0-13,-1-4-31,1 4-44,0 0-46,10-5-66,-3 0-71,1 3-248,2-2-443,0 0 196</inkml:trace>
          <inkml:trace contextRef="#ctx0" brushRef="#br0" timeOffset="115254.9264">6051 9929 152,'-5'-5'292,"1"-3"-17,2 1-23,-1 2-24,-2-3-22,5 1-21,0 3-17,0-2-16,0 2-19,0 4-15,0-7-14,0 7-7,0 0-14,0 0-8,0 0-5,0 0-6,20 16-7,-13-8-5,2 8-5,5 2-7,-4 0-3,2 6-5,1-6-29,0 1-51,2 5-45,-2-7-50,4-2-55,-2-1-209,4-3-441,-2-3 196</inkml:trace>
          <inkml:trace contextRef="#ctx0" brushRef="#br0" timeOffset="115404.0567">6390 9855 297,'-8'-10'277,"1"3"-27,1 0-31,0 4-21,2 0-22,4 3-16,-11 10-13,6 0-39,-5 12-80,4-2-93,-2 9-235,2 0-324,-1-1 144</inkml:trace>
        </inkml:traceGroup>
      </inkml:traceGroup>
    </inkml:traceGroup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09:25.162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5895E646-2091-462C-9426-E287D719D1DE}" emma:medium="tactile" emma:mode="ink">
          <msink:context xmlns:msink="http://schemas.microsoft.com/ink/2010/main" type="inkDrawing" rotatedBoundingBox="2723,4403 6445,4177 6449,4241 2727,4467" semanticType="underline" shapeName="Other">
            <msink:sourceLink direction="with" ref="{A0F3F46C-3E02-483F-880B-7B3C31BF8FA3}"/>
          </msink:context>
        </emma:interpretation>
      </emma:emma>
    </inkml:annotationXML>
    <inkml:trace contextRef="#ctx0" brushRef="#br0">52 236 3,'-7'0'182,"7"0"-7,-10 0-4,10 0-11,0 0-13,-10-2-9,10 2-8,0 0-14,-9-1-7,9 1-10,-3-2-7,3 2-4,0 0-4,0 0-5,-8-2-3,8 2-7,0 0-2,0 0-11,0 0-1,0 0-10,0 0-7,0 0-2,-5-2-2,5 2-10,0 0-1,0 0-2,0 0-1,0 0 2,0 0-9,17-5-1,-9 5-3,2-2 2,5 4 0,-2-5 1,1 3-1,7 0 1,0 0 1,0 0 1,2-1-2,-2-1 0,4 2-2,-4-1 3,12-1 4,-8 2 0,-2-1-2,1 0 6,8-1 3,-7 2-1,5-5-1,2 4 1,3 1 5,-1-3 0,-3 2 3,4 0-4,-2 1 0,3 1-3,-2-2 1,-3-1-1,4 2-2,-2 0 0,0 0-5,4 0 4,-7 0-5,6 3-3,-1-4 0,0 2-2,-2-1 2,3-1 4,-3 1-6,-1-2 7,3 2-9,1-3 7,-1 2-4,2 1 2,-2-4 1,5 3-8,-4 0 4,4-1 0,-2 1 0,1 1-1,-3-1-4,1-1 1,2 2-3,1-1 0,-3 0 1,4-2 6,0 3-7,-1-4-3,0 1 4,5-1-3,-7 2 4,3-1-2,-1 2-1,0-2-1,-1-1-1,-1-1 2,1 1-2,0 0 6,-4-1-8,4 2 4,-2 0-3,3 2 3,-1-3-3,-2 1 3,2 1-3,-3-3 3,-1 3-2,2-1 4,-5 0 0,2 1 2,-3-2-1,4 3 1,-3-1 1,0-1 1,2-1 8,-3 2-6,3-1 3,-2 1-2,3-1 0,0-1-2,0 0 4,-2-2-3,2 1 3,1 0-5,-2-1 3,3 3 0,-2 0 1,1-2-2,-1 1-3,-4-1 5,0 2 0,0 3 0,0-6 0,-7 5 1,0-1 0,-1-1 0,-4 1-1,2 1 0,-2-4 5,-7 3-7,3 1 0,-2 1-3,2-1 3,-3-1-2,-1 1-3,2 0-2,-6 1 0,3-1-3,1 2 3,-1 0-3,1-1-21,-3 3-69,-1 1-92,-1-1-113,0 2-232,-3-1-568,-3 2 252</inkml:trace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0:57.342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C98BE037-80D6-48E2-AFB8-D52964C2A74B}" emma:medium="tactile" emma:mode="ink">
          <msink:context xmlns:msink="http://schemas.microsoft.com/ink/2010/main" type="inkDrawing" rotatedBoundingBox="4078,12720 8480,12358 8486,12434 4084,12796" semanticType="underline" shapeName="Other">
            <msink:sourceLink direction="with" ref="{03BBFE68-3EB3-4E48-A499-428C76F3707F}"/>
          </msink:context>
        </emma:interpretation>
      </emma:emma>
    </inkml:annotationXML>
    <inkml:trace contextRef="#ctx0" brushRef="#br0">86 387 138,'-7'-3'158,"-2"0"-7,3 2 1,-2-2-7,4 2-6,-2-2-6,6 3-15,-8-4-11,8 4-7,-8-3-11,3 2-7,1-2-9,4 3-10,-6-1-2,6 1-11,-6-1-1,6 1-7,0 0 0,0 0-9,-7-3-2,7 3-3,0 0 0,0 0-2,0 0-3,0 0 1,0 0-3,0 0 0,-2-4-3,2 4 3,0 0 0,0 0-5,0 0-1,0 0 1,0 0 1,0 0-5,0 0-3,0 0 1,0 0-2,9-6 2,-9 6-2,7 0 4,-7 0-7,14 0 0,-4-1 0,1 1 2,2 0-1,2-2 1,0 2 0,-1 0-1,0 0 1,2-2-1,3 2-7,2 0 6,-2 0 0,3 2 1,-2-4-5,3 1 5,0 0-2,1 1-3,7-3 5,1-1-2,-1 2 1,1-4 3,-9 5-3,2-2 2,0 3-1,5-2-1,-8-1 3,3 3-1,-1-1 0,-3-1-4,-1 0 2,1 0 2,0 1-3,0 2 1,3-1 0,-3-1 1,0-1-3,-2 2 4,3 0-1,-3 2 2,7-1-4,-2-1 3,9 2 3,-5 0 2,4-4 4,3 2-3,-3-5 2,3 5-1,2-2 0,-3 0 0,1 0 1,1 1 0,-5-1 0,0-2-3,3 4 4,-1-1-3,1 0-1,-2-2-2,-2 0-1,1 3-1,0-3 3,-2 3-5,6-1-1,-4 1 1,1-1-2,3-2 0,1 2 3,-5-2-2,4 2 2,0-1-3,-1 2 1,2-4-1,1 3-1,0-2-1,-2 1 3,1-2-2,3 1-1,-4 0-2,-2-1 1,5 2 3,-5-2-1,3 1 1,0 1 1,-1-2-1,0-2 2,1 2-1,4 0-1,-4-1-1,3 3 4,-3-5-2,0 0-1,-1-1 0,0 3-1,-3-1-1,0 1 5,3 1-4,-1 0-1,-3-2 7,1 2-7,-1-1 1,0 2 2,4-4 1,1 4-2,-1-1 0,-2 1 3,0-3-4,1 4 0,-2-3-1,0 3 2,2 2-1,-3-5-1,2 2 1,-2 0 3,1 0 1,0 1-1,3-1-1,-1 0 2,-2 1 2,-1-2 4,4 1-1,0 0 2,2-1 1,-2 2 3,2-3 6,3-1-6,-5 3 2,7-1-2,-1-1 0,-1 1 0,-1 1 1,-1-3-3,-4 6 0,0-4-5,-3 4 0,0-4 4,-8 1-6,2 2 0,-1 0 0,-3-4-3,3 4 1,-6-3 1,2 3-3,-1-2 3,1-1-2,-6 3-1,-1 0-1,0 1-1,-1-1 0,-4-1-2,4 0 0,-7 2-9,6-1-63,-2 2-80,1-1-79,-4 2-260,4 0-530,-1-1 234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1:03.316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9F5B9937-9C7D-49CB-86F8-8561C377F08D}" emma:medium="tactile" emma:mode="ink">
          <msink:context xmlns:msink="http://schemas.microsoft.com/ink/2010/main" type="writingRegion" rotatedBoundingBox="8912,12049 9136,12049 9136,12702 8912,12702"/>
        </emma:interpretation>
      </emma:emma>
    </inkml:annotationXML>
    <inkml:traceGroup>
      <inkml:annotationXML>
        <emma:emma xmlns:emma="http://www.w3.org/2003/04/emma" version="1.0">
          <emma:interpretation id="{09710D6E-0199-433B-ADC0-D481188218A6}" emma:medium="tactile" emma:mode="ink">
            <msink:context xmlns:msink="http://schemas.microsoft.com/ink/2010/main" type="paragraph" rotatedBoundingBox="8912,12049 9136,12049 9136,12702 8912,127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BA15C9-0E95-4EEE-B49B-A413237A69FA}" emma:medium="tactile" emma:mode="ink">
              <msink:context xmlns:msink="http://schemas.microsoft.com/ink/2010/main" type="line" rotatedBoundingBox="8912,12049 9136,12049 9136,12702 8912,12702"/>
            </emma:interpretation>
          </emma:emma>
        </inkml:annotationXML>
        <inkml:traceGroup>
          <inkml:annotationXML>
            <emma:emma xmlns:emma="http://www.w3.org/2003/04/emma" version="1.0">
              <emma:interpretation id="{86886994-EAE0-46F2-88B4-8EE87C24E263}" emma:medium="tactile" emma:mode="ink">
                <msink:context xmlns:msink="http://schemas.microsoft.com/ink/2010/main" type="inkWord" rotatedBoundingBox="8912,12049 9136,12049 9136,12702 8912,12702"/>
              </emma:interpretation>
            </emma:emma>
          </inkml:annotationXML>
          <inkml:trace contextRef="#ctx0" brushRef="#br0">56 42 30,'-5'-6'224,"0"2"-5,4-1-14,-3 1-8,-1-1-14,5 0-17,0 1-14,0 4-16,-6-3-13,6 3-12,-4-3-13,4 3-12,0 0-9,0 0-11,0 0-2,0 0-6,-9 12-7,8-4-1,-1 4-5,-2 0-7,4 0-5,-5 1-3,3 0-2,0 2-2,2-2-4,0 1-3,0-1-1,0 0-1,0-2-3,0-1-4,0-1 2,2-3 0,0 1 0,-2 0-3,0-2 1,1-1 2,3-2 0,2 1-1,-6-3 3,16-3 1,-3-3-5,-2-1 6,8-2-4,-2-5 6,-1 3 0,-1-3 8,2 1 5,-4-2 6,-3 6 0,-1-3 17,-2 1-1,1 2 3,1-3-2,-5 2 9,3 0-6,-4 1 10,1 2-8,-1 0 9,-1 1 2,-1 1-16,3 0-2,-4 1-9,0 1-6,0 3-8,1-6 2,-1 6-10,0 0-2,0 0-4,0 0 10,0 0-14,-5 29 2,4-9 1,-4 7-7,0 4 3,-1 2-5,3 3-1,2 1-2,-4 0 8,3-2-3,2-2-1,2-1 6,0 2-10,-4-2 4,2 0-3,0-2-2,2-4 4,1-5 4,-3-1-7,0-1 0,0-2-2,0-2 9,0-5-8,-3 1-3,1 0 8,0-4-5,-2 1-2,3-6-1,-2 3 3,3-5-11,-9 3-7,9-3 0,-12-5-3,5 2 3,-2-5-5,-1-5 2,-2-3 0,-2-8 0,0-1-1,4 5-8,5-8-7,3 6-16,4-7-15,0 4-10,5 3-19,2 2-21,7-3-35,4-1-33,1 7-52,-3 1-224,9 1-497,-4 0 221</inkml:trace>
        </inkml:traceGroup>
      </inkml:traceGroup>
    </inkml:traceGroup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1:26.067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19082595-E225-4C5D-A49B-046E9BE1E307}" emma:medium="tactile" emma:mode="ink">
          <msink:context xmlns:msink="http://schemas.microsoft.com/ink/2010/main" type="inkDrawing" rotatedBoundingBox="16706,8516 24451,8329 24453,8418 16708,8605" semanticType="underline" shapeName="Other">
            <msink:sourceLink direction="with" ref="{770671C8-0276-4868-AED0-F7BCB528042F}"/>
            <msink:destinationLink direction="with" ref="{1CEC34A5-9BCE-4270-B94C-9B5EDBC9CF71}"/>
          </msink:context>
        </emma:interpretation>
      </emma:emma>
    </inkml:annotationXML>
    <inkml:trace contextRef="#ctx0" brushRef="#br0">17 275 74,'-9'-2'105,"7"1"-11,2 1-6,-8-3-9,8 3-1,-7-3-11,7 3 1,-4-3-1,4 3-9,-2-4 2,2 4 0,0 0-18,-3-4 19,3 4-10,0 0 0,-5-3-10,5 3-6,0 0 0,0 0-4,0-4 3,0 4-8,0 0-3,0 0-3,0 0-3,0 0 0,4-6-1,-4 6-8,0 0 7,0 0-14,0 0 10,0 0 1,0 0 0,0 0-2,-2-5-10,2 5 0,0 0 6,0 0-4,0 0 1,0 0 5,5-3-3,-5 3-4,6-4 4,-6 4-6,7-1 2,-7 1 4,8-3-10,-3 3 3,1-1-1,-6 1 9,10-1-6,-3 1 7,-7 0-9,15-2 3,-10 2-1,-5 0-7,15 0 3,-7 0 9,0-1-3,4 1-1,-4 0-1,6 0 5,-4 0-7,2 0 10,-2 1-3,4-2-5,-3 1 6,3 0-9,-1 1 9,0-1-4,1-1 5,1 2-2,-1-2 1,3 1 8,-2 1-2,-2-1-4,5 0 2,-6 0 5,9 0-4,-6 0-1,0 0 5,0 0-3,1-1 2,-2 1 2,1 0-1,-1 0 2,1 0 2,-1-2 1,1 1 0,-1 1 0,2 0-4,4-1 8,-5 1-2,1 0-4,3-1 2,2 1 0,0 0 3,1 0-4,1 0-1,0 0 4,-1-2-2,-1 1-3,3 1 2,-2 0 2,-1-1 0,0 1 2,3-2-3,-4 2-1,1-2-2,0 2 0,-2-1-4,1-1 0,-6 2-2,1-1 2,1 1-3,-1-1 3,6-1-4,-6 2 2,2 0-2,2-2 1,-3 2-10,4-1 7,-5 0 0,0 0-1,-3 1-2,3 0 4,0 1-3,1-2-5,-1 1 6,5-2 1,-1 2-1,-4-1-6,-2 1 1,8 0 5,-2-1-2,1-1 3,-1 2-4,2 0 1,1-1 0,2 0 1,-1 1 0,9-1-1,-9 1 3,2-3-2,6 2-3,-7-1-2,7-2 6,0 4 0,1-3-4,-8 3 1,0-1 0,-3-2-3,1 2 3,3 0-7,-5 0 8,0 1 0,3-2-2,-2 0 0,-3 0 2,5 0-5,2 1 1,-2 0 3,7 0 1,1 1-2,0-2 0,0 1-4,0 0 4,-7-1-8,7 0 7,-7 1-1,2 1 4,-4 0-1,11-2-2,-11 1 2,2 1-9,-4 0 10,2 0-1,-1-3 0,-6 5-3,1-2-2,4-2 2,-5 2 4,6 0-4,-6 0-3,5-1 3,0 2 0,5-2 0,0-1 3,6 1 0,-7 1-3,9 0 0,-3-1 4,-5 2-2,6-1 0,-6 0-2,7 0 2,-8 0-1,2 0 0,-5 0 0,5 0-1,-4 0-2,1 0 4,1-1-4,-2 1 1,-2 1 0,4 0 3,-3-1 1,5 0 0,-2 0-2,9-1 1,-3 1 0,-5 1-2,6-1-1,-7 0 3,7 0 0,-7 0 1,7 0 0,-9 0-7,9 0 8,-8 0-3,0-1 3,2 1-1,-1-1 0,2 2-2,-4-1 4,3 0-3,-1 0 4,-3 1-3,3-2 4,-3 1-6,1 0 1,1 0-1,0 0 2,1 0-1,-3-1 0,3 2-1,-2-1 2,2 0-3,-2 0-1,4 1 1,-3-1 1,0 0 1,1 0 0,-2 2 0,-3-1-2,5-1 3,-1 2-3,1-4 2,0 4-4,-1-4 2,0 2 3,9 2-1,-10-1-2,3-1 0,0 0-1,-1 0 2,0 1 1,-2 1 1,9-2-4,-7 0 3,5 0-6,-4 0 6,5 3 0,1-3-2,-6 0 0,6 0 3,-8 0-2,-1 0 1,4 0 1,-3 0-2,-1 0 0,2 0-1,-2 2 0,-1-4-2,2 4 4,-3-2 0,-1 0 0,0-2-1,2 2 2,-6 0-4,5 2 0,-5-4 3,0 2 1,6 0 0,-5-2-2,2 2 0,-3 0-2,1 0 6,3-1-2,-3 1-2,2 0 3,1-2-1,3 0 3,-5 0-3,1 2-1,-1 0 3,5-3 0,-1 1 2,-2 0-1,-2-1 0,6 1-2,-2 1 1,-3 0 2,-3 1 2,6-2-2,-1 2-2,-5 0 0,5 0 1,0-2-1,-8-1-1,6 1 2,2 1-2,-8-3 2,3 4-3,0-1-2,7 0 1,-1-2 4,-2 2-3,1-1-1,-5 2 3,-2 0-3,1-1 4,3 0-5,-2 1 1,-2 0 0,2-1-2,5-5 2,-5 7-5,-1-1 5,6 0 1,-8 0-1,3-1-1,0 1 2,0 0-3,-1-2 0,1 4 2,-2-2-4,2 0 5,3 1-6,-6-1 4,3-1-1,0 1-1,0 0 2,0 0-2,0-2 1,-3 2 1,3 0-2,-4 0 4,3 0-3,1 0 5,-3-1-5,0 0 0,1 1 2,-3-1 1,5-1-2,-5 2 2,2-1-1,-1 1 1,2 0 0,-2-1 8,2 1-5,-2-2 0,-2 1-2,3 2-1,-1-2 1,2 1-2,-1 0 2,1-2-2,-2 2 3,-4-2-3,3 2 1,-2 2-1,-2-4 2,4 0-2,-4 2 3,5 0 0,-1-1 0,3 1 2,-1 0-2,3 0 3,-5-1-3,5 2-2,-4-1 3,-1-1-2,5 1 0,-5 0 1,5 0-3,-4 0 4,-1-2-1,-2 4 1,2-2 0,-2 0 0,0-2-2,-1 2 1,-7 0-2,15-1 0,-7 1 4,0 0-1,2-1 0,3 0-2,-1 1 2,1-2-3,-1 2 0,1-1 0,0 1 0,-3-3 0,6 2 1,-2 1-3,1-1 2,-1 2 2,2-2-5,4 1 3,-1-3 0,0 2 1,-3 1-2,3-2 3,2 1-2,-9 0-1,3 1 2,-2-2-2,-3 1 4,5 0 5,-4-1-4,2 2 1,-1-1 1,-1 0 0,4 0-2,1-1 6,3 0-4,4 3-3,8-4-1,2 3 1,2 0-1,-6-1 3,2 4-2,-10-3 4,-6-2-2,4 2-3,-4 0 2,6-1 3,-3-2 4,3 3 3,-1-1-7,-1 1 6,-4 0-1,1-2-2,-3 2 1,3 0 1,-1-1 4,1 1 0,-1 0-3,0-3 2,0 3 1,-4 0 2,3-1-4,-2 0-1,0 1-2,2-1 1,-4 1-4,-2-2 5,0 2-4,-8 0-1,14-1-3,-8 0 2,3-1-2,1 0-3,2-1-2,-3 1 0,0 2-1,2-4-19,1 4-40,-2-1-49,3 2-65,-2-3-71,-4-1-258,6 1-539,-3-1 238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1:42.739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6C6F2E51-E50A-42F5-9F49-D471BD9EB489}" emma:medium="tactile" emma:mode="ink">
          <msink:context xmlns:msink="http://schemas.microsoft.com/ink/2010/main" type="inkDrawing" rotatedBoundingBox="15030,12119 16753,12681 16723,12773 14999,12212" semanticType="callout" shapeName="Other">
            <msink:sourceLink direction="with" ref="{B703DE9D-089A-4489-AA1E-69E200C11B77}"/>
            <msink:sourceLink direction="with" ref="{613D25ED-7C61-42FE-A636-2D412EB5CD67}"/>
          </msink:context>
        </emma:interpretation>
      </emma:emma>
    </inkml:annotationXML>
    <inkml:trace contextRef="#ctx0" brushRef="#br0">-5-5 146,'0'0'132,"0"0"-13,-2-2-15,2 2-6,0 0-5,0 0-8,0 0-12,0 0-8,0 0-8,0 0-5,0 0-5,0 0-5,0 0 3,0 0-5,0 0-2,0 0-8,0 0-2,0 0-7,0 0 2,0 0-4,0 0 5,0 0-9,0 0 2,0 0 0,0 0 5,0 0-6,0 0 2,0 0-5,0 0 0,0 0 3,0 0 7,0 0 0,0 0 5,6 13-1,-6-13 2,2 1-4,-2-1-4,7 2 4,-7-2-9,0 0 1,3 2-3,-3-2 2,0 0-2,5 3 3,-5-3 4,5 1-2,-5-1-8,7 5 8,-3-3 1,-4-2-5,9 4-1,-5-3-5,1 1 1,1 2 0,0-3 1,-1 4 6,0-2 1,3 0-1,-1-1 3,-2 1-5,0 2 0,1-2-1,1 2-2,-1-2 3,0 0 1,3 2-3,-3-3 1,1 2 0,1-1-3,2 3 0,-4-3-5,0 1-1,4-1 4,-2 1 0,-1 0 3,2 0 0,0-1 0,-2 1-13,3 1 10,-2-1 0,-2-1-3,0 2 2,0 0-2,2-1 6,-3 0-1,1 0-5,1 0-2,1 1 4,-2 0 0,1-3 2,1 0-2,-2 2 1,-1-2-1,3 2-2,-1-1 3,1 1-5,0 1 4,2-2-1,-4-1 3,3 1-3,-3 4-2,4-4 4,4 1-2,-5-2 1,-2 1-1,3 2 2,0-3-5,-2 4 0,3-3 2,0 3 2,0-1-2,-1 1-6,-1-2 4,-2 0-1,5 1-1,0 1 3,-5-2 2,8 0-5,-3-1 1,1 1 1,-1 2-1,1-2-2,-2 0 4,3 0 0,1 1 1,-3-2-1,2 1-1,0-1-1,1 2 3,-2-4-4,-1 5 3,1-4 0,1 1-3,-4-1-2,1 2 4,2 0 0,-5-1-1,2-1 0,1-1 1,-2 4 1,-4-4 0,1 1-2,3 0-1,-3 0-2,4-1 3,0 1 0,0 0 0,0 1 0,0 0 0,1-1 2,4 1-2,-2-2 3,0 0 0,2 1 1,0 0 2,0 2-1,-1-1-4,1 0 4,0-2 2,0 2-2,-2-2-1,-3 2 2,5 2 1,-5-3 2,1 3-1,-1-3-3,-1 1 4,-3-3-3,4 2 0,-2 0-2,-2 0 2,3 1-4,-3 0 1,0 0-1,3 1 0,-4-3 0,2 1 2,2 1-3,-3 0-2,3-1-2,-3 1 5,3 1 1,-2 0-3,2-3 0,-3 2 3,5 1-5,-2 0 2,-1-1 3,0 0-5,2-1 4,0 1-2,0 1 0,-1-3 1,-2 1 1,2 2-1,1-2-3,-4-1 2,2 3-1,-2-2 1,0 0 1,1 1 0,0-2-2,-5 2 0,2-1 1,-4-2 0,12 5 0,-5-4 2,1 3-3,-2-4 3,0 2-1,1 0 1,2 0 2,-2 2-1,6-1 5,-2 1-1,1-2 5,0-1-2,-4 0-1,5 0 1,-5 2 6,6-2-6,-9 1 0,6-1-2,-6 1-1,0 0-1,-5-2 0,9 2-1,-9-2 0,6 1 4,-6-1-6,5 1 1,-5-1-4,0 0 8,0 0-9,5 2 3,-5-2-2,0 0 1,0 0-1,0 0 2,8 0-3,-8 0 2,0 0-3,0 0 1,0 0 2,6 1 1,-6-1 0,0 0 1,0 0 1,0 0 4,0 0-2,0 0 1,0 0 1,0 0 0,0 0 7,0 0-5,0 0-3,0 0 2,0 0-6,0 0 3,0 0 2,0 0-5,0 0 2,0 0 1,0 0-4,0 0 1,0 0-1,0 0 3,0 0-6,0 0 2,0 0 2,0 0-2,0 0 1,0 0 0,0 0-3,0 0 2,0 0 1,6-4-5,-6 4 4,0 0 0,0 0 5,0 0-6,11 1-2,-11-1 3,9 2-3,-9-2 1,0 0-2,11 1 1,-7-1-1,-4 0-3,7 1 4,-7-1 3,8 0 1,-8 0-8,0 0 4,8 1-1,-8-1-3,0 0 4,5 3 1,-5-3 4,0 0-8,0 0 4,0 0 4,4 1-1,-4-1 3,0 0 4,0 0 5,0 0-1,0 0 4,0 0 1,0 0-2,0 0 0,0 0-3,0 0-1,0 0 2,0 0-3,0 0-1,0 0 0,0 0-8,0 0 1,0 0-2,0 0 5,0 0 2,0 0-8,0 0 0,0 0-1,0 0 5,0 0-6,0 0 3,0 0-4,0 0 2,0 0 3,0 0-5,0 0 0,0 0 4,0 0-3,0 0 0,0 0 0,0 0 3,0 0-2,0 0-2,0 0-1,0 0 0,0 0-12,0 0-48,0 0-65,0 0-85,0 0-116,-4 9-186,4-9-555,0 0 246</inkml:trace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1:27.080"/>
    </inkml:context>
    <inkml:brush xml:id="br0">
      <inkml:brushProperty name="width" value="0.09028" units="cm"/>
      <inkml:brushProperty name="height" value="0.09028" units="cm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3165BB"/>
      <inkml:brushProperty name="fitToCurve" value="1"/>
    </inkml:brush>
    <inkml:brush xml:id="br2">
      <inkml:brushProperty name="width" value="0.09028" units="cm"/>
      <inkml:brushProperty name="height" value="0.09028" units="cm"/>
      <inkml:brushProperty name="color" value="#ED1C24"/>
      <inkml:brushProperty name="fitToCurve" value="1"/>
    </inkml:brush>
    <inkml:brush xml:id="br3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01420C00-19F7-4BA4-AFD3-E0305183EF88}" emma:medium="tactile" emma:mode="ink">
          <msink:context xmlns:msink="http://schemas.microsoft.com/ink/2010/main" type="writingRegion" rotatedBoundingBox="12719,7660 18576,6911 18766,8394 12909,9144"/>
        </emma:interpretation>
      </emma:emma>
    </inkml:annotationXML>
    <inkml:traceGroup>
      <inkml:annotationXML>
        <emma:emma xmlns:emma="http://www.w3.org/2003/04/emma" version="1.0">
          <emma:interpretation id="{47593CE5-E6B7-4B58-B48A-590713373181}" emma:medium="tactile" emma:mode="ink">
            <msink:context xmlns:msink="http://schemas.microsoft.com/ink/2010/main" type="paragraph" rotatedBoundingBox="12719,7660 18576,6911 18766,8394 12909,91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F638A8-1161-4D5B-818B-8E29D3A0DC07}" emma:medium="tactile" emma:mode="ink">
              <msink:context xmlns:msink="http://schemas.microsoft.com/ink/2010/main" type="line" rotatedBoundingBox="12719,7660 18576,6911 18766,8394 12909,9144"/>
            </emma:interpretation>
          </emma:emma>
        </inkml:annotationXML>
        <inkml:traceGroup>
          <inkml:annotationXML>
            <emma:emma xmlns:emma="http://www.w3.org/2003/04/emma" version="1.0">
              <emma:interpretation id="{209129A6-961C-4772-B382-2AE71172C528}" emma:medium="tactile" emma:mode="ink">
                <msink:context xmlns:msink="http://schemas.microsoft.com/ink/2010/main" type="inkWord" rotatedBoundingBox="12859,8752 13362,8688 13402,8997 12898,9062"/>
              </emma:interpretation>
            </emma:emma>
          </inkml:annotationXML>
          <inkml:trace contextRef="#ctx0" brushRef="#br0">-2400 1438 258,'0'-5'238,"-2"1"-17,2 4-17,-1-5-17,1 5-21,0 0-21,0 0-16,4-7-14,-4 7-12,8 0-9,-8 0-10,12 3-7,1 3-10,6 2-7,2 7-1,6 3-6,4 5-9,0 2-14,15 7-46,-10-7-56,13 6-54,-14-9-228,17 5-383,-5-2 170</inkml:trace>
          <inkml:trace contextRef="#ctx0" brushRef="#br0" timeOffset="-196.2264">-1893 1410 177,'-5'-2'234,"1"-2"-23,-1-1-20,2 1-21,0 2-16,3 2-16,-8-3-19,8 3-9,-11 1-15,4 2-12,-6 3-3,3 4-9,-7 4-6,-7 2-10,-1 4-1,-1 3-9,4-3-1,-1-1-11,4-7 0,0 1-2,3 0-2,-4-1-2,1 1-12,-3 5-33,-1-6-43,-3 0-37,5 0-52,-6 3-174,5-8-349,4 0 156</inkml:trace>
        </inkml:traceGroup>
        <inkml:traceGroup>
          <inkml:annotationXML>
            <emma:emma xmlns:emma="http://www.w3.org/2003/04/emma" version="1.0">
              <emma:interpretation id="{696BDC2E-3B39-454C-95BE-67E83BAE89C7}" emma:medium="tactile" emma:mode="ink">
                <msink:context xmlns:msink="http://schemas.microsoft.com/ink/2010/main" type="inkWord" rotatedBoundingBox="13796,7522 15789,7267 15931,8375 13938,8630"/>
              </emma:interpretation>
            </emma:emma>
          </inkml:annotationXML>
          <inkml:trace contextRef="#ctx0" brushRef="#br1" timeOffset="94997.0321">18 30 22,'-4'-6'285,"4"2"-3,0 4-6,-2-6-16,2 6-17,0-6-19,0 6-17,0-5-13,0 5-16,0 0-9,0 0-13,0 0-18,-2-4-21,2 4-5,0 0-14,0 0-15,0 0-9,0 0-10,0 0-2,-3 15 0,3-3-10,-1 2-7,-1 6-2,1 2-5,0 7-5,1-1-22,0-2-34,-4 3-40,4 0-45,0-7-58,1-1-58,-1 1-267,0-1-532,4-2 236</inkml:trace>
          <inkml:trace contextRef="#ctx0" brushRef="#br1" timeOffset="94658.873">-154 688 58,'0'0'150,"2"-6"-10,-2 6-1,4-5 1,-2 3-10,0-2-6,0 0-5,1-1-18,-3 5 6,3-7-9,-3 3-2,2 1 2,-2 3-9,5-5-1,-5 2-7,0 3-8,0 0-10,0-9-6,0 9-2,1-5-4,-1 5-5,-1-7-12,1 7 3,0-7-4,-2 3-2,2 4-1,-5-6-1,3 1-1,2 5-2,-6-5-5,4 1-2,-3 2-1,0-1-4,5 3 1,-8-3-5,1 3 2,7 0-5,-11 0-4,11 0 7,-12 0-4,12 0-5,-12 0 3,5 0-1,2 2-3,0 1 4,-3 0-5,2 3 1,1-3 3,0 3-3,-1 1 0,1-1-6,0 4 3,-4 0 1,8 1 3,-5-1-2,1 3-2,2-3 4,-2 3-1,3 0 0,-1 0 2,2-1 1,-3 1 0,4-4 1,-1 3-3,1-1-1,-3-3-1,1-3 5,2 4-3,2-3 1,1 1-1,-3-4 3,1 3-2,-1-1 2,0-2 3,0-3 1,4 5 5,-4-5-2,1 4 2,-1-4 0,5 3 6,-5-3 0,0 0 2,0 0-2,13 0 0,-13 0-1,0 0-1,11-3 0,-5 0 1,0 0 2,0 0-2,2-2-1,-1 3 0,1-5 1,-2 4-6,2-3 1,-2 1-5,0 0 6,0-2-5,3 0 3,-2-2-2,1 4 1,-1-6-2,-2 2 0,2-5 0,-1 3-2,1 0 3,-4-1-3,4 0 1,-2 0 0,0 1-2,0-1-3,1 1 3,-4 2-1,5-2 0,-6 1 0,3 1-2,1-1 4,-4 3-1,4 1 3,-5 1 0,4-2 3,-2 2 0,1 2 0,-2-4 4,-1 5-1,4-2 3,-4 4-1,0 0 0,1-5-1,-1 5-2,0-3-3,0 3 0,0 0-2,0 0-3,0 0-2,0 0-3,0 0 5,-5 12-2,5-4-2,-1-3 1,-2 8 6,1-3-4,2 4-2,0-2-3,0 2 3,0-1-3,0 5 0,0-7 4,0 2-4,2-2 1,1-1-2,-2 0 3,-1 0 1,5 1 0,-4 0-3,3-6-3,0 1 0,-3 1 3,4-1-11,-1-3-15,2-2-36,0 0-52,2-1-36,2-4-58,3 2-246,-1-8-491,2 0 218</inkml:trace>
          <inkml:trace contextRef="#ctx0" brushRef="#br0" timeOffset="-4406.9632">-1286 1180 113,'-10'0'146,"0"-1"-14,10 1 6,-10 0-12,3-1-5,7 1-6,-8 0-13,8 0-9,0 0-11,-9-2-7,9 2-6,0 0-12,0 0-5,0 0-5,0 0-3,0 0-6,0 0 0,0 0-4,0 0-3,40 3-3,-9-2-2,4-2-2,4 2-2,5-1-5,16-1-8,1 0-17,3-4-21,-7 6-18,7-3-20,-2-2-34,-4 3-46,-1-3-83,-14 0-250,0-1 111</inkml:trace>
          <inkml:trace contextRef="#ctx0" brushRef="#br1" timeOffset="95558.5261">118 849 112,'-3'-3'210,"3"3"-16,0 0-23,-5-3-11,5 3-22,0 0-15,0 0-12,-2-3-12,2 3-12,0 0-4,0 0-11,0 0-5,0 0-10,0 0-8,0 0 2,10 11-6,-7-9-8,-1 3 1,0 2-3,3 0-4,-4 2 0,-1 2 1,-1 2-12,-4-1-1,-2 3-9,-1 0-27,-2 0-29,-1 1-21,1-6-27,-1 5-55,3-4-137,-4-2-308,3 0 137</inkml:trace>
          <inkml:trace contextRef="#ctx0" brushRef="#br1" timeOffset="96219.4957">360 568 174,'0'-7'223,"-2"4"-10,2 3-12,-3-6-9,3 6-10,-1-5-2,1 5-5,-4-5-7,4 1-5,0 4-4,-3-4-6,3 4-13,0 0-14,-2-4-11,2 4-11,0 0-11,0 0-10,0 0-9,0 0-12,0 0-4,0 0-6,0 0-10,0 0 2,-10 12-6,5-2-4,3 3-2,1 1-5,-6 3-3,3 2 1,0-2-10,0 1 4,1 0-3,2-5-1,0 6-5,-3 0 6,3-1-1,-2-4-5,3 3-2,0-4-2,0-3-5,-2 1-11,2-2-17,2-3-13,-2-1-6,0 2-9,2-3-2,-2-4 1,-2 7 2,2-7 0,-2 3 12,2-3 3,0 0 4,0 0 2,0 0 2,0 0 0,0 0 4,2-14 1,-2 8 6,3-1 3,-2-1-2,1 0 8,0-1 0,0 3 2,1-2 3,1 0-1,0 3 6,-1-6 3,2 5 10,0 1 2,3-4 3,0 2 1,1 2 3,-3 1-1,0 0 1,3 1-2,-4 0-1,5 0 1,-5 1-3,5 2 4,-10 0-1,11 2 6,-2 0-5,-3 0 0,0 2 3,-2 0 2,4 1-1,-1 3-4,-1-2-4,-2-3 2,0 6-1,-2-5-1,0 5-2,1-4-1,-3 1 0,1 0-1,-1 1-1,-1 0 0,-2 0-2,-5 3-2,4-4 1,-2 0 2,0-1-1,1 1-1,-5 1-2,1 0-2,-2-3-6,-3 1-8,-2-1-7,1 0-17,0 0-13,3-1-20,-4 0-18,3-2-12,0 0-21,1-1-17,0 0-26,3 0-47,0-1-182,-2-2-422,2 2 187</inkml:trace>
          <inkml:trace contextRef="#ctx0" brushRef="#br1" timeOffset="96548.0664">546 82 163,'-2'-7'266,"1"-2"-6,0 3-1,0 0-3,-2-1-11,3 3-14,-1 1-22,1 3-20,0-7-18,0 7-18,-3-5-13,3 5-16,0 0-15,0 0-12,0 0-16,0 0-10,0 0-4,0 0-2,-8 12-7,4 2-8,0-2-3,-1 5-9,3 7 2,-3 3-9,1-1-30,0 3-46,2 5-61,2-5-85,0 5-323,0-5-555,1-3 246</inkml:trace>
          <inkml:trace contextRef="#ctx0" brushRef="#br0" timeOffset="-5595.284">-455 1184 109,'0'0'115,"-12"0"-11,12 0-6,-8 0-14,8 0-6,-7 0-11,7 0-2,0 0-11,0 0-12,-9-1-38,9 1-58,0 0-74,0 0-139,0 0 62</inkml:trace>
        </inkml:traceGroup>
        <inkml:traceGroup>
          <inkml:annotationXML>
            <emma:emma xmlns:emma="http://www.w3.org/2003/04/emma" version="1.0">
              <emma:interpretation id="{D65924E7-56F4-49EC-A375-E60696FE5DA9}" emma:medium="tactile" emma:mode="ink">
                <msink:context xmlns:msink="http://schemas.microsoft.com/ink/2010/main" type="inkWord" rotatedBoundingBox="16468,7606 17312,7498 17448,8563 16605,8671"/>
              </emma:interpretation>
            </emma:emma>
          </inkml:annotationXML>
          <inkml:trace contextRef="#ctx0" brushRef="#br1" timeOffset="98920.4601">1468 713 13,'1'-5'163,"-1"5"-9,0 0-11,0 0-12,1-4-6,-1 4-9,0 0-9,0 0-12,0-5-7,0 5-4,3-4-4,-3 4 6,-3-5-2,3 5 2,-2-4-2,2 4-4,-2-6-4,1 2-1,1 4-5,-5-4-9,5 4-5,-2-6-5,-3 2-5,1 3-9,4 1-2,-6-2-4,6 2-1,-10-3-5,4 3-4,-2 3-1,2-1-3,-3 3-2,-1 1-4,3 2 3,-2 0-2,-5 6-2,4 1-2,-2 0-3,3 0 2,3-2 0,-4 3-1,1 1 1,3-4 1,0 1-2,2 2 2,-2-5 1,6 4 1,-1-1-5,1-4 3,1 2 3,2-4-5,0 0 1,1 0 8,4 0 3,0-1-2,5-3 0,-5 0-4,7-7 2,5 2-4,0-3-16,1 0-37,0-6-70,1 0-69,-5-1-203,5-8-417,-5 5 186</inkml:trace>
          <inkml:trace contextRef="#ctx0" brushRef="#br1" timeOffset="98314.9892">1476 692 12,'0'0'55,"0"0"-1,0 0-4,0 0-8,0 0 0,0 0-2,0 0-7,0 0 2,0 0-6,0 0 6,0 0-1,0 0 1,-7-5-5,7 5 4,0 0 0,0 0-1,0 0 7,0 0-1,0 0-5,0 0 4,0 0 0,0 0-9,0 0-4,0 0 0,0 0-3,0 0-2,0 0-19,0 0-33,0 0-39,0 0-69,0 0-151,0 0 68</inkml:trace>
          <inkml:trace contextRef="#ctx0" brushRef="#br1" timeOffset="99203.4271">1552 248 182,'0'-5'261,"0"5"-9,2-6-13,-2 6-18,0-5-19,0 5-22,0 0-18,-2-5-19,2 5-12,0 0-16,0 0-13,0 0-13,0 0-9,0 0-4,0 0-6,-6 21-10,4-8-6,-3 5 1,2 3-9,-2 0-6,3 2-11,-5 3-32,3 2-38,2-4-31,4 3-39,1-10-46,0 2-80,-1-2-125,3-4-391,-2 1 173</inkml:trace>
          <inkml:trace contextRef="#ctx0" brushRef="#br1" timeOffset="99583.8627">1705 876 38,'0'0'194,"0"0"-16,0 0-8,0 0-17,-8 0-8,8 0-15,0 0-8,0 0-12,0 0-7,0 0-10,0 0-6,0 0-12,0 0-1,0 0-12,0 0-9,0 0-5,-5 2-5,5-2-7,0 0-2,0 5 5,0 1-13,0-1 4,0 3-3,-1 2-5,-1-1 0,-3 3-1,1 1-4,-2 3-11,-4 1-36,0-1-25,-3 0-34,3 0-22,-4-1-65,-1-2-108,0-1-305,5-4 135</inkml:trace>
          <inkml:trace contextRef="#ctx0" brushRef="#br1" timeOffset="100176.6039">1892 825 110,'0'0'158,"0"0"-13,0 0-12,0 0-13,0 0-14,0 0 0,0 0-9,0 0 0,0 0-6,0 0-4,5-13-8,-5 13-3,0 0-4,0 0-6,6-4-5,-2 1-1,-4 3-10,2-5-2,0 1-1,-2 4-2,2-8-5,1 2-11,-2 2 6,0-3-4,0-2-4,3 0-4,-3 0 0,2-3-10,-2 0 6,2 2-8,-2-1 7,0-1-4,0 1 2,-1 5 2,2-3 8,-4 4 4,2 0 1,0-2-4,-1 3-1,0 0-3,1 4-2,-1-5-5,-3 2 0,4 3-1,-3-7-6,3 7 0,0 0 2,0 0-2,-13 9-4,9-5 2,-2-2 0,0 3-5,2 2 2,-1 1 3,-4 2-5,4-3 2,1 2 1,-2 2-2,0-2 0,2 2 2,-1-2-5,0 1 5,4 4 1,-3-5-4,4 3 1,-5-2-3,5 1 7,0 2-5,0-2 0,4-3-2,-3 1 1,-1-1-1,3 1 4,-2 2 3,5-2-8,-3-1 3,3-2 0,0-1-2,0 0 0,3 2-15,-3-3-52,4-2-61,2 2-67,-1-4-161,1-2-385,1-2 171</inkml:trace>
          <inkml:trace contextRef="#ctx0" brushRef="#br1" timeOffset="100699.3768">2046 353 95,'4'-8'231,"-3"0"6,1 2-13,0 1-15,-2-2-22,2 0-15,1 1-14,-2 0-6,-1 2-11,0 4-12,4-6-11,-4 6-14,0-4-12,0 4-8,0 0-11,0 0-9,0 0-8,0 0-2,0 0-6,-5 14-6,2-6-2,1 3-4,-2 0-3,3 7-3,-4 0-3,5 1-2,-2 2-5,0-1-5,-1-1-42,1 3-49,1 5-63,1 0-105,-2-7-158,2 2-435,-3-2 192</inkml:trace>
          <inkml:trace contextRef="#ctx0" brushRef="#br2" timeOffset="439354.5911">1988 1079 54,'0'0'99,"0"0"-10,0 0-19,0 0-27,0 0-29,-16-4-76,16 4-67,0 0 30</inkml:trace>
          <inkml:trace contextRef="#ctx0" brushRef="#br3" timeOffset="218229.3576">1581 1306 75,'0'0'97,"0"0"-4,0 0-12,0 0-13,0 0 0,0 0-14,0 0-9,0 0 0,0 0-1,0 0-4,0 0-9,0 0-4,0 0 1,0 0-1,0 0-6,0 0 1,0 0-9,0 0 4,0 0-5,0 0-1,0 0-3,0 0 1,0 0 6,0 0-9,0 0-9,0 0 8,0 0 4,0 0 2,0 0-4,0 0 3,0 0-4,0 0-3,0 0 0,0 0 11,0 0-9,0 0 10,0 0-2,0 0-5,0 0-6,0 0 7,0 0-5,0 0 2,0 0-4,0 0-2,0 0 2,0 0 2,0 0 0,0 0-2,0 0 0,0 0-1,0 0-5,0 0 6,0 0-1,0 0 1,0 0-1,0 0 1,0 0 0,0 0 5,0 0-5,0 0-1,0 0-16,0 0 14,0 0 1,0 0 0,0 0-1,0 0 5,0 0-6,0 0 0,0 0 0,0 0 5,0 0-1,0 0 2,0 0 5,0 0 0,0 0 2,0 0 3,0 0-4,0 0 0,0 0 7,0 0-6,0 0 1,0 0-5,0 0 4,0 0-4,-10-9-1,10 9 3,0 0-6,0 0 2,0 0-5,0 0-14,-3-4 13,3 4-1,0 0-14,0 0-9,0 0-7,0 0-11,0 0-11,0 0-24,0 0-88,0 0-180,0 0 81</inkml:trace>
        </inkml:traceGroup>
        <inkml:traceGroup>
          <inkml:annotationXML>
            <emma:emma xmlns:emma="http://www.w3.org/2003/04/emma" version="1.0">
              <emma:interpretation id="{666A2536-164E-4681-82CE-533A38821BD1}" emma:medium="tactile" emma:mode="ink">
                <msink:context xmlns:msink="http://schemas.microsoft.com/ink/2010/main" type="inkWord" rotatedBoundingBox="18004,7328 18620,7249 18722,8053 18107,8131"/>
              </emma:interpretation>
            </emma:emma>
          </inkml:annotationXML>
          <inkml:trace contextRef="#ctx0" brushRef="#br1" timeOffset="101920.4711">3021 727 18,'2'-5'190,"-2"0"-18,0 0-14,0-1-12,0-3-13,0 2-9,-2-1-13,2 1-3,-3 0-4,3 0 2,0 1-11,-1 1-5,-2-1-9,2-1-7,-2 2-6,1 0-11,0-1-3,-2 1-6,4 1-8,-4 2-1,1-3-6,-1 2-7,-2 1 2,-1-1 0,1 2-3,6 1-2,-14-1-3,7 2-5,-1 0 2,1 1-4,0 1 0,0 0-9,0 2 2,-2 0 7,2 1-7,-1 4 0,0-1-1,1 1 0,4-3-4,-5 3 7,3 0-2,0-1-2,0 0-1,3-2 2,-2 3-3,3-2 1,-2-1 0,3 1-3,0-1 2,0-1-2,0-1-1,0 2 0,3-3 1,-2 0 2,0 1 1,3-1-4,-3 0 0,2-1 4,2 1 4,0-4-3,0 1 0,1 3 3,-6-4 1,15-5 3,-7 4-5,3-5 0,1 1 3,-3-2-4,1 0 3,-2-6 1,3 0 0,-3 3 1,1-6 6,-1-2 0,-3 2 0,5-1 4,-5-1 0,5 1-3,-5-4 7,1 4-3,2-1 0,-2-1 0,-1-1-2,0 1-1,4 0 1,-8 1-2,5-1-3,-1 0 2,-1-1-3,1 2 2,-4 1-2,5 1 0,-4 2 4,-1 1-3,0 2 2,3 1 8,-3 2 0,0 1 5,1 2 0,-1 1-2,-1 0-6,0 4-1,0-5-4,0 5-2,0 0-4,0 0-3,0 0 1,0 0 0,-1 16-1,1-6 1,0 2-1,-2 6 3,1-1-6,0 3 5,-3 1-5,2 0 3,-3 7 1,2 0-3,-2 1-4,4-7-15,-3-4-29,-1 4-32,-1-1-31,6-2-36,0-5-49,-1-1-239,-2-1-465,3-5 205</inkml:trace>
          <inkml:trace contextRef="#ctx0" brushRef="#br1" timeOffset="102187.4377">3357-54 247,'0'-5'309,"0"-1"-15,1 4-17,-1 2-25,0-7-17,0 3-24,0 4-23,0 0-19,-4-7-15,4 7-22,0 0-10,0 0-16,0 0-6,0 0-12,-5 19-5,3-4-6,-3 5-4,0 8-14,0 3-9,1 3-4,0 0-7,2 4-32,-6 0-68,2 13-77,1-11-112,0-3-229,-1 2-518,-3-5 230</inkml:trace>
        </inkml:traceGroup>
      </inkml:traceGroup>
    </inkml:traceGroup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3:46.470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61BC4E7-89E0-4227-BC1D-A67A2EEDC922}" emma:medium="tactile" emma:mode="ink">
          <msink:context xmlns:msink="http://schemas.microsoft.com/ink/2010/main" type="inkDrawing" rotatedBoundingBox="15002,12086 16695,12669 16666,12754 14973,12171" semanticType="callout" shapeName="Other"/>
        </emma:interpretation>
      </emma:emma>
    </inkml:annotationXML>
    <inkml:trace contextRef="#ctx0" brushRef="#br0">22 14 20,'0'0'140,"0"0"-16,-6-2-9,3-1-9,3 3-8,-3-6-10,3 6-1,0 0-5,-4-2-14,4 2-3,0 0-1,0 0-9,0 0-2,0 0-10,0 0-4,0 0-2,0 0-2,-6-1-7,6 1 1,0 0 0,0 0-4,0 0-6,0 0 6,0 0-2,0 0-1,0 0 4,0 0-4,0 0 1,10 9-1,-10-9-4,6 3 4,-5-1 10,-1-2-8,11 3-1,-7-3-3,-4 0 1,9 4 0,-4-3-1,-3 2 3,-2-3-7,10 4 0,-5-2-2,1-1 1,-6-1 3,10 4 2,-4-2-1,2 1 3,-1-1-13,1 2 10,-1-4-2,-2 2-3,3 1-2,-1-1-1,1 0 1,-1 0 0,1 0-1,-1-1-4,-1 1 4,3 0 0,-4 0-5,1 0 3,0 1-5,3-1 3,-4 1-2,4-1-2,-3 1 3,-1 0 1,3-2-3,-2 1-4,0 3 4,-1 0-8,6-1 10,-3 0-5,-1-3 4,3 5-3,-1-3 4,-2-1-2,1 2-5,-1-1 3,2-1-4,-2-1 7,1 2 1,-1 0-3,1-2 0,-1 3-1,1-1-2,0 1 1,-3-2 2,2 0 1,0 1-1,-1-1-1,3 2 2,-3-4 2,-1 3-3,0-1 5,1 0-5,3 0-1,-3 1-4,3 3 4,-3-5 0,3 0 3,0 1-6,1 1 3,2 0-3,-1 2 3,2-3 1,-1 2 1,2-1-2,5-1-1,-4 1 1,-1 2-6,1-3 4,-2 0 2,1 0-2,-1-1 5,-2 0-3,3 1 1,1-1-3,-3 3 3,-3-4 3,0 2-5,0 0-4,-3-1 2,2 1 2,0 0-2,-2 0 1,0-1-2,1 0 4,0-1-3,1 1 2,-1 1 0,-1 0 1,2 1-4,-3-3 3,2 1 0,1 0 0,-1 1 2,4-1-8,-6-1 8,6 3 0,-2-1 3,-1-1-3,2 0 2,-2 0-2,1 1 2,-3-1-2,0 0-3,2-1 3,-1 2 3,-3 0-3,2-1-2,-6-1 1,9 3 0,-6-2-4,-3-1 4,7 4 0,-3-3 0,-4-1-2,5 5 1,-3-4 0,-2-1-1,8 3 0,-6-1 1,2 1 1,0 0 1,2 0-2,-1-1-2,0 2 4,2-1 0,-1-2-5,2 2 5,-2-1-2,2 1 3,-1 0-6,1-2 3,-1 2-2,1-1 1,0 0-2,-2-1 6,-1 0 0,3 2-6,-4-2 0,3 2 4,-4-1 3,-3-2-1,12 4 3,-9-1-3,0-1-1,2 0 2,-1 1-2,1-1 0,0 0 2,-3 4-2,3-4-2,0 1 4,-1-1 1,2 2-1,-2 2-3,2-3 1,-1-1-4,0 1 2,0-2 0,1 3 0,-2 1 1,1-2 1,-1 1-5,1-1 5,0-1-8,0 2 5,1-3 0,0 3 0,-2-1 2,1 0-3,0 0 2,0-1 1,0 1 0,-1 1-2,2-2-1,0 3 6,-2-3-6,1 2 3,0-1-4,0-2 2,0 2-5,-2 0 8,4 1-2,-2-3 1,-2 3-2,2-2 3,1 2-2,0 0-3,1 1 4,-1-3 1,0 2-1,1-1 0,-4 0 3,2 1-5,4 1 2,-4-1 1,1-2-1,2 1 0,-1-1 2,1 2-3,-1 0-1,1-3 3,3 1 2,-4 1-1,2 1-1,1-3 0,-4 2 1,7-1 3,-6 1 1,3 1 0,-2-1 0,0 0 2,3-1-4,-1-2 1,-4 3 1,3-2-5,-3 0 2,0 4-1,0-3 4,1 0 1,-2-1-6,-5-1 3,10 4-2,-9-3-1,4 0 0,-1 1 4,-4-2-4,6 3-3,-4 0 3,-2-3-5,4 3 5,0 0-1,-4-3 1,5 1-7,0 0 2,-1 2 9,-4-3-2,6 5 4,-5-4-1,-1-1 4,8 3-1,-7 0 2,-1-3-1,3 3 1,-3-3 2,0 0-1,6 1 0,-6-1 1,0 0-3,0 0 4,1 3-2,-1-3 2,0 0-4,5 2 0,-5-2 1,0 0-2,0 0 0,0 0-2,0 0-2,0 0 0,0 0-3,0 0-1,0 0 1,0 0-5,0 0-13,0 0-25,0 0-55,0 0-63,0 0-85,0 0-154,0 0-427,0 0 190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3:48.477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03DE9D-089A-4489-AA1E-69E200C11B77}" emma:medium="tactile" emma:mode="ink">
          <msink:context xmlns:msink="http://schemas.microsoft.com/ink/2010/main" type="inkDrawing" rotatedBoundingBox="16633,12872 17681,10917 17740,10948 16691,12903" semanticType="strikethrough" shapeName="Other">
            <msink:destinationLink direction="with" ref="{6C6F2E51-E50A-42F5-9F49-D471BD9EB489}"/>
          </msink:context>
        </emma:interpretation>
      </emma:emma>
    </inkml:annotationXML>
    <inkml:trace contextRef="#ctx0" brushRef="#br0">1092 28 112,'0'0'110,"0"0"-5,-2-9-5,2 9-5,0 0-13,-3-4-8,3 4-2,-3-3-3,3 3 0,-6-5 2,6 5-8,-3-2 1,3 2-7,0 0-3,0 0 1,-6-4-4,6 4 1,0 0-16,0 0 4,-7-2-6,7 2 1,0 0-4,0 0 0,0 0-8,0 0 2,0 0-2,0 0 0,0 0-3,-8 7 0,8-7-4,-1 6 3,-1-3-4,2-3 3,-5 6-3,3 1-4,1-1 3,-4 0-5,1 0 2,-1 3 1,2 0 3,-2-1-6,0 1 3,1 0-1,-2 0-5,0 2 2,-2-2-2,3 2 0,-1-1 0,0 0 0,-3 0-4,3-4 5,-3 5 2,5-3 0,-2 2-8,1-1 1,-4 2 3,3-1 1,1 0-3,-1-1 0,-3 2 1,3-2-1,4-3 0,-3 1-4,-2 2 1,4-2 3,1 0-7,-4 0 7,1 2 0,1 1-1,0-4-2,0 4-5,0-5 7,2 4 3,-1 0-3,-2-4-1,0 4 3,1 0-4,2 0 6,-4-1-3,1-2-1,1 4 0,-2-1-1,0-1 4,-1 4-4,3-5 5,-2 2-4,1-3-2,3 3-3,-2 2 6,-1-4-8,0 4 10,0-6-5,4 2 3,-4 0-1,0-1-3,4-1-9,-2 1 9,2 0 6,-4-1-9,4 0 5,-2-3-1,1 3 2,-1-1-4,2 1 2,0 1 0,-3-1 1,0 1-2,2 1 1,-2-1 1,-1 2-1,4-1-1,-3-1 5,2 1-3,-1 0 1,-2-1-3,4-2 6,-2 4-1,2-1-4,-4-1-1,4 1 0,-4 1 4,3 0 1,0-3-2,1 1 2,-4 2-3,5-3 3,-2-1-2,0 3 4,-3-2-1,4 1-5,-1-1 2,-1 0 0,1 1 0,-2 1-3,1-1 7,2 0-3,-4 1-1,0 3 1,2-3-1,1 1-3,-3-1 3,2 0 2,-2 2 0,2-1 3,-2 0-6,4-2 3,-3 2-1,3-2-2,-4-2 0,4 3-1,-3-1 1,3-2-1,-1-1 0,1 3 0,-1-3 0,-1 2 2,2 1 0,0-2-2,-2 2-3,1 2 8,-1-3-2,2 2-1,-3 1 0,2-3 1,-1 3 1,-2 3-4,2-2 3,-2 1-3,-2 1 0,-1 4 3,-2 3 2,-4 0-2,4-4 6,1-5 3,3 0 6,-1 0 0,2-2-2,-3-2-4,7 2 2,-3-2-1,-1 0-1,4-1-3,1 3 2,-2 0-1,2-2-3,0-1 0,-3 2 0,3-6-5,0 6 2,-1-2 1,1 1 0,0-5 1,-3 11-3,3-4-3,-5 1 7,4-4-3,-3 2 0,-2 1-1,1-2 5,0 1-2,0 1 2,0-1-6,2-2 1,-2 2 3,1-3 0,0 0-4,2 1 4,0-1-4,2-3 4,-6 4-3,5-2 3,1-2-3,-4 4-1,4-4-2,-2 4 2,2-4-4,0 0 8,-4 4-4,2-1 1,2-3-5,-3 5 0,3-5 1,-3 4 4,1 0-6,1 0 4,-2 0 3,2 0-4,-4 1-2,4 0-1,-1 0 4,-1-3 1,2 2 1,1-4-5,-4 7 5,1-2-7,3-5 3,-1 6 5,-1-2-1,2-4-1,-3 6-7,1-2 6,0 2-4,1-1 3,0 0 0,0 2 3,-3-2-3,3 0-1,-2 8-2,0-4 5,-1 0-1,-3 2 2,1-1-2,-1 2-2,2-1 1,-3-2 2,1 2 1,-2-2-3,3-1 2,0 1-1,-2 0-7,2-3 5,2-1 0,-2 2-2,5-3 5,-4 3-1,1-3-2,1 1 2,1 2-1,-2-3 0,-1 0 2,2-1-1,0 6-2,-1-4-1,3 1-2,-2-2 5,1 2-1,-3 0-2,4 0 2,-3-1 1,1 2-3,1-2 4,-1 0 0,0 1-3,-1-1-1,3-1 4,-4 1-1,5 0-2,-2-3 0,-1 2-1,3-4-1,-4 5 4,4-5-3,-2 7 3,0-4 0,0 1-2,0 1 1,0 0-4,-2 3 5,0-1-1,0-1-2,0 1-1,-2 2 3,0 2 3,0-2-1,1 2-3,-2-2 1,-1 5 1,2-1 0,-3-2 0,0 0 1,4 0-1,-1 0-1,2-4 0,-1-1-2,3 1 4,-1 1-2,1-3 2,-1 1-3,1 0 4,-2-2-3,4 0-2,-1 1 0,-2 0 3,3-5-1,0 6-2,0-6-7,-3 5-12,0-1-43,-2 1-64,1 1-241,3-5-400,1-1 177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1:44.7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6780127-9EDE-4F86-A882-655211154456}" emma:medium="tactile" emma:mode="ink">
          <msink:context xmlns:msink="http://schemas.microsoft.com/ink/2010/main" type="writingRegion" rotatedBoundingBox="11174,13887 10383,16454 9760,16262 10551,13695"/>
        </emma:interpretation>
      </emma:emma>
    </inkml:annotationXML>
    <inkml:traceGroup>
      <inkml:annotationXML>
        <emma:emma xmlns:emma="http://www.w3.org/2003/04/emma" version="1.0">
          <emma:interpretation id="{3B0A27C3-F814-4CC3-947B-E693C8604BC6}" emma:medium="tactile" emma:mode="ink">
            <msink:context xmlns:msink="http://schemas.microsoft.com/ink/2010/main" type="paragraph" rotatedBoundingBox="11174,13887 10383,16454 9760,16262 10551,13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E9368F-FFC2-46F6-ACBD-D05D25ACCC91}" emma:medium="tactile" emma:mode="ink">
              <msink:context xmlns:msink="http://schemas.microsoft.com/ink/2010/main" type="line" rotatedBoundingBox="11174,13887 10383,16454 9760,16262 10551,13695"/>
            </emma:interpretation>
          </emma:emma>
        </inkml:annotationXML>
        <inkml:traceGroup>
          <inkml:annotationXML>
            <emma:emma xmlns:emma="http://www.w3.org/2003/04/emma" version="1.0">
              <emma:interpretation id="{924D8656-D2FB-44F9-9E4B-39DBD918FCEE}" emma:medium="tactile" emma:mode="ink">
                <msink:context xmlns:msink="http://schemas.microsoft.com/ink/2010/main" type="inkWord" rotatedBoundingBox="10537,13725 10552,13712 10556,13717 10542,13730"/>
              </emma:interpretation>
              <emma:one-of disjunction-type="recognition" id="oneOf0">
                <emma:interpretation id="interp0" emma:lang="en-IN" emma:confidence="0">
                  <emma:literal>`</emma:literal>
                </emma:interpretation>
                <emma:interpretation id="interp1" emma:lang="en-IN" emma:confidence="0">
                  <emma:literal>L</emma:literal>
                </emma:interpretation>
                <emma:interpretation id="interp2" emma:lang="en-IN" emma:confidence="0">
                  <emma:literal>'</emma:literal>
                </emma:interpretation>
                <emma:interpretation id="interp3" emma:lang="en-IN" emma:confidence="0">
                  <emma:literal>z</emma:literal>
                </emma:interpretation>
                <emma:interpretation id="interp4" emma:lang="en-IN" emma:confidence="0">
                  <emma:literal>l</emma:literal>
                </emma:interpretation>
              </emma:one-of>
            </emma:emma>
          </inkml:annotationXML>
          <inkml:trace contextRef="#ctx0" brushRef="#br0">8456 12502 13,'0'0'41,"0"0"4,0 0 1,0 0 0,0 0-5,0 0-6,0 0-1,0 0-3,0 0-10,0 0-1,0 0-2,0 0-11,-12 3-11,12-3-5,0 0-7,0 0-9,-2 10-33,2-10-62,0 0 28</inkml:trace>
        </inkml:traceGroup>
        <inkml:traceGroup>
          <inkml:annotationXML>
            <emma:emma xmlns:emma="http://www.w3.org/2003/04/emma" version="1.0">
              <emma:interpretation id="{691BB4DA-26E4-4674-8015-84CD66BF8ED3}" emma:medium="tactile" emma:mode="ink">
                <msink:context xmlns:msink="http://schemas.microsoft.com/ink/2010/main" type="inkWord" rotatedBoundingBox="9764,16262 10562,13697 11175,13888 10377,16453"/>
              </emma:interpretation>
              <emma:one-of disjunction-type="recognition" id="oneOf1">
                <emma:interpretation id="interp5" emma:lang="en-IN" emma:confidence="0">
                  <emma:literal>"$B.tI</emma:literal>
                </emma:interpretation>
                <emma:interpretation id="interp6" emma:lang="en-IN" emma:confidence="0">
                  <emma:literal>"$B.tI.</emma:literal>
                </emma:interpretation>
                <emma:interpretation id="interp7" emma:lang="en-IN" emma:confidence="0">
                  <emma:literal>"Bi-I</emma:literal>
                </emma:interpretation>
                <emma:interpretation id="interp8" emma:lang="en-IN" emma:confidence="0">
                  <emma:literal>"Bi-text.</emma:literal>
                </emma:interpretation>
                <emma:interpretation id="interp9" emma:lang="en-IN" emma:confidence="0">
                  <emma:literal>"B-that.</emma:literal>
                </emma:interpretation>
              </emma:one-of>
            </emma:emma>
          </inkml:annotationXML>
          <inkml:trace contextRef="#ctx0" brushRef="#br0" timeOffset="-45828.9547">8251 13626 30,'8'-14'106,"-8"14"-3,0 0-10,0 0-9,0 0-5,0 0-3,0 0-7,0 0-2,0 0-7,0 0-3,-5-20-6,5 20-4,0 0 2,0 0-7,0 0 8,0 0 6,0 0 0,0 0 2,0 0 1,-7-16-4,7 16 5,0 0-2,0 0-1,0 0-11,0 0 5,-3-12-8,3 12-2,0 0 2,0 0-2,0 0-4,0-17 3,0 17-1,0 0-2,0 0-4,-4-16 2,4 16 3,0 0-1,0 0 0,0 0 4,4-12-3,-4 12 4,0 0 1,0 0-5,0 0 5,0 0 0,3-11 6,-3 11-2,0 0 7,0 0-1,0 0-1,0 0-1,0 0 0,0 0-1,0 0 0,0 0-1,5-9-4,-5 9-3,0 0-2,0 0-1,0 0-6,0 0 1,0 0 3,0 0-7,0 0-4,0 0-3,0 0-3,0 0-6,0 0-1,0 0-2,0 0 5,0 0-5,0 0 5,0 0-2,0 0-2,0 0 1,0 0-4,2 37 3,-2-37 2,3 13 0,-3-13-6,0 14 6,0-14 3,0 21-5,0-21-4,-5 22-1,4-8 11,-4-4-9,-2 7-2,3-2 0,-1 0-4,-2 4 2,-1-4 0,1 0-2,0 2 0,0 1 2,-1-3-4,-1 1 2,4-2-14,0 2-18,0-6-18,3 0-10,2-10-13,-5 18-17,3-8-21,2-10-14,-1 12-40,1-12-26,0 0-30,0 0-197,0 0-449,0 0 198</inkml:trace>
          <inkml:trace contextRef="#ctx0" brushRef="#br0" timeOffset="-44360.9315">8292 13643 87,'8'-8'155,"-8"8"-23,0 0 1,0 0 1,5-12 4,-5 12-10,0 0 0,7-9-8,-7 9-1,0 0-8,9-8 0,-9 8-8,0 0-2,0 0-3,8-12-2,-8 12-1,0 0-5,0 0-4,5-12-1,-5 12-1,0 0-7,4-8-5,-4 8-2,0 0-6,0 0-4,7-10-1,-7 10-4,0 0-2,0 0-8,0 0 0,0 0 0,0 0 2,-4-18 4,4 18 0,0 0 0,0 0-5,0 0 1,4-12 0,-4 12-3,0 0 0,0 0-3,0 0-1,0 0 5,0 0-3,-2-15 2,2 15 0,0 0 1,0 0-2,0 0 4,2-13-9,-2 13 0,0 0-1,0 0 2,0 0-2,0 0-8,0 0 0,0 0 2,0 0 1,0 0-4,0 0-9,-7-15 0,7 15 2,0 0-4,0 0 8,0 0-4,0 0-2,0 0-3,0 0 1,0 0-11,0 0 3,0 0 7,0 0-5,0 0 1,0 0-7,0 0 4,0 0 4,0 0-3,0 0-2,0 0-4,0 0 2,0 0 4,0 0-6,0 0 9,0 0-9,0 0-3,0 0 9,0 0 0,0 0-7,0 0-9,0 0 7,0 0 2,0 0 7,0 0-7,0 0 14,0 0-14,0 0-4,0 0 2,0 0 2,0 0-4,0 0 4,0 0-6,0 0-3,0 0 9,0 0-8,0 0 9,0 0-2,0 0 3,0 0 8,0 0-19,0 0 5,0 0-3,0 0 0,0 0-19,0 0-5,-22 22-9,22-22-14,0 0-11,0 0-10,0 0-9,-11 6-11,11-6-3,0 0-5,0 0 0,0 0 5,0 0 3,0 0 3,0 15 5,0-15-1,0 0 11,0 0 2,0 0 10,0 0 5,0 0 3,0 0 3,0 0 7,0 0 2,0 0 8,0 0 3,0 0 3,0 0 2,0 0-2,0 0 7,0 0 4,0 0 4,4 17 1,-4-17 5,0 0 3,0 0 3,0 0 6,0 0 3,0 0 6,0 0 2,0 0 7,0 0 0,0 0 6,0 0 6,0 0 11,0 0 5,0 0-3,0 0 7,0 0 8,0 0 1,0 0 5,0 0 6,0 0-3,0 0 6,0 0 1,0 0 0,0 0-1,0 0-2,0 0-4,0 0-2,0 0-3,0 0-2,0 0-7,0 0-4,0 0-9,0 0-8,0 0 5,0 0 6,22-25-12,-22 25-4,0 0-7,0 0 0,0 0-12,0 0 15,0 0-13,0 0 4,0 0-1,0 0 0,0 0 2,0 0 4,0 0 3,0 0 4,0 0 0,0 0 2,0 0 3,0 0 0,0 0-2,0 0 6,0 0-12,0 0-6,0 0-5,0 0 0,0 0-3,0 0-3,0 0 3,0 0-1,0 0-2,0 0 2,0 0-3,7 20 7,-7-20 4,0 0 7,3 17 6,-1-9 5,-2-8 2,2 13-4,-2-13 6,8 15-3,-4-8-2,-4-7 1,3 13 2,-3-13-4,0 0-4,5 11-2,-5-11-3,7 12 3,-7-12-6,0 0-2,0 12 0,0-12-2,0 0-6,3 9 0,-3-9 0,0 0-1,0 0 0,7 11 3,-7-11-6,0 0 1,0 0 0,0 0 1,0 13-4,0-13 3,0 0-1,0 0 3,0 0-5,0 0 2,0 0 4,0 0-9,0 15 8,0-15 0,0 0-3,0 0 0,0 0 6,0 0-6,0 0 0,0 0-1,2 11-2,-2-11 2,0 0-5,0 0 3,0 0-1,0 0 1,0 0-3,0 0 0,0 0 2,0 0-3,0 0 3,0 0-1,0 0-1,0 0-1,0 0 4,0 0-1,0 0-1,0 0 3,0 0 0,0 0-3,0 0 2,0 0-4,0 0 2,0 0 3,0 0-3,0 0 0,0 0-1,0 0-3,0 0-14,0 0-25,0 0-25,0 0-24,0 0-22,0 0-18,0 0-18,0 0 5,0 0-3,-19 0-10,19 0 4,0 0 4,0 0 1,0 0 5,0 0-4,0 0-12,0 0-15,0 0-16,0 0-27,-22-15-21,22 15-12,-12-11-13,8 2-4,4 9-2,-6-8-148,6 8-445,-9-15 196</inkml:trace>
          <inkml:trace contextRef="#ctx0" brushRef="#br0" timeOffset="-42790.8247">8316 13559 64,'0'0'93,"0"0"-4,0 0-3,0 0 0,0-12-9,0 12-6,0 0-4,0 0 3,0 0-2,0 0 0,0 0-14,0 0 1,0 0 10,6-11-5,-6 11-1,0 0 2,0 0 1,0 0 3,16-5-3,-16 5 0,0 0 4,13-3-4,-13 3 1,0 0 2,0 0-1,0 0-4,0 0 4,14-2-2,-14 2-2,0 0 3,0 0-5,0 0 1,0 0-5,0 0 2,0 0-5,0 0 1,0 0 0,0 0-2,0 0 12,0 0 3,0 0-3,0 0 2,17-1 8,-17 1 0,0 0-3,0 0 3,0 0 2,0 0 0,0 0-2,0 0-4,0 0-1,0 0-2,0 0-6,0 0-4,0 0-2,0 0-7,0 0-9,0 0 11,0 0-14,0 0-10,0 0 0,0 0 4,0 0-7,0 0 3,0 0-7,0 0-3,0 0-5,0 0 8,0 0-4,0 0-1,0 0 1,0 0 10,0 0 3,0 0 7,-5 24-5,5-24 1,0 0 5,0 0 1,0 0-8,-3 18-1,3-18-4,0 0 17,-6 17-11,6-17-3,-3 15 4,3-15-1,-3 13-3,3-13 6,-4 11-8,4-11 3,-1 17 6,1-17-9,-4 14 0,4-14 1,-3 14 1,3-14-7,-4 14 4,4-14-1,-1 14 3,1-14 0,-2 9-5,2-9 1,0 0 0,-2 14-4,2-14 3,0 0-1,-5 15-1,5-15 3,0 13 0,0-13-1,0 0 8,-2 16-3,2-16-1,0 0 2,0 16-7,0-16 4,-3 15-7,3-15 1,0 0 1,-2 13-4,2-13 0,0 0-1,-2 15 0,2-15 2,0 0-2,0 0-2,-3 20-5,3-20 7,-2 12-4,2-12 9,0 0-11,0 16 4,0-16-2,0 0 3,0 0-3,0 18 3,0-18-3,-1 9 2,1-9-2,0 0 2,-2 14-1,2-14 0,0 0-2,0 0 2,-3 15-6,3-15 3,0 0 0,0 0 0,0 18-2,0-18 0,0 0 0,0 14-2,0-14 3,0 0-1,-2 13-3,2-13 5,2 15-3,-2-15 0,0 0-3,-2 16 3,2-16 1,0 0-2,-2 19 12,2-19-6,-3 11 0,3-11-1,0 0 0,0 15 2,0-15-4,-2 20 6,2-20 1,2 11 4,-2-11-2,-2 17 2,2-17-3,0 0-2,-2 15 1,2-15 2,2 12-1,-2-12 0,0 0-4,-2 21 3,2-21 2,0 10-2,0-10 2,-5 13 0,5-13 4,0 15-5,0-15 4,-3 17 2,3-17-4,3 13 2,-3-13-2,-8 16 0,8-16-2,-2 16 2,2-16-3,0 14 0,0-14-1,-5 11 5,5-11-8,-2 12 0,2-12-1,-2 13-1,2-13 1,0 14 0,0-14-1,-3 13-2,3-13 7,0 0-4,-3 23 3,1-16-1,2-7 2,-4 18-2,4-18 2,-1 16 2,1-16-1,-2 14 1,2-14 0,-5 16 2,5-16 1,0 17-3,0-17 1,-2 16-2,2-16 0,-5 12-1,2-4 3,3-8-5,-7 12 0,7-12 1,-9 11-2,9-11-4,-5 12 2,5-12 0,0 0 0,-2 11-4,2-11 3,0 0-1,-3 20 1,3-20-4,-2 10 4,2-10-2,-1 15 1,1-15 2,-6 15-2,6-15 0,0 0 0,-1 19 0,1-19-2,-2 12-1,2-12 2,0 14 0,0-14 1,0 0-2,-3 14 0,3-14 2,0 0-2,-2 19-1,2-19-2,0 12 1,0-12 2,-2 14-2,2-14 3,-1 13-2,1-13 4,-4 13-2,4-13 0,0 0 6,-3 20-7,3-20-1,0 13 4,0-13 6,-5 15-5,5-15 0,-2 13 0,2-13-1,-7 14 3,7-14-5,-2 13-2,2-13 4,-3 12-2,3-12 3,0 0 2,-2 16-3,2-16 3,-5 7-5,5-7 1,0 0 2,0 0-1,-2 18 0,2-18 1,-3 11-1,3-11 4,-3 12-3,3-12 0,-7 13-2,7-13 0,-4 14-2,4-14 4,-7 13-1,7-13 0,-5 15 1,4-7 1,1-8 1,-9 13-2,9-13-1,-5 15 4,5-15-3,-3 13-1,3-13 1,-6 12 5,6-12-3,-3 11-6,3-11 2,-5 17-3,5-17 1,-2 8 2,2-8-2,-3 13 0,3-13 1,-4 14-2,4-14 2,-1 9 0,1-9-1,0 0 0,-4 17 1,4-17 2,0 0-4,4 15 3,-4-15-3,-5 12 8,5-12-5,0 0 0,-2 11-3,2-11 4,0 0-4,0 13 1,0-13 1,0 0 0,0 0 1,-7 15 0,7-15 2,0 0 2,-2 13-2,2-13-3,0 0 0,0 0 2,0 0-2,0 0 3,0 0-4,4 17 2,-4-17-2,0 0 3,0 0-1,0 0-2,0 0 3,0 0-2,0 11 0,0-11-2,0 0 1,0 0 1,0 0 5,0 0 2,0 0-3,0 0-3,0 0 4,0 0-3,0 0-2,0 0-2,0 0-4,0 0-23,0 0-34,0 0-32,0 0-42,0 0-42,0 0-31,0 0-43,0 0-36,0 0-36,0 0-40,0 0-49,0 0-344,0 0-817,0 0 362</inkml:trace>
          <inkml:trace contextRef="#ctx0" brushRef="#br0" timeOffset="901.5788">8210 13529 12,'0'0'44,"0"0"-9,0 0-10,0 0 6,0 0-7,0 16-1,0-16 2,0 0-7,0 13 1,0-13-11,0 13-4,0-13-10,3 17-17,-3-17-18,-3 15-42,3-15 19</inkml:trace>
          <inkml:trace contextRef="#ctx0" brushRef="#br0" timeOffset="-46554.3923">8263 13438 22,'0'0'51,"0"0"-3,0 0-3,0 0-6,-9 29-4,9-29-20,-7 8-20,7-8-37,-8 15-45,8-15 20</inkml:trace>
          <inkml:trace contextRef="#ctx0" brushRef="#br0" timeOffset="403.4029">8387 12725 39,'0'0'60,"0"0"-3,0 0-7,0 0 3,0 0-11,0 0-6,0 0-3,0 0-6,0 0 0,0 0-1,0 0-6,12 2-1,-12-2 0,0 0-7,0 0 8,0 0-9,0 0-2,0 0 0,-3 18 1,3-18 0,0 0 0,0 0-6,-7 17 12,7-17-20,0 0-6,-2 17-4,2-17-3,0 0-10,0 19-11,0-19-48,0 15-91,0-15 41</inkml:trace>
          <inkml:trace contextRef="#ctx0" brushRef="#br0" timeOffset="608.7449">8210 13302 21,'0'0'36,"0"0"-4,0 0-3,3 16 0,-3-16-3,0 0-7,0 0 5,0 14-5,0-14-12,0 0-6,0 0-11,-5 18-4,5-18-23,0 10-40,0-10 19</inkml:trace>
          <inkml:trace contextRef="#ctx0" brushRef="#br0" timeOffset="1419.0916">8527 12683 38,'0'0'31,"0"0"-8,0 0-7,0 0-15,0 0-4,0 0-7,0 0-6,0 0-18,0 0 8</inkml:trace>
          <inkml:trace contextRef="#ctx0" brushRef="#br0" timeOffset="1911.807">8391 13431 21,'0'0'23,"-4"11"-5,4-11 0,-10 10 1,10-10-2,0 0-2,-3 9-1,3-9-2,-9 8-3,9-8-1,0 0 3,-8 10-2,8-10-2,0 0-3,-6 10 9,6-10-8,0 0-1,0 0 0,-6 13 1,6-13-5,-7 5 0,7-5 5,0 0-4,0 0 2,-4 18-1,4-18-12,0 0 0,0 0-12,2 13-13,-2-13-37,0 0 17</inkml:trace>
          <inkml:trace contextRef="#ctx0" brushRef="#br0" timeOffset="3811.9958">8900 12738 7,'0'0'74,"6"-12"-6,-6 12 2,0 0-5,0 0 1,0 0-5,0-16 6,0 16-13,0 0-15,0 0 1,-5-19 10,5 19-7,0 0 10,0 0-8,0 0 8,0-15-10,0 15-4,0 0 5,0 0 2,0 0-8,0 0 6,0 0 3,0 0-7,0 0 0,-1-14 5,1 14 0,0 0-5,0 0 1,0 0 3,0 0-3,0 0 3,0 0 1,0 0-5,0 0-6,0 0 2,0 0-4,0 0-1,0 0 0,0 0-7,0 0 0,0 0-16,0 0 10,0 0-1,0 0-11,0 0 6,0 0-3,0 0-4,0 0 0,0 0 7,0 0-5,0 0 3,0 0-1,0 0 2,0 0 0,-16 36 3,13-29 4,3-7 3,-10 16-8,6-8 6,-1 4-2,2-2 2,-2-2 10,-2 3-2,0 3-6,-2-3 1,2 4-3,4 2-5,-4-6 6,0 1-8,1-2 0,2 0 0,-6-2-1,6 0-2,4-8-1,-6 19-1,1-11 4,5-8-5,-2 17 0,2-17-1,-2 11 3,2-11-3,0 0-4,-2 13 2,2-13 0,0 0-3,-3 13-1,3-13 5,0 0-2,0 0 3,0 0-1,0 14-1,0-14-3,0 0 4,0 0 0,0 0-1,-7 13-3,7-13 3,0 0-3,0 0 1,0 0-2,0 0 4,0 0-2,0 0-5,0 0 6,0 0-2,0 0 5,0 0-2,-7 9 2,7-9 3,0 0 2,0 0-1,0 0 1,0 0 2,0 0-3,-17 0-1,17 0 1,-17-1-1,17 1 3,0 0-5,-24-7 2,11 6-2,13 1-3,-21-5 2,9 5 1,12 0-2,-25-3-2,25 3-2,-23-4 3,13 3-1,10 1-1,0 0-2,-24 1 4,24-1 3,0 0-1,-19-1 1,19 1-6,0 0 1,0 0 4,-15 0-2,15 0 0,0 0-3,0 0 2,-15-3-2,15 3-2,0 0 2,0 0 0,0 0-2,0 0 1,-16-3-1,16 3 3,0 0 0,0 0-1,-19 2 0,19-2-1,-13-2 2,13 2-2,0 0 2,-17 0-4,17 0 2,0 0 1,0 0 1,-21 2-1,21-2-1,0 0 2,-15-2 0,15 2 1,0 0-4,0 0 1,0 0-1,0 0 4,0 0-1,-17 0 0,17 0 2,0 0-2,0 0-4,0 0 0,0 0 1,0 0 3,0 0 0,0 0-4,0 0 2,0 0 1,0 0-1,0 0 0,0 0 1,0 0-4,0 0 2,0 0 2,0 0-1,-12-6-7,12 6-2,0 0 1,0 0-2,0 0-3,0 0-3,0 0-8,-9-10 0,9 10-4,0 0-1,0 0-2,0 0-2,0-20-2,0 20-5,0 0 2,0 0 2,2-20 1,-2 20 8,-2-13-6,2 13-2,0 0 7,0-15 8,0 15 4,5-12-1,-5 12-2,0 0 4,2-19 4,-2 19-6,5-17 9,-3 9-3,1 0 1,-3 8-8,7-18 3,0 8 19,-2 1-10,-1-6 4,1 4-2,2 2 2,-4-4 0,-3 13 3,10-16-4,-6 8 2,-4 8-1,8-19 4,-3 13-2,-5 6 1,9-11 0,-9 11 4,8-12-2,-8 12 4,7-12-2,-7 12-5,0 0 4,5-7-1,-5 7 4,0 0-1,0 0-7,0 0 5,9-8-1,-9 8 2,0 0 1,0 0-2,0 0 2,0 0-3,0 0 0,0 0-1,0 0 2,0 0 3,0 0-3,0 0-4,2-12 1,-2 12-2,0 0 3,0 0-5,0 0 3,0 0 0,0 0 1,0 0-3,0 0 1,0 0-2,0 0 3,0 0 2,0 0 2,0 0-7,0 0 5,0 0-1,0 0 4,-23 27-8,23-27 1,0 0 5,-3 13-3,3-13 5,0 0-7,0 0 5,-3 12-5,3-12 0,0 0 4,-7 10 0,7-10-1,-4 10-1,4-10 0,-5 10 0,5-10-9,0 0-20,-8 10-23,8-10-16,-4 10-19,4-10-19,0 0-14,-5 13-14,5-13-69,-5 9-220,5-9 98</inkml:trace>
          <inkml:trace contextRef="#ctx0" brushRef="#br0" timeOffset="4669.9471">8433 13014 14,'0'0'90,"0"0"-7,0 0-5,0 0-14,0 0-6,0 0-3,0 0-8,0 0 3,0 0-16,0 0-2,0 0 1,0 0-1,0 0-13,0 0-2,0 0-8,0 0 6,0 0 16,0 0-23,0 0-9,0 0 7,0 0-1,0 0 1,0 0 3,-6 19-6,6-19-4,0 0 6,-7 13-7,7-13 5,-2 12-2,2-12-2,0 0 10,-5 16-4,5-16 2,-4 13-11,4-13 8,-3 16-7,3-16-3,-3 19 7,3-19 3,0 15-4,0-15 4,0 19-6,0-19 0,-5 15 5,5-15-3,-2 15-6,-2-7 9,4-8 0,-3 12-5,3-12 1,-9 15-2,9-15 5,-8 12 5,3-6-8,5-6 3,-9 15 3,2-11-7,7-4 1,-10 11-2,10-11 8,-10 12-7,10-12-9,-9 6 5,9-6-4,-3 12-3,3-12 10,-3 11-5,3-11 1,0 0-4,0 13 6,0-13-9,0 0 3,3 19 8,-3-19-4,2 13-11,-2-13 12,3 11-5,-3-11-3,0 12 0,0-12 2,0 0-3,0 18 0,0-18 3,0 0-5,0 14 3,0-14-4,3 9 5,-3-9 5,0 0-1,0 0 0,0 14 2,0-14-2,0 0 3,0 0 6,-3 16 0,3-16 6,0 0-5,0 0 9,0 0 3,-2 13-8,2-13 8,0 0-6,0 0 3,0 0-6,0 0-2,2 13 6,-2-13-7,0 0-2,0 0 7,0 0-3,0 0 4,-2 15 2,2-15 0,0 0-9,-1 16-3,1-16 9,0 0-6,0 17-11,0-17 1,0 12 5,0-12-1,-2 15-3,2-15 1,0 0 0,-5 13 6,5-13-2,0 15 2,0-15 2,-5 12-3,5-12-3,-2 13 6,2-13 0,-9 8 3,9-8-8,-8 15 5,1-11-9,7-4 4,-8 13 7,8-13-10,-12 10 4,12-10 4,-6 9-3,6-9-1,-6 9 2,6-9 4,0 0-5,-7 10 5,7-10-5,0 0-5,0 0 8,0 0-1,0 0 0,0 0 3,8 19-4,-8-19 6,0 0-1,9 6-9,-9-6 7,0 0-9,0 0-11,0 0-18,0 0-35,0 0-76,0 0 35</inkml:trace>
          <inkml:trace contextRef="#ctx0" brushRef="#br0" timeOffset="5135.6982">8481 12723 61,'0'0'59,"0"0"-7,0 0-3,0 0-4,0 0-7,2-13-13,-2 13-8,0 0-4,0 0-6,0 0-6,0 0-10,0 0-12,0 0-1,0 0-9,0 0-17,0 0-51,-17 40 23</inkml:trace>
          <inkml:trace contextRef="#ctx0" brushRef="#br0" timeOffset="5333.5876">8380 13142 11,'0'0'42,"-3"15"-8,3-15-7,-2 13-12,2-13-11,0 15-14,0-15-11,-3 18-22,-1-10 9</inkml:trace>
          <inkml:trace contextRef="#ctx0" brushRef="#br0" timeOffset="5777.3315">8237 13709 18,'-5'6'43,"5"-6"0,-7 12-7,7-12-4,-5 11-2,5-11-4,-4 14 5,4-14-16,-1 15 4,1-15 0,0 0-4,-2 16-2,2-16 2,0 0-5,0 0-3,3 18 3,-3-18 2,0 0-7,4 10 1,-4-10 3,0 0-1,3 12-3,-3-12 3,0 0-8,0 0 4,0 0 1,0 0-1,0 0-4,5 8 5,-5-8-1,0 0-1,0 0-6,12 3-5,-12-3-5,0 0 5,14 2-6,-14-2-1,0 0 6,0 0-3,21-2 5,-21 2-1,0 0-1,0 0 8,0 0-6,17-3 8,-17 3-4,0 0 2,0 0-1,0 0 2,0 0 2,0 0 0,0 0-3,0 0 5,0 0-1,0 0-3,0 0 1,0 0-5,0 0 2,0 0 3,0 0 2,0 0-4,0 0 2,0 0 9,0 0-10,0 0-2,0 0 5,0 0-5,0 0 3,0 0 2,-17 28-7,17-28 4,0 0-2,0 0-9,6 8 0,-6-8-11,0 0 1,0 0-28,0 0-53,16 4 24</inkml:trace>
          <inkml:trace contextRef="#ctx0" brushRef="#br0" timeOffset="7670.9508">8579 12627 25,'0'0'40,"0"0"-4,0 0 1,0 0-6,0 0 6,0 0-7,0 0-5,0 0-6,0 0 1,0 0 4,0 0-8,0 0-1,0 0-2,0 0 0,0 0-5,0 0 2,0 0-4,0 0-3,0 0 0,0 0 2,0 0-1,0 0 1,0 0-5,0 0 5,0 0 1,0 0-2,0 0-2,0 0 3,0 0-2,-18 32-3,18-32-3,-5 11 4,0-1 4,5-10-2,-3 15-4,-1-3 2,3-1-2,-3 1 1,1 1 1,-1-3-1,-1 0 0,4 6 2,-1-5-2,-3 6-4,0-5 13,3 5-8,-5-1-1,4-4-1,-2 4-1,3-6-3,2-10 7,-5 19-1,-2-10-2,5 3 1,2-12 0,-3 15 1,3-15-1,-7 18 2,7-18 3,2 16-8,-2-16 0,0 19 2,0-19 3,1 12-2,-1-12 2,0 19-5,0-19 3,4 13-1,-4-13 1,3 15 2,-3-15-5,0 17 2,0-17 3,-2 16 1,2-16-1,-1 17 0,-3-9-1,4-8-1,-3 15-1,3-15-4,-5 17 6,5-17 4,-2 10-5,2-10 1,0 0 1,0 14 0,0-14-1,0 0 2,-3 14-3,3-14-6,0 0 4,0 0 0,0 0-2,-4 16 9,4-16-2,0 0-5,-1 12 2,1-12-1,0 0 3,0 14-6,0-14 2,0 0 1,-6 12 3,6-12-2,0 0 0,0 16-2,0-16-1,-1 12 4,1-12 0,0 0 2,0 17-1,0-17-1,-4 13 0,4-13-3,0 0 2,4 17-2,-4-17 2,0 0 2,0 13-6,0-13 3,0 0 2,0 0 4,-4 15-2,4-15 1,0 0 5,-1 13-5,1-13-2,0 0 4,-9 13-1,9-13 2,-5 8-4,5-8 1,0 0 1,-5 10 0,5-10-4,0 0-2,-5 13 4,5-13-1,0 0 1,-5 14-6,5-14 3,-4 11 1,4-11 3,-5 9-1,5-9 4,-2 13-2,2-13-8,0 0 8,-6 15-4,6-15 1,-6 13 7,6-13-9,-3 13 9,3-13-4,-5 12 6,5-12-5,-7 13 6,7-13-6,-5 15-2,0-8-2,5-7 10,-5 19-12,3-12 9,2-7-4,-7 15 1,7-15-1,-2 13-2,2-13 3,-6 15-2,6-15 0,-2 11-1,2-11 0,0 16 0,0-16 1,0 0 0,-2 17-4,2-17 7,0 12 6,0-12-7,-3 13 2,3-13 6,0 0 3,0 17-6,0-17 3,-2 13-4,2-13 9,0 0-8,-5 17 6,5-17 0,0 0-9,-2 15 1,2-15-1,-5 8 0,5-8-4,0 0 7,-8 10-11,8-10 4,0 0 0,-4 11 0,4-11-2,0 0 11,0 0-15,-7 10 7,7-10-10,0 0 8,0 0 0,0 0-1,0 0-2,0 0 2,-7 7 5,7-7 5,0 0-1,0 0-1,0 0 13,0 0 3,0 0-1,0 0 9,0 0-3,0 0-3,0 0-3,0 0-7,0 0 0,0 0-7,0 0 2,0 0-3,-5-38-12,5 38 0,5-23-4,2 6-6,2 2 1,-1-1-6,-1-4-8,2-1 7,3-3-5,-2-2 6,5 0 2,-1 2-5,0 0 5,-6 7 5,1 2-1,1-5 1,-5 4-4,0-4 10,-1 6-8,-3-4 6,4 7 1,-3-2-5,2-1 0,1 0 3,0 3 3,-5 11 1,5-18 2,-3 5-2,-2 13-2,6-21 0,-2 9-3,-1 2-3,1-1 1,1-4 2,2-2-4,0 4 4,-2-2-1,0-1 1,2 1-6,-1-4 6,3 0 3,-6 2-4,3-1 0,-1 2 5,1 2-2,-6 14 2,6-33-3,-3 21 7,4-1-4,-7 13 12,2-21-12,-2 21 5,0-22-3,0 22-6,0 0 11,3-25-4,-3 25-2,0-18 0,0 18 4,5-17-4,-5 17 2,2-16-2,-2 16 0,5-15 5,-5 15 1,0 0-4,7-16 0,-7 16 6,0 0 2,7-14-7,-7 14-3,0 0-2,0 0-2,0 0 4,3-15 2,-3 15-1,0 0-5,0 0 6,0 0 12,0 0-16,0 0 3,0 0-2,0 0-3,0 0 7,0 0-4,0 0 8,0 0-3,0 0-2,0 0 2,0 0 4,0 0-5,0 0 5,-10-22-10,10 22 5,0 0-1,0 0-4,0 0 1,0 0 3,0 0-1,0 0 1,0 0 1,0 0-1,0 0 1,0 0 1,0 0 3,0 0-4,0 0-2,0 0 4,0 0 1,-28 34-2,22-20-6,0-3-6,-5 3-8,0 0-3,-1 0-10,4 3-10,1-2-8,-2 4-46,3-1-103,-3 0 47</inkml:trace>
          <inkml:trace contextRef="#ctx0" brushRef="#br0" timeOffset="10971.149">8942 12646 54,'0'0'96,"0"0"-7,0 0-1,0 0-8,0 0 11,0 0-4,0 0 4,0 0-1,0 0-1,0 0-3,0 0 3,0 0 7,-3-15-2,3 15 1,0 0-3,0 0-9,0 0-3,0 0-6,0 0-7,0 0-8,0 0-5,0 0-6,0 0-3,0 0-7,0 0-7,0 0 0,0 0-4,0 0-5,0 0 0,0 0-2,0 0 6,0 0 7,0 0 3,0 0 3,0 0 9,0 0-1,0 0 4,0 0-1,0 0 1,0 0 3,0 0-1,0 0-1,5 47-1,-5-47 0,-2 13-6,2-13-5,-3 15-3,3-15 2,-4 17-8,3-7 0,1-10 0,-5 22-6,-2-8 2,3 1-3,-1 4-5,-2-4 1,2 1-1,0 0-2,0-4 0,0 4 1,0-3 3,1 2-6,1 3 3,-2-8 3,1 3 0,-1 1-7,5-14 2,-8 17 1,3-6-5,1-1-3,4-10 0,-5 18 3,5-18-1,-2 13-2,2-13-3,-3 12 1,3-12 0,-2 12-2,2-12-2,0 0 0,-1 12 2,1-12 0,0 0-3,0 0 6,-7 12-5,7-12 2,0 0-5,0 0 3,0 0-4,0 0 3,0 0-1,0 0 2,-5 8-1,5-8 0,0 0 2,0 0-6,0 0 4,0 0 0,0 0-3,0 0 1,0 0 0,0 0 0,0 0 0,0 0 3,-4 10-3,4-10-2,0 0 3,0 0-3,0 0 6,0 0-5,0 15 1,0-15-1,0 0 0,0 0 3,0 0-2,0 0 1,0 0 3,0 15-5,0-15 3,0 0 1,0 0-4,0 0 2,0 0 1,0 0-2,0 0 2,0 0-2,0 0 1,0 0 3,-8 8 3,8-8-5,0 0-4,0 0 9,0 0 1,0 0 8,0 0-2,0 0 1,0 0 1,0 0-2,0 0-5,0 0-2,0 0 0,-31-16 4,31 16-1,-15-7-6,15 7 2,-19-6 3,19 6-5,-17-6-1,17 6-2,-21-4 2,11 0-2,10 4 2,-24-5-2,10 2 3,14 3-1,-22-1-1,22 1-2,-15 0 0,15 0 0,-22 0 1,22 0-5,-16 1 0,16-1 1,0 0 13,-19 3-13,19-3 0,-13 4 0,13-4 3,-12 5-3,12-5 4,0 0-1,-7 7 2,7-7-4,0 0-1,0 0 3,0 0 0,0 0-3,0 0 6,-10 6-6,10-6 3,0 0 4,0 0-2,0 0-3,0 0 2,0 0-1,0 0 4,0 0 0,0 0 2,0 0-4,0 0 3,0 0 0,0 0-3,0 0 0,0 0 0,0 0-1,0 0 1,0 0 0,0 0-1,-21-12-1,21 12 2,0 0-3,0 0 0,0 0 2,0 0-3,0 0 2,0 0-1,0 0 1,0 0 0,0 0-3,0 0 1,0 0 1,0 0-1,0 0-2,0 0 3,-1-18-2,1 18 2,0 0-4,-18 0 2,18 0-3,0 0 5,-15-3-1,15 3-5,0 0 4,-14-5-3,14 5 0,0 0 3,0 0-3,0 0 1,0 0 0,0 0 0,-13-4 1,13 4-1,0 0-2,0 0 3,0 0-2,0 0 2,0 0-1,0 0 0,0 0-2,0 0 7,0 0-4,0 0 2,0 0-1,0 0 2,0 0 2,0 0-4,0 0 0,0 0 0,0 0 5,0 0 0,0 0-4,0 0 0,0 0 4,0 0-4,0 0 4,0 0-5,0 0 0,0 0-5,0 0 1,0 0-2,0 0-4,3-15-3,-3 15-4,0 0-1,0 0 0,0 0 4,10-19-2,-10 19-1,6-7-1,-6 7 1,5-10 1,-5 10 1,5-12 2,-5 12-3,5-9-3,-5 9 3,0 0-2,3-19-2,-3 19 1,4-9 1,-4 9-1,1-15 0,-1 15 6,2-13 2,-2 13-1,0 0 0,0-19 4,0 19 0,2-13 0,-2 13 2,5-12 1,-5 12 0,5-19 1,-1 7 2,-3 0-2,10-1 1,-11 13 1,3-18 0,2 8-1,-2 2 3,3-4 3,-6 12-5,3-16 4,-3 16-3,3-16 1,1 9 3,-4 7 0,0 0-3,7-17 3,-7 17 2,1-11-4,-1 11 1,0 0-3,6-12 6,-6 12-3,0 0 1,5-10-1,-5 10 1,0 0 0,0 0 1,0 0-2,6-15 2,-6 15-1,0 0 1,0 0-3,2-8-1,-2 8 3,0 0 0,0 0 0,0 0 0,0 0 0,2-15 0,-2 15-2,0 0 3,0 0 0,0 0-3,0 0 7,0 0-6,0 0-1,0 0 2,0 0-1,0 0 0,0 0 1,0 0-1,0 0-2,0 0 7,0 0-8,0 0 4,0 0-5,0 0 2,0 0-4,0 0 5,0 0-3,0 0 2,0 0-2,0 0 1,0 0-1,0 0 3,0 0 1,0 0 0,0 0 0,0 0-1,0 0-1,0 0-1,0 0 5,0 0 0,0 0-6,-2 43 7,2-43-2,-2 17-1,-1-6 1,3-11 0,-3 20-3,-2-15 2,5-5-2,-6 23 4,3-11-1,1-2-1,-1 4 3,1 2-3,-3 0 2,3-4-3,1 1 1,-1-3 2,2-10-1,-4 21 3,3-9-3,1-12-3,-2 21 3,2-21 5,0 15-8,0-15 5,2 17-4,-1-10 2,-1-7-1,0 0 3,0 16 4,0-16-6,0 0-3,0 16 5,0-16-1,0 0-1,0 0-2,0 13 1,0-13 1,0 0-2,0 0 2,0 0-1,0 0 4,0 0-3,-3 12-2,3-12 4,0 0-5,0 0 3,0 0 0,0 0-2,0 0-1,0 0 2,0 0 2,0 0-1,0 0-1,-3 16-1,3-16 3,0 0 0,0 0 3,0 0-7,0 0 2,0 0 1,0 0-3,-2 12 1,2-12-1,0 0 0,0 0-1,0 0 0,0 0-3,7 15 5,-7-15-4,0 0-1,0 0-2,0 0 3,0 0-2,0 0 2,0 0 0,7 4 1,-7-4 1,0 0-1,0 0 1,0 0 2,0 0 2,0 0-1,0 0 2,0 0-4,0 0 1,0 0-1,0 0 3,0 0 3,0 0-3,0 0-2,0 0-1,0 0 3,0 0-2,0 0-1,0 0 0,0 0 0,0 0-3,0 0 3,0 0-3,0 0 0,0 0-1,15 0 3,-15 0-6,0 0 1,10 4 2,-10-4 0,0 0-5,16 4 1,-16-4 2,13 1 0,-13-1-3,16 4 1,-16-4-1,13 3 4,-13-3-1,11 4-2,-11-4 4,13 1 0,-13-1 1,0 0 0,16 5-3,-16-5 1,13 0 1,-13 0 0,0 0 2,16 2 0,-16-2-2,0 0 1,20 0 0,-20 0-2,15 0 1,-15 0 0,16-2 1,-16 2-2,12 2 3,-12-2-4,15 1 2,-15-1-5,16 0 2,-16 0 2,15 0 0,-15 0 0,0 0-6,20-3 0,-20 3 3,0 0 0,17 0 2,-17 0-4,14 2 2,-14-2 5,0 0-3,17 1 2,-17-1-1,14 0 0,-14 0 2,0 0 3,0 0-4,0 0 6,17 3-2,-17-3 1,0 0 3,0 0-5,0 0 3,14 0-2,-14 0 3,0 0 0,0 0-2,0 0 2,0 0 0,0 0-1,0 0 1,13-9-3,-13 9 1,0 0 2,0 0 2,0 0-4,0 0 4,0 0-4,16-2 2,-16 2-1,0 0 2,0 0-3,0 0 4,0 0-4,0 0 1,0 0 1,13-1 0,-13 1 0,0 0 2,0 0-4,0 0 3,0 0-3,0 0 1,0 0 3,0 0-2,0 0 3,0 0 1,0 0 0,0 0-1,0 0-1,0 0-1,0 0 0,0 0 4,0 0-4,0 0 5,0 0-2,0 0 0,0 0-1,0 0-1,0 0 2,4-11-2,-4 11 0,0 0-2,0 0 1,0 0 1,0 0-2,0-13 2,0 13 0,0 0 0,0 0-2,-4-20-1,4 20 1,4-11 0,-4 11 4,5-15-3,-5 15 1,3-17-3,1 6 1,-4 11 2,1-15-1,-1 15-2,2-15-1,-2 15 4,5-13-6,-5 13 5,7-15 0,-5 7-3,-2 8 2,5-14-1,-5 14 0,0 0 4,3-13-4,-3 13 6,0 0-8,4-13-2,-4 13 6,0 0 0,1-15 0,-1 15-4,0 0 7,2-15-4,-2 15-2,0 0 2,-2-14 0,2 14 0,0 0-1,0 0 0,2-19 1,-2 19 1,0 0 0,0 0-2,0-12 0,0 12 3,0 0-3,0 0-1,0 0 1,-2-14-1,2 14 1,0 0 1,0 0 2,-5-15-2,5 15 0,0 0 0,-3-10 3,3 10-4,0 0-2,0 0 4,-7-9-2,7 9 2,0 0 0,0 0-2,0 0 2,0 0-2,-3-19 3,3 19-2,0 0-4,0 0 4,0 0 0,0 0-1,0-14 1,0 14 0,0 0 1,0 0 1,0 0-3,0 0 3,5-12-1,-5 12-1,0 0 0,0 0-2,0 0 3,0 0 0,0-16-3,0 16-1,0 0 5,0 0-3,0 0 4,1-11-1,-1 11 2,0 0-5,6-12-1,-6 12 2,0 0-3,0 0 3,0 0-1,5-9 2,-5 9-2,0 0 0,0 0-2,0 0 2,0 0-1,0 0 3,0 0 1,0 0-4,0 0 2,0 0-2,0 0 4,0 0-6,0 0 4,0 0-2,0 0 0,0 0-1,0 0-3,0 0 3,0 0 0,0 0 2,0 0-5,0 0 4,0 0-3,0 0 5,0 0-4,0 0 3,0 0 1,0 0-4,0 0 0,0 0 6,-19 31-5,16-23 0,3-8 1,-6 20 2,1-10-3,2-2 3,3-8-2,-5 20 2,1-9-2,4-11 4,-5 20-4,2-7-1,-2-2-1,0-2 6,-1 2-6,3 1-10,3-12 0,-10 25-4,3-12 0,2-3-1,-2 2-6,2-4-4,-2 7-7,0-5-4,0 2-2,2-2-11,0-1-7,5-9-8,-7 17-9,4-7-9,3-10-7,-7 12-3,7-12-3,-3 13-6,3-13-14,-7 11-60,7-11-194,-7 7 87</inkml:trace>
        </inkml:traceGroup>
      </inkml:traceGroup>
    </inkml:traceGroup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3:55.344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3165BB"/>
      <inkml:brushProperty name="fitToCurve" value="1"/>
    </inkml:brush>
    <inkml:brush xml:id="br2">
      <inkml:brushProperty name="width" value="0.09028" units="cm"/>
      <inkml:brushProperty name="height" value="0.09028" units="cm"/>
      <inkml:brushProperty name="fitToCurve" value="1"/>
    </inkml:brush>
    <inkml:brush xml:id="br3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03C8863A-30C8-48F3-9408-823232EE1C87}" emma:medium="tactile" emma:mode="ink">
          <msink:context xmlns:msink="http://schemas.microsoft.com/ink/2010/main" type="inkDrawing" rotatedBoundingBox="14050,7540 20231,8844 19663,11537 13481,10233" semanticType="callout" shapeName="Other"/>
        </emma:interpretation>
      </emma:emma>
    </inkml:annotationXML>
    <inkml:trace contextRef="#ctx0" brushRef="#br0">65 191 64,'-3'-5'88,"0"2"-9,1-2 2,2 5 6,-4-7 6,2 3-8,1-1-9,-2 0-5,-2 2-3,4 0 1,1 3 3,-2-10-3,0 7-4,0 0-8,2 3-5,-4-6-8,2 1 0,2 5-8,-5-4-3,3 0-1,2 4-4,-6-1 0,4-5-4,2 6 0,-7-3-9,5 1 2,2 2-1,-5-3-2,5 3-1,-5-3 2,5 3-1,0 0-1,0 0 0,0 0 0,0 0-3,5-6-5,-5 6 1,0 0 1,0 0 0,0 0 1,0 0-4,0 0-1,0 0 2,0 0-4,0 0 3,0 0-1,0 0 1,0 0 3,0 0-6,0 0 4,0 0 0,0 0 3,9 12-6,-7-11 7,-2-1-1,5 4 2,-2 0 4,2-2 8,-3 0-2,-2-2 0,9 1 5,-3 1 1,2-2 1,0 1 1,2-1 2,3 1 4,0 1 0,-5-2-1,3-2 4,1 2 0,2-1 3,-9 1-2,-5 0-2,15 0 1,-9 0-2,4 0 0,-10 0-3,10 0-4,-1 0-3,-9 0-2,11 0 2,-6 0-6,3-1-2,-1-1 2,1 2-2,4 0-4,-3 2 0,-2-2-4,3 0 8,0 0-3,0 0-1,1 1 1,0-2-3,2-1-2,-4 2-3,-1 0 3,3 2 0,-2-2 3,2 1-2,-2 0 2,2-1-2,-6-1 1,5 1 0,-5 1-2,-5-1-1,15 2-4,-10-2 2,-5 0 1,13 0-1,-10 1 0,6-1 1,-3 1-2,3-1-1,-2 3-1,2-1 4,0-1-4,1-2 0,3 1 1,-1 0 1,1 1-2,0-2-1,-3 1 3,0-2-4,-2 2 5,1 0 0,-1 0 0,0-3-2,2 2-3,-1 1 2,-9 0-2,11 0 3,-5-1 0,2 2-1,-8-1 0,7 0 1,-7 0 0,14-3 0,-9 3 0,-5 0-4,16-1 0,-7 1-2,1 1 6,-2-1-2,1 0 4,1 2-2,0-2-4,3 0 3,-2 0 1,1 0-2,-2 0-2,3 1 0,-1-1 3,-1 1-5,-3-1 2,0 0 2,1 3 0,-1-3-3,0 2 3,2-1-2,-1-1-1,1 0 2,-4 0-1,5 0-1,1 0 2,0 0 1,-2 0 0,1-1-1,3-1-1,-5 2 3,4-3-3,1 3 3,-3 0-3,3 0 3,-1-2-9,-1 0 7,-4 2 3,6-1-3,-7 1 1,2 0 0,5-1 0,-4 1-2,-3 0 1,7 0 2,-5-2-3,-2 2-1,6-1 1,-5 1 1,5 0-1,-6-1 1,5 0 2,-1 1-3,0 0 0,-1 0 2,2 0-2,0-2 0,1-2 2,-3 4-1,-2-1-4,0-1 4,2 1 1,-2 0 0,-2-1 1,2 1-2,0 1-2,-8 0 0,15 0 0,-9-1-2,2 2 4,-8-1-2,16-1 3,-10 1-3,4 0 3,2 0-5,0-2 6,1 2-3,-1-1 3,0 0-2,2 0 1,0-1-3,2 1 2,-1 0 1,3-1 1,-7 1 0,4 0-2,0 1-1,0-2-2,-2 2 2,-1-3 1,-3 2-1,0 0 0,-1 1-1,0 0 2,-1-2-3,2 2 2,-2-1 0,2 0 0,-1 0 1,0-1-4,1 2 2,2-1 1,0 0 2,4-2-2,-5 2 1,1-1 0,-1 1-3,5 1 1,-1-3 3,-3 2 0,-2 1-2,3-1 0,-4 1 0,-1-2 2,2 1-1,-4 0-1,3-1 2,0 1 0,-8 1-1,10-1-2,-10 1 0,10 0 1,-10 0 1,10 0-2,-4-1 0,-6 1 0,13 0 0,-10-2-1,-3 2 2,15 0-4,-5-2 7,3 2-4,-3 0 2,3-2-2,-1 2-1,1-3 2,-3 3 2,0-1 0,1 0 0,-2-1-2,1 2-1,-1-1 4,-2 0-3,2 1-2,1-2 2,-4 1-3,2 1 3,-8 0 1,15 0-3,-8-1 0,-7 1 0,12 0 0,-6 0 2,-6 0 1,13 0-5,-7 0 4,-6 0-1,14 0 5,-8 0-2,2 1-1,2-1 3,-2-1-3,-8 1 1,16 0 0,-7 0-4,-1 0 2,-1 0 0,-7 0 0,10-1 2,-2 2-1,-8-1 1,11-3 1,-11 3-2,7-2 2,-2 2-7,-5 0 4,15-4-3,-10 3 1,3 1-3,-1-1 5,3 0 2,1-1 0,2 1-3,-2 0 1,-1-1 1,2 2 0,-3-1-2,0 0 2,-1 1-1,1 0 2,0-1-3,-2-1 0,2 1 1,-1 0 1,-8 1-2,11-2 3,-11 2-1,8 0-1,-8 0 0,7-2 0,-7 2-2,0 0 4,8 0-2,-8 0 0,0 0-1,0 0 2,10 0-2,-10 0 0,5 2-1,-5-2 3,10-3 2,-10 3-4,10 0 4,-10 0-9,6-1 9,-6 1-5,0 0 6,12 1 1,-12-1-2,0 0 3,6 1 1,-6-1 0,0 0 6,0 0 0,0 0-3,0 0-1,0 0 0,0 0-1,0 0 1,0 0-5,0 0 2,7 0-4,-7 0 1,0 0 1,0 0 2,14 2 0,-14-2-1,11-2-6,-6 1 4,4 1-1,-2 1 5,1-1-8,0 0 1,-8 0 0,11 0 0,-11 0 3,6 0 1,-6 0 0,6 2 4,-6-2-1,0 0 2,0 0-2,2 3 3,-2-3 0,0 0 3,0 0-1,0 0 2,0 0-3,0 0 2,0 0-3,0 0 4,0 0-8,0 0 2,0 0-2,0 0 0,-14 3-3,14-3 4,0 0 0,-9 1-5,9-1 1,0 0 3,-9-1-3,9 1 1,0 0-5,-10 1 2,10-1 3,-15-1-2,10 2-2,-2-1 2,-2 0-4,-1 1 4,-2-1-5,-1-1 4,2 2-3,1-1 1,-5 1-1,-2 2 0,-1 0 2,1-2-1,2 0-1,-5-1-1,1 1 3,-2 1-1,6 0-6,-1-1 7,1 0-4,0 1 0,1-1-2,-2-1 5,0 1-4,-4 2 2,5-3-5,-5-2 5,4 4-2,-5-2 0,-1 0-4,-1-2-2,0 2 4,-10-1-1,8 1 1,3-1-3,-8 1 5,5-3 0,5 2-2,-1 2-1,9-3 4,-3 2 1,0-2 1,1 0-1,3 2-1,-3-2 2,2 1-1,-1 1 3,2 0-2,0-3-2,-3 2 1,3-1 1,-3 2 1,1 0-1,-3-1-3,1 1 6,-4 0-4,-2-1 0,2 3-1,-1-3 3,0 1-4,3-1 0,2 2-3,-4-1-1,6-1 2,0 1-3,-2-1 2,5 2 5,0-1-2,-1-1 2,0 1-3,2-2 2,0 2 0,2 0 1,-1-1-1,0 1 2,8 0 0,-20-1-2,11 1 0,-2 0 0,-1 0-1,0 0 2,-1-2-3,-1 4 1,-1-2-1,-1 2 2,-3-2-1,-2 3-1,2-3 1,3 1-2,1-1 0,0 1 5,-1 1-2,0-2 1,2 2 0,3-2-2,-4 2 5,5-2-2,-1 0 0,4 1 0,-1-1 1,-2 0 2,4-3 0,-7 3-4,6-1 4,-7 1-2,4-1 1,2 1-2,-3-2 3,-1 1 0,-1 1-4,-1 0 3,1 0-3,0 0 5,-2 0-1,0 0-1,0 0 0,1-1-2,1 1 1,-1 1 1,-1-2 1,6 1-1,-2 0-2,-3 0 0,7-1 5,-2 1-4,9 0 2,-13 0 2,5 0-4,8 0 2,-11-2-1,3 1-1,2 0 2,6 1-3,-15-2 1,8 0 0,-2 4 0,0-4 0,1 4 1,-4-2-6,0 0 9,2 0-1,-2-2-2,-1 2-2,1 2 1,2-2 2,-4 0-1,5 0 3,2 0-3,-2 2-1,-1-1-2,-1 0 1,2-1 2,1 2-2,1-2 3,7 0 1,-12 0-5,4 1 1,-4 0 3,1 2 0,-2-1-5,-1 1 8,2-2-4,-4 2 2,1 0 0,0 0-5,2-2 4,-5 1-3,7 1 4,-3-2-2,2-1-1,-1 2 0,0-1 1,1 0 2,4-1 0,0 0 2,1 0-1,7 0-3,-14 0-3,8 0 3,6 0 1,-14 1-1,14-1 0,-10-2 2,6 1-5,4 1 6,-12 0-4,12 0 2,-14-2 0,6 2-5,-1 0 1,2-1 1,-5 2 1,1-1 0,0 0-7,2 0 6,-3 2 4,3-4 2,0 4-7,2-2 1,7 0 4,-11 1-2,11-1 0,-11-1 1,11 1 1,-6 2-3,6-2-2,0 0 1,0 0 5,-11 0-2,11 0-3,0 0-1,0 0 3,0 0 1,0 0-4,0 0 3,0 0 0,-10 0 0,10 0-2,0 0 2,0 0-1,0 0 1,0 0 2,0 0-3,0 0 1,0 0 1,0 0-2,0 0-2,0 0 3,0 0 1,0 0-2,0 0 2,0 0-2,0 0-1,0 0 1,0 0 0,0 0 1,0 0 1,0 0 1,0 0-2,0 0-1,27 1 0,-27-1 2,7 0-2,-7 0 1,7 2-1,-7-2 0,9 0 3,-9 0 0,11 2-1,-11-2-4,10 0 2,-5 1 2,4-1 2,-2 3-3,3-3 0,-2 0 0,1 0-1,-1 0 1,6 0 1,-2 0-1,6 0 0,-4 1-4,2-1 7,4 0-2,-2 1 0,-3 0 0,8-1 0,-5 2-1,3-4 0,-2 4 0,3-4 2,-2 2-6,-1 2 2,-4-2 4,6 1 0,-2 0-1,1-1-2,-2 3 1,2-1 0,0 0 1,1-1-2,-2 1 3,2 0-2,0 0 0,0 0 1,0 2 0,0-1-4,1-2 4,0 3-1,1-1 2,0 0-1,1-2-2,-3 2 2,5-2 0,4 0 1,-5 2-2,-1-3 4,-2 1-3,1 0 0,0 1-2,-2-2-1,-5 0 3,7 0 0,-6-2 0,4 2-1,-3 0 0,3 2 2,-4-4 2,0 4-2,-3-2-3,5 0-1,-4 0 4,1 1-3,-1-1 1,4 0-1,-3 1 1,4-1 3,-1 0-3,-3 2-1,5-2-1,-4 1 2,3 2 2,-1-3-5,0 0 5,-4 1-8,4-1 8,-4 0-1,-1 0 2,1-1-2,1-2 2,-2 3-5,-2 0 2,2 3-1,0-2-2,1-1 3,-2 2-1,0-4 2,0 4 0,1-2 2,2 0-6,-4-2 6,4 2-3,4-1-1,-6-2 2,0 3-2,7-1 2,-1-2 0,0 2-2,1-2 2,-6 0 0,3 1-1,0-1 2,-3 3-1,0-2 3,0-1-3,0 0-5,-1 2 5,-2-2-2,3-1 1,-2 4 0,0-2 3,2 0-4,-2 1 2,-1-2 1,2 2-1,-1 0-2,-1-2 1,1 3 2,2-2-1,-1 1 0,0 0-1,-1 0 1,2 1 0,-3-2-2,1 2-1,2-2 2,-4 0-3,4 1 3,0 1 0,-1 0-5,-3 0 6,3 1 1,-2-1-2,-1 2 0,-1-2 0,-1 1 0,-1-1-2,0 0 2,1 1 0,-9-1-1,11 2 2,-5-1-2,2 0-2,-3 2 4,2-2-2,1-1 0,-1 2-12,-2 0-37,-5-2-69,10 2-90,-10-2-222,13-2-466,-8 0 207</inkml:trace>
    <inkml:trace contextRef="#ctx0" brushRef="#br1" timeOffset="-63227.8721">-384 2047 12,'0'0'111,"3"3"-6,-3-3-17,0 0 1,0 0-10,0 0-1,0 0-4,0 0-7,0 0 2,0 0 1,0 0-10,0 0-3,0 0-5,0 0-5,0 0-2,0 0-2,0 0-3,1-13-4,-2 8-2,2 1-11,-1 4 9,2-8-3,0 4-5,-4-2-1,4 3 3,-2-3 0,3 3-3,-1-5-4,-2 5-2,1-3 3,3 3-8,-4-4 1,1 1-2,3 0 4,-4 1-4,3 2 0,-1-3 0,-2 1 1,1 1 0,2-3-3,-1 3 2,-2-1-2,0 1-12,2-4 7,-2 4 2,2 0 3,-2 0-5,0-3 0,1 4 3,3-3-2,-4 1-4,0 5 10,0-8-5,0 4 2,0-1-2,0-1 0,1 1 6,-1-2-3,3 4-5,-2-5 0,-1 3 4,2-1 1,1-1-1,-2 2-4,3-2 2,-3 1-3,-1-1 2,1 3-1,-1-3 0,0 2 0,3-1 1,-1-1-1,1 3 4,-2-2-1,-1 2 3,0 4-8,4-8 4,-4 5-3,0-3 3,1-1 2,0 4-4,-1-3 0,0-1-1,-1 2 0,2 0 3,-1-2-3,3 2-1,-2 0 2,-1-2 2,0-1 3,0 3-3,5-2-2,-5 1 2,0 3-4,3-3 0,-3 1 6,0 5-3,2-9-2,-2 5 3,0 0-1,0 0 0,1-2 1,-1 2-4,0 4 0,0-9-1,3 5 0,-3 4 1,1-7 4,-1 3-5,0-1-3,4 3 3,-3-3 1,0 1 2,-1-1-4,2 0 1,-2 2 1,1-4 2,1 2-3,-2 0-1,3 3-2,-3-4 1,0 6 3,1-9 0,-1 6-6,0-1 9,4 0-2,-4 4-3,1-8 3,-1 4 2,1 0-6,1-1 0,-2 1 1,1 0-4,-1 4 5,1-9 2,-1 6-4,4 0 2,-4-3-2,1 2 2,0-2-1,-1 1 1,0 0-3,2 1 2,0-2 3,-2 1 3,0 0-5,1-1 0,-1 2 3,0-2-1,3-2 5,-2 4-2,-1-3-3,0-1-1,2 2 1,0-3-2,-1 3 3,0 1-2,0-5-4,2 4 8,-2-1-3,2 0 2,-2 2 2,-1-2-1,1-1 2,-1 0 3,0 1-1,2 2 3,0-3 2,-1 3 2,-1-3-3,1 1-8,-1-1 9,2 0-5,-2 1-1,3-3 0,-3 1 0,0-1-1,0-3-2,0 6 2,1 0-2,1-3-3,-1 1 2,0-3-6,2 3 4,-1 1 0,0 2-4,-1-2 3,2-1 4,-1 2-2,-2 1-1,1-1 0,0 0 1,2 2-3,-2-1 1,0-1 1,0 2 2,-1 1-2,0-3-1,3 3-2,-1 0 1,-2-3-3,0 2 6,3 1-1,-2 0-4,0-1 3,-1 0 2,3 0-6,-1-1 7,0-1-7,0-1 3,0 1 0,0 1-2,-1-2 0,2 0 1,0 1 0,1-1 0,2-1 1,-6 1 0,4 0-1,-2-1 0,2 1 6,-4 0-5,5-1 1,-5 4-2,3-2-3,0-2 2,-3 4-3,4-3 6,-3 0-2,3 0-1,-4 2 2,0-1-1,1 0 3,1 0-1,1-2-1,-3 0-5,2-2 1,0 3-2,3-1 8,-5-2-5,1 2 4,1 1 1,0-1 0,0-1-5,-2 4 4,0-5-1,0 6-1,3-4 4,-2 0-6,1 2 4,-4 0 2,4 0 0,-2 1-5,3 1 3,-3-1 3,1-1-2,3 1-2,-4-1 2,0 0 0,0 1-4,0-1 3,4 0-2,-3 1 0,-1-1 4,0 1-3,1 0 0,3 0 1,-3-4 1,2 4-1,-3 0 0,1-3 1,-1 4-4,4-2 5,-4 0-6,1 3 3,-1-3 4,0 0-1,0 3 0,0-1 1,1 0-1,3 0-1,-3 0 0,-1 0 1,3-4-8,-2 3 11,3-2-2,-3 4-4,-1-2 4,0 0 0,1 0-2,-1-1 0,5-4-3,-5 4 0,4-3-1,-3 2 5,2 1 1,-2 2-2,0-2 0,-1-1 1,4 3 1,-4-2-1,2-2 4,-2 4-1,2-3-1,-2 1 2,1-1 2,0 2-1,-1-1-4,0 1 2,4 1 2,-4-2-4,0 1-2,1 1 3,-1 1 0,4-1 1,-4 1 3,0 4 0,0-6-3,4 1 1,-4-1-3,1 1 1,0-2-2,-1 0 3,0-2 2,3 3-4,-6-1 2,3-2-2,5-1 1,-2-1-1,-1 1-2,2 0 2,-4-1 0,2 0-3,-2 3 1,5-2-1,-4 2 1,1 1 0,-4 0-3,4 1 3,-2-2 1,1 2-6,3 0 1,-3 0 1,1 1-2,0-1 0,1 0-4,-1 3-24,-2 3-39,5-5-39,-3 2-47,-2 3-230,0 0-418,10 2 185</inkml:trace>
    <inkml:trace contextRef="#ctx0" brushRef="#br2" timeOffset="-151681.5243">-1451-5 2,'-12'4'124,"-2"-2"-4,3-2-8,-3 2-3,-1 0-5,4-1-10,-3 1 1,-1-2-11,5 0-4,2 0-2,-4 1-3,2-2-3,4 1-5,-4-2 1,10 2 5,-12 0-4,12 0-4,-9 0-6,9 0-2,-6-1-2,6 1-5,0 0-5,0 0-3,0 0-3,-10 1 3,10-1-2,0 0-4,0 0 1,0 0-5,0 0-4,0 0-1,0 0-1,0 0-7,0 0 1,0 0-3,-7-2-1,7 2-1,0 0-5,0 0 1,0 0-4,0 0 1,0 0-2,0 0 3,0 0-4,0 0 1,0 0 0,0 0 0,19 4-1,-19-4 0,10 0-4,-2 0 4,-1 1-2,5-2 5,1 1-5,0-2 3,-1 1 0,3 1-4,-3-1 1,2 2-4,0-2-1,-2 0 7,2 1-5,-3 0 4,3-2-2,-3 1 4,3 1 1,1 0-6,-3-1 1,0 2 1,0-2-3,1 2 3,-1-1 0,3 0 1,0 0 0,-1 0 3,1 0-3,3 1 0,3 1-1,-6-1 4,4-1-3,-2 1-1,2 0 0,2-1-1,1 2 2,-1-2 0,4 1 0,-5 0 2,5-1 2,0 0-2,-4 0-3,5 2 4,-5-2 0,2 1-2,0 0 1,9-1 4,-9 0-2,0 0-3,-1 1 3,-5-1-2,6 0 9,-6 2 3,6-4 2,-5 1 3,-3 2-2,6-1 3,-2-1-2,1 2 0,-1-2 1,2 2 0,-3-1-4,5 0-6,-2-1 5,0 1 0,0 0-2,2 1-4,-1 1 1,2-2 0,-4 2-3,1-1-1,1-1 0,-2 1-6,1-1 6,-1 2-3,0-2-1,-5 1 2,4-1-3,-4 0 2,-1 2-2,1-2 1,0 2-1,-1-1-2,3 0 2,3 1-1,4-1 2,-3 1-2,3-2-1,-2 5 1,8-6-3,-5 5 2,-1-4-1,8 1 0,0 1-2,-3-3 2,-3 1 2,-5 1-2,13 1 1,-13-1-3,3 0 1,-1 1 4,-2-2-2,2 1-2,-1 0 1,-4 0 2,4-2-2,-5 2-1,6 1 0,-6-1 2,3 1-1,0-2-1,2 0 2,-1 1-1,1-1 1,2 1-2,-1-1 0,-2 0 0,3 2 3,-2-2-4,2 1 0,-4 0 0,2-1-1,1 2 3,-3-2 0,-1 1 0,1 0 1,2 2-2,-4-2-1,2 0 4,0-1-4,5 0 3,-4 2-1,3-2 1,-1 1-3,10-1 1,-7 2 2,6-2-3,-1-2 3,-6 2-1,6 0-5,-6-1 7,6 1-2,0 0-1,-7-2-3,0 1 6,-1-2-2,2 2 0,-1-1 4,-3 0-3,-1 0-3,1 2 1,-2-3-1,-2 2 1,4-1-3,0 4 1,-2-2-40,2 1-63,-1-1-73,-5 1-263,0 1-477,6-5 211</inkml:trace>
    <inkml:trace contextRef="#ctx0" brushRef="#br1" timeOffset="-56003.243">2188 2445 69,'0'0'117,"0"0"1,0 0-8,0 0-2,0 0-8,0 0-11,0 0-8,0 0-9,0 0 1,0 0-11,0 0-3,0 0-9,0 0 2,0 0-7,0 0-6,0 0-1,0 0-6,0-11-3,0 11-2,0-4-7,0 4 6,1-7-4,0 2-4,-1 5-3,1-6-6,2 1 4,-2-1-3,0 3 3,-1 3 2,2-6-1,-2 6 0,0-4 1,0 4-1,0 0-1,0-8 2,-2 2 1,2 1-5,-1 0-3,0 1 3,2-2-4,-2 1 1,1 0-3,-3-2 2,6 2-5,-3-2 4,1 0 1,0 0-5,1 0 0,0-1 7,2-2-12,-3 3 9,0-3 0,4 4-4,-4-2 4,1 0 6,0 3 2,2-5 4,-3 4 2,2-5 2,0 4 1,-1 1-1,0-3-4,-2 2-4,3 0 4,-2-1-7,-2 0 3,3 2 2,-2-5-7,0 4 2,1-2 0,-1 2-5,0-4 2,2-2-2,1 0-3,-1 6-1,-2-6 4,1 3 1,1-3-5,3 3 3,-3-2 1,0 1-5,2 1-10,-2 1 11,3-2 1,-4 0 1,3 0-2,1 0 2,-5 4 2,2 0-8,1-4 8,-2 4-2,3-3-4,-4 0-1,0 3-2,3-4 9,-3 0-6,0 4 1,0 0 0,2-4-2,-4 1 2,4-2-4,-2 0 3,0 1-1,1-2 4,3 2-6,-3 0 2,-1-2 0,0 4-1,0-3 2,2 4-1,0-4 0,-2 1 6,0 1-2,0-2-6,0 1 5,1 0 0,-1-1-3,0 3 5,0 0-8,0-4 3,0-1-1,0 1-1,0 1 2,4 0 2,-4-1-4,1-1 3,-1-4 3,3 5-9,-1-1 6,2 1-3,1 1-2,-4-1 5,3 1-7,1-3 6,-4 4 2,4 1-5,0-3 6,0-1 0,1 2-3,-3 3 1,2-4-1,-3 3 1,2 0 0,-3-1 3,2 3-3,-2-3 3,4 5-8,-4-4 5,-1 2-4,3-2 5,-1-2-2,-2-3 1,3 5 1,-2-2-2,0 0 2,3 1 3,-3-2-3,0 2-6,1-1 5,1 0 1,1 0 2,2 1-4,-2-2-1,1 4 4,0-2-4,-1 2 1,1 0 0,-1-2 7,-1 0-4,2 0-1,-1 4 2,-2 0-2,0-2 1,1 3 2,1-3-2,-3 4 0,2-3-2,-2 0-3,0 0 6,1 1-5,-1-3 4,-1 2 1,2-3-4,0 0 4,-2 0 1,1 0-4,1-1 0,1 0 2,-1-1-2,1 0 0,0 2 1,3-7-2,-2 7-3,3-3 3,-2 2-1,2-1 4,-1 1-1,1 0 1,1 0-3,-3 3 3,0-1-3,0 0 8,1 2 3,-2 3-1,0-2 8,-3-1 2,0 1-4,2-4 1,-2 2 2,3-2-1,-4 5 1,1-4 1,-1-4-6,0 2-1,-1 0 1,-3 0-3,4 0-1,0 2 4,-1 1-6,2-4 1,-1 4-3,0 0 1,0 0-5,0-1 7,0 3-2,0 0-1,0 0 3,4 3-4,-3-4 1,-1 1-1,0-1 1,3 1 3,-1-2-2,-2 3 0,1-1-1,-1 0-1,3-1 2,-3-2 1,1 1-1,-1-4-3,0 7 7,0-6-2,4 0 1,-8 0-3,4 1 7,-1-1-2,1 2 0,0-2-1,0 3 1,0-2-2,0 3-1,0 0-1,0 1 0,0-1 3,0 1-6,0 4 6,0-3 0,1 1 1,-1 5-2,0-9-1,0 3 2,0 1 0,0 1 2,0-1 0,0 1-5,4-1 1,-4-1-2,0-1 2,1 5-1,-1-3 2,0 5 1,1-11 1,-1 6-2,0 1-2,3-6 0,-1 5-5,-2-2 4,3 2 2,-3-1-4,1 1 4,-1 1-2,1-1 2,-1 5 0,3-6-3,-3 3 5,0 3-2,0-8-2,0 3-2,0 5 0,1-6-1,0 2 1,-1 4 0,0-10-5,0 5 2,0 1 1,0-1 2,3-1-2,-1 0-2,-2 0 2,3-2-1,-3 1-6,0 0-22,0-4-17,-3 0-46,3-3-67,0 2-71,-5 2-154,5-3-415,-2 6 184</inkml:trace>
    <inkml:trace contextRef="#ctx0" brushRef="#br3" timeOffset="115605.3088">-392 2083 22,'0'0'114,"0"0"-8,0 0-8,0 0-5,0 0-10,0 0-8,0 0-12,-6-1 4,6 1 0,0 0-10,0 0 4,0 0-11,0 0-2,0 0-9,0 0 2,0 0-10,0 0 2,0 0-13,0 0 9,0 0-5,0 0-2,25 1-1,-18 1-2,-7-2-4,14 0-6,-7 1 1,2 0-4,2-1 5,-2 0-5,2 3-3,-1-2 5,1 0 2,2-1 2,-2 2-8,1 0-2,0-2 7,-4 1-11,6 0 5,-3 2 3,2-2-4,-2-1-1,1 1 3,2 3-4,-3 0 1,0-4-1,3 3-1,1 0 6,-4-2 5,4 2-8,0-2-6,0 0 3,-1 1 0,-2-2 1,2 1 0,-1 0-3,1-1 10,-3 3-5,3-1 1,-1 0 2,-1-1-3,2 1-4,-2-2-9,0 1 13,1 2 1,-1-2 1,-2 1-7,5-2 5,-6 2-1,2-4 0,-1 2 6,0 2-2,0-1 1,3 2-8,1-3 2,0 1-8,-1-1 9,2 0 6,-1 0-3,4 0-2,-2 2 2,5 0-1,-6-2-7,3 3 9,-4-3 3,1 0-5,4 0-3,-3 1 2,-1-1 1,-1 0-1,-2 2 5,1-1-1,0 0-7,-3 2 5,4-2 1,-3 0-8,2 1 6,-1-2 2,-1 2-2,1 1-7,1-1 6,-1 0-3,1 1-2,2-2 6,-4 0-3,4 1-1,3 0 5,-3 1-7,4-1 2,1 2-1,0-2 4,0-2 0,0 2-17,0-1 19,-4-2 1,-1 1-5,0 1-1,0-1 4,0 0-3,1 0 1,-6 1 3,6-2-6,-3 2 7,-2-1-5,-1 0 2,0 0 0,-3 1-1,1-1-3,0-1 2,1 1 5,0 0-6,-2 0 6,5 0-8,-3 0-2,3 0 8,0 1-8,-1-1 11,-1 0-4,5 0 2,-1 0-2,1 0-6,0 2 3,-3-2 4,4 0-2,-2-2-1,1 1-8,0 2 8,-1-1-1,-1 2 0,0-2-1,-1 0 2,3 1 1,-2-1-7,0 0-1,-3 1 11,2-1-1,-4 0-11,3 2-20,-3-1-18,-1 0-41,-3 0-136,-4-1-241,0 0 107</inkml:trace>
    <inkml:trace contextRef="#ctx0" brushRef="#br3" timeOffset="117317.9081">901 2226 71,'0'0'100,"0"0"-6,9-4-11,-3 2-9,-6 2-5,10 2-9,-10-2-6,10-3-8,-3 2-2,-1 0-1,-6 1-20,17 0 12,-10-2 5,2 2-11,0-2 2,2 1-12,0 2-5,-4-1 8,6-1-5,-2 1 0,-3 0 0,0 0-6,5 0 4,-3-1-4,-2 0-2,1 1 7,-1 1 1,0 0-7,2 0-2,1-1-1,-2-1-7,-3 2 7,4 1 2,-1 0-14,0-1 9,-1-1 1,5 1 0,-3 2-5,2-3 12,1 2-16,-1 0 6,3-2 4,-4 2-10,4-2 5,-2 1 3,-3 1-2,3-1-1,1 0 2,-3 4 4,0-4-11,4 2 1,-2-2 0,-2 0 3,3 2 3,-3-3-4,2 0-4,2 1 6,-1-2-4,0 2 3,1 0 4,5 1-6,-7-4 9,9 2-12,-3 2 9,0-2-4,2 0-4,-1 0 7,-5-2 1,1 1 4,4 1-8,-6-1 6,3 1-6,2 0 10,-4 0-9,0 1-5,0-1 8,0 0-3,-3 0-2,3 1 2,0-1-2,-4-1 3,4 4 0,-4-1-5,3-3 5,0 4-22,1 1 23,-1-4 5,5 1 0,-4 2-13,6-2 7,-1 1-6,0-1 7,0 0-4,1-1 7,-2 1-2,-4-1-6,6 3 3,0 1 4,-2-4-5,0 1-5,-5 1 13,1-2-2,5 3-6,-4-2 0,-2 0 5,1 1-3,6-1 7,-6 0-5,0-1-4,4 0 3,2 3 2,-2-2-2,-5 2-4,9-2 5,-8 0 1,5 2-2,1 0-2,1-3 3,-4 2 0,5 1-4,-4-3 5,1 3 1,-5-3-6,0 2 4,0-2 6,-2 1-7,2 1 5,-1 0-6,0 0 2,-1 1 3,2-2 2,-2 2-8,-3-2 4,3 0-2,-1 2 7,1-1 3,2 0-8,-5-1 7,5 0-1,-4 1 0,3 0-5,-2-1 7,0 0-3,1 0 4,2 1-8,-2-1 12,0-1-6,2 1-1,0-1 1,0 0 1,1 0 1,-1 2-7,-1-2-3,5 0 3,-5 0 3,8 1-6,-7-1-3,2-1 5,2 1 1,-1 0-10,-4 0 11,2-2-2,5 4-3,-7-4 2,7 2-10,-3 0 10,2 2 4,-6-2-6,0 0-6,5 1 3,-4 0 1,1-1-4,-1-1 5,4 1 4,-1 0-7,-3 0 1,0 1-5,0-1 6,-1 1-2,1 1 1,-3-1 5,4-1-6,-1 0 3,0 3-4,0-5-1,0 2 8,0 2-6,1 0 1,-3-2-1,0 1 5,1-1-1,-2 1-2,2 0-5,0-1 6,-2 2-2,1-1 4,0-1-4,-1 0 0,1 3-1,-3-3 10,3 2-6,-1-1-5,-1 1 2,-1-2-1,0 2-4,4-2 5,-3 2 2,3-1-4,-1-1 2,-3 2 0,4-1 2,-1-1-2,-1 1-6,-5 1 6,2-1 1,2 0-1,-1-1-2,0 1 0,0 1 2,0-2 0,-2 1 1,0-1 7,2 0-8,-1 0 3,-3-1 1,-6 1-4,11 1-5,-11-1 4,9-1 0,-9 1-3,10 0 7,-10 0-5,0 0 3,10-2-3,-10 2 4,0 0-4,5-1 3,-5 1-6,0 0 8,0 0-6,0 0 5,0 0-5,0 0 7,0 0-7,0 0 3,0 0-2,0 0-3,6 3 7,-6-3 0,0 0 3,0 0-1,0 0-5,0 0-2,0 0 1,0 0 2,5 2 2,-5-2-1,0 0-1,0 0 0,0 0 1,0 0 2,0 0-4,0 0 4,0 0-4,0 0 1,0 0 2,8 2-3,-8-2 6,0 0 6,0 0-2,6 0 2,-6 0 8,0 0-1,0 0 0,0 0 4,0 0-5,0 0-1,0 0-4,0 0 4,6-4-4,-6 4 4,0 0-2,0 0-8,0 0 8,0 0 0,0 0-2,9 0 1,-9 0 0,6-2 4,-6 2-4,9-1-2,-4 0 0,-5 1 3,8 0-1,-8 0-1,10-1-3,-5-1-5,-5 2 0,12-2 5,-5 0-3,1 2-5,0 0 3,-8 0 0,13-1 0,-5 1-1,-8 0 1,15 0 2,-11 0-1,7 0-5,-11 0 5,10 0-3,-4-2-1,-6 2-2,10 2 2,-10-2-1,9 0 1,-9 0-2,6 0 1,-6 0 4,0 0-2,9 1-5,-9-1 6,0 0-5,9 2 4,-9-2-2,0 0 2,7 0-7,-7 0 5,3 2 1,-3-2-2,0 0 2,0 0 1,11-1 1,-11 1 2,0 0 0,9 1 2,-9-1 9,0 0 3,0 0 7,0 0-4,0 0 3,7-2-4,-7 2-1,0 0-1,0 0 0,0 0-3,0 0-8,0 0-12,0 0-14,0 0-26,0 0-29,0 0-31,0 0-33,0 0-182,-21 5-345,21-5 152</inkml:trace>
    <inkml:trace contextRef="#ctx0" brushRef="#br2" timeOffset="-138299.8086">-358 2036 27,'0'0'133,"0"0"-8,0 0-8,-5 4-9,5-4-15,0 0-6,0 0-7,0 0-8,0 0-2,0 0-14,0 0 3,0 0-8,0 0 0,0 0-6,0 0-3,0 0 0,0 0-2,0 0-4,0 0-3,0 0 1,0 0-5,0 0-9,0 0 6,0 0-7,0 0 4,0 0-4,0 0-5,0 0 6,0 0 1,0 0-3,11-10-2,-9 6 0,2 0-6,1 2 6,-1-4-4,-1 4 2,5-4-11,-6 1 8,6 1-7,-3-1 1,0 0 5,0 1-5,1 1-7,-1-3 9,1 3 1,-1-2-2,3 1-2,-3-1 0,2 1 0,-2 2 1,-1-2-4,3 1 5,-2-1 2,1 0-2,0 0 3,1-1-18,-1 2 17,0 1 4,2-3 3,-1 1 7,3 2-10,-4-3 10,2 0 0,1 2-4,-1 0 0,1 0 2,1-1-2,-2 0-1,-1 0-2,-1 1 1,3 1-5,-2-1-2,2-1 2,-3 0 1,3 1 2,1-2-7,-1 2-3,1 1 4,-4-2-2,0-1 4,7 0-4,-3 1-1,-3 1 0,3-3-1,1 2 0,0-1-1,-1 1-2,1-1-1,2-1 2,-1 1 1,0 1 0,1-3-2,-3 3 0,-1 0 4,2 2-2,-3-4 1,3 3-5,0-2 5,-1 1 3,1-2 1,0 2 3,-1-1 2,-1 0 2,5 0 0,-6 1 1,2-2-6,3 0 3,-3 1-4,1 1-1,1-3 1,0 0 1,-1 1 1,0 0-3,0 0 0,0-1 2,-1 2-3,4-1 0,-4 0-1,2 1 3,2-2-1,-4 3 0,0-1-2,0-1 0,1 2 5,-1-1-1,0 0-3,3 0 1,-3 0-1,2-1-1,-2-1 0,1 1-5,-1 0 3,1 1-8,-2-2 7,2 5 0,-2-5 3,-2 2-1,3-1-2,0 1-3,-4-1 6,3 3 0,-3 0-2,3-2-4,-3-1 5,4 1-1,-1 0-1,1 1 3,0-1-3,-1 0 2,1 1-4,-3 0 2,3 1-4,0-2 6,1 1-3,-3 2 0,-1-2 3,2 0-2,-2 1-7,2-1 6,-3 1 2,2 1-3,0-1-1,-4-1 0,2 3 2,1-2 1,-4 2-4,-3 1 4,11-4-2,-7 2-1,2-2 3,-2 3 0,-4 1-2,10-4 4,-6 4-3,2-1 1,0-2 1,-2-1 0,2 1-3,-2-1 4,2 2 2,2-5 1,-2 5 4,0-1-2,-1-1-2,6 1-2,-3-3 1,-3 2-2,1 1 4,0-1-2,-2 0 1,4 1-1,-4 2-8,-4 1 3,7-4 3,-4 2-2,-3 2 2,5-4-3,-5 4 0,4-3 2,-4 3-1,6-2 2,-6 2-2,5-4 0,-5 4-1,5-3 0,-5 3 5,0 0 1,7-2-3,-7 2 4,0 0 8,0 0 0,6-1 3,-6 1 7,0 0-1,0 0 1,0 0-3,5-5-4,-5 5 0,0 0 0,0 0-1,0 0-2,0 0-3,0 0 1,0 0-2,0 0 1,3-1 0,-3 1-7,0 0 4,0 0-3,0 0-3,0 0-4,0 0-38,0 0-71,-1-5-94,1 5-259,0 0-497,0 0 221</inkml:trace>
    <inkml:trace contextRef="#ctx0" brushRef="#br0" timeOffset="-13438.8715">-350 2007 57,'0'0'124,"0"0"-8,-6 2-13,6-2-5,-5 3-14,5-3-7,-5 2-4,5-2-9,-5 3 2,5-3-10,-5 3 0,5-3-6,-4 2-7,4-2-7,-4 4 0,4-4 4,-4 1-3,4-1-3,-4 5-1,4-5-5,0 0 1,-1 4 2,1-4-6,0 0 0,0 0 4,0 0 2,0 0-3,0 0-6,0 0 2,0 0-5,0 0 0,0 0 3,0 0-7,0 0 2,0 0-5,0 0 5,0 0-3,0 0 2,7 4-2,-7-4-2,0 0 2,0 0-2,0 0-2,0 0 4,13 0 6,-11 1-4,-2-1-4,0 0 5,13-1 0,-10-2-2,-3 3 0,9-1 2,-9 1-8,12-3 10,-3 2 1,-3-1-2,2-2 4,-2 1-3,4 1-2,-5-2-2,9 0 1,-4 0-1,-3-2 1,4 3 3,-1-4-4,2 1-4,-1 2 3,0-1 0,-4 3-1,2-5 3,3 3-1,-1-1 1,-3 0-7,2-1 4,1 1-2,-6 2 1,7-2-1,0 0-3,-6 1 1,3 2 1,-3-2-1,0 0-3,2 2 2,-1-1-2,1 2-4,-1-4 5,2 4-1,-4-4-1,1 1-2,2 1 1,-1 2 2,2-2 1,-2-2-3,6 1-3,-6 0 2,1 1-1,3 1-1,-1-1 3,-4-1 0,3 1-1,4-1-6,-3 2 3,0-2 3,1 0-2,2 1 3,-7 0 0,3 2-2,-2-2 0,2 1 2,-3-1-2,3 2 2,-3-2 3,2 0-3,-1-1 6,-1 2-3,2 0 0,-2 0 0,-1-1 1,5-1-2,-1 2 0,2-3-1,0 0 0,0 1-1,1 0 3,0 0-3,-1-1 2,3-2-5,1 2 1,2-3 1,-2 1-1,0 2 2,1-3 0,-1 1-6,1 2 4,-2-1 0,1 1 0,-1 1-3,-1-1 2,0 3 4,-1-5-4,0 3-2,0-3 4,-1 3-5,0-1 4,1 1 1,-1-1-3,-3 1 1,2 1 2,-4-1 0,4-3-3,-1 2 3,0-1-1,-2 2 0,2-1-2,2 0 1,-2 0 0,-4-2-1,5 2 2,-4 1-4,4-3 4,-5 3-1,3-1 0,-2 1-1,1 0 2,-1-1 0,-2 2-1,2-1-2,1-3-1,-1 3 1,-2 0 1,2-2-2,1 2 3,-2 1 1,2-4-2,1-1 2,0 3-4,0-2 2,2 1-2,0-1 5,0-1-1,-1 1-1,2 1 1,-3-1-1,0 0 0,1 3 2,-2-4-5,2 2 2,1-1 2,0 2-2,0-2-1,-1 2 2,-4 2-3,2-1 2,-2-1 0,3 1-3,-2 1 1,-1-1 0,2-1 0,0 1 4,3-1-1,2-3-2,-2 1 2,4-1-1,0 3 0,5-4 3,-4 0-6,3 2 0,-1-3 4,-5 4-1,6-3-1,-6 2 6,1 1-4,-1 1 2,-2 1-1,-5 0 0,3 0-4,-3 1 0,0 2-1,-5 1-10,0 0-29,0 0-54,0 0-93,0 0-185,0 0-404,-25 10 179</inkml:trace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4:19.330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92413377-A185-4EFF-98AE-87BD13E845A6}" emma:medium="tactile" emma:mode="ink">
          <msink:context xmlns:msink="http://schemas.microsoft.com/ink/2010/main" type="inkDrawing" rotatedBoundingBox="19934,8451 23388,6378 23419,6429 19965,8502" semanticType="underline" shapeName="Other">
            <msink:sourceLink direction="with" ref="{A199742F-ED8F-449E-8EC3-3DA0F45DF419}"/>
          </msink:context>
        </emma:interpretation>
      </emma:emma>
    </inkml:annotationXML>
    <inkml:trace contextRef="#ctx0" brushRef="#br0">-8 2104 31,'0'0'143,"0"0"-12,-8 1-5,8-1-6,0 0-8,0 0-3,0 0-12,0 0-4,0 0-8,0 0-1,0 0-12,0 0-5,0 0-5,-3-6-6,3 6-13,0 0 1,0 0-7,0 0-4,0 0-2,0 0-5,0 0-1,0 0-2,0 0-3,0 0 4,0 0-11,0 0-3,0 0 6,0 0-4,7-8-3,-7 8 0,4-2 2,-4 2-5,5-2 1,-5 2-2,6-4 5,-2 1-7,1 1 6,0-1-7,0-1 2,1-3 1,-2 3 0,2 2 5,2-3-3,-2 0-3,-1 1 3,0 2 1,0-2 6,-1-2-3,1 2 6,2 0-1,-3-1 0,1 1 0,-1 0-7,2-1 8,1 1-3,-1-1-7,2-1-4,-1 2 9,-1 0 0,0 0-4,-1-1 3,2 1-2,-2 0-2,1-3-3,2 1 6,-1 0-1,-1 2-3,-2 0 0,2 0 2,-1 2-4,0-4 2,2 2-1,-3-1 3,2 2 2,1-2-6,-6 1 0,6-1 0,-4 0-1,2 2 0,0 0 3,0 0-4,-1-2 0,-3 1 1,5 0 1,-1 3 0,-2-4 2,-1 2-6,2 0 2,-4 3 1,5-4-4,0 3 4,-5 1 0,9-4-3,-3-2-2,-2 4 3,3-2 4,1-1-3,-1-1-1,-1 2 2,4-1 1,1 0-5,-1-2 4,0 3 0,0-1-7,3 1 8,-5 0-4,1 1 3,-1-1-3,0-1 2,1 1 1,-3 0-2,3 1-1,-3-1 0,0 2 0,-2 0 2,2 1-2,3-3 5,-3 0-5,-1 1 0,4 0-1,-4 1 5,1-1-2,0-1 0,2 0 4,-2 0-12,-1 3 10,3-5-2,-1 4-1,0-2-5,5-1 1,-4 1 3,2-2 0,0-2 0,0 3-3,1 1 5,-1-4 1,3 3 1,-3 0-4,-2 1 4,3-2-2,0 1 2,-3 1-1,1 1-1,-3 0 0,-1-1 0,0 2 5,0-3-3,0 1-1,0 2 3,4-3-3,-2 1-3,1-3 3,-2 5-3,-1-5 0,4 1 2,-2 3 0,4-4 3,1 1-3,-1 1 0,0-1-10,-1 0 8,-1 1-1,-1 1 3,0-1-8,-1 2 11,4-3-4,-3 3-4,-1 0 2,-3 0 4,2 0 0,-2 0-1,-4 3 0,8-2-6,-5-1 6,1 0 1,2-1-1,0 1 0,3-2-1,-3 2 1,0-4 0,1 5-2,-1-2 3,-1 1-3,0-2 3,1 2 0,4-3-1,0 0-3,0-2 5,0 2 1,-1 0-1,2 1-1,-2-2-3,1 1 4,0-1-1,1 2 0,-3-3 1,4 3-1,0-4 0,-1 3 1,-2-3 0,3 4-3,-1-1 4,0-2-3,1 2 1,-2-1 3,4 0-4,-2 1-4,-2-1 5,5-1 2,-5 1-4,4 0-1,-2 1 2,3 0 2,-2 1-4,-2-1-1,1 0 1,-1-1-1,2 2-2,-3 0 4,-3 1-1,1 1-4,-1 0-3,-1 0 9,-2 1-4,2 0 3,-1-1-1,4 0-1,-4-1 4,1 3-2,-1-2 0,4 1-1,-5-1 1,3-2 0,1 0-1,3-1 0,-4 1-2,3-2 0,2 3 3,0-1-3,-1-3-4,0 1 12,1 0-2,0 0-1,-1 0-1,-1 0-1,1 1-2,-1 0 1,0 1 2,-5 1 1,5-1 0,-4 0-4,3 0 2,-3 1 1,0-1-1,3 0-2,-4 0 0,5-1 0,-1 1 1,-4-1 2,1 1 0,5 0-4,-2 0 2,-4-1-4,6 1 6,-2-2 0,-2 2-2,-2-2 3,3 4-3,-1-1-1,3-2 4,-5 0-4,3 2-1,-2 2-1,-1-2 2,0-1-1,1 3 1,-1-2 2,-1 1-1,1 1 1,-3 1-1,4-5 2,-2 3 0,4-1-4,-3 2 3,1-3-2,1 1 0,3-3 1,-4 1-2,3 0 0,1 0 4,0-1-2,1 0-3,2 1 4,-2-3 0,0 3-5,-1-2 6,0 1-1,-1 2 1,1 0-5,-3 1 3,-1-1 3,-2 1-3,2 1 0,-3 0 0,2-1 2,-3 1 0,-2 3 1,7-7-2,-5 5-1,3-2-3,0 0 6,-1 0-1,2 0 2,-4 1 0,3-2-1,3 0 4,-4-1-5,4 4 1,-3-2-3,1-3 0,3 1 1,-3 3-5,-1-3 6,4 0 1,2-1-5,-2 0-1,-3 4 3,-1-3-1,4 2 0,1 0 2,-4-1 0,3 2-3,-3-2-1,4-1 5,-4 4-7,-1-1 7,5 1 0,-2-2-2,3-2-2,-5 2 5,4 0-4,0-1 1,-1 1 1,-2 1 0,-1-3 2,3 2-6,-2 0 0,2-2 3,3-2-1,-4 5 0,3-5 6,-1 1-5,3 0 0,-2 1 0,-4-1 0,2 2-1,1-1 2,1-1-4,-1 1 4,0-1 1,-2 0-5,-1 1 3,6 1 3,-7 0-3,2-2 0,0 3-1,-3 0 3,1 0-3,0-1 1,0 3 1,0-2-2,-1 0 1,2 0 2,-1 0-2,-1-1-2,3 2 2,-2 0-2,1 0 1,-3-1 1,2-1 0,1 3-2,-4-3 1,4 2-3,-1 2 7,1-2-2,-1-1-3,-2 1 2,5-1-4,-2 2 2,1-2 2,-1 1 2,1-1-1,2-2-1,1 3 2,-4-1-2,1-1 3,-3 2-4,2-3 3,1 2 0,-1 2-2,-1-1-1,3-1 4,-1 0-8,-1 1 6,0-1-5,1 2 4,-1-2 0,0 1 2,-1 1-3,1-1 2,0 0 0,-3 0-1,0 1-2,1-1 3,0 2 3,0 0-4,-5 1-3,8-3-3,-3 2 8,-5 1-4,3-3 2,-3 3 3,5-3-6,-5 3 3,4-3 0,-4 3-1,6-2-2,-6 2 2,5-3 1,0-1 0,0 2 2,-1-1 1,-4 3 2,11-4-7,-6 0 4,0-1-4,4 2 3,-2-3 3,2 3-5,2-5 1,-2 5-1,1-3 1,-4 3 5,2-3-3,-5 4 0,4 1-2,-4-3 5,4 0-5,-4 1 3,-3 3-3,8-4 0,-8 4 1,3-3 4,0 1-5,-3 2-6,5-2 8,-5 2-6,6-1 5,-6 1 0,3-3-1,-3 3-6,3-4 9,-3 4-2,8-4 1,-6 3 3,2-3 1,2 1-5,0-1 9,-2 0-4,1 0 0,1 2 1,-4-2-1,3 1 0,0 1-2,0-1 7,-2-2 3,2 4-5,0-3 1,0 2-1,-2-1-1,-3 3 0,6-2-2,-6 2 1,5-3 8,-5 3-1,1-5 0,4 3 0,-4-2-1,6-1 3,0 1-2,-3-1 0,-2 0 1,3 0-1,0 1-4,0 0 2,0 0-2,1 0-2,-2-1-2,5-1 0,-3 0 1,4-3-4,-4 5-1,4-2 4,1 0-5,-3 3 4,-3-1-3,5 3 0,-5 0-2,1-3 1,0 2 2,0-1-1,-3 1-1,4-1 1,-3 2-7,-4 1 6,8-3 3,-5 2-1,1-4 2,2 2-4,-1 0 5,0 0 2,0-2 1,3-3 4,0 3-5,1 0 2,-3 1-2,3-2-2,-4 2 0,0 1 2,1 0-3,-1-1-2,0 2 1,0-1-2,1-1 3,-3 2 3,-3 2-2,7-5 2,-5 3-1,-2 2 1,2-2 0,-2 2-3,0 0 2,5-3-2,-5 3 1,0 0-3,0 0 0,5-3-1,-5 3 3,0 0-7,0 0-9,0 0-23,0 0-26,0 0-47,0 0-53,1 15-86,-1-10-151,0-1-430,0-4 191</inkml:trace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4:28.439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 contextRef="#ctx0" brushRef="#br0">0 4 10,'0'0'71,"0"0"-12,0 0-2,0 0-22,0-4-8,0 4-19,0 0-22,0 0-29,0 0-45,0 0 20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1:30.368"/>
    </inkml:context>
    <inkml:brush xml:id="br0">
      <inkml:brushProperty name="width" value="0.09028" units="cm"/>
      <inkml:brushProperty name="height" value="0.09028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ED1C24"/>
      <inkml:brushProperty name="fitToCurve" value="1"/>
    </inkml:brush>
    <inkml:brush xml:id="br2">
      <inkml:brushProperty name="width" value="0.06319" units="cm"/>
      <inkml:brushProperty name="height" value="0.06319" units="cm"/>
      <inkml:brushProperty name="fitToCurve" value="1"/>
    </inkml:brush>
    <inkml:brush xml:id="br3">
      <inkml:brushProperty name="width" value="0.06319" units="cm"/>
      <inkml:brushProperty name="height" value="0.06319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BFB5A1-5CB7-443A-8152-C0B75AA101FD}" emma:medium="tactile" emma:mode="ink">
          <msink:context xmlns:msink="http://schemas.microsoft.com/ink/2010/main" type="writingRegion" rotatedBoundingBox="15684,10253 15336,12874 14154,12717 14502,10096"/>
        </emma:interpretation>
      </emma:emma>
    </inkml:annotationXML>
    <inkml:traceGroup>
      <inkml:annotationXML>
        <emma:emma xmlns:emma="http://www.w3.org/2003/04/emma" version="1.0">
          <emma:interpretation id="{C2DF2CF2-5BD8-44CC-B733-951ABB2D4B8A}" emma:medium="tactile" emma:mode="ink">
            <msink:context xmlns:msink="http://schemas.microsoft.com/ink/2010/main" type="paragraph" rotatedBoundingBox="15684,10253 15336,12874 14154,12717 14502,100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E32F57-905D-41B5-A1FE-EEC380D3B1A6}" emma:medium="tactile" emma:mode="ink">
              <msink:context xmlns:msink="http://schemas.microsoft.com/ink/2010/main" type="line" rotatedBoundingBox="15684,10253 15336,12874 14154,12717 14502,10096"/>
            </emma:interpretation>
          </emma:emma>
        </inkml:annotationXML>
        <inkml:traceGroup>
          <inkml:annotationXML>
            <emma:emma xmlns:emma="http://www.w3.org/2003/04/emma" version="1.0">
              <emma:interpretation id="{6A2F6324-7ECF-404B-A73C-30F7CE697C6C}" emma:medium="tactile" emma:mode="ink">
                <msink:context xmlns:msink="http://schemas.microsoft.com/ink/2010/main" type="inkWord" rotatedBoundingBox="15684,10253 15336,12874 14154,12717 14502,10096"/>
              </emma:interpretation>
            </emma:emma>
          </inkml:annotationXML>
          <inkml:trace contextRef="#ctx0" brushRef="#br0">13 22 37,'-1'-4'176,"1"4"-7,-4-5-5,4 5-9,-3-2-11,3 2-7,0 0-10,0 0-13,-3-4-8,3 4-14,0 0-9,0 0-10,0 0-8,0 0-12,0 0-3,0 0-6,0 0-2,-4 11-4,4-4-3,-1 1-8,1 3-8,-3 2-21,1 6-30,2-1-19,0 0-27,0 1-41,0-3-159,-2-4-302,4-1 134</inkml:trace>
          <inkml:trace contextRef="#ctx0" brushRef="#br0" timeOffset="598.153">-25 80 121,'-1'-4'174,"-1"0"-6,2-3-20,0 2-1,-3 1-13,3 0-5,0 4-7,-2-7-4,2 7-5,0-7-12,0 7 2,0-3-12,0 3-8,0 0-11,0 0-7,0 0-7,-1-6-5,1 6-6,0 0-11,0 0 1,0 0-2,0 0-9,0 0 0,-1 19-2,1-12-3,-3 3 1,2 2-4,-1 3-1,2-5 0,-4 10-4,3-8 0,-1 1 2,1-2-4,1 1-1,-1-1-5,2 1 0,-2 0-2,1-1-20,-1-1-19,1-2-34,0 0-40,1-3-34,0 5-194,-2-5-365,1-1 161</inkml:trace>
          <inkml:trace contextRef="#ctx0" brushRef="#br0" timeOffset="1898.3356">-15 37 159,'0'0'198,"-1"-2"-13,1 2-20,0 0-6,0 0-20,0 0-16,0 0-10,-4-3-11,4 3-10,0 0-9,0 0-4,0 0-5,0 0-8,0 0-9,0 0-3,0 0-6,0 0-4,0 0-1,0 0-2,0 0-3,0 0-3,0 0-1,0 0-5,0 0-2,0 0-3,0 0-3,0 0-4,0 0 0,0 0 0,-8 9 0,5-5-6,1 0 1,2 2-3,-1-1 2,-3 0 1,2 2 3,1-2-6,-1 1 6,0 3 1,1-4 1,-2 0-2,2 0 0,0 1-2,1-2 3,-4 2-2,4 0 0,-1-1 0,-1 1-1,2-1-1,0-1-1,0 3 7,-1-1-1,1 0 2,-2-1-2,1 1 3,-1 1-1,2 1-4,-1-1 1,-3-1-1,2 1 0,1 1-2,-1-2 0,-1 3-4,0-2 2,1 0 1,-1 1-2,2-1-1,-2 1-2,2-1 1,0-2-1,-2 3 1,2-3 0,0 2 1,0-3-4,-3 1 0,3 0-1,-1 1 1,1-3 0,1 3 0,-1 1 1,0-2-5,-2 1 3,2 0-2,0 1 1,-1-1 1,1 0 0,-1 0-1,2-1-3,-1 2 1,1-1 1,-2-1-2,2 0 0,0-1 2,0 2-1,-1 0 0,1-2 0,0-4 2,0 12 2,1-7-1,-1-1 0,-1 3-4,1-3 0,0 1 3,1-2-4,-2 4-1,2-2 6,-2 0-5,1 0 3,1 2-1,-1 0 3,2-1-3,-2 0 0,0-1 0,-2 2 0,4-2 0,-2-1 1,-2 2 0,4-3-3,-2-3 3,0 9 1,0-4-4,1 0 3,-1-5 2,2 6-2,-2-2-1,1 1 5,-1-1-3,-1 2-2,1-2 5,1 2-5,1 0 0,-2-1-2,0 3 3,0-1-2,0-2 4,1 4-1,0-3-3,2 1 5,-3 0-3,1-1-2,1-1-4,-2 0 3,2 1 0,1 1 2,-1-2-3,-1 0 2,1 0-1,1 0 3,-1-3-1,0 2 1,-1 0-1,0 0-3,2 0 4,-2 0-1,0 0 1,-1 0-2,3 2 2,-5-1-3,4-1 2,-2 0 0,0 1 1,0-1-1,0-4-1,0 9 1,2-5 0,-2 2 3,0-1-3,0 0 0,1-2-1,-1 3-1,0-6 0,2 7 0,-2-3 4,0-4 0,0 9-1,-2-4 1,4-3-1,-2 3-1,0-1-1,0 1 0,0-5 2,1 6-2,-2-2-1,2 0 2,-1-4 0,0 8 2,0-4 1,-1 1-1,-1-1 2,2-4 3,-1 10-2,1-5 4,-2 0-1,2 1 2,0-2 0,0-4-2,-2 8 1,2-5-3,0 2 1,2-1-2,-2-4 1,0 5-3,0 0 1,0-5-2,-2 6 3,2-1-3,0 3 5,0-4-7,-1 0 3,0 4-1,0-2-1,-2 5 0,1 1 9,-1 1 14,-1 0-5,1 0-3,-1-4 0,3 2-4,-2-4 1,2 0 0,0 0-1,-2 0-2,2-2-3,0 1 0,-1 1 1,1-4-1,1 2-4,1-1 8,-1-4-8,-1 8-3,1-5 7,0-3-4,0 6-2,1-2 0,-1-4 2,2 8-1,-2-3-1,1 0 4,-1-5-4,1 6 0,-1-6 0,3 6 0,-3-1-1,0-1 3,0-4-1,-3 5 0,3-5-2,0 7-1,3-3 2,-6 0 0,3-4-1,0 6 4,0-2-6,0-4 2,-1 7-3,1-7 7,0 8-9,0-4 5,1 0-1,-1 3-2,3 1 0,-6 3 8,6-1-2,-3 2-4,0 0-1,1-1 5,0 1 0,-1 1-3,0-2 3,0 5-2,-2-1 1,-1-1 1,1-2-2,2-2 0,-2 3-1,1-3 0,-1-2 0,1 0-2,-1-2-2,2 1 4,0 1-3,0-1 2,0 0 6,2-2-8,-1 1 3,-1 1-1,2-3-3,-2 1 3,1 2 6,-1-1-6,2-4-2,-2 3 3,-2 1 0,4-3-1,-2-3 2,1 6 0,-1-6-2,0 4 1,0-4-6,0 0-41,0 0-63,0 0-104,0 0-309,0 0-565,-1-22 251</inkml:trace>
          <inkml:trace contextRef="#ctx0" brushRef="#br0" timeOffset="296.8998">-28 73 107,'0'0'170,"0"0"-19,0-8-10,0 8-12,-3-5-8,3 5-8,0 0-8,-3-5 1,3 5-8,-1-4-2,1 4-9,0 0-7,0 0-9,0 0-5,-3-4-14,3 4-3,0 0-7,0 0-5,0 0-5,0 0-3,0 0-5,0 0-4,3 15 3,-2-5-1,-1 0-11,1 4 4,-1 1-19,2-3-33,1 7-20,-3-5-35,2-2-54,-2 2-132,0-3-299,0 1 133</inkml:trace>
          <inkml:trace contextRef="#ctx0" brushRef="#br0" timeOffset="3904.5588">-54 241 32,'-2'-7'83,"2"7"-6,-2-6-6,2 6-5,2-5-13,-2 5-5,0-6 8,0 6-10,1-7 2,0 3-6,2 1-3,-2-1 1,1 2-1,-2 2 12,0 0-6,3-5 9,-3 5-13,0-5-1,0 5-2,0-4 2,0 4 0,0 0-8,0 0 2,4-4 7,-4 4-4,0 0-3,0 0 0,1-3 4,-1 3-3,0 0 5,0 0 4,0 0-7,0 0 0,0 0 11,0 0 0,0 0-4,0 0-2,1-4 0,-1 4-6,0 0-1,0 0-6,0 0-6,0 0-1,0 0-2,0 0-4,0 0 0,0 0-4,0 0-1,0 0-3,0 0 1,0 0-1,0 0-3,0 0 0,-2 13 0,2-13-2,1 5 3,-1-5-4,0 8 3,0-3 0,0 0 9,-1 3 4,-3-1-1,3 2-1,-1 0 5,0 0-2,-3 0 4,1 0-5,1 4 0,0-3-7,-2 0 7,1-1 0,1-1 1,0 0-11,1-1 11,-1 0-2,2 1 6,-2 1-6,2-2 0,0 0-3,-2 0 0,2-1-2,0 1 1,1 0-5,0-2 6,0 1-3,0 0-1,1-1 1,-1 2-3,1-2 1,-1 2 2,3-1-3,-3-2 1,1 1 1,0 5-1,-1-5 1,0 2 1,2-3-1,-4 1-3,2-5 0,0 8-1,2-4 2,-2-4 1,0 7-6,0-7 3,-2 8 1,2-6-3,0-2-4,2 6 4,-2-6 0,0 5 0,0-5-1,1 7 0,-1-7 3,0 5-2,1-1 0,2 0 0,-3 0 1,0-4 1,0 9 3,0-3 2,0-1-3,1 0 4,-2 2-7,-2-2-1,3 2 1,-1-1 1,1 0-1,-1 1-2,-1-4 2,2 3-1,-1 1 1,1-2-2,0-1 3,0 1-2,0 1-2,0-6 3,0 7-1,1-3 4,-1 2-2,-1-1 0,1-5-1,0 9 2,-1-4-1,1-1 0,-3-1 0,3-3 4,3 9-5,-7-3-1,4-1 0,-2 1 5,2-1-2,-2 0-1,-1 1 3,1-3 1,2 3-5,-1-2 6,1-4-2,-2 5 3,-1-1-1,3 1 0,0-5-1,0 6 0,-1-2-1,1-4 2,-1 4-3,1-4-2,0 6 1,0-6-2,0 5-3,0-5 2,1 5 3,-1-5-2,-1 6 10,1-2-11,-2 0 0,4 3 0,-2-3-2,0-4 8,-2 8-6,1-4 2,1 0-2,-2 0 0,2-4-4,-1 5 3,1-5-6,0 4 3,0-4 0,0 0 1,-2 7 2,2-7-3,3 4 2,-3 1-2,0-5 0,-1 5 2,1-5 1,1 5-1,-1-5-1,2 5-1,-2-5 4,0 6-2,1-3 1,-1 3-1,2-2 0,-2-1 0,0-3 0,0 8 0,0-3 0,-2 0 1,4-1 0,-1 0-5,-1-4 5,0 0 0,0 9-5,0-9 4,1 4-2,-1-4 2,-1 5-3,1-5 4,1 7-2,2-4 0,-3 1-1,0-4 0,0 9 0,0-5 0,0 0 0,-3 0 0,3-4 4,0 9-2,0-5 0,-1 0 1,0 4-1,-1-4 1,2 1-3,-1 0 0,-1-1 4,1 1-4,1-1-1,-2-1 2,2-3 1,-1 9 1,0-7-3,1-2 7,-4 6-6,4-6-1,0 7 0,-1-4-1,2 1 2,-1-4 0,-1 7 0,1-7 3,-1 6-7,1-3 0,-2 0 4,2-3-4,-2 6 4,2-6 0,0 8 0,-1-5 1,1 3 6,-3-1-9,3 2 4,-1-2-2,-3 0 0,4 0-4,0-2 5,-1 3-5,0-1 3,1 0-2,0-5 2,-3 5 0,3 0-2,-5 0 1,5-1-1,0-4 2,0 0-1,0 8 1,0-8 0,0 5 0,0-1 0,0-4 0,0 5 3,0-5-3,0 7 0,-1-4-1,1 2 5,0-5-6,-4 9 4,4-3-2,0-1 0,0 0 6,-1 0-4,0 0-5,-2 0 4,3-1-1,-1 2 1,-3-1-1,4-1-1,-1 1-1,1-1 0,-3 1 2,3-5 3,-2 7-7,2-3 7,0-4-5,0 6 0,0-1 1,0-5-3,-1 6 5,2-2-3,-1 1 2,0 1 0,0-2 0,0 0-2,5 1 4,-5 0-2,0-2 0,0-3 3,1 10-2,-1-3 4,-1-1-6,-2-2 2,3 1-4,0-5 3,0 8 0,3-4 0,-3-4 1,-5 5-2,5-1 4,0-4-3,0 5-1,0-5 2,-1 5-4,1-5 4,0 0-2,1 6 4,-1-6-5,0 6 1,0-2 3,0-4-4,0 7 4,2-3-3,-2 0 0,3 0-1,-3 1 2,1 0-2,-1-1 6,0 1-3,0 0-2,0-1 1,0 2 1,0-3-2,0 3 0,0-6 2,0 4-1,0-4 3,0 5-3,0-5 2,0 0-4,-1 5 2,1-5 0,1 7-3,-1-7 4,0 3 1,0-3-3,0 5 2,4 0 0,-4-5 1,0 7 0,1-3-2,-1-1-2,0-3 3,3 9 0,-3-7 0,1 4 4,-2 1-6,1-2 3,1 2-4,-2-3 1,1 1 0,1 0 1,-1-1-1,0 0 1,0-4-1,1 4 0,-1-4-2,0 5 3,0-1 0,0-4 1,0 4 1,0-4-3,4 6 0,-4-6 1,0 6-1,0-6 1,1 4 6,-1-4-4,0 6-1,0-6 1,0 0-1,0 4 2,0-4-1,0 0-2,0 4 0,0-4 2,0 0-1,0 0-8,0 0-30,0 0-48,0 0-75,0 0-91,0 0-195,10-11-482,-5 6 213</inkml:trace>
          <inkml:trace contextRef="#ctx0" brushRef="#br0" timeOffset="10856.5914">-151 1690 4,'0'0'114,"-6"-7"2,6 7-10,-4-4-7,4 4-9,-1-4-10,1 4-6,-4-2-9,4 2-6,0 0-3,0 0-3,0 0-12,0 0-5,-6-3-4,6 3-6,0 0 0,0 0 0,0 0-2,0 0-5,20 5-6,-14-1 4,-1-1-1,3 1 2,3 0 0,-1 0-9,1 0 4,3 1-8,-1 0-6,0 0-30,0-1-16,1 2-38,-3-3-98,0 1-196,-2-3 87</inkml:trace>
          <inkml:trace contextRef="#ctx0" brushRef="#br0" timeOffset="5553.3147">-18 91 140,'-6'1'133,"-1"1"-11,0 0-19,0-1-2,2 2-8,0-2 0,5-1-8,-9 5-3,7-2-1,2-3-9,0 0-11,0 0-2,0 0-4,-5-11-3,6 7-7,3-1-3,1-3-4,5-1-7,2-5-7,4 1-4,4-1-15,3-4-14,1 1-5,5-2-17,1 1-8,1 0-26,0-1-9,0 3-44,-6-2-81,-4 4-213,6-1 95</inkml:trace>
          <inkml:trace contextRef="#ctx0" brushRef="#br1" timeOffset="132318.8743">17 65 29,'-4'-3'143,"4"3"-6,-1-5-21,1 5-6,-4-5-6,4 5-14,-1-4 0,-4 1-11,5 3-6,0 0-3,-4-4-8,4 4-8,0 0-3,0 0-6,-6-1-6,6 1-4,0 0-2,0 0-7,0 0 1,-8 5-7,8-5 2,-2 6-5,2-1-2,-2 1 1,2 4 1,-3 0-5,2 4-1,1 3-9,-2 2-19,0-5-31,2 6-59,-5-8-123,-1 6-247,0-1 110</inkml:trace>
          <inkml:trace contextRef="#ctx0" brushRef="#br1" timeOffset="133573.2009">-14 163 73,'-1'-5'140,"0"0"-9,1 1-11,0 4-2,0-7-5,0 7 0,1-6-12,-1 6-4,0-5-10,0 5-4,0 0-7,0-5-4,0 5-3,0 0-3,0 0-5,0 0-7,0 0-4,-1-5-10,1 5-2,0 0-2,0 0-3,0 0-6,0 0-1,0 0-3,0 0-1,-4 12 0,4-5-6,-3-2 0,2 0-4,0 1-4,1 0 6,-1 0 1,-1 0-2,2 1-5,0-2 0,0 1-2,-3 0-10,3 1 13,0-2-5,-2 2-1,2-1 1,0-1 0,0 2-2,-1 0 2,0 1 1,-2 1-5,2-2 0,1 2 3,-1-1 0,0 1-3,-3 1 2,3-2 1,-2 0-2,1-2 2,-1 1 5,1 1-5,-1-1 5,0-1-13,1 0 9,1-1-6,-3 0 6,3 0-3,0 1 4,1-1-2,0 0-1,-3 1-3,3-1 0,0 0 4,0 1-1,-1 3 1,-1 2-1,2-3 2,-2 2-3,2 1 0,0-2 0,-1 3 0,0-3 0,1 0 1,0 0-2,-1 1 5,-2 1-8,3-3 4,0 0 1,-1 0 1,0 0-3,-1 0-1,1 0 2,1 0 4,0 0-4,-1-2-4,1 0 3,-3 2 1,3-4 2,0 2 3,0 1-1,0-2-7,0-1-2,0 3 5,0-2 0,0 1 0,4 1 1,-4-2 0,-1 0-7,2-1 6,-1 0-4,0 3 3,0-1-2,0 1 2,0-3 2,-1 3 2,1-2 1,-3 0 1,3 3-3,0-3-2,-1 1 2,0-1-3,0 1-2,-1-3 11,0 3-2,1-2 2,-1 0 1,0 0 1,1 1-2,1-5-1,-3 5 0,2-2 3,1-3-4,-3 7 1,3-7 3,-1 4-7,1-4 2,0 0-3,1 5 2,-1-5-2,-1 8-3,1-3 5,-2 1-3,2 1-1,0-4 3,-1 3-5,1-6 5,1 9-2,-2-4 1,-1 1-1,2 0 6,0 0-4,0 0-3,2-1 2,-4 1-2,1-2 0,0 2 1,1 0-2,-4 1 0,8-1 0,-4 2 2,0-1-1,-4 2 4,4 0-5,0-2 2,0 3 1,0-3-3,0 4-1,0-2 0,-1 3 1,1-4 3,-1 1-3,-1-1-1,2 3 2,-2-1-2,2-1-3,-4 1 6,4 1 1,-1-1 0,-3 1-5,4-4 3,0 1 1,-2 0-2,2 1 5,-3-5-6,3 3 2,-2-1-3,4-2 3,-2 1 0,-2 1 0,2-1-6,-3 1 6,3-2-3,0 1 5,0-5 0,0 6-3,0-2 2,0 1-2,0-5 3,0 8-1,0-3-5,0 0 4,-1-1 0,1 2-3,-4-1 5,4 0 2,0 1-4,0 0-2,0-1-1,0 2 2,0-2 0,0-1 0,0 1-1,0 0-4,-1-1 5,1-4 3,-1 9-2,1-3-2,0-4 4,0-2-7,0 8 9,1-3-4,-1-5-3,-1 6 2,1-2 2,0 2-10,0-1 11,0 1-6,0-3 6,0 2-3,0 0 2,-3-1-2,3-4-2,0 8-6,0-4 10,0-4 1,0 8 0,0-2-6,0-3 4,-1 1-2,-3 0 5,4-4-4,0 7 2,0-2 1,0-5-1,-1 8-3,1-5 2,1 3 2,-1-6-2,-1 6-2,1-2 3,0-4 0,-3 8-2,3-4 2,0 1-2,-2-1 1,2 1 1,0 0 1,0 0-1,0 0 0,-1 2-1,-2-3 0,3-1-3,0 3 6,0-1-3,-5 1-1,5-2 3,0 2-1,0-1-2,-1 0 2,1-2 2,0 3-1,0-6 0,0 6 0,0-6 1,0 7-2,0-3 0,0 0 2,1 1 0,3 2-4,-3 0-6,-1-2-25,4 6-63,-4-3-99,2 0-156,-4 1-376,2-2 166</inkml:trace>
          <inkml:trace contextRef="#ctx0" brushRef="#br1" timeOffset="134731.9553">-157 1681 119,'-4'-2'128,"4"2"-9,0 0-17,-9-2-9,9 2-2,0 0-6,-6-2-5,6 2-5,-5-1 1,5 1-4,0 0-5,0 0-3,0 0-2,0 0-6,0 0-12,-7-1 2,7 1-6,0 0-9,0 0 1,0 0-4,0 0-4,0 0-2,0 0-5,0 0 1,0 0-1,0 0-1,0 0-5,0 0-1,0 0 6,7 9-5,1-8 0,-5 4-5,5-1 3,-2-1-1,2 0 5,3 5-6,0-4-6,1-1 3,7 3-10,-5-1-11,-2-2-33,2 0-34,1 1-70,-6-3-83,4 1-257,-5 0 114</inkml:trace>
          <inkml:trace contextRef="#ctx0" brushRef="#br1" timeOffset="134349.1794">-79 1840 61,'0'0'120,"-3"-2"-4,3 2-16,-5-5 1,5 5-5,0 0-14,-8-1 0,8 1-3,0 0-9,-6-4-3,6 4 0,0 0-7,-3-4-7,3 4 0,-1-4 4,1 4-6,0 0 2,-1-6 3,1 6-5,0 0-3,0-7-3,0 7-4,0-4 5,0 4-9,-1-5-7,1 5-1,1-6-4,-1 6-10,0 0 4,1-5 1,-1 5-3,3-5 0,-3 5-5,5-5-2,-3 3 0,3-2-5,-1 2-3,2 0-8,0 1-15,-6 1-26,15-2-24,-4 1-28,2 0-60,-4-1-91,2 4-272,1-5 121</inkml:trace>
          <inkml:trace contextRef="#ctx0" brushRef="#br2" timeOffset="267575.7976">-141 1753 38,'4'-5'91,"-3"1"2,2 0-21,-3 4 5,7-6-18,-3 2-5,0 1 1,0-1-13,3-2-1,-2 4-16,1 1 6,-6 1-27,10-3-3,-4 3-17,0-1-31,-6 1-57,12-2-111,-12 2 49</inkml:trace>
          <inkml:trace contextRef="#ctx0" brushRef="#br2" timeOffset="267870.2384">-143 1638 23,'0'0'148,"-3"-2"-11,3 2-8,-5-3-17,5 3-14,-5-3-4,5 3-14,0 0-6,0 0-5,0 0-9,0 0-13,0 0 3,0 0-2,0 0-12,0 0 2,8 12-7,-2-8-4,0 0-1,4 1-5,5 1-1,-1 1-2,6 0-14,1-4-17,1 2-20,0 0-25,2-1-28,-4-1-114,2-3-217,1 2 95</inkml:trace>
          <inkml:trace contextRef="#ctx0" brushRef="#br1" timeOffset="130518.0627">-43 143 105,'0'0'120,"-8"2"-10,8-2-6,-8 2-10,8-2-10,-10 2-10,10-2 0,-5 1-14,5-1 3,-5 2-13,5-2 9,0 0-12,0 0 4,0 0-3,0 0-6,0 0-4,0 0-3,0 0-4,0 0-3,15-12-2,-7 8-4,0-1-2,5-3 0,-1-1 2,8-3-13,3-2 7,1-2-16,1-1-11,3 4-20,-1-2-21,3 3-37,-10-1-123,-3 3-229,2-2 102</inkml:trace>
          <inkml:trace contextRef="#ctx0" brushRef="#br3" timeOffset="79486.4974">0 116 92,'0'0'118,"0"0"-16,0 0-8,0 0-7,0 0-8,0 0-10,5-14-7,-3 10-22,3-3-3,0-6-23,1 1-38,3-3-37,-3-3-58,0 2-128,3-1 57</inkml:trace>
          <inkml:trace contextRef="#ctx0" brushRef="#br3" timeOffset="80092.3167">22 29 44,'0'0'105,"0"0"-4,0 0-3,0 4-1,0-4-11,0 0-7,0 0-7,0 0-2,0 0-7,0 0-8,0 0-10,0 0 0,0 0-5,0 0-4,0 0-3,-5-12-2,5 12-7,0-6 2,0 2-1,0 4-2,0 0-8,0-9-5,0 9 7,-2-4-4,2 4-3,2-3 0,-2 3-1,-2-6 4,2 6-9,-2-3-4,2 3 12,0 0-7,0-9 4,-1 5-8,1 4 4,0-7-3,0 7 2,0-9-1,1 5 2,-1 1 0,0 3-8,-1-10 7,2 6 0,-1-2 6,2 2-6,0-1 1,-2 0 0,0 0 5,3 1-7,-3-3 8,2 3-6,-2 0 0,0 0 6,0-1 1,0 5 2,1-6-9,-1 6 0,3-5-19,-3 1 20,0 4 2,0 0-7,0-6 3,0 6 0,0-6-1,0 6 3,0-5-6,2 2-1,-2 3 5,0-6 4,0 6 1,4-7-4,-4 4 1,1-1-3,-1 4-1,4-7 3,-4 4-1,1-1 1,2 0 0,-2 0-1,-1 4 4,6-7 2,-6 4 0,0 3 6,4-5-6,-3 1 2,-1 4 2,0-6 4,1 3-5,-1 3 0,3-9 1,-3 3-5,0 6 2,0-3 1,0-2-4,0 5-3,2-4 6,1-1-6,-3 5 1,1-5-2,-1 0 1,0 5 1,5-7-4,-5 4-17,0 3-29,1-6-40,-1 1-186,0 5-292,0-5 130</inkml:trace>
          <inkml:trace contextRef="#ctx0" brushRef="#br2" timeOffset="258964.7556">7 157 61,'5'-12'126,"5"10"-12,5-1-16,5-4-4,4 3-13,7 0-11,1 1-17,4-1-15,-1 0-19,1 1-44,0 3-97,-6-4-132,6 2 59</inkml:trace>
          <inkml:trace contextRef="#ctx0" brushRef="#br2" timeOffset="258678.1755">190 102 92,'0'0'100,"-1"-4"-5,1 4-7,0 0-8,-3-2-1,3 2-10,0-5-9,0 5 0,-3-6 1,3 6-13,-2-4-10,2 4-7,0 0-15,0 0-17,-1-5-15,1 5-21,0 0-21,0 0-77,0 0-145,0 0 65</inkml:trace>
          <inkml:trace contextRef="#ctx0" brushRef="#br2" timeOffset="259718.7758">41 133 10,'0'0'133,"0"0"-15,0 0-14,0 0-4,0 0-11,-9 0-12,9 0 1,0 0-6,0 0-6,0 0-3,0 0-7,0 0-4,-9 0-10,9 0-4,0 0 3,0 0-6,0 0-7,-6-2 3,6 2-3,0 0-17,0 0 13,0 0 6,0 0-8,-5-4-2,5 4-3,0 0 5,0 0-4,0 0-4,0 0 3,0 0-7,0 0-2,0 0 7,0 0-10,0 0 4,0 0 1,16-2-8,-16 2 8,0 0-4,10-2 0,-4 2 0,-6 0-1,13 0-3,-1-2-1,3-1 7,-2 6-16,2-3 11,7 0 1,-1 1-3,3-1 2,7-1 1,-5 2-6,5 0 3,4 1-2,-1-2-21,-4 1-23,4-1-42,0 0-50,-12-1-76,9 2-229,-7-2 101</inkml:trace>
          <inkml:trace contextRef="#ctx0" brushRef="#br2" timeOffset="259306.3589">-15 133 28,'0'0'109,"0"0"-4,-8-1-18,8 1 3,0 0-12,0 0-10,0 0-7,0 0 2,0 0-16,17-5-7,-4 4-2,0 2-1,0-1-2,8 2-2,3 1-9,1-3 1,5 2-1,2 0-9,-8 0-5,10 0-2,0 1-20,-4-1-19,6 2-33,-6-4-89,-8 0-166,10-2 73</inkml:trace>
          <inkml:trace contextRef="#ctx0" brushRef="#br0" timeOffset="22887.3718">-405-188 109,'0'0'151,"-1"-6"-6,0 2-8,-3 0-6,4 4-10,-4-11-6,4 7-16,-5 1-1,4-2-3,0 1-1,-3-2-4,3 3-8,-2-3-8,2 2-2,-4 1-2,5 3-7,-5-6-2,5 6-9,-4-2-5,4 2-3,-6-1-8,6 1-1,-10 1-4,4 1-3,-8 4-5,3 0 1,-4 4-5,-1 3-3,1-1-5,-1 0 4,0-2 1,2 3-5,3-3-2,2 1 1,-2-2-2,1 1-2,4 0-2,-3 2 2,5-3 2,-2 2-2,1-3-2,0 4-3,3-3 0,-1 1 4,2-3-2,-3 0 3,4 1-5,0-3 3,4 2 2,-3 0-1,2-1 0,-1-1 0,3-1-2,0 2 4,-2-1 0,3-2-1,-5-2 4,8-1-3,-9 0 0,12-2-1,0-4-4,0-1 1,-2 0 3,4-2-4,-2-4 5,2-1 3,-1-1 2,-1-1 4,-1 0-1,1-1-1,-1-3 2,3 1-6,-3 0 6,-2 4 5,-3 3 1,-1 0-3,5 1 0,-5 2 1,0 3-4,-4-1 0,4 2 0,-2-1-1,-2 1-3,3 3-5,-4 2 1,0 0-3,0 0-1,0 0 1,0 0-2,0 0 0,0 16-3,-4-3 4,0-2 1,-1 1-4,3 5 3,-7-1-5,4-1 2,4-2 2,-3 4 1,4 1-1,-4 0-2,4 0-2,0-3 2,3 1-1,-2-2 0,3 5 3,-2-2-2,3-4-5,3-1-30,-1-1-19,3-2-33,5 0-44,9-2-47,-1-6-199,14-7-408,20-7 181</inkml:trace>
          <inkml:trace contextRef="#ctx0" brushRef="#br0" timeOffset="23949.6625">-611 1920 53,'-4'-4'178,"4"1"-3,-4-2-13,4 1-11,-1 0 1,-4 0 1,5 4-3,-1-7-10,-3 5-5,4 2-11,0-4-18,0 4-7,0 0-11,-2-5-6,2 5-12,0 0-6,0 0-7,0 0-3,0 0-5,0 0-4,-8 14-7,7-7-1,-2 1-1,1-2-3,1 4-3,-2 0-5,-2 2 4,1-1-7,3 1 3,1 0 0,-5 1-1,0-1 0,4-2-7,-2 3 0,1 2 1,-2-6-5,0 4 4,2-3-9,0 1 3,0 1-2,-4-1-2,6-1 2,-5 1 0,5-1-3,0-3 1,-1 1 0,-3-3-3,4 2 2,0 0-1,0-5 1,-3 4-1,3-6-4,0 8 0,-2-5 1,2-3 2,0 0 0,0 0 1,0 0-1,0 0-1,0 0-2,0 0 2,0 0-1,0 0-2,6-13 3,-3 8 0,-2 0-4,2-1 1,-1-2 2,4-1 0,-2 4-1,-2-2-2,1 1 2,3-1 0,-2-4-3,1 6 5,1-1-3,-1 0-3,0 0 3,1 0-2,2 2 0,-3 0 1,1 0 3,0 0-2,7 0 0,-2 0-3,-1-1 3,-3 5 1,2-1-2,1 1 1,0 0 0,-1 1 0,-1 3 1,0 0-1,-1 0 4,3 1 0,-2-1 0,0 1 0,2 1 3,-3 2-2,-5-2 3,3 0 0,-4 0-2,4 1 0,-3 0 0,0 1 3,-1-1-3,4 0 1,-5 1-1,0-1 0,-1 1 2,-3-2 0,3 2-5,-1-1 1,0-2 3,-4 2-2,1 0 1,0-2-3,-4 3 2,-2 0-1,-1-3 0,-1 2 0,-2-1-1,3-1-3,-3 0 2,-1-3 0,2 3 0,-2-2 1,1 0-1,0-1 0,4 0 0,-3-2-3,3 0-3,-3-1-4,6 1-20,0-1-20,-1-1-33,3 0-33,-3-2-44,5-2-69,-3 1-166,6-3-426,0-4 189</inkml:trace>
        </inkml:traceGroup>
      </inkml:traceGroup>
    </inkml:traceGroup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5:25.262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10BC7A2-7457-465F-95D5-3A24FCD7B5F0}" emma:medium="tactile" emma:mode="ink">
          <msink:context xmlns:msink="http://schemas.microsoft.com/ink/2010/main" type="inkDrawing" rotatedBoundingBox="19991,8409 23524,6281 23574,6364 20041,8492" semanticType="underline" shapeName="Other">
            <msink:sourceLink direction="with" ref="{C6ABF6C7-4E17-4A79-98F3-87090ABA4595}"/>
          </msink:context>
        </emma:interpretation>
      </emma:emma>
    </inkml:annotationXML>
    <inkml:trace contextRef="#ctx0" brushRef="#br0">8 2154 115,'0'0'111,"0"0"-6,0 0-11,0 0-3,-10-2-4,10 2 1,0 0-6,0 0-8,-6-2-1,6 2-2,0 0-5,0 0-6,0 0-1,0 0-8,-3-4 0,3 4-2,0 0-13,0 0 3,0 0-3,0 0-5,0 0-4,0 0 0,0 0-3,0 0-7,0 0 7,0 0-5,0 0-3,0 0-6,0 0 5,0 0-2,4-7 1,-4 7-3,0 0 0,0 0 0,6-5-9,-2 3 0,0-1 3,-4 3-9,6-6 8,-1 4-1,-3-1 0,2 0-1,1-1 4,-5 4-3,6-4-3,-2 3 0,0-2 6,0 2-3,0-1-1,-4 2 3,9-9-1,-5 7-1,2-1-6,-1-1 4,0 0 0,1 0 1,-1 0-7,1 1 11,0-1-6,-2 2 0,5-4-2,-6 2 2,4 0 2,-2 1 3,1-1-5,-2 1-5,2-1 5,-4 1 6,2-1-6,2 0 2,-2 2-6,0-2 5,3-1 0,-3 1-3,0 1 4,2 0-3,-1-1-1,3 1-1,-6-1-5,3 3 11,0-2-4,0 1 2,3-4 2,-2 4-2,0-3 0,-1 3 5,3-2-6,-2-2-3,1 4 2,3-4-3,-2 3 1,2-5 2,1 5 0,-1-1-1,-3-3 3,1 3 2,-1 2-1,1-2-1,0-2 1,-3 2-4,5 0-11,-6-1 14,2 3-3,-2-3 1,2 3 4,-1-2-3,-1 1 2,2-1 0,0 0 2,-2 0-6,2 0 6,-1 0-7,4 0 7,-5 2-3,2-3 0,-1 3-3,-1-2 5,2 1-3,-1-1 0,-3 1-1,6-2 0,-4 1 2,2-1 3,0 1-6,0 0-1,-1 0-3,1 0 7,1 1 1,-2 0 2,0-1-4,2 1-1,-3 0 4,1-1-3,-2 1-1,3-2 7,-2 3-9,3-1 3,-2 2-5,1-4-1,-1-2 7,2 3-3,-3 1 3,4 1-1,-4-7 1,3 4 2,1 1-1,-2 2 1,2-5-1,2 1-5,-5 3 7,1-3-2,3-2-2,-3 3 3,3 1-3,-3 1 0,0-2 3,3-2-9,-4 3 7,5-2 1,-5 4 2,3-2-4,-1-1-1,0 0 1,0-1 2,0 3-13,0 0 13,1-1-5,1-5 6,-3 5-5,0 1-1,2-1 7,-2-3-13,1 6 13,1-5-11,-2 2 13,-1-1-9,4 1 6,-4 1-1,2-1 3,-1 2-4,1-5 2,-2 2-3,2 2-6,-1-1 4,0 0 1,1-1 1,-1 1 0,0 1-1,0-2 5,-1 0-2,0 1-1,4 0 2,-3-1-3,2 0 0,-2 1-2,1-1 4,0 1 2,-2 0-4,1 1 1,0-1 1,-2 2-5,1-1 0,-1 1 1,0-3 4,1 3 1,1-2-6,1 0 2,-2 0 1,-1 1-1,2-2 1,-1 1 1,0 0-2,2 0 0,1-2 1,-1 2 1,1 0 0,-2-1-8,1 0 7,-3 2 3,4-2-3,3-2 3,-4 3-2,-2 0-1,1 1 4,-1 1-1,0-5-6,3 5 4,-2-2-4,0 1 3,-2-1-3,1 1 3,-4-1-1,7 1 2,-6 0-1,3 0 1,0 0 2,-1-1-6,3 0 1,-2 1 4,4-3-5,-4 2 3,1 0-5,2 0 10,-1 0-8,1 0 4,-2 1-1,0-1 3,3 1-3,-2 0 2,1-1-4,2-2 2,-4 2 1,-1 2-8,1 1 7,0-2-1,-2 0 2,-4 3-1,11-3 1,-8 1-3,4-2 4,-1 1 2,-2 1-1,1 0-1,1-2-5,-2 2 7,2-3-4,-2 3-2,6 0 4,-5-1-4,1-1 4,0-1-4,-2 0 0,6 3 6,-5-4-4,4 1-3,-3 1-8,0 1 12,0 1-2,-2-1 2,1-1 2,-1 2 2,1-2-1,-1-1-7,1 0 7,-2 2-5,4 0 2,-1-1-4,0-1 1,0 1 4,2 0 1,-5-1-5,6 1 4,-3-1 0,2 1-2,3-3 0,0 2-2,-2-1 3,2 0-1,0 0 1,-1-2-3,0 2 2,0 0 2,0 0-1,0 1 1,0-2-4,-1-1 3,-2 4-1,-2 0 1,4 0-2,1-2 2,-4 1-3,3 1 2,-2 3-1,-1-7-2,1 3 6,0 2 1,1-1-5,-2-2-2,1 1 1,1 0 7,1 0-4,-1 0 0,3 0 2,-3-1-5,-1 2-12,-2 0 16,2 0-5,-1 2 4,1-3 0,-1 0-2,0 2 4,-2 1-5,3-2 6,-4 1-4,2-1 1,-1 1 1,2 1-3,-1-2 2,0 1-1,0 1-2,-1-1 1,-4 3 5,6-3-6,-1-1 2,1 1-2,-2 0 7,4-1-2,-1-2-3,-1-1 0,2 5 0,2-5 1,-2-1 5,1 4-4,0-1 0,2-5 1,-2 5-6,1 0 1,-4 3 1,1-4-3,3-1 7,-5 3-3,0 1-1,3-3 0,2 1 0,-2-1 1,1 0 0,-1-1 3,-1 3-3,3-2 2,-4 2-2,3-3-5,-2 3 7,1 0-7,-3 0 9,6-2-5,-6 2 5,1-1-5,2 1 3,-1 1-2,-2-2 3,4 3-8,0-2 5,-2 1 1,0 0-3,1 0 0,-3 0-1,3-3 3,0 1-4,0 3 7,0-4-1,0 1-5,3 1 4,-4 0 0,3-3 1,-1 2-7,1-1 3,1 3 1,-1-4-1,0 3 3,1-2 0,-1 1-6,0 0 12,3 1-7,-3-1 3,-3 1-2,1 0-1,3 0 3,-5 1-3,2 0-3,-1 1 0,-1-1-1,-1-1 4,0 2 1,1-1 4,0 2-2,-2-3-3,1 2-2,-5 2 2,9-5 2,-5 2 2,-1-1 0,1 2-4,-4 2 5,11-5-4,-8 1-3,2 2-4,1-2 4,0 3 2,-1-3-1,5 1 4,-4 0-7,1 0 3,1 0-2,-1 0 7,1 2-4,2-3 2,-1-1-4,-3 1 3,4-2-3,-4 3 1,3 1-1,-3-1-1,3-3 8,-3 4-4,2-1-4,-2-1 4,2 1-2,-1 0-2,0-3 2,1 2-1,-1 0 0,3-1 6,-2 3 0,3-7-1,-1 6-4,-1-3 3,4 1-1,-5-2 0,4 3-5,-1-1 3,-1-1-2,0 0 5,4 2-2,-4-1 1,-3 2 1,2-4-2,2 2 0,-2-1 1,-3 1-1,3 3 3,-4-2-6,1 0 4,0 1-2,2-1 0,-2 1 4,3 1-2,-4-4-3,2 3 7,1-1-7,-1-1 2,2-3 0,2 3 2,-2 3-1,1-7 0,3 4-1,-3 1 9,-1-4-10,2 3 1,-1 1 0,0-1-1,-1-2 4,2 2 3,-6-1-3,1 3 5,3-2-2,0-1 3,-2 2 5,2 0-6,-3 0 0,2-1-4,-1 0 3,-2 1-1,0 1 4,6-3 0,-2 1-2,1 0-3,-1-1 4,2 1 0,-6 2-5,2 0-5,1-2 5,-3 1 0,0 4 0,0-3 2,1-2-4,1 2 5,-2 0-6,-5-1 10,9 1-2,-5-1-1,3 0-2,-1 1 2,-2 1-6,2-2 13,-2 1-5,2-4 3,1 3-3,1-2 0,1 2-2,0-4 3,3 1 3,-1 1-5,-2 0-1,2-1 1,-2 1 1,1-1-3,0 0 1,1 1 0,-1 1-5,-1-1 2,2 0 4,-2-1-1,-2 1 1,-1 1 5,1 0-5,-1 0 7,1 0 4,-1 3 0,-2-2 4,2 0 4,-4 2-3,0-1 2,-2 3 1,5-3 0,-5 3-3,3-3-4,-3 3 0,0 0-8,0 0-10,0 0-29,0 0-50,0 0-70,0 0-232,-12 10-409,2-4 181</inkml:trace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1:29.155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3F683069-1F25-4B6B-A1A8-735B891E7CF3}" emma:medium="tactile" emma:mode="ink">
          <msink:context xmlns:msink="http://schemas.microsoft.com/ink/2010/main" type="writingRegion" rotatedBoundingBox="24504,8452 24691,8452 24691,8980 24504,8980"/>
        </emma:interpretation>
      </emma:emma>
    </inkml:annotationXML>
    <inkml:traceGroup>
      <inkml:annotationXML>
        <emma:emma xmlns:emma="http://www.w3.org/2003/04/emma" version="1.0">
          <emma:interpretation id="{9BB46866-F2CE-408B-9309-650555062F0D}" emma:medium="tactile" emma:mode="ink">
            <msink:context xmlns:msink="http://schemas.microsoft.com/ink/2010/main" type="paragraph" rotatedBoundingBox="24504,8452 24691,8452 24691,8980 24504,8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5F487C-2EDA-4FF6-9614-26A7CBB19B76}" emma:medium="tactile" emma:mode="ink">
              <msink:context xmlns:msink="http://schemas.microsoft.com/ink/2010/main" type="line" rotatedBoundingBox="24504,8452 24691,8452 24691,8980 24504,8980"/>
            </emma:interpretation>
          </emma:emma>
        </inkml:annotationXML>
        <inkml:traceGroup>
          <inkml:annotationXML>
            <emma:emma xmlns:emma="http://www.w3.org/2003/04/emma" version="1.0">
              <emma:interpretation id="{C9837B88-1506-4F96-89A6-AD012447A8F1}" emma:medium="tactile" emma:mode="ink">
                <msink:context xmlns:msink="http://schemas.microsoft.com/ink/2010/main" type="inkWord" rotatedBoundingBox="24504,8452 24691,8452 24691,8980 24504,8980"/>
              </emma:interpretation>
            </emma:emma>
          </inkml:annotationXML>
          <inkml:trace contextRef="#ctx0" brushRef="#br0">4027 327 11,'0'0'182,"0"-6"-8,0 6-10,0 0-7,0 0-14,0-3-10,0 3-10,0 0-11,0 0-7,0 0-16,0 0-12,0 0-2,0 0-12,0 0-7,0 0-9,0 0-1,0 0-1,-6 12-9,4-5-6,0 2 0,-3 2-4,5 2 2,-1-2-7,-2 1 4,2 0-10,1 1 1,0 0-1,0 1-1,4-1-2,-3-1 3,4 3-1,-1-5-2,2 2 0,-1-3-2,1 1 2,3-1-1,-4 0-1,1-4 0,-1 0 0,0-3 0,3 2-2,-3 0 5,-3-3 7,-2-1 6,8 1 0,-8-1 0,7-6-2,-2 0-3,0-2 5,1-4 3,1-2 2,-1 3 3,-2-3 8,2-3 11,-1 7 0,-2-4 11,4 4-1,-5-3-4,4 3 1,-1 1 0,-2 1-3,2 3 1,-3-1-5,1 1-8,-3 1-2,0 4-7,3-5-10,-3 5 0,2-5-5,-2 5 2,0 0-7,0 0 2,6 11-7,-5-1 0,-1 3-1,1 4 0,2 3-4,-3 1 4,0 6-3,-3 4 1,2-5-1,-2 2-3,3-7 2,-2 0-1,1 0 1,0-1-3,-3-1 3,3 2-4,1-2 1,-1-5-2,-1-2 2,1 1 3,-3-1-4,2-3 1,1 2-2,-6-2 2,4-3-2,-2 1 2,-2 0 0,1-2-1,1 1 1,-2 0-6,-1-2 2,1-3-10,-3 2-11,-1-2-4,1-1-1,-3-1 8,3-2-3,3-2-2,-2-3 4,0-1 2,3-1 6,-2-7-1,6 3-2,0-3-1,2-2 5,2 0-1,0-2 3,2-2 0,2 2-1,1 2 1,0-1-2,2 0-1,5 0-7,-7 0-14,3 4-16,-1-2-26,-3 5-31,3 4-37,2-7-48,-1 5-235,-4 2-461,3-2 204</inkml:trace>
        </inkml:traceGroup>
      </inkml:traceGroup>
    </inkml:traceGroup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5:46.69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87EE9B48-9D36-4DCA-B93B-2F33E29BA3AD}" emma:medium="tactile" emma:mode="ink">
          <msink:context xmlns:msink="http://schemas.microsoft.com/ink/2010/main" type="inkDrawing" rotatedBoundingBox="19361,13676 19818,10144 19943,10160 19486,13692" semanticType="scratchOut" shapeName="Other">
            <msink:sourceLink direction="with" ref="{4F4D66CD-8EAE-4D76-B92F-85D6448C27B1}"/>
          </msink:context>
        </emma:interpretation>
      </emma:emma>
    </inkml:annotationXML>
    <inkml:trace contextRef="#ctx0" brushRef="#br0">504 97 19,'-4'-7'81,"1"3"-3,2 0-15,0-1 4,1 5-12,-3-6 4,3 6 0,-1-3 0,1 3-7,-2-5-3,2 5-2,-3-6-3,3 6-6,0-5-9,0 5-3,1-4-3,-1 4-1,0 0 4,-1-7 0,1 7-9,0 0 6,0 0-5,1-6-6,-1 6 7,0 0-7,0 0 11,0 0-7,-1-3-5,1 3 0,0 0 3,1-6-11,-1 6 5,0 0 0,0 0-2,0-5-4,0 5 10,2-4-9,-2 4 5,2-4-1,-2 4-8,4-3 2,-4 3 1,1-4 1,-1 4 1,0 0-2,0 0-5,4-4 0,-4 4 7,0 0-8,0 0 8,4-3-13,-4 3 16,0 0-6,0 0 8,0 0-6,0 0 11,0 0 3,0 0 3,0 0 1,0 0 3,0 0-3,0 0 7,0 0-11,0 0 10,0 0-6,0 0-2,0 0 1,0 0-3,0 0-4,0 0-5,0 0 7,0 0-7,0 0 4,0 0-3,0 0 0,0 0-4,0 0-3,0 0 7,0 0-3,0 0 3,0 0-4,-2 13 8,2-10-3,0-3-1,0 9-1,0-3 0,-1 1-1,1-1 3,-1 3-2,1-2-5,-3 2 0,3 0 0,-1 3 2,0-1 1,-2-1 0,0 0-2,0 1 2,2-2-5,-3 1 4,2-1-7,-1 2 2,0-2 3,1 2 7,0-1-14,-2 1 4,3 1 2,-2-1 0,1-1 1,-2 2 3,-1-1-2,4 1 3,-2 1-2,1-1-3,-3 0-1,2 0 0,0 1-1,0 3 5,-2-1-2,4-3-2,-3 0 6,4 1-9,-2 0 3,2-1 1,-3 0-2,3 1 3,-1-4-3,-3 0 0,4 1 2,0 1-2,-1 0-4,0-4 4,1 2-2,-3-1 7,3 0-4,0-2-6,-1 5 8,1-2-3,-4-2 4,4 5-5,0-6 6,0 4-3,0-2-3,0 0-3,-1 1 7,2 2-6,-1 1 3,0-3 4,0 2-2,0-1-1,0 2 1,0-1 2,0 1-11,0-1 4,-1-1 2,1 1 3,0 1 2,-5 0-6,5-3 2,-1 3-4,1-2 0,-3 1 7,3 0-3,0 0-1,-1-1-6,1 1 6,-4-1 3,3 0 4,1-1-3,-2 0 0,0-1 2,2 1-5,-2 1 0,-1-4 3,3 4-3,-1-4 2,1 2-3,-3 1 6,3 1-8,-2-1 6,2 2-10,0 0 9,0-2 0,0 0 1,0 3-2,0-2 4,0 0-11,-1 1 8,1-1 3,0 2-2,0 1 2,0 0-6,-3-4 0,3 3 0,-5 4 3,4-4 0,1 6 4,-5-6-6,5 2 6,-1-2-5,-2 1 4,2 1-5,-2-3 1,1 1 4,2-1-3,-2 1 4,-1-3-5,3 3 0,-1-4-5,1 0 6,0 0 1,0 0-2,0 0-1,0 0-1,0-1 1,1 1 1,-1-1 0,0 2 1,3 1-9,-3 0 11,0 0 0,0-2-2,0 1-12,0 2 10,0-3 0,2 2 0,-4-1 6,-1 0-4,6-2 1,-3 2-3,-3-2 1,3-1 0,0 1-3,0-2 2,0 0 3,0-2 1,3 3-7,-3 0 4,0 0 0,0 0-1,0-1-3,2 1 3,-2-1 3,0-1-2,0 1 5,0-1-4,2 1-6,-2-5 3,3 6-1,-3-2-2,1 1 4,-1 1-1,0-2 0,0 1 2,0-1-1,0 2 2,3-1-3,-6 1 1,3 1-2,3-3 3,-3 1-1,0 0-4,1 1 3,-1-6 1,0 8 1,0-3 0,0 0 5,3 0-7,-1-1 1,-2 0-5,0-1 12,0 3-8,1-2-2,2-1 6,-3-3-6,0 10 2,0-3 2,-3-1 2,2 5 23,1 1 1,-5 0-1,5 0-4,-4-1-5,3-1-2,-2 1 3,1-2 1,0 1-5,-2 0-4,4-2 4,-2-1 2,0 2-16,-1-1 9,1-1 2,1 0-4,0 0 4,0 4-6,-2-7-6,3 1 11,-2-1-7,0 1 2,2 1-1,0-2-1,-2 0-6,2-4 5,0 8 0,-3-4 7,3-4-8,-1 8 2,1-4 1,0 0 0,0 2 0,-1 1 0,0-2-2,1 2-2,-2 2 1,-1 2 2,0-4 1,2-1-2,-3 2 0,2 2-1,-2-3-1,2 0 3,0 0 1,0 1-3,2-1-2,-3 0 1,2 0 1,0 0 2,0-1-3,-1 2 2,-1-1 2,1-2-4,1 2 1,0-2 1,-2 3-1,2-3 3,-1 1-5,2 3 2,-2-4 1,1 3 0,-3 1-1,2 2-3,-3 0 4,2 1-4,-1-1 4,1 0 1,0-2-1,-1 2-4,1-5 2,-2 2 2,5 0-2,-4 0 1,2-2-2,-1 3-3,2-2 6,-3 0 0,2 2-4,1 0 3,1 1-2,-2-3 1,-1 4 0,0-5 2,1 3 0,-1 2-3,1-1-1,-1-3 1,3 1 1,-5 3 1,5 1-5,-1-1 5,0 0-1,-3 0 2,4-1-1,-1 4-4,1-4 1,-3 1 0,6 1 2,-6-3 1,3 1 1,-1 0 0,-3 3-2,4-4 1,0 3-1,-1-4 1,1 4-2,0-3-2,-5 3 1,5-2 3,-1 0-1,-2-2-2,3 3-4,-5-1 5,4 1 0,0-1 2,-2-1 0,1 1 0,-2 1 1,-1-2-2,5-1 0,-5 0 3,2-2 2,1 3-4,1 0-1,-3-1-7,3 1 8,1-1-1,-3-1 1,3 2 0,-1-1-2,1 1 1,-3-1-3,3 2 2,0-1 1,0-5 1,0 3 2,0 0-4,0-1 1,-2 2-3,4-2 3,-2 0 4,-2 2-2,2-2 0,0 2-5,0 2 1,-1 0 4,-3 1-3,3-2 2,-1 1 0,0-4-4,2 4 6,0 0-6,-3 1 6,1-2-3,1 3 3,1 0-3,-2-2 0,-3 2 0,3-1-3,1-3 3,0 1 0,1 1 0,-2-2 3,0 2-4,-2 1 1,2 0-2,0 0 4,0-2 0,0 0-2,-1 2-1,1-2 0,0-1 0,1 1 3,-1-1-6,1 5 5,-1-3-2,0 2-4,-1-1 5,2 0 1,0 0 1,-4 1-2,4 0-1,-2-1 1,2 0-1,-3 3 1,2-1 1,-1-1-2,3-1 5,-2-1-2,-1 0 0,1 3-2,-1-5 0,3 4 0,-1 0 2,0-2-1,-1 0-4,1-2-2,0-2-3,-1 1-5,-1 0-18,2-2-34,1-3-34,0-2-66,-5 6-136,2-4-324,3-2 144</inkml:trace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4:21.26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A199742F-ED8F-449E-8EC3-3DA0F45DF419}" emma:medium="tactile" emma:mode="ink">
          <msink:context xmlns:msink="http://schemas.microsoft.com/ink/2010/main" type="writingRegion" rotatedBoundingBox="21746,8323 19308,9413 19023,8775 21461,7685">
            <msink:destinationLink direction="with" ref="{92413377-A185-4EFF-98AE-87BD13E845A6}"/>
          </msink:context>
        </emma:interpretation>
      </emma:emma>
    </inkml:annotationXML>
    <inkml:traceGroup>
      <inkml:annotationXML>
        <emma:emma xmlns:emma="http://www.w3.org/2003/04/emma" version="1.0">
          <emma:interpretation id="{BB4D260C-8580-4746-A30C-0994E6F9A1F1}" emma:medium="tactile" emma:mode="ink">
            <msink:context xmlns:msink="http://schemas.microsoft.com/ink/2010/main" type="paragraph" rotatedBoundingBox="21746,8323 19308,9413 19023,8775 21461,76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BB2DAB-CE87-4D54-8E03-7A4939B66DFA}" emma:medium="tactile" emma:mode="ink">
              <msink:context xmlns:msink="http://schemas.microsoft.com/ink/2010/main" type="line" rotatedBoundingBox="21746,8323 19308,9413 19023,8775 21461,7685"/>
            </emma:interpretation>
          </emma:emma>
        </inkml:annotationXML>
        <inkml:traceGroup>
          <inkml:annotationXML>
            <emma:emma xmlns:emma="http://www.w3.org/2003/04/emma" version="1.0">
              <emma:interpretation id="{C6ABF6C7-4E17-4A79-98F3-87090ABA4595}" emma:medium="tactile" emma:mode="ink">
                <msink:context xmlns:msink="http://schemas.microsoft.com/ink/2010/main" type="inkWord" rotatedBoundingBox="21668,8149 20523,8661 20329,8227 21475,7715">
                  <msink:destinationLink direction="with" ref="{010BC7A2-7457-465F-95D5-3A24FCD7B5F0}"/>
                </msink:context>
              </emma:interpretation>
            </emma:emma>
          </inkml:annotationXML>
          <inkml:trace contextRef="#ctx0" brushRef="#br0">412 51 18,'-3'-6'221,"3"2"-6,0 4-9,0-8-8,0 8-13,3-5-17,-3 5-9,0-7-4,0 3-2,0 4-3,0-5-10,0 5-6,0-4-12,0 4-10,0 0-10,0 0-9,0 0-6,0 0-10,0 0-8,0 0-9,-8-2-7,8 2-6,0 0-5,0 0-7,0 0-3,-9 8-3,9-5-3,-3 3-2,2 0-5,1 2 2,-2 0-2,0 0 0,2 1-5,-3 2 0,1-1 0,1-3-3,2 5-2,-2-1-4,2-5 4,-1 3-4,0-3 4,0 2-6,0 2 5,2-6-4,-2 2 1,3-1-2,-3 0 0,0-2-3,2 3 3,-2-6 1,2 6-4,-2-2 1,0-4-1,0 0 6,0 0-4,6 0 3,-6 0-4,0 0 1,0 0 2,12-8-1,-4 0-2,2 1 0,0-3 1,-1 2-1,3-4-1,-3 2 3,1 0-1,-4 0-2,3 4 2,0-3-4,-2 1 5,1 0 0,-2 0-3,-2 4-1,0-3 5,-1 3 0,0 1 1,0-1-3,0 2 4,-3 2 4,0 0 0,5-4-1,-5 4-1,0 0 5,4-1-4,-4 1 1,0 0 0,0 0-5,0 0-3,0 0 2,0 0-3,0 0 3,0 0-4,0 0 5,-2 13-4,4-9 2,-2 1 0,0 3 1,2 2-5,0 0 1,0 1 0,-1 1-2,-1 0 5,1-1-1,3 1-2,-2-2 0,0 5-1,3-5-1,-3 2-22,2-3-39,-2 4-33,3-3-42,0 1-48,2-7-34,-1 1-240,1-1-497,1-2 219</inkml:trace>
          <inkml:trace contextRef="#ctx0" brushRef="#br0" timeOffset="423.4752">858 44 245,'-1'-3'244,"1"3"-15,0-7-21,0 7-21,-2-5-19,-3 2-15,5 3-15,-2-4-11,2 4-13,-6-1-13,6 1-11,0 0-12,-17 5-9,10-1-2,0 0-5,-3 3-8,2 2-5,1-1-8,-2 1-2,0 1-2,3 0-6,0 0-3,3 1-1,-3-1-2,5 1-4,-2-2-5,1 0 2,2-1-2,-1 0-4,1-2 3,1 0-4,1-1 3,-2-1 0,0 1-1,4 0-2,0-4 1,-4-1 0,4 3 4,-4-3-6,8 0 3,-8 0 1,9-6-3,-3-1 3,0 2 12,-2 0 2,0-1 1,-2-1-6,3-4-2,-2-2 2,-1-1-5,2 4-3,-1-4 2,-3 2-5,0 2 7,0 0-2,-2 3 3,2-1-2,-1-1 0,0 3-6,-3 0 5,2 0-4,-1 1-1,1 1-3,-1 0-1,2 0-2,1 4-4,-8-4-4,6 1-4,2 3-18,0 0-25,-15 5-22,10 0-27,0-2-37,1 3-20,3-3-9,0 2-39,-3 0-189,4-5-425,0 7 189</inkml:trace>
          <inkml:trace contextRef="#ctx0" brushRef="#br0" timeOffset="-887.7026">63 45 22,'-4'-3'95,"4"3"5,-4-5-8,0 2 2,4 3 1,-3-5-4,0 1-3,3 4 3,-2-5 2,2 5-7,-2-4 2,2 4-7,-1-5 5,1 0-6,0 5-4,0 0-5,0 0-5,0 0-3,0 0-2,0-5-7,0 5-2,0 0-11,0 0 1,0 0-2,0 0-3,0 0-5,0 0-6,0 0-1,-3 13-1,3-13-2,3 8-1,-3-4-2,1 3-2,1 0-3,0 0 1,2 0-4,0 1 4,-1-1-8,0 2 2,2 0-1,-3 3 0,3 1-2,-1-3 3,0 2 6,-2 1 0,2-2-3,0 3 3,-2-3-4,2 1 4,-2 0 2,0 3-3,-2-3-2,0 1 1,0-2 0,0-2-4,0 4 2,-2-4 0,2 0 1,-1-2-4,0 2 0,-1-3 2,0 6-9,1-8 5,0 4 2,1 1-3,-2-2-5,-1-1 4,0 1 0,2-2 2,-4 3-6,1-1-9,-1 1-16,-1 1-13,-1-1-24,-1 0-32,1 1-9,-2 0-28,-1-2-39,4 0-130,-3 0-324,5-4 144</inkml:trace>
          <inkml:trace contextRef="#ctx0" brushRef="#br0" timeOffset="726.3851">1059-237 155,'-6'-4'226,"4"-2"-19,-1 3-16,-1 0-18,1 0-17,3 3-20,-5-5-10,2 2-13,3 3-14,-5-1-9,5 1-11,0 0-7,0 0-9,-5 7-4,5-7-6,-2 8-7,-1-3-3,2 0-8,2 1 2,-1-3-6,3 3-1,-3-1-6,0-2-5,2 0 2,-2-3-5,2 3 1,-2-3 0,4 4-9,-4-4 6,0 0 6,0 0-3,0 0 1,0 0-1,9-10 1,-7 5-6,-1-1 1,-1 1-4,0-2 0,0 0-1,-1 1 1,-2-1-6,2 2 0,-2 1-12,1 0-22,-2 1-46,-1-2-57,-1 2-244,-3 2-408,2 1 182</inkml:trace>
        </inkml:traceGroup>
        <inkml:traceGroup>
          <inkml:annotationXML>
            <emma:emma xmlns:emma="http://www.w3.org/2003/04/emma" version="1.0">
              <emma:interpretation id="{9904AB20-5A60-4B39-9914-BAAC352AC632}" emma:medium="tactile" emma:mode="ink">
                <msink:context xmlns:msink="http://schemas.microsoft.com/ink/2010/main" type="inkWord" rotatedBoundingBox="19064,8947 19900,8321 20295,8849 19459,9475"/>
              </emma:interpretation>
            </emma:emma>
          </inkml:annotationXML>
          <inkml:trace contextRef="#ctx0" brushRef="#br0" timeOffset="29159.7852">-790 354 39,'-3'-2'262,"1"-2"-13,2 4-19,-2-5-25,2 5-19,-4-2-22,4 2-21,0 0-12,0 0-12,-11 9-11,5 1-12,-3 4-8,1 2-9,0-1-10,0 1-6,3 3-7,3-5-7,-1 3-23,3 2-41,-2 0-40,2 1-55,2-3-85,1 3-137,-2-3-359,3-4 160</inkml:trace>
          <inkml:trace contextRef="#ctx0" brushRef="#br0" timeOffset="29785.7623">-645 710 159,'0'0'251,"0"-9"-14,-2 5-19,2 4-21,0 0-21,-1-3-18,1 3-17,0 0-17,0 0-14,0 0-11,0 0-8,-6 11-9,2 3-8,2-1-4,-4 7-9,0 1-8,0 6-3,4-6-6,-7 2-7,7-2 3,-1 7-9,-2-8 0,4-2-15,-2 1-21,1-2-18,1-4-21,1-3-24,1-1-16,1-1-21,1-1-11,-2-2-10,3-2-22,0-2 3,-4-1-136,0 0-305,8-6 134</inkml:trace>
          <inkml:trace contextRef="#ctx0" brushRef="#br0" timeOffset="29940.7353">-674 1007 934,'4'-6'-43,"-2"1"24,2-2 26,-2 0 17,5-1 9,-4-1 8,1 1 2,1 0 27,-1 2 21,0 1 5,-1 0-3,0 2-5,-2-2-12,3 0 0,-2 2-11,-2 3 0,3-4-2,-3 4-6,3-3-8,-3 3 1,0 0-4,0 0-4,0 0-3,15 6 0,-12-2-5,2-1 3,-1 3-3,-2-2 0,4 0-6,-6 2-6,5 1 4,-5 0-2,3 1-3,-2-3-2,-2 3-3,0 0-9,-6 2-47,-3 0-62,-6 3-105,-12-5-140,-3 6-375,-8-5 166</inkml:trace>
          <inkml:trace contextRef="#ctx0" brushRef="#br0" timeOffset="29474.2565">-808 1061 28,'0'0'201,"0"0"-7,0 0-4,0 0-9,0 0-12,0 0-9,0 0-14,0 0-10,0 0-10,0 0-13,0 0-10,0 0-9,-4 2-12,4-2-8,0 0-7,0 0-10,-6 2-8,6-2-2,-2 5-6,0 0-11,-3 1-15,2 0-26,-2-1-34,2 2-39,0-2-38,-3 2-56,2-2-133,-2 1-336,0-1 149</inkml:trace>
          <inkml:trace contextRef="#ctx0" brushRef="#br0" timeOffset="2671.064">-520 310 107,'0'0'102,"2"4"-6,-2-4-7,2 5-3,-2-5 1,5 4-15,-5-4-3,1 5 0,-1-1-3,0 0-10,0-4 3,5 7-22,-5-4 8,0-3 1,-1 6 1,1-6 0,0 7-6,-4-3-8,4-2 1,-4 2 7,4-4-5,-2 4-3,-2-3-5,4-1-2,-6 6 5,-1-5-7,7-1-7,-8 3 3,4-2 0,4-1-2,0 0-6,-11 1 1,11-1-4,-5 0-1,5 0-3,0 0 4,-12-2 5,12 2-5,-3-7 2,3 4-1,0-2 8,0 5 8,-3-6-13,6-2 8,-3 3 9,2-2-2,0 3-2,2-2 0,-2-2-3,3 3-1,0-1 7,0 1-5,-1 1-3,0 2 3,-1 0-2,-3 2 1,9-2 2,-3 2 2,-6 0-2,9 4-6,-3 0 3,-1-1-2,0 6-1,0-4-1,-2 3-2,4 1 1,-3-1-3,-2 0-3,1 0 2,-1-1 1,1 1-2,-2-2-1,-1 1 1,0 1 0,4-1-4,-8-2-2,4 0 2,-4 2 2,2-1-4,-2-2 5,-1 2-1,0-2-7,-1-3 4,-2 2 2,2-2-2,0-1-10,6 0 2,-15-4 2,11 2-2,-4-4-3,1-1 3,1 0-3,2-4-3,3 3 6,-2 0-4,1 0 2,2 0 2,-2 1-1,2 1 3,2-2 0,-2 1-5,2 2 1,1 0 0,0-1 2,2 2 5,-2 1 2,2 1-1,-5 2-1,0 0-1,12 5-7,-10-1 9,3 2-2,-4 3-12,3-1-34,-3 4-48,1-1-47,-2 1-221,0 1-390,-2-3 173</inkml:trace>
          <inkml:trace contextRef="#ctx0" brushRef="#br0" timeOffset="24534.0552">-553 461 61,'0'0'89,"-5"-3"-33,5 3-44,0 0-49,0 0-39,0 0 18</inkml:trace>
          <inkml:trace contextRef="#ctx0" brushRef="#br0" timeOffset="8180.573">-561 554 65,'0'0'111,"0"0"-22,0 0-7,0 0-6,0 0-13,0 0 5,0 0-9,0 0-8,0 0 0,0 0 1,0 0-12,0 0-1,0 0-13,0 0 5,0 0-4,0 0 3,0 0-5,0 0-4,0 0-8,0 0-3,0 0 6,0 0-7,0 0-8,0 0-4,0 0-5,0 0-20,0 0-31,0 0-101,0 0-173,0 0 77</inkml:trace>
          <inkml:trace contextRef="#ctx0" brushRef="#br0" timeOffset="28943.2005">-1103 652 119,'0'0'114,"0"0"-1,0 0-13,-9 0-13,9 0 0,0 0-5,0 0-7,0 0-9,0 0-5,0 0 3,0 0-2,0 0-4,0 0 0,0 0-2,0 0 2,0 0 0,0 0-2,0 0-9,0 0 4,1-9 5,-1 9-5,0 0-6,0 0-4,0 0-1,0 0 6,-1-3-4,1 3 0,0 0 1,0 0-1,-5-2-6,5 2-22,0 0 2,-4-3-3,4 3 1,0 0-4,0 0-3,-9-4-2,9 4-2,-7 0-3,7 0-6,0 0 8,-14 3-5,8-3 4,-1 1-3,-1 2 2,-2 0 2,0 3-4,-1-1 4,1 1-4,-1 0 7,2 1-5,-2-2-2,2 4 1,-1 1-1,2 0 1,-3 1-3,3-2 0,-2 3 2,1 2 2,-1-4-1,5 1 0,-1-1-1,-1 3 1,3-2 0,0 3 1,2-5-3,1 4 1,-1 1 8,2-1 4,-1-1-7,2 0 0,-1-1 0,0-4 6,2-1 0,0 0-5,-1 1 10,3-3 3,-1 0 9,0-2 7,-3-2 10,9 0-4,-9 0-5,12-7-1,0-3 1,0 3 1,2-8 1,3 0 0,-4 1-1,0 0-5,0-2-5,-1 0 3,3 1 0,-10 3-1,6-5 1,-6 5-3,1-6-2,1 7-2,1-7-3,-1 6 0,-5-2-1,3 5-9,0 0 4,-1 4 0,-3-1-2,2-1 1,-1 4-3,0-1-6,-2 4 3,3-4-1,-3 4-1,4-4-1,-4 4-5,0 0 5,0 0-2,0 0-2,0 14 1,0-6 1,-3 3-2,3 1 2,0 1 3,0 4-1,-1 1-5,1-4 3,1 6 1,-2-2-3,2 1 3,-1-3-3,0 2 2,4-1-17,0-2-17,-2-4-37,1 0-33,2-3-34,5-1-53,-2-3-188,2-4-412,3-1 183</inkml:trace>
        </inkml:traceGroup>
      </inkml:traceGroup>
    </inkml:traceGroup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1:44.567"/>
    </inkml:context>
    <inkml:brush xml:id="br0">
      <inkml:brushProperty name="width" value="0.09028" units="cm"/>
      <inkml:brushProperty name="height" value="0.09028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ED1C24"/>
      <inkml:brushProperty name="fitToCurve" value="1"/>
    </inkml:brush>
    <inkml:brush xml:id="br2">
      <inkml:brushProperty name="width" value="0.06319" units="cm"/>
      <inkml:brushProperty name="height" value="0.06319" units="cm"/>
      <inkml:brushProperty name="fitToCurve" value="1"/>
    </inkml:brush>
    <inkml:brush xml:id="br3">
      <inkml:brushProperty name="width" value="0.06319" units="cm"/>
      <inkml:brushProperty name="height" value="0.06319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A0A0FEF-EDD5-4162-AF84-93D1EA0FBA6C}" emma:medium="tactile" emma:mode="ink">
          <msink:context xmlns:msink="http://schemas.microsoft.com/ink/2010/main" type="writingRegion" rotatedBoundingBox="16732,8652 18417,10971 17639,11537 15953,9217"/>
        </emma:interpretation>
      </emma:emma>
    </inkml:annotationXML>
    <inkml:traceGroup>
      <inkml:annotationXML>
        <emma:emma xmlns:emma="http://www.w3.org/2003/04/emma" version="1.0">
          <emma:interpretation id="{71495597-796E-47BD-8783-EEFABDCC2E27}" emma:medium="tactile" emma:mode="ink">
            <msink:context xmlns:msink="http://schemas.microsoft.com/ink/2010/main" type="paragraph" rotatedBoundingBox="16732,8652 18417,10971 17639,11537 15953,92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A8AA17-49AF-489A-A837-70E6A07396DB}" emma:medium="tactile" emma:mode="ink">
              <msink:context xmlns:msink="http://schemas.microsoft.com/ink/2010/main" type="line" rotatedBoundingBox="16732,8651 18417,10971 17639,11537 15953,9217"/>
            </emma:interpretation>
          </emma:emma>
        </inkml:annotationXML>
        <inkml:traceGroup>
          <inkml:annotationXML>
            <emma:emma xmlns:emma="http://www.w3.org/2003/04/emma" version="1.0">
              <emma:interpretation id="{CEB55179-D688-4B0D-AF22-3FCE48ABC6AD}" emma:medium="tactile" emma:mode="ink">
                <msink:context xmlns:msink="http://schemas.microsoft.com/ink/2010/main" type="inkWord" rotatedBoundingBox="16732,8651 18417,10971 17639,11537 15953,9217"/>
              </emma:interpretation>
            </emma:emma>
          </inkml:annotationXML>
          <inkml:trace contextRef="#ctx0" brushRef="#br0">2248 136 123,'0'0'127,"0"0"-7,0-4-4,0 4-10,0 0-8,-5-3-9,5 3-5,0 0-7,0 0-7,0 0-13,0 0 2,0 0-6,0 0-6,0 0-10,-2-4 2,2 4-8,0 0 1,0 0-7,0 0 0,0 0-4,0 0 1,0 0-2,0 0 1,7 11-6,-7-11-1,8 5 3,-7-1 0,0 0 2,3 1-7,0-1-1,0 0-2,-1 0 4,6 0-2,-5 0 1,-1 1 0,2-1-3,0 1-1,0 1-2,-1-2 1,1 0 3,-1 0 1,1 0-3,1 0-3,-1 0 4,1 0 0,-1 0-4,-1-2-5,2 4 4,2-3 0,-2 1-20,1-1-29,-2 1-16,1-1-2,3 0-21,-3 1-22,-2 0-125,1-4-249,1 1 111</inkml:trace>
          <inkml:trace contextRef="#ctx0" brushRef="#br0" timeOffset="416.1659">2355 199 28,'-4'-2'174,"4"2"-11,0 0-15,-4-3-8,4 3-19,0 0-9,0 0-11,0 0-7,0 0-7,0 0-18,0 0-3,0 0-5,0 0-6,0 0-9,0 0-1,0 0-5,0 0-2,0 0 0,0 0-9,0 0-2,4 12 10,-1-8 9,0 0 0,0 0 1,-1 1-4,1-1-2,1 2-4,-1 0 3,1-1 7,0 1-4,1 3-5,1-5-2,-2 3-2,0 0-4,0 0-1,3 3 1,-1-3-6,0 2-1,0-1 0,2 2-6,-2-1 5,3-2-5,-4 0 1,4 0-2,-3-2 1,3 3-7,-2 0 1,2-1 0,-3-1 0,-2 1 0,2-2-4,3 4 2,-3-3-2,0 0 1,-1 0 0,0-1-2,-1 2 0,1-1-1,-2-1-4,1 4 2,-1-3-4,-2 1-20,3 0-34,-3-1-18,0 1-19,3-2-18,-1 1-12,-2-3-11,2 1-26,0 2-147,2-5-330,-5-1 146</inkml:trace>
          <inkml:trace contextRef="#ctx0" brushRef="#br0" timeOffset="711.4998">2617 460 39,'0'0'65,"0"0"-6,0 0-4,0 0-3,0 0-3,0 0 0,0 0-6,0 0 1,-9 9-1,9-9-1,0 0-8,0 5 4,0-5-2,0 0-5,-3 5-12,3-5 8,-1 4-9,1-4-1,-3 4-2,3-4-2,1 5-30,-1-5-31,0 7-73,0-7-131,-3 6 59</inkml:trace>
          <inkml:trace contextRef="#ctx0" brushRef="#br0" timeOffset="-6019.7836">1440-544 81,'0'0'124,"0"0"-11,-2-4-12,2 4-9,0 0-5,0 0-13,0 0-5,-2-5 1,2 5-8,0 0-2,2-7 4,-2 7-8,0 0 0,2-5-2,-2 5-4,3-3-3,-3 3-7,0 0-6,0 0 1,0-4-2,0 4-8,0 0-5,0 0 2,0 0-8,10 1 2,-4 4 0,-6-5-6,9 6 2,-6-2-4,4 1 4,1 2 2,-1 0-4,0 0-2,2 0-6,1 1 5,0 1-4,-1-2-2,-2 1-21,3-1-27,-4-3-18,2 0-33,-3 0-131,0-2-248,-3 2 110</inkml:trace>
          <inkml:trace contextRef="#ctx0" brushRef="#br0" timeOffset="-4825.9581">1474-585 33,'0'0'130,"0"0"-8,0 0-6,0 0-11,-6-4-6,6 4-7,0 0-1,0 0-9,0 0-6,0 0 2,0 0-3,0 0-9,0 0-11,0 0 3,0 0-5,0 0-7,0 0-4,0 0 6,0 0-10,0 0 0,0 0-4,0 0-1,0 0-5,0 0-2,0 0-1,0 0-5,0 0-5,0 0 3,0 0 2,0 0-5,0 0-1,0 0-6,6 13 5,-2-12 1,1 3 6,-2-1-2,-1 1 1,3-1-4,0-1 0,0 2-1,-4 0-4,4 1 7,1-1-3,-3 1 0,2-1-2,-4 1-7,5 0 7,-2 1 1,0-1-5,-2-1 4,3 1-1,-2-1-5,2 1-1,-3-1 3,2 1 4,0-1-1,-2 0-2,3-2-4,-2 2 4,2 1 1,-4-3-3,1 1 4,-2-3-5,5 6 0,-2-1 2,-1 0-5,2-3 8,-1 2-8,0 4 5,1-4-5,0-1 5,-1 1 2,1 1-5,-1-1 6,2 2-4,-2-4 1,2 3-1,-1-1 3,1 1-4,-2 1-1,-1-1 2,4-1 5,-2 0-3,-2 2-3,2-2 3,1 0-3,-2-2-4,2 3 6,-3-2-7,3 0 3,-2 0 1,0-1-1,1 1 4,-3 1-1,4 0 2,-3 0-3,1-1-5,1-1 6,0 2 0,-1-1-2,0 1 2,3-1 0,-4 3-3,1-3-1,2 1 0,0 0 4,0 1-2,-1-1 1,1-2-1,-3 1 1,3 1-2,-1 1 1,1-1-2,-4-1-2,7 0 6,-6 2-3,3-1 4,1 1-3,-2-2 0,2 1 1,-2 0-2,1 0 3,1-1-3,-2 2-1,2-2-4,-3 1 3,2-2 2,0 1 1,0 0 0,-2 1-1,0 0-6,2-1 1,-1-2 4,0 3 0,-4-4-1,7 4 2,-5 0-1,-2-4-2,8 4 1,-4-2-3,0 1 5,0 0 0,1 0-1,-2 0 1,2 0 1,-2 0-8,4 1 6,-1 0-1,1-2 2,-2 2 3,0 2-3,0-2 0,1 0-1,-1-1 1,3 1 1,-2 2-2,3-2 3,-3 1-3,0-1 1,-1 0-4,3 0 1,-2 1 2,0 2 0,0-3 1,-2 2-2,4-3-1,-2 3 2,0-3-2,-1 3 3,1-3-5,-1 2 4,0 1 1,1-2 0,2 0-1,-2 1 2,0 0-2,2 1 0,-3-1-2,0 1 4,1-2-3,0 2 2,2-1-4,-2-1 0,1 0 3,-2 1-2,0 1 5,0-2-7,1 1 6,-2 0-6,1-1 4,1 2-3,-2-3 4,1 3-5,-2 2 0,1-4 1,4-2 1,-7 3 1,3 1-1,2-2-2,-1-1-4,0-1 5,0 1 3,1 2 0,-3 0 0,2-2 0,-3 0 2,3-3-2,3 4 2,-6-2-2,2 2 0,4-2 3,-5 2-4,2-1 0,-5-3-1,8 2 2,-3 1-1,-4-1 0,-1-2 1,5 3-2,-5-3-1,4 4 1,-4-4-3,4 2 3,-4-2-3,4 2 5,0 1-1,-4-3 1,4 4 0,-1-3 1,-3-1-7,7 4 8,-7-4-3,3 4-3,-1-2 3,1 0-1,-3-2-2,2 4 3,-2-4-3,2 3 4,-2-3-3,5 2-1,-5-2 0,0 0 0,4 4 3,-4-4-3,1 5 3,-1-5-2,0 0 1,0 5 3,0-5-4,4 4 0,-4-4-3,1 2 3,-1-2-1,3 4 1,0-1 3,-3-3 0,0 4 0,0-4 4,3 4-4,-3-4 4,5 3-2,-5-3 2,2 4-2,-2-4 3,0 3-8,0-3 3,0 6-3,0-6 6,0 0-13,2 7-45,-4-4-64,2-3-97,-1 6-194,1-6-440,0 0 195</inkml:trace>
          <inkml:trace contextRef="#ctx0" brushRef="#br0" timeOffset="-6336.4269">1344-549 123,'0'0'128,"1"-4"-4,-1 4 0,0 0-14,1-4-7,-1 4-13,3-4-6,-3 4-3,0 0-12,0 0-12,0 0-13,0 0 2,0 0-4,0 0-3,0 0 1,0 0-9,14 4-2,-11 0-3,3-2-4,2 4-1,-3-1 0,7 0-3,-1 4-4,2-2-5,-2 1 5,5 2-6,-1-3-9,-3 2-37,1-4-25,-2 1-51,-1 2-104,-1-7-234,-3-1 104</inkml:trace>
          <inkml:trace contextRef="#ctx0" brushRef="#br1" timeOffset="125789.8432">1583-465 61,'-4'-5'111,"4"5"-10,-5-2-11,5 2-4,-5-2-6,5 2-6,-6-2-10,6 2-2,-8-3 0,8 3-7,-7-1-6,7 1-4,-9-1-2,9 1-4,-9-2-6,9 2-7,-11-1 6,11 1-4,-5-1-4,5 1-1,-10-1 5,10 1 5,-5-2 1,5 2-1,-5-3 3,5 3-4,-8-1-5,5-2 0,3 3-4,-9-4-5,4 3 6,-1-3-5,2 3 0,4 1-14,-13-3 17,10 0 3,-4 1 11,7 2 2,-8-3 4,3 0 3,5 3-3,-6-2 2,6 2-3,-6-3 0,6 3-10,-4-4 1,4 4 1,-1-4-4,1 4 2,0 0-8,-3-5 3,3 5-4,0 0 1,0 0 0,-2-3-3,2 3 0,0 0-1,0 0-3,0 0 3,0 0-3,0 0 0,0 0-6,0 0 3,0 0-2,0 0-4,0 0-1,0 0-1,0 0 1,0 0-1,0 0 2,0 0-3,0 0-7,0 0 7,0 0 0,0 0 0,0 0 0,-6 8-2,6-8 0,0 0-4,0 0 4,0 0-6,3 8 3,-3-8 9,7 7-9,-6-6 2,0 3 2,5-2-2,-6 3 0,3-1 3,2 0-3,2-1-1,-3 3-3,2-1 7,0-1-1,3 0-4,-3 0-1,-2 2 0,2-2 2,0 1 2,-2 1-1,1-1-2,-1-1 0,2 0 0,-1 1 3,-1-3 0,-3 3-2,4-3-2,1 1 3,-3 3-1,2-3 0,-1-1 1,-2 4-3,2-2 3,-3 0-1,7 0-9,-5 0 12,2-1-3,0 1 3,1 0-4,-1 1 1,-1-3 3,4 4-2,-3-2-3,0 0 1,1 1 0,0-2 2,-1 1-1,1 0 1,-1 0 0,-1 0 0,0 0-2,-1 0 3,2 1-1,-2-2-2,-1 1 0,3-2 0,-1 1 0,0 1 2,-2-1-2,3 1 3,-2-2-2,2 1 0,-3 0 0,3-1-1,-5-2 0,8 5 5,-6-3-4,1 0 0,2 0 4,1 1-2,-4 2 3,4-3-3,-2 2-2,1-2 2,-1 2-1,1-1 0,1 2-1,-5-1 3,3-1-3,1-1 3,0 4-1,-4-3-2,3 0 1,0 0-3,-4-3 3,6 5-3,-5-2 3,-1-3 1,4 4 1,1-3-11,-1 2 9,-4-3 2,6 4 1,-1-3-4,-4 2 5,5 0-5,-2-2 0,0 3 3,0-3-2,-4-1-1,6 5 2,-2-2-2,-1 1-2,0-1 4,-1-1-3,3 2 5,0-1-1,-2 1-5,2-1 3,-2 0-1,2-1 1,0 1 1,-1-2-2,0 2 1,1-1-1,0 2 2,-3-1-2,2 0-5,-4-3 7,11 4-2,-6-2 0,-2 1 1,2 1-2,0-3 1,-2 5 3,2-5-8,0 0 7,-5-1 1,8 4-3,-4-1-2,-1-1 1,2 1 1,0 1 2,-4-1-2,4-2 1,-1 3 0,-3-1 1,4 1-2,-1-2 3,2 1-5,-1 1 4,-1-2 0,2 1 1,-1 3-3,-1-4 3,1 1 0,-1 3-2,-1-3-4,1 1 2,1 0-6,1 1 9,-2-1-6,1-2 7,-2 2-2,-1 0 1,3-2-2,-2 3 3,1-3-6,-1 1 6,2 1 1,-4-2-2,2 1 2,0 0-2,1 0-1,0 2-1,-2-1 1,-2-4-1,5 5 2,-3-2-1,1 0 3,0 1-5,-1-2 3,1 1 2,0-1-2,0 2-1,1 1-3,-1-3 4,2 1 0,-1 1-2,1 1 1,-1 0 1,1 1-1,-1-4 1,2 4 0,-1-3 2,0 5 0,0-5-3,-3-1-1,3 2 0,-2 1 0,0-3 3,1 4-8,2-2 7,-1-3 1,-1 6 0,2-1 0,-2-1-3,1-1 1,0 1 4,-3 0-3,6-2 0,-2 1-1,-1 0-1,0 1-4,1 1 6,2-2 0,-1-1-2,-3 4 3,1-5-1,0 4 1,3-1-2,-5 1-4,5 1 5,-5-2 0,4 0 0,-4 3 2,5 1-2,-3-4 0,1 2-1,-1 1 1,0-3 0,1 1 1,-2 2-2,3-4-2,-2 0 3,1 2 1,0-1 3,5 1-3,-4-2-3,2 3 3,-2-2 0,-3 0 4,2-1-5,1 0-1,-1 1 5,-2-3-2,3 2-4,-1-1 4,-5-1-1,3 2-1,1 1 4,0 0 2,-1-1 2,0-2-1,-2 2-1,4 1 1,-3 0-3,-1-1 2,3 1-3,-2 0 2,2 1-2,-3 0 0,6 1-18,-2 3-53,4-3-124,-4 0-220,2-1-443,0-6 196</inkml:trace>
          <inkml:trace contextRef="#ctx0" brushRef="#br2" timeOffset="285762.999">2645 485 132,'-5'-2'129,"3"-1"-4,2 3-13,-4-4-16,4 4-6,-4-5-6,4 5-12,0 0-9,0 0-4,0 0-9,0 0-1,0 0-10,0 0-5,0 0 6,15 9-12,-7-4 7,3 2-15,1-2 0,7 3 1,1-1-6,0-1 5,4 1-5,7 0-4,-6-2 4,7-1-7,0 2-7,-2-1-3,1-1-8,-6-2-16,-1-1-13,-2 3-6,-1-3-32,-3 1-22,-5 0-83,-3 0-195,0 0 87</inkml:trace>
          <inkml:trace contextRef="#ctx0" brushRef="#br2" timeOffset="285427.647">2630 573 95,'-10'-1'109,"10"1"-17,-6-2-14,6 2 1,-9-1-8,9 1-12,0 0 4,-7 0-3,7 0-11,0 0-2,-4-4-2,4 4 0,0 0-4,0 0-12,0 0 0,15-7-1,-7 3-18,-1 2 14,5-2-2,1 1-3,-1 1-6,2-1-2,-3 1-3,4 1 0,0 0-1,1 1-2,-1 0 4,4 2-12,2 0-29,-2-1 0,2 2-25,-2 0-116,-6-1-185,2-2 83</inkml:trace>
          <inkml:trace contextRef="#ctx0" brushRef="#br2" timeOffset="286067.2824">2653 554 8,'0'0'115,"0"0"-6,0 0-7,0 0-10,0 0-14,0 0-2,0 0-14,0 0-3,0 0-8,0 0-1,0 0-1,0 0-11,0 0-7,0 0 6,0 0-9,0 0-3,0 0-5,17 9-2,-11-8 6,4 1-2,0 1-3,5-2-1,5 2-8,0-1 9,4 2-9,8 1-5,-1-3 2,5 2 3,-1 0-15,1-1-7,4-1-26,0 0-20,-3 2-123,-1-3-194,2-2 86</inkml:trace>
          <inkml:trace contextRef="#ctx0" brushRef="#br3" timeOffset="68680.2798">1428-660 6,'-5'-5'131,"5"5"-18,0 0-11,0 0-7,0 0-16,0-5-4,0 5-9,0-4-5,0 4-10,-1-7-6,4 3 0,0-2-8,-3 0 0,2 2-21,-1-2-14,2 1-11,1-1-19,-2-1-32,1 2-84,-3-1-156,3 2 69</inkml:trace>
          <inkml:trace contextRef="#ctx0" brushRef="#br3" timeOffset="72448.9213">1448-655 116,'0'0'143,"0"0"-17,0 0-13,0 0-7,0 0 0,0 0-21,0 0-3,0 0-8,0 0-2,0 0-2,0 0 0,0 0-6,0 0-4,0 0 1,0 0-6,0 0-8,0 0 0,0 0-4,0 0-4,0 0-6,0 0 1,-12-10-10,12 10 2,-4-5 1,3 1-2,0 0-8,1 4-1,0-9-1,1 2-1,-1 1 2,-1 1-4,1 1 3,0-1-4,-2-1-4,2 1 4,-3 0 0,6 1-3,-3-3-2,0-3-4,0 2 6,-3-3-3,3 4 2,3-1-5,-3 1 1,0 1-1,0-2 4,0 3-6,2-2 5,-1 0-2,0 1 1,1 1 1,0-2-7,0 0 4,0 1 1,1-2-3,-6 1 3,6 2-2,-3 0 1,1 0 0,-2-1-1,2 2 1,-1-3 4,2 3-6,0-1 4,-2 0 3,3 0 2,-3 0 3,0 5 1,2-8 4,-2 4-1,0-1-3,0-2 3,-2 3-3,4-3-1,-2 3-1,0-2 1,0-2-1,0 4-2,0-4-4,1 2 6,3-1-2,-4-1 1,1 0 1,3 2 4,-4-1-9,5 0 11,-4 0 2,-1 1 1,2 0-1,1-1 2,-2 2-1,2 0-4,-3-1 7,1-1-1,-1 1-3,4 1 2,-3 1-1,-1-1 0,0 5-2,0-9 0,0 1-2,0 5-3,0-4 0,2 1-5,0 0 10,-2 1-4,2-2 1,-4 0-5,7 2 2,-4-3-9,-1 1 4,4 0-1,-4 0 3,0 0-4,1 1-1,-1-2 4,1 1-1,2-2 0,-3 1 2,0 2-2,1-2 5,-1 2-4,4-1 1,-4 1 0,1-1 0,-1-3-2,4 4 2,-4-2 5,2 1-3,-2 1 1,0-4-3,3 5 1,-3-3 2,0 0-1,1 0-7,3 0 8,-3-3-2,-1 0 1,0 2 1,5-1 0,-4-1 0,2 0 2,-2 1 1,4 1-2,-4-2 0,1 2 2,-1-2 0,4 2 2,-4 1-1,0 0 1,2-3 3,-2 6-1,0-5-5,3-1 4,-2 3-2,0-3 1,-1 1-1,0-1-1,0-3-1,-1 1-2,3 0 2,-2-5-2,-1 5-5,0 0 2,0-1-1,0 4-1,3-2-1,-2 0-2,0 1 0,2 2 0,-1 0-3,-1 1 2,4-3 1,-3 3-1,-1 2-3,0-1 5,0 0-3,3 2-1,-3-1-1,1 2 0,0 1 0,-2 3-1,2-6-1,0 3 2,-2 3-1,0 0-2,1-6-15,-1 6-27,0 0-38,0 0-32,0 0-49,0 0-65,0 0-213,-3 16-479,2-8 213</inkml:trace>
          <inkml:trace contextRef="#ctx0" brushRef="#br2" timeOffset="267272.9773">1329-617 95,'0'0'138,"-2"-5"-17,2 5-10,0 0-11,0 0-7,9-5-16,-3 2-4,1 2-6,0 1-8,6-4-5,-1 3-6,3 1-7,4-4-5,2 3 0,2 0-4,1-1-5,7 1-8,0-1-25,2-2-27,-5 4-25,3-5-42,-6 4-72,-2-3-186,0 1 83</inkml:trace>
          <inkml:trace contextRef="#ctx0" brushRef="#br0" timeOffset="12787.3954">1529-821 137,'0'0'140,"0"0"-6,0 0-17,0 0 2,0 0-8,0 0-1,0 0-5,11-13-7,-6 9-1,0 0-2,3-2-5,-2 2 2,0-1-5,2-1 0,-1-2-6,-1 0-6,-1 0-6,1 0-4,-3 1-6,2-2 0,-3 1-3,3-1 2,-3 1-1,0 0-6,1-1-1,-3-2-8,0 0-1,-3 3-4,2 0-8,-2-1 1,0 1-2,3 0-1,-3 1 0,1 1-8,-1 1 0,1 1-4,-1 0 0,3 4-2,-6-5 1,6 5-7,-10-1-2,10 1 3,-15 4-3,6 3-5,1 1 4,-2-2 1,0 5-3,1 1-2,0-3 3,2 4-3,-2-1 3,4 5 0,-3-1-3,5 1 5,-2 0 0,2-4 0,2 1-3,1-1 1,1-1-3,3 0 5,1-2-2,4-1 1,-2 0 1,8 1 4,8-3-3,8 0-11,4-5-49,3-6-78,5-5-296,16-7-461,-4 0 204</inkml:trace>
        </inkml:traceGroup>
      </inkml:traceGroup>
    </inkml:traceGroup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6:00.04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613D25ED-7C61-42FE-A636-2D412EB5CD67}" emma:medium="tactile" emma:mode="ink">
          <msink:context xmlns:msink="http://schemas.microsoft.com/ink/2010/main" type="inkDrawing" rotatedBoundingBox="14951,12124 19536,12644 19527,12728 14941,12208" semanticType="underline" shapeName="Other">
            <msink:sourceLink direction="with" ref="{DCB4C371-C709-467B-8D5F-1BCCE93427C7}"/>
            <msink:destinationLink direction="with" ref="{6C6F2E51-E50A-42F5-9F49-D471BD9EB489}"/>
            <msink:destinationLink direction="with" ref="{2D4C83DF-3E9D-4CEB-9F1C-A200894EAE2B}"/>
          </msink:context>
        </emma:interpretation>
      </emma:emma>
    </inkml:annotationXML>
    <inkml:trace contextRef="#ctx0" brushRef="#br0">3 4 81,'-5'-1'116,"5"1"-12,-1-5-8,1 5-5,0 0-11,-3-3-8,3 3 2,0 0-20,0 0-7,0 0 5,0 0-6,0 0-11,0 0-9,0 0 7,0 0-6,0 0 0,0 0-2,0 0-4,0 0 3,0 0-7,0 0 3,0 0 2,0 0-8,10 10 2,-6-8-6,-4-2 9,6 2-5,-6-2-1,13 2-3,-7-1 13,-1 0-1,1 0-5,3-1 0,1 4 6,-2-4-6,2 2 0,4 0 6,-8-1-9,5-1-2,1 0-1,-5 1 1,6-1-2,-5 1 4,0-1-2,4 3 0,-2 0-3,0-1 1,1-2-4,4 3-2,-1-2-1,-3 2 3,3-1-2,-2 1 2,2 0-5,1 1 3,-3-2 1,3 2 2,-2-1 4,0 1-2,2-2 2,-1 3-8,-3-4 0,-3 2 1,5-1 4,-4 1 0,1 0 1,-2 0 4,2-3-4,-2 1-1,2 0 0,-1 0-2,-2 2 5,6 0-9,-1-3 12,2 3-4,-3 1-4,4-2 5,1 1-3,-2-1 7,6 2-3,4 0-4,0-3-3,-3 4 3,1-4 1,0 3 7,-2 0-5,1-3 5,-1 3-3,-5 0-1,2 0 4,-2-4-7,-1 3-1,1-2 0,0 1 4,-3 0-3,3 0-1,-2-1 2,-1 0-2,1-2 1,0 1-1,0 1 1,-1 2-6,3-3 5,0 3-6,-1-3 6,2 1 2,2 0-2,3 1-4,0 0 3,-3 1-1,1-2 0,2 2 3,0-1-3,-5 2 2,7 1 0,-8-3-2,2 0 2,1-1-4,-3 0 1,-1 0-2,1 1 1,-1 2-3,-3-2 2,2 1-1,-1 0 0,1 0 3,-1-2-1,0 3-1,2 0 0,2-2 1,-3 1-2,-1-1-1,-2-1 0,0 3 2,5-4-2,-3 4-1,1 0-1,1-4 0,1 3 5,-1-1-5,4 2 3,4-1 2,-4-1-5,4 2 4,-4-3-1,4 3 2,-2 0 1,0-1-5,2-1 4,2 2-5,-2-1 1,-2 0 0,3 0 0,0 0 0,-2-1 3,-1 1-3,4-2 4,-3 2-7,0-1 2,-1 0 3,1 0-1,2 0 4,-3 2-2,1-3-1,-1 2-1,1-2-1,1 2 2,-2-2-1,1 0-3,0 2-2,2 0 6,-3 0-3,1-2 2,-1 2 2,-2-2-3,1 1 2,-3 0-8,-1-1 3,6 0 1,-9 1 2,1-2-2,3 1-4,-1-1 10,4 0-1,2 1 1,-6-2-6,-1 2-3,7-2 8,1 1 0,1 0 1,-3 1 2,2-1-7,-1 0 4,2 0 1,-2 0-3,0 1 0,-2-1 2,2 2 2,-6 0-5,1-2 0,-1 2-2,-3 0 1,3-2 2,-1 0-4,1 3 2,-3-1 2,2-2-3,-2 1 4,3 2-5,-5-2 4,5 0 0,1 0 3,-1 2-3,5-1 1,1 1 1,-2-1-3,2-1 3,0 1-3,-1-1 0,-2 0 1,-3 1-2,3-1-3,1 1 8,-3-2-5,-1 3 6,0 0-4,-1 0-5,-2-3 5,0 2 1,1 0-1,2-2 0,-1 1 0,0-1 0,1 1 2,-1 1-2,1 1 4,0-1-7,0-1 2,0 2 2,-4-2-4,4 2 2,0-2 2,-1-1-2,1 2 0,-1-1 2,-2 0-2,1 0 0,0 1-3,-1-2 3,1 1 3,0 0 0,1 1-6,-4-1 5,6-1-1,-5 1 0,4 1-3,-2-1 5,-1 1-2,-2-1 2,4-1 0,-3 1-5,5 1 2,-2-1 2,-3 0 0,0 0-1,1 1-1,-1-1 3,0 0-1,-2-1 1,3 0-1,-1 2-2,-2-1 2,0 0-1,3-1 2,-2 1-2,0 1 4,0-2-4,1 2-9,-1-1 8,1-1-1,-1 3 2,-1-2 2,5 0 0,-3 0-3,-1 2 0,1 0 2,0-2-3,3 1 4,-2 0 2,0 1-7,0-2 4,-2 1-2,1 0-2,0-1 0,-2 1 6,1-1-1,-2-1-3,0 0 1,1 1 1,6 1 0,-4-2 1,-5 0-4,8 1 2,-8-1 0,4 1-1,0 0-1,0 1-1,-1 0 5,0-1-1,-1 0-2,0-1 0,0 1 0,0 1 3,5-1 0,-5 0-3,-2 1-4,1-2 5,0 2-2,-1-1 2,0 1-2,2-1-2,-1 0 2,-2 1 2,4 1 1,-3-2-2,2 0 4,0 1-2,1-1 0,1 3-2,-5-3 0,4 0-3,-2 1 4,2-1 1,-3-1 1,3 1-1,-3-1-2,3 2 3,-2 1-3,-2-2 2,-1 0-2,1 2 0,-5-3 4,10 1-8,-10-1 2,9 0 3,-9 0 1,11 0-2,-7 2 2,0-1 1,0 0-3,-4-1 1,9 1 2,-1-1-1,-2 2-2,0-1-1,-1 2-1,1-2 3,0 1-1,0 0 5,-2 1-4,-4-3 0,13 3 1,-9-2-3,-4-1 7,8 1-6,-3-1 1,-5 0 1,10 0 0,-10 0 2,6 3-2,-1-2 1,-5-1-2,4 1 4,-4-1-2,6 3 2,-6-3-2,6 2 5,-6-2 4,4 1 4,-4-1 3,9 1-2,-9-1 4,0 0-2,6 0-1,-6 0-2,6 3-2,-6-3 3,0 0-3,0 0 6,0 0-3,0 0 0,0 0-3,0 0-3,3 2 0,-3-2 1,0 0-9,0 0 2,0 0 3,0 0-5,0 0 0,0 0 2,0 0-1,0 0 1,0 0-2,0 0 0,7 0 0,-7 0-1,0 0 4,0 0-3,0 0 0,0 0 1,0 0 1,0 0 1,0 0-3,0 0 0,0 0-2,0 0-5,0 0-28,0 0-61,0 0-69,0 0-252,0 0-447,-16 4 198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1:07.5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7CFF0B5-9C8A-4BE5-BB08-A8E57623398C}" emma:medium="tactile" emma:mode="ink">
          <msink:context xmlns:msink="http://schemas.microsoft.com/ink/2010/main" type="writingRegion" rotatedBoundingBox="9195,14097 13447,13991 13482,15392 9230,15497"/>
        </emma:interpretation>
      </emma:emma>
    </inkml:annotationXML>
    <inkml:traceGroup>
      <inkml:annotationXML>
        <emma:emma xmlns:emma="http://www.w3.org/2003/04/emma" version="1.0">
          <emma:interpretation id="{6A94392B-790F-4F21-8E88-CB6E82A5EC43}" emma:medium="tactile" emma:mode="ink">
            <msink:context xmlns:msink="http://schemas.microsoft.com/ink/2010/main" type="paragraph" rotatedBoundingBox="9195,14097 13447,13991 13482,15392 9230,154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345AFD-55EB-4EB4-80E9-9397899033C2}" emma:medium="tactile" emma:mode="ink">
              <msink:context xmlns:msink="http://schemas.microsoft.com/ink/2010/main" type="line" rotatedBoundingBox="9195,14097 13447,13991 13482,15392 9230,15497"/>
            </emma:interpretation>
          </emma:emma>
        </inkml:annotationXML>
        <inkml:traceGroup>
          <inkml:annotationXML>
            <emma:emma xmlns:emma="http://www.w3.org/2003/04/emma" version="1.0">
              <emma:interpretation id="{25FC2AFB-8936-4F73-B640-AF38442A463B}" emma:medium="tactile" emma:mode="ink">
                <msink:context xmlns:msink="http://schemas.microsoft.com/ink/2010/main" type="inkWord" rotatedBoundingBox="9863,14080 13447,13991 13482,15392 9897,15481"/>
              </emma:interpretation>
              <emma:one-of disjunction-type="recognition" id="oneOf0">
                <emma:interpretation id="interp0" emma:lang="en-IN" emma:confidence="0">
                  <emma:literal>"Is.</emma:literal>
                </emma:interpretation>
                <emma:interpretation id="interp1" emma:lang="en-IN" emma:confidence="0">
                  <emma:literal>"its</emma:literal>
                </emma:interpretation>
                <emma:interpretation id="interp2" emma:lang="en-IN" emma:confidence="0">
                  <emma:literal>"'Is.</emma:literal>
                </emma:interpretation>
                <emma:interpretation id="interp3" emma:lang="en-IN" emma:confidence="0">
                  <emma:literal>"-its</emma:literal>
                </emma:interpretation>
                <emma:interpretation id="interp4" emma:lang="en-IN" emma:confidence="0">
                  <emma:literal>"Tits</emma:literal>
                </emma:interpretation>
              </emma:one-of>
            </emma:emma>
          </inkml:annotationXML>
          <inkml:trace contextRef="#ctx0" brushRef="#br0">10169 12954 28,'0'0'181,"3"-14"-15,-3 14-7,0 0-9,0 0-13,0 0 1,0 0-13,0 0-9,0 0-7,0 0-2,0 0-13,0 0-7,0 0-1,0 0-7,0 0-3,2-14-5,-2 14-6,0 0-1,0 0-5,0 0-2,0 0-2,0 0 1,0 0-4,0 0-5,0 0-1,0 0-4,0 0 5,0 0-4,0 0-2,0 0-4,0 0-4,0 0 0,0 0-2,0 0 0,0 0 0,0 0 0,0 0-2,0 0 1,0 0 1,0 0-3,0 0-3,18 27 0,-18-27 0,6 12 2,-6-12 0,8 8-1,-8-8-4,5 13 3,-1-3-2,-4-10 23,5 10-6,-5-10-2,7 15-4,-7-15 2,3 10-5,-3-10 2,7 10 5,-7-10-5,5 9-3,-5-9-2,0 0 2,0 0 1,2 12-3,-2-12-11,0 0 2,5 14 1,-5-14 0,3 9-4,-3-9 0,5 10 1,-5-10-3,4 9 2,-4-9-4,0 0 6,5 18-6,-5-18 4,2 10-11,3 0 11,-5-10-4,3 15-3,-3-15 12,7 15-13,-4-7 2,-3-8 0,2 17 1,-2-17 1,4 16 2,-4-16 0,5 15 0,-5-15-2,1 14 3,-1-14 5,0 12-4,7-4-1,-7-8 3,4 11-4,-4-11 6,5 19-1,-2-14 10,-3-5 1,7 16-8,-4-5-6,4 0 2,0-4 5,-4 3-3,4 1-9,2-1 9,1 6 2,-1-5-2,-6-3 1,4 2-11,0-2 5,-2 2 2,-5-10 6,10 18-10,-5-11-9,2 1 6,-7-8 0,9 19 0,-8-11-4,4-2 1,-5-6-1,7 17 3,-3-9 2,-4-8 7,5 18-7,-3-13 3,-2-5 5,6 14 0,-2-6-9,-4-8 6,7 13 1,-2-6-9,-5-7 2,7 16-3,-4-11-1,-3-5 5,8 15-2,-2-10-3,-6-5 0,6 16-2,-6-16 2,7 17-6,-5-10-6,-2-7 12,9 12-3,-9-12 8,3 16-14,-3-16 16,3 10-9,2-2 3,-5-8-8,4 10 5,-4-10-3,5 15 4,-5-15 1,9 13 0,-4-6 4,-5-7-6,5 13 0,-5-13-1,10 10 1,-7-2 0,-3-8 7,9 10-1,-4-3-15,-5-7 16,10 13-9,-4-6 4,-6-7 2,10 9-4,-10-9-2,7 12 6,-1-4-3,-6-8 4,12 11-2,-8-7-14,-4-4 9,8 13 3,-8-13 2,11 11-6,-6-7 0,-5-4 4,7 13 1,-1-7-3,-6-6-8,9 11 8,-9-11 7,8 12-3,-8-12 6,11 10-20,-8-5 4,-3-5 5,7 11 1,-7-11 2,8 10 0,-8-10-2,12 5 0,-12-5 3,0 0-1,4 7 9,-4-7-14,0 0 5,7 10 2,-7-10-10,0 0 10,5 9 0,-5-9 1,0 0-3,3 9-1,-3-9 5,0 0-4,7 8 1,-7-8 2,0 0 5,7 10-2,-7-10-1,7 5 1,-7-5-2,0 0 2,8 12 8,-8-12-4,5 13-1,-5-13-3,9 11 6,-9-11-4,2 11-1,-2-11-3,6 11 2,-6-11-2,7 10 13,-7-10-11,4 10 6,-4-10-3,10 13 2,-10-13-1,3 8 2,-3-8-4,5 8 2,-5-8 2,0 0 3,9 11 1,-9-11 0,0 0 4,7 8-2,-7-8 2,0 0 0,0 0 6,0 0-5,0 0-1,7 6-7,-7-6 7,0 0 0,0 0-3,0 0-1,0 0 0,0 0 0,0 0-5,0 0 2,0 0 0,0 0-4,8 9-2,-8-9-3,0 0 4,0 0-3,0 0-3,0 0-1,0 0 5,0 0-2,0 0-4,0 0 4,0 0 2,0 0 4,0 0 1,0 0 2,0 0 4,0 0 1,0 0-1,0 0 3,0 0-6,0 0 3,0 0-2,0 0-2,0 0-1,0 0 0,0 0-3,0 0 2,0 0 0,0 0 3,0 0-3,0 0-2,0 0 3,0 0-4,0 0 0,0 0 1,0 0-3,0 0-3,2-30 2,-2 30-3,0 0 2,0 0-3,0 0 2,0 0-7,0 0-21,0 0-29,0 0-41,-10-20-43,10 20-58,-7-13-51,0 5-44,7 8-45,-17-15-62,10 7-40,-8 1-280,4-2-773,11 9 341</inkml:trace>
          <inkml:trace contextRef="#ctx0" brushRef="#br0" timeOffset="11132.6646">10768 12829 68,'-7'-12'184,"7"12"-14,0 0-15,0 0-20,-8-7-15,8 7-9,0 0-12,0 0-14,-23 1-2,23-1-8,-15 10-11,15-10-3,-15 11-7,8-2-5,-3-3-2,3 2-3,0 4-7,7-12-3,-7 18 2,4-1-3,-1-7-1,4-10 0,0 21-7,0-1 5,0-5 3,4-2 6,-3 0 2,5-1-4,-1 6 3,0-5 10,5 3-4,-3 0-2,1-3 1,4 6 0,2-3 6,1 0-1,3 3 4,2 1-1,0-3 1,1 2-6,-1-2-1,-4 0-4,-4-5-3,0 0-4,1 1 3,-4 0-1,-2-4 0,-4 0 5,2-3 4,-5-6 0,2 19 0,-2-19-1,-2 15 1,2-15 0,-6 19-3,-1-11-8,-2 0-4,-5-4-4,1 4 1,1-4-4,-2 1-1,-1-3-5,1-1 2,-3 3-4,0-4-4,-2-4-7,2 1-8,2-3-22,-6-1-13,4-5-19,0 3-13,-5-6-10,7 0-30,-1 0-37,1-7-35,3 4-29,3-7-29,1-1-151,-1-1-423,6-1 187</inkml:trace>
          <inkml:trace contextRef="#ctx0" brushRef="#br0" timeOffset="11442.4792">10874 12794 160,'0'0'237,"0"0"-16,0 0-20,5-9-21,-5 9-14,0 0-14,0 0-8,0 0-11,0 0-9,0 0-9,0 0-12,0 0-11,0 0-7,0 0-7,0 0-4,15-1-6,-15 1-2,18 9-5,-5-8 2,3 9-6,2-3-5,11 1-6,-1-1 1,2-1-8,3-4-1,3 5-2,6-1-8,-6-3-1,-5 2-3,-7-3-1,3 0 1,-10 0-6,0-2-4,-5 0-1,2 1-9,-14-1-16,15 0-13,-15 0-32,0 0-33,0 0-34,0 0-29,0 0-20,0 0-24,0 0-167,-59-3-394,38 5 175</inkml:trace>
          <inkml:trace contextRef="#ctx0" brushRef="#br0" timeOffset="-2500.1123">8428 13478 73,'0'0'89,"-1"11"-1,1-11 2,0 0-3,0 0-5,-9 10-3,9-10-3,-7 8 1,7-8-3,-7 8 20,7-8-30,0 0-5,0 0 1,-6 9-4,6-9 3,0 0-8,0 0 4,0 0 1,0 0-1,0 0-1,0 0-1,0 0-2,0 0 1,0 0-3,0 0-3,0 0 0,0 0 4,-7 8-7,7-8-4,0 0-3,0 0 0,0 0-4,0 0-5,0 0 1,0 0 1,0 0-3,0 0-2,0 0 1,0 0 0,0 0 1,0 0 1,0 0-1,0 0 0,0 0 3,0 0 1,0 0 0,0 0 2,0 0 3,0 0-1,0 0 1,0 0-1,0 0-3,0 0 3,0 0-4,0 0-2,0 0-3,0 0 0,0 0-1,0 0-5,39-11 0,-39 11-1,14-4-1,-14 4-2,0 0 1,15-6-1,-15 6-2,0 0-3,14-4 0,-14 4-2,13-8 4,-13 8 1,11-1-1,-11 1-1,13-3 4,-13 3-4,16-6 2,-16 6-2,15-2 2,-15 2 1,14-6 0,-14 6 2,17-7 5,-17 7-5,15-5 5,-8 2-1,-7 3-1,17-7 1,-17 7-1,15-5 3,-6 2-5,-9 3 3,20-5 1,-9 3-2,1-3-2,-12 5-1,13-5-1,-13 5-2,22-8 4,-13 5-3,1-1 1,-10 4 4,21-8-9,-13 7 5,3-4 1,2 2-1,-13 3-3,21-7 2,-13 2 2,2 2-1,4-1-3,0-2 1,-4 3 0,2-1 0,-12 4 2,17-10-4,-7 5 6,1-1-5,-11 6 2,22-9 0,-14 4-5,3 2 6,-11 3-2,20-8 1,-11 3-2,-1 0-4,4-3 2,-12 8-2,17-8-2,-8 5 5,-9 3 2,22-6 0,-14 1-1,-8 5-3,21-8 0,-12 6-1,-9 2 0,15-7 0,-7 6 4,-8 1-5,16-10 0,-9 4-2,-7 6 4,15-4-3,-5-1 1,-10 5-4,19-7-1,-19 7 1,17-9-2,-10 3 7,1 2-7,-8 4 7,18-5 1,-18 5-6,20-7-3,-11 6 0,-9 1 6,18-9 0,-18 9 0,16-8-6,-11 5 2,-5 3 3,15-7-3,-15 7 3,16-5 5,-16 5-1,15-3-2,-15 3-1,17-9-4,-8 6 5,1-2 1,2 3-3,-12 2 3,17-8 0,-7 7-6,-10 1 8,19-9-6,-11 5 4,-8 4-2,16-6-13,-8 1 15,-8 5-5,17-3 0,-17 3 6,14-5-9,-14 5 3,12-3 1,-12 3 1,12-5-3,-12 5 2,0 0 6,12-7-1,-12 7 0,12-5-7,-12 5 0,0 0 5,15-3 4,-15 3-13,12-6 11,-12 6-4,14-4 3,-14 4-7,15-10-1,-6 5 4,-9 5-6,15-1 8,-15 1-5,16-7-2,-16 7 3,15-4 3,-15 4-2,15-6-2,-15 6-1,16-5 1,-16 5 9,13-5-9,-13 5 3,14-5 0,-14 5 1,10-5-11,-10 5 6,10-7-1,-10 7 1,12-3-1,-12 3 1,14-3 3,-14 3-1,12-5-1,-12 5 15,14-5-16,-14 5 0,13-7 1,-13 7-4,17-1-6,-17 1 6,18-4 7,-18 4 1,13-4-5,-13 4-3,12-4 6,-12 4-3,0 0 1,16-4 14,-16 4-17,0 0 2,0 0-2,11-1-2,-11 1 1,12-3-2,-12 3-1,0 0 8,18-7-1,-7 6 2,-11 1 5,16-4-12,-6 1 2,-10 3 5,21-1-3,-11-4 3,2-1-3,-12 6 3,17-1 3,-7-4 11,-10 5 10,0 0 0,0 0 11,21-11-4,-21 11 12,0 0-27,0 0 15,0 0-1,0 0-8,15-6-2,-15 6 6,0 0-16,0 0 15,0 0-5,0 0 0,0 0-7,0 0-3,0 0 4,0 0 5,15-10-3,-15 10-7,0 0 3,0 0 17,0 0-18,0 0 1,0 0-2,0 0 5,0 0-5,0 0 4,0 0-1,0 0-3,0 0-2,0 0 1,0 0-2,0 0 4,0 0-4,0 0 0,0 0-4,0 0 1,0 0 0,0 0-2,0 0-2,0 0 3,0 0-1,0 0 6,0 0-8,0 0 0,0 0-3,0 0-2,0 0 8,0 0 1,0 0-19,0 0 16,0 0-5,0 0 5,0 0 5,0 0-9,0 0 1,0 0 0,0 0 0,0 0-5,0 0 9,0 0-1,0 0-1,0 0 12,0 0-8,0 0-3,0 0 1,0 0 4,0 0-2,0 0-2,0 0 2,0 0-7,0 0 10,0 0-1,0 0-5,0 0-2,0 0 0,0 0 2,0 0-3,0 0 3,0 0-6,0 0 4,0 0-1,0 0-1,0 0 6,0 0-4,0 0 4,0 0-5,0 0 0,0 0-1,0 0 3,0 0-1,0 0 0,0 0 0,0 0 3,0 0-6,0 0 2,0 0-6,0 0-19,0 0-23,0 0-50,0 0-58,0 0-69,-53 17-75,36-18-76,-5 1-295,-9 1-725,-3 2 321</inkml:trace>
          <inkml:trace contextRef="#ctx0" brushRef="#br0" timeOffset="-4106.3812">8285 13486 50,'0'0'51,"0"0"-8,-4 13-3,4-13 4,0 0-8,0 0-2,-6 7-3,6-7-4,0 0-1,0 0-3,0 0-1,0 0 7,0 0-10,0 0 1,0 0-3,0 0-1,13 17-3,-13-17 1,0 0-2,21-5-3,-21 5-5,20-5-19,-8 0-4,4 0-1,1 2-15,-2-2-11,5-4-29,-2-2-80,-1 6 36</inkml:trace>
          <inkml:trace contextRef="#ctx0" brushRef="#br0" timeOffset="104087.031">8618 14085 163,'0'0'191,"0"0"-24,0 0-19,0 0-2,0 0-15,24 21-5,-5-14-7,-2-4-9,3 4-8,6 8-9,-1-9-4,8 1 9,-1 3-9,4-2-4,7-1-11,8 1 2,2-7-8,2-1-10,4-1-6,27-4-5,1-5-6,5-7-5,5-6-12,-3-1-13,50-16-23,-50 12-25,3-2-17,-6 2-16,-3 1-22,-4 6-17,-22 6-43,-6 3-151,0 4-329,-1 1 145</inkml:trace>
          <inkml:trace contextRef="#ctx0" brushRef="#br0" timeOffset="105643.4399">8959 14048 50,'0'0'130,"0"0"-1,0 0-5,0 0-11,0 0-10,0 0-19,24-18-5,-24 18-7,0 0-5,0 0-7,0 0-2,0 0-11,0 0-6,0 0-6,0 0 2,0 0-8,0 0-1,0 0-4,0 0-2,0 0 3,0 0-10,0 0 4,0 0-3,0 0 1,0 0-3,0 0-2,0 0-3,0 0 3,0 0 0,0 0 1,0 0-6,0 0 2,0 0-2,0 0-4,0 0-26,0 0-28,0 0-19,0 0-24,0 0-32,0 0-67,0 0-210,0 0 93</inkml:trace>
          <inkml:trace contextRef="#ctx0" brushRef="#br0" timeOffset="7882.1232">7981 13213 10,'0'0'247,"0"-15"-10,0 15-5,3-20-11,-3 20-7,4-11-5,-4 11-3,1-12-9,-1 12-5,0 0-9,5-8-14,-5 8-9,0 0-17,0 0-10,0 0-12,0 0-14,0 0-8,0 0-2,0 0 6,0 0-3,0 0 14,0 0-17,-22 39-9,14-20 2,-1-5-5,-4 14-2,-1-6-15,-2 3-19,1-4 14,0 4-9,1 2-5,4-3-9,0-5-40,-1 9-51,3-12-44,-2 9-58,-4 0-79,9-7-75,-4 3-264,2-2-618,4-3 274</inkml:trace>
          <inkml:trace contextRef="#ctx0" brushRef="#br0" timeOffset="-1345.7621">10184 12933 50,'0'0'95,"0"0"-27,0 0 5,0 0-4,0 0-3,0 0-10,0 0 9,0 0-15,0 0 4,0 0-4,-12 5-3,12-5-10,0 0 2,0 0 6,0 0-2,0 0-5,0 0-12,0 0-2,0 0 2,0 0 3,0 0-4,0 0-3,0 0-8,0 0 1,19 22-5,-19-22 5,0 0-12,12 10-6,-12-10-11,5 8-17,-5-8-17,5 8-12,-5-8-9,0 0-11,5 10-62,-5-10-154,0 0 69</inkml:trace>
          <inkml:trace contextRef="#ctx0" brushRef="#br0" timeOffset="113031.789">10081 13061 18,'0'0'52,"0"0"-3,0 0-6,0 0-9,4-11-4,-4 11 0,0 0-12,0 0-13,0 0-10,0 0-12,0 0-27,0 0-45,3-13 20</inkml:trace>
          <inkml:trace contextRef="#ctx0" brushRef="#br0" timeOffset="119740.5602">7098 12986 14,'0'0'14,"0"0"7,0 0 0,0 0-1,13 7-7,-13-7-7,0 0-7,7 8-3,-7-8-14,0 0-19,9 5 9</inkml:trace>
        </inkml:traceGroup>
      </inkml:traceGroup>
    </inkml:traceGroup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6:08.59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CEC34A5-9BCE-4270-B94C-9B5EDBC9CF71}" emma:medium="tactile" emma:mode="ink">
          <msink:context xmlns:msink="http://schemas.microsoft.com/ink/2010/main" type="inkDrawing" rotatedBoundingBox="21377,10865 21628,8536 21716,8546 21466,10875" semanticType="callout" shapeName="Other">
            <msink:sourceLink direction="with" ref="{19082595-E225-4C5D-A49B-046E9BE1E307}"/>
            <msink:sourceLink direction="with" ref="{8288F898-AE9D-4195-9554-55706DA97128}"/>
          </msink:context>
        </emma:interpretation>
      </emma:emma>
    </inkml:annotationXML>
    <inkml:trace contextRef="#ctx0" brushRef="#br0">254 53 264,'5'-4'42,"-5"-3"10,3 3 11,-1-1 3,-2 1-4,4 0 5,-3 0-3,2 0-4,-3 4-5,1-6 13,-1 6-4,2-4 3,-2 4-3,2-3-9,-2 3 0,0 0-10,0-6 0,0 6-1,0 0-7,0 0-9,0 0 11,0 0-5,0 0 2,0 0-6,-4-3 0,4 3-11,0 0 7,0 0-9,0 0 5,0 0-1,0 0-2,-4 12-1,3-10-5,-3 3-2,4 1-1,-1-2 1,-3 1 1,2 2-3,-1-3-5,2 4 7,-4-4-8,4 4-3,-2-1 6,1-2 2,-1 4 1,1-2-1,-2-2-8,4 3 5,-4 0 0,3 0-2,-3 3-1,3-3 2,-4-1 2,5 2-10,-4-2 5,3 2 4,1 1-2,-5-2-3,4 0 6,-2 2-4,1 0-3,0-2 0,0-1 0,0 1 5,-1-1 1,3 6-1,-1-7-4,-3 6 3,4-7 0,-5 5-4,5-2 3,-5 2-3,4-3 1,-1 1 2,2 3 0,-2-1-1,-1-1 0,1-2 2,1 1 2,1 3-5,-2-1 3,-1 3-1,1-4 1,0 0 1,-1 0 1,0 2 2,3-3 0,-5 3-3,4-5 4,0 4-4,-2 0-3,2 1 7,-3-3-7,4 1 7,-2-1-1,0 0 1,0-2 2,1 3-3,0-1 0,-1 4 12,1-4-4,1 1-4,-1 1 3,1-1-8,-3 1 3,2 1 5,1 1-4,0 0 0,-1 0 2,2-2-4,-2 1 1,0 1-2,-1 0-1,0-1 1,1 0-1,1 0 3,-2 0-2,1-1 3,0 0-5,0 2 1,1-4 2,0 4 3,0-1-2,-3-1 0,2 1 2,0-1-1,-2 2-1,1-1 3,-1 1-4,3-1 1,-2 2 0,-1-2-2,2 2 0,2 0 1,2-1-3,-7 2 3,5 0-6,-2 1 3,0-4 1,1-1 1,0 2-3,0 0 1,0-2 1,-2 1 2,1-1-3,2 1 5,1 0-11,-2-3 7,-2-2 1,1 1-4,1 0 5,1 5 2,-1 0 1,-1-4 7,1 2-1,0 0-1,-1-2-2,-1 0 3,2-2-3,-2 5 4,2-3-5,0 0-1,-1 0-2,0 1 1,1 2-5,0 0 3,0-1-1,-3 2 0,6-3 0,-6 0-7,2 0 5,2 3 2,-2 0-2,1-4 1,0-2-2,-1 1 2,3-1-4,-2 1 2,3 1 1,-2 0 0,0 0-4,-1 0-5,-1 1 7,1-1 4,1 2-5,-1-1 1,0 1-3,0 0 1,-1 1 1,0 0 3,-2 3-5,2 1 5,-1 1-4,-5 2-1,5-5 3,-3 1-2,1-1-3,1-1 1,1 0 3,0-1-2,0-1 0,0-2 2,-2 1 0,3 1 0,0-4-2,-2 2 1,2 0 0,0-2 0,-2 1-1,3-1 0,0 1 0,0-2-1,0 1-1,0-1 1,0 2 0,0 0-1,0 0 4,0 2 0,0 1-1,0-3-5,0 4 1,0-3 3,0 1-2,0 2 1,0-3 3,0 0-1,3-1 2,-6 2-1,6-2-4,-6-1 2,3 0 1,0 2 0,0-5-3,3 5 1,-3-1-1,0-2-4,-3 1 7,3-3-2,0 3 3,0 1 2,0 4 5,-5 0 17,5 1 0,-1-1-3,-4 1-2,5 0-2,-1 0-2,-2 3-3,2-6 3,-1 0-3,-1 2-4,2 1 1,-3-1-1,3 0-3,-2-3 0,3 3-2,0-3 1,-1-2 0,1 1-2,0-2 0,1 1-4,-1-1 2,0 2 3,0-1-1,0 1-2,0 1 0,3 0 0,-2 0-2,-1 4 2,5 0-2,-5-2 1,5 5-21,-4 4-59,2-1-78,-2 2-113,3-1-155,-3 0-458,-2-1 202</inkml:trace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6:10.769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8288F898-AE9D-4195-9554-55706DA97128}" emma:medium="tactile" emma:mode="ink">
          <msink:context xmlns:msink="http://schemas.microsoft.com/ink/2010/main" type="inkDrawing" rotatedBoundingBox="20998,14285 21346,10682 21478,10694 21130,14298" semanticType="verticalRange" shapeName="Other">
            <msink:sourceLink direction="with" ref="{CC09D585-B99B-434F-9C8D-DACF473F1CB7}"/>
            <msink:sourceLink direction="with" ref="{5804380D-A996-4F31-8148-CC241E69367D}"/>
            <msink:sourceLink direction="with" ref="{37FED246-E953-4BE5-9F3F-46C2734223B9}"/>
            <msink:destinationLink direction="with" ref="{1CEC34A5-9BCE-4270-B94C-9B5EDBC9CF71}"/>
          </msink:context>
        </emma:interpretation>
      </emma:emma>
    </inkml:annotationXML>
    <inkml:trace contextRef="#ctx0" brushRef="#br0">442 0 41,'-5'2'27,"5"-2"-19,-4 3-5,4-3-6,0 0-5,-5 2 3,5-2-6,0 0 12,-2 5-2,2-5-1,-4 4 3,4-4 4,0 0-3,0 0 6,-4 2 8,4-2 11,0 0 15,0 0 13,0 0 3,0 0 0,0 0 8,-3 5-8,3-5-8,0 0-7,0 0 6,0 0-4,0 0-5,0 0 2,0 0-3,0 0-5,0 0-4,0 0-7,0 0 11,0 0 0,0 0 0,0 0 4,0 0-8,-8-9-5,8 9 3,0 0-2,-4-4-8,4 4 3,0 0 3,0 0-9,-6-1-1,6 1 1,0 0 2,0 0 2,0 0 1,0 0-8,0 0 3,0 0-2,0 0-4,0 0 6,0 0 2,0 0-12,0 0 2,0 0-2,0 0 2,0 0 1,-6 8-3,3-4-2,2 0 5,0 2-2,-3 1-1,0 1 2,2-3 1,-2 6 1,3-5-3,-3 7-4,1-4 3,1 2-2,-3-1 2,4 1-2,-1-1-3,-1 1 6,1-2-3,0 2-3,2-2 8,-6 1-6,4-1 0,-1 3 5,3-3 5,0-3 0,-4 4-1,3-2 1,-4 3 3,5-5 5,-2 2-1,4-2-1,-4 1-1,2-1-2,0-1-4,2 2-1,-2-1 2,0 1-4,0 0 0,0 3 1,0-1-3,0 2 5,5-1-6,-5 1-2,0 0 1,-3 0 1,6 1-3,-6-1 1,6 0 2,-3 3 0,-3-4-2,3 4 1,0-3-1,-2-1-3,-3-1 0,5-1 8,-2 3-4,2-2-5,-1-1 8,-1-1-5,-3 2 0,4-1 1,-1 0 2,2 1-4,-3-4 2,2 4 1,0-3-3,-1 1 7,0 2-5,-1 2 0,1 0 2,1 0-6,-3-2 4,1 3 4,2-1 3,-4-1-5,3 2 1,0 0-3,-1-4 3,2 0-1,-3 2 0,1 1 2,2-3-1,1 1 2,-1 1-8,0-1 3,-1-1 6,2 0 0,-3-3-4,1 3 5,1 0-3,0 3-1,0-1 0,1 0 5,-5 0-8,5 2 0,-2 0 2,0 2 4,-1-2-4,1-1 5,2 3-2,-4 3-1,2-3-1,-1 1 2,2-1 1,-3-1-1,2 5-2,-2-4 2,4-1 4,-1 4-2,-2-2-3,3-3-1,-1 2 3,-4-3-4,5 4 1,-1-3-1,-2 1 2,3-1-3,0 0 3,-2 0-4,1 0 0,-1-1-2,1-1 7,0 1-3,1 1-4,-4-1-1,4 2-2,0-4 4,0 3 2,0-3 2,0 4-2,0-3-1,0 3-2,0-1 4,5 0-3,-6 0-4,-3-1 4,8 1 0,-8 0-3,4 0 3,4 0 1,-3-3-4,-1 3 4,0 0-2,0 2 2,0-4-3,0 2-6,0-2 4,1 1 6,1 1-3,-2-2 4,0 1-10,0 0 10,1-1-7,-1 1 2,0 0 0,2-2 0,-2 0 2,0 4-5,0-6 2,0 6 6,3-7-2,-3 4-3,0 0 2,-3-2-1,6 0-2,-3-2 2,1 3 1,-1-3-5,0 2 3,0 0 0,0-1 4,0 1-1,0-1-6,4 0 5,-2 0-1,-2 1-2,0-1 0,-1-2-1,1 3 2,0-3 0,1 2-3,2 1 5,-3-3-4,-1 3 0,2 2 4,-1-6-5,-1 8 4,1-5-3,-2 0 2,2 1-1,-1 3 4,0 0 1,-3 1 5,3 1-2,-2 4-2,-2-3-2,-2 1 5,3 1-2,-1-1-2,-1-5 8,-3 8-6,2-1 0,-1-5-1,1 4 1,-1-3 1,5-1-5,-1-1 3,0-2-2,-1 0 3,1 0-5,3 0 2,1-4-11,-3 0 10,3 2 0,-2 1 4,2-3-5,0 3 6,0-4-4,-2 1 2,2-1-2,0 3 0,-3 0 3,3-1-4,0 1-2,0 1 1,-4-3 1,4 4 0,-1-3 0,1 3 0,-5-2 3,5 0-3,-6 2 0,6-2 0,-2-1-2,0 1 0,4 0-1,-4-1 6,2-2-5,-2 3 2,2 0 1,0-4-3,0 4-1,0-3 2,0 3 0,2-3 0,-2 1-2,0 1 1,2-1 0,0-3 4,0 5-4,-2 0 1,4-2-11,-4 3 8,2-1 5,1 3-1,1 2 1,-4-1-4,1 1-1,-1 0 2,0 1 3,0-1-2,0 1 1,0 1-2,0-1-3,0-1 3,0 0 1,0 0 1,-1 0-5,2-3 3,-1 3-1,0-1 0,0 1 0,0-3 4,5 3-2,-5-1-5,0 2 1,0-4 4,2 3 0,1 0-3,-3-1-1,0 2 5,0-1-3,0-1 3,0 3-2,0 0-3,-3-1 5,1 0-7,2 1 6,-2 1-3,-1-1 2,2 3 2,-2-3-4,2 4 5,-2-5-3,1 1 3,2-1-7,-2-1 6,2 0 0,-2-2-3,2 3 1,0-2 3,-2 1-4,2 0 1,0-1-2,0-1 5,0 1-2,0 2-2,0-3 3,0 2-1,-2 1 1,2-1-2,0 3 2,-2-5-5,2 5 3,0-2-1,-5 3 2,2-1-1,0 2 3,-1-1-5,0 2 4,0 1-4,-1-2 0,1-2 3,3-1 0,-4 3-3,2 0 3,0-4-2,1 1 1,1-1 0,0 0 1,1 6-3,-4 0 1,2-3 0,0 3-18,1 0-32,-3 0-31,3-1-48,-4 2-59,0-2-122,-2 0-336,-1 0 149</inkml:trace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6:14.06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4F28664-EC64-41F4-9C04-2E8A12BD7673}" emma:medium="tactile" emma:mode="ink">
          <msink:context xmlns:msink="http://schemas.microsoft.com/ink/2010/main" type="inkDrawing" rotatedBoundingBox="16504,9773 21561,9865 21560,9955 16502,9863" shapeName="Other"/>
        </emma:interpretation>
      </emma:emma>
    </inkml:annotationXML>
    <inkml:trace contextRef="#ctx0" brushRef="#br0">181 70 2,'-5'-3'96,"-3"2"-20,2-4-8,-3 4 6,-2-4-15,6 3-3,-5 0 3,0-2-7,0-1-6,1 1-7,-2 2 21,0-1-5,4 1-9,-1-3-3,0 4 0,0-2 1,1 1 11,0 0-3,4 0-5,3 2 8,-9-3-2,4 1-2,5 2-1,0 0-5,-6-2-1,6 2-4,0 0-9,-3-4-1,3 4-2,0 0-5,0 0 2,0 0-3,-5-3-3,5 3-4,0 0-6,0 0 6,0 0-7,0 0 3,0 0 1,0 0-1,0 0-1,0 0 0,19 0-1,-19 0 0,7 0 0,-7 0 3,10-1-4,-4 1 1,-6 0 0,12-1 3,-5 1-3,3 0 1,0 0 1,0 0 5,0 0-7,0-1-6,5-1 10,-3 2-1,3 0 3,0 0-3,-1 0-2,2 0-3,-1-1-2,5 2 2,-4-1-3,3-1 4,1 0-4,-3 2 3,1 2-1,-1-5 1,-1 2-6,5-2 7,-1 3-4,-6-1 0,2 1-3,4 1-1,-5-2 7,0-2-3,1 4 5,0-4-6,-3 4-1,2-1 4,3-2-3,0 3 4,-1-3-6,-1 1 2,2 1 2,-3-1-3,2 0 3,-1 0 0,2 1-2,0-1-3,3 0 3,-2 0-2,0 2 1,3-2 0,-1-2 1,-2 0 2,2 1-1,4 1 1,-4-3-2,3 3 1,-4 0 0,1-1-1,0 1 3,0 0-5,-2 2 5,0-2-7,3 0 3,-11 0 2,4 2-1,0-1-3,-1 0 2,1 2-3,-3-2 2,3 0-1,-3 1 4,1 1-5,2-2 4,-2 0-3,-1 1 1,3 0 0,0-1 1,-2 1 2,3 0 0,-1 0-8,0-1 5,5 1 3,0-2-9,-1 4 8,-3-4-9,4 0-2,-6 1 11,1-2-3,1 1-3,4 0 5,-4 0-1,1 0 2,1 0-5,-3 0 1,2 0 3,3 1 2,-5-1-2,1 1-3,-2-2 1,-1 2-2,2 1 0,2-2-1,2 1 3,-3 0 1,3-2 4,2 2-4,-6-1 0,5-1 0,-5 2 0,0-1-1,0 0 2,4 0-1,2-1 0,-6 1 0,0-3-3,1 3 3,1-1-4,4 2 4,-8-1-1,2-1 2,0 0-2,2 1-3,-2 0 7,-3 1-7,1 0 4,2-1-3,0 0 4,0 0-1,4-2 0,-5 2-6,7 0 0,-6-4 5,5 8 0,-3-4 1,2 0 1,0 1-2,2-1 1,-2 0 1,1 1-1,-5 1 3,1-2-4,4 2 0,-6-1 0,-1 1-3,0-2-2,0 2 7,2-3-4,-1 2 4,0-1-2,-1 0 3,2 0 0,0 0-3,0-1-2,1 2 2,3-1 1,-4 0 3,0 0-5,1 0-1,3-1-8,2 1 8,0 1 5,0-1-5,0 2 0,2 0 1,0-1 4,-4 3-2,6-3 1,-4-1 0,0 0-4,2 1 1,-3-1-1,2 0 3,0 0 1,1 2-3,-3-1 3,2-1 0,-4 1 1,1 0-3,1 1 0,3-2-6,-2 1 9,0-2-4,1 1 2,1 1 2,-2-1-1,0 0 0,0 0 1,-6 0 2,6-1-3,-2 1 1,2 0-1,-2-2-1,-4 1 4,0 0-1,-3-2 0,3 3-1,1-1-1,-1 1 1,0 0 0,1 0 0,-1 0 1,0-1-2,0 1-1,-4 0 1,4 0-1,-5 0 0,5 0-3,-1 1 2,-3-1 0,4 0 1,-4 1 2,0 2-4,2-4 1,-5 2 5,4-1-7,-1 1 5,0-1-8,1 0 5,-2 0-5,5 0 0,-5 3 2,3-2 4,-1-1-6,3 0 9,-5-1-13,5 2 10,0 2 1,-5-6 0,4 2 1,-2 2-3,1-1 1,2 0 1,-2 0 1,1 0-4,0 0 0,1 0 1,-2 0 3,3 0 0,-3-1-4,-1 1-1,3 1 6,1-2-1,-2 1-2,1 0 2,0 1-3,-1 2-1,2-6 1,-3 6-3,2-2 2,-1-1-2,-1 1 2,2-2 0,-2 1-3,1-1 4,-2 2 0,3-1 0,-5 0 0,1 1 1,-6-1-1,6 1 5,-3-1-4,-1 0 1,2-1-5,-9 1 2,15 0 0,-10 1 0,3-1 1,-8 0 3,12 0 2,-6-1-8,-6 1 4,13 0-2,-6-1 0,1 2-1,-1 0 5,1-1-2,-2 2-2,-6-2 3,12 1-2,-4 1 0,3-2 1,-4 1 2,1 0 1,0 1-1,1-4-3,-1 4 3,0-2-4,1 1 5,-3-1-9,-1 3 8,5-3-2,-5 1-4,-5-1 6,15 0-3,-6 0 2,-3 0-1,-6 0 2,14 0-3,-7 0-1,1 1 4,-1 1-4,1-2-1,0 1 0,1-1 4,-9 0 1,13 0-1,-6 0-3,1 0 3,-1 0-5,-7 0 2,12-1 2,-4 1 1,-1 1-1,-7-1-1,10-1-1,-10 1-1,9 1 4,-9-1-4,9 0 4,-9 0-3,11 1 2,-5-1-4,-6 0 0,11 0 1,-6 0 4,-5 0-1,15 0 0,-6-1-4,-3 0 1,3 2 2,-9-1-1,12-1 4,-3 1-6,-9 0 0,10 0 4,-4 1-4,-6-1 2,9-1 4,-9 1-3,10-2-1,-10 2-1,0 0 6,6 0-8,-6 0 8,0 0-5,10 0 2,-10 0-1,0 0 1,11 0-5,-11 0 6,4-1-6,-4 1 3,7 1 3,-7-1-4,7 2 3,-7-2 1,8 2-3,-3-1-1,0 1 4,-5-2-2,13 0-2,-7 1 0,-6-1 0,9 2 4,-6-2-3,-3 0 0,8 2 1,-8-2-5,5 4 5,-5-4-1,7 2 2,-7-2 0,0 0-7,4 1 8,-4-1 0,0 0-1,4 4-3,-4-4 3,0 0 3,7 0-4,-7 0 0,8 0-6,-8 0 7,0 0-2,10-2 3,-10 2 0,10 0 0,-10 0 0,12 2-6,-12-2 5,10-2-3,-5 1 4,-5 1-2,6 0 2,2-1-1,-8 1-1,7 1 1,-7-1-1,11 0-3,-11 0 1,0 0 4,9 0 0,-9 0-2,0 0-1,0 0 3,6-1-3,-6 1-1,0 0 3,0 0 3,9 1-7,-9-1 2,0 0-2,0 0-1,0 0 2,5 1 4,-5-1-1,0 0 1,8 3-2,-8-3 2,6 3 1,-6-3-2,6 1-5,-6-1 5,6 1 1,-6-1-6,0 0 2,10 0 4,-10 0-3,6 0 6,-6 0-8,8 2 2,-8-2 0,0 0-2,0 0 6,4 1-6,-4-1 2,0 0 1,0 0-2,6 2-2,-6-2 3,0 0 1,0 0 0,0 0 0,6 1-2,-6-1 1,0 0-3,0 0 8,0 0-5,0 0 2,0 0 0,5 1-2,-5-1 3,0 0-2,0 0-1,0 0-2,7 0 3,-7 0-1,0 0 1,0 0-2,0 0 2,0 0 5,0 0-5,0 0-6,0 0 6,0 0 0,0 0-2,0 0-3,0 0-4,0 0-9,0 0-20,0 0 8,0 0-16,0 0-9,0 0-13,0 0 1,0 0-3,0 0-4,0 0 10,-13 5-2,13-5 6,0 0 2,0 0 11,0 0-5,-11-1 8,11 1 8,0 0 3,0 0 1,0 0 4,0 0-12,-8-2-13,8 2-36,0 0-72,-7-4-173,3 1 77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2:57.980"/>
    </inkml:context>
    <inkml:brush xml:id="br0">
      <inkml:brushProperty name="width" value="0.06319" units="cm"/>
      <inkml:brushProperty name="height" value="0.06319" units="cm"/>
      <inkml:brushProperty name="color" value="#3165BB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fitToCurve" value="1"/>
    </inkml:brush>
    <inkml:brush xml:id="br2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DCB4C371-C709-467B-8D5F-1BCCE93427C7}" emma:medium="tactile" emma:mode="ink">
          <msink:context xmlns:msink="http://schemas.microsoft.com/ink/2010/main" type="writingRegion" rotatedBoundingBox="16280,13102 18021,10397 18567,10748 16826,13454">
            <msink:destinationLink direction="with" ref="{613D25ED-7C61-42FE-A636-2D412EB5CD67}"/>
          </msink:context>
        </emma:interpretation>
      </emma:emma>
    </inkml:annotationXML>
    <inkml:traceGroup>
      <inkml:annotationXML>
        <emma:emma xmlns:emma="http://www.w3.org/2003/04/emma" version="1.0">
          <emma:interpretation id="{F261EC6E-ED0F-4966-A1E6-F345D493CFE2}" emma:medium="tactile" emma:mode="ink">
            <msink:context xmlns:msink="http://schemas.microsoft.com/ink/2010/main" type="paragraph" rotatedBoundingBox="16280,13102 18021,10397 18567,10748 16826,134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19A7BD-4189-4161-BBF4-55BB45630F16}" emma:medium="tactile" emma:mode="ink">
              <msink:context xmlns:msink="http://schemas.microsoft.com/ink/2010/main" type="line" rotatedBoundingBox="16280,13102 18021,10397 18567,10748 16826,13454"/>
            </emma:interpretation>
          </emma:emma>
        </inkml:annotationXML>
        <inkml:traceGroup>
          <inkml:annotationXML>
            <emma:emma xmlns:emma="http://www.w3.org/2003/04/emma" version="1.0">
              <emma:interpretation id="{369443A9-283F-4DA7-B11B-24FD6B49ACB6}" emma:medium="tactile" emma:mode="ink">
                <msink:context xmlns:msink="http://schemas.microsoft.com/ink/2010/main" type="inkWord" rotatedBoundingBox="16280,13102 18021,10397 18567,10748 16826,13454"/>
              </emma:interpretation>
            </emma:emma>
          </inkml:annotationXML>
          <inkml:trace contextRef="#ctx0" brushRef="#br0">2575 598 134,'0'0'134,"0"0"-6,-4-4-12,4 4-6,0 0-10,-1-5-8,1 5-7,0 0-13,0 0-4,0 0-9,-2-6-4,2 6-1,0-5-8,0 5-1,-3-5-4,3 5-3,0-7-3,-1 5-6,1 2 4,-1-8-1,-1 1-3,1 3 1,-2 0-5,3-4-5,0 3-3,-2-2 1,0 2 0,0-1-2,2 0-3,0 1 3,-2-2-18,2 0 12,-1 1-1,2-4-3,1 5-6,0-1-10,0-3-30,3 4-32,-1-5-31,1 5-148,-3 3-273,5-6 121</inkml:trace>
          <inkml:trace contextRef="#ctx0" brushRef="#br1" timeOffset="-72481.6364">2578 568 19,'0'0'166,"-3"2"-11,3-2-8,0 0-15,0 0-11,0 0-9,-2 4-10,2-4-9,0 0-11,-8 3-6,7 1-9,-3-1-3,1 1-14,0-2-3,-2 2 2,1 1-8,-2 0-5,2 3 0,-3-3-7,1 1-1,-3 3-3,3-4 1,3 3-9,-2-2-1,3 0-1,-6 5-23,3-4-41,-1 0-48,5 0-170,-3-2-288,-1 1 128</inkml:trace>
          <inkml:trace contextRef="#ctx0" brushRef="#br1" timeOffset="-70959.3505">2575 585 59,'0'0'108,"1"-6"-2,1 4-5,-2 2-8,0-5-10,0 5 1,0 0-9,0 0-10,0 0-8,0 0-10,-3-4 4,3 4-9,0 0 0,0 0-7,-7 9-11,7-9 9,-5 4-4,3 0-7,2-4 0,-4 5-7,2-1 5,1 0 0,-2 1 5,0 1 14,-1-1 0,3-1 2,-3 4-2,3-2 0,-2-3-5,1 4-4,1-1-4,-2-3 4,-2 3-6,4 1 3,-2-2-1,0 1 2,0-1 2,1 1-7,-3-1 2,2 1-4,-2-1-1,4 1-2,-3-1 1,2 1 1,-3 0-7,0 0 3,0 1-6,1-2 4,-1 1 2,0 0-5,0-1 2,2 1-6,0 1 3,-1-2-3,3 0 2,1 1-4,-3 1 7,2-1-10,1-4 2,-5 6 4,5-1-3,-4-2-3,2 3 5,0-1 1,0-1-2,2 1-7,-5 0 2,2 1 4,-4 0-2,6-3 0,-6 5 4,0 0 0,1-2-4,1 3 3,0-6 0,-2 5-3,1-4 2,1 2-1,0 0 5,-2 1-8,1-4 6,2 1 4,0 0-5,0 0 2,0-2 1,2 1-1,-3-1-1,2 0 4,-2 0-6,3-3 3,0 8-1,0-3 0,-2-2 1,2 0-6,0 3 1,0-3 5,-1 1-2,1 1 0,1-1-3,-3 0 6,1 1-5,-1 1 2,0 2-3,-2 1 2,-2-3-3,3 3 1,-2-2-2,-1 1 1,3-2-2,0 4 2,-1-6 0,-3 2-2,3 2 3,1-4-1,0 2-2,0-2-2,1-1 5,0 0-2,2 2-5,1-2 3,-2 0-1,1-1-2,2 1 6,0-4-4,0 9 2,0-4 1,-2-1 1,2 0-4,0-4 2,0 9 0,0-2 0,-2-4 1,2 5 0,0-3 0,-2 1 1,-1 1 1,2-2-3,-1 3 2,-3 3 15,1 4 21,-4 0-1,2 1-2,1-3-6,0-2 0,2 1-4,1-4-3,-3 1-2,3-3-3,1 0 0,-3 0-1,1 2-3,2-3-1,0 2-1,0 0-1,-3 0 0,4 2-3,-3-3 2,3 2-2,0 0 2,-1 0-6,2-2 2,-2 2-1,1-1-1,-2 0 1,-1-3 2,2 4-3,0-3-2,-2 0 6,2 0-4,0-1 2,-1 0-1,0-1 0,-2 3-1,2-2 1,-2 0 2,2 0-4,0 0-2,-1-1 0,3-3 2,-3 4 2,3-4-3,-2 5 1,-1-3-5,2 2 6,1-4 0,-4 7-3,0-4-1,3 1-1,0-2 4,1-2-1,-3 7 0,1-1 2,-1-2-1,1 1-3,-2 0 4,-2-1-1,5 3 1,-4-3-2,0-2 0,2 3-4,-3 1 5,1-3 0,1-1-4,1 2 0,-1 3 4,-2-3 1,1-3-1,1 6-4,-2-5 0,3 2 4,-3 2-5,1-3 2,1 3 1,-1-1 0,4 0 4,-4 0-4,4-1 0,-3 0-4,1 1 7,-1 1-3,0-1-1,4 1 0,-4 0 1,-1 0 0,3 1 0,-1-2 0,-2 1 0,3-1 4,-2 1-2,0 1 0,1-3 0,-1 1-3,0 1 1,-1 2 0,2-4 0,-1 4-3,0-1 2,0-3 1,1-1 0,0 4-1,-1-1-3,2-1 4,-2 1-4,0 1 5,1 0 0,-1-1 1,3-1-2,-2 2 0,0-1-2,1-1 1,0 1 1,-2-1 0,3 0 0,0-1 0,-4 1 0,3 1-1,0-1 2,0-1 1,-1 1-2,0-1-4,2 1 1,0-1 2,-2 1 5,1 0-2,1 0-2,-1-1 0,-1 1-1,0-1 2,1 3 1,-1-3-1,1 0-1,-2 3 0,0-3-1,2 1 2,-2-1-1,0 2-1,2 0 2,-2-1-3,3 0 2,-3-1 2,3-1-4,-2 3 1,0-4 4,0 2-4,3 0 2,-5 0 2,5-4 0,-1 7 0,-2-6-7,3-1 5,-3 7-2,0-5 1,2 3 0,-3 0 1,3-1-2,-1 1 3,0-1-3,-3-1-2,4 2 2,-4-1 0,5 1-3,-4 1 3,3-2 1,-4 1-1,3-3 0,-1 4 5,1-2-5,-1 3-1,3-5 1,0-2 1,-5 7 2,3 0-2,-2-5 1,2 2-1,0 0 0,-3 2 0,5-6-3,-4 6 3,2-2 0,-2-1 2,2 3-3,-3 0 1,2-2 1,0 0 1,0 2-4,1-3 3,-2 2-3,1-1 2,0-1-2,0 2 3,2 1-1,-3-2-2,2 0 1,2-4 2,-6 6-1,4-2 1,2-4-2,-2 4 2,2-4 1,-4 5-1,4-5-3,0 0 5,-2 3-5,2-3 3,0 0 0,0 0-3,0 0-13,-3 3-41,3-3-49,0 0-63,0 0-235,-2 4-435,2-4 193</inkml:trace>
          <inkml:trace contextRef="#ctx0" brushRef="#br2" timeOffset="199223.3739">1570 2372 30,'-7'0'139,"7"0"-18,0 0-7,0 0-17,0 0-4,0 0-7,0 0-12,0 0-2,0 0-14,0 0 1,0 0-8,0 0-8,0 0-2,0 0-4,33 3 2,-18-3-4,6 0-5,4-3-5,8 2-2,3-2-1,2 1-2,2 2-5,-3-1-21,-2 4-12,2-3-34,-3 0-36,-3 2-106,-10-4-209,0 2 92</inkml:trace>
          <inkml:trace contextRef="#ctx0" brushRef="#br2" timeOffset="198916.5711">1615 2365 25,'0'0'64,"9"3"-7,-6-1-6,5-1-4,4-1-7,-1 1-5,4-1-21,5 3-32,0-3-35,0 0-57,-1-3 26</inkml:trace>
          <inkml:trace contextRef="#ctx0" brushRef="#br1" timeOffset="-62743.455">1640 2551 21,'-3'-4'172,"3"4"-12,3-7-4,-3 2-15,0 0-6,0 5-4,-2-6-7,2 6-4,-3-7-2,2 5-9,1 2-6,-2-6-8,2 6-6,-2-4-10,2 4-6,-5-1-13,5 1-6,0 0-6,-14 1-1,14-1-9,-9 5-7,1 0-1,-2 2-5,1 1 0,-6 6-4,0-4-1,0 3 1,0 0-1,0-3-4,-1 5-4,3 0 2,3-1-3,-3 0 1,3-3-1,4 1 7,0 4 3,-1-4 2,4 1 0,0-1 1,3 3 0,0-1 2,3-1-4,3-3 0,0 5-2,2-3 2,4-3 1,-1-1-4,8 0-1,2-3-3,3-2 0,7-3 2,3-4-7,3-2-11,1-7-50,-3-1-70,19-10-95,-17 2-171,-3 0-417,9-14 185</inkml:trace>
          <inkml:trace contextRef="#ctx0" brushRef="#br1" timeOffset="-61541.8616">3084 593 14,'-2'-5'182,"0"1"-20,1-3-22,-1 0-9,1 1-7,-1-1-13,1 0-6,0-3-10,-3-1-4,3 0 8,0 3 4,-1 1-2,-1-3-5,0 0-14,1 1-3,-2 2-1,0-6-1,-1 6-2,0 2-6,3-4-7,-2 4-7,0-1-7,0 2-4,1-2-5,-1 2-6,0 1-8,4 3 5,-5-5-11,5 5 2,-6 0-5,6 0-1,0 0 0,-15 4-1,10 0-2,0 3 1,-2 2-6,-2-2 4,-1 1-5,5 2-2,-4 0 0,2-2-3,-2-1 2,4 3 1,-1-2 1,-1 0 0,4 0-1,-2 0-2,0 0 1,0 0-1,5 0 3,-5-1 2,5-1 1,-2 0 1,0 1-4,1-1 5,2-1 0,1 1-1,0-1-1,-2 0 3,5-3-1,-5 2 1,3 1-1,2-3 1,0 4-2,-2-4 5,2-1-3,-5-1 1,5 2 0,-5-2 1,10 0-6,-10 0 5,10-5 2,-4-1 1,3-2-4,1-1-1,0-6-3,5-1 6,-1 1-1,1-3-3,-3 1 2,3-10-1,1-1-3,-2 3 1,-1 0 6,-1 6-2,-1-1-4,-1-1 0,1 4 2,-3-2 2,0 3-2,2 2 12,-5-4 5,0 5-1,-1 1 3,2 0-4,-5 0 1,7 1 10,-7 2 9,4-2 3,-4 0-1,3 5-3,-3-2-3,2 3-6,-3-1 0,0 0-6,0 3-1,1-2-7,-1 5 2,0-8-4,0 4-3,0 4-1,0 0-5,1-5-2,-1 5-4,0 0-1,0 0 2,-2 14 1,-1-4-3,2 1-4,-4 3 4,5 4-2,-1 2 1,1 8 4,-4 3-4,4 1-2,4 0 3,-4-1-6,2 2-11,6-3-49,-1 2-37,2-3-66,6-3-86,-6-6-256,4-5-550,1-3 243</inkml:trace>
        </inkml:traceGroup>
      </inkml:traceGroup>
    </inkml:traceGroup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6:20.600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09D585-B99B-434F-9C8D-DACF473F1CB7}" emma:medium="tactile" emma:mode="ink">
          <msink:context xmlns:msink="http://schemas.microsoft.com/ink/2010/main" type="writingRegion" rotatedBoundingBox="21083,13166 21352,13166 21352,13366 21083,13366">
            <msink:destinationLink direction="with" ref="{8288F898-AE9D-4195-9554-55706DA97128}"/>
          </msink:context>
        </emma:interpretation>
      </emma:emma>
    </inkml:annotationXML>
    <inkml:traceGroup>
      <inkml:annotationXML>
        <emma:emma xmlns:emma="http://www.w3.org/2003/04/emma" version="1.0">
          <emma:interpretation id="{A47B669A-B03B-4251-B15D-E4B9A75DD902}" emma:medium="tactile" emma:mode="ink">
            <msink:context xmlns:msink="http://schemas.microsoft.com/ink/2010/main" type="paragraph" rotatedBoundingBox="21083,13166 21352,13166 21352,13366 21083,13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0B4DA2-D947-4743-8DFF-9246B723AEF1}" emma:medium="tactile" emma:mode="ink">
              <msink:context xmlns:msink="http://schemas.microsoft.com/ink/2010/main" type="line" rotatedBoundingBox="21083,13166 21352,13166 21352,13366 21083,13366"/>
            </emma:interpretation>
          </emma:emma>
        </inkml:annotationXML>
        <inkml:traceGroup>
          <inkml:annotationXML>
            <emma:emma xmlns:emma="http://www.w3.org/2003/04/emma" version="1.0">
              <emma:interpretation id="{918B05B2-393E-424A-BA3A-3916C207E077}" emma:medium="tactile" emma:mode="ink">
                <msink:context xmlns:msink="http://schemas.microsoft.com/ink/2010/main" type="inkWord" rotatedBoundingBox="21083,13166 21352,13166 21352,13366 21083,13366"/>
              </emma:interpretation>
            </emma:emma>
          </inkml:annotationXML>
          <inkml:trace contextRef="#ctx0" brushRef="#br0">89 71 106,'0'0'111,"0"0"-13,0 0 0,0 0 1,0 0-1,0 0-8,0 0 4,0 0-8,0 0-1,0 0-9,0 0 0,0 0-5,0 0-4,0 0-11,0 0-10,0 0 4,0 0-4,-12 11-2,12-11-5,-5 4-15,5-4 6,-3 2-9,3-2 3,-5 4-1,5-4-3,0 0 0,-5 3-6,5-3 1,0 0 0,-5 1-2,5-1-2,0 0 1,0 0-8,0 0 2,-5 1-1,5-1 4,-8 3-7,8-3 0,-9 3-14,5-2-3,4-1-2,-12 0 0,7 1 0,5-1-2,0 0 10,-9-4 1,9 4-9,0 0 1,-3-5 6,3 5-3,2-5 1,0 0 4,-2 5 5,5-6-3,-1 3 2,1 1-3,-2-2 1,3 0 3,-1 0-2,-2-1 12,2 4-6,-1-1 8,2 0-1,-6 2 10,9-1 3,-9 1 2,11 0-6,-11 0 3,8 1 2,-8-1-2,6 4 3,-2-1-6,-4-3-2,3 4 0,2-2 1,-2 0 1,-2 2-15,-1-4 11,5 5-3,-5-5 5,1 6 0,-1-3 2,0-3-3,0 5 5,0-5-5,-6 4 0,6-4-2,-5 5-1,0-5-4,-1 1-1,6-1-1,-11 2 0,11-2-3,0 0-1,-13-3 2,13 3 1,-5-4 0,5 4-4,-3-5 0,3 1-3,0 4-1,3-10 2,1 4 2,2-1-2,0 0 3,3 2-4,-3-1 4,3-3-1,1 3 6,-1-1-5,2 2 1,-1-1 4,0 1-3,-3 3-4,1 0 1,1 0-4,-3 1 2,1-1 0,-7 2-1,9 2 3,-4 0-6,-3 2-16,2 1-23,0 0-41,0 1-37,-4 2-170,0-2-318,0 4 142</inkml:trace>
          <inkml:trace contextRef="#ctx0" brushRef="#br1" timeOffset="53422.9298">69 96 8,'-5'1'123,"0"2"-1,5-3-18,-5 3-8,5-3-11,-7 1-4,7-1-11,0 0-5,-6 3 5,6-3-9,0 0-2,0 0-4,0 0-13,0 0 9,0 0-3,0 0-4,4-15-10,2 10-5,2-5 5,2 1-8,1-6 0,7 1-4,-2-2-13,10-4-22,-1 1-40,2-4-42,-2 5-106,1 1-217,-1-2 96</inkml:trace>
        </inkml:traceGroup>
      </inkml:traceGroup>
    </inkml:traceGroup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6:21.02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5804380D-A996-4F31-8148-CC241E69367D}" emma:medium="tactile" emma:mode="ink">
          <msink:context xmlns:msink="http://schemas.microsoft.com/ink/2010/main" type="writingRegion" rotatedBoundingBox="21505,13496 21936,13496 21936,13730 21505,13730">
            <msink:destinationLink direction="with" ref="{8288F898-AE9D-4195-9554-55706DA97128}"/>
          </msink:context>
        </emma:interpretation>
      </emma:emma>
    </inkml:annotationXML>
    <inkml:traceGroup>
      <inkml:annotationXML>
        <emma:emma xmlns:emma="http://www.w3.org/2003/04/emma" version="1.0">
          <emma:interpretation id="{8FFD05FE-2287-444C-AAD1-1231F7998F14}" emma:medium="tactile" emma:mode="ink">
            <msink:context xmlns:msink="http://schemas.microsoft.com/ink/2010/main" type="paragraph" rotatedBoundingBox="21505,13496 21936,13496 21936,13730 21505,137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A34CFD-95E6-48CC-B97B-62C0F4E7FCAB}" emma:medium="tactile" emma:mode="ink">
              <msink:context xmlns:msink="http://schemas.microsoft.com/ink/2010/main" type="line" rotatedBoundingBox="21505,13496 21936,13496 21936,13730 21505,13730"/>
            </emma:interpretation>
          </emma:emma>
        </inkml:annotationXML>
        <inkml:traceGroup>
          <inkml:annotationXML>
            <emma:emma xmlns:emma="http://www.w3.org/2003/04/emma" version="1.0">
              <emma:interpretation id="{F7820C91-54A3-4916-9056-DEBDFCAAF22F}" emma:medium="tactile" emma:mode="ink">
                <msink:context xmlns:msink="http://schemas.microsoft.com/ink/2010/main" type="inkWord" rotatedBoundingBox="21505,13496 21936,13496 21936,13730 21505,13730"/>
              </emma:interpretation>
            </emma:emma>
          </inkml:annotationXML>
          <inkml:trace contextRef="#ctx0" brushRef="#br0">212 28 51,'-5'-4'196,"1"1"-21,-1-2-14,0 3-13,0-2-14,0 1-8,0 0-12,0 0-7,5 3-11,-7-1-10,-1 0-10,8 1-4,-11 0-8,11 0-8,-15 4-7,9 0-4,-5 3-6,3-1-4,-3 1 0,1 2-6,-3 5-3,3-5-6,0 2-1,1 0 2,-2 3-2,3-3-1,2 2-5,0-3-2,2 2 0,2-1-2,-3-1 0,3 1 6,2-3 0,0 0 5,5-1 8,0 2 5,4-3 3,1 0-1,0 1 6,0-4-1,6 1-4,5-2-4,0-2-4,2 0 1,5-4-7,-4 2-3,7-1-14,3-1-43,-4 0-43,3-7-41,1 2-46,-2 1-182,-1 0-378,-7 1 168</inkml:trace>
        </inkml:traceGroup>
      </inkml:traceGroup>
    </inkml:traceGroup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6:19.332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EE620424-1700-4EC8-A03C-80CD14684D68}" emma:medium="tactile" emma:mode="ink">
          <msink:context xmlns:msink="http://schemas.microsoft.com/ink/2010/main" type="inkDrawing" rotatedBoundingBox="16683,12822 21150,13205 21140,13315 16674,12931" shapeName="Other"/>
        </emma:interpretation>
      </emma:emma>
    </inkml:annotationXML>
    <inkml:trace contextRef="#ctx0" brushRef="#br0">37 14 78,'-5'-4'138,"5"4"-17,-7-1-12,7 1-8,-5-3-7,5 3-9,0 0 1,-10-3 0,10 3-16,0 0-1,-6 0-4,6 0-6,0 0-4,0 0-5,0 0-4,0 0-3,0 0-2,-5-4-1,5 4-7,0 0-4,0 0 1,0 0-4,0 0 2,0 0-3,0 0-2,0 0-6,0 0 1,0 0-3,0 0 6,0 0-5,17 11-2,-12-9-2,1-2 5,-6 0-9,13 2 3,-9-1 0,3-1-4,-1 2 0,2-1-1,-8-1 2,11 1 1,-5 3-6,2-3 2,-2-1 1,0 1 0,0 0 0,0 1-1,3-1-3,-3 2 4,3-3-2,2 1 0,-6-1 2,4 0-2,2 1 4,0 0-3,2-1 1,-2 0 0,0 0 2,2 0-4,0 0-1,2 0 3,0 0-1,-2 3 1,8-2-1,-8 1 3,7-2-2,-5 3 2,0-3-2,0 2 4,0-2 1,-4 3 1,4-2-1,-5 1-6,5-1 3,-1 1 2,-5 0-2,-1-1-2,1 0 5,5-1-2,-3 2-1,-4-2-1,3 4-1,0-3-2,0 2-1,4-2 3,-5 2-1,2-1 1,2 0-2,1 0 2,2 1-2,0 1-1,-1 0-1,8-1 2,-7-1 0,-1 1 2,4-1-1,-5 3-1,1-2 1,5-1-2,-3 2 1,-2-3 0,-1 1 2,8 0-6,-8 1 3,0-2-5,6 2 5,-5-1 2,-4-1-5,9-1 6,0 2-4,-5 0 4,6-1 2,-1 2-3,0-3 5,2 2-2,0 1 1,0-2 0,-1 0 4,-1 3-2,1-3-1,0-1-3,-2 2 2,1-2-2,0 3 3,-5-4-4,1 1 3,-1 1-3,0 2 0,0-6 0,2 6-1,1-2-4,-1-1 5,-1 0 2,5 1-5,-6-1-3,0 0 4,3 1 3,-1-1-2,-1 0 2,5 0-7,-6 0-1,0 0 4,5 0-1,-5 2 3,6-1-6,-6 0 2,-4-1 3,4 0-1,-1 2 0,1-2 0,-4-2-4,4 2 3,-4 2 0,3-2 0,2 0-2,-1 0 2,5-2-3,0 2 3,0-1-9,-5 1 9,3-1-2,-2 1 3,3-2-3,2 4 2,-6-2 1,0 0-1,1 0-2,-1 0 2,4 1 0,-5-1-2,2-1 3,-1 2-1,-3 0-2,1-1 0,-1 0-2,-1 0 2,4 0 0,-5 3-1,4-1 2,-3-2 0,4 1-2,-1-1-3,1 1 5,-2-2-4,5 2 3,0 2-3,1-6 3,1 6 1,-1-6-1,3 3-1,-8 3 1,8-6-2,-6 6 3,4-6-3,-5 6 3,1-3 1,-1 1-5,0-1 5,1 0 0,-1 0-1,-3 1 0,0 1 0,-1-2 0,3 0-3,-1 1 5,1 0-4,-3-1 2,3 2-2,-3-2 0,3 0 2,-3 0 0,4 1-1,-1-1-1,-3 1 4,3 1-2,-4-2-1,2 0-2,-1 4 1,6-3 3,-5-1-4,0 2 4,1-1-1,0 0-1,1 0-3,-6 1 0,5-1 6,-3 0-3,1 1 2,2-2-2,-2 1-2,-2 0 1,1 4 1,2-4 2,-4 0-2,3 1-1,-1-1-2,-4 0 3,9 2 1,-8-2 1,5 2-1,1-1 0,0 1 0,-1 0-6,1-3 6,-1 1-1,1 2 1,0-2-1,1-2-3,-2 3 2,2-2 1,-3 2-4,4-1 2,-1 0 3,-3 1-1,-1 0-1,4-2 4,-2 3-3,1-1-2,0 0 4,0-1 0,-1 1-2,2-1 0,-1 0-3,-1 1 4,0-2-7,2 1 5,0 1 1,-1 0 2,1 2-1,-4-1 1,1-1-2,3 2 0,-3-4-1,4 3 2,-1-3-1,-1 0 4,2 2-3,-4 1-3,3 0 0,-1-2 7,0 1-4,-3 0 2,1-2-5,-2 3-1,1-3 4,-4 3 2,6-1-3,-4-2-2,2 1-1,-5 2 3,5-2-2,-1 1 2,-2-1-1,-2 2 0,4-2-2,-3 2 3,2 0-2,-1-1 2,1-1-3,-1 3 5,4-2-4,2-2 4,-3 1-3,2 2 0,-5-3 1,6 1 1,-4 2-1,2-3 3,0 2 1,0 0-5,-3 0-1,4-2 1,-2 2 1,1-1-2,-4-1 3,1 0-1,2 0 2,-1 1-3,0 1 4,-2-4-3,3 4-1,-2-4 0,-8 2 1,15-1-1,-9 2 2,1 1-3,-7-2 6,14-2-9,-7 2 5,1 2 0,-2-2 0,4 1 3,-5-1-4,4 1-1,-2 0 2,-1 1 3,-6-2-4,15 0 1,-9 3 1,1-2-3,1 2 1,1-3 2,-1 1-1,0 2 2,-3-2-2,5 1 1,-1-2-1,-3 2-5,4 0 6,-4 0 1,2 1-5,-3-2 7,2 0-7,1 1 2,-1-1 0,1 0 4,0 2-5,-1 1-1,0-4 5,-1 1-2,-2-1 5,4 0-5,-1 3 3,-1 0-3,-1-3 2,-5 0 0,11 0-2,-11 0 1,8 1-3,-8-1-2,5 1 3,-5-1 3,7 0-2,-7 0 2,7 2-4,-7-2-1,6 1 2,-6-1 0,7 0 0,-7 0-2,10 1 6,-6 1-6,-4-2 4,6 1-4,-6-1 4,13 1-2,-6-1 2,-7 0 1,10 0-2,-4 0-5,-6 0 7,9 0-8,-9 0 7,7 1-3,-7-1 6,8 0-4,-8 0 5,0 0 0,7 0 3,-7 0 0,9-1-4,-9 1 0,0 0 0,9-1 1,-9 1 0,0 0 0,7 0-4,-7 0 2,0 0 3,0 0-4,9 1-2,-9-1 0,0 0 3,5 1 0,-5-1 1,0 0-1,4 2-3,-4-2 4,0 0-7,0 0 8,7 1-1,-7-1-2,6 1 1,-6-1 0,8 2-3,-8-2 0,6 1 0,-2 1 0,-4-2 3,6 1-2,-6-1 1,6 3 0,-6-3 4,5 0-6,-5 0-3,6 1 7,-6-1 2,0 0-7,8 1 3,-8-1-2,0 0 3,0 0-2,5 3 1,-5-3-2,0 0 3,0 0-6,0 4 4,0-4-1,0 0 1,0 0-1,0 0-1,5 1-1,-5-1 2,3 3 3,-3-3 1,0 0-3,11 1 4,-11-1-4,7 0 7,-7 0 1,9-1-1,-9 1 2,8-2-3,-3 1 0,-5 1 0,0 0 3,8-1-3,-8 1-1,0 0 1,7-2-3,-7 2 0,0 0-1,0 0 2,0 0-2,0 0-3,0 0 1,0 0 2,0 0 2,0 0-1,0 0 1,5-1-3,-5 1-2,0 0 2,0 0-1,0 0 0,0 0 1,0 0-1,0 0 1,0 0 0,0 0-2,0 0 5,0 0-1,0 0 0,0 0 0,0 0-4,0 0 0,0 0-5,0 0 0,0 0-12,0 0-26,-14 11-51,10-10-51,-3 2-64,-3-1-156,3 1-396,-2-3 175</inkml:trace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6:28.96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0EFCD5F-8158-4EA4-A655-C4D3AE408DC8}" emma:medium="tactile" emma:mode="ink">
          <msink:context xmlns:msink="http://schemas.microsoft.com/ink/2010/main" type="inkDrawing" rotatedBoundingBox="22699,14619 22958,10993 23109,11004 22850,14630" semanticType="verticalRange" shapeName="Other">
            <msink:destinationLink direction="with" ref="{4FF60718-D84F-43FB-8944-EDE11AF7EF64}"/>
          </msink:context>
        </emma:interpretation>
      </emma:emma>
    </inkml:annotationXML>
    <inkml:trace contextRef="#ctx0" brushRef="#br0">363 11 53,'0'0'115,"0"0"-8,1-5-8,-1 5-8,0 0-7,0 0 0,0 0-10,0 0-10,-1-5-13,1 5-1,0 0-7,0 0 1,0 0-5,0 0-8,0 0-1,0 0-20,-9 0 15,9 0-2,0 0-1,-6-3 3,6 3-1,0 0-2,0 0-2,0 0 0,0 0-11,-9 0 15,9 0 3,0 0-7,0 0-2,0 0-1,0 0-7,0 0 8,-6 3-3,6-3-1,-1 3 2,1-3-10,0 0 11,-4 6-3,1-4-4,1 3-1,2 0-1,-2 0 0,-1 1-1,2 1 2,-1 0-2,0-1 3,-1 3-2,1 0 0,2-1 4,-6 2-4,6 3-3,-4-6 2,4 6 2,-5-4 1,3 2-4,1-2 2,-2 3-2,-1-2 2,3 1-2,-4 1 5,5-3-3,-4 2 1,2 1-5,1-2 5,0 4-2,-2-3 3,2 2-6,-3-1 4,4-2 2,-1 5-6,0 0-1,-1-2 3,0 1-2,1 4 0,-1-2-1,1 3-1,0-2 0,1-2 1,-3 0-1,3 3 3,-2-7-6,2 3 2,-1-1 2,1-1-3,-2 0 7,2-3 0,0-2-1,0 3-6,0 0 4,0-2-5,0 1 14,-2-2-4,2 2 2,-1-1-3,1 3 2,-2-2 6,0 3-5,-2-1 1,3-1-2,-2 1-5,3-1 2,-3 1 0,0 0-1,2 0 6,0 0-2,-3 0-4,0-2 1,1 2 1,0-2-4,1-2-1,-2 4 5,3-1 0,-2-1-1,2 1-1,-2 0 3,2 0-5,0 0-2,0 1 4,-1 0-1,-1-2 1,0 2 4,3 0-3,-1 0 4,0-2 4,-3 0-7,3 1 3,-2 1-5,3 1 5,0-2-5,-2 0 1,-1-4 3,3 3-1,-1 0 3,0 2 0,1-1-4,-3-2 1,6 1 1,-3 2-2,-4-3 0,5 1 1,-1-1 1,0 3-3,0-2-2,3-1 2,-3 1-2,-3 3 2,2 1-4,1-3 3,0 4-1,1-3-2,-2 0 5,2 1-5,-2 2 3,0 5 2,-2 0 19,-2 2 14,3 0-3,-2 1-1,-1-2-6,0-8-2,0 6-4,1-1 0,3-3-4,-4-3 0,4 3-4,-2-1 0,1-1 1,2 0-4,-2-2 3,0 3-2,2-4 2,-1 2-1,1-1-7,-4 0 4,4 1-4,0 0 3,0 0-1,4 2-3,-3-2 0,-1 1 0,-1 0-5,1-2 2,1 1-2,-1 1-1,0 0 1,0-2 1,0-1-2,0-3 4,2 6 0,0-5-6,-2 4 5,2-4-4,1 0-2,-2 0 5,-1-1-3,4 1 0,-2 4 2,1-5 0,-2 1 2,4 2-3,-4 2-3,4-1 1,-2 0 4,-2-1-3,3-1 2,-3 4-1,0-2 1,-1 1 0,3-4-4,-1 4 0,-2-1 2,0 0 1,0-3-2,-2 7 2,2-4-3,-3 1 4,3-4-1,0 1 1,0-2-2,-1 5 0,0-3-4,-3-1 3,3 0 0,1 2-2,-3-3 4,2 3-6,-3-3 2,4 2 3,-1 0-3,1 4 4,0-1-3,0-4 1,-1 3-1,-3 2 2,4-4-3,0 2 2,-1 2 0,1 0 3,0-1 2,0-1-5,0 1-5,0 1 5,0 0 0,1 0 2,-1 0 0,0-2-3,0 1 0,4 0 2,-8-1-1,4-1 2,4 1-2,-4-2-1,1-1 2,-1-2-3,0 3 1,0-1-2,0 1 3,0-3 0,-1 3-2,1-3 4,-4 4 1,4-3-3,0 6-1,-4-5-3,4 0 5,-1 2 3,1 2-1,-1 0 0,-3 2-4,3 0-1,-4-1 3,3 2-4,0-1 1,2-1 3,-1 3 2,1-2-4,0-1-2,-4-1 3,4 2 1,0-5-1,0 4 0,4 0-1,-3-4-1,-1 1 2,0-1 1,2 3 1,-4-2-1,4-2-2,0 3 1,-2 0-3,2 0 3,-2 1-2,3 0 1,-6-2 4,1 4-2,2-1-2,0 3-1,-2-3 3,-1 1-1,-1 2 1,3 2 1,-3 2-3,1-1 0,1-4 0,1 3 3,-4 0-3,1 3 0,-1-3 0,5 1 1,-1-1 0,1 3-1,0-4 0,1-3 0,-1 1-1,0-2 1,0-1 1,2-1 3,-2 0-5,0 1 2,3-4 3,-3 3-4,0 1 3,0 1-3,-3-3 1,0 3 0,1 3 1,-1-2-2,-1 1 1,1-1 0,0 4-2,-2-4 3,5-1-3,-3-1 0,-2-1 0,3 3 0,0-3-1,-2 1 2,3 1 1,0-4-1,1 2 1,-2-2 0,2 0 2,0 1 0,0 0-4,0-2 1,0 0-1,-2 0 2,2 1-1,-3 0 2,6 0 0,-6 0-2,3 1 3,-1 3-4,0-1 3,1 3 0,-1-3 1,-3 1-1,3-1-4,-2-1 6,1 1-4,-1-1-1,1 1 2,-1 1-1,0-1-2,0-1 1,-1 1 2,4-3-1,-1 0-2,0 1 2,-1-1-5,1-1 1,1 0-1,0-4-28,0 1-47,1 1-55,-1-5-74,0 7-185,0-7-428,0 0 190</inkml:trace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6:32.76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CB576B0-EA81-4229-B50E-8DBC50EACF81}" emma:medium="tactile" emma:mode="ink">
          <msink:context xmlns:msink="http://schemas.microsoft.com/ink/2010/main" type="inkDrawing" rotatedBoundingBox="17813,11037 23114,11222 23112,11294 17810,11108" shapeName="Other"/>
        </emma:interpretation>
      </emma:emma>
    </inkml:annotationXML>
    <inkml:trace contextRef="#ctx0" brushRef="#br0">17 0 17,'-8'2'84,"8"-2"-8,0 0-3,0 0-11,-5 2 3,5-2-8,0 0-8,0 0-2,-5 2 8,5-2-7,0 0-6,0 0 0,0 0-13,0 0 3,0 0 5,0 0-8,0 0-1,0 0 5,0 0-13,0 0 8,0 0 0,0 0-7,18 3 4,-18-3-1,12 0 4,-7 0-5,3-2-8,-8 2 5,17 0 1,-8 0-5,-2 0-2,6 0 6,-5 0-7,1 0-8,1 2 5,-1-2-2,-1-2 6,1 4-3,0-2 2,0 0-5,2 1 3,-3 0-12,4-1 10,0 2-3,-2-1-4,1-1 10,3 0-10,-2 1 11,2 0-6,0 1 3,-2-2 0,-2 1 4,5 0-5,-1-1 1,-3 2 1,0 1-5,2-3 4,0 2-3,-1-2-3,0 3 1,1-3-1,-1 1 0,-1 2-4,0-2 3,4 0-3,-5 1 9,1 0 1,-2 2-12,2-3 3,2 1 1,-1 2 5,2-2-11,-3 0 6,3-1 1,-2-1-3,2 3-4,2-3 14,4 3-5,0-1 6,-5-1-2,5 1-1,-2-2-1,3 2-3,-7-2-1,1 1 6,6 0-3,-6-1-3,0 0 5,-2-1-3,0 2 1,0 1 0,-1-2 1,1 0-5,-2 1 2,3 0-6,-3-1 9,1 0-3,-1 0 0,3 1-2,-2-1-5,2 0 3,1 0 2,0 2 3,1-1-6,4-1 5,-1 1-2,3-1-1,-3 3 1,1-1 8,0-2-6,-5 0-3,0 1 6,3 0-4,2-1 0,-4 3 1,-2-3-5,-3 1 2,4 0-9,0-1 15,0 2-8,-1 0 4,-2 0-14,3-2 17,-1 2-5,-2 0-3,4-1 10,-1 2-1,0-2-4,6 1-3,-6-1 7,0-1-4,5 2 0,-2-2-2,-3 0-1,6 2-6,1-1 9,-1-1-1,2 0-4,-4 1 2,2-1 5,-2 2-4,0-2 3,-3 1 3,4-1-11,-5 0 4,4 1 3,-4 0-4,-2-1 3,1 2 0,1 0 3,1-2-15,-1 1 13,1-1-4,-1 1 2,0 1-3,1-1-1,0 1 5,-1-3-1,0 2-4,5 1 5,-5-1-2,0-1-2,1 0 4,4 0-1,-4 1-3,-1 1 3,-1-2 0,0 0-2,1 1 6,0 0-9,-1 2 4,1-3 3,1 0-2,-1 3-2,-1-2-2,5-1 4,-4 0-2,2 2 5,1-2-6,0 1 1,3-2-2,-2 1 0,-2 0 5,2 0-3,2 0 1,1 0-3,0 1 3,-1-2-6,-1 1 6,1 0 2,-6 0 1,1 0-2,-1 1-4,0-1 3,0 1 1,-2-1 1,0 1 1,1-1-7,-3 0 3,5 0 2,-3 2-3,2-4 1,-2 4 0,7-2-1,0 1 6,1 0-4,-1-2-1,0 4 2,1-5 6,-1 2-7,3 0-1,0-1 2,0 1 2,0 0-4,8 0 4,-8 0-3,-2 0 0,1 0 3,1 1-6,0-2 3,-2 1-4,-1 1 3,2-1-5,-4-1 11,3 4-1,2-3-8,-6 0 4,-2 0 3,4 0 0,1 1-4,-5 0 4,5-2-5,-7 2 2,7-1 0,-5 0 0,0 1 0,-1-2-3,1 2 5,2-1 0,-2 2 0,0-2 0,5 1-10,0-1 7,-2 2 2,2-1 3,-1 0-3,-4 1-3,0-2 0,-3 1 2,3-1-1,0 3-4,0-2 4,-3 0 3,2 0-1,1 1-1,-4-2 7,4 0-5,-1 0-3,-3 1 6,2 0-12,-1-1 9,-1 0 2,0 2-12,1-1 11,1-1-4,-3 0-5,-1 0 7,3 0 1,3 0 3,-7 0-5,4 0 0,2 1-2,-3-2 0,4 1 3,0 0-1,-1-1 1,1 1 0,0 0 2,-4-2-7,2 2 2,-1-1 5,0 2-4,-1 1-8,2-2 12,-1 0-4,-4 0 2,-1 0-5,6 0 4,-5 0 3,2 1-1,-1-1 1,-1 1-6,0-1 7,2 0-3,-4 0 0,4 0-2,0 0 1,-1 0 0,0 0 0,2-1 2,0 2-5,-2-1 1,1 2 6,0-2-2,0 0-4,-2 0-4,5 0 9,-7-2-1,8 4-2,-6-2 0,1-2 5,2 4-8,1-2 2,-4 0 5,3 1-4,-2-1-1,-1 0-3,4 0 7,-4 0-4,0 0-1,3-1 2,-1 2-6,-1-2 11,1 2-2,-2-1-2,0 0-2,5 2-1,-2-1 0,1-2 4,0 1-3,-3 0 2,0 0 1,2 0-1,-2 1 1,-1 0 1,0-1-7,-2 0 0,5 0 6,-5 2-1,2-2 1,1 0-8,2 0 9,-6 0-2,9 0 1,-8 0 1,3 0-3,-2 0 6,7 1-1,-4-1-2,1 0-25,0 1 22,-1-1 2,-1 0 0,0 1-4,3-2 2,-4 2 3,0-1 0,1 0-2,1 0 4,-1 0-5,-2-1 1,4 1 3,-1 0 2,-3 0 11,5 0-2,-1 0-2,0 1 1,3-2 3,-4 1-3,2 0-4,1-1-3,-1 0 6,3 1-9,-3-2 4,0 4-4,1-2 3,-1 0-4,-1-2 4,-2 1 1,3 1-3,-3 0-2,0 0 0,-2-1 3,-7 1 0,14 2-1,-7-3-5,-2 2 1,-5-1 0,10 2-1,-5-2 3,-5 0 3,11 1-3,-6-1-14,2 1 13,-7-1 1,13 0 2,-7 0-2,3 1-3,-4 1 1,-5-2-1,11 2 3,-7-2-1,-4 0-1,9 0 0,-9 0-2,10 2 7,-8-1-7,-2-1 6,10 0-2,-5 1 12,-5-1 3,10 0-9,-10 0 11,8 2-9,-8-2 6,7 0-2,-7 0-2,0 0 0,9 0-1,-4 1 0,-5-1 5,8 0 1,-1 2-1,-7-2 0,0 0-2,12-2-7,-12 2 1,8 2 3,-8-2-2,0 0-3,8 0 4,-8 0-2,0 0 0,7 1 0,-7-1-3,0 0 3,4 1-4,-4-1 2,0 0-2,0 0-4,0 0 1,0 0 7,10 0-7,-10 0 1,8-1 3,-8 1-1,0 0-2,11 1 3,-11-1-3,6 0 2,-6 0 1,9 0 7,-3 2 13,-6-2 3,10-2 1,-10 2-1,11 0 2,-7-1-2,-4 1 0,10 3-1,-10-3 2,5 0 5,-5 0 0,0 0 3,0 0-3,0 0-2,6-3-5,-6 3 0,0 0-6,0 0-3,0 0-1,0 0-5,0 0 0,0 0-2,0 0-1,0 0-1,0 0 0,0 0-4,0 0 2,0 0-1,0 0-2,0 0-14,0 0-23,0 0-36,0 0-46,0 0-63,0 0-255,0 0-470,-16-7 208</inkml:trace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5:15.021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413FE5F-BDF7-4BBF-8EBF-29F59FF79A7D}" emma:medium="tactile" emma:mode="ink">
          <msink:context xmlns:msink="http://schemas.microsoft.com/ink/2010/main" type="writingRegion" rotatedBoundingBox="24126,4694 23940,11536 20904,11453 21090,4612"/>
        </emma:interpretation>
      </emma:emma>
    </inkml:annotationXML>
    <inkml:traceGroup>
      <inkml:annotationXML>
        <emma:emma xmlns:emma="http://www.w3.org/2003/04/emma" version="1.0">
          <emma:interpretation id="{83B37866-35B4-4269-BA22-49DCD4E96FF8}" emma:medium="tactile" emma:mode="ink">
            <msink:context xmlns:msink="http://schemas.microsoft.com/ink/2010/main" type="paragraph" rotatedBoundingBox="24126,4694 23940,11536 22945,11509 23131,4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FED246-E953-4BE5-9F3F-46C2734223B9}" emma:medium="tactile" emma:mode="ink">
              <msink:context xmlns:msink="http://schemas.microsoft.com/ink/2010/main" type="line" rotatedBoundingBox="24126,4694 23940,11536 22945,11509 23131,4667">
                <msink:destinationLink direction="with" ref="{8288F898-AE9D-4195-9554-55706DA9712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45F5A72-1FF6-4993-8D63-34860A105214}" emma:medium="tactile" emma:mode="ink">
                <msink:context xmlns:msink="http://schemas.microsoft.com/ink/2010/main" type="inkWord" rotatedBoundingBox="23846,4687 23810,6020 23146,6002 23182,4668"/>
              </emma:interpretation>
            </emma:emma>
          </inkml:annotationXML>
          <inkml:trace contextRef="#ctx0" brushRef="#br0">3344-3398 114,'1'-12'247,"-1"3"-15,3 1-18,-2 1-19,-1 2-20,0 1-18,0 0-14,0 4-15,0 0-14,0 0-10,0 0-9,0 0-10,-10 11-8,4 6-6,-3 2-11,-3 8-2,1 8-7,-8 12-6,3 2-4,1 1-3,2 1-4,-1 3-3,8 1-1,-1-1-15,2 1-42,2 4-101,2-9-273,9-12-432,-1 1 192</inkml:trace>
          <inkml:trace contextRef="#ctx0" brushRef="#br0" timeOffset="-282.6284">2930-2307 8,'2'-9'169,"-2"7"-3,0 2-7,1-8-10,-1 3-13,2-1-16,-1 1 0,3-3-18,-2 2-4,-1 1-1,1-1-6,-2-1-6,1 0 0,-1 2-4,0 0-2,2-1-13,-2 1-5,0-1-6,-2 2-12,2-3 2,0 3-1,-3-1-3,3 1-4,0 4-5,-1-7-2,1 7-2,-1-6-1,-3 4-4,4 2 0,-4-3-3,4 3-7,0 0 0,-13 2 3,4 1-11,0 1 4,-2 3 0,-5 5 5,3 2-9,-3-1 3,1-1-1,-4 2-6,2-1 4,0 1 3,1 1-3,4-4-5,0 1 3,-3 2-2,4-1 1,-1-2 2,3-1-6,0 1 2,2-3 3,3 1-2,-2 0-3,1 0 3,2 0 0,2-1-2,-3-1 2,4 0-2,-1 0 1,0 0 0,2-1 0,0 1 0,4-3-7,-1 3 4,1-3-1,-4-1-2,5-1 2,-2-1 5,6-1-3,0 0-1,0-3 1,2-2 4,6-4-3,-2 1 2,0-4-2,0 1 7,-1-3 1,0-3 4,-5-3-1,11-3-1,-6-1-1,-2-4 0,-1-1 2,-2 2-5,0-4 0,0 2 2,0 2 1,-4 5-2,2 2 0,-6-1 0,4 0-2,-3 0-2,3 2 5,-1 0-6,1 1 1,-1 0 6,0 0 2,2 1 5,-3-1 3,0 6 14,0 1 1,3-6 0,-3 4-4,2-4-5,-3 6-1,4-1 0,-2 2 2,-4 3-2,4 1-1,-5 1-4,2 0 1,-2 2-5,2-1-2,-2 4-3,0 0-3,0 0 0,0 0 3,-4 14-1,-1 3 1,2 2 0,-4 8-9,-1 1 5,-1 3 1,2-3-1,0 4-2,0-2 0,1 0 0,2-1 0,-1-2 2,0 2 1,4-8-6,0 0-3,-1 1-16,4-3-24,-2 0-38,4 0-48,-1-6-57,3-1-242,-2-3-463,0 2 206</inkml:trace>
        </inkml:traceGroup>
        <inkml:traceGroup>
          <inkml:annotationXML>
            <emma:emma xmlns:emma="http://www.w3.org/2003/04/emma" version="1.0">
              <emma:interpretation id="{584E6621-E6B1-4473-A257-F013F89F292D}" emma:medium="tactile" emma:mode="ink">
                <msink:context xmlns:msink="http://schemas.microsoft.com/ink/2010/main" type="inkWord" rotatedBoundingBox="24084,6253 23940,11536 22945,11509 23088,6226"/>
              </emma:interpretation>
            </emma:emma>
          </inkml:annotationXML>
          <inkml:trace contextRef="#ctx0" brushRef="#br0" timeOffset="-1331.753">2874-1813 95,'3'-5'132,"0"-3"-8,-2 1-6,3 2 4,-3-2-3,0 3-5,2 0-9,-2-1-10,-1 1-4,0 0-7,0 4-1,4-7-8,-4 5-5,0 2-2,-4-5-6,4 5-8,0 0-3,0-6-4,0 6-1,0 0-8,0 0-7,0 0 0,0 0-4,0 0-4,0 0-3,0 0 0,0 0-6,-2 16 4,0-11-2,1 2 1,1 0-1,-1 0-4,-3 3 2,4 2-5,-4-2 2,-2 4 4,5-4 1,-3 1 1,0 2-5,1-2 1,-1-1-4,-1 3 2,1-3-8,-1 0 5,4-1-1,-4 2-1,3-1-1,0-2 4,1 1-3,-3 0-1,3-2-2,-3 0-2,4 0 0,-2-3 4,-1 0-3,2 2 2,1-1-2,-3-2-2,3-3 0,-2 7 6,2-5-2,0-2-2,0 0 0,0 0 10,-2 4-2,2-4-3,0 0 0,0 0 0,2-13 3,0 5 0,1-4 0,-3 0 5,0 1 0,1-9-2,4 2 0,-5 0-6,4-4 3,-3 2 1,4 2-2,-1-4 1,1 5 7,-4 7 2,4-4-2,-5 3-1,2 1 0,-2 2-2,2 2 2,-2 0-2,1 1-1,3 2-4,-4 3 1,1-8 2,-1 5-5,3 1 1,-3 2-3,0 0-1,0-5 1,0 5-4,0 0 3,0 0-1,-3 18 0,3-5 4,-1 3-4,-4 3 0,3 2 1,-6 8 1,3 0 0,3-3-2,0-4 1,-4 6-1,0 0 2,2-6-1,-1 8-2,3-7-15,-2 4-33,4-6-53,-2-4-74,0-3-219,2 0-425,2-4 187</inkml:trace>
          <inkml:trace contextRef="#ctx0" brushRef="#br0" timeOffset="68042.0306">2841-1647 84,'5'-2'107,"-5"2"-5,4-5-10,-3-1 2,4 3-6,-2-1 1,-3 4 2,3-5-4,0 1-2,-2 1 1,4 1-2,-5 2 3,3-6-8,-3 6 11,0 0-8,3-2-2,-3 2-9,0 0-5,0 0-6,-3-8-1,3 8-7,-3-4-2,3 4-4,0 0 1,-6-2-6,6 2-4,0 0-6,0 0-4,-4-2-1,4 2-11,0 0 3,0 0-1,0 0-5,0 0 2,0 0-4,-5 12 2,4-6 0,2 3-1,-1 2-3,-1 3 1,2-4-2,-1 8-5,0 0 5,0 1-1,0-6 0,0 7-6,0-2 4,0 1 3,-1 0-2,-4-2-4,5 2-9,-2-4-10,4-4-15,-2 3-23,0-4-20,1 2-9,-1-4-24,5 0-13,-5-1-38,0-2-113,3 2-296,-1-4 131</inkml:trace>
          <inkml:trace contextRef="#ctx0" brushRef="#br0" timeOffset="68555.6091">2967-1563 45,'0'0'170,"-3"-4"-9,3 4-9,-3-4-15,3 4-10,-3-2-16,3 2-7,-5-3-9,5 3-10,0 0-5,-5-3-12,5 3-6,0 0-5,-6-1-5,6 1-6,0 0-1,-7-2-8,7 2-4,0 0-5,0 0-3,-13 3-3,13-3-1,-5 1-1,5-1 1,-5 7-4,3-3-2,-2-1-3,3 2-2,-2-1-2,1 2 1,2 0-1,-4 0 0,3 2-3,-3-1 2,2 0-1,-1 1-9,-2 2 6,1 1 6,1-3-5,-1 4-5,0-3 7,-1 4-2,0-2 1,-1-1 1,4-1-3,0 2-1,-3-4-1,5 4-5,-6 0 8,2 1 1,4-2-5,-5 1 0,4-2 3,1 2-1,0 1-4,0-1 4,0 2-1,0-1-1,0 1 3,0 0 2,0-1-7,0 2 0,0-2 1,0 1 1,0-1 2,0 0-3,0 0 1,0-2 2,0 1-1,0 2 0,-2 1 0,0-6 2,0 4 0,2-2-3,-4-2-1,4 0 1,-3-1 3,1 1-2,2 1 0,0-1-3,-4 0-2,6-1 8,-6 1-4,4-2 1,0 1-2,0-1-3,0-1 3,0 0-1,0-1 7,0 3-5,0-1-7,0-1-6,0 1-24,0 2-25,0-5-23,2 0-43,-2-3-146,0 6-296,0-6 130</inkml:trace>
          <inkml:trace contextRef="#ctx0" brushRef="#br0" timeOffset="69507.4841">2926-1127 25,'0'0'128,"0"0"-1,0 0-11,0 0-6,-6-3-5,6 3-7,0 0-5,0 0-3,0 0-6,0 0-5,0 0-5,0 0-5,0 0-6,0 0-9,0 0-6,0 0-4,0 0-4,0 0-4,-3-3-1,3 3-8,0 0-1,0 0-5,0 0 0,0 0-6,-5 10 5,3-3-3,-2-3-13,0 0 10,4 1-7,-2 2-1,2-3 7,-4 0-5,-1 2-2,5 0 2,0-1 1,0 2-4,0 2 0,0-2 2,0-1 0,0 2 0,0-1-7,0 3 9,-1-3-4,2 1 0,-1 2-3,0-3-8,0 2 13,-1-2-13,0 2 11,-1 5-4,0 1 2,-2-5 0,4 5-3,-4-2 5,4-1-3,-6-1-2,6 2-4,-5-2 5,5 1 1,-5 0 3,3-1-5,-1-1 1,-2 2 1,4-2 3,-3 1-7,-1 0-1,4 2 2,-6-4 5,4 3-2,-2-1-2,5 1 2,-4-2-1,2-3 3,-2 1 1,-1 2-2,3 0-3,0-2 2,0 0-2,2 0-2,-2 2 1,0-3-4,2-1 6,0 2-4,0 0 3,-2-1 2,2 0 1,-3 0 0,3 2 2,3 0-8,-6-3 4,3 3-2,3-1 7,-3 0-6,0 0 3,-3-1-2,6 0-1,-1 0 0,-2 0 2,0 1 0,0-1 4,0 1-3,2-2-6,-2 0 6,0 0-3,0 1 0,0 0-3,0-1 5,2 0-3,-4 0 4,2 1-1,2-2-1,-2 4 1,0-2 0,0-1 3,0 3-6,0-3 1,0 5 0,0-4-1,0 2 1,0-1 0,0 0 2,0 3-4,0 0-10,0 0 10,0-2 4,-2 0 0,0 1 6,2-2-9,-2 0 0,2-1 0,-3 1 4,3 1 1,-2-3-6,1 5 2,1-5 3,0 3-4,0 1 2,-2 1-1,-1-3-2,3-1 3,-2 3-6,0 0 4,2 0-2,-3 1 7,2-3-4,1 4-5,-1-1-5,-2 3-22,3 0-34,0-4-42,0 4-167,0-1-297,-5-8 132</inkml:trace>
          <inkml:trace contextRef="#ctx0" brushRef="#br0" timeOffset="71889.9475">2779-1 13,'1'-5'74,"-1"5"1,0 0-6,0 0-2,0-5-11,0 5 4,0 0-4,0 0-1,0 0-1,0 0-12,0 0 1,0 0 2,-2-4 1,2 4 3,0 0-4,-3-3 3,3 3 3,0 0-7,0 0-5,0 0 3,0 0-6,2-8-8,-2 8-3,2-4-5,-2 4-1,1-4-1,-1 4-2,5-8-2,-5 4 1,0 0 2,0 4 5,5-3-1,-5 3 3,0-10-9,-5 7 2,5 3 10,0-5 7,0 5 0,-5-2-3,5 2 4,-3-6-4,3 6-4,-2-4-2,2 4-3,-5-5 1,5 5-5,0-7-2,0 7 2,-1-4-3,1 4 1,0 0-1,-1-4 5,1 4-2,0 0-1,0 0 2,0 0-2,-1-5 1,1 5 0,0 0 1,0 0-1,0 0 3,0-4-4,0 4 1,0 0-1,0 0-4,0 0 0,0 0 1,0 0-3,0 0 0,0 0-4,0 0-2,0 0 6,0 0-6,0 0 4,0 0-3,0 0 0,0 0-1,0 0-2,0 0 2,0 0-3,0 0 0,0 0 1,0 0 0,0 0 0,0 0-2,0 0 2,-13 9-4,13-4 2,0 2-1,-1 0 0,0-1 3,-1 5-3,2 3 1,-6-4 2,1 2-1,3 2-1,-3 0-1,1-4 1,0 2-1,2-1-2,-1-2-1,1 2 0,1 0 4,-3-2 0,4 2 0,-4-4 6,3 2-6,0-2 5,-1 3 2,1-4-4,1 3-2,-3-1 5,3-2-3,1 5-1,-2 1-3,2-3 0,-1-1 3,2 0 0,-4 3-1,2-4 0,0 4 4,0-3-4,0 3-2,3-1 2,-3 1 0,3-2-2,-3 0 3,0-3-3,0 0 0,1 4-3,3-5 5,-3 3-2,0 0-2,-1-2 3,2 1 0,-2-1 1,0-2 2,0 4-3,1-3-1,-2 2 2,-2 1 1,3-3-3,-1 3 0,0-1-2,-2 0 2,2 0 0,0 2 0,-1 2 2,1-3-3,-1 0 0,1 3 1,-2-3-3,3 0 2,-4 2 2,2 1-1,2-2 0,-2 1 1,1 0 0,0 2-3,1-1 4,0 0-2,0 0 4,-2-1-7,0 1 5,1 0 0,-4 0-3,5 0-1,-1 2 5,-2 2-9,1-3 8,-2 2-3,3 4-3,-2-1-3,-3 0 11,1-1-8,1 1 4,-2 2 7,5-2-2,-3-4-5,4 5 1,-1 0 1,-3-3 0,2-2-9,-1 4 9,-2-3 0,4 1-2,-3 0-1,3 3 4,-4-5-6,5 1 7,-2-1-2,-2 5 1,4 0-3,-3-4 2,3-2 2,-4 7-1,2-2-4,1-3 5,1-2-2,-3 2-1,3 0 0,-5-2 1,4-1-4,1 2 8,0 1-4,0-3-2,0 2 2,0-2-3,1-1 7,-1-1-5,0 1 5,3 0 0,-1-3 1,-2 1-1,3 0 3,-3 1-6,1-2 1,-1 3 1,5-3 0,-8 1-3,1-1 1,4 1 0,-2-3 0,3 4 0,-2-4 1,-1 5-2,0-2 2,0 4 2,-1-2 6,2 4-11,-1-5 9,-1 3-1,-2-4-1,3 3 1,0 0-3,-2-1-1,4-2 5,-2 1-5,0 3 1,3-1 3,-6 1-5,3 1 3,3-2-3,-3 1-2,1-2 1,-1 2 3,0-1-1,0-1 3,0 3-5,0-6 3,0 2-6,0 0 1,0-1 3,-1 0-1,1 1-2,1-2 2,-2 1 0,1-1 4,0-1-4,0 3-1,-3-3-1,3-1 3,0 2 1,-2-1-5,2 0 7,0 0-2,0 1-3,-1-2 2,1 2 2,0-1-1,0 3 3,-3-3 4,3 2-3,0 0-5,0 0 5,0-2-2,0 5 0,0-3-2,0-1 0,-2 5 0,4-3 5,-4 2-6,2-3 2,-3 1-2,2 2 1,1-4 0,0 5-4,0-5 5,0 0-1,-2 1-1,-1 0 1,6 0-2,-3-1 3,0 1 1,0 0-3,0 1 0,0-1 1,2 1-2,-2-1-1,0-1 3,0 2-2,0-2 3,0 4 1,1-2-2,-1-1-2,3-2-2,-3 7 3,0-7-2,2 6 4,-2-1-5,0-5 1,0 5 1,0-2-4,0 2 2,0-5 4,0 3 1,0-3-4,0 4-1,0-2 1,0-3 2,0 1 0,3 0 0,-6 0 2,6 1-1,-2 1 1,-1-1-2,2-1 3,2 4-2,-4-5-1,4 3-1,-1-1 2,-1-3-2,4 6-2,-3-3 2,-2-1 1,-1 2 0,6 3-2,-6 1 0,3-1 2,-1-4-5,-2 4 4,0 1 0,-2-1-2,-1-3 2,6 3-4,-1-2 4,-2 1-3,0-2 4,0 1-1,-2-3 1,-1 3-4,3-2 4,0-3-1,0 5-2,0-3-1,0 0 5,0 1-2,0 0 3,3-3-4,-1 1-2,-2 1 0,3-1 3,-2 0-2,-1 0 2,-1-1 0,1 3 0,0-1-1,-3 0-1,3 1 4,-2-2 0,-1-1-3,3 3-1,-5-1-2,4 1 2,1-5 0,-4 3 1,4-2-1,-5 3 4,5-6-5,-1 5 1,1-3 0,0-2 3,0 10-2,0-10 0,1 5-1,-1-1 4,4-1-7,-3 3 8,-1 0-6,3-1 3,-2 0-1,-1 2-1,1 0 3,3-1-3,-4 1 1,1 1 1,-1 0-3,0 0 1,0 1-1,-1 3 0,-3 0 2,3-2 0,1 1 0,-4 3 1,-2-5-2,4 3 0,-1-1-2,2-3 2,-2 1-3,3 2 3,-4-2-1,2-1 0,2 0 0,-1-2-2,-2 3 2,1-2 1,2 2 1,0-2 1,0 1-4,2 0 1,-2 3-2,4 0-9,-4-1-32,2 2-62,1-5-74,-2 6-263,3-4-480,-1 1 213</inkml:trace>
          <inkml:trace contextRef="#ctx0" brushRef="#br0" timeOffset="108955.8804">3304 3233 135,'0'-7'242,"1"1"-15,2 0-21,-6-3-14,3 3-9,-1-3-11,1 2-12,0 0-15,-3-1-10,1 1-13,-3-2-9,4 2-10,-3 1-11,1-3-11,-1 4-4,0-1-1,0-1-8,-1 2-9,0-1-6,-2 4-5,-2-1-5,2 1-8,-6-3-4,0 3-7,0 0 5,-2 2-7,0 2-1,-3 0-1,-2 3-4,6-3-6,0 5 3,-1-3-1,0 0-1,1 3-2,1-1-3,1 2-2,-1 0 3,3 1-2,-1 1 2,-1-2-2,2 1 1,2-1-1,1 0-1,-1 0 1,3 4-3,2-3 0,-1-1 0,1 3 1,2-3-3,0 1 3,2 2 3,2-3-4,2 1-2,-2 0 2,4-1-5,1 3 6,1-4 2,5 0-4,-1-3 1,2-1 0,1-2-1,3-3 1,3 0 1,2-4 1,0-2 1,-3-4-3,-2 0 1,6-8 1,-2 2-1,-2-4-2,-1-2 2,-4-2-3,1-7 5,-2 3-1,3-2-3,-4 0 1,1-2 1,-3-1-2,4-2 0,-6 6 2,-1 0 0,5 1 0,-3 5 5,-3 5 11,-2 1 2,-1 2 15,-2 5 9,2 0-2,-2 0 1,2 3-5,-4 2 2,0 0 2,2 1-1,-1 2-2,-1-1-9,-1 0-2,0 5-6,0 0-6,0 0 8,0 0-11,0 0 0,-4 27-3,0-5-2,0 8 2,-1 7-1,1 3 5,-2 16-7,4-2-1,-4 6-13,0-5-57,1 7-72,-2 2-87,0 1-337,-1 0-603,1 1 267</inkml:trace>
          <inkml:trace contextRef="#ctx0" brushRef="#br0" timeOffset="108345.5038">2550 3100 49,'0'0'81,"0"0"2,0 5-17,0-5 5,0 0 2,-2 4-9,2-4 1,-2 5-3,2-5-4,0 5-3,0-5-3,-6 5-7,4-2-5,2-3-3,-7 3-2,3 1 0,-2-2-9,2 3-6,-4-2 7,1 0-8,0-1 0,0 1 0,1 2 1,-1-3-4,1 0-7,6-2 7,-8 3-2,8-3-4,-7 1 1,7-1 8,0 0-1,0 0-3,0 0 1,0-8-6,0 8 1,5-8-5,-2 6 8,-1-2-2,5 0 4,-3-1 7,3 0-9,-2 3-7,1 0 14,-1-3-1,-1 4-1,3 1 1,-7 0-3,12 0 0,-12 0 0,14 0 1,-8 1 5,1 2-1,1-2-1,-1 2 4,1-3-7,-3 3 1,0-1 4,0 1-6,1 2 0,-6-2 0,4-1-1,-4 1-2,0-3-2,0 6-3,0-6 5,-1 6-2,1-6 3,-9 5-3,4-2 2,-3 1-6,0-2 1,-1 0-1,3 1-2,-4-3 7,1 1-4,-3-1 0,6 0 5,-2-3 8,1 2 1,-1-3-4,1 0 6,1 1 4,1-2 1,1-1-1,-1 1-5,4-1-3,-2-1-2,2 1 4,-1 1 8,4-1 1,-2 1 1,1-2-7,-1 0-7,2 3 2,-1 2-2,0-4-5,3 2-4,-2 0 2,3 2-6,0-1-18,-5 3-36,15 0-55,-2 3-80,-1-2-161,2 1-373,1 2 164</inkml:trace>
        </inkml:traceGroup>
      </inkml:traceGroup>
    </inkml:traceGroup>
    <inkml:traceGroup>
      <inkml:annotationXML>
        <emma:emma xmlns:emma="http://www.w3.org/2003/04/emma" version="1.0">
          <emma:interpretation id="{49616794-C503-46B0-845F-95DFC9AA8E9E}" emma:medium="tactile" emma:mode="ink">
            <msink:context xmlns:msink="http://schemas.microsoft.com/ink/2010/main" type="paragraph" rotatedBoundingBox="21945,6053 22112,9937 21164,9978 20997,60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2CCA90D-8F58-4A90-925B-878A977EFBAD}" emma:medium="tactile" emma:mode="ink">
              <msink:context xmlns:msink="http://schemas.microsoft.com/ink/2010/main" type="line" rotatedBoundingBox="21945,6053 22112,9937 21164,9978 20997,6094"/>
            </emma:interpretation>
          </emma:emma>
        </inkml:annotationXML>
        <inkml:traceGroup>
          <inkml:annotationXML>
            <emma:emma xmlns:emma="http://www.w3.org/2003/04/emma" version="1.0">
              <emma:interpretation id="{770671C8-0276-4868-AED0-F7BCB528042F}" emma:medium="tactile" emma:mode="ink">
                <msink:context xmlns:msink="http://schemas.microsoft.com/ink/2010/main" type="inkWord" rotatedBoundingBox="21926,6054 22043,8777 21114,8817 20997,6094">
                  <msink:destinationLink direction="with" ref="{19082595-E225-4C5D-A49B-046E9BE1E307}"/>
                </msink:context>
              </emma:interpretation>
            </emma:emma>
          </inkml:annotationXML>
          <inkml:trace contextRef="#ctx0" brushRef="#br0" timeOffset="-4654.909">1097-733 55,'-1'-4'165,"1"4"-4,0 0-19,0 0-9,0 0-9,0 0-23,0 0 6,-2-3-6,2 3-4,0 0-5,0 0-7,0 0-7,0 0-7,0 0 0,-5-4-6,5 4-4,0 0-4,0 0-2,0 0 0,0 0 0,0 0-7,0 0 2,0 0-7,0 0 2,0 0 0,0 0-5,0 0 2,0 0 0,0 0-4,0 0 0,0 0-7,0 0 0,0 0-1,0 0-4,0 0 3,0 0-8,0 0-5,0 0 2,0 0-2,0 0-3,0 0-2,0 0 0,0 0-2,0 0 0,0 0-5,0 0 2,0 0 0,0 0-6,0 0 6,0 0-4,0 0 4,0 0-3,13 15-2,-11-11 2,2 1 0,-2-1 0,5 4-2,-1-3 2,-2 2-1,1-1 0,-2 0-2,4 1 1,-5-1-6,4 1 11,-1-2-3,0 2-3,-1 0 3,2-1 0,-2-1 0,2 1-1,-2 1 0,1-2-2,-4 0-4,5 1 3,-6-2 2,5-1 1,-5 3-2,0-6 0,3 5 0,-2-3 1,-1-2-2,1 7 6,-1-4-4,4 0-1,-4-3 0,1 2-3,-1-2 5,0 0 0,0 0-1,0 0-1,0 5-1,0-5 3,0 0 3,0 0 0,0 0-2,0 0 2,0 0-1,0 0-7,0 0 6,0 0 0,-5-13-4,3 8 2,-1-2-4,-2-1 5,-1 1-1,0-2 3,2 0-1,-1 0-2,0-2 2,-1-1-3,-2 0 0,2 0 0,2 1-1,2-2-1,-2 2 6,-1-1-1,4-1 0,-1 0-2,0 4 2,-3 0-1,5 0 0,-5-1 0,5 2 1,-1 3 6,1-1 8,-2-1 2,0 4 3,-3-3-4,4 2-3,-1 1-3,-3-2 1,0 1 0,2 0-2,3 4 0,-5-2-3,5 2 2,-2-5-4,2 5 2,0 0-3,-4-3 0,4 3-3,0 0 3,0 0-3,0 0 1,-2-4-2,2 4 0,0 0-5,0 0 0,0 0 4,0 0 1,0 0-2,0 0 0,-2 11-1,2-11-1,2 10 3,-2-4 2,2 1-5,1 4 4,-1 0-2,2-2 2,-2 4 1,0-2-1,2 1-2,0 1 0,0-2 2,3 5 0,-2-2 2,0 0 0,4-2 1,-1 4-1,0 0-2,-2-5 0,4 4 1,-1 1 0,0-4-2,-3-1 2,0 0 0,-1 2-2,0-4 2,0 3-4,-1-2 0,0-3-2,-3 0 6,4 1 0,-4-1-3,-1-2 4,1 0-3,2-1-3,-2 0 4,-1 0 0,0-4-9,-1 6-33,-2-2-51,3-4-64,-10 0-98,10 0-154,-12-5-440,6-1 196</inkml:trace>
          <inkml:trace contextRef="#ctx0" brushRef="#br0" timeOffset="-5574.5841">945-575 115,'0'0'118,"0"0"-19,0 0-6,5-5-6,-5 5-16,0 0-4,0 0 1,0 0-16,0 0-3,0 0-4,0 0-8,0 0 0,0 0-5,0 0-1,4-2-8,-4 2-2,0 0 3,0 0-8,6-3-15,-6 3 11,0 0 7,5-4-2,-5 4-5,0 0 2,5-1-3,-5 1-1,5-2-3,-5 2-4,0 0-6,6-2 10,-6 2-5,0 0 0,0 0 0,9 0-1,-9 0 1,0 0 1,0 0-1,0 0 3,0 0-7,4-4 6,-4 4-1,0 0 2,3-2-4,-3 2 11,0 0 4,0 0 3,0 0 9,3-5 1,-3 5-1,0 0 3,1-5 5,-1 5 1,0 0 3,4-5-7,-4 5 9,0-4-8,0 4 4,0 0-2,0-6 2,0 6-6,0-6 4,0 6 1,0-4-3,0 4 8,0 0-7,0-6 3,0 6 1,1-4-8,-1 4-2,0 0-3,0-6 1,0 6-3,0 0 3,0 0-2,1-5-4,-1 5 0,0 0 2,0 0-4,0 0 2,0 0-2,0 0-2,0-4-2,0 4 3,0 0-3,0 0-4,0 0 1,0 0-3,0 0-1,0 0-1,0 0-1,0 0 1,0 0 0,0 0-4,0 0 2,0 0-1,0-4 1,0 4 1,0 0-2,0 0 3,0 0-4,0 0-2,0 0-1,0 0 5,0 0-1,0 0 0,0 0-1,0 0-4,0 0 3,0 0 0,0 0-6,0 0-8,0 0-40,0 0-55,0 0-33,0 0-69,0 0-124,0 0-359,14 3 159</inkml:trace>
          <inkml:trace contextRef="#ctx0" brushRef="#br0" timeOffset="-3593.2399">835-1984 237,'0'-10'251,"0"4"-12,0-1-23,3-2-22,-3 1-20,0 2-16,0 1-12,0 0-13,-3 0-10,3 5-15,-1-6-14,1 6-8,-2-3-13,2 3-4,0 0-8,-2 16-8,0-5-4,-1 9-5,1-2-4,1 9-1,-4 2-5,2 0-3,1 1-6,-1 2-14,5-3-34,-2 5-36,1-5-65,4-2-55,-4-5-206,4 0-415,-1-3 184</inkml:trace>
          <inkml:trace contextRef="#ctx0" brushRef="#br0" timeOffset="-2507.0927">1435-1954 11,'-4'-8'243,"-2"0"-15,1 0-18,0 2-17,3 1-16,-1 0-10,-3 0-9,6 1-17,-4 2-13,3-3-13,1 5-13,-5-4-13,5 4-11,0 0-4,0 0-10,-10 9-7,10-2-5,-7 11-5,3 4-7,-5 11 3,4 2-5,-5 16-11,7-13-38,-4 13-48,9-13-79,-5 14-241,6-16-412,0 1 183</inkml:trace>
          <inkml:trace contextRef="#ctx0" brushRef="#br0" timeOffset="-4034.8252">706-1582 81,'-5'-3'175,"1"0"-13,-1 2-6,5 1-15,-6-2-17,6 2-15,0 0-10,-14 8-6,3-3-9,3 5-3,-4 3-14,1 0-1,-1 5-7,-1-1 3,3 2-5,-3 5 0,3-4-10,0 5-2,2-4-3,2-2 3,0-1-1,2 4 6,2-4 2,0 2-5,1-2 2,2-3-1,3-1-1,1-2-4,0-2-3,1 1-2,2-2-3,0-3-5,1 4-2,2-2-1,4-2-5,-1 0-7,-1-2-27,6 0-70,4-4-61,-9 1-229,5-5-403,4-1 178</inkml:trace>
          <inkml:trace contextRef="#ctx0" brushRef="#br0" timeOffset="-2753.0297">1041-1192 94,'0'-5'187,"0"5"-7,0 0-22,3-4-14,-3 4-10,0 0-16,2-5-19,-2 5 4,1-3-8,-1 3-11,0 0-3,0 0-11,0 0-4,0 0-5,0 0-7,4-3-8,-4 3-2,0 0-3,5-4-1,-5 4-7,5-2-1,-3-1-5,2-1-5,-2 1 0,2-2-5,2 0-3,-2-4 0,-1 2-2,-2-2 0,1-4 2,3 6-5,-3-7-10,-1 3 12,-1 3-5,0 1 0,0-2-4,0 3-1,-1-2 4,-1 4 2,2-3 8,-2 2 1,-2 0 0,3 2-6,1 3-7,0 0 5,0 0-5,0 0 6,-18 9-6,10-1 0,-2 2 5,0 1 0,1 1-3,2 0 1,-1 0-1,3 2 3,-1-3-4,0 3 5,3-1-2,2-1 3,-3 2 1,4-3 3,2 0-5,1-1 3,1 0 2,2 0-1,2 1-3,2-2-3,2 0-2,2-3 3,6 2-6,-2 0-37,3-5-38,3-2-47,-3-2-58,3 1-159,-2-7-365,-2 0 163</inkml:trace>
          <inkml:trace contextRef="#ctx0" brushRef="#br0" timeOffset="-3234.9119">946-1088 163,'0'0'188,"-10"0"-15,10 0-10,0 0-17,-5-5-13,5 5-7,-4-4-7,3 0-11,1 4-6,-5-6-3,5 6-3,-1-3-9,1 3-3,0 0-5,0 0-11,-3-3-7,3 3-9,0 0-4,0 0-5,0 0-5,0 0-3,0 0 0,0 0-7,0 0-2,0 0-3,4 17-2,-4-12-3,0 6-2,0-5-1,0 5-7,-4 1-18,0 2-39,2-4-48,-4 2-52,-3 2-201,1-2-378,0-1 167</inkml:trace>
          <inkml:trace contextRef="#ctx0" brushRef="#br0" timeOffset="50235.5168">1175-675 73,'0'0'112,"-4"3"-12,4-3-1,0 0-10,0 0-6,0 0-7,0 0-16,-6 3-5,6-3 1,0 0-1,0 0-10,-1 4 0,1-4-3,1 5-13,-1-5 0,0 8-5,0-1 3,-1 0-5,1 4-2,-4 0 3,3 0-11,-3 2 0,1 1-2,0-1-4,0 3 3,1-1 2,-2 3 4,-1-5-8,2 0 0,1 0-2,2 1 1,0-2-12,-3-1-5,3-1-8,3 1-9,-1-2-28,0-3-7,-1 0-25,4 2-78,-1-3-180,-2-2 81</inkml:trace>
          <inkml:trace contextRef="#ctx0" brushRef="#br0" timeOffset="50604.2732">1225-538 73,'0'-4'123,"-4"-1"-10,4 5-13,0-7 4,0 2-6,0 0-1,0 5 2,0-7-9,0 7-5,0-7-8,0 2-5,-1 1-6,1 4-2,0-5-7,0 5-3,1-7-3,-1 7-6,0-5-2,0 5-4,0-6 1,0 6-4,0 0-7,0-4-4,0 4 1,0 0-6,0 0-4,0 0 3,0 0-2,0 0 0,0 0-2,0 0-1,0 0-3,0 0 1,0 0-1,-6 13-3,5-4 4,-2-2-1,3 2-4,0 2 0,-1 1 1,-3 2-4,4 0 5,0-2-10,0 2 6,0-2 0,-1 2-2,1-1 1,1-2-2,-1 3 0,0-4 2,0 2-1,4-3 3,-8 5-4,4-5 2,0 3-1,0-1-8,0-2-14,0-1-26,0 0-17,-1-1-16,0 1-13,1-2-12,-3-2-32,3 0-103,-5 1-259,5-5 115</inkml:trace>
          <inkml:trace contextRef="#ctx0" brushRef="#br0" timeOffset="51219.7861">1217-487 17,'2'-8'168,"-2"3"-13,-2-4 0,2 3-6,-2 1-10,4 1-13,-4-2 0,2 6-8,0-6-10,0 6-9,0-6-13,0 6-9,-1-5-5,1 5-10,0 0-5,-3-4-6,3 4-3,0 0-3,0 0-11,0 0-5,0 0 1,0 0-9,3 18 2,-3-9-11,1 1 11,1 1-1,0 1-7,-1-1 1,0 0 1,-1 1-6,-1 0-2,1 0 3,0-1-3,0 2-1,-1-2-3,2 2 3,-2-2-3,1-1 2,0 1-4,-2 1 4,2-1-3,-2 0 1,1-1-1,-2 1 0,2-1-1,-3 1 0,4-3-1,0 3 2,-2-1-6,-1 1 4,3-2 0,-2 2-1,-1-1-2,-2 0 1,4 0 0,1-2 0,-1 0 0,-2-2 2,3 0-2,-2 0 1,2-2 0,-3 1 2,3 0-3,0 2 1,-1-3 0,1 0 3,0-4-5,-1 7 1,1-1 0,-4-2 0,4-4-3,0 7 6,0-2-5,0-1 5,0 1-2,0 2-3,-1 0 6,1-1-3,-3 1-1,3 1 3,0-1-3,-1 5 0,-3-7 1,4 1 4,-1 1-5,1-1-1,0 0 0,0-1-2,0 2 5,0 0-2,0-3 1,0 2-1,0 0 1,-1-1 3,2 0-4,-1 4 0,0-2-1,0 1 2,0-1 0,0 0 1,0 0-2,0 0-1,0 1 1,-1 2 3,1-4 1,-4 6-2,4-5 3,0 2-4,0-2-1,0 3 0,-1-1-1,1-3 4,0 2-4,-3-1 2,6-1-1,-3-1 0,0 4-1,-3-4 2,6 1-2,-3 1-1,1 0 3,-1-2-1,0 2 0,0 0-3,0-1 5,4 0 0,-4 2-3,0-2 2,0-1-2,0 5-8,0-5-31,1 1-39,-1 4-40,0-5-53,1 3-135,3-2-334,0-1 148</inkml:trace>
          <inkml:trace contextRef="#ctx0" brushRef="#br0" timeOffset="52111.844">1196 364 38,'0'0'129,"0"-5"-9,0 5-2,0-6-8,0 2-15,0 4-4,3-6-4,-3 3-11,0 3 0,0 0-2,0 0-11,0-6-8,0 6-2,0 0-2,0 0-7,-3-6-7,3 6-3,0 0-4,0 0-4,0 0-1,0 0-2,0 0-3,0 0 2,0 0-7,-6 15 0,2-9-6,2 0-2,-1 4 1,1 2 1,-2 0 0,0 0 2,3 1-4,-4-1 0,5 2 3,-5-1-6,5 3 4,-4-1-5,3-1 5,1 3-5,-5-3 0,7 3 1,-4 1-8,2-6-14,0 3-19,0-1-10,2-4-11,1 2-14,1-3-20,-3-2-31,3 1-75,-3-4-214,0 1 95</inkml:trace>
          <inkml:trace contextRef="#ctx0" brushRef="#br0" timeOffset="52492.6152">1170 491 124,'-4'-5'146,"8"3"-14,-4 2-5,0-6-6,0 6-11,0 0-6,0-7-9,0 7-7,0 0-8,-4-3-8,4 3-6,0 0-12,0 0-3,0 0-8,0 0-6,0 0 2,0 0-3,0 0-5,0 0-5,0 0-1,0 0-5,0 0 0,0 0-3,-6 11-1,6-11 4,0 9-11,0-7 10,0-2-6,-1 9-5,1-6 3,1 2 1,-1-2 1,0 2-7,0 0 5,0-5-4,0 9 0,0-7 1,0 2-2,0-4 0,0 7-2,0-7 2,0 7-5,0-7 0,0 5 9,0-5-7,0 0-3,0 5-2,0-5 6,0 6-3,4-4-4,-4-2-12,0 0-17,1 4-6,-1-4 5,0 0-17,0 0-2,0 0-20,0 0 0,0 0-6,5-12-12,-4 6-12,2-1-103,-2-4-222,4 3 99</inkml:trace>
          <inkml:trace contextRef="#ctx0" brushRef="#br1" timeOffset="248547.7719">930-1397 65,'0'0'86,"-5"-2"-4,5 2-17,0 0-40,0 0-80,0 0-57,0 0 26</inkml:trace>
          <inkml:trace contextRef="#ctx0" brushRef="#br1" timeOffset="252205.6547">972-664 24,'-11'4'71,"11"-4"-12,0 0-10,-4 5 1,4-5-11,-6 6-16,1-4-24,5 2-52,-4 0-56,4-4 25</inkml:trace>
        </inkml:traceGroup>
        <inkml:traceGroup>
          <inkml:annotationXML>
            <emma:emma xmlns:emma="http://www.w3.org/2003/04/emma" version="1.0">
              <emma:interpretation id="{F79DA3C6-699F-4D6A-B2B2-16C21F12FB2E}" emma:medium="tactile" emma:mode="ink">
                <msink:context xmlns:msink="http://schemas.microsoft.com/ink/2010/main" type="inkWord" rotatedBoundingBox="22091,9451 22112,9937 21424,9967 21403,9480">
                  <msink:destinationLink direction="with" ref="{4FF60718-D84F-43FB-8944-EDE11AF7EF64}"/>
                </msink:context>
              </emma:interpretation>
            </emma:emma>
          </inkml:annotationXML>
          <inkml:trace contextRef="#ctx0" brushRef="#br0" timeOffset="60881.9682">1409 1502 159,'0'0'197,"0"0"-14,0 0-13,0 0-10,0 0-18,0 0-10,0 0-10,0 0-8,0 0-8,0 0-9,0 0-10,0 0-8,0 0-6,0 0-4,0 0-4,0 0-8,0 0-6,0 0-7,4-3 4,-4 3-10,0 0 2,0 0-4,3-2-3,-3 2-5,0 0-5,8-3 1,-8 3 2,5-3-2,0 2 1,0-1 0,0-2 2,1 1-1,0-1-4,-2-1 3,2 1-4,-1-2-2,0 2 0,-1-2 0,0 0 4,-2-1 4,3 0-4,-1-2 0,1 1 2,1-1 0,-5 0 1,3 0 4,-1 2-4,-2 2-3,1-2 3,-1-1-2,-1 4 3,0-4 0,0 3-4,0 5 2,-1-8-7,-2 5 0,3 3-2,-4-4-1,-1 2-3,-1-1-1,6 3-1,-13-2-6,13 2 4,-18 5-4,6-3 0,0 1 3,-1 1-2,2 1-2,0 1-3,1 0 3,0 3-1,0 2-5,0-3 3,0 1-1,0 2 2,5 1 0,-1 0 2,1 1-1,3 4 0,0-3 1,2-2-2,0 1 0,3 6 0,1-6 1,1-1-2,3 3-1,2-4 3,0 0 1,5-3-2,-4-3-10,9 3-17,0-4-50,4-1-37,0-2-45,8-6-57,-8 1-222,10-3-473,-1-2 210</inkml:trace>
          <inkml:trace contextRef="#ctx0" brushRef="#br0" timeOffset="60293.9946">1018 1789 122,'0'0'128,"10"-3"-14,-10 3-4,0 0-3,8-1-18,-8 1 6,0 0-7,0 0-4,0 0-5,8 3-3,-8-3-13,0 0-2,0 0-2,0 0-2,0 0-9,0 0-1,0 0-7,0 0-3,0 0-1,-13 8-7,9-7-2,4-1-2,-10 3-4,6-2 0,-1 2-1,5-3-6,-11 2 0,8 1 3,-3-2-15,0 1 11,0-1-15,0 0 13,6-1 3,-10 0-5,4 1-3,6-1-4,-12 0 3,12 0 1,-11-1 0,11 1-2,-4-4 3,3 2-10,1 2 11,0-5-6,0 5 0,0-7-1,0 3 3,4-2-5,1 3 1,1 0 3,-1-1 2,0 0-1,1 1 3,3 0-9,-5 0 10,3 0 3,2 0-1,-1 1 2,0 3 9,-8-1-2,13 0 0,-13 0 4,12 1-2,-7 2-7,0-2 0,-2 2 3,1 1-3,-1-2-1,1 1-1,-3 4-4,0-2-1,-1 0 6,-1-1-6,0 2 2,1-6 3,-3 8-3,-1-3-4,1-1 8,0-1 3,3-3-2,-10 4 1,5-3-5,-1 2 1,1-2-3,-1 0 3,6-1 1,-12-1 2,12 1 0,-12-4 0,11 0-4,-3 2 0,2-3 13,-3-1 1,2-1-8,3 0 3,-1-2-2,2-2-2,-1 5 4,0-2 3,5 0-2,-5 3-1,3-5 0,-1 8 0,1-5 0,2 0-7,0 4 4,1 0-3,-1 0-4,1 0 3,-6 3 0,14 0 0,-7-2 2,-2 5-3,5 1-3,-5-3-5,1 3 3,1 0-2,-4 3 1,4-1 3,-3 1-4,0-1-1,-4 0 0,0 2 0,0-3-9,-2 1 3,-2 0-9,0 0-10,-2-2-6,0 3-17,1-3-6,-3-2-8,2 1-7,0-1-17,-1-2-12,7 0-13,-12 0-18,6-4-36,1 1-147,3-5-335,2 1 148</inkml:trace>
          <inkml:trace contextRef="#ctx0" brushRef="#br1" timeOffset="123816.4961">936 1774 131,'0'0'130,"0"0"-6,0-6-14,0 6-9,3-4-4,0 0-12,-3 4-7,4-5-4,-4 5-13,4-2-8,-4 2-4,0 0-9,7-1 3,-7 1-8,0 0-2,13 3-5,-8-3-6,1 2-1,-1 1-2,5 0-8,-1-1-5,2 5-15,1-5-15,0 3-8,1-1-16,1-3-27,-2 0-120,1-1-209,-3 0 93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2:15.7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58F54D2-02D1-4AC5-A2EE-E8DF1035E542}" emma:medium="tactile" emma:mode="ink">
          <msink:context xmlns:msink="http://schemas.microsoft.com/ink/2010/main" type="writingRegion" rotatedBoundingBox="16208,12631 19544,15861 17476,17997 14140,14767"/>
        </emma:interpretation>
      </emma:emma>
    </inkml:annotationXML>
    <inkml:traceGroup>
      <inkml:annotationXML>
        <emma:emma xmlns:emma="http://www.w3.org/2003/04/emma" version="1.0">
          <emma:interpretation id="{EE1640F4-15E8-4917-894B-7DE886584950}" emma:medium="tactile" emma:mode="ink">
            <msink:context xmlns:msink="http://schemas.microsoft.com/ink/2010/main" type="paragraph" rotatedBoundingBox="17688,14040 19350,16027 18696,16574 17034,145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950D76C-68FC-46F1-9706-8F62D4E91EC1}" emma:medium="tactile" emma:mode="ink">
              <msink:context xmlns:msink="http://schemas.microsoft.com/ink/2010/main" type="line" rotatedBoundingBox="17688,14040 19350,16027 18696,16574 17034,14587"/>
            </emma:interpretation>
          </emma:emma>
        </inkml:annotationXML>
        <inkml:traceGroup>
          <inkml:annotationXML>
            <emma:emma xmlns:emma="http://www.w3.org/2003/04/emma" version="1.0">
              <emma:interpretation id="{020D4051-DFF2-4202-805F-864550FA2191}" emma:medium="tactile" emma:mode="ink">
                <msink:context xmlns:msink="http://schemas.microsoft.com/ink/2010/main" type="inkWord" rotatedBoundingBox="17688,14040 19350,16027 18696,16574 17034,14587"/>
              </emma:interpretation>
              <emma:one-of disjunction-type="recognition" id="oneOf0">
                <emma:interpretation id="interp0" emma:lang="en-IN" emma:confidence="0">
                  <emma:literal>home</emma:literal>
                </emma:interpretation>
                <emma:interpretation id="interp1" emma:lang="en-IN" emma:confidence="0">
                  <emma:literal>hour</emma:literal>
                </emma:interpretation>
                <emma:interpretation id="interp2" emma:lang="en-IN" emma:confidence="0">
                  <emma:literal>hair</emma:literal>
                </emma:interpretation>
                <emma:interpretation id="interp3" emma:lang="en-IN" emma:confidence="0">
                  <emma:literal>hall</emma:literal>
                </emma:interpretation>
                <emma:interpretation id="interp4" emma:lang="en-IN" emma:confidence="0">
                  <emma:literal>hail</emma:literal>
                </emma:interpretation>
              </emma:one-of>
            </emma:emma>
          </inkml:annotationXML>
          <inkml:trace contextRef="#ctx0" brushRef="#br0">2421 1093 156,'2'-11'174,"-2"11"-12,7-12-10,-2 4-5,-5 8-9,7-16-6,-4 7-5,-3 9 1,9-14-3,-4 9-4,-5 5-9,10-15-7,-10 15-9,5-9-8,-5 9-4,9-9-7,-9 9-7,6-7-3,-6 7-7,0 0-5,9-8-4,-9 8-6,0 0-5,0 0-2,0 0-1,0 0 5,9-6-6,-9 6-1,0 0 1,0 0-4,0 0-2,0 0-2,0 0-4,0 0-2,0 0-3,0 0-2,0 0-1,0 0-4,0 0 2,0 0 0,0 0 5,-2 38 0,0-26 1,-3 2-6,5 4 13,-2-2-11,-1 3 3,1-6-3,0 7-1,1 1-4,1-2 5,0-4-2,0-1-2,1 1-3,1-3 0,3 0-1,-1-1 5,3-2 0,-1-1-3,10 0 2,-1 0 0,6 0 0,1-4 0,5 0-5,2-1-1,-7 2 9,2-5-9,-3-5 1,-1 5 2,-3-2-4,2 2 9,0-4 1,-5 3-9,1-7 2,-5 4 7,4 0 7,-6-4 1,1 2-4,0 0 1,-3-5 6,6 0 9,-7 1 2,2-2 15,0 4-6,-2 0-1,2-5 0,-2 3-1,0-2-3,-5 12 5,7-18 2,-7 18 10,2-11-7,-2 11 3,5-11 0,-5 11-12,0 0-2,7-13-3,-7 13-19,0 0-8,0 0 21,0 0-22,0 0 6,0 0 3,0 0-5,-10 55-10,4-22 6,0-3-5,-1 12 8,-5 2-2,7 0-1,-6 4-36,6-3-36,-5 2-44,2-3-49,-1 4-59,-5 0-56,4-5-50,2 2-228,-8-5-594,-6-4 262</inkml:trace>
          <inkml:trace contextRef="#ctx0" brushRef="#br0" timeOffset="-803.8199">1414-445 56,'13'-11'105,"3"0"2,-1 1-4,5 0-4,-1 0-4,10-2-4,-7 4-1,6 2-2,4-3-6,-1 0-2,0 4-8,-1 1-4,-9 3-9,-2-1-2,0 2-11,-8 2-2,-11-2-10,16 6-2,-9 1-4,-2 2 0,-5-9-6,-12 26-2,2-8 0,-11 6 2,-1-2-7,-4 3 4,-4 1 1,6-3-6,0 1-6,-4-4 3,6-2-4,0 1 3,5-5-1,0-1-5,-2-1 2,4-1-2,1 1-3,4-3 11,0-2-14,-1 2 0,3-3-4,8-6 2,-12 9 3,12-9 5,-5 9-6,5-9 5,0 0-3,0 0 1,0 0 3,15 20-4,-5-15-3,9-2 3,0 6 7,1-3-11,3-1 3,6 3 12,-4 3-15,-3-3 4,-1 1-6,-2 3 6,1 1 2,-3-3-2,0 3-4,0 1 3,-8-1-3,-2-1 2,-2 0 0,-2 1 5,-3-2-2,0-11 1,-7 23-2,-1-8 2,-4-4 1,2 1 0,-6 0-1,1-4-3,-5 4 3,2-4 0,-2 0 2,1-1-4,-1 0-15,3-1-13,-2-3-15,2 2-15,1 0-16,1-2-15,1 0-20,1-2-105,1 1-230,-2-1 102</inkml:trace>
          <inkml:trace contextRef="#ctx0" brushRef="#br0" timeOffset="-13256.2884">1246 137 11,'0'0'73,"0"0"0,0 0-2,0 0-9,0 0-3,0 0-1,0 0 2,19-25-4,-19 25-4,0 0 0,0 0-1,0 0 0,0 0-2,0 0-4,0 0 7,0 0-2,0 0 0,0 0 5,0 0 5,0 0-7,0 0 9,0 0-6,0 0 9,0 0-3,0 0 5,0 0-1,0 0 2,0 0-5,0 0 0,-5-18-2,5 18 1,0 0-1,0 0-4,0 0-2,0 0 0,8-7-4,-8 7-2,0 0-2,0 0-3,0 0-3,0 0-3,0 0-4,0 0 0,0 0-5,9-5-2,-9 5-1,0 0-4,0 0 1,0 0-6,0 0 0,0 0-3,0 0 1,0 0-4,0 0 0,0 0 0,0 0 2,0 0-1,12-7 4,-12 7-3,0 0 7,0 0-1,0 0-2,0 0-2,0 0 3,0 0-1,0 0 4,0 0-5,0 0-1,24 9 0,-24-9 0,0 0-2,0 0-1,0 0-3,0 0 1,0 0-2,8 6 1,-8-6-2,0 0 2,0 0-4,9 10 6,-9-10-3,0 0 1,7 8 0,-7-8 6,0 0-6,8 10-1,-8-10-1,10 4 0,-10-4 0,9 8-2,-9-8 0,0 0 1,9 7-3,-9-7 3,6 13-1,-6-13 1,4 8 2,-4-8-4,5 12 3,-5-12-2,7 9 0,-7-9 6,3 12-4,-3-12 1,5 10-1,-5-10 4,7 12-3,-7-12-1,4 10 2,-4-10-2,6 8-1,-6-8 4,9 11-3,-9-11 2,7 12-1,-7-12 1,7 5-4,-7-5-1,6 12 3,-6-12-1,7 8 2,-7-8 0,10 8-2,-10-8 1,9 7 3,-9-7-1,7 10-2,-7-10 0,10 10-1,-10-10 2,9 8-3,-9-8 1,10 10-3,-10-10-2,8 10 1,-8-10 2,9 13 0,-4-6 2,2-1-4,1 2 2,-8-8 0,14 14-6,-7-6 0,0-1 3,1 6-3,-1-5 5,-2-3-1,-5-5 7,11 16-9,-6-7 2,1-4 0,-6-5-3,7 13-2,0-8 8,-2 5-6,-5-10-1,9 12 2,-6-7 2,-3-5 0,10 11-5,-10-11 1,6 9 7,-6-9-4,10 12 1,-10-12 0,10 9 0,-10-9-4,10 11 11,1-9-10,-11-2 2,6 10 2,0-2-1,4-3-3,-2 3 2,1-2 1,1 5 0,-1-3 0,4-5 0,-1 4 2,-1 3 4,2 0-5,-6-5 2,2 2-1,-1-3 1,1 5-2,-1-7 3,-1 6-3,2-2-1,-9-6 1,15 8 0,-8-2-5,0 0 1,-7-6 4,12 8 5,-12-8-8,8 9 6,-1 1-8,0-5 0,-7-5 1,10 13 3,-5-7-3,4 3 2,-3-2-4,0 1 4,4 0 0,-2-1 10,1 2-2,-2 1-11,3 0 0,-3 0 2,1-1-4,1 4 6,-2-7-5,0 3 2,1-1-1,2 5 1,-5-5 1,2 1-1,0-1 2,-2 0 2,-5-8 1,12 12 0,-5-4 6,-2 0-11,-5-8 1,14 11 0,-14-11-3,7 9 3,-4-1 1,-3-8-4,7 7 2,-7-7-2,8 8 4,-8-8 1,12 8-2,-12-8 0,6 7 0,-6-7 4,0 0-1,10 7 0,-10-7-3,0 0 2,10 8 2,-10-8-6,7 7 8,-7-7-3,0 0 1,14 7 1,-14-7 0,0 0 3,0 0-1,8 4 1,-8-4-1,0 0-2,0 0-1,0 0 3,0 0-3,9 5 0,-9-5-2,0 0-2,0 0-13,0 0-28,0 0-40,0 0-41,0 0-57,0 0-72,0 0-233,0 0-522,0 0 231</inkml:trace>
        </inkml:traceGroup>
      </inkml:traceGroup>
    </inkml:traceGroup>
    <inkml:traceGroup>
      <inkml:annotationXML>
        <emma:emma xmlns:emma="http://www.w3.org/2003/04/emma" version="1.0">
          <emma:interpretation id="{AF0C6CC6-F06F-416A-922C-80DFCB71EF48}" emma:medium="tactile" emma:mode="ink">
            <msink:context xmlns:msink="http://schemas.microsoft.com/ink/2010/main" type="paragraph" rotatedBoundingBox="15719,13136 19055,16366 17476,17997 14140,14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EDF6DE-7E02-45EF-A030-38C46D43BE17}" emma:medium="tactile" emma:mode="ink">
              <msink:context xmlns:msink="http://schemas.microsoft.com/ink/2010/main" type="inkBullet" rotatedBoundingBox="14970,13911 14996,13936 14984,13949 14957,13923"/>
            </emma:interpretation>
            <emma:one-of disjunction-type="recognition" id="oneOf1">
              <emma:interpretation id="interp5" emma:lang="en-IN" emma:confidence="0">
                <emma:literal>•</emma:literal>
              </emma:interpretation>
            </emma:one-of>
          </emma:emma>
        </inkml:annotationXML>
        <inkml:trace contextRef="#ctx0" brushRef="#br0" timeOffset="17215.9645">-1022-761 24,'0'0'35,"-7"-10"-4,7 10-3,0 0 1,-7-10-13,7 10-5,0 0-10,0 0-8,0-18-21,0 18-31,0 0 14</inkml:trace>
      </inkml:traceGroup>
      <inkml:traceGroup>
        <inkml:annotationXML>
          <emma:emma xmlns:emma="http://www.w3.org/2003/04/emma" version="1.0">
            <emma:interpretation id="{8A030D60-4067-46A8-B2F9-12D3C3B38BF0}" emma:medium="tactile" emma:mode="ink">
              <msink:context xmlns:msink="http://schemas.microsoft.com/ink/2010/main" type="line" rotatedBoundingBox="15831,13244 19055,16366 17930,17528 14706,14407"/>
            </emma:interpretation>
          </emma:emma>
        </inkml:annotationXML>
        <inkml:traceGroup>
          <inkml:annotationXML>
            <emma:emma xmlns:emma="http://www.w3.org/2003/04/emma" version="1.0">
              <emma:interpretation id="{2FB8FDC5-7EC0-48A9-B798-3B0FE48D5949}" emma:medium="tactile" emma:mode="ink">
                <msink:context xmlns:msink="http://schemas.microsoft.com/ink/2010/main" type="inkWord" rotatedBoundingBox="16594,13983 19055,16366 17930,17528 15469,15145"/>
              </emma:interpretation>
              <emma:one-of disjunction-type="recognition" id="oneOf2">
                <emma:interpretation id="interp6" emma:lang="en-IN" emma:confidence="0">
                  <emma:literal>3--1/15</emma:literal>
                </emma:interpretation>
                <emma:interpretation id="interp7" emma:lang="en-IN" emma:confidence="0">
                  <emma:literal>3--1115</emma:literal>
                </emma:interpretation>
                <emma:interpretation id="interp8" emma:lang="en-IN" emma:confidence="0">
                  <emma:literal>souls</emma:literal>
                </emma:interpretation>
                <emma:interpretation id="interp9" emma:lang="en-IN" emma:confidence="0">
                  <emma:literal>so" I's</emma:literal>
                </emma:interpretation>
                <emma:interpretation id="interp10" emma:lang="en-IN" emma:confidence="0">
                  <emma:literal>sorts</emma:literal>
                </emma:interpretation>
              </emma:one-of>
            </emma:emma>
          </inkml:annotationXML>
          <inkml:trace contextRef="#ctx0" brushRef="#br0" timeOffset="16569.6963">-24 589 22,'-2'-19'108,"2"19"-11,-7-16-6,7 16-15,-7-17-3,2 9-8,-2 0-3,-1-4-2,-3-1-5,3 3 2,-6-2-6,4-1-1,-4 5-3,2-2 0,0-1-7,6 2 0,-1 3-3,7 6-6,-17-15-6,10 8-5,-2-3-5,-3 3-7,2-2-9,-2 1-5,4-3-7,-3 3-7,1 0-2,2 0-11,-3 0-2,-1-3 1,2 0-5,-4 1-8,6 2-8,1-2-20,-1 0-59,1 0-143,-2-1 64</inkml:trace>
          <inkml:trace contextRef="#ctx0" brushRef="#br0" timeOffset="-15893.626">104 674 121,'0'0'147,"0"0"-7,0 0-5,0 0-3,0 0-12,0 0-12,0 0-5,0 0-14,0 0-5,0 0-11,0 0-9,0 0-6,0 0-4,0 0-8,0 0-4,-16 7-4,16-7-2,0 0-2,0 0-3,0 0-2,0 0 6,0 0-16,0 0-3,0 0 6,0 0-7,0 0-7,0 0-7,0 0-14,0 0-17,57-22-19,-30 7-17,2 1-37,-3-3-21,-3-1-113,1 0-255,2-4 114</inkml:trace>
          <inkml:trace contextRef="#ctx0" brushRef="#br0" timeOffset="-14642.006">11 757 45,'0'0'95,"0"0"-9,0 0-6,0 0-5,0 0 1,0 0-13,0 0-1,0 0-5,0 0-4,0 0 5,0 0-4,-13 5-3,13-5-4,0 0 1,0 0 1,0 0 1,0 0-7,0 0-1,0 0 4,0 0-2,0 0-1,0 0 6,0 0 4,0 0 0,0 0-2,0 0-1,0 0 0,0 0 0,0 0 2,0 0 8,0 0-11,0 0-3,0 0-1,0 0 0,39-19-4,-39 19 0,15-6-2,-6 3-2,-9 3-5,19-12 3,-9 9-1,2-2 0,-2-2-2,-1-1-3,-1 3 1,4-2-2,-12 7 2,17-8 1,-10 2-4,-7 6-1,17-11-3,-8 8-3,1-2 2,-2-1-2,-8 6 7,12-10-9,-5 5-1,-7 5 2,14-10-3,-9 5 2,-5 5 4,0 0 1,12-8 0,-12 8-2,0 0-2,12-8 1,-12 8-4,10-7 2,-10 7-3,14-12-1,-14 12 0,14-9 1,-6 5 2,-8 4-6,15-10-2,-6 5 2,0 0 3,-1 0-2,-8 5-1,22-10 1,-11 9-2,-11 1-2,18-8-2,-11 4 8,3-3-9,2 2 1,-1 1-3,-11 4 13,18-7-9,-9 2-4,-9 5 8,19-8-6,-9 1 6,0 4-3,0 1-3,1-6 2,-1 3 1,4 0 1,-4 0 3,2 0 2,3-3-2,-5 0 1,4 2 1,1-4-4,1 1 0,-3 2-3,3-1 4,1-4-2,-2 5 0,1-2-1,-1-2-2,-6 7-18,4-8 2,4 6-1,2-4 2,-4-3 0,3 4 5,-1-1-5,-2 2 4,4-4 1,3 1-1,-7 4-1,4-3 3,0-2 0,-2 3-1,5 1 2,-5-4 0,0 4-1,4 0 2,-6-3-4,1 3 5,-1 1 0,0-1 3,-3 2-3,-3-1 1,1 2-2,4-2 2,-6 2-1,1-3 0,-9 8-1,15-10 6,-5 9-1,-10 1-4,12-12 3,-3 9 1,-9 3-3,15-10-1,-4 3 3,-3 2 2,-1-2-7,-7 7 6,15-13-2,-15 13 0,12-6 0,-12 6-1,14-7 2,-14 7 2,7-6-4,-7 6 4,0 0-1,8-7-2,-8 7 1,0 0 4,0 0 0,12-6-2,-12 6 2,0 0-3,0 0 0,0 0 1,7-9 0,-7 9-2,0 0 2,0 0-5,0 0 4,0 0 2,0 0-5,0 0 0,0 0 2,0 0-1,0 0-3,0 0 1,0 0-2,0 0 2,0 0 6,0 0-8,0 0 4,0 0-1,0 0-4,0 0 3,0 0-2,0 0 3,0 0-1,0 0-1,0 0 0,0 0 0,0 0 0,0 0-1,0 0 0,0 0 0,0 0-1,0 0-1,0 0 1,0 0 0,0 0 2,0 0-4,0 0 2,0 0 5,0 0-7,0 0 5,0 0-3,0 0 2,0 0 1,0 0 0,0 0 0,0 0 6,0 0-7,0 0 0,0 0 0,0 0 1,0 0-2,0 0 3,0 0-1,0 0 2,0 0-3,0 0 1,0 0 9,0 0-9,0 0-1,4 26-2,-4-26 1,0 0 3,0 0-2,6 9-1,-6-9 1,0 0 1,0 0-5,0 0 6,0 0 5,0 0-6,0 0-2,0 15 2,0-15-2,0 0-1,0 0 3,0 0 4,0 0-5,0 0 4,9 8-2,-9-8 0,0 0-3,0 0 3,0 0-9,0 0-22,0 0-16,0 0-27,-15 16-25,15-16-23,-9 9-27,9-9-28,-12 6-15,12-6-23,-10 5-141,10-5-382,-16 4 169</inkml:trace>
          <inkml:trace contextRef="#ctx0" brushRef="#br0" timeOffset="36704.4396">734 693 148,'15'1'153,"-15"-1"-6,16 0-10,-16 0-9,18 4-8,-4-1-9,3-3-9,2 4-7,0-3-6,1 2-7,2 2-4,7-1-5,-12-1-10,4 1-4,3-3-8,-2 6 0,5-7-5,2 1-8,2 1 4,3-2-11,14-3-6,3-7-11,-1 7-19,3-8-29,3 3-14,6-7-22,-1-1-23,16-16-23,-17 12 0,18-8-18,-25 12-78,0-9-229,0 4 102</inkml:trace>
          <inkml:trace contextRef="#ctx0" brushRef="#br0" timeOffset="-7256.3965">2216 1162 26,'0'0'72,"0"0"-7,0 0-1,0 0 4,2-13 1,-2 13-12,0 0 0,5-10-4,-5 10-9,0 0 13,3-10-8,-3 10-10,0 0 3,0 0-6,7-10-6,-7 10 1,0 0-4,0 0 2,9-8-3,-9 8-3,0 0-8,0 0-2,0 0 17,12-5-18,-12 5-2,0 0 1,0 0-4,0 0 5,0 0-11,0 0 0,0 0 13,0 0-12,0 0 4,0 0-6,17 1 8,-17-1-7,0 0 4,0 0-6,0 0 5,0 0-2,0 0-2,0 0 9,0 0-4,0 0-7,0 0 1,0 0-1,0 0 3,0 0-2,0 0 8,0 0-3,0 0-11,0 0 15,0 0-21,0 0 18,0 0 3,0 0-10,15 4 5,-15-4 9,0 0 0,0 0 12,7 8-4,-7-8 3,0 0 1,0 0 6,0 0 2,0 0 0,0 0 6,0 0 0,0 0 2,0 0-4,0 0-5,0 0 9,0 0 1,0 0-1,0 0-5,0 0-5,0 0 1,0 0 3,0 0 0,0 0 0,0 0 0,9 7 3,-9-7-5,0 0 1,0 0-7,0 0 2,0 0 3,0 0-5,0 0 0,0 0 1,0 0-4,0 0 1,0 0-5,0 0 6,0 0-8,0 0-1,0 0 0,0 0-1,0 0-8,0 0 7,0 0-3,0 0 0,0 0 0,0 0-2,0 0 3,0 0 1,0 0-2,0 0 1,0 0 2,-31 12 0,31-12 5,-10 3-6,10-3 0,-9 6-2,9-6 3,-12 7-4,12-7-1,-10 5-1,10-5 4,0 0-5,-12 7-2,12-7 3,-10 3-2,10-3 0,0 0-4,-14 8 5,14-8-3,-7 6 0,7-6 1,-8 6-2,8-6-2,-11 8 3,11-8 5,-12 10-7,12-10 1,-13 7-4,8-3 4,5-4-6,-12 12 9,5-8-4,7-4-2,-14 9-1,9-2 4,5-7-3,-12 12 0,5-6 0,7-6 2,-10 10-1,10-10-2,-8 12 3,8-12 0,-11 9-1,6-4-2,5-5 0,-7 10 1,7-10 0,-12 13 0,12-13 1,0 0 1,-8 6-2,8-6 1,0 0-2,-9 8 3,9-8-4,-7 6 4,7-6-1,0 0 2,-8 8-3,8-8-1,0 0-1,0 0 2,-9 11-2,9-11-1,0 0 4,-12 8-1,12-8-3,-3 7 4,3-7-3,0 0 2,-9 13 2,9-13 0,-6 8-1,6-8-3,-7 8 4,7-8-2,-9 13-1,9-13-1,-8 11 3,8-11-2,-7 9 1,7-9 2,-5 11-4,5-11 1,-9 8 4,9-8-5,-7 9 4,7-9-2,0 0 7,-8 11-6,8-11-2,0 0 2,-7 8 0,7-8-1,0 0-1,-9 12 4,9-12-9,0 0 7,-6 11 0,6-11 2,-7 6-3,7-6 1,0 0-2,-7 11 3,7-11-3,-7 6 3,7-6 0,0 0 2,-5 8 0,5-8-4,0 0 1,-10 9 0,10-9 3,-7 8-4,7-8 1,0 0 3,-9 9-3,9-9 5,-6 8-4,6-8-1,-9 4-1,9-4 2,0 0 1,0 0-1,-7 12-4,7-12 2,0 0 0,-8 7 2,8-7-2,0 0 1,0 0-1,0 0 3,0 0-1,-9 9-2,9-9 5,0 0-6,0 0 6,-7 12-2,7-12 1,0 0 1,0 0-5,0 0 3,0 0 0,-8 5 1,8-5-2,0 0 1,0 0-2,0 0 2,-10 10 0,10-10 0,0 0-2,0 0 1,-16 5 0,16-5 0,0 0-1,0 0 2,0 0-3,-7 4 3,7-4-5,0 0 4,-7 8-2,7-8 2,0 0-1,0 0-2,0 0 2,-11 8 1,11-8-2,0 0-1,0 0 3,0 0 3,0 0-4,-9 4-1,9-4-1,0 0 1,0 0 2,0 0-4,0 0 2,0 0 0,0 0-1,0 0 3,-10 9-4,10-9 3,0 0-3,0 0 4,0 0-2,0 0-1,0 0-1,0 0 3,0 0-1,-5 10 2,5-10 0,0 0-4,0 0 2,0 0 2,0 0-1,0 0 4,0 0-7,0 0 1,0 0 2,0 0 0,0 0 1,0 0-4,0 0 3,0 0 0,0 0-1,0 0 2,0 0 6,0 0-9,0 0 1,0 0-1,0 0-2,0 0 4,0 0-2,0 0 1,0 0 2,0 0-1,0 0-2,0 0 1,0 0 0,0 0 1,0 0 0,0 0-1,0 0-1,0 0 1,0 0-4,0 0 5,0 0-3,0 0 1,0 0-3,0 0 3,0 0-2,0 0 6,-9 6-6,9-6 3,0 0 0,0 0 8,0 0-10,0 0 1,-8 7 0,8-7 1,0 0-1,0 0 3,0 0-4,-9 13 2,9-13 0,0 0 1,0 0-5,-12 11 3,12-11 0,0 0 3,-7 6 1,7-6-5,0 0 4,0 0-3,-8 6 2,8-6-4,0 0 5,0 0 3,0 0-7,0 0 3,0 0 0,0 0 1,0 0-1,-9 12-3,9-12 2,0 0 3,0 0-7,0 0 4,0 0 1,0 0 1,0 0-1,0 0-1,0 0 0,0 0 3,0 0-4,-7 7 4,7-7-4,0 0 6,0 0 0,0 0-7,0 0 1,0 0 1,0 0-1,0 0 1,0 0-1,0 0-1,0 0 4,0 0-5,0 0 4,0 0 0,0 0-2,-10 5 1,10-5-1,0 0 3,0 0-1,0 0 1,0 0-2,0 0 0,0 0-1,0 0-1,0 0 1,0 0 2,0 0 0,0 0-3,0 0 4,-8 4-3,8-4-1,0 0 2,0 0-3,0 0 1,0 0 4,0 0 5,-11 5-7,11-5 0,0 0-2,0 0 3,-8 7-4,8-7 3,0 0 1,0 0-3,-11 10 6,11-10-5,-8 10 0,8-10-1,0 0 2,0 0-5,0 0 7,-9 3 0,9-3-3,0 0 1,0 0-3,0 0 2,-10 5-1,10-5 2,0 0 1,0 0 0,-8 7 0,8-7-2,0 0 2,0 0-1,0 0 0,0 0-1,0 0-1,-7 9 2,7-9 0,0 0 0,0 0-1,0 0-1,0 0 2,0 0 4,0 0-5,0 0 3,0 0-1,0 0-4,0 0 6,0 0-6,0 0-2,0 0-7,0 0-27,0 0-38,0 0-32,0 0-54,0 0-26,-9 8-176,9-8-396,0 0 175</inkml:trace>
          <inkml:trace contextRef="#ctx0" brushRef="#br0" timeOffset="-6200.4796">1712 1826 76,'0'0'103,"0"0"-10,0 0-2,0 0 3,0 0-8,0 0 7,0 0-11,0 0 2,0 0-11,0 0 9,0 0-15,0 0-4,0 0-9,0 0 7,0 0-5,0 0 2,0 0 0,0 0-6,0 0 5,0 0-2,0 0-5,0 0-3,0 0-4,-34-17-4,34 17 1,0 0-4,0 0-8,0 0 2,0 0 6,0 0-9,0 0 1,0 0-6,0 0-3,0 0-1,0 0-5,0 0 2,0 0-1,0 0-2,0 0-1,0 0-8,0 0-27,-13-7-20,13 7-31,0 0-40,0 0-30,0 0-18,0 0-88,-12-3-271,12 3 120</inkml:trace>
          <inkml:trace contextRef="#ctx0" brushRef="#br0" timeOffset="-4592.3676">1690 1795 71,'0'0'68,"0"0"-7,0 0-7,12-8 14,-12 8-18,7-6 3,-7 6-6,12-8-1,-12 8 25,8-7-20,-8 7 2,9-7 6,-9 7-8,0 0 3,14-6 0,-14 6 2,0 0 4,10-6 1,-10 6-3,0 0 3,0 0-9,0 0 3,5-9 0,-5 9-5,0 0-2,0 0-6,0 0-3,0 0 3,0 0-7,0 0 1,0 0-10,0 0 1,0 0-4,0 0-7,0 0 7,0 0-4,0 0-4,0 0 3,0 0 1,0 0 3,0 0 5,-24 24-6,24-24 4,-12 9 1,12-9 3,-8 13 1,-1-7 5,2 1-1,-1-2-1,8-5 4,-9 13-6,-1-7 0,10-6 7,-12 16-4,5-8 3,0 2-4,1 1-2,-1-5-5,-2 4-3,6-1-1,3-9 0,-19 14-3,10-3 3,3-6-3,6-5-2,-16 18-1,13-11 1,-2 1-1,5-8-1,-11 14 1,5-6 3,6-8-3,-11 14 3,6-6-2,5-8 0,-7 12-6,7-12 3,-6 11-4,6-11 2,-6 6-4,6-6 3,-8 11-4,8-11 1,0 0-1,-7 9-1,7-9 0,0 0-2,-8 10-1,8-10 2,0 0-2,0 0 2,0 13-3,0-13 1,0 0 1,0 0-1,-4 12 1,4-12 1,0 0-2,0 0 2,-7 8-3,7-8 2,0 0-2,0 0 2,0 0-15,0 0-24,0 0-32,0 0-43,0 0-59,0 0-74,0 0-135,0 0-409,0 0 182</inkml:trace>
          <inkml:trace contextRef="#ctx0" brushRef="#br0" timeOffset="2215.6135">958 1883 53,'0'0'50,"0"0"-2,0 0-10,0 0 3,0 0 2,0 0-1,0 0 5,0 0 4,0 0-8,0 0 13,0 0-5,0 0 5,35 15-4,-35-15-15,17 5 11,-5-2 12,-12-3-8,19 0-1,-7 4 0,2 0-4,3-4-5,-2 0-3,2 0 3,2 0-3,-2 2 0,2 0-6,2-4-1,1 4-3,-2-4-1,-1 0 3,1 4 3,-1-7-4,0 5 4,0 0-1,0-1 7,-4-4-3,-3 3 0,-12 2 0,27 0-2,-13 0-1,-14 0-3,27 0-4,-15 0-3,-12 0-4,22-1 0,-22 1 5,23 0-5,-13-4-6,-10 4 0,24 0 0,-12-1-5,-12 1 5,24 0-2,-14-3 0,-10 3 0,22 0 5,-22 0-4,26 0 5,-14-1 4,-12 1-2,20-3 0,-20 3 2,17 1-1,-17-1 3,22 0-2,-10 0 5,-12 0-4,21-1 2,-9-3 0,-12 4 3,19 4-12,-19-4 4,22-4-4,-22 4-1,15 0 5,-15 0-4,0 0-1,19 0-5,-19 0 1,0 0-4,9 7 5,-9-7-5,0 0 1,0 0 2,0 0-4,0 0-1,0 0 7,0 0-7,0 0 6,0 0-8,0 0 5,0 0-2,17-2 5,-17 2 3,0 0-11,0 0 2,0 0 2,0 0-5,0 0-2,0 0 2,0 0-1,0 0-1,0 0-15,0 0-25,0 0-25,0 0-26,0 0-52,0 0-45,0 0-156,0 0-372,0 0 165</inkml:trace>
          <inkml:trace contextRef="#ctx0" brushRef="#br0" timeOffset="865.9082">1919 2125 67,'3'-11'226,"-3"11"-14,0 0-21,0 0-13,0 0-18,0 0-10,0 0-15,0 0-16,0 0-11,11-6-8,-11 6-12,0 0-7,0 0-4,0 0 1,-26 23-9,26-23-7,-10 17-7,1-6-4,2-2-4,2 2-4,2-1-4,-2-1-5,1 0 3,4-9-7,-5 22 3,5-22-10,0 20 1,-1-14 4,1-6 1,6 19-1,-4-10 1,-2-9 1,14 17 3,-4-7-4,-1-3 3,3 2-4,-2-4-1,3 1-4,-4 3 1,0-2-1,-1-2-2,4 2-3,0 1 5,2 2-5,-6-4 1,4 3-2,2 1 2,-2 3-2,-4-5-3,4-3-3,-3 5-1,-1 0 9,-1-2-8,2 0 3,-4 0-1,-5-8-1,10 14 0,-3-8 4,-2 1 1,-5-7 3,7 10-5,-7-10 4,0 0 3,0 15-2,0-15-5,0 0 0,0 0 3,-10 16-3,10-16 0,-17 5-5,3-3-1,14-2 1,-24 5 4,7-5-2,1 0-7,-1-4-5,-1 3-12,1-1-14,-1-3-18,-2-3-19,-1 3-9,-4-3-21,3-4-13,6 2-32,-1-1-25,-2-1-24,4 1-20,3-2-177,-7 1-416,6-2 184</inkml:trace>
          <inkml:trace contextRef="#ctx0" brushRef="#br0" timeOffset="1191.061">1921 2085 239,'0'0'238,"0"0"-10,0 0-10,8-3-2,-8 3-7,0 0-4,21-4-10,-11 3-4,4 1-13,3-3-15,2-1-11,4 3-9,0-3-15,7 1-7,8 1-12,-4 0-5,11-2-8,1 0-8,-2 1-4,-6 2 7,8-3-15,-14 2-12,4 2 2,-3-3-4,-1 1-7,-12 1-5,3 1-6,-1-4 6,-2 4-12,-3 0-4,-3-3 1,0 2-3,-14 1-5,22 0-4,-22 0-6,12-2-21,-12 2-25,14-3-31,-14 3-34,0 0-36,0 0-48,0 0-40,13-4-52,-13 4-245,0 0-557,0 0 246</inkml:trace>
          <inkml:trace contextRef="#ctx0" brushRef="#br0" timeOffset="16775.6036">-417-147 42,'0'0'52,"0"0"-7,-11-11 2,11 11-9,-8-8 1,8 8-11,-12-10 0,12 10-6,-9-13-9,1 7-19,-1-3-21,-4-1-27,-3 1-58,1-6 26</inkml:trace>
          <inkml:trace contextRef="#ctx0" brushRef="#br0" timeOffset="16996.0923">-896-616 31,'0'0'77,"-11"-13"-5,11 13-8,-9-12-9,9 12-5,-12-11-7,12 11 7,0 0-24,-8-10-27,8 10-19,-6-10-55,6 10-80,0 0 35</inkml:trace>
          <inkml:trace contextRef="#ctx0" brushRef="#br0" timeOffset="18089.4646">-349-674 53,'0'0'51,"0"0"-4,0 0-5,0 0 0,0 0-3,0 0 5,0 0-6,0 0 4,-2-15 2,2 15-14,0 0 8,0 0 5,0 0-5,0 0-1,-1-13-1,1 13 4,0 0-4,0 0 6,0 0-12,0 0 12,0 0-19,0 0 3,0 0-4,0 0-4,0 0-3,0 0 0,0 0-1,0 0 1,0 0-9,0 0 5,0 0-4,0 0-2,0 0-1,0 0 6,0 0 0,0 0-6,0 0 1,0 0-3,0 0-1,0 0 5,0 0 0,0 0-9,0 0 2,0 0 1,0 0 8,0 0-10,0 0 8,0 0-1,0 0-5,0 0-10,0 0 12,0 0-4,0 0 1,0 0 1,0 0 2,0 0 0,0 0 6,0 0-7,10 37-4,-10-37 10,0 20-2,0-9 5,0-11 2,-2 25-3,0-12-2,2-13-2,0 30-4,-3-17 4,1 6 3,-5-2 0,4-2-5,-2 1 5,3 1 3,-5-2-9,2-1 9,2-3-10,-4 4-3,2-3 6,1-3 0,-1 3 2,4 1-4,1-13-1,-7 19 0,5-12 2,2-7 7,-10 16 9,10-16 4,-9 13 2,1-6-5,-2-4 0,-6 2-2,-4-4-2,-3 5 0,1-5 0,0 3 8,-5-1-12,-2-3-1,0 0-2,6 0-2,0 0 4,0 0-2,6-2 0,-2 1-5,1-3 0,-1 3 1,7-2-3,12 3-16,-22-3-10,22 3-11,-17-5-11,17 5-22,-14-3-26,14 3-18,0 0-75,-5-14-202,5 14 89</inkml:trace>
        </inkml:traceGroup>
      </inkml:traceGroup>
      <inkml:traceGroup>
        <inkml:annotationXML>
          <emma:emma xmlns:emma="http://www.w3.org/2003/04/emma" version="1.0">
            <emma:interpretation id="{AEFA9FE2-02BD-418C-8A8F-50092B27E55F}" emma:medium="tactile" emma:mode="ink">
              <msink:context xmlns:msink="http://schemas.microsoft.com/ink/2010/main" type="line" rotatedBoundingBox="15748,14933 17655,16740 16950,17483 15044,15677"/>
            </emma:interpretation>
          </emma:emma>
        </inkml:annotationXML>
        <inkml:traceGroup>
          <inkml:annotationXML>
            <emma:emma xmlns:emma="http://www.w3.org/2003/04/emma" version="1.0">
              <emma:interpretation id="{B61BCF81-DDBB-440A-9F60-ABDF1DE26AFF}" emma:medium="tactile" emma:mode="ink">
                <msink:context xmlns:msink="http://schemas.microsoft.com/ink/2010/main" type="inkWord" rotatedBoundingBox="15748,14933 17655,16740 16950,17483 15044,15677"/>
              </emma:interpretation>
              <emma:one-of disjunction-type="recognition" id="oneOf3">
                <emma:interpretation id="interp11" emma:lang="en-IN" emma:confidence="0">
                  <emma:literal>rent</emma:literal>
                </emma:interpretation>
                <emma:interpretation id="interp12" emma:lang="en-IN" emma:confidence="0">
                  <emma:literal>rei</emma:literal>
                </emma:interpretation>
                <emma:interpretation id="interp13" emma:lang="en-IN" emma:confidence="0">
                  <emma:literal>rani</emma:literal>
                </emma:interpretation>
                <emma:interpretation id="interp14" emma:lang="en-IN" emma:confidence="0">
                  <emma:literal>reis</emma:literal>
                </emma:interpretation>
                <emma:interpretation id="interp15" emma:lang="en-IN" emma:confidence="0">
                  <emma:literal>recti</emma:literal>
                </emma:interpretation>
              </emma:one-of>
            </emma:emma>
          </inkml:annotationXML>
          <inkml:trace contextRef="#ctx0" brushRef="#br0" timeOffset="-12032.0984">-14 727 21,'0'0'52,"0"0"-9,0 0-3,0 0-2,0 0-7,0 0 0,0 0-6,0 0-8,0 0-6,0 0-11,0 0-8,25 12-16,-25-12-23,0 0-50,9 7 23</inkml:trace>
          <inkml:trace contextRef="#ctx0" brushRef="#br0" timeOffset="-1458.4982">-580 643 115,'-5'-12'154,"5"12"-12,-1-18-14,1 18-9,0-18-11,0 18-2,0-15-12,0 15-7,5-13-5,-5 13-4,10-12-5,-10 12 6,15-8-8,-3 6 2,4-1-1,1 1-5,2 4-4,1 5-1,1-2-7,-3 1-8,-2 2-2,2 2-3,-7 7-4,1 1-4,-4-1 1,-1 3 1,-5 4-4,-7 3-2,-4-1 0,-1 4-18,-6-5 1,-11 10-2,8-10 1,-15 6-8,10-6 6,2-4-5,-2-1 3,0-2 0,0-1-2,2 1 0,7-4 0,-4-2 0,4 3-2,-1-8 4,8 1-3,-3 0-4,1-2 3,10-6 1,-12 12-1,12-12 3,-7 7-1,7-7 1,0 0 7,-8 5 2,8-5 6,0 0 11,0 0 4,0 0 3,26 5-3,-26-5-6,52-5 3,-5 1-4,4-2-5,0-4-10,-3 3-18,7 2-34,-3-9-42,0 2-41,1-5-49,0-2-49,-7 2-127,8-3-372,-6-1 166</inkml:trace>
          <inkml:trace contextRef="#ctx0" brushRef="#br0" timeOffset="-12416.8848">73 674 82,'0'0'90,"0"0"-1,0 0-1,0 0 5,0 0-9,-5-16 8,5 16-12,0 0 0,0 0 2,0 0 0,0 0 2,0-15-7,0 15 1,0 0-3,0 0-8,0 0-2,0 0-11,0 0-3,0 0-7,0 0 0,0 0-8,0 0-6,0 0-1,0 0-5,0 0-4,0 0 4,0 0-5,0 0-3,0 0-2,0 0 0,0 0 1,0 0 0,0 0-4,0 0-3,-19 28 4,19-28-5,-7 18 2,2-8 1,2 0-13,-3 0-10,1-2-18,-2 7-12,2-5-14,0 1-4,0 1-18,3 1-16,-1-3-11,3-10-19,-10 18-89,6-11-232,4-7 104</inkml:trace>
          <inkml:trace contextRef="#ctx0" brushRef="#br0" timeOffset="-11767.2503">46 739 22,'0'0'76,"0"0"-2,0 0-6,0 0-2,0 0-4,0 0-11,0 0-2,0 0-4,0 0-9,0 0-1,0 0 1,0 0-13,0 0 4,0 0 1,0 0-1,0 0-5,0 0-6,0 0-1,15 30-5,-15-30-4,5 11-4,-5-11-5,3 17-21,-3-17-5,7 13-13,-2-6-16,-5-7-49,9 14-116,-7-4 52</inkml:trace>
          <inkml:trace contextRef="#ctx0" brushRef="#br0" timeOffset="-11411.1376">81 715 59,'0'0'95,"0"0"-7,0 0-1,0 0 1,0 0-1,0 0-1,0 0-1,0 0-6,0 0 9,0 0-2,0 0-9,0 0-7,0 0-1,0 0-18,0 0 4,0 0-10,0 0-9,0 0-2,0 0-7,0 0-5,0 0 8,0 0-2,0 0-24,0 0-18,4 37-1,-4-37-27,10 20 0,-7-12-24,3 2-14,-3 0-17,4 0-14,-2-3-58,-2 6-181,1-2 80</inkml:trace>
          <inkml:trace contextRef="#ctx0" brushRef="#br0" timeOffset="-10097.5674">22 856 90,'0'0'141,"-2"-15"-8,2 15 0,0 0 0,-5-13-3,5 13-4,0 0-2,0 0 0,0 0-6,0-17-4,0 17-10,0 0-2,0 0-8,0 0-4,0 0-13,0 0-7,5-11-5,-5 11-9,0 0-5,0 0-6,0 0-2,0 0-9,0 0 1,0 0-9,0 0 2,0 0-5,0 0-3,0 0 1,0 0 0,0 0-6,0 0-2,0 0-3,0 0 7,0 0-14,0 0 6,0 0 0,0 0-4,0 0 5,0 0-1,0 0-2,7 38-3,-7-38 4,1 8-1,-1-8-1,0 0-1,6 18 0,-6-18 2,1 9-4,-1-9 6,2 13-2,-2-13 1,5 12-2,-5-12 3,9 11 2,-9-11 0,3 12-2,-3-12 5,3 13-3,-3-13 0,4 13-3,-4-13 1,5 11 0,-5-11-1,3 14 0,-3-14 2,6 13-5,-6-13 7,5 15-7,-5-15 0,5 14 1,-2-8-5,-3-6 4,9 17 0,-4-9-2,0 1 0,2-1-1,-7-8 3,12 16-1,-4-8-3,-1 0 2,-3 2-1,-4-10 1,12 15 0,-9-7-4,4-1 4,-7-7-2,8 13-1,-3-6 0,-5-7 3,7 12 0,-7-12-1,9 11 3,-9-11-5,5 12 2,-5-12-2,8 13 4,-8-13-3,4 8 1,-4-8 0,7 12-3,-7-12 1,7 11 0,-7-11 3,8 9-5,-1-3 5,-7-6 0,5 12 3,-2-2 2,-3-10 4,9 15 0,-2-6-2,0-1 0,0 0 2,1 0-2,-1 1 0,-7-9-1,10 15 1,-5-3-1,2-5-3,2 1 2,-3-2-2,3 1 3,-4 5-3,4-4-2,-3-1 2,3 2 0,1 3-1,2 1 1,-5-5 0,3 1-5,-1 2 1,-1 0 2,4-3 0,-1 4 1,-5-1 1,3-5 0,3 6 2,-5-5-2,0 2-1,-2 0-1,0 2 4,2-3 0,-1 3-2,-2-2 5,-4-9-1,12 14 0,-9-5 1,4 0-2,-7-9 2,9 16-5,-3-9 3,0 0-3,-6-7 3,10 13-3,-5-8 6,-5-5-7,9 16 0,-8-9-1,-1-7 1,7 13 1,0-6-2,-7-7-1,8 12-1,-2-6 3,-6-6-1,6 14 0,1-6 0,-7-8 4,5 12 0,-5-12-4,7 14-3,0-4-1,-5-3 4,-2-7 0,12 14 7,-6-7-1,-2 1-1,3 5-1,0-2-2,-1-3 2,3-1 1,-4 4-5,-5-11 1,9 13 9,-3-8 0,1 2-5,-7-7 4,9 13-8,-6-6 1,-3-7 0,12 9 4,-12-9-5,9 12-2,-9-12 4,5 8-4,-5-8-2,5 10 5,-5-10 0,0 0-3,10 5-1,-10-5 5,0 0-1,0 0 0,5 9 1,-5-9-5,0 0 4,0 0 3,0 0-2,0 0 4,11 11-6,-11-11 6,0 0-1,0 0-2,0 0 0,0 0-2,0 0 5,3 5-1,-3-5-2,0 0 2,0 0-3,0 0 3,0 0 0,7 10-6,-7-10 7,0 0-5,0 0 1,0 0 4,0 0-1,0 0-4,0 0-4,0 0 4,10 6 1,-10-6-3,0 0 0,0 0-2,0 0-2,0 0 3,0 0-2,7 7 3,-7-7 2,0 0-3,0 0-1,0 0-6,5 10 8,-5-10-5,0 0 1,0 0 2,5 11-2,-5-11 1,0 0 2,0 0 1,9 9-3,-9-9 0,0 0 0,0 0-1,0 0 1,0 0 0,7 11-1,-7-11 1,0 0 2,0 0-1,0 0-3,0 0 0,0 0 4,0 0-4,1 12 6,-1-12-9,0 0 3,0 0 1,0 0 1,0 0 4,0 0-2,0 0-3,0 0 0,7 8 0,-7-8 0,0 0-5,3 8 6,-3-8 2,0 0-4,0 0 3,0 0-7,7 11 7,-7-11 0,0 0-6,0 0 3,0 0 1,0 0 3,0 0-6,0 0 5,0 0-2,0 0-1,0 0-14,0 0-21,0 0-32,0 0-43,0 0-60,0 0-59,0 0-73,0 0-162,-32-32-502,25 16 223</inkml:trace>
          <inkml:trace contextRef="#ctx0" brushRef="#br0" timeOffset="-5214.5255">1082 1992 47,'-15'0'81,"15"0"-4,0 0 2,0 0 0,0 0 2,0 0 2,0 0 7,0 0-5,0 0-2,0 0-6,-21-2-12,21 2-2,0 0-3,0 0-1,0 0-3,-13-4 3,13 4-6,0 0-7,0 0 4,0 0-5,-11-12-7,11 12 0,0 0-4,0 0-3,-8-6 1,8 6 0,0 0 1,0 0 0,0 0-3,0 0-1,-14-4-7,14 4-5,0 0-1,-13-5 5,13 5-6,0 0-2,-18-1 0,18 1-7,-15-2 10,15 2-4,0 0-8,-22-2 4,22 2 0,-14 0-4,14 0 3,0 0-1,-15 2-8,15-2 9,0 0-7,0 0-1,0 0 3,0 0 3,0 0-8,0 0 3,-17 0-3,17 0-1,0 0 5,0 0 3,0 0-4,0 0 1,0 0 1,0 0-1,0 0 1,0 0 1,0 0 2,0 0-2,0 0 0,0 0 3,0 0-3,0 0 8,0 0 0,0 0 0,0 0 1,0 0-3,0 0 5,0 0-4,0 0 4,0 0 3,0 0 3,0 0 0,0 0 4,0 0 0,0 0 1,0 0 6,0 0 8,39 6-10,-39-6 4,21 2 0,-11 0 0,-10-2 0,20 3-1,-8 1-3,2-4 1,0 1-3,-1 3-3,-2-1-1,6-2-1,-2 3-1,-1-1-3,3-3-7,0 1 5,2-2-2,-2 2 0,-2-1-1,4-1 0,-6 2-2,3-1-3,-16 0 0,31 3 1,-14-3 6,3 1-7,-10 3-3,6-8 1,-1 4-3,1 4 3,-16-4 0,23 0 2,-9-5-4,-14 5 0,22 1 7,-11-1-6,-11 0-4,25 0 6,-15 0-4,4 4-2,-14-4 0,31 0 1,-18 3-4,-2-3 1,-11 0 0,20 1 2,-10 1 2,4 0-3,-14-2 2,15 0-5,-15 0 1,14 4 2,-14-4-3,16 2 2,-16-2 1,11 3-1,-11-3 6,12 6-6,-12-6-2,0 0 3,0 0 2,0 0-3,11 3 2,-11-3-1,0 0 2,0 0-2,0 0 0,0 0 3,8 6 0,-8-6 0,0 0-4,0 0 0,0 0 2,0 0 1,0 0-2,0 0 0,0 0 7,0 0-4,0 0-2,0 0-1,0 0-1,0 0 1,0 0 3,0 0-2,0 0-2,0 0-1,0 0-1,0 0 1,0 0-6,0 0-9,0 0-13,0 0-11,0 0-5,0 0-10,0 0-7,0 0-13,-41-18-14,33 16-18,8 2-20,0 0-14,-21-4-16,21 4-10,0 0-124,-15-2-314,15 2 139</inkml:trace>
          <inkml:trace contextRef="#ctx0" brushRef="#br0" timeOffset="-3660.4">802 2254 77,'0'0'99,"0"0"-4,0 0-8,0 0-1,0 0-4,0 0 5,0 0-1,-8-20-6,8 20-2,0 0-3,0 0-8,0 0-4,0 0-1,0 0-12,0-18 5,0 18-5,0 0 8,0 0-7,5-10-3,-5 10 1,0 0-11,0 0-5,7-10 4,-7 10-7,0 0-6,0 0 3,0 0-8,0 0 1,0 0-8,0 0 11,0 0-12,0 0 3,0 0-2,0 0-5,0 0 4,0 0-1,0 0-7,0 0 10,0 0-15,0 0 8,0 0-6,0 0 3,25 14-6,-25-14-11,0 0-2,0 0 2,0 0-2,10 4-3,-10-4 1,0 0-11,0 0-1,0 0-4,0 0-10,0 0-13,0 0-10,0 0-17,0 0-4,0 0-20,11 3-92,-11-3-216,0 0 96</inkml:trace>
          <inkml:trace contextRef="#ctx0" brushRef="#br0" timeOffset="-3269.6351">814 2237 64,'0'0'65,"0"0"-9,0 0 3,0 0-13,0 0-1,0 0-6,0 0-9,0 0 3,0 0-7,0 0-1,0 0 2,0 0-11,0 0-4,0 0 0,0 0-8,0 0-6,0 0 5,0 0 2,0 0-7,0 0-6,0 0-8,0 0-4,0 0-13,0 0-9,0 0-32,0 0-81,-8 5 36</inkml:trace>
          <inkml:trace contextRef="#ctx0" brushRef="#br0" timeOffset="-2168.1172">862 2217 109,'0'0'164,"0"0"-3,0 0-10,0 0 2,0 0-2,0 0 1,0 0-2,0 0-3,0 0 0,0 0-5,0 0 0,0 0-8,0 0-6,0 0-9,0 0-4,0 0-11,0 0-6,0 0-10,0 0-13,0 0-2,0 0-8,0 0-5,0 0-5,0 0 2,0 0 4,-10 25 2,10-25-5,-2 22-2,0-12-1,1 1-10,-3 6-5,2-2-2,2 3-4,-5 1-5,5 0 0,-3-3-5,1 3-1,-3-1 0,0 2-14,-2-4-27,2 0-34,0 3-41,-4-6-46,-3 7-43,4-8-46,-4-1-242,-5-3-508,1 1 225</inkml:trace>
        </inkml:traceGroup>
      </inkml:traceGroup>
    </inkml:traceGroup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4:17.001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4D66CD-8EAE-4D76-B92F-85D6448C27B1}" emma:medium="tactile" emma:mode="ink">
          <msink:context xmlns:msink="http://schemas.microsoft.com/ink/2010/main" type="writingRegion" rotatedBoundingBox="20441,8312 19785,13273 18876,13153 19533,8192">
            <msink:destinationLink direction="with" ref="{87EE9B48-9D36-4DCA-B93B-2F33E29BA3AD}"/>
          </msink:context>
        </emma:interpretation>
      </emma:emma>
    </inkml:annotationXML>
    <inkml:traceGroup>
      <inkml:annotationXML>
        <emma:emma xmlns:emma="http://www.w3.org/2003/04/emma" version="1.0">
          <emma:interpretation id="{74D44CE4-24A9-4979-9A13-436A970C0F06}" emma:medium="tactile" emma:mode="ink">
            <msink:context xmlns:msink="http://schemas.microsoft.com/ink/2010/main" type="paragraph" rotatedBoundingBox="20441,8312 19785,13273 18876,13153 19533,81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4A6813-0BB5-4686-BA2B-F0672FDF9683}" emma:medium="tactile" emma:mode="ink">
              <msink:context xmlns:msink="http://schemas.microsoft.com/ink/2010/main" type="line" rotatedBoundingBox="20441,8312 19785,13273 18876,13153 19533,8192"/>
            </emma:interpretation>
          </emma:emma>
        </inkml:annotationXML>
        <inkml:traceGroup>
          <inkml:annotationXML>
            <emma:emma xmlns:emma="http://www.w3.org/2003/04/emma" version="1.0">
              <emma:interpretation id="{D850EB0D-8FE1-4E78-AFF7-36DE456218A5}" emma:medium="tactile" emma:mode="ink">
                <msink:context xmlns:msink="http://schemas.microsoft.com/ink/2010/main" type="inkWord" rotatedBoundingBox="20277,8290 20024,10202 19753,10167 20006,8255"/>
              </emma:interpretation>
            </emma:emma>
          </inkml:annotationXML>
          <inkml:trace contextRef="#ctx0" brushRef="#br0">-510 359 40,'0'0'152,"0"0"-14,0 0-11,0 0-6,0 0-15,-10-2-10,10 2-6,0 0-20,0 0 0,0 0-6,0 0-12,0 0-4,10-9 0,-4 5-7,2 0-3,3-3-4,3-1-10,-3 2-1,8-4-7,-4 4-15,2 1-21,3-5-16,1 2-34,-3-3-51,-2 3-71,4 0-208,-2-1 92</inkml:trace>
          <inkml:trace contextRef="#ctx0" brushRef="#br0" timeOffset="-309.8178">-500 320 34,'0'0'126,"0"0"-13,0 0-9,0 0-8,0 0-12,0 0-8,0 0-7,0 0-10,0 0-3,0 0-8,0 0-1,23-2-10,-16 0-12,3 0-16,5 1-21,-3-3-30,3 0-50,-2 2-48,0-3-151,6-6 67</inkml:trace>
          <inkml:trace contextRef="#ctx0" brushRef="#br1" timeOffset="65939.6819">-490 377 4,'-11'2'133,"11"-2"-10,-4 1-6,4-1-10,0 0-11,0 0-27,0 0 14,0 0-4,0 0-8,0 0-7,0 0-8,0 0-2,0 0-15,0 0 0,13-11 1,-10 6-5,6 1-3,0-6-5,2 3-4,0-3-3,4-2 1,1-1-1,0-1-1,2 1-5,1 1-4,-1 1 0,-2-2-3,1 3-1,0-1-14,-7 3 2,2 0-14,-3 0-1,1 3 0,-1-3-2,-2 1-3,-2 3 3,-1 1-10,2-2 4,-6 3-11,4-2-2,-4 4-7,1-5-15,-1 5-27,0 0-63,0 0-166,0 0 73</inkml:trace>
          <inkml:trace contextRef="#ctx0" brushRef="#br1" timeOffset="65538.0414">-367 348 49,'0'0'85,"0"0"-6,0 0-16,0 0 1,0 0-5,0 0-7,7-5-7,-5 2-7,4 0-4,0-2-34,3-4-44,-3 2-44,1-4-94,1-1 41</inkml:trace>
          <inkml:trace contextRef="#ctx0" brushRef="#br0" timeOffset="86962.0333">-424 415 33,'0'-3'153,"0"3"-11,-1-6-13,1 6-17,-1-5-10,1 5-9,0 0-16,0-6-1,0 6-8,0 0-9,0 0-2,0 0-7,-4-2-7,4 2-3,0 0-9,0 0-1,0 0-2,0 0 1,0 0-4,0 0 0,0 0-8,0 0-2,0 0-1,-9 10-2,9-10 2,-5 3-7,3 1 5,-1-1-5,3-3 2,-1 4 3,1-4-2,-4 4-3,4-4-3,0 0-3,-1 7 2,1-7 2,0 6-2,-1-3 2,1-3-4,0 5-2,0-5-2,-4 8 3,4-4 6,0-4 0,0 8-5,0-2 2,0-3 1,-1 3-4,-2 1-3,3-3 4,0 2 0,0 0-1,-1 0 5,0-1-1,-3 0-2,4 3 3,0-3-4,0-5-2,-1 7 3,-2-1-3,3-3-2,-2 1 10,2-4-5,-1 7-7,-1-3 0,0 2 2,-2-1-1,4 0 8,-1-1-5,-2 2 2,2 0 0,-4 0-11,5 1 10,-5-2 1,5 1 4,-4 1-2,2-1 2,-2 1-7,3-2 4,-4 4-2,1-1 2,-1 1-6,4-2 0,-4-2 7,5 1-2,-4 3 4,-1-3 0,4-1-5,-1 2-5,0 0 2,0-1 1,-2 1 4,2 0-2,-1-2 0,3 2-5,-2-3 4,0 1 1,1 1-3,1 0 4,0-1 1,-3 0-2,1 1-4,2-2 6,0 0 2,0-4 0,-2 9 2,-1-3-6,3 2-2,-1-5-2,1 1-1,-1 2 3,0 0 6,-1-2-3,2 3 0,0-1-2,0-3 1,0 1 1,0-4 0,-5 10-3,5-6 4,0 0-2,-2 1-3,0 0 8,0 1-12,1-2 10,0 1 2,1-1-4,-2 0 0,2 1 0,-2-1-1,-1 0 0,3 1 1,0 0-2,-1-1-6,0 1 10,0-1-3,1 1 5,0 2-5,0-2 5,-2-1-19,2 3 18,-2-3-3,1 1-4,1 0 2,0 0 3,0 2-6,-2-3 3,1 3 3,0 1-4,1-3 5,-2 0-3,0 2 2,4 0 1,-2-2-8,0 3 7,0-2-3,0-1 1,0 0 2,2-1-3,-2 1 3,1 1 0,0-1-4,-1 1 0,2-1 3,-2 1 0,0 0 4,0-1-2,1 0-6,1 2 4,-2 0 4,0-1-3,0-1-1,0 2 2,2-1-1,-2 1-4,-2-1 5,4 1-3,-2 0-3,0-2 3,0 4-3,0-4 3,0-1 0,0 3 5,0-1-7,0 0 1,-2 1 7,2-4-6,-2 3-2,2-1 2,0 1 0,0-1-3,-1 0 5,1-1-4,-2 1-1,2-5 6,0 8 2,0-3-5,-1-1 0,1 2-4,0-1 10,0 0-4,0 2 2,0 0-5,-1-1 3,1 1-3,0 0-4,-2-2 5,2 3-3,0-1 9,0 1-4,0-2 0,0 4-6,-2-3 6,2 0 0,0 1 0,-1 0-2,0 2 0,1 0 0,-2-3-1,2 3-1,-2-1 1,1 1 2,0-4-2,1 4 4,-3-2-6,2 0 4,1 0-1,-3 1 4,3-1-5,-2 1 1,2 1 0,0-1 0,0-2-2,-2 1 0,2 0 1,-1 0 1,-1-2-1,1 3 7,1-2 0,-2 0-4,4-1-7,-4 1 9,4 0-8,-2 1 4,-2-1 0,4-1-3,-4 1 0,4 1 2,-4-3 1,1 5 0,0-6-7,-2 2 8,2 0 1,1-1-2,0 0 0,-1-1 0,0 1 4,1-5-1,-2 7-3,2-3 0,0-4-2,0 7 5,0-7 0,-3 5-4,3-2 1,0-3 1,0 6-1,0-6 3,0 4 0,0-4 1,0 0-3,0 8-6,0-5 15,0-3-14,2 8 5,-2-3 2,0-1-5,0-4 5,-2 10-1,4-5 2,-2 1-7,0-1 1,1 1 1,-1-2 4,2 0-1,-2-4-1,-2 9 0,2-5 0,2 0-2,-2 0 0,0-4 0,0 8 0,1-4 6,-1-4-6,0 8 7,-1-2-5,1-2-2,0 1 4,0 0 1,0 1-3,0-6 2,-2 9-1,2-1-4,-1-3 3,1 3-2,-4-2 7,4 3-1,-1-3-4,1 1-2,-1 1 0,0-1 5,-2-1-2,2 1-3,1 0 6,0-2-9,-1 2 5,-1-3 3,1 2-9,1-2 3,0-4 2,-1 8 0,1-4-15,1 1-32,-1-1-73,0-4-131,-5 3-272,5-3 121</inkml:trace>
          <inkml:trace contextRef="#ctx0" brushRef="#br0" timeOffset="85031.722">-439 424 88,'0'0'184,"-1"-6"-11,0 2-11,1 4-7,-4-2-11,4 2-11,0 0-14,0 0-8,-4-6-15,4 6-7,0 0-9,0 0-10,0 0-9,0 0-5,0 0-4,-5-1-5,5 1-7,0 0-4,0 0-4,-1 9-7,-4-2 1,5 0-4,-4 2-2,4 2-6,-2 2-5,-2 4-26,3 3-20,-4-3-20,2 1-8,5-4-22,-2 4-29,0 2-162,-2-7-301,1 0 134</inkml:trace>
          <inkml:trace contextRef="#ctx0" brushRef="#br0" timeOffset="85567.3295">-421 459 91,'0'0'117,"0"0"-9,0 0-9,0 0-4,0 0-20,0 0 1,0 0 7,0 0-2,0 0-5,0 0-2,0 0-7,0 0-8,0 0 2,0 0-5,0 0-2,0 0-3,0 0 0,0 0-6,0 0 1,0 0-8,0 0-5,0 0 1,0 0-3,0 0-4,-19 6-3,19-6-6,0 0 3,0 0 0,-9 0-1,9 0-4,0 0 0,-5 4-7,5-4 0,-6 4 3,5 0-4,-2 3-10,1-3 9,-2 2-4,0 5 2,1 0-3,-1 0 3,0 1-2,3 0-10,-2 6-20,3-4-24,0-2-18,0 2-34,3-2-159,-3 1-283,1-4 126</inkml:trace>
        </inkml:traceGroup>
        <inkml:traceGroup>
          <inkml:annotationXML>
            <emma:emma xmlns:emma="http://www.w3.org/2003/04/emma" version="1.0">
              <emma:interpretation id="{F7A3CFBC-6A9F-4A96-894D-728F51CB0CE6}" emma:medium="tactile" emma:mode="ink">
                <msink:context xmlns:msink="http://schemas.microsoft.com/ink/2010/main" type="inkWord" rotatedBoundingBox="20174,10336 19785,13273 18876,13153 19265,10215"/>
              </emma:interpretation>
            </emma:emma>
          </inkml:annotationXML>
          <inkml:trace contextRef="#ctx0" brushRef="#br0" timeOffset="104207.6879">-892 4614 15,'3'2'85,"-3"-2"-5,2 7-1,1-4-14,-6 1-3,3-4-4,0 10-7,-2-6-3,-1 0 10,0 0-6,-1-1-9,-1 2-5,0-3 2,-1 1-9,-1 0 8,2-1-11,5-2 13,-8 3-4,4-3-8,4 0 8,0 0 0,-15-1-1,15 1-8,-6-3 4,3 0-3,2-1 1,-3 1-6,3-3-1,-4 2-1,5-1-1,0 1-3,-1-2 1,-2-2 0,3 1-4,-1-1-10,2 0 17,-1 1 3,0-1-1,3 0 5,-3 2 0,1-3 4,3 4-3,-2 1 0,2-2-1,0 1-4,1 1-3,0 2-3,0-1 1,1-1-2,-1 3 0,2 1-3,-7 0 2,14 4-1,-6-3-1,-2 2 2,-2-1-4,2 1 8,-1 3-3,-4-1-2,1 0-5,-2 0 2,-1 4-6,-1-3 7,-3 0-4,1 2 0,-2-3 0,-2 2-3,0-1-2,-4 1 2,1-2 5,1 0-4,-1-2 1,2 1-4,-6-3 2,8 2-2,-2-4-1,1 1 3,8 0-6,-11-4 13,7 1 0,-3 0-3,6-1 3,-3-1-5,1 0 2,3-1 1,-2 0 1,1-3 0,1 0-3,0 1-1,1 2 7,-1-2 11,2 4-3,1-3-5,-3 2 1,4 1 0,-4 0-3,1 1-5,4-2 1,0 3 0,-1-2-4,-4 4-14,11 0-16,-11 0-37,10 6-43,-6-1-39,-2-1-201,2 3-368,-3 1 163</inkml:trace>
          <inkml:trace contextRef="#ctx0" brushRef="#br1" timeOffset="172252.2411">-703 2578 75,'-2'6'110,"1"-3"-11,1 2-8,0 1-2,-3 0-19,3-3 0,0 3-16,0 3 2,0-4-2,0 0-8,0 3-6,3-2-8,0-1 7,-3 1-15,2 1 4,-2-2-5,1 3 0,0 0 1,3 0-7,-3 3-2,-1-2-2,3 3-25,-2-4-37,-1 2-124,-1 0-185,1-2 83</inkml:trace>
          <inkml:trace contextRef="#ctx0" brushRef="#br0" timeOffset="97205.8323">-774 2711 78,'0'-6'88,"0"6"-9,-2-5 4,2 5-14,0 0 4,0-6-12,0 6-2,2-3-1,-2 3 2,0 0-12,4-3 6,-4 3-16,0 0 2,0 0-1,0 0-4,0 0-1,0 0 0,0 0-8,0 0 2,5 9 0,-4-4-4,-1-5-3,3 5-1,-1-3 1,-2-2-3,0 8-8,0-3 12,0-2-4,0-3 5,-6 9-4,6-5-4,-5-1 3,4 1 1,-2-1-7,3-3 4,-6 5-3,4-4 5,2-1 4,-7 3-10,7-3 0,-8 0-4,8 0 0,-8 0-2,8 0-1,-8-3 6,8 3-3,-7-2 4,5-1-4,2 3 4,-5-6-6,2 1 4,3 1 4,0 1-13,-3-1 9,3-1-1,3-1 1,-3-1-9,2 2 9,-1-1-7,0 0 2,3 2-2,-2-1 7,2 0 2,0 1-3,0 1 4,-1-3 3,1 4-8,2-2 1,-1 1 3,0 2 5,-5 1-1,11-3 1,-11 3 1,10 3-5,-3-1 8,0 1-2,-2 0-2,1 1-1,-1 0-9,-1 1 2,-3 1 7,4-1-6,-5 0 3,0 1 0,-5 3-8,4-3 5,-4 4-5,-5-1 1,0-1 0,0 0-12,-1 0 6,-3 0 3,4-2-5,0 0-6,2-3-8,-2 1 5,1 0 4,1-3 0,0 0 3,2 0 3,6-1 0,-12-1-4,12 1 2,-8-1-2,8 1 7,-2-5-6,2 5 3,0-6-2,0 6 4,7-5-2,-5 0 1,3-1-2,1 1 1,2 1 5,0-1-8,4 1 5,-1-3 0,-1 3 3,1 0 1,0 0 6,0 2 4,-3-2 0,-1 3-1,2-2 1,0 3 5,-2-1-10,-7 1 3,10 0-5,-10 0-2,8 1 5,-8-1-4,5 2 1,-5-2 0,0 4 4,0-4-4,0 7-3,0-7-1,-3 7 1,-2-3-4,5 1 4,-5 0-1,3 0-3,-1-1 4,-2 0-1,5-4-1,-1 6 3,-4-3-3,4 0 1,-3-2-9,-1 2 2,-4 1-1,3-1-3,-3 1 4,3-3-6,-4 2-7,0-1 1,-1-2-1,-1 2-7,3-1 0,-2-2 2,2 1 3,9 0-3,-15-2 2,10 4 6,5-2-1,-7-3 6,7 3-2,0 0 3,-4-5-2,4 5-1,7-10 9,-2 6 0,3 2 0,2-5-3,0 2 5,1 1-1,0 0 2,2 0 4,-3 0-7,0 0 10,-2 2-4,1 1 1,-3 0-4,0-1-1,1 1 5,-7 1-1,8 0 2,-8 0-2,0 0 0,9 3 1,-9-3 4,1 4-2,3-1-6,-4-3 3,1 5-2,-1-5 1,0 4 1,0-4 1,-5 6-1,4-3 0,-4 0 2,1 0-3,-1 2-9,0-3-23,-1 1-15,0 1-22,-3-2-30,0-2-32,-2 4-25,6-4-92,-8-3-264,6 0 117</inkml:trace>
          <inkml:trace contextRef="#ctx0" brushRef="#br1" timeOffset="174050.0119">-699 2678 71,'0'-4'141,"0"4"-13,0 0-12,0 0-8,-2-3-14,2 3-4,0 0-5,0 0-6,0 0-12,0 0-7,-8-2-4,8 2-5,0 0-5,0 0-8,0 0-1,0 0-6,0 0-3,0 0-5,-6 8-2,6-8 1,0 0-3,0 7 0,0-7-11,-1 3 11,1-3 0,0 0-8,0 0 3,0 0-3,-3 4 5,3-4 1,0 0 2,0 6-1,0-6 3,0 6-4,0-6 0,-2 4-8,2-4 10,-3 5 8,3-5-2,0 5 0,0-5 2,-1 7 1,-3-4 2,4-3 4,-1 4-4,1-4-4,-1 5-1,1-5-2,0 5-3,0-5 3,0 7 7,0-7-2,0 6-4,0-6-6,0 6 5,0-6-6,0 5 2,1-1 1,-1-4-1,1 4 2,-1 0 1,0-4 2,0 6-4,0-6-2,4 5-1,-4-5 3,0 5-6,0-5 1,0 5-1,0-5 1,1 6-2,-1-2-1,0-4-3,-1 8 5,1-2 0,0 0 0,0-2-2,0-1-3,0-3 1,0 7-2,0-3 1,1 0-1,-1 1-4,0 1 5,3-1-1,-3 1 1,2-3 0,-2 3-4,0-2 1,0 1 1,0 2-1,0-2 1,0 1 2,0 0-1,3-1 1,-6 0-5,3 1 3,0 2 3,0-4-1,0 3 1,0 1 2,0-5-1,-2 3-4,2 1 4,-3-1-2,6-2-1,-6 4-1,3-3 4,0 1-2,0 1 0,0-1-3,-1-1 2,1 2-6,-4-1 5,4-1-2,0-1-3,0 1 4,0 1 0,0-1 1,0 1-1,0 1-2,-1-2 4,2 2-8,-2-2 6,0 2-1,1-2-1,-3 2-3,3-2 1,0 2 0,0-1 5,0-1-4,-1 4 4,1-4-5,-4 0 1,4 5 0,0-4-1,0-2 4,0 4-4,0-1 2,0-3-5,0 2 3,0-1 2,0 0-2,0-1 0,0 2 1,0 0 2,0-1-5,-1 2 0,1-2-3,0-5 2,0 8 1,-3-3 0,3 1 5,-2 0-2,2 1-2,0-2-3,0 2 4,0 0-1,-1-1 4,-2 2-4,3-1-1,0-1 1,0 4-1,0-5 3,0 3-1,0-1-2,0-2 1,-1 3-4,-3-1 4,3-1 2,1 1-5,0 1 3,0-1-1,-2 1-2,2 2 5,-2-3-3,4 1-1,-4 0 2,2-1-2,0 1 4,-2-2-2,2 2-1,0-1-2,0 2 1,-3-2 2,3 3 1,-1-3-5,1 1 5,0-2 0,0 3-2,0-3-1,0 2 0,0 0 2,0 1-4,-3 1 0,1-2 3,2-2 0,0 3 7,-1 1-6,-2-2 2,3-1-6,0 0 5,0 1-4,-2 1 2,-1-1 2,3 0-2,-1-1 1,1 0 0,-2 1-2,2-3-2,0 1 6,-3 1-4,3-1 1,0 1 2,-1 0-2,1-1-1,-3-1 0,3 3 4,0-1-5,-1 0 3,1-1 0,0 1 0,0-1-4,-3 0 2,3-1 1,-2 2 0,2-1 0,0-3 0,0 3-1,0-6 3,0 10-2,-2-4 1,2 0 0,0-2-1,0 3-1,-3-2 3,3 0-3,-1 2 2,1-3 0,-2 0 1,4 3-3,-4 0 3,2-3-2,0 2-1,0-1 3,-2 3-4,2-2 2,-3 0 3,1 1-6,2-2 4,-1 2-2,0 0 3,1-3-4,-1 2 2,1 1-1,0-3-1,-3 3 4,3-1-1,0 1-4,0-2 0,0 0 2,0 2 1,0 0 1,-2-3 1,2 2-2,-2 3-2,2-6 4,0 4-4,0-1 5,-5 0-4,5-2-1,0 1 2,-1-1-1,1-4 3,0 8 0,-1-4-3,2 0 0,-1 0 0,0-4 1,-1 7 3,1-7-1,0 5-2,1-2 2,-1-3-2,0 5-5,1-1 1,-1-4 4,0 4 0,0-4 2,0 5-5,-1 1-1,1-6 7,1 5-2,-1-5 1,0 7-2,-1-2 1,1-1 2,0-4-1,0 8 1,-1-4-2,1 0-1,0-4 0,0 6 5,0-6-4,-1 6 1,1-6-4,-2 5 1,2-5 2,0 7-2,0-7 0,0 6 1,0-6-2,0 7 2,0-7 1,0 4-3,0-4 1,0 5 3,0 1-1,0-2 1,0 0-1,0 1 1,2 1-5,-2 3 6,-2-4-4,2 1 5,0 1-4,-3 1-2,1-1 1,1 0 0,1-1 2,0 1 2,-1 1-3,0 0 0,1-1-1,-3-1 5,3-1-7,-2-1 3,2 2 1,-2-2-1,2-4-1,-2 8 3,2-5-7,0-3 7,-1 6-4,1-6 5,0 5-5,0-5 2,0 4 1,0-4-1,-1 7 1,1-1-2,-2-3 0,2-3 6,-2 7-5,-1 0-2,3-2 4,-1 0-3,0 3 0,-4-1 5,2-1-4,1 0-1,-2 1 0,3-2 3,-2 0 1,0 0 1,0 0-8,2-3 1,1-2 2,-5 7-5,4-5 10,1-2-6,-2 5 2,1-1-6,1-4 6,-3 4-3,3-4 4,0 5 1,0-5 1,-2 5-3,1-1-1,0 0 2,1-4-3,0 7 3,0-4-2,0-3 1,-2 9-1,2-4 4,0-1 1,-2 1-3,2 2-1,0 0-1,0-7 0,-2 5 1,2-3 0,0-2 0,-2 9 1,4-5-3,-4-2 2,4 2-1,-4 3 0,2-2 2,0-5-2,2 7 0,-4 1 4,2-3 0,0 0-4,0 0 1,2 0-1,-2-1 0,1 1 2,-1-5-4,-1 5 1,1-5 1,0 0 2,0 9 1,0-9-4,1 2 4,-1-2-1,0 0 1,-3 5-6,3-5 6,0 0 2,2 4-12,-2-4-48,0 0-76,0 0-99,-8 3-192,4-2-458,-3 0 204</inkml:trace>
          <inkml:trace contextRef="#ctx0" brushRef="#br1" timeOffset="174761.5881">-945 4690 29,'0'0'132,"1"-8"-7,0 5-12,2-1-8,-3 4-1,2-6-2,-2 3-4,0 3-5,3-6-3,-2 3-9,-1 3-8,2-5-14,-2 5-2,2-4-5,-2 4-6,0 0-4,1-4-22,-1 4-23,0 0-29,0 0-45,1-4-142,-1 4-236,0 0 105</inkml:trace>
          <inkml:trace contextRef="#ctx0" brushRef="#br0" timeOffset="104832.6439">-1432 4691 129,'-5'-2'216,"5"2"-15,0 0-21,-1-4-11,1 4-15,0 0-11,0 0-9,0 0-14,0 0-15,0 0-8,0 0-10,-10 10-6,9-5-12,-2 1-6,2 4-6,-3 0-5,3 4-3,-3-4-7,4 6 0,-2 2-5,-1-6-1,3 2 1,-1 1-3,-3-3-1,3 1-4,1-1-1,0 2-2,-1 0-4,1-5 0,0 2-6,-3-3 5,3 5-8,3-5 1,-6-1-2,3-1 0,0 3 0,0-4-5,0-1 2,0-4-2,3 4-6,-3-4 8,1 3-8,-1-3 7,0 0-3,0 0 3,0 0-6,0 0 5,1-15-3,-1 9 4,4 1-5,-3 0 2,-1-2-1,3 0 0,-1 0 0,-2-2 8,4 4 2,1 0 1,-4-5-4,3 5 0,2-3-2,4 0 3,0 0-2,-5 1 4,8-1 8,-2 3 0,1-1-3,-2 2 2,-1-1-5,-2 3 5,6 1-3,-6-1 1,2 2-5,0 0-1,-1 2 1,2 1-1,1 3-2,-2-1 0,-4 1 4,0-1-3,0 1-1,-2 3 3,2-2-4,-3 0-3,3 2 0,-4-5 2,-1 3 1,0 2-4,0-3 0,-1 2 3,-4-2-3,0 1-2,0 2 2,-5-2-2,0 3 2,-5 0-5,-2-2 4,-1 0-14,-3 0-25,-1 0-34,-3-2-44,-5 0-53,0-6-45,-6 5-221,1-3-466,4-1 206</inkml:trace>
          <inkml:trace contextRef="#ctx0" brushRef="#br0" timeOffset="98622.303">-1092 2175 77,'0'0'120,"0"0"-13,0 0 5,0 0-12,0 0-10,0 0-4,0 0 2,0 0-9,0 0 2,0 0-11,0 0-11,0 0 1,0 0-12,0 0-1,0 0-2,0 0-5,0 0-9,0 0-3,0 0 2,0 0-6,0 0 1,0 0-4,0-5 0,0 5 7,0 0 0,0 0 7,0 0-3,0 0 3,0 0-3,0 0-2,0 0-2,0 0-2,0 0-3,-1-6 2,1 6-7,0 0 2,0 0-3,-3-4-4,3 4 0,0 0-2,0 0 0,-2-4-4,2 4-1,0 0 1,0 0 2,0 0-5,0 0-1,-3-4 3,3 4-3,0 0 3,0 0-6,0 0 8,0 0-6,0 0-2,0 0 3,0 0-2,0 0 1,-4-2 0,4 2 3,0 0-7,0 0 4,0 0 0,0 0 3,0 0-4,0 0-1,0 0 2,0 0 4,0 0-4,0 0-1,-4-3-1,4 3 1,0 0 0,0 0-1,0 0 1,0 0-3,-12 1 0,12-1 3,0 0-5,-11 3 5,6-3 1,5 0-4,-6 3-1,0-2 1,6-1-1,0 0 1,-9 1-1,5 0 2,4-1 1,-7 3 8,2 0-4,5-3 2,-5 1-1,5-1 3,-3 3-2,3-3 0,0 0-3,0 0 2,0 0-6,-6 4 2,6-4-1,0 0 5,0 0-5,0 0-1,-4 4 2,4-4-3,-1 4 1,-4-1 1,5 2 1,-5-1 4,5 1-6,-5-1 2,4 1 1,-3 0-4,3-3 6,-2 3-2,3-2-3,-3 1-1,0 0 6,3 1 1,-1-2-7,-3 0 1,4-3-5,-1 10 10,-2-6 3,2 1-5,1 3-1,-5-2-4,4-1 6,-4 3 1,3-1-5,0 2-2,-3-3 2,4 3-1,-1-4 5,-1 1 0,1 3-3,0-3 4,1 1-4,-3 1 1,4-3 3,0 2-6,0-4 6,0 2-2,0-5-1,5 6 2,-5-2-1,2-1-12,-2-3 19,5 4-3,-5-4 2,7 3 0,-6 0 0,-1-3 0,5 1 4,-5-1-1,15-1 0,-10 1-2,-5 0 2,14 0-8,-9-4 10,4 1-6,-2-1 4,2-2 2,-3 3 2,1-3 5,5 1-2,-6-3-1,4-2-5,-4 1 2,2 0 0,-2-2-1,1 2 0,1-2 4,-1 0-3,-1-3 2,-1 3-4,2 0 2,-1-2-3,1 3-1,-3-2 1,2 0-1,-4-1 1,2 3-3,0 0 2,1 1-2,1-1 3,-6 4 0,4-1-4,-3 1 3,3 0-1,-3 1-1,-1 0 4,0 5 0,5-5-4,-5 5 0,0-6-3,0 6 0,0 0-2,0 0-2,0 0 2,0 0 1,0 0-6,0 0 2,-13 16 0,11-8 0,-4 2 4,1 1-8,3 0 5,-2-1-2,0-1 0,-2 2 5,5 0-2,0-1 4,-1-2-7,2 0 0,-2 0 1,-1 0 1,6 1 0,-3 0 1,2-1-2,0-2 2,-1-1 3,4 2-2,2 0-2,3-2-1,1 1 1,11-2-31,1-1-58,8-3-57,7 0-254,-2-1-431,2-4 190</inkml:trace>
          <inkml:trace contextRef="#ctx0" brushRef="#br1" timeOffset="179989.4582">-680 2724 27,'-9'3'110,"5"-1"-6,-2 1-9,2-2-2,-2 2-2,1-2-3,0 2-4,5-3 1,-10 1-11,10-1-9,-6 2-2,6-2 7,0 0-5,-14 0-4,14 0 0,0 0-8,-6-3 2,6 3-7,0 0 0,-4-4-6,4 4-1,0 0-15,0-5 4,0 5 1,0-7-7,0 7 0,2-6-1,0 4 1,-2 2-9,1-7 3,-1 7-5,4-7-6,-3 2 3,2 2 2,-2-2-3,-1 1-12,5 1 8,-5 3 0,5-9 0,-4 7-4,2-2-1,-1 0 3,3 0-1,-2 1 0,-1-1 2,1 0-1,-1 2-2,-2 2 2,5-7-2,-1 4-1,1-2 2,-4 2-1,5 1 2,-4-1-3,-2 3 0,7-4 3,-3 0-2,-4 4 3,3-6-7,-1 4-2,-2 2 9,6-4 0,-1 3-7,-1-5 3,1 2-2,0 0 3,1 2-5,0 0 2,1-3 7,1 1-8,1-3 0,1 2 4,1-3-2,-1 1-3,1 2 5,1-5 5,5-1-3,0 0-2,-1-1 5,-1 1-13,6 0 9,-3-3-10,0 3-37,6-5-39,-4 2-55,-4 2-121,0-1-280,-1 1 124</inkml:trace>
          <inkml:trace contextRef="#ctx0" brushRef="#br1" timeOffset="179466.9722">-662 2734 30,'0'0'107,"0"0"-11,0 0-9,-6-2-5,6 2-12,0 0-6,0 0-1,0 0-9,0 0-7,5-8 0,0 4-7,1 1-4,3-3-6,2-1 4,1 1-12,0 0-2,5-3-7,-2-3 7,1 3-16,3-5-42,-3 5-117,-2-3-168,2-3 75</inkml:trace>
        </inkml:traceGroup>
      </inkml:traceGroup>
    </inkml:traceGroup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7:13.043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4C83DF-3E9D-4CEB-9F1C-A200894EAE2B}" emma:medium="tactile" emma:mode="ink">
          <msink:context xmlns:msink="http://schemas.microsoft.com/ink/2010/main" type="inkDrawing" rotatedBoundingBox="19538,12659 21174,13303 21139,13392 19503,12748" semanticType="callout" shapeName="Other">
            <msink:sourceLink direction="with" ref="{613D25ED-7C61-42FE-A636-2D412EB5CD67}"/>
            <msink:sourceLink direction="with" ref="{67C2ACE3-7DF4-4908-B8BF-B26BD16FD0C3}"/>
          </msink:context>
        </emma:interpretation>
      </emma:emma>
    </inkml:annotationXML>
    <inkml:trace contextRef="#ctx0" brushRef="#br0">4 28 59,'0'0'160,"0"-5"-11,0 1-14,0 4-12,0-7-7,0 7-8,0-4-4,0 4-7,0 0 0,0-4-6,0 4-5,0 0-9,0 0-7,0 0-4,0 0-6,0 0-8,-5-5-1,5 5-7,0 0-5,0 0-4,0 0-7,0 0-1,0 0-4,0 0-3,0 0 1,0 0-4,0 0-2,0 0-3,0 0 4,0 0-13,0 0 8,0 0 0,18 8-2,-16-6 2,-2-2-2,9 3 0,-9-3 2,5 5 0,0-3-2,-3 0 1,3 1 0,-5-3 6,9 4 0,-3-2 9,-2 2 2,2-1-8,0 0 1,-2 0-8,2-1 7,1 1-4,-4-1 0,2 1-1,0-1-2,-1 0-3,2 2-1,-2-1 0,2-1 8,-1 2-1,1-1 0,-1 1 3,4 0-3,-3 0-4,3-1 0,-3 1-4,3-2 1,-3 1 4,0-1 2,3 3-6,-1-3-3,3 2 7,-4-1-1,2 1-4,-3-2 3,4 3-1,-1-3-2,-3 0-3,4 0 0,-1-1 3,-3 2-2,4-2-1,-4 2-7,0-2 6,1 2-1,0 0 1,-1 0 1,-1-1-2,2 2 3,-1-3-5,0 2-2,-1 1 4,1-1 1,0 1-2,2 0 0,-1-2 3,1 1-3,0 1-2,1 0 5,-3-1-2,-1-1 1,6 3-2,-2-2-2,-3 3 1,3-5 1,-4 3-4,5 0 5,-5-2 0,3 1 1,-1 1-5,-1 0 6,-2 0-10,6-1 10,-5 1-2,5-2-1,-5 4 0,2-2-2,0-1 3,1 0 1,-2 3-4,2-2 5,1-1-3,-1-1 0,2 2 0,1 0 2,-1 0-3,-1-1 4,4 0-3,-5 0-3,0 0 2,3 1 3,-5-2-1,4 1 1,-4 0 0,3 0-3,1-1 0,-4 1 1,2 2 1,-1-5-2,-3 4 1,2-3 1,2 4 0,-1-3 3,-1 1-9,2 1 6,-1-2-2,-2 1-5,2-2 7,0 4 0,0-3-1,2 3-3,0-2 7,-3 0-5,5-2 6,-3 3-2,2 2 3,-5-4-1,2 1 2,-1 1-3,-1-3-1,0 5 4,0-4-2,1 2-1,3-1 5,-4 1-6,0-3 6,1 1-6,1 3 8,-4-2-4,5-1-4,-6 1 5,6-1 1,-1 1-1,-2-1 0,4 2 1,-2-1-2,-3 0 1,6 1-3,-5-2 1,7 2 2,-4-1-3,2 4 2,-4-4-2,2 0 1,-1 0-3,0 1 2,-1-1-5,1 1 1,1 0-1,-2-3 1,0 3-2,1 0 3,-2-1 2,0 1-2,3 1 1,-1-2-4,-1 2 2,0-1 3,2 1-1,2 1-3,-5-4 0,4 1 1,-2 1-3,0-1 2,1 1 1,3 1 2,-2-3-3,-4 0 1,10 0-2,-4 3 3,-1-1-1,-1-2 1,0-2 0,-2 2 2,2 0-2,-2-1 3,2-1-5,-2 2 4,2-1 1,-1-1 1,0 0-1,0 0-1,3 0 2,-2 3 0,-1-3 1,1 0-1,-3-3 0,4 6 0,-1-1-1,-3-2-2,4 1 3,-1-1 4,-3 0-5,-6 0 2,15 0-2,-6 0 4,-2 0-1,-7 0-2,14-1-1,-9 2-7,1 0 4,2-1 1,-1 1-2,0-1 3,-7 0-2,13 2 0,-8-1 3,2 0-3,-7-1 2,13 2-1,-9 0-3,2-1 0,-1 2-3,-1-2 6,-4-1-1,6 3-2,0-1 1,-6-2 1,6 2-1,-1 0 1,-5-2-2,6 3 1,-2-1-1,2-1-2,-6-1 1,5 3 3,0-2-3,-5-1 0,7 3 0,-7-3-1,4 1 2,-4-1-1,0 0 3,9 0 0,-9 0-1,4 3 1,-4-3 5,0 0-2,0 0-2,6 1-2,-6-1 1,0 0 2,0 0-2,0 0 1,0 0-4,0 0 1,0 0-6,0 0-26,0 0-39,0 4-63,0-4-104,0 0-223,0 0-497,0 0 220</inkml:trace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7:18.129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361B81-6862-41A5-90BD-6B5037B3223D}" emma:medium="tactile" emma:mode="ink">
          <msink:context xmlns:msink="http://schemas.microsoft.com/ink/2010/main" type="inkDrawing" rotatedBoundingBox="19664,10823 21538,9794 21562,9838 19688,10867" shapeName="Other"/>
        </emma:interpretation>
      </emma:emma>
    </inkml:annotationXML>
    <inkml:trace contextRef="#ctx0" brushRef="#br0">12 998 52,'0'0'111,"-7"1"5,7-1-18,0 0-3,0 0-11,0 0-7,0 0-3,-6 1-2,6-1-10,0 0-5,0 0-4,0 0 8,0 0-8,0 0-5,0 0-1,0 0-6,0 0-2,0 0-5,17-6-3,-17 6-1,0 0-6,8-1 3,-8 1-3,7-2-2,-7 2-2,6-3-1,-6 3-1,9-3 7,-3 2-11,0 0-3,-6 1 0,4-3 4,5-1-1,-3 2 5,0-1-3,0 0 1,3 1-1,-4-2-1,5-3 1,-1 3 3,0-4-2,1 4 3,2 0-5,-2-1 5,1-3-2,2 4 1,-3-5 3,3 2-4,-1 2 0,1-2-2,-3-1-3,3 3 5,0-2-3,-3 0-1,0 3-5,2-1-2,-3 0 1,5-1-1,-8 4 1,5-5-3,-1 2 1,3-1-2,-3 2 1,-3 0-1,4-1-3,2 1 2,-2 0 1,0-2 1,2-2 0,0 2-7,1-2 4,1 4 1,-3-3 2,3 0-4,0 3 1,0-4-3,0 1-7,1-1 12,-3-1-6,-1 2 4,2 1 3,-3-1-1,3 1 0,-2-1-6,7-2 5,-4 0 0,-3 2 3,1-1-1,-1 1-2,-1-2 2,4 4-1,-5-1-1,0-1 4,0 0-9,1 0 7,-1-1 0,-1 5 1,2-4 0,-1 3-3,0-3 1,0-1 0,1 3 6,-1 0 1,3-1-6,-3 1-3,1 0 2,1-3 0,0 3 1,1-2-3,-3 0 0,4 2-2,-2-2 2,-1 2 1,0-1 2,2 0 0,-3 2-2,1 0 0,-2 0 2,-3 1 1,3 1 2,-2-2-4,-3-1-2,5 1 2,-4 1 0,2-1 0,-3 1 3,4 1 1,-2-4-5,1 4 2,2-4 0,-2 3-2,1 1 4,2-3-4,-1 1 0,2-3 0,-3 2 1,4-2 0,-1 3-3,-1-3 3,-2 2 2,2 1-5,-1 2 1,-1-7 0,4 5-5,-5 2 2,2-2 2,-3-1 2,0 2-4,1 0 4,-1 0-4,0 2 7,2-3-18,-2 2 15,-1-1 0,-1 0 0,1 0 0,0 1 4,0-2-6,0 0 4,1-2-2,1 1 6,3-1-1,-1-1 1,1-1-2,0 1-2,0 2 0,0-2 2,2-1 0,-2 3 1,0-2-2,1-1 2,-1 1 2,0 0 1,0 0 0,-2 2-2,0-1 1,1-1-1,-4 3 2,1-1-1,3-4-3,-3 4 0,2-1 1,-2 2-1,-2-1-2,3 0 2,-2 0-5,1-1 3,2 2 1,-2-1-2,4-1-1,-4 1 3,0 1-10,2 0 10,-2 1-1,4-4-5,-2 3 3,0-3-3,1 2 3,3-1 3,-4 1 0,1 2-3,-1-2 2,2-1-1,1 1 0,1 0 3,0-3-5,-2 6 0,-3-4 3,5 0-2,-5 2 3,4 0-6,-3-1 2,-1 2 2,-2 1-4,0 0 3,3-2 3,-4 3-1,-1-2-4,5 2 1,-8 1-3,7-5-2,-3 3 1,-4 2-3,0 0 2,9 0 0,-9 0-10,4-3-31,-4 3-15,0 0-26,9 4-37,-9-4-60,6 1-169,-6-1-378,13 0 167</inkml:trace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7:15.617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7C2ACE3-7DF4-4908-B8BF-B26BD16FD0C3}" emma:medium="tactile" emma:mode="ink">
          <msink:context xmlns:msink="http://schemas.microsoft.com/ink/2010/main" type="inkDrawing" rotatedBoundingBox="21120,13334 23027,11219 23100,11284 21193,13400" shapeName="Other">
            <msink:destinationLink direction="with" ref="{2D4C83DF-3E9D-4CEB-9F1C-A200894EAE2B}"/>
          </msink:context>
        </emma:interpretation>
      </emma:emma>
    </inkml:annotationXML>
    <inkml:trace contextRef="#ctx0" brushRef="#br0">4 2097 54,'-6'1'131,"6"-1"-5,0 0-18,0 0-11,0 0-5,0 0-13,0 0-2,0 0-2,0 0-13,0 0-3,0 0-6,0 0-4,0 0-2,0 0-5,0 0-6,0 0 1,0 0-9,0 0 7,0 0-7,0 0-3,10-9 3,-8 6-2,-2 3 4,2-4 1,-2 4-5,7-5-5,-6 1 5,4 1-6,0 2-1,0-3-5,0 0 0,-1 0 0,0-2 2,-1 3 0,5-3-5,-5 1-2,1 0-1,1-1 4,1-2-3,3 4 1,-4-4 1,5 0-3,-5 3 5,3-4 1,-5 2 1,6-2-3,-4 1-9,6 4 13,-3-7-2,-1 3-4,1 1 1,2 0-2,-2-3 3,1 2-3,0 2 0,-1-5-5,1 4 4,2-2-2,-3 1 0,0 0-4,1-1 3,1 0-1,-2 2 2,-1 3 4,3-4-8,0 0 4,-5 2 2,6 0-2,-2-2 2,-2 5-12,1-3 12,-1 1-3,2-3 4,0 2-4,-2 1 1,2-1 2,0 0-2,-2-1-3,2 0 2,0 1 1,-2 2-1,-1-1 3,0-1-2,3-1-3,-4 2-1,1 0 5,3-2-2,-1 2-4,-2-2 5,0 3-4,1-3-3,-3 2 2,2-1 5,3-1 0,-3 0-1,4-2 1,-1 2 1,-3 2-1,3-5 5,1 4 2,-3-2 1,3 0-3,-5 3-2,4-3 1,-3 0-1,3 0 2,2 0 1,-5 1 0,4-3-2,-1 1 4,0-1-2,-3 5 3,1-3-2,1-1 0,-2 0-1,2 0-3,0 1 2,-3-1-5,4 0 0,-2 0 4,1 3-6,-1-4 6,1 4-1,-1-3-6,-1 3 4,0 0-3,2-3 1,-2-1 0,3 5 2,-3-2-2,3-1-3,-3 0 2,3 1-1,-3 2 0,0-1-1,-2 0-2,2 1 3,-2-1 0,2 0 1,1 0-3,0-4 5,-1 5 0,-2-1-3,3-2-2,-2 3 0,-1-2 0,4 1 4,-2 0-5,0-3 3,1 1-1,-1 3 1,-2-2 0,3 2-2,-4 0 1,4-1-1,-4 1-1,2-1 3,0 1-9,3-2 6,-3-1-1,2 2 4,-2-4-1,1 5-1,4-1-4,-6-1 4,2-2-7,1 4 7,0-3 3,-1-1 0,3 4 0,-7 0-6,7-5 6,-3 4-3,2-5-3,-3 3 2,1-3 2,-1 6 0,0-3-4,0 0-1,0 4 1,-1-2 0,1 1 4,-3-4-2,3 3 0,-2 2 4,0-2-3,0 0 2,-1 1-5,2 1 4,0-2-5,1 1 4,-3 0-2,2-1 0,1 1 1,0-3-4,0 5 9,-1 0-5,-2-3-4,4 1 2,-1-1 3,-1 4-2,1-5 0,-1 2 3,-1-1-2,1 5-3,0-5 2,-2 4 1,3-1 1,-5 3-2,4-9 2,-2 2-1,1 3-1,0-2-1,-1 1-1,3-1 5,1 2-5,-2-4 4,2 2 1,-4 0-7,5 0 5,-1-2 2,-1 1 0,0 2-5,0-4 5,1-1-4,-2 4 2,2 0 0,2 2 2,-6-4-1,6 4 1,-3-4 0,1 0-1,-1 3-2,1-2-3,2 1 2,-2-1 1,-2 0 3,2 2-3,0 0 2,-2 0-1,2-4 0,1 1 2,1 0 0,-4 2 0,3-2-2,-1 2 0,1-3 0,0 0 3,-1 1-3,2-1 0,0 2 0,-3-2 2,2-1 2,1 2-3,-1-2-2,1 0 5,0 1-3,0-2 1,-1 4-7,1-3 11,1 3 0,-3-2-4,3 1-1,-3 0 4,-1 1-1,0 1 1,1 1 0,3-4-2,-3 4 0,-2-1 3,4-3 0,-5 3-3,5 1 1,-3 1-4,0-3 3,1 2 1,-2-3-1,2 2 2,-2 1-2,2-3-2,-1 2 3,0 1-2,2-4 3,-2 4-3,1-1 0,-2 1 3,1 1-5,-1-1 4,2-1-1,-2 2 3,1 1 0,-2-1 0,1 0 2,1 3 3,-2-4-4,-1 1 5,3-1-5,-2 0 0,0-1 4,1 1-1,1-1 0,1 0 1,-2 1-1,2-1 3,-1-1-4,0-2 1,0 4 0,-1-3 0,2 1-2,0-3 4,2 2-4,-2-4 2,-1 5-3,-1 1-1,-2-2-1,3 1 3,0 0 4,0 1-3,0-1 1,-1 0-4,1 2 0,0 0 3,0-1-3,-3 1-1,2 0 3,0 0 1,0-1-3,-2 2 0,3 0-3,-2 0 1,-1 2 3,2-3-5,-4 5 0,5-2 0,-3-2-1,-2 4 2,3-3-4,-3 3 0,5-4 0,-3 2 2,1-4 0,0 5-2,0-3-3,3 0-4,-2-2-19,1 1-14,2 1-34,-3-2-27,6-4-52,-4 4-265,0-5-453,3 2 201</inkml:trace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7:17:20.236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F60718-D84F-43FB-8944-EDE11AF7EF64}" emma:medium="tactile" emma:mode="ink">
          <msink:context xmlns:msink="http://schemas.microsoft.com/ink/2010/main" type="inkDrawing" rotatedBoundingBox="21563,9849 23176,11105 23129,11165 21516,9909" semanticType="callout" shapeName="Other">
            <msink:sourceLink direction="with" ref="{10EFCD5F-8158-4EA4-A655-C4D3AE408DC8}"/>
            <msink:sourceLink direction="with" ref="{F79DA3C6-699F-4D6A-B2B2-16C21F12FB2E}"/>
          </msink:context>
        </emma:interpretation>
      </emma:emma>
    </inkml:annotationXML>
    <inkml:trace contextRef="#ctx0" brushRef="#br0">21 1 24,'-5'-2'136,"5"2"-5,0 0-14,0 0-3,0 0-15,-11-1-11,11 1-2,0 0-6,0 0-13,0 0 1,0 0-11,0 0 4,0 0-8,0 0-10,0 0-3,0 0-4,0 0-7,-6 3 0,6-3-8,0 0 6,0 0-9,0 0 1,0 0-3,0 0-4,0 4 6,0-4-4,0 0 0,5 6-5,-2-3 6,0 1 1,-1-1 7,5-3-7,-3 2 0,0 5 3,3-2 0,-1 0 6,1 0-1,2 2 5,-2-3-6,-2 2 1,5-2-7,-2 2 3,0 1-1,1 0-2,1-1 4,-1 1-6,-2 0 3,2 1-9,0-1 2,-3 3 0,0-2-1,4 0-8,-2 0 7,-2-2-11,1 1 10,1 2 0,-3-3 0,1-1-5,0 2 5,4-1-2,-4 1 0,2 0-2,3-1 4,-3 0-3,3 2-2,-3-2-1,1 1 0,0-2 2,3 2 1,-2-2 1,-2 3-9,-1-1 9,3-3-3,-4 1 2,3 2-2,-3-2-5,-1 0 4,3 1 1,-2-1 5,0 0-11,0 4 9,-2-5-6,5 1 3,-4 1 6,2 0-9,-2-4-1,2 4 2,-4 0-1,6 0 0,-4-2 0,1 1-2,-1 1 4,1 0 0,-1-1 1,2 0 0,0-1-3,-2 3-13,0 0 18,2-1-6,2 3 3,-3-4-6,-3-1 9,4 2-2,-2 1 3,1 0-4,-2-4 1,2 5-6,-1-5 4,-1 3-3,2-3 5,-2 3-2,2-1-1,-1-1 3,-1 1 1,2 1-5,-1-1 1,0-1 0,-1 3 0,1-4 3,1 3-2,0-2-4,-2 3 4,1-2 0,4-2 4,-3 1-7,0 4 0,4-3 5,-4 1-3,1-1-1,-2-1 5,2-1 0,1 2-4,-1-1-3,-1 1 3,3-1 6,0 2-6,-2-3 3,-1 1-1,2-1 2,-3 1-2,0 0-1,1 0-1,-2-1 1,3-1 0,-2 1 1,0 1 2,0-2-2,-1 3 1,2-1 0,0 0 5,0-1-5,3 1-2,0 2 4,-2-3 1,2 0-1,1 0-2,1 1 3,-1 0-1,-1 2-2,-3-3 1,4-1 0,-4 0 2,2 5-2,-1-3-1,1 0-3,-2-1 1,0-2 0,0 4 0,-1-1 1,1 2 0,0-2 2,-1 0-5,-2 1 2,2-3-3,-2 4 3,2-1 2,0-1-2,-2 1 3,2 0-3,-1-1 0,0 1-1,2-3-1,0 2 1,-1 1 4,-1-1-1,2-2-2,-1 2 2,3 0 0,0-2-3,-4 2-3,2 0 7,1-2-2,-4-1 0,5 3 0,-5-2 1,1 1-2,1 1-1,-5-4 3,9 3-1,-8 1 4,4-2-2,-5-2-4,5 2-1,0 1-1,0-1 6,-1 1-6,1 0-1,-3 2 4,3-3-2,-2-1 3,3 1-4,-2 1 7,2 0-5,-1 1 1,0-1-1,1 1 1,-1-3-2,0 0 0,0 2 2,-1 1 1,1-2-2,0 1 3,-1 0 0,0 0-4,-1-1-3,2 2 7,-3-3-4,1 3 4,1-1-1,-1 2-3,2-1 5,-2 0-3,0 0-4,1 2 1,1-1 2,-3 0-4,1 2 6,2-2 4,1 1-2,1-1-4,1 2 3,-3 1-3,2-3 2,0 2 0,-1-1 1,-2-1-6,2 2-1,-1-3 2,-1 1 0,-3-1 3,4 1 2,1 0-3,-2-1 1,-4 1 0,5-2 3,-4 4-2,4-3-1,-2 1 3,-1-3-4,2 3 1,-3 0 2,4-1-1,-2 0-1,-2-2 4,3 2-2,-2 0-1,-2-1 1,4 0 2,0-1-1,-2 1-2,-2-3 1,6 5 7,-4-2-7,0 1 4,3-1-1,-2-1 4,0 1 3,1 1-2,1 0-2,-1 0-1,1 1 3,-3-2-1,4 1-1,-1 1-1,-1 1-1,1-3 2,-2 1 3,2 1-5,-2-1 5,4 1-4,-3 0 1,0 0-10,1-2 6,0 1 3,0 1 2,1-1 5,-2 1 7,2-3 11,3 2 0,-3-2 1,4 3-3,-4-1-3,2-2-3,-2-1-3,-1 2 2,0 1-8,1-1 4,-2 0-6,1-2-1,-5-1 0,6 2 2,-6-2-5,5 3 2,0 0-6,-5-3 5,0 0-6,4 0 3,-4 0-2,0 0 2,0 0 0,5 2 1,-5-2-2,0 0 0,0 0-4,0 0-11,6-4-56,-6 4-100,0 0-297,0 0-498,-6-11 220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3:42.8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4A5E806-1807-40B0-A6C0-B46A3E1CF0CA}" emma:medium="tactile" emma:mode="ink">
          <msink:context xmlns:msink="http://schemas.microsoft.com/ink/2010/main" type="writingRegion" rotatedBoundingBox="1956,329 25973,826 25704,13819 1688,13323"/>
        </emma:interpretation>
      </emma:emma>
    </inkml:annotationXML>
    <inkml:traceGroup>
      <inkml:annotationXML>
        <emma:emma xmlns:emma="http://www.w3.org/2003/04/emma" version="1.0">
          <emma:interpretation id="{5DF553D7-E252-46FE-ACEC-13460DCA4A26}" emma:medium="tactile" emma:mode="ink">
            <msink:context xmlns:msink="http://schemas.microsoft.com/ink/2010/main" type="paragraph" rotatedBoundingBox="2082,724 23972,763 23969,2226 2079,21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07A6FF-E4DB-4764-9C9C-5B99732B7E19}" emma:medium="tactile" emma:mode="ink">
              <msink:context xmlns:msink="http://schemas.microsoft.com/ink/2010/main" type="line" rotatedBoundingBox="2082,724 23972,763 23969,2226 2079,2186"/>
            </emma:interpretation>
          </emma:emma>
        </inkml:annotationXML>
        <inkml:traceGroup>
          <inkml:annotationXML>
            <emma:emma xmlns:emma="http://www.w3.org/2003/04/emma" version="1.0">
              <emma:interpretation id="{2C0E2D2C-4D48-4244-A560-4F958CFE8797}" emma:medium="tactile" emma:mode="ink">
                <msink:context xmlns:msink="http://schemas.microsoft.com/ink/2010/main" type="inkWord" rotatedBoundingBox="2081,887 2805,888 2804,1577 2080,1575"/>
              </emma:interpretation>
              <emma:one-of disjunction-type="recognition" id="oneOf0">
                <emma:interpretation id="interp0" emma:lang="en-IN" emma:confidence="0">
                  <emma:literal>A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H</emma:literal>
                </emma:interpretation>
                <emma:interpretation id="interp3" emma:lang="en-IN" emma:confidence="0">
                  <emma:literal>K</emma:literal>
                </emma:interpretation>
                <emma:interpretation id="interp4" emma:lang="en-IN" emma:confidence="0">
                  <emma:literal>*</emma:literal>
                </emma:interpretation>
              </emma:one-of>
            </emma:emma>
          </inkml:annotationXML>
          <inkml:trace contextRef="#ctx0" brushRef="#br0">11 64 171,'0'0'273,"0"0"-4,-19 1-8,19-1-17,0 0-21,-7-7-23,7 7-8,0 0-16,0 0-4,0 0-23,0 0-4,0 0-15,0 0-3,0 0-10,51 0 1,-20-1-16,2-3-4,16-1-17,-1 5-10,3-1-3,2-1-4,-5 1-11,0-4-1,1 3-11,-1-3-19,-15 1-13,1-4-16,-5 5-13,-4 3-14,-2-5-10,-8 3-10,7 1-14,-13-3-7,4 3-18,-13 1-23,12-4-28,-12 4-45,0 0-47,0 0-189,0 0-461,0 0 205</inkml:trace>
          <inkml:trace contextRef="#ctx0" brushRef="#br0" timeOffset="-482.0804">275-344 177,'4'-8'242,"-4"8"-3,0 0-8,7-11-11,-7 11-29,0 0-9,0 0-10,0 0-4,0 0-8,0 0-8,3-10-9,-3 10-9,0 0-10,0 0-9,0 0-12,0 0-9,0 0-6,0 0-5,0 0 13,-3 36-8,-4-16 1,-2 6-2,-8 2-8,-2 11-11,4 2-2,-7-2-11,7-2-4,-8 6-3,8-3-4,-7 0-9,8 3 2,-1-14-2,4 4-8,3-2 6,-2-3-15,5-8-7,-2 5-15,3-5-18,-3-6-23,7 3-22,-3-8-24,3-9-34,-2 15-24,2-15-22,0 0-29,0 0-18,0 0-19,31-27 9,-21 4-1,2-10-138,-1-8-397,4 3 176</inkml:trace>
          <inkml:trace contextRef="#ctx0" brushRef="#br0" timeOffset="-267.9258">185-32 878,'19'-40'-23,"-4"2"21,-1 9 20,-6 0 23,4-3 18,-2 3 25,-3 6 26,9-1 21,-13 6 8,9 0 14,-9 3 4,4 2 7,-3 3 1,1 3-5,-5 7-5,10-15-13,-10 15-1,4-8-14,-4 8-16,0 0-12,0 0-11,8-8-4,-8 8 3,0 0-2,0 0-1,22 23-11,-11-5 3,0 0-6,-4 4-10,9 4-3,-10 3-7,3-1-2,-2 14-6,0-12-10,1 14 6,-4 0-5,-1-3-3,4 2 11,-4-10-20,-3-3-13,5-1-21,-1-3-20,-1 2-27,-3-2-28,0-6-35,0-1-45,0-5-36,4 1-32,-4-3-43,0-12-207,0 15-526,0-15 233</inkml:trace>
        </inkml:traceGroup>
        <inkml:traceGroup>
          <inkml:annotationXML>
            <emma:emma xmlns:emma="http://www.w3.org/2003/04/emma" version="1.0">
              <emma:interpretation id="{4524F81E-6B14-48F8-8506-0D34E8AE8601}" emma:medium="tactile" emma:mode="ink">
                <msink:context xmlns:msink="http://schemas.microsoft.com/ink/2010/main" type="inkWord" rotatedBoundingBox="3536,975 7056,981 7054,2151 3534,2145"/>
              </emma:interpretation>
              <emma:one-of disjunction-type="recognition" id="oneOf1">
                <emma:interpretation id="interp5" emma:lang="en-IN" emma:confidence="0">
                  <emma:literal>square</emma:literal>
                </emma:interpretation>
                <emma:interpretation id="interp6" emma:lang="en-IN" emma:confidence="0">
                  <emma:literal>Square</emma:literal>
                </emma:interpretation>
                <emma:interpretation id="interp7" emma:lang="en-IN" emma:confidence="0">
                  <emma:literal>sguare</emma:literal>
                </emma:interpretation>
                <emma:interpretation id="interp8" emma:lang="en-IN" emma:confidence="0">
                  <emma:literal>squarc</emma:literal>
                </emma:interpretation>
                <emma:interpretation id="interp9" emma:lang="en-IN" emma:confidence="0">
                  <emma:literal>sguarc</emma:literal>
                </emma:interpretation>
              </emma:one-of>
            </emma:emma>
          </inkml:annotationXML>
          <inkml:trace contextRef="#ctx0" brushRef="#br0" timeOffset="1145.9355">1874-223 39,'0'0'228,"0"-16"-11,0 16-15,3-13-16,-3 13-10,0-14-7,0 14-16,0 0-13,0 0 2,-3-17-38,3 17-9,0 0-12,-12-9-1,12 9-8,0 0-11,-14-8-5,14 8-8,-15 0-3,15 0-4,-22 6-5,8 1-2,-5-1 2,4 1-10,-4-1-6,4 6 0,-6 0-1,4-3-10,-3 2 2,4 3 3,1 0-3,-2-1-3,5-2 0,2 6-7,1-2 6,-1-2-1,5 3-1,-2-4 0,7-2-2,0-10 1,9 22 6,-3-9-7,1 2 1,9-4 0,-1 1-1,-1 0 2,4 1 0,8-3-1,-7-1 0,3-4-1,5-1 1,2 4-3,-8 0 9,-2-2-8,-1 2-1,-2-3 0,-1-1 1,1 5 0,-10-2-2,5-3-2,-11-4 15,12 12-4,-12-12 13,3 12 0,-3-12 7,5 12 8,-5-12-4,-12 17-8,0-6 6,0-3-12,-5 3 0,-2-4-1,-3-1-1,3 4-5,-3-8 2,-7 6-4,10 0-1,-3-6-2,0 1 3,3-3-8,0 3-1,-3-6-11,3 0-7,1 1-5,2-2-12,-1 0-16,2-4-23,-4 4-19,4 1-37,15 3-28,-26-9-25,16 7-24,-2 0-169,12 2-402,-26-8 178</inkml:trace>
          <inkml:trace contextRef="#ctx0" brushRef="#br0" timeOffset="1926.8729">2562-104 53,'0'-13'182,"0"13"-12,0 0-3,0 0-12,0 0 0,0 0-4,4-15-5,-4 15-3,0 0-1,0 0-4,0 0-13,0 0-5,-12-13-11,12 13-9,0 0-12,-10-7-5,10 7 0,0 0-14,-18 0-5,18 0-7,0 0-7,-29 8 0,14-1-7,0 3 6,-2 2 1,-2 6-4,-3-3-2,3 4 1,3-4-9,-2 2-2,-1 6 2,-2-3-7,6 7-1,0-2-2,4-8-5,5-2-2,-6 4-3,8 1 1,-1-3 1,3-5-4,2 0-1,0-12 0,0 20-1,0-20-3,7 15 0,-3-12 2,-4-3 6,22 3-7,-9-3-1,-13 0 2,31-13-2,-12 9 0,-4-5-5,2-2 5,-5-3 0,2 0 3,0 0 0,-6-3 0,6-8 4,-4 9 2,-1-11 11,-1 2 1,-3 6 4,-1-2 0,1 1 2,0-2-1,0-3 12,-1 7 10,2 0 3,-2 1-1,1 5 7,-3 0 8,3 0 7,-2 0 0,-3 12 5,5-11 1,-5 11-5,2-13-7,-2 13-7,0 0-8,5-11-10,-5 11 0,0 0-4,0 0 22,0 0 5,-7 55-1,2-30-4,2 3-1,-6 5-3,-1 10-1,0-2 1,1 6-8,-3-1-7,4 0-4,-1-1 0,1 1-7,-3-1-2,6 0-3,-3 1-2,-1-1-4,4-1 1,-5-1-13,3-10-15,2 9-14,1-10-18,-6 9-28,7-2-33,-2-9-51,1-2-35,-3 0-37,4-2-46,0-9-69,3-2-49,-6 4-280,6-6-713,0-13 317</inkml:trace>
          <inkml:trace contextRef="#ctx0" brushRef="#br0" timeOffset="2477.9034">2788-8 67,'0'0'276,"0"-18"0,3 8-4,-3 10-15,4-18-15,-4 18-16,6-10-7,-6 10-13,4-12-6,-4 12-12,0 0-5,5-11-19,-5 11-4,0 0-25,0 0-8,0 0-24,0 0-6,0 0-2,0 0-31,0 0 12,0 0-5,0 0 5,-5 43-11,1-17-5,1-3-8,0 5 10,-1 4-13,-1-1-4,0-3-5,1 3-10,-1-3 2,2-9-7,1 7-2,2-6-1,-1-4-5,1-4 10,3 0-12,-3 0-3,0-12 2,8 16 5,-4-9-5,-4-7 1,0 0-2,27-10 3,-15 2-3,4-5-2,2-11-5,1 0 17,3-3-20,-3 1 3,2-10-1,6 2 2,-12 6-3,-1 3 7,1-3-12,-3 13 3,2-1-4,-2-4 5,-5 3 14,5 2-3,-5 6-6,-2 1 10,-2-1-16,-3 9 7,7-13 2,-7 13 6,0 0-8,7-14-6,-7 14-8,0 0 3,7-6-3,-7 6 3,0 0 5,0 0 1,6 30 4,-4-18 1,-2 2 1,-7 6-2,7-2 3,0 0-18,0 2 22,-1 2-2,-1-6 0,-3 11-16,5-6 13,-5 4-9,8-3 0,-3-5-22,2-1-18,-2 0-24,5-4-21,-3-4-32,4 2-29,0 4-33,4-10-39,2 1-33,8-3-35,2-4-27,-1 4-191,1-9-546,0 4 242</inkml:trace>
          <inkml:trace contextRef="#ctx0" brushRef="#br0" timeOffset="2899.6537">3503 64 99,'9'-17'204,"-4"-5"-11,0 2 6,-3 3 1,-2-3 0,2 0-5,-1 5-4,3-3-5,-3 4-2,-1 14-14,0-21-12,0 21-7,0-15-19,0 15-7,2-10-18,-2 10-8,0 0-15,0 0-12,0 0-7,0 0-5,0 0-4,0 0-7,0 0-4,-34 33-8,22-18-1,-3 6-1,-2 1-4,3 4-4,0-4-3,6-4 1,-1 3-1,2 4-4,-1-7 1,4 9-6,1-10-1,3-1-2,-2 0 0,2 0-5,2-5 1,-2-11-2,3 15-7,-3-15-5,4 10-1,-4-10-2,7 7-6,-7-7 0,0 0 0,0 0-4,30-19 2,-16 6 1,-5-3 6,1-3 1,0-4-2,2-2 6,-3 5 0,-3-8 4,-1 10 7,2-2 8,-3-1 3,1 4 10,-2-3 11,1 5 6,-1 2 8,0 2 6,-3 11-3,4-21 1,-1 14-3,-3 7 3,2-13-10,-2 13-12,0 0-2,3-12-8,-3 12-2,0 0-5,0 0 1,0 0 4,0 0-5,14 29 4,-7-15-6,-5 1-6,3 3 1,-2 0 10,2 8-25,0-1-18,-3-6-29,-2 2-32,4-1-38,-4 0-37,5-2-57,-2-1-47,7-2-37,-3-1-196,2-7-538,6 3 238</inkml:trace>
          <inkml:trace contextRef="#ctx0" brushRef="#br0" timeOffset="3270.8195">3872-72 22,'-5'-15'310,"5"15"-11,0 0-16,2-15-22,-2 15-27,0 0-25,0 0-23,7-10-16,-7 10-13,13-3-13,-13 3-4,0 0-12,24 5-16,-10 1-4,-6 1-16,4 5-6,0-1-3,-1 3-1,-1 2-3,0 2-7,-3-3-8,1 7-7,-1-1 2,0-5 6,-2 4-21,-3 0-3,3 2-2,-3-4 1,-1-2-3,-1-2-4,0-3-5,0-11-6,0 17 6,0-17-3,-1 14-4,1-14 1,-5 11 6,5-11-2,0 0-6,0 0-2,-16 0 11,16 0-8,0 0-1,-12-35 10,9 19-6,1-3-7,0-1 4,-1 2 6,6-2 1,1-5-5,3-1 0,0 6-9,1 4 3,6-8-4,-4 8-3,2 0-3,2 2-1,1 1-11,2-2-6,2 6-20,1 0-25,1-3-27,1 7-33,-3 2-36,1-2-41,3 5-50,0 1-1,10-1-33,-2 7-206,-1-2-522,5 3 232</inkml:trace>
          <inkml:trace contextRef="#ctx0" brushRef="#br0" timeOffset="3651.8787">4571 80 162,'0'0'237,"0"0"-9,0 0-12,-21-4-16,21 4-16,0 0-15,0 0-8,0 0-5,0 0-13,0 0-6,0 0-13,0 0-10,0 0-6,36-23-6,-27 18-4,-3-3-12,3 1-7,0-2-8,-3-3-6,5 2-6,-5-7-6,1 1-5,-2 1 2,-1-1 1,-1-2 0,1 1 6,-3 3 5,-1-2 0,0 16 9,-1-20-1,1 20 6,-4-18-16,4 18 2,-7-15-12,7 15-5,0 0-6,-6-7-2,6 7-12,0 0-4,0 0 4,-38 27-4,21-6 5,-2 6 4,0-2 3,-8 8 6,12-7 5,-1 6 2,6-4-3,-2 12-7,4-11 0,2-1-1,6 1 1,4-1-6,-1-10-2,8 9-9,-1-10 8,3 0-19,5-3 20,2-5-8,7 3-18,9-5-39,2-7-36,13 0-55,-1-7-80,8-5-91,-5 0-327,1-4-679,-1 1 301</inkml:trace>
        </inkml:traceGroup>
        <inkml:traceGroup>
          <inkml:annotationXML>
            <emma:emma xmlns:emma="http://www.w3.org/2003/04/emma" version="1.0">
              <emma:interpretation id="{E4E01726-67C2-4C48-B4C7-8F4EC828473C}" emma:medium="tactile" emma:mode="ink">
                <msink:context xmlns:msink="http://schemas.microsoft.com/ink/2010/main" type="inkWord" rotatedBoundingBox="8036,935 11609,942 11607,1616 8034,1610"/>
              </emma:interpretation>
              <emma:one-of disjunction-type="recognition" id="oneOf2">
                <emma:interpretation id="interp10" emma:lang="en-IN" emma:confidence="0">
                  <emma:literal>lamina</emma:literal>
                </emma:interpretation>
                <emma:interpretation id="interp11" emma:lang="en-IN" emma:confidence="0">
                  <emma:literal>eamina</emma:literal>
                </emma:interpretation>
                <emma:interpretation id="interp12" emma:lang="en-IN" emma:confidence="0">
                  <emma:literal>amina</emma:literal>
                </emma:interpretation>
                <emma:interpretation id="interp13" emma:lang="en-IN" emma:confidence="0">
                  <emma:literal>eaminA</emma:literal>
                </emma:interpretation>
                <emma:interpretation id="interp14" emma:lang="en-IN" emma:confidence="0">
                  <emma:literal>lancina</emma:literal>
                </emma:interpretation>
              </emma:one-of>
            </emma:emma>
          </inkml:annotationXML>
          <inkml:trace contextRef="#ctx0" brushRef="#br0" timeOffset="6875.9796">5968 265 8,'0'0'196,"0"0"-9,0 0-7,0 0-8,-16 0-12,16 0-6,0 0-11,0 0-7,0 0-18,0 0-5,0 0-12,-13 11-7,13-11-9,0 0-11,0 0-7,0 0-5,0 0-7,0 0-6,0 0-5,0 0-5,0 0-7,0 0-1,0 0-2,0 0 0,0 0-2,0 0-1,0 0 0,0 0 1,46-19-10,-38 14 3,8-3 1,-1-5-4,1 4-5,6-11 2,-9 9-1,10-12-1,-6 3 2,-2-4 13,-1 0-6,-1-1 4,3-2-5,-11-2-2,5 2-2,-5 1 2,2-2-5,0-1-3,-5 3 2,3-1 0,-4 11 7,3-4-13,-8 4 0,3 1-4,-1-5 9,-1 5 5,-1-2-5,-3 4 1,1 5-2,2-7 1,-3 7 2,-1 0-1,8 8-1,-14-12-1,7 7-7,7 5-1,-12-8-3,12 8 1,-17 0-1,17 0-3,-17 8 1,9-3 3,-4 10-2,1-2 3,-4 10-4,1-1 0,1 4 2,-3 2 1,13 4 4,-6-3 1,3 11 3,0-8 3,1 15-2,5-2 3,7-13 1,0-2 2,1-1-1,4-1 3,4 0-3,-3-3 0,5-2-4,5 2 7,0-6-4,6-3-3,0 0 2,3-4 1,-1 0-2,13-5-1,-10-4 2,16 2-3,-4-7-2,-10-3 4,12-8-4,-2 5-3,0-4 1,-14 2 0,3-2 1,-5-1 2,3 1 1,-4-5-3,-5 2-2,-9 3 2,7-8-1,-1 2 0,-2-4 0,-4-1-2,0-3 5,-1-2-6,0 5 3,-6-4-1,-1 7-1,-4 3 2,3 1 1,0-2-3,-4 3-1,3-1 4,-3-1-3,-2 7 0,0 10-2,0-21 7,0 21-5,-5-12-1,5 12 0,-9-10-1,9 10-4,0 0 4,-15-1-2,15 1-3,-19 11 2,6-1-1,-3 0 1,-1 3 0,2 2 1,-4-2 0,0 9-2,-1-3 2,4 4 2,-1 1-1,2 2-1,-1-3 0,3 0-5,4-4 2,1 1 2,1-3-2,0 0 4,2 0-3,3 1 3,2-2-3,0-4 1,0-12-2,0 20 8,5-8-9,-5-12-10,4 12 2,-4-12-3,12 8 0,-4-5-4,-8-3 6,22-3-4,-4-2 0,-3-2-1,0-3 4,1-1 3,-1-3 1,0 1 1,-1 0-2,0-4 0,-4-2 9,7-5-3,-3 5 5,-2 3 5,-2 1 10,0-2 3,0 1 3,-1 4 5,-1-4 4,-4 7 6,1 0-1,-5 9 0,7-17-1,0 12 2,-7 5-4,0 0-5,3-14-4,-3 14-3,0 0-4,0 0-2,0 0-1,0 0-4,0 0 1,0 0-1,7 28 1,-9-12-3,2 4 8,-5 7-8,2-3-5,3 3 1,-2 1-15,-1-1-9,3-7-16,0 1-32,3-3-34,0-3-32,-1 4-35,8-7-25,-6-1-23,9 2-212,-13-13-464,19 3 205</inkml:trace>
          <inkml:trace contextRef="#ctx0" brushRef="#br0" timeOffset="7741.9792">7269 37 219,'0'0'277,"-8"-13"6,8 13-4,-7-13-18,7 13-25,0 0-27,0 0-22,0 0-18,-2-11-20,2 11-17,0 0-19,0 0-9,0 0-10,0 0-9,0 0-10,0 0-6,0 0-7,-3 37-8,3-17-3,-2-5-1,2 5-7,2-2-1,-2 0 0,3 3-8,-3-6 0,0 4-8,2 0 2,-2-4-8,2-3 2,-2 1-2,0-13-1,3 18-4,-3-18-4,0 13-6,0-13-2,2 11 0,-2-11 2,0 0 5,0 0-10,0 0 2,0 0-3,0 0-1,0 0-1,22-39 3,-14 14-3,-1 7-4,3-10 6,4 5-4,-4-4 4,4 3 1,-2 5-3,-2-5 6,1 6-6,0 3 3,0 0-5,-1-2 5,-5 7 3,0 0 4,2 2-2,-7 8-1,9-12 1,-9 12-1,8-6-1,-8 6-8,7-8 0,-7 8 6,0 0-4,0 0 8,0 0-6,22 10 0,-15-2-1,-7-8 3,9 21-3,-1-2 4,-1 5 1,-2-4 0,0 7 1,2-7-2,-2 8 3,-1-11 0,1 2 2,-4-2-5,3-1-1,-1 4 5,1-2-2,-1-3-2,-1-4 0,-2-11-3,5 17-1,0-9 0,-5-8-4,8 11 4,-8-11 0,0 0-7,23-7 0,-8-3 1,2-1-4,-1-5-1,1-4 3,5 2 1,-3-4 2,-4 2 0,2-2-1,-3-1 9,-6 4-7,2 4 0,-3-6 1,2 6 5,-2 3 2,-2 4 9,-2-1-1,-3 9 3,9-16-2,-6 8 1,-3 8-1,7-10-6,-7 10 1,0 0 2,5-10-6,-5 10 0,0 0 6,0 0-9,0 0 2,0 0-5,0 0 4,0 0-7,0 0 4,0 0 2,0 0-1,7 39 1,-9-20 2,2-1 2,2 2-1,1 7-6,-1-10 17,0 3-8,3-1-2,-2-2 0,2 1-3,1 0 3,-3-5 0,4 1-1,0-3-1,-1-1 0,-2-2 3,4 0 3,4-3-5,-1-1 4,4-4 0,-15 0 4,31-4-4,-11-2-1,1-1-1,4-5 1,-1-5-3,-5 6 0,5-9 1,-7 0 1,2-2 1,-2-4-1,-2 1 4,-1 3-1,-2-3 7,-2 9 21,0 0-4,-3-1 15,0 0 2,2 0 8,-6 12 5,4-10 9,-2 7 9,-5 8 4,3-11-19,-3 11-5,7-10-6,-7 10-10,0 0-9,0 0-6,0 0-5,0 0 3,0 0-10,0 0 6,5 33 15,-10-17-9,-2 3-7,4 2-9,-2 7 0,1-8 1,-1 7 2,-2 2 2,4-10-46,0 1-31,1 0-27,0-3-37,2 0-40,-1-6-49,1-11-54,0 17-45,0-17-264,0 0-624,0 0 276</inkml:trace>
          <inkml:trace contextRef="#ctx0" brushRef="#br0" timeOffset="7921.9623">8335-224 25,'-4'-11'342,"4"11"-17,-6-21-9,1 13-18,5 8-25,-4-15-27,4 15-23,-3-12-22,3 12-30,0 0-22,0 0-35,0 0-31,-2-12-42,2 12-33,0 0-33,0 0-35,0 0-29,0 0-51,0 0-45,27 22-37,-23-13-127,-4-9-379,19 16 168</inkml:trace>
          <inkml:trace contextRef="#ctx0" brushRef="#br0" timeOffset="8337.3877">8499-76 171,'0'0'256,"0"0"-2,-2 14-13,2-14-17,0 0-21,0 0-13,2 14-13,-2-14-4,0 17-7,0-17-1,-2 23-10,-1-5-14,1-3-11,0 5-16,2 0-10,-3-4-12,1 3-1,0 1-16,2-5-10,0 2-4,-1-5-3,1-12-5,0 24-11,-4-16 2,4-8-6,4 18-5,-4-18 7,0 0-8,-4 17-8,4-17 14,0 0-11,0 0 1,0 0-3,0 0-2,0 0 1,0 0-10,0 0 0,31-34 0,-17 9-8,-1 2 5,5-2-1,2 2 2,-8 7-10,3 3 6,-1-2-4,-2 2-1,-2 1 4,-3-1-5,0 6 9,1 0 3,-8 7-7,11-9 1,-11 9 4,12-8-5,-12 8-5,0 0-1,8-4 3,-8 4-4,0 0 5,0 0-1,0 0-2,0 0 1,12 28 6,-12-28-9,5 32 7,-1-16 0,-3 4-7,4 0 4,-3-4-1,0-1 0,3 2-13,-2-1-15,3-1-12,-3 0-8,4-5-27,0 0-32,5-2-20,0-1-37,3-4-25,7-3-40,12-3-26,9-4-208,-7-1-497,-4-2 220</inkml:trace>
          <inkml:trace contextRef="#ctx0" brushRef="#br0" timeOffset="8750.15">9281 20 10,'7'-15'148,"0"2"2,-4 3 12,2-6 7,-3 4 5,-2 12 0,2-21-8,-2 21-4,0-17-3,0 17 2,0-15-1,0 15 0,0 0-14,0-16-9,0 16-16,0 0-12,0 0-15,-9-10-7,9 10-9,0 0-6,0 0-14,-37 26 2,21-14-7,-3 6 2,-1 0-5,-1 5-2,4 2-1,0 3-4,-2-1-1,8 1-6,-1-1-2,1-2-3,-1 1-4,2-4-3,3-2-4,2-6 1,2 3-1,-1-4-6,4-13 6,-3 16-3,3-16-5,0 16 3,0-16-1,0 0 12,10 4-3,-10-4-14,0 0-7,29-16 3,-15 4-4,1 0 2,1-3-5,4-6 2,4-14 0,-7 14 2,0-6-2,-1 2 0,-1 4 9,0-2-1,-4 7 2,-3-4 9,-1 1 16,0 4 13,-4 5 11,4 1 6,-2-2 21,-5 11-10,5-14 0,0 7-12,-5 7-5,0 0-8,7-13-11,-7 13-13,0 0-3,0 0-4,0 0 4,0 0-9,0 0 6,0 0-7,10 38 12,-10-20-15,4 2-2,-1-2 7,2 10-2,-1 0-9,-4-4-14,5 0-17,0-5-29,0-2-27,7 7-16,2-6-49,-2 0-68,13-6-91,-6-4-298,10 5-654,4-8 290</inkml:trace>
        </inkml:traceGroup>
        <inkml:traceGroup>
          <inkml:annotationXML>
            <emma:emma xmlns:emma="http://www.w3.org/2003/04/emma" version="1.0">
              <emma:interpretation id="{74EA73E6-ACE2-4347-ACD5-8B184FE10C6F}" emma:medium="tactile" emma:mode="ink">
                <msink:context xmlns:msink="http://schemas.microsoft.com/ink/2010/main" type="inkWord" rotatedBoundingBox="12443,928 15261,933 15260,1738 12442,1733"/>
              </emma:interpretation>
              <emma:one-of disjunction-type="recognition" id="oneOf3">
                <emma:interpretation id="interp15" emma:lang="en-IN" emma:confidence="0">
                  <emma:literal>Areas</emma:literal>
                </emma:interpretation>
                <emma:interpretation id="interp16" emma:lang="en-IN" emma:confidence="0">
                  <emma:literal>Area)</emma:literal>
                </emma:interpretation>
                <emma:interpretation id="interp17" emma:lang="en-IN" emma:confidence="0">
                  <emma:literal>Abas</emma:literal>
                </emma:interpretation>
                <emma:interpretation id="interp18" emma:lang="en-IN" emma:confidence="0">
                  <emma:literal>Ansul)</emma:literal>
                </emma:interpretation>
                <emma:interpretation id="interp19" emma:lang="en-IN" emma:confidence="0">
                  <emma:literal>abas</emma:literal>
                </emma:interpretation>
              </emma:one-of>
            </emma:emma>
          </inkml:annotationXML>
          <inkml:trace contextRef="#ctx0" brushRef="#br0" timeOffset="11753.8805">10347 174 49,'0'0'148,"22"-19"-13,-5 8-17,2 3-13,5 3-12,5-2-12,17-2-4,-12 2-9,17 4-22,-3-7 9,8 3-8,-1 0-2,0 1-7,3-2-3,-3-1-7,-4-1-8,-3 1-17,-2 2-2,-14 3 7,4-7-6,-7 3 12,-5 3-6,-7-3 18,2 0 0,-4-3 13,1 6 31,-3-4 12,-3 2 14,4-3 8,-7 4 16,1-3 3,-1-2 3,-7 11 8,9-16-1,-7 8-1,-2 8 0,0 0 3,6-16-5,-6 16-5,0 0-5,0 0-15,6-17-11,-6 17-20,0 0-12,0 0-4,0 0-3,0 0-6,0 0 0,0 0-12,-7 63 0,0-35-2,-5 12 1,5-10 0,-1 3-7,-1 5-5,0-5-1,8 5-9,-6-8-13,2-1-14,3-2-17,2 0-28,0-6-23,0 0-19,0-6-20,5 1-33,-5-16-21,5 24-8,-5-24-11,12 7-14,-12-7-9,0 0 8,0 0 0,31-33-118,-22 13-352,-3-6 156</inkml:trace>
          <inkml:trace contextRef="#ctx0" brushRef="#br0" timeOffset="11341.7786">10764-236 2,'-7'-15'279,"0"7"-6,5-5-2,-5 4-20,7 9-14,-7-19-10,4 12-23,3 7-31,-7-13-24,7 13-13,0 0-14,0 0-11,0 0-12,-27 20-7,12 1-9,-4 4-8,-2 1-9,-4 12-4,-3-3-7,3 1-6,-1-1-4,2 5-4,0 0-4,0-3-3,9-11-3,-4 2 2,4 1-13,5-10-17,-4 4-17,5-9-14,3 0-23,2-6-14,-3 2-1,7-10 3,0 0-13,0 0-11,0 0-14,0 0 5,0 0 0,0 0 8,24-64 13,-7 27 9,2-7 3,-2 1 13,5-5 3,-5 1 23,4 6-1,-2-1 13,1 1 13,-4 13 14,-3 3 16,3 2 12,-6 8 14,2 2-5,-4 3 0,1-2-2,-2 4-8,1 5-5,-8 3 1,16-7-3,-16 7 11,17 10 1,-5 0-10,-4 6 4,2 1-6,4 5-5,-2 6-1,-3-2-2,1 5 0,2 9-6,-2-10-1,-3 3-1,1 8 0,-1-1-1,0-7-4,2 5-14,-4-5-23,-4-2-24,6 1-29,-3-5-34,-1-1-42,1-6-28,-1 0-42,-3-1-135,0-19-387,2 20 171</inkml:trace>
          <inkml:trace contextRef="#ctx0" brushRef="#br0" timeOffset="12159.9318">11342 231 1130,'4'-40'-80,"1"-3"32,-5 10 16,3 1 25,-1 2 26,3 1 13,-5-1 12,-3 4 22,6 4 10,-3-4 14,2 7 12,1 1 0,4 2-14,2-3 0,8-2-11,-2 6 3,6-4-4,-3 10-4,6-6-6,-3 8-2,-2 1-4,5 4-2,-2 0-4,0 4 1,2 1 1,-2 4-3,-1-2 1,-3 8-4,-4 2-5,0 0-1,-4-2-6,0 6-2,-5-2-5,-1-2-3,-4 5-3,-5 0 1,-2 1-4,-2-2-9,-1-1-6,-9 2-1,-3-4-15,-4 2 0,4-2-4,-2-2-4,-3-5 0,6-1-3,-4-2-5,6 0-3,-1-1-1,2-1 7,18-4 0,-29 5 5,29-5-5,-22 4 6,22-4-1,0 0 4,0 0-1,-15 0 2,15 0-1,0 0 2,0 0 0,0 0 0,0 0 2,0 0 3,63-10 3,-44 10 0,0 1 3,3 4 2,-2 1 1,3-5 6,-1 7-1,-5-1 4,0 1 10,2 1-1,-2 3 1,-2-1-4,-6-2-2,-1 5-1,2 0 1,-8-2 3,0 4-3,-6 0 2,-1-1-3,-7 3 3,-5 5-6,-5-3 4,0 0-6,-2-2-2,0 0 0,0-2 4,-3-2-3,8-3-5,0 0-18,2-2-16,2-1-31,-2-1-27,3 0-42,14-7-50,0 0-48,-31 0-119,31 0-373,0 0 165</inkml:trace>
          <inkml:trace contextRef="#ctx0" brushRef="#br0" timeOffset="12679.9104">12268-180 113,'0'0'215,"0"-15"-21,0 15-18,-2-13-8,2 13-21,0 0-12,-6-16-16,6 16-12,0 0-9,-16-7-8,16 7-10,-17 2-8,2 7-7,3-4-9,-5 7-3,1 1-4,-2 2-4,1 5-4,-4 2 5,6 1-4,-2 5-2,3-2-1,-3 12-4,3-11-4,6 0-1,-1 2-5,4 1 1,5-4-4,3-6-1,4 5 3,2-5-4,-1-2 0,13 3 1,-9-6-6,12-3-2,3 0-14,4-4-17,5-7-17,-4-1-22,14-5-16,0-3-15,-1 0-9,-1-8-7,-3-3 3,-10 6 8,6-12 3,1 1 15,-14 0 5,10-7 18,-12 7 13,-6 1 24,1-2 17,-4-1 24,-1-2 15,0 2 13,-3-2 9,-4 9 17,2-7 13,-2 6 17,-2 0 10,-1 2-6,5-2 6,-5 3 7,-1 1 8,4 0 0,-5 5 6,0 11 6,0-18-15,0 18-14,2-18-7,-2 18-11,5-10-15,-5 10-14,0 0-3,2-11-13,-2 11-7,0 0-3,0 0-4,0 0-9,2 46 5,-2-26-7,-4 6-1,2 6-3,-1-3 13,1 5-19,-4-3-12,2-1 16,-1 3-3,-4 6-4,8 1-8,-4-8-8,-1-4-18,6 0-30,-1-1-28,1-6-31,-4-1-34,4-2-43,-3-3-41,3-15-34,0 23-34,0-23-178,0 0-509,0 0 225</inkml:trace>
          <inkml:trace contextRef="#ctx0" brushRef="#br0" timeOffset="12928.2277">12801-231 52,'0'0'302,"7"-15"-12,-2 9-13,-5 6-16,8-7-16,1 0-15,-9 7-17,31-2-11,-11 4-11,2 1-10,6 6-10,1 6-15,-2-4-19,-1 7-4,-2 4-23,3 1-4,-8 3-10,0 2-10,-2-1-6,0 1-9,-5 4-1,-4 1-5,-3-14-8,-1 12-7,-4-3-2,-2-3-1,-6 1-7,-6 0-17,-3 1-18,-5-6-28,-16 7-25,-1-3-22,-6-2-38,-4 2-34,-4-5-42,3-5-46,-4-7-41,-3 5-216,3-6-527,-1 0 233</inkml:trace>
        </inkml:traceGroup>
        <inkml:traceGroup>
          <inkml:annotationXML>
            <emma:emma xmlns:emma="http://www.w3.org/2003/04/emma" version="1.0">
              <emma:interpretation id="{954D6233-7200-4AE1-9070-4959A4BF14B9}" emma:medium="tactile" emma:mode="ink">
                <msink:context xmlns:msink="http://schemas.microsoft.com/ink/2010/main" type="inkWord" rotatedBoundingBox="15930,1067 16881,1069 16879,2213 15928,2211"/>
              </emma:interpretation>
              <emma:one-of disjunction-type="recognition" id="oneOf4">
                <emma:interpretation id="interp20" emma:lang="en-IN" emma:confidence="0">
                  <emma:literal>of</emma:literal>
                </emma:interpretation>
                <emma:interpretation id="interp21" emma:lang="en-IN" emma:confidence="0">
                  <emma:literal>off</emma:literal>
                </emma:interpretation>
                <emma:interpretation id="interp22" emma:lang="en-IN" emma:confidence="0">
                  <emma:literal>Of</emma:literal>
                </emma:interpretation>
                <emma:interpretation id="interp23" emma:lang="en-IN" emma:confidence="0">
                  <emma:literal>Off</emma:literal>
                </emma:interpretation>
                <emma:interpretation id="interp24" emma:lang="en-IN" emma:confidence="0">
                  <emma:literal>oaf</emma:literal>
                </emma:interpretation>
              </emma:one-of>
            </emma:emma>
          </inkml:annotationXML>
          <inkml:trace contextRef="#ctx0" brushRef="#br0" timeOffset="15188.0858">14123 107 73,'-4'-12'225,"4"12"-12,-6-10-22,6 10-13,-12-10-13,12 10-8,-11-8-12,11 8-15,-8-8-14,8 8-10,-19-2-9,19 2-9,0 0-13,-24 2-4,16 4-12,-9 4-3,1 3-4,-6 9-5,0 3 11,5 0-5,-9 9-7,9-6 2,2 2-9,4-2-1,-2-1-8,4 2 2,1-2-5,3-10-4,5 6-3,0-5-1,1 3-4,4-4 4,4-4 1,-2-5-6,1 0 1,4-4 3,-1-3-4,6-1 0,1-8-2,-1 0-3,9-10 0,-11 3 0,8-3 0,-5-5-1,-2-4-1,-4 0-4,7-2-3,-2-11 0,-5 0-2,-7 11 4,2 1 0,-4-3 4,0 7-3,-1 3 7,3 2 1,-5 4 2,0 0 0,0 15 2,-2-22 1,-3 14-4,5 8-4,0 0 1,2-19-3,-2 19-1,0 0-5,0 0-1,0 0-2,0 0 1,0 0 3,0 0 0,0 0-4,0 0 0,0 0 2,0 0-2,0 0-3,0 48 8,10-38-1,-6-1-2,1 2 2,2 2-1,-2-6-2,5 6 3,5-2 3,-3-4-1,7-5 1,-2 2-2,5-4 0,4-6 2,-4 8 0,6-14-8,-3 0 3,-4 3-2,4-11-4,-4 0 1,3-3 2,-4-2-1,-4 0 4,-1 0 7,2 4 5,-5-3 13,-3 8 12,-3-4 6,1 4 9,-2-1 21,0 2-11,1 3 6,-5 3 3,-1 9 1,7-14-2,-7 14-11,4-12-14,-4 12 1,0 0-12,0 0-4,0 0-3,0 0 3,0 0-7,-2 70-1,-7-20 8,1 5 0,-6 21-9,0 1 0,-3-4-4,5 5-3,-3-6-4,12-18 3,-3-1-4,6 3-1,0-2-2,4-3 7,1-1 0,0-1-9,4-5 8,6-8 0,-1 4-6,-4-13 3,5-4-4,-1-5-1,-2-6 7,-4-1 0,3-4 1,1-4 5,0 2-1,6-7-3,0-6-6,-3-8 5,5-3-2,-1-9-14,2-13 17,-4-2 6,2-5-16,-9-2 7,0 2-1,-5 3-4,-3-2 0,-4 17 5,-3-2-1,-4 3 1,1 4-4,-6-3-2,2 5 0,-3 0 4,-4 1-8,7 8 6,-7 2-6,6 0-3,-3 0-23,1 8-23,0-4-18,-4 5-17,-2 3-15,3 7-19,-3 0-18,-1 1-26,1 1-37,4 3-43,2 1-35,5 1-193,-1-1-510,6-5 226</inkml:trace>
        </inkml:traceGroup>
        <inkml:traceGroup>
          <inkml:annotationXML>
            <emma:emma xmlns:emma="http://www.w3.org/2003/04/emma" version="1.0">
              <emma:interpretation id="{C078DD66-DEDC-49EC-BD8F-3711C6C66EA1}" emma:medium="tactile" emma:mode="ink">
                <msink:context xmlns:msink="http://schemas.microsoft.com/ink/2010/main" type="inkWord" rotatedBoundingBox="17310,1191 20545,1197 20544,1706 17309,1700"/>
              </emma:interpretation>
              <emma:one-of disjunction-type="recognition" id="oneOf5">
                <emma:interpretation id="interp25" emma:lang="en-IN" emma:confidence="0">
                  <emma:literal>50 mm</emma:literal>
                </emma:interpretation>
                <emma:interpretation id="interp26" emma:lang="en-IN" emma:confidence="0">
                  <emma:literal>500 mm</emma:literal>
                </emma:interpretation>
                <emma:interpretation id="interp27" emma:lang="en-IN" emma:confidence="0">
                  <emma:literal>505 mm</emma:literal>
                </emma:interpretation>
                <emma:interpretation id="interp28" emma:lang="en-IN" emma:confidence="0">
                  <emma:literal>50mm</emma:literal>
                </emma:interpretation>
                <emma:interpretation id="interp29" emma:lang="en-IN" emma:confidence="0">
                  <emma:literal>50 m</emma:literal>
                </emma:interpretation>
              </emma:one-of>
            </emma:emma>
          </inkml:annotationXML>
          <inkml:trace contextRef="#ctx0" brushRef="#br0" timeOffset="16991.6044">16826 52 157,'0'0'261,"-3"-13"13,3 13-17,0-15-11,0 15-21,0 0-19,0 0-25,0 0-20,2-15-18,-2 15-12,0 0-17,0 0-15,0 0-8,0 0-10,0 0-8,0 0-5,0 0-5,0 0-6,0 0 0,0 0-4,17 30-10,-15-22-3,1 4-7,0 4-1,1 2-2,-4-1-1,0 4-2,-4 0-1,4-1-3,-1-1-6,-1 2 3,-3 4-3,3-5-2,0-1 2,-3-2-2,4-2 0,-3 1-2,2-5 0,2-11-4,-3 17 2,3-17-2,-3 12 6,3-12-1,0 0 2,-2 12 7,2-12-6,0 0-4,0 0-1,0 0 1,0 0-1,10-36-7,-5 20 5,0-3-6,1-1 3,0-5-3,1 9-4,-2-3 3,6-6 3,-3 8-9,6-8 3,-7 8-4,3 5 0,2-2 4,-2 2-3,-3 4-4,1 1 2,-8 7 2,19-12-2,-15 9-2,-4 3 6,15-1-4,-15 1 4,21 3 0,-13 5 5,4 2 6,-7 0-3,-1 2 1,7 2-5,-4-2 3,0 3 3,0 1-4,0 0-2,1-2 7,-3 1-1,-1-4-5,-1-2 3,-3-9-5,5 19 4,-5-19 2,6 11 5,-6-11-6,5 9 17,-5-9 4,5 4 16,-5-4 8,0 0-2,0 0-3,0 0-5,0 0-9,22-28-5,-10 13 5,3-6-8,1-3-2,1-2-2,2 0 3,1 2-17,1 1 5,-1 2 3,-5 7 5,-3 1-2,0 5 8,-3-1-6,-1 0-2,-1 1-7,-7 8-1,16-7-3,-16 7-3,0 0-6,15 1 14,-15-1-9,12 14 3,-9-3-9,2-1 7,-1 9-5,-1-2-8,-3 7-15,0-4-13,0 0-31,-3-2-25,3 3-26,-2 0-35,2-4-41,0-2-39,0-15-35,0 24-34,0-15-173,0-9-516,7 12 229</inkml:trace>
          <inkml:trace contextRef="#ctx0" brushRef="#br0" timeOffset="17523.9491">17708 47 142,'0'0'303,"7"-10"-8,-7 10-12,5-7-21,-5 7-24,0 0-24,0 0-16,8-10-29,-8 10-21,0 0-13,0 0-11,0 0-12,0 0-12,10 32-2,-6-24-14,-4 5-5,2 2-6,-2 4-9,0 2-4,-2-5-7,2 4-4,-4-1-4,1-2-6,0-1 3,1-1-9,2-1 1,0-14-8,-2 19-1,2-19-2,-1 15-1,1-15-7,0 13 2,0-13 3,0 0 1,0 0 0,0 0-6,0 0 3,0 0-4,0 0-3,35-33 3,-23 18-3,4-7-10,4-3 6,-4 2 0,2 1-2,-2-1 0,-3 9-3,-2 2 0,-1-3 1,-2 7-3,1 0 0,-2 3 0,-7 5-5,10-10 0,-10 10 1,9-5-4,-9 5 2,0 0 4,0 0 4,25 8 3,-20-1 3,2 2-8,-7-9 4,12 16 4,-5-7-5,1 5 0,-1 0 1,-3-3 2,3 1 5,-1-1-7,1-2 2,2 2 2,1 0 2,2-5 0,-9 2 1,9-2 6,-1-3 2,-11-3 10,27 0-1,-10-5-5,3-3 1,6 0 8,-5-4-8,4-4 1,1 0 4,-6 2 3,6-3-2,-4 3 8,-5 3-2,0 2 25,-3 2 0,-4 0 9,-3 2-7,-7 5-6,9-9-9,-9 9-12,13-7-3,-13 7-6,0 0 0,12-5 1,-12 5-1,0 0-11,10 20 4,-4-7 6,-6-1-15,1-1-17,6 2-7,-7 0-21,2-2-34,0 4-36,1-4-51,-3-11-53,-5 25-60,5-16-61,-5 7-282,5-16-663,5 20 294</inkml:trace>
          <inkml:trace contextRef="#ctx0" brushRef="#br0" timeOffset="15565.8687">15452-43 16,'-4'-9'272,"4"9"-14,-12-15-12,5 8-27,7 7-20,-8-10-24,8 10-20,0 0-14,0 0-14,0 0-14,0 0-10,-24 17-11,19-10-9,5-7-11,-4 23 0,6-9-8,-2 3 4,5-1 0,-5-1-8,4 5-5,3-1 2,1 0-2,4 1-3,-2-2 2,4 5-8,3 1-2,-3-8-6,6 4-2,-4-2-3,1-4-1,-2 0-2,0 0-6,2-2 1,-1-3-2,-3 1-5,-6-1 3,0-5-2,2 4 1,-9-8 9,8 11-1,-8-11-1,7 6 1,-7-6 4,0 0-5,0 0-2,0 0-1,0 0-1,-39 10-5,17-9-7,-1-1-15,-7-1-7,-3 1-15,-1-2-14,2-4-18,-1-1-23,-3 3-37,7 1-30,0-5-33,7 0-37,3 3-33,-1-2-153,3-6-437,1 5 194</inkml:trace>
          <inkml:trace contextRef="#ctx0" brushRef="#br0" timeOffset="15908.5165">15395-24 16,'0'0'327,"0"0"-1,-13-2-6,13 2-16,0 0-22,0 0-34,0 0-26,-12-6-20,12 6-25,0 0-19,0 0-20,0 0-15,0 0-7,0 0-7,0 0-15,47 9-11,-26-9 3,15 3-19,12-6 1,-4 6-15,2-6 1,5 6 2,-4-3-11,-12-3-5,-2 3-6,3-1-1,-7 2-3,-9-1-2,1-1-8,-4-1 3,-5 2-2,-12 0 7,17 3-6,-17-3-5,15 0-10,-15 0 13,0 0-16,0 0-13,16-1-33,-16 1-33,0 0-31,0 0-40,0 0-42,0 0-37,0 0-34,-40 13-34,33-6-150,7-7-481,0 0 213</inkml:trace>
          <inkml:trace contextRef="#ctx0" brushRef="#br0" timeOffset="16275.3332">16417-37 274,'0'-14'279,"0"14"-10,0 0-16,0 0-22,0 0-20,-11-18-19,11 18-22,0 0-17,-12-5-17,12 5-13,0 0-15,-27 5-10,15 1-11,-2 1-13,2 6-1,-6 2-8,-5 5-4,5 4-10,-6 12-3,2-1-1,1-7-1,7-3-6,-1 3-4,5 1-4,-2-2 3,7 1 3,0 0 10,3-8 0,-2 7 0,8-10 2,-4-1-6,8 0 3,-4-4 1,3-2-3,0 0 1,-7-10 0,13 9 5,-3-3-7,4-3 5,-14-3 4,29-9-1,-12 4-1,2-4-19,1-11 8,-4 5-2,3-5 8,-2-4 0,-4-4 6,-4 4-17,5-4 12,-8 0-5,-4 3 3,0-3-11,-6 1-5,1 7 0,0 0-3,-4 4-11,-2 0-3,1-1 6,-4 6-5,1-1-14,-2 4-12,-3 1-15,-1 0-25,-3 1-30,-1 6-19,-3 1-32,2 2-35,0 2-49,-4 7-48,6-4-42,5 6-230,-1 0-582,9-3 258</inkml:trace>
        </inkml:traceGroup>
        <inkml:traceGroup>
          <inkml:annotationXML>
            <emma:emma xmlns:emma="http://www.w3.org/2003/04/emma" version="1.0">
              <emma:interpretation id="{54927CEB-B989-4777-96BE-3C9F3AD646DD}" emma:medium="tactile" emma:mode="ink">
                <msink:context xmlns:msink="http://schemas.microsoft.com/ink/2010/main" type="inkWord" rotatedBoundingBox="21285,759 23972,763 23970,1628 21283,1623"/>
              </emma:interpretation>
              <emma:one-of disjunction-type="recognition" id="oneOf6">
                <emma:interpretation id="interp30" emma:lang="en-IN" emma:confidence="0">
                  <emma:literal>side</emma:literal>
                </emma:interpretation>
                <emma:interpretation id="interp31" emma:lang="en-IN" emma:confidence="0">
                  <emma:literal>Side</emma:literal>
                </emma:interpretation>
                <emma:interpretation id="interp32" emma:lang="en-IN" emma:confidence="0">
                  <emma:literal>slide</emma:literal>
                </emma:interpretation>
                <emma:interpretation id="interp33" emma:lang="en-IN" emma:confidence="0">
                  <emma:literal>sides</emma:literal>
                </emma:interpretation>
                <emma:interpretation id="interp34" emma:lang="en-IN" emma:confidence="0">
                  <emma:literal>sided</emma:literal>
                </emma:interpretation>
              </emma:one-of>
            </emma:emma>
          </inkml:annotationXML>
          <inkml:trace contextRef="#ctx0" brushRef="#br0" timeOffset="18054.9979">19467-119 122,'7'-13'263,"0"6"-18,1-1-4,-8 8-25,10-13-10,-5 6-14,-5 7-19,11-9-12,-11 9-15,0 0-12,0 0-15,-5-19-12,5 19-14,0 0-11,-21-6-6,21 6-14,-31 1-4,14 3-8,-2-3-7,-3 4 0,2 3-7,-2-1-4,3 3-5,0 0-6,5 1-5,1 0-4,1 2-6,0-1-2,1 0 0,11 4 1,0 1-2,4-2 3,-1 1-3,13-2 0,2 8-1,3-6-1,6 3 0,4 7 0,-4-8 2,1-1 4,-1-5-6,-1 4 2,-4-4-6,-2-1 5,-3-4-4,0-1 2,-6-1 2,-3 2-1,-4 0 3,-4-7 3,12 5-2,-12-5 0,0 0-2,0 0 6,0 0-3,-29 14 0,8-14 0,-3-2 0,-7 6 0,-1-6 7,-4-4-10,4 2 0,1 3-10,0 1-10,0-5-12,9 3-22,0-2-20,2 4-33,6-1-34,-1-4-39,8-1-37,7 6-171,0 0-415,-11-20 184</inkml:trace>
          <inkml:trace contextRef="#ctx0" brushRef="#br0" timeOffset="18307.8324">19892-51 123,'5'-5'348,"-5"5"4,10-8 1,-10 8-13,9-10-31,-9 10-32,0 0-27,10-6-26,-10 6-24,0 0-28,0 0-16,0 0-10,0 0-6,12 18 26,-12-18 0,-5 26-11,3-8-11,-6-3-11,3 4-10,1 1-17,-6 4-14,3 3-3,4-7-12,1-3-2,-1 3-8,-1-1-8,1-3-30,-1-9-26,-2 4-28,6-11-59,-6 17-41,6-17-38,-3 10-43,3-10-44,0 0-63,0 0-57,0 0-187,0 0-602,19-50 266</inkml:trace>
          <inkml:trace contextRef="#ctx0" brushRef="#br0" timeOffset="18443.7613">19993-210 28,'0'-21'197,"0"6"12,0-2 6,-4 1 3,8 4-10,-4 12-16,0-20-18,0 11-21,0 9-17,0 0-17,-4-17-31,4 17-35,0 0-40,0 0-29,0 0-32,0 0-39,0 0-43,0 0-157,0 0-312,41 33 139</inkml:trace>
          <inkml:trace contextRef="#ctx0" brushRef="#br0" timeOffset="18937.5704">20638-133 107,'0'0'241,"0"0"-24,0 0-19,0 0-16,-25-20-13,15 14-18,10 6-14,-16-8-15,1 8-8,15 0-13,-29 2-14,10 1-9,-3 0-4,0 3-3,-9 3-6,2 2-10,10-3-7,-10 7-4,10-2 1,0 8-1,-3-1 2,3-1-8,1 2-4,11-5-3,-7 1 1,6 2-3,-1-2-4,2-2 0,7 2-2,-3-6 6,6 5-5,-3-16-2,4 19 3,1-10-2,5 0 0,0-7-3,7-2 5,4 0-5,-1-2 2,4-6-1,7-1-8,-5-7-2,-1 0 0,-1-3 1,0-4 2,-2-3 3,9-12 11,-2 1 9,-3-4 0,-2 1 4,-2-1 7,-2 3 13,-4 10 5,-1-5 6,-6 3 5,1 2 13,0 3 13,-1 0 3,1 5 14,-5 4 20,2-4 5,0 5 4,-2 0 2,2 5-3,-4 2-4,-3 8-6,3-18-3,-3 18-17,7-7-9,-7 7-14,0 0-12,5-13-13,-5 13-12,0 0-12,0 0-4,0 0-10,0 0 2,0 0-1,0 0-2,-5 50-3,-5-24-2,0 4-2,1 3-6,-3-3 2,-1 12 2,1 2-4,1-5 0,-1-7-20,9 11-26,-4-10-26,2-3-54,2 1-52,3 2-64,0-3-67,-4 2-75,8-4-81,-4-8-261,0-5-767,0-15 339</inkml:trace>
          <inkml:trace contextRef="#ctx0" brushRef="#br0" timeOffset="19363.9298">21154 45 55,'-13'2'322,"13"-2"-23,0 0-18,0 0-7,0 0-11,0 0-17,0 0-17,0 0-18,0 0-27,0 0-14,0 0-16,0 0-6,0 0-13,44 1-22,-29-2 7,-15 1-11,29-7-7,-10 4-5,3-4-14,-8 1 9,1-6-23,8 4-7,-1-8 2,-7 0-7,7 0-12,-3-3 14,0-2 12,-2 8-5,-8-1-10,1 0 1,-5 4-6,2 0-7,0-1-8,-4 0 0,-3-2-3,0 13-4,0-15-8,0 15-4,-10-13-4,10 13 6,-29-7-12,7 7 2,-1 0 4,-4 5-5,-5 2-10,-3 5 8,6-3 2,-1 5-6,4 1 3,4 1-2,0 1-9,-1 1-6,10-1 22,1-1 5,-4 9 9,6 1 11,5 1 9,2-3-10,3 7 15,5-7-10,5 4-1,0 0-11,9 0 10,3-4-4,12 9-5,1-3-17,4-2-23,10-8-34,-4-4-54,13 1-34,-5-9-45,1-6-43,6 0-46,0-6-48,3-9-57,-6-6-196,1-1-614,-2-4 272</inkml:trace>
        </inkml:traceGroup>
      </inkml:traceGroup>
    </inkml:traceGroup>
    <inkml:traceGroup>
      <inkml:annotationXML>
        <emma:emma xmlns:emma="http://www.w3.org/2003/04/emma" version="1.0">
          <emma:interpretation id="{95E20A4A-A935-465B-AFDC-7ACC2B53A16A}" emma:medium="tactile" emma:mode="ink">
            <msink:context xmlns:msink="http://schemas.microsoft.com/ink/2010/main" type="paragraph" rotatedBoundingBox="1916,2131 24757,2342 24749,3215 1908,30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59238F-B4BF-4F21-8AF0-93BD1208D22C}" emma:medium="tactile" emma:mode="ink">
              <msink:context xmlns:msink="http://schemas.microsoft.com/ink/2010/main" type="line" rotatedBoundingBox="1916,2131 24757,2342 24749,3215 1908,3003"/>
            </emma:interpretation>
          </emma:emma>
        </inkml:annotationXML>
        <inkml:traceGroup>
          <inkml:annotationXML>
            <emma:emma xmlns:emma="http://www.w3.org/2003/04/emma" version="1.0">
              <emma:interpretation id="{29E90973-A385-456D-86E9-A2CFB5F5C9C3}" emma:medium="tactile" emma:mode="ink">
                <msink:context xmlns:msink="http://schemas.microsoft.com/ink/2010/main" type="inkWord" rotatedBoundingBox="1914,2333 3828,2350 3823,2955 1908,2937"/>
              </emma:interpretation>
              <emma:one-of disjunction-type="recognition" id="oneOf7">
                <emma:interpretation id="interp35" emma:lang="en-IN" emma:confidence="0">
                  <emma:literal>rest</emma:literal>
                </emma:interpretation>
                <emma:interpretation id="interp36" emma:lang="en-IN" emma:confidence="0">
                  <emma:literal>test</emma:literal>
                </emma:interpretation>
                <emma:interpretation id="interp37" emma:lang="en-IN" emma:confidence="0">
                  <emma:literal>vest</emma:literal>
                </emma:interpretation>
                <emma:interpretation id="interp38" emma:lang="en-IN" emma:confidence="0">
                  <emma:literal>ret</emma:literal>
                </emma:interpretation>
                <emma:interpretation id="interp39" emma:lang="en-IN" emma:confidence="0">
                  <emma:literal>oest</emma:literal>
                </emma:interpretation>
              </emma:one-of>
            </emma:emma>
          </inkml:annotationXML>
          <inkml:trace contextRef="#ctx0" brushRef="#br0" timeOffset="21315.9157">-182 1132 33,'0'-11'256,"0"11"6,0 0-14,0 0-11,3-18-14,-3 18-12,0 0-7,0 0-10,0 0-12,0-11-8,0 11-15,0 0 4,0 0-32,0 0-14,0 0-11,16-1-11,-16 1-7,0 0-15,25 10-7,-16 0-3,4 0-7,-4 4-10,1 2 2,2 8-8,2-6 0,-6 11-8,3-3 1,0 5-1,-4-3-8,2 3-1,-2-3-5,3 0 3,-5 0-2,-2-2-6,-3-3 1,4-4 3,-1 1-5,-6-6 0,3 1 1,0-15 0,0 20 2,-4-12-6,4-8 0,-15 12 3,5-9-3,-6 1-1,1-4 4,15 0-3,-25-4 0,25 4-2,-23-3 6,11-2 6,6-3-3,-5-3-11,6 2-3,-2-10-2,4 2 3,3-10-2,3 0-6,8-2 7,1 1-5,-1 0 1,7 0-2,-3 6 0,4-1 4,3-4-8,0 7-14,7 2-14,-2-2-11,-1 2-20,3 3-25,-3 4-18,1-1-28,-1 6-32,-4 2-27,-3 1-36,-1 3-33,-4 2-163,1-1-463,-15-1 206</inkml:trace>
          <inkml:trace contextRef="#ctx0" brushRef="#br0" timeOffset="21920.5547">479 1538 83,'0'0'268,"-7"-22"-21,7 22-20,0 0-22,14-25-17,-9 15-24,1-1-12,6 0-13,-5-5-17,9 1-14,-6-1-7,2-1-10,-2-1-7,0 0-7,-1 0-5,3 1-10,-5-1-6,-1-1-5,3 8-6,-6 2-1,1-3-4,-4 12-5,3-15-3,-3 15-5,0-17-2,0 17-6,0 0-4,-12-7-4,12 7-2,0 0-1,-29 7 4,14 5-7,-2 0 2,-5 8-1,-1 0-1,8-3-4,0 5 4,-4 1-2,5 2-1,6-5-3,-3 5 6,6-9 1,-2 4 3,4-4-1,0 3 11,3 1 9,6-4 7,1 1 1,-2-1 1,9-1-3,1-7-3,1 1-1,3 2 0,-1-7-3,11-1 3,4-3-4,1 2-1,-5-6-7,2-1 2,1-2-5,-10-1 0,9 0-1,-2-8 0,-7 0 0,4 0-2,-7 3 3,-7-1 6,7-2 10,-2-1 6,-2-1-4,0-4-1,1-1 4,-6 6 6,-1 1 8,4 1 1,-4-2 8,1 5 6,-3-5 10,5 2 8,-5 3-3,1 4 1,-1 0-5,3 1-8,-10 7 6,12-9-17,-12 9 0,14-7-15,-14 7 1,0 0-9,0 0-4,24 7-7,-14-1 6,-1 8 1,-3-2-2,1 5-5,0 3-4,-2-1-4,-1 0-1,-8 2-2,4 3 7,4 2-7,-8-6 8,1-2-3,-1 1-8,-8 1 3,4-4 0,-2 4 1,-2-7-4,-2 0-4,-5-3-36,4 2-46,0-3-15,-4-3-26,-2-1-31,2-4-28,1 3-22,-1-4-56,19 0-40,-26-8-33,14 0-216,2-4-589,5 0 261</inkml:trace>
          <inkml:trace contextRef="#ctx0" brushRef="#br0" timeOffset="22423.074">1266 1248 197,'0'0'277,"-15"-5"4,15 5 1,-7-3-1,7 3-6,0 0 0,0 0-16,0 0-12,-9-9-14,9 9-16,0 0-14,0 0-14,0 0-19,0 0-20,53 4-28,-20 1 4,-9-4-16,8 0-2,-1 4-25,1-4-18,1 1-41,11-1-35,-13 3-39,0-1-37,-9 0-23,0-1-28,-5-1-26,5 2-39,2-3-42,-10-3-34,1 3-203,1-1-521,-16 1 231</inkml:trace>
          <inkml:trace contextRef="#ctx0" brushRef="#br0" timeOffset="22215.9557">1415 1083 323,'0'0'349,"10"-7"-9,-10 7-15,0 0-24,10-4-25,-10 4-22,0 0-4,0 0-7,0 0 14,0 0 6,5 24-3,-5-13-13,0-11-5,-3 35 0,1-17-11,-3 1-10,0 7-15,1 4-13,-2-1-19,-6 11-13,5-6-19,3-9-14,-4 6-12,-2-3-12,6-2-17,-1 1 0,-2-3-7,4 4-10,-1-8-7,-1-1 0,2-3-6,-1 1-1,4-2-15,0-1-9,0-14-21,-3 20-20,6-9-28,-3-11-26,6 14-27,-6-14-23,0 0-31,13 3-48,-13-3-43,0 0-31,33-16-27,-25 10-29,6-6-21,1-3-36,-3-1-290,-8-4-723,11 0 320</inkml:trace>
        </inkml:traceGroup>
        <inkml:traceGroup>
          <inkml:annotationXML>
            <emma:emma xmlns:emma="http://www.w3.org/2003/04/emma" version="1.0">
              <emma:interpretation id="{E2C0C97E-9ADC-4D76-B4B1-6938CA74902E}" emma:medium="tactile" emma:mode="ink">
                <msink:context xmlns:msink="http://schemas.microsoft.com/ink/2010/main" type="inkWord" rotatedBoundingBox="4685,2493 5973,2505 5969,2969 4681,2957"/>
              </emma:interpretation>
              <emma:one-of disjunction-type="recognition" id="oneOf8">
                <emma:interpretation id="interp40" emma:lang="en-IN" emma:confidence="0">
                  <emma:literal>on</emma:literal>
                </emma:interpretation>
                <emma:interpretation id="interp41" emma:lang="en-IN" emma:confidence="0">
                  <emma:literal>On</emma:literal>
                </emma:interpretation>
                <emma:interpretation id="interp42" emma:lang="en-IN" emma:confidence="0">
                  <emma:literal>one</emma:literal>
                </emma:interpretation>
                <emma:interpretation id="interp43" emma:lang="en-IN" emma:confidence="0">
                  <emma:literal>our</emma:literal>
                </emma:interpretation>
                <emma:interpretation id="interp44" emma:lang="en-IN" emma:confidence="0">
                  <emma:literal>an</emma:literal>
                </emma:interpretation>
              </emma:one-of>
            </emma:emma>
          </inkml:annotationXML>
          <inkml:trace contextRef="#ctx0" brushRef="#br0" timeOffset="24168.782">2750 1332 6,'7'-11'219,"-7"11"-21,10-23-9,-10 12-14,0 11-5,2-19-10,-2 19-6,-2-17-8,7 9-13,-5 8-9,0 0-9,-3-15-9,3 15-14,0 0-6,0 0-15,0 0-6,0 0-9,-10-9-9,10 9-1,0 0-3,-19 31-6,10-17-5,-3 1 1,2 5-3,0 5-6,-2 5-2,5-7-3,0 3 1,-1 2 14,8-3-2,-5 2-5,5 1 1,1-8-3,-1 7-2,4-10-2,3 3 5,-1-1-9,3-6 2,0 2-4,4-3 5,-1 1-3,7-7 3,0-1 3,-1-1-4,0-3 3,0-4 4,1-1 8,0-1 8,-4-6 3,-1-1 4,0-1 0,-1-3 5,-2-9 0,-5 6 5,1-9-2,-3 7-7,-4-7-7,-9-3-4,1 3-4,-1 4-1,-1-2-7,-6 4 0,3 6-1,1 0-4,-4 5-6,1 1-4,-2 2 0,-5 5-1,3-2-8,0 2-14,2 4-23,-7 1-24,2 4-26,3 2-28,-6 6-29,2 1-33,13-2-37,-2 0-35,5 6-215,4-5-498,5 1 221</inkml:trace>
          <inkml:trace contextRef="#ctx0" brushRef="#br0" timeOffset="24542.64">3356 1405 70,'0'0'341,"14"-8"-6,-14 8-12,10-8-20,-10 8-29,12-6-32,-12 6-28,0 0-26,0 0-18,0 0-23,0 0-12,0 0-14,5 17-12,-5-17-10,-5 27-1,2-11-20,1 4-4,2 0-15,-5 1-4,8 1-1,-6 3-9,3-5-1,3-4-12,-1-1-14,3-3-17,-1 2-2,-3-3-10,5-3 3,-6-8 7,15 8-4,-8-3-3,-7-5 5,19-1-4,-1-4 4,-2-6-1,9-4 3,-2-2 3,0-5 3,3 0-8,-2 2 4,0-3 4,0-3 0,-4 3 5,-1 4-2,0-2 4,-7 5 12,1 0-1,-1 4-4,-1 0-3,-4 4 0,-2 3 0,-5 5-9,8-7-2,-8 7-3,10-5 4,-10 5 1,0 0-6,16 23 5,-8-9-3,-1 0-8,-2 4-10,-1 2-19,3-1-17,-2 2-27,-4 0-35,1-1-43,1 2-51,4-5-55,-3 2-214,3-4-514,8-3 227</inkml:trace>
        </inkml:traceGroup>
        <inkml:traceGroup>
          <inkml:annotationXML>
            <emma:emma xmlns:emma="http://www.w3.org/2003/04/emma" version="1.0">
              <emma:interpretation id="{5FB259CE-30F7-4664-97FA-4ACE27CC3E54}" emma:medium="tactile" emma:mode="ink">
                <msink:context xmlns:msink="http://schemas.microsoft.com/ink/2010/main" type="inkWord" rotatedBoundingBox="6495,2302 8879,2325 8872,3005 6489,2983"/>
              </emma:interpretation>
              <emma:one-of disjunction-type="recognition" id="oneOf9">
                <emma:interpretation id="interp45" emma:lang="en-IN" emma:confidence="0">
                  <emma:literal>the</emma:literal>
                </emma:interpretation>
                <emma:interpretation id="interp46" emma:lang="en-IN" emma:confidence="0">
                  <emma:literal>The</emma:literal>
                </emma:interpretation>
                <emma:interpretation id="interp47" emma:lang="en-IN" emma:confidence="0">
                  <emma:literal>She</emma:literal>
                </emma:interpretation>
                <emma:interpretation id="interp48" emma:lang="en-IN" emma:confidence="0">
                  <emma:literal>she</emma:literal>
                </emma:interpretation>
                <emma:interpretation id="interp49" emma:lang="en-IN" emma:confidence="0">
                  <emma:literal>then</emma:literal>
                </emma:interpretation>
              </emma:one-of>
            </emma:emma>
          </inkml:annotationXML>
          <inkml:trace contextRef="#ctx0" brushRef="#br0" timeOffset="25333.0024">4407 1228 23,'0'0'267,"0"0"-21,-9-12-23,9 12-20,0 0-19,0 0-16,0 0-15,16-13-17,1 13-13,5 2-8,0 0-12,9-1-8,3 2-9,12-1-9,-12-2-7,12 3-3,4-3-10,-4-1-3,0-1-9,0 2-3,-1-2-4,-9-1-2,10 0-6,-4-7 3,-11 8 0,-2-8 5,2 4 10,-2-2 14,-7-1 18,4 1 7,-6-2 18,-3-1 22,2 1-1,-2 1-7,-3-5-3,3 3 9,-5 0 8,0 1 3,1 2-1,-6 0-6,-7 8-11,14-6-14,-14 6-18,10-6-26,-10 6 4,0 0-10,14-2-7,-14 2-4,0 0-7,7 22-20,-6-4 18,-2-3-11,2 5 7,-2-2 8,-3 2-12,1 10-3,1-1-5,-5-1 0,2 4-4,-2-2 5,4-4-1,0 1-5,1-7-14,0 3 13,2-7-1,-3-3 1,1-3 3,2-10-7,-2 23 1,2-12-2,0-11-1,2 14-6,0-5 14,-2-9 2,0 0 1,0 0 1,3 13-1,-3-13 8,0 0-12,34-20-3,-22 7 1,5-1-2,-1 0-1,2 0-6,-6-2 9,2 4-7,1-2 6,-1 2-1,0 0-6,-9 4 0,5 0 2,-1 1-2,-9 7-6,10-7-3,-10 7 0,12-8-2,-12 8-6,0 0-1,0 0 8,0 0 3,0 0-5,15 15 3,-11-5-8,-1 7-14,-1-4-13,5 3-28,-6-1-44,1 2-34,1-4-39,1 3-46,-2 3-55,1-4-52,6-1-24,-3 5-232,5-9-643,2 3 285</inkml:trace>
          <inkml:trace contextRef="#ctx0" brushRef="#br0" timeOffset="24794.204">4738 1146 28,'0'-14'445,"2"3"11,-2 11-6,0-20-11,0 20-27,0-15-37,0 15-32,0 0-34,0-14-32,0 14-27,0 0-32,0 0-26,0 0-20,0 0-11,0 0-9,0 0-8,2 40-8,-4-23-14,2 1-8,0 4-13,0 3-9,-7 1-9,7 9-9,-2-4-4,4 9-7,-2-7-17,0-6-34,-3 2-33,-1-5-40,1-1-50,3-6-58,-4 2-46,3-2-49,-6-1-51,3-4-49,-1-1-339,5-11-761,-15 9 336</inkml:trace>
          <inkml:trace contextRef="#ctx0" brushRef="#br0" timeOffset="25699.5571">6108 1490 2801,'0'0'181,"0"0"-103,0 0-23,0 0 5,-41-11-3,41 11-1,0 0-1,-14-3-3,14 3-7,0 0-5,0 0-6,0 0 1,0 0 3,0 0 2,0 0 2,0 0-3,0 0-2,0 0 3,0 0-3,0 0-2,45-1-11,-28-6 0,5 2-4,-2-2 4,6-2-6,-6 2 1,3-8-10,1-2-9,-6-2-2,3 1 5,-7 2-7,-4 0 1,-3 1-5,-1-2 2,1 5 0,-7 0-1,4 0-1,-4 12 4,-7-16-6,7 16-3,-17-14 0,7 9 1,10 5-1,-31 0-2,12 4 3,2 3 1,-4 1 3,3 4 0,-5 5 1,3 3-1,-4 2 3,7 3 1,-2 1-3,7 2 2,0 1 5,11-1-4,-1-2 6,-3 1 3,10-3-3,5 8 4,4-9-1,8 2 4,10 1-20,8-4-38,11-2-22,5-5-21,31 1-83,14-8-109,-5-6-240,6-2-568,-3-5 252</inkml:trace>
        </inkml:traceGroup>
        <inkml:traceGroup>
          <inkml:annotationXML>
            <emma:emma xmlns:emma="http://www.w3.org/2003/04/emma" version="1.0">
              <emma:interpretation id="{A7FD5E24-2ED9-4FA3-9311-05C5EC2B4F9B}" emma:medium="tactile" emma:mode="ink">
                <msink:context xmlns:msink="http://schemas.microsoft.com/ink/2010/main" type="inkWord" rotatedBoundingBox="9975,2514 13698,2549 13694,3065 9971,3030"/>
              </emma:interpretation>
              <emma:one-of disjunction-type="recognition" id="oneOf10">
                <emma:interpretation id="interp50" emma:lang="en-IN" emma:confidence="0">
                  <emma:literal>corner</emma:literal>
                </emma:interpretation>
                <emma:interpretation id="interp51" emma:lang="en-IN" emma:confidence="0">
                  <emma:literal>Corner</emma:literal>
                </emma:interpretation>
                <emma:interpretation id="interp52" emma:lang="en-IN" emma:confidence="0">
                  <emma:literal>cornea</emma:literal>
                </emma:interpretation>
                <emma:interpretation id="interp53" emma:lang="en-IN" emma:confidence="0">
                  <emma:literal>comer</emma:literal>
                </emma:interpretation>
                <emma:interpretation id="interp54" emma:lang="en-IN" emma:confidence="0">
                  <emma:literal>cornen</emma:literal>
                </emma:interpretation>
              </emma:one-of>
            </emma:emma>
          </inkml:annotationXML>
          <inkml:trace contextRef="#ctx0" brushRef="#br0" timeOffset="26741.9394">8096 1410 3,'2'-15'199,"-2"-11"-16,1 11-7,3-4 3,-3 2-4,-1-2-4,2 7 7,-2 12-4,2-19-11,-2 19-16,0-13-11,0 13-13,0 0-12,3-14-14,-3 14-14,0 0-6,0 0-5,0 0-9,0 0-5,0 0-8,-53 34-7,33-14-2,-2 0-5,3 3 2,-2 2-7,-1-1-6,3 1-2,4 2-3,1-4-3,7-2-1,-1 6-4,-1-4 1,4 3 1,7 1-1,1-6-3,1-1 1,1 0 0,2 3-3,1-10 2,6 6-2,-2-5-2,7-2 5,-2-1-3,3-4-2,6-2 0,-4 0 2,9-8-2,-2 1 2,2-2-4,-2-4-1,-2-3 1,2-2-1,-2 0 2,4-6-3,-7 3 5,0-4-3,-2 1-1,-5-3 7,2-2 0,-11 13 8,8-14 2,-3 10 8,-2-6-2,-3 9 8,-1-3 7,0 2 7,-4 5 0,4 1 3,-7 7-4,7-15-6,-7 15-10,0 0-5,7-12-8,-7 12-6,0 0-2,0 0 0,0 0 0,0 0 0,0 0-5,-5 42 1,3-24 0,0 4 1,2-6 1,-1 4-3,1-3-2,1 2 1,3 2-1,1-5 3,0 2-9,2-1 2,3-4-2,-3-4 1,3 2-1,2-3 7,0-4-3,3 0 0,-1-4 4,1-1 1,-15 1-6,28-11 6,-9 3 2,-6 0-3,-1-4-1,-2-4 4,1-4-3,-1 2-1,-2-9-2,1-1 7,-4 0 5,-3 6-8,0-3 0,-2 2 1,-2-2-3,-3 4 4,-2 5-5,3-3 2,-2 6-2,-3-2-2,1 7-2,-3 1 0,-1 2-4,-6 5-5,-1 4-2,-2 0-22,-1 2-11,-4 4-20,6 2-24,-4 0-29,2 7-23,6-6-34,1 5-25,8-4-23,0 2-27,4 0-160,0-4-444,3-12 196</inkml:trace>
          <inkml:trace contextRef="#ctx0" brushRef="#br0" timeOffset="27103.8794">8912 1499 269,'10'-8'254,"-1"0"-17,1 1-23,-1 1-18,10-1-21,-4 3-14,4 0-16,-1 2-15,1 4-11,-2-1-11,6 5-9,-5-1-11,6-1-8,-3 6-10,-4-1-5,0 0-8,-2 3-4,4 3-6,-4-2-2,-4 2-5,-1-2-4,0 2-6,-5 2-17,0-1-5,2-3-5,-2 1-5,-5-5-8,0-9-6,0 20-8,0-20 1,-5 16-4,-2-8-1,7-8 4,-15 8 2,7-5 4,8-3 4,-16 0 2,16 0-2,0 0 7,-20-23 0,18 15 7,2-8 3,2 0-1,1-2 2,7-8 0,1 2-1,2 3 10,8 0-14,-3-2-1,8 1-8,0 1-17,1-3-24,9 4-29,-4 7-31,-1 2-25,-4 3-30,4 4-158,-10 0-350,8 0 156</inkml:trace>
          <inkml:trace contextRef="#ctx0" brushRef="#br0" timeOffset="27587.9099">9814 1359 70,'0'0'310,"0"0"-13,2-16-16,-2 16-22,0 0-29,0 0-19,5-11-25,-5 11-24,0 0-20,0 0-15,0 0-17,0 0-4,0 0-15,0 0-5,0 0-8,7 43-7,-11-27-6,1 0-3,1 0-10,-1 1-4,1 5-3,0-3-5,-1-1-3,1 2-4,0 0 8,2-4-15,-1 1-2,1 0-2,0-4 5,0-13-7,1 21-4,-1-14 0,0-7-3,2 15 5,-2-15-1,0 0 1,0 0-1,-2 15 6,2-15 1,0 0-5,0 0-1,0 0-1,31-23 6,-22 9 8,1 2-8,9-10-4,-2 0-3,0 1 3,2 1-2,-1-2 1,-2 1-2,6 0 0,-7 6-6,1-7-2,-3 5 2,1 6-2,0-3 1,-2 0 0,0 4-4,-6 0-1,1 7-3,-7 3-4,12-11-6,-12 11 2,9-4 1,-9 4 1,0 0 9,0 0-1,22 12 9,-15 4-6,0-4 2,-2 0-2,-2 0 1,4 1 5,0 6-6,-2-4 0,0 2 1,0 0-3,-3-3-1,3 6 11,-2-6-9,3 1-17,-1 1-30,-2-4-20,2 0-40,-3-2-45,3 0-59,2 0-57,-4 0-250,-3-10-556,14 11 246</inkml:trace>
          <inkml:trace contextRef="#ctx0" brushRef="#br0" timeOffset="28381.7952">10541 1495 268,'0'0'258,"-6"-8"-23,6 8-22,0 0-26,0 0-17,0 0-18,0 0-13,0 0-13,0 0-16,29-6-8,-29 6-12,20-2-9,-8-1-5,-12 3-7,21-1-6,-13-4-6,-8 5-4,16-7-5,-10 3-9,-6 4-5,12-12-3,-5 4-5,-2 0-3,-1-1-7,1-5 1,-3 3-4,1-6-2,-3 17 2,3-25-6,-3 16-1,0 9 9,0-20-10,-6 9 3,6 11 1,-2-12 2,2 12 0,-5-13-3,5 13-1,0 0-2,-16-3 2,16 3-2,0 0-7,-27 9 4,15-1 3,-2 3-2,-1 1 3,-2 0 3,3 8-1,2-8 6,-1 6-4,1-2 5,0 6 6,0-6 4,3 3-1,2 2 1,-1-5-2,1 4 0,5 0 1,-3 0 0,4-4 5,1 4-1,1-4 1,3 0 4,1 0-3,2-5-2,5 5 1,-2-4-3,2-3 2,3 2 0,2-7-4,4 0-2,-3-3 1,5-1-3,6-1 0,1-6-2,-1 3 0,-1-4-1,4-3-5,-4 1 2,-5-6 0,3 1 0,-4-5 0,2 3 3,-10 1-1,1 2 2,4-6 8,-7 2 5,-2 3-2,-3 6 5,2-3 13,-8 2 6,6 3 8,-7 7 0,12-14 0,-8 6-3,-4 8-5,8-8-24,-8 8 11,0 0-13,5-11-1,-5 11-1,0 0-12,9-7-1,-9 7 0,0 0-4,0 0-10,0 0-1,0 0 4,0 0 14,0 0-1,22 10-13,-22-10 6,14 10-1,-6-4 6,2-3-7,2 3 1,-1-4 3,7-1-3,-1 4 2,-1-5 2,1-5 12,3 5-8,-3-1-1,4-1-5,-4-3 2,4 4 1,-3-8-1,3 3 4,-4-2 9,-3 2 14,-14 6 7,23-16-4,-4 4-7,-7 2 7,2-2 11,-2 0-1,-4 7 6,1-2 4,-1-1-4,1 3 2,-9 5-7,14-11-2,-14 11-10,8-4-6,-8 4-6,0 0-8,0 0-2,0 0-7,0 0 0,0 0-1,0 0 2,16 16-4,-15-3 2,3-2 1,-3 4-5,1 2 5,3 3-1,-3-3 2,3 10-2,-2-6-12,1 1-22,1 1-37,0-2-56,2-1-55,0 0-56,3 5-62,9-9-94,-9 0-309,11 6-751,-4-13 331</inkml:trace>
        </inkml:traceGroup>
        <inkml:traceGroup>
          <inkml:annotationXML>
            <emma:emma xmlns:emma="http://www.w3.org/2003/04/emma" version="1.0">
              <emma:interpretation id="{8C0F4A9E-E98A-45CE-9F1A-49B167255C19}" emma:medium="tactile" emma:mode="ink">
                <msink:context xmlns:msink="http://schemas.microsoft.com/ink/2010/main" type="inkWord" rotatedBoundingBox="14788,2336 15316,2341 15310,3028 14782,3024"/>
              </emma:interpretation>
              <emma:one-of disjunction-type="recognition" id="oneOf11">
                <emma:interpretation id="interp55" emma:lang="en-IN" emma:confidence="0">
                  <emma:literal>A</emma:literal>
                </emma:interpretation>
                <emma:interpretation id="interp56" emma:lang="en-IN" emma:confidence="0">
                  <emma:literal>a</emma:literal>
                </emma:interpretation>
                <emma:interpretation id="interp57" emma:lang="en-IN" emma:confidence="0">
                  <emma:literal>K</emma:literal>
                </emma:interpretation>
                <emma:interpretation id="interp58" emma:lang="en-IN" emma:confidence="0">
                  <emma:literal>1</emma:literal>
                </emma:interpretation>
                <emma:interpretation id="interp59" emma:lang="en-IN" emma:confidence="0">
                  <emma:literal>k</emma:literal>
                </emma:interpretation>
              </emma:one-of>
            </emma:emma>
          </inkml:annotationXML>
          <inkml:trace contextRef="#ctx0" brushRef="#br0" timeOffset="29747.9156">12926 1160 29,'3'-14'302,"-1"7"-1,1-6 31,-3 13-8,7-20 8,-7 10 0,0 10-25,5-12-17,-5 12-18,4-11-22,-4 11-19,0 0-36,0 0-19,0 0-21,3-10-17,-3 10-16,0 0-15,0 0-17,0 0-9,0 0-8,0 0-4,-19 36-5,6-8-19,-8 10 4,2 0-1,0 6-5,-3-4 4,7 4-8,-2-8-6,1-6 2,-1 6-8,4-7-4,2-1-1,1-2 1,0 1-37,-4-4-8,11-2-35,-4-5-48,2 0-38,2-5-33,-3 1-31,6-12-23,-6 12-2,6-12-35,0 0-31,0 0-245,0 0-587,0 0 259</inkml:trace>
          <inkml:trace contextRef="#ctx0" brushRef="#br0" timeOffset="30106.7468">12705 1589 167,'0'0'257,"0"0"-19,0 0-27,0 0-22,12-17-21,0 12-16,4 4-19,14-4-15,1 5-24,2 0-33,13-2-34,0 1-40,5 6-41,4-2-59,3-2-160,2-1-295,1 5 130</inkml:trace>
          <inkml:trace contextRef="#ctx0" brushRef="#br0" timeOffset="29946.8241">12757 1459 562,'22'-40'59,"-3"1"26,-2 10 17,3-7 24,-4 11 7,-8 2 19,2-2 17,4 6 5,-4 4 4,-3 2-2,2 1 17,-3 3 4,0-2-12,-6 11-8,13-12-11,-13 12-24,7-9-10,-7 9-11,5-7-15,-5 7-20,0 0-7,0 0 1,19 14-13,-10 0-9,-1 2-4,4 12 0,-3 1 1,-3 2-15,3 8 4,-6-10-3,6 13-1,-2-11-5,-2 14 13,-3 0-21,-1-19-34,-1 4-29,0 2-32,-1-4-34,-3 0-44,-1-3-52,0-1-54,1-4-44,-1 0-211,-2-8-549,-1-4 244</inkml:trace>
        </inkml:traceGroup>
        <inkml:traceGroup>
          <inkml:annotationXML>
            <emma:emma xmlns:emma="http://www.w3.org/2003/04/emma" version="1.0">
              <emma:interpretation id="{DEDFF851-70A6-468A-AC9D-ED6BF3ED00F7}" emma:medium="tactile" emma:mode="ink">
                <msink:context xmlns:msink="http://schemas.microsoft.com/ink/2010/main" type="inkWord" rotatedBoundingBox="15963,2347 16832,2355 16826,2987 15958,2979"/>
              </emma:interpretation>
              <emma:one-of disjunction-type="recognition" id="oneOf12">
                <emma:interpretation id="interp60" emma:lang="en-IN" emma:confidence="0">
                  <emma:literal>in</emma:literal>
                </emma:interpretation>
                <emma:interpretation id="interp61" emma:lang="en-IN" emma:confidence="0">
                  <emma:literal>ih</emma:literal>
                </emma:interpretation>
                <emma:interpretation id="interp62" emma:lang="en-IN" emma:confidence="0">
                  <emma:literal>irr</emma:literal>
                </emma:interpretation>
              </emma:one-of>
            </emma:emma>
          </inkml:annotationXML>
          <inkml:trace contextRef="#ctx0" brushRef="#br0" timeOffset="30383.7744">13932 1405 330,'-6'-11'440,"6"11"-10,0 0 0,0 0-28,0 0-20,0 0-26,0 0-32,0 0-35,0 0-28,0 0-25,0 0-29,0 0-22,0 0-18,0 0-20,0 0-11,0 0-15,0 0-12,0 0-8,0 0-8,-3 48-7,3-31-9,-2 0-6,-1-2-5,0 9-5,-3-8-2,0 8-4,2-4-18,1 2-26,-2 0-42,-2-6-44,2 3-54,1-3-57,-1-3-49,0-1-48,2-4-41,3-8-33,0 0-35,0 0-218,0 0-661,0 0 294</inkml:trace>
          <inkml:trace contextRef="#ctx0" brushRef="#br0" timeOffset="30535.7011">13918 1151 210,'-3'-16'264,"-3"2"2,3 5-6,-2-4-22,5 13-29,-2-15-20,2 15-18,-5-12-26,5 12-39,0 0-54,0 0-55,0 0-46,0 0-50,0 0-50,0 0-153,0 0-327,0 0 144</inkml:trace>
          <inkml:trace contextRef="#ctx0" brushRef="#br0" timeOffset="30897.5443">14227 1326 16,'0'0'313,"0"0"-3,7 5-12,-7-5-19,0 0-31,0 0-25,0 0-21,0 0-25,7 10-16,-7-10-18,-4 26-11,4-14-16,0 3-8,-1 3-13,-1 1-8,-5 6-5,5-5-12,-1 2-10,0 3-3,-1-9-1,2 0-9,2 1-2,0 0-6,0-4-3,0-13-4,0 20-2,0-20-1,0 15-1,0-15 4,2 11 2,-2-11 11,0 0 18,0 0 1,0 0-6,27-9-10,-16-3-10,4 0 6,7-9-6,4-2 10,6-15-19,6 8-4,-6-5 4,4 0-8,-5 5-3,-7 7 0,3 3-5,-6 3 0,1 0-5,-7 6-2,-1 3 1,-2 4-5,-2-3-4,-10 7 10,21 0-15,-21 0-7,15 3 10,-6 9 0,-3 3 4,3 8-2,-6 5 0,4 2-4,-3-4-11,-3 3-24,-2 0-25,-3-1-36,4 0-38,0 4-55,5-4-58,-3-8-66,3 0-190,4 0-552,1-5 244</inkml:trace>
        </inkml:traceGroup>
        <inkml:traceGroup>
          <inkml:annotationXML>
            <emma:emma xmlns:emma="http://www.w3.org/2003/04/emma" version="1.0">
              <emma:interpretation id="{38D3E783-655D-4AFB-9EE6-5B8E8D2CDB08}" emma:medium="tactile" emma:mode="ink">
                <msink:context xmlns:msink="http://schemas.microsoft.com/ink/2010/main" type="inkWord" rotatedBoundingBox="17608,2350 19817,2371 19811,3002 17602,2982"/>
              </emma:interpretation>
              <emma:one-of disjunction-type="recognition" id="oneOf13">
                <emma:interpretation id="interp63" emma:lang="en-IN" emma:confidence="0">
                  <emma:literal>the</emma:literal>
                </emma:interpretation>
                <emma:interpretation id="interp64" emma:lang="en-IN" emma:confidence="0">
                  <emma:literal>The</emma:literal>
                </emma:interpretation>
                <emma:interpretation id="interp65" emma:lang="en-IN" emma:confidence="0">
                  <emma:literal>Tue</emma:literal>
                </emma:interpretation>
                <emma:interpretation id="interp66" emma:lang="en-IN" emma:confidence="0">
                  <emma:literal>they</emma:literal>
                </emma:interpretation>
                <emma:interpretation id="interp67" emma:lang="en-IN" emma:confidence="0">
                  <emma:literal>then</emma:literal>
                </emma:interpretation>
              </emma:one-of>
            </emma:emma>
          </inkml:annotationXML>
          <inkml:trace contextRef="#ctx0" brushRef="#br0" timeOffset="31693.7597">15513 1267 130,'0'0'269,"-2"-12"-25,2 12-20,0 0-23,24-13-16,-8 13-20,4-2-11,9 2-12,-1 0-17,6-5-7,-2 5-15,4 0-7,-2-2-8,16 2-6,-2 2-12,-2-2-6,3 5-9,1-9-2,3 3-8,-4 1-2,-3 0-2,-12-4-10,-3 1 3,-9-2 2,1 2 7,-1 2 5,-2-3 20,-3 0 17,-1 1 19,-4 0 19,-2 0 9,-10 3-2,17-3-4,-17 3-8,14-5-14,-14 5-8,0 0-11,0 0-14,0 0-13,20 1-13,-20-1-3,0 0 1,4 13-6,-4-13 2,3 25-3,-6-10-7,1 4-1,4 0-3,-2 1 9,-2 1-11,4 6 3,-4-10-10,0 3-4,2-1 8,2 2-3,0-5 1,-2-1-14,0-2 7,3-1 7,-3-12-10,2 19 5,-1-10-16,-1-9 22,0 0 0,2 16-12,-2-16 22,0 0 5,15 2-9,-15-2 2,31-10-2,-5-2-6,-1-4-3,15-8 1,-6 8-3,0-6 0,-5 1-2,0 4 3,-5 1-6,0 0 6,0 2 3,-5 4-3,-9 5 11,5-8 2,-6 10 0,-9 3-8,19-6 3,-19 6-13,8-6 2,-8 6-6,0 0 2,0 0 2,21 12-6,-16-4 9,0 1-9,2 10-13,0-4 9,-1 3 5,-1 0-15,1 0-8,2-1-27,1 5-33,1-5-53,-2 2-51,1-1-37,0-1-49,1 1-66,0-2-330,7-1-719,4-3 318</inkml:trace>
          <inkml:trace contextRef="#ctx0" brushRef="#br0" timeOffset="31200.9428">15817 1131 474,'7'-10'459,"-5"0"-13,3 0-18,-5 10-38,7-14-22,-7 14-34,5-9-33,-5 9-30,0 0-34,0 0-28,0 0-17,0 0-14,0 0-2,0 0-18,8 36-6,-11-21-16,3 5-12,0-2-17,0 10-6,-5 0-8,1 5-7,8-2-10,-8 13-2,3-16-8,-6 0-24,2 7-31,3-6-38,0-9-49,1 7-56,-3-6-57,1-2-50,-1 1-63,3-6-64,-1 0-66,2-14-223,-7 17-709,7-17 314</inkml:trace>
          <inkml:trace contextRef="#ctx0" brushRef="#br0" timeOffset="32936.8539">17400 1380 157,'0'0'170,"0"0"-13,0 0-13,0 0-16,0 0-9,0 0-6,0 0-9,0 0-8,0 0-1,0 0 1,0 0-5,0 0 1,0 0-1,0 0 1,0 0-2,0 0-8,0 0-4,0 0-4,0 0-9,0 0 0,33-18-6,-25 11-2,1-1 1,3 0 5,0 0 2,0-5-5,1-1 14,-1 1-7,4 0-7,-6-2 1,2-5-15,2-4-1,-4 7-4,0-2-1,-1 5-6,-1 0 6,-1 3-4,-4 2-2,4 0-6,-7 9-2,5-11-10,-5 11 1,0 0-3,4-12-5,-4 12-2,0 0-2,0 0 0,0 0-1,-43 23 2,23-7-3,-4 2 2,0 5-3,-5 10 0,5-8 4,-7 9-4,11-10 2,-4 15-4,8-11 1,1 0 1,3 1 0,2 3-2,3 0 3,2 0 0,5-5 1,5-1-8,3-1-13,8 0-11,-3-2-20,10-1-25,6-11-31,12 10-42,10-9-58,2 0-46,-5-11-158,5 1-440,1-9 196</inkml:trace>
        </inkml:traceGroup>
        <inkml:traceGroup>
          <inkml:annotationXML>
            <emma:emma xmlns:emma="http://www.w3.org/2003/04/emma" version="1.0">
              <emma:interpretation id="{DFF47CEB-0BCE-40AC-B9EC-8A7EAA24A408}" emma:medium="tactile" emma:mode="ink">
                <msink:context xmlns:msink="http://schemas.microsoft.com/ink/2010/main" type="inkWord" rotatedBoundingBox="20499,2303 24757,2342 24749,3215 20491,3176"/>
              </emma:interpretation>
              <emma:one-of disjunction-type="recognition" id="oneOf14">
                <emma:interpretation id="interp68" emma:lang="en-IN" emma:confidence="0">
                  <emma:literal>Hessen</emma:literal>
                </emma:interpretation>
                <emma:interpretation id="interp69" emma:lang="en-IN" emma:confidence="0">
                  <emma:literal>Hepburn</emma:literal>
                </emma:interpretation>
                <emma:interpretation id="interp70" emma:lang="en-IN" emma:confidence="0">
                  <emma:literal>Happen</emma:literal>
                </emma:interpretation>
                <emma:interpretation id="interp71" emma:lang="en-IN" emma:confidence="0">
                  <emma:literal>H. p such</emma:literal>
                </emma:interpretation>
                <emma:interpretation id="interp72" emma:lang="en-IN" emma:confidence="0">
                  <emma:literal>H. P such</emma:literal>
                </emma:interpretation>
              </emma:one-of>
            </emma:emma>
          </inkml:annotationXML>
          <inkml:trace contextRef="#ctx0" brushRef="#br0" timeOffset="33212.907">18444 1107 312,'2'-11'333,"3"1"14,-5 10 1,5-18-2,-5 18-10,3-17-25,-3 17-22,2-12-23,-2 12-23,0 0-24,3-11-22,-3 11-20,0 0-21,0 0-15,0 0-17,0 0-19,0 0-8,0 0-18,0 0 12,0 0-7,4 45-4,-4-26-3,-7 8-9,5-2-8,0 5-6,-4-2-2,-1 12-8,5 2-1,-5 1-3,0-11-20,6 0 13,-11 0-10,8 0-27,1-4-29,1 0-46,-5-1-59,13-6-53,-6-1-53,-6 0-54,12 0-50,-6-4-296,1-6-696,11-1 308</inkml:trace>
          <inkml:trace contextRef="#ctx0" brushRef="#br0" timeOffset="33705.9452">18434 1434 208,'0'0'260,"-12"-3"-13,12 3-18,0 0-22,-11-6-18,11 6-21,0 0-18,0 0-13,0 0-13,0 0-8,0 0-9,0 0-14,0 0-8,57 0-8,-35-2-5,7 2-10,0 4-8,3 0-4,-1-4-13,2-3-24,-1 3-32,-3 0-43,-2-3-44,2 1-51,-6 1-56,-8 1-142,2 1-384,-1-1 169</inkml:trace>
          <inkml:trace contextRef="#ctx0" brushRef="#br0" timeOffset="33477.9062">18961 1121 73,'4'-10'369,"-3"-2"-1,-1 12-13,7-15-17,-7 15-20,2-11-39,-2 11-28,0 0-22,5-9-36,-5 9-22,0 0-11,0 0 16,0 0 7,0 0-15,0 0-6,0 51-11,-3-34-13,-1 3-9,1 3-4,1 5-7,-1 0-14,-1 4 2,1 0-18,-1 0-8,3 1-10,-4-2-5,1 1-1,3 0-10,-3-4-6,1 5-9,-2-3-25,5-4-35,0-1-42,-2 3-56,2-8-52,-2-2-47,2-1-58,2-1-54,-4-4-62,2-12-208,-3 16-649,3-16 287</inkml:trace>
          <inkml:trace contextRef="#ctx0" brushRef="#br0" timeOffset="34106.2128">19352 1488 242,'0'0'268,"6"-9"-21,-6 9-24,0 0-18,0 0-21,0 0-27,0 0-11,0 0-16,0 0-15,0 0-10,0 0-7,0 0-17,0 0-5,0 0-6,0 0-7,0 0-9,0 0-5,0 0-5,0 0 0,0 0-5,0 0 0,0 0-9,0 0-4,0 0 0,0 0-5,0 0-2,0 0 0,0 0-4,-33 4-1,33-4-3,-17-7 0,17 7 1,-14-6 1,14 6-3,-6-8 1,6 8 0,-14-11 4,14 11 1,-2-16 1,2 16 5,0 0-4,2-20-1,-2 20-4,7-12 0,-7 12-4,7-12 3,-7 12-2,1-11-5,-1 11-7,0 0 3,0 0-4,0 0-9,0 0-6,0 0-9,0 0-17,0 0-11,29 17-9,-29-7-17,0-10-23,-3 26-37,-1-11-30,3 0-27,-3 3-165,1-8-393,-1 9 174</inkml:trace>
          <inkml:trace contextRef="#ctx0" brushRef="#br0" timeOffset="34471.3972">19790 1271 98,'0'0'349,"3"-16"0,-3 16-6,3-14 10,-3 14-33,4-13-19,-4 13-13,0 0-18,3-12-25,-3 12-17,0 0-13,0 0-21,0 0-10,0 0-19,2-11-15,-2 11-15,0 0-16,0 0-19,0 0-10,0 0-6,0 0-19,0 0-3,0 0-5,0 0-7,-5 42-1,1-22-10,4 4-9,-8 4 9,1 2-5,0 1-2,4 1-2,-2-1-1,1 1-4,-3-1 1,1 1-6,-6-4 8,5 0-8,-2 0-4,-1-3-2,2-1-12,1 1-29,0-5-40,0-1-29,5-4-34,-3 1-42,0-3-36,2-1-35,-4-5-23,7-7-26,-4 13-21,4-13-260,0 0-619,0 0 274</inkml:trace>
          <inkml:trace contextRef="#ctx0" brushRef="#br0" timeOffset="34716.2365">19837 1235 271,'0'0'294,"4"-15"-14,-4 15-22,5-7-24,-5 7-20,0 0-20,3-10-23,-3 10-15,0 0-15,0 0-14,29 8-8,-29-8-6,26 11-8,-11-2-13,-1 2-5,-5-2-8,6 7-7,2 0-7,-2 4-3,-4-5-3,1 1-13,-7-1-4,2 3-4,-6 2 4,4-2-10,-10 0-11,-2-6-14,4 6-15,-12-3-21,-2-2-29,-9 4-33,0-5-36,-4-3-36,-5 3-44,3-5-40,-12 1-169,13-3-450,-3-2 200</inkml:trace>
          <inkml:trace contextRef="#ctx0" brushRef="#br0" timeOffset="42129.8854">20843 1498 37,'-3'-11'218,"-2"-1"-16,5 12-15,-14-20-15,6 12-19,1 0-16,0 2-14,-5-2-15,2 5-9,10 3-10,-31-3-8,12 6-12,-6 3-5,-4 5-5,1 1-8,-1 5-6,4-2-1,-1 1-3,0 1-7,2 0-1,1 2-4,4-5-7,3 6 0,1-3-1,8 2-5,-1-4-1,6 3-2,2 2 6,2-4-8,6-4 5,-1 3-4,5-2 3,3 0 0,9 2 5,4-3 7,-10-5 0,15-2 2,-4 4-4,-7-6-2,0 1 0,2-2-4,-7 3-1,-1-4-1,-4 3 4,-6-1 6,-6-3-4,12 1-2,-12-1 1,0 0-7,0 0 2,0 0 0,0 0-3,-30 20-14,7-13 3,-11 0-8,-2 4 2,-8-3-1,3-2-5,7 5-7,1-2-21,4-8-12,2 6-28,5-2-25,3-4-41,0 4-23,6-3-39,-3 1-106,16-3-337,0 0 150</inkml:trace>
          <inkml:trace contextRef="#ctx0" brushRef="#br0" timeOffset="43163.7609">21059 1655 55,'6'-7'301,"0"1"-2,-6 6-4,10-15-10,-10 15-17,7-8-31,-7 8-20,5-10-20,-5 10-26,0 0-20,0 0-20,10-6-16,-10 6-13,0 0-4,0 0-10,0 0-14,0 0-8,0 0-4,-7 40-5,7-29-12,0 2 3,-2 2-7,2 5-2,-1-4 6,-4 5-14,5-2 4,-7-3-10,7 4-5,0-2 3,0-3-7,0 4-4,-4-10-11,4-9-14,0 20-7,0-20-3,4 19 4,-4-19 8,0 13-4,0-13 8,0 0-3,0 0 6,0 0-5,0 0 9,0 0-2,29-22 8,-17 9-11,7 1 7,-6-5 0,6-4 11,-4 5-8,8-7 0,-5 4 3,1 5 3,0-6-2,-5 5 2,1 2 6,-3-6 9,2 9-11,1-4 11,-12 6-4,8 0 0,-11 8-3,12-9-5,-9 0-1,-3 9-7,0 0-3,12-10-4,-12 10 3,0 0 0,0 0 0,0 0 0,-3 33-1,3-33-1,-9 32 2,6-13-1,-1-3-3,1 4-10,3-2-12,0 1-14,0 0-14,0 1-12,3-5-13,4 2-17,2 0-16,1-5-16,5-2-15,1 2-18,6-11-27,0 2-1,10-3-2,-3-3-2,2-1 13,-2-4 15,2-5 19,-5 5 20,-1-7 17,-3-2 11,1 1 20,-1-3 31,-7 3 24,-3 0 4,2-8 27,-6 8 13,6-4 20,-7 8 22,1-4 12,-4 0 4,-1 4 5,-3-5 12,4 9 6,-4 8-1,0-19-1,0 19-7,0-12-7,0 12-7,0 0-9,5-16-11,-5 16-7,0 0-6,0 0-5,0 0-7,0 0-5,0 0 0,0 0-5,0 0-3,-38 24-1,31-16-3,6 4-4,-13-1 1,7 4 0,2 0-4,2 1 0,-4-1-1,2 4-3,1-1 2,4-2 0,0-1 0,4 0-1,-3 3 0,3-4 1,3-1 0,-7-5-7,8 0 0,6-1-1,-6-3-4,13 0-3,-2-4-5,3-3-3,0-1 5,9-2-1,-12-4 6,6-3-1,4-3 5,-3-4 7,-4 0 9,0 1 12,-3-2 15,3-2 16,-3 3 9,-4-1 16,-3-3 0,-1 9 7,4-5-1,-5 4 10,-1-4 9,4 7 12,-4-2 4,-2 3 12,0 4-20,-7 8-8,8-12-11,-8 12-15,7-9-18,-7 9-8,0 0-10,0 0-9,0 0-8,0 0 0,0 0-13,0 29 11,-3-2-2,3 1-8,-4-8-7,-1 8 10,2 4 3,-1-4-9,1 1 5,-1-1-5,8 4-1,-4-8-1,0 3-2,7-7-2,-7 1-2,5-9-8,-2 3-8,-3-5 1,0-10 2,7 18 5,-7-18-10,3 10 7,-3-10-7,0 0 0,16-2-6,-16 2 5,22-15-2,-10 2 1,5 0 0,2-7-2,0 1-2,-4-5 4,7 4 0,-7 5 4,-1 2-9,2 2 7,-1-2 2,-1 2-7,-6 7-3,2-5 5,-1 6 2,-9 3-4,17-7 1,-5 6-1,-12 1 0,15 8 10,-4-1-9,-3 2-4,2 2 11,-3 3 10,2 0-32,4 0-22,-1 5-35,-5-3-50,2 3-41,1-2-57,2-5-74,-2 4-280,0 0-636,6-5 282</inkml:trace>
        </inkml:traceGroup>
      </inkml:traceGroup>
    </inkml:traceGroup>
    <inkml:traceGroup>
      <inkml:annotationXML>
        <emma:emma xmlns:emma="http://www.w3.org/2003/04/emma" version="1.0">
          <emma:interpretation id="{767E1A55-DDD3-446F-BD50-96E2BD83E337}" emma:medium="tactile" emma:mode="ink">
            <msink:context xmlns:msink="http://schemas.microsoft.com/ink/2010/main" type="paragraph" rotatedBoundingBox="2045,3283 25152,3760 25121,5263 2014,4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3305B3-2FC5-4BA0-903D-289B34C9C70B}" emma:medium="tactile" emma:mode="ink">
              <msink:context xmlns:msink="http://schemas.microsoft.com/ink/2010/main" type="line" rotatedBoundingBox="2045,3283 25152,3760 25121,5263 2014,4785"/>
            </emma:interpretation>
          </emma:emma>
        </inkml:annotationXML>
        <inkml:traceGroup>
          <inkml:annotationXML>
            <emma:emma xmlns:emma="http://www.w3.org/2003/04/emma" version="1.0">
              <emma:interpretation id="{2060F311-9E4E-4BA4-8E76-D6576A89825A}" emma:medium="tactile" emma:mode="ink">
                <msink:context xmlns:msink="http://schemas.microsoft.com/ink/2010/main" type="inkWord" rotatedBoundingBox="2040,3549 5134,3613 5108,4849 2014,4785"/>
              </emma:interpretation>
              <emma:one-of disjunction-type="recognition" id="oneOf15">
                <emma:interpretation id="interp73" emma:lang="en-IN" emma:confidence="0">
                  <emma:literal>that.</emma:literal>
                </emma:interpretation>
                <emma:interpretation id="interp74" emma:lang="en-IN" emma:confidence="0">
                  <emma:literal>that</emma:literal>
                </emma:interpretation>
                <emma:interpretation id="interp75" emma:lang="en-IN" emma:confidence="0">
                  <emma:literal>that,</emma:literal>
                </emma:interpretation>
                <emma:interpretation id="interp76" emma:lang="en-IN" emma:confidence="0">
                  <emma:literal>that_</emma:literal>
                </emma:interpretation>
                <emma:interpretation id="interp77" emma:lang="en-IN" emma:confidence="0">
                  <emma:literal>that'</emma:literal>
                </emma:interpretation>
              </emma:one-of>
            </emma:emma>
          </inkml:annotationXML>
          <inkml:trace contextRef="#ctx0" brushRef="#br0" timeOffset="45193.6628">144 2778 309,'-17'-23'15,"-2"2"4,0 1 8,4 5 1,0 9 7,1-6 2,2 2-1,-2 5 6,2-2 10,2 2 9,2-3 3,8 8 10,-19-1 11,19 1-7,-14-6 2,14 6 1,0 0 1,-8-9 9,8 9-5,0 0-7,0 0 6,-11-5-6,11 5 4,0 0-6,0 0-6,0 0-5,0 0-5,0 0 0,0 0-2,0 0-3,33-11 0,-11 7-3,9 4-6,1-5 0,18-3-2,1-4-3,5 4-8,-1-1-4,-2-4-1,5 3-1,-5-1-4,2 7-2,-8-6-4,-1 4 0,-17-1-3,2 6-1,-9-4 5,1-1-4,-6 1-1,1 1 2,-9 2 9,-9 2 18,22-6 16,-12 2 11,-10 4 0,19-2 9,-19 2 3,9-6 8,-9 6-2,0 0 7,10-7-2,-10 7 5,0 0-10,0 0-18,0 0 0,0 0-18,0 0-11,0 0-7,0 0-8,0 0 6,14 15-4,-14-2-9,-2 2-3,2 4 4,-5 5-7,1-1-1,1 6 10,3-1-10,-3-2 6,-1 4-8,4-2-13,-1 0 18,-1 0-4,2 2-1,0-8 2,0-5-6,0 2 2,2-2-5,-2-1-3,5-8-6,-5 4-5,0-12 3,0 16-3,0-16 1,3 12 0,-3-12-4,0 0 17,0 0 0,0 0-4,0 0 3,29-18-6,-17 6 1,3-6 7,4-3-3,-5 6 5,8-7-3,-7 4-6,4-3 11,-3 4-2,-3 5 5,-1 1 2,-2 3-3,1-4 5,-6 4 13,2 1-25,-7 7-1,10-7-5,-10 7-1,0 0 0,12-8-6,-12 8 0,0 0-4,0 0 11,0 0-8,19 15 2,-16 0 2,0-6-16,3 3-5,-3 3-15,0 3-22,4 1-17,-3 1-25,1 1-15,-2-3-34,4 3-33,-4-4-25,6 2-18,1-4-23,2-1-200,-2-4-493,6-6 219</inkml:trace>
          <inkml:trace contextRef="#ctx0" brushRef="#br0" timeOffset="44620.5078">60 2345 91,'0'0'227,"-5"-18"-12,5 18 9,-3-13-8,3 13-12,-7-16-7,7 16-17,0 0-15,-4-11-18,4 11-13,0 0-19,0 0-10,0 0-16,-5-12-6,5 12-13,0 0-7,0 0-8,0 0-2,-3 50-7,0-24-4,-1 5 4,1 13-9,-1 4-6,-1 4 0,5 0-4,-3 0-3,-1 2 3,1-1-6,-1-1 0,4-3 1,4-1-5,-1 0 0,-3-5-2,11-3 0,-6-12-4,2 1-15,1-5-12,2-6-10,2 5-11,2-9-11,-6 0-8,6-2-10,-5-9-11,8 2-20,-2-7-11,7-2-25,-6-10-10,6-2-13,0-6 4,-8-2 0,-2 0 6,-5-4 3,-2 1 0,-5-2-87,0-3-250,-9 1 111</inkml:trace>
          <inkml:trace contextRef="#ctx0" brushRef="#br0" timeOffset="45629.2268">1725 2772 173,'7'-10'235,"-2"-3"0,2 1-3,-3 4-13,1-7-13,-5 15-15,1-13-12,-1 13-8,2-12-7,-2 12-15,0 0-17,0 0-11,0 0-13,-2-18-16,2 18-9,0 0-10,0 0-8,0 0 1,0 0-15,0 0-3,0 0-7,-41 28-5,28-13-2,-9 5-2,8 0-5,0-4-4,-3 6-2,-2-1-4,9-6-1,2 3-4,-3-1-1,8-1 0,-2-2-2,-9 0 0,11 0 4,1-6-4,2-8-4,0 18-4,0-18 1,-3 14-1,3-14 3,8 9-3,-8-9 3,17 4 0,-17-4 0,22-5 2,-6-3-2,-1 2-3,4-7 0,-5 5-1,1-4 1,0 1-1,2-2 1,-1 1 1,-8-1 1,4-2 2,-1 2 1,-5-4 4,3 9 3,-2-2 3,-4 2 13,-3 8 4,12-13 5,-12 13 0,4-11-3,-4 11 0,6-13 2,-6 13-15,0 0-8,0 0-4,0 0 3,0 0-1,0 0-5,0 0 2,-3 45 0,3-27-3,-3 4 3,1-4-1,2 7 1,-2 4-8,-3-10-18,5 10-21,-3-12-23,6 3-19,-3-1-16,2 0-29,5-6-32,-7-1-26,13-1-25,-4-1-28,-2-7-195,-7-3-466,29 0 206</inkml:trace>
          <inkml:trace contextRef="#ctx0" brushRef="#br0" timeOffset="46128.9418">2171 2719 178,'0'0'243,"-15"-7"4,15 7-15,-14-5-7,14 5-23,0 0-15,0 0-17,-12-8-13,12 8-13,0 0-15,0 0-11,0 0-10,0 0-11,0 0-13,0 0-7,0 0-7,0 0-10,0 0-2,0 0-5,0 0-2,0 0-8,45 20-2,-23-18-6,0-2-15,7 0-17,2 8-24,1-8-25,2 5-36,-5-4-39,2 1-44,-5-2-26,6 1-210,-13 3-435,3-2 192</inkml:trace>
          <inkml:trace contextRef="#ctx0" brushRef="#br0" timeOffset="45907.0675">2284 2586 160,'3'-9'310,"-1"0"-2,-2 9-7,5-16-6,-5 16-22,7-9-18,-7 9-18,0 0-20,0 0-25,10-8-16,-10 8-21,0 0-16,0 0-10,0 0 2,0 0 2,0 0-12,-5 51 10,-3-31-10,2 10-8,-7 0-9,4 11-4,-4-10-14,4 13-5,-1-4-8,-2 1-5,2 0-2,3-11-14,0 1-1,-2 1-10,6-3-2,0-2-2,1 1-5,4-1-12,-2-9-5,3-3-30,4 1-25,-4-3-27,6-2-23,1 2-20,-1-10-21,4-1-28,3-4-29,2-6-37,8-5-22,3-6-18,-3-1-8,-4-3-16,-2 0-156,-4-2-480,-6 2 213</inkml:trace>
          <inkml:trace contextRef="#ctx0" brushRef="#br0" timeOffset="184424.3474">3013 3569 33,'0'0'27,"0"0"-1,-15 2-9,15-2 9,0 0-6,0 0-1,0 0 0,0 0 2,-14 2-5,14-2 2,0 0-4,0 0-2,0 0-7,0 0 1,0 0 0,0 0-4,0 0-11,0 0-10,0 0-25,0 0-47,0 0 22</inkml:trace>
        </inkml:traceGroup>
        <inkml:traceGroup>
          <inkml:annotationXML>
            <emma:emma xmlns:emma="http://www.w3.org/2003/04/emma" version="1.0">
              <emma:interpretation id="{099DBFAB-0F35-4C7A-95D8-C24254C52A50}" emma:medium="tactile" emma:mode="ink">
                <msink:context xmlns:msink="http://schemas.microsoft.com/ink/2010/main" type="inkWord" rotatedBoundingBox="5968,3364 7908,3404 7890,4267 5950,4227"/>
              </emma:interpretation>
              <emma:one-of disjunction-type="recognition" id="oneOf16">
                <emma:interpretation id="interp78" emma:lang="en-IN" emma:confidence="0">
                  <emma:literal>the</emma:literal>
                </emma:interpretation>
                <emma:interpretation id="interp79" emma:lang="en-IN" emma:confidence="0">
                  <emma:literal>The</emma:literal>
                </emma:interpretation>
                <emma:interpretation id="interp80" emma:lang="en-IN" emma:confidence="0">
                  <emma:literal>She</emma:literal>
                </emma:interpretation>
                <emma:interpretation id="interp81" emma:lang="en-IN" emma:confidence="0">
                  <emma:literal>she</emma:literal>
                </emma:interpretation>
                <emma:interpretation id="interp82" emma:lang="en-IN" emma:confidence="0">
                  <emma:literal>then</emma:literal>
                </emma:interpretation>
              </emma:one-of>
            </emma:emma>
          </inkml:annotationXML>
          <inkml:trace contextRef="#ctx0" brushRef="#br0" timeOffset="49972.8624">3881 2524 238,'0'0'266,"0"0"-12,-9-10-16,9 10-23,0 0-22,0 0-23,-8-12-18,8 12-15,0 0-15,0 0-15,0 0-12,0 0-7,0 0-11,0 0-5,53 13-5,-21-13-5,1 5-6,13-4-6,3 0-6,8-2-3,1 2-8,3-2 2,6-5-2,-6 1-7,2 4-3,-1-6-1,-1-1 1,-3 4-5,-3-4-2,-5-2 4,-18 4-5,4-2 3,-9 0 8,-5 2 19,1 0 14,-6-2 23,-5 2 20,5 1 15,-5 2 4,-4-2 10,-8 5-1,17-8-1,-17 8-9,0 0-8,14-1-9,-14 1-14,0 0-13,10-3-6,-10 3-8,0 0-16,0 0-5,0 0-6,10 12 3,-10-12-7,4 20-3,-2-1-2,1-2-3,-3 5-1,0 9-5,3-6 0,-4 4-3,2 3 2,-2 1-3,-1-6-8,-1 5-1,1-1 1,2-6-17,0-5-14,-7 1 0,5-6-5,2 1-7,-1 3-4,-3-10-18,4-9-6,-1 20 5,1-20 7,0 12 7,0-12 6,1 13 1,-1-13 12,0 0-2,0 0-5,0 0 2,0 0 4,43-23 5,-29 8 3,-4 4 1,4-1 4,-1-1-1,-3 1 5,1-4-2,2 2-1,-6 3 5,2-1-1,-2 1 6,-1 4-4,-6 7 5,11-12-6,-6 8 0,-5 4-3,8-12 2,-8 12 0,7-7-2,-7 7 0,0 0-1,0 0 2,0 0-1,14 22 2,-7-13 1,-2 2 3,0 5 2,2-3-1,1 4 5,-1 1-3,2 0 3,-1 1 3,4-1-9,-2 0-2,4 0 6,0-1 6,-2-4-3,6 2 2,-1-3 0,6-3 2,-3-2 2,-1-2 0,3-5-1,7 2-2,0-2 5,-7-3-4,-1-3-3,6-4-2,-8 0 6,7-6-1,-8-1 0,5-6-2,-5 3-2,-2-5-4,-8-1 5,4 0-2,-5 2 7,-2 0-6,2 0 3,-4 1 1,3 3 8,-5 2 2,-2 3 0,1 0 4,0 1-5,0 14 2,-6-25-6,6 25 2,4-15-7,-4 15 1,0 0-4,0 0-2,-7-15-7,7 15 9,0 0-5,0 0 4,-22 28-2,13-12 7,-3 0-7,-5 5 2,9-1 0,-4 8 1,5 2-5,-2-5 6,1-1-10,6-4-13,-3 8-20,3-8-24,4 8-19,7-4-36,-3-4-40,15 1-55,3-6-47,8 0-258,21-6-563,5 3 249</inkml:trace>
          <inkml:trace contextRef="#ctx0" brushRef="#br0" timeOffset="49963.8873">4588 2227 216,'0'0'310,"0"-20"-5,-2 7-11,2 13-9,-3-21-10,1 10-15,2 11-15,-2-20-16,2 20-17,-5-12 3,5 12-15,-7-15-17,7 15-17,0 0-11,-1-12-16,1 12-14,0 0-11,0 0-12,0 0-14,0 0-9,0 0-16,0 0-11,0 0-7,0 0-4,0 0-7,0 0-4,0 0-3,0 0-3,0 0-3,-9 32-4,7-12-12,-4 4 20,0 4-14,3-4 9,-4 7-3,2 1-1,-3 1-7,1 6 6,0-9-2,7 0-4,-9 11 2,1-1-6,-2 2-10,3-13-24,0 3-39,2-3-32,-2 1-35,-2 2-34,-1-3-38,3 1-41,-5-5-44,7-8-41,-12 1-188,7-4-563,0-3 250</inkml:trace>
        </inkml:traceGroup>
        <inkml:traceGroup>
          <inkml:annotationXML>
            <emma:emma xmlns:emma="http://www.w3.org/2003/04/emma" version="1.0">
              <emma:interpretation id="{12C348AE-18D2-4D16-A1AC-C4027759B41C}" emma:medium="tactile" emma:mode="ink">
                <msink:context xmlns:msink="http://schemas.microsoft.com/ink/2010/main" type="inkWord" rotatedBoundingBox="8810,3697 11530,3753 11514,4536 8794,4479"/>
              </emma:interpretation>
              <emma:one-of disjunction-type="recognition" id="oneOf17">
                <emma:interpretation id="interp83" emma:lang="en-IN" emma:confidence="0">
                  <emma:literal>plane</emma:literal>
                </emma:interpretation>
                <emma:interpretation id="interp84" emma:lang="en-IN" emma:confidence="0">
                  <emma:literal>Plane</emma:literal>
                </emma:interpretation>
                <emma:interpretation id="interp85" emma:lang="en-IN" emma:confidence="0">
                  <emma:literal>plant</emma:literal>
                </emma:interpretation>
                <emma:interpretation id="interp86" emma:lang="en-IN" emma:confidence="0">
                  <emma:literal>phane</emma:literal>
                </emma:interpretation>
                <emma:interpretation id="interp87" emma:lang="en-IN" emma:confidence="0">
                  <emma:literal>planl</emma:literal>
                </emma:interpretation>
              </emma:one-of>
            </emma:emma>
          </inkml:annotationXML>
          <inkml:trace contextRef="#ctx0" brushRef="#br0" timeOffset="50445.8341">6753 2792 236,'6'-22'264,"-5"7"2,4-3-5,-1 0-1,1 6-12,-2-1-12,2 6-19,2-9-15,2 7-22,-1 1-17,4-1-18,-3 3-15,8 1-10,-7 1-17,11 2-5,-4 2-8,5 0-13,-3 8-5,0 1-8,-1-3-9,1 5-8,-2-4-5,0 5 4,-1 1-2,-4 5-12,0-1-5,-6-5-1,0 7 1,-1-1 4,-7 1-4,-1 1-1,-6-3-3,0 3-1,-9 2-2,-5-4-3,-6 1-9,7 2-17,-9-6-18,2 1-23,-1 0-27,-3-3-27,4-5-33,-2 0-33,4-1-44,8-7-50,1 1-220,2-2-523,16 1 231</inkml:trace>
          <inkml:trace contextRef="#ctx0" brushRef="#br0" timeOffset="50191.7371">6965 2569 159,'-7'-6'367,"7"6"3,-6-14-5,6 14-36,-7-11-20,7 11-33,0 0-32,0 0-34,0 0-13,0 0-8,0 0-8,-24 25-13,15-6 1,-1 4-19,-4 5-13,2 1-6,0 2-15,0-3-20,-3 13-5,5-13-4,-6 10-11,5-8-4,-3 1 0,4 9-13,1-12-8,-3 4-10,7-3-26,-5-1-43,5-1-23,1-6-39,-3-1-29,4-1-31,-4 9-23,0-15-24,2 5-44,5-18-40,0 12-53,0-12-177,0 0-553,0 0 245</inkml:trace>
          <inkml:trace contextRef="#ctx0" brushRef="#br0" timeOffset="50747.6605">7472 2470 239,'7'-8'393,"-7"8"10,11-9-12,-11 9-13,13-6-17,-13 6-23,7-5-26,-7 5-21,0 0-25,0 0-16,10-4-22,-10 4-19,0 0-21,0 0-22,0 0-14,0 0-18,0 0-13,0 0-13,9 15-9,-9-15-5,-2 20 8,0-4 3,2 2-8,-5 1-9,4 7 2,-6 2 0,5-2-6,-3 2-9,-2 2-4,-1-1-2,1 2-7,-4-1-6,3-1-8,-2-2-3,3 3-5,-2-5-4,-1 3-3,3-8-6,-3 6 4,7-8-15,-4 3-29,3 1-24,3-9-43,-5 4-55,6-4-59,0-13-58,-5 17-45,4-9-47,1-8-57,0 0-372,15 10-836,-1-10 370</inkml:trace>
          <inkml:trace contextRef="#ctx0" brushRef="#br0" timeOffset="51281.6308">8168 2744 275,'0'0'286,"-2"-14"-8,2 14-14,-7-18-19,5 8-19,2 10-22,-5-9-20,5 9-20,-3-15-9,3 15-15,0 0-14,-5-19-7,5 19-22,0 0-8,-7-13-7,7 13-15,-16-1-6,16 1-9,-18-4 1,18 4-9,-41 10-4,22-3-10,-8 4 2,1 1-5,2 1-6,-5 7 2,5 0 0,-2-4-2,6 3-3,-1-2 2,1 3 5,10-1-9,-4-1-1,6-3-1,1 3-2,0-3 1,3 0-1,-1-3-3,5-12 10,0 19-5,0-7-2,0-12 4,5 12 4,-5-12 5,12 8 8,-12-8-9,21 1 4,-4-2-4,5-7 8,0 1-4,6-8-7,-3-2 0,3 4 7,-4-5 1,1 1 4,-1-4-3,2 2 11,-4-5 11,-3 3 6,1 1 6,-10 5 4,4-2 8,0 6-3,-7-1 12,1 7-4,-4-3 4,4 1-15,-8 7-2,10-7-6,-10 7-9,0 0-2,9-9-10,-9 9-10,0 0-4,0 0-13,0 0 6,0 0-6,0 0 1,0 0 0,0 39 4,-5-22-2,1-1-3,-1 4-5,0 0-1,0 0 1,-2 1 1,2-6-1,3 4-8,-5 1 10,2-3-1,2-1-20,1 0-27,-1-4-48,3-12-63,0 24-48,-2-13-43,2-11-41,5 13-48,-5-13-45,10 6-228,-10-6-651,24-5 288</inkml:trace>
          <inkml:trace contextRef="#ctx0" brushRef="#br0" timeOffset="51805.8208">8524 2760 42,'0'-13'304,"6"4"5,-6 9 7,1-12-4,-1 12-10,5-12-23,-5 12-31,0 0-19,0 0-26,0 0-25,4-12-17,-4 12-27,0 0-12,0 0-13,0 0-11,0 0-6,0 0-2,0 0-7,0 0-11,0 0 1,-10 42-6,8-31 6,-3 4-7,3-2-5,-1 2-3,-2 4 7,-1-5-24,1 1 1,2 2-5,1-4-7,-5 0-3,4 2 3,-1-6-2,3 4-3,-4-5-5,0 5 9,5-13-13,-2 22-4,2-22-3,-5 9 4,5-9-3,-4 12 1,4-12-4,0 0 5,-1 17-4,1-17 0,0 0-2,-6 11 6,6-11 1,0 0 1,0 0 11,0 0 12,0 0 14,0 0 5,0 0 3,0 0 3,0 0-2,0 0-10,0 0-8,0 0 3,0 0-12,29-24-1,-22 17 2,0-2-7,5 1-3,0-5-3,0-2-2,2 2 7,-1 2-14,3-5-2,-3 3-2,4-6-3,-1 3-8,-1 7 2,1-8 10,-1 6-13,-1-1-9,1-3 16,0 3-6,-1-1 2,-4 8 3,2-6-5,-7 4 3,7 2-6,-3-2 9,3 6-3,-12 1-6,12-8-5,-12 8 2,13-7-2,-13 7-3,0 0 0,0 0 8,16 10-12,-16-10 11,8 13 1,-3-3-2,-3 0 2,3 2 4,-5 1 0,2 0 4,0 2-16,-2 3 14,3 0 2,-6-3-11,6-2-20,1-1-23,-3 1-49,3-3-41,-1 3-34,2-2-38,-5-11-39,17 16-39,-3-10-46,0-4-261,-2-2-648,-12 0 287</inkml:trace>
          <inkml:trace contextRef="#ctx0" brushRef="#br0" timeOffset="52233.871">9191 2833 132,'0'0'217,"-6"10"-9,6-10-6,0 0-13,0 0-10,0 0-1,0 0-8,0 0-8,0 0-9,0 0-5,0 0-8,0 0-7,0 0-3,0 0-4,0 0-6,0 0-4,36 2-12,-36-2-16,26-7-3,-14 2-12,-2-2-6,9-1-9,-2 0-7,0 0-3,-2-4-6,-1 0-11,-2-1 1,0-2-5,2 2-4,-6-5 5,1 6-6,-2-2 0,-1 2-6,0 2 3,-3-2-2,-3 12-3,3-18-3,-3 18 4,-12-16-4,12 16-4,-20-9-1,8 7-3,12 2 0,-38 4-1,9 8 2,0-1-1,0-1 0,4 5 4,-4 6-5,5-6 0,0 12 3,2-6 1,1 7 0,6-8-1,3 7-2,5-7-2,0-2 4,2 8 0,3-6 1,2-2 2,2 1-9,5 0-21,5-2-26,-2 4-27,4-6-42,10 4-59,1-8-73,4 2-254,5-1-542,9-4 239</inkml:trace>
        </inkml:traceGroup>
        <inkml:traceGroup>
          <inkml:annotationXML>
            <emma:emma xmlns:emma="http://www.w3.org/2003/04/emma" version="1.0">
              <emma:interpretation id="{CF41BB7A-A8CA-44AB-A978-38586E15004E}" emma:medium="tactile" emma:mode="ink">
                <msink:context xmlns:msink="http://schemas.microsoft.com/ink/2010/main" type="inkWord" rotatedBoundingBox="12380,3724 13166,3741 13152,4425 12365,4409"/>
              </emma:interpretation>
              <emma:one-of disjunction-type="recognition" id="oneOf18">
                <emma:interpretation id="interp88" emma:lang="en-IN" emma:confidence="0">
                  <emma:literal>is</emma:literal>
                </emma:interpretation>
                <emma:interpretation id="interp89" emma:lang="en-IN" emma:confidence="0">
                  <emma:literal>'is</emma:literal>
                </emma:interpretation>
                <emma:interpretation id="interp90" emma:lang="en-IN" emma:confidence="0">
                  <emma:literal>iS</emma:literal>
                </emma:interpretation>
              </emma:one-of>
            </emma:emma>
          </inkml:annotationXML>
          <inkml:trace contextRef="#ctx0" brushRef="#br0" timeOffset="52573.9406">10408 2856 103,'0'0'332,"-7"-18"12,7 18 3,-3-16-13,3 16-7,0-12-5,0 12-16,-2-12-8,2 12-22,0 0-16,0 0-18,0 0-19,-5-12-19,5 12-26,0 0-17,0 0-19,0 0-19,0 0-13,0 0-4,0 0-18,-17 36-7,10-20-2,2 2-7,-2 0-8,0 1-8,-1 1-3,1 6-5,2-8-4,-2 3-4,0 4-3,1-6 1,-6 1-8,8-2-26,-1-1-31,2-3-38,-1-4-42,4-10-47,-3 20-33,3-20-34,-7 12-33,7-12-58,0 0-35,0 0-286,0 0-686,0 0 303</inkml:trace>
          <inkml:trace contextRef="#ctx0" brushRef="#br0" timeOffset="52807.8062">10359 2545 102,'-4'-19'194,"4"3"7,-1 7-4,1 9-9,-7-23-17,3 12-19,4 11-17,0 0-15,-5-17-23,5 17-26,0 0-16,0 0-27,0 0-25,0 0-25,0 0-33,0 0-33,0 0-26,16 36-126,-6-21-259,9-2 116</inkml:trace>
          <inkml:trace contextRef="#ctx0" brushRef="#br0" timeOffset="53045.0087">10948 2673 244,'0'0'261,"20"-8"2,-13 7-1,-7 1-8,0 0-14,16-6-14,-16 6-17,0 0-17,0 0-20,10-7-16,-10 7-21,0 0-14,0 0-12,0 0-14,0 0-14,0 0-3,-41 14-9,29-8-5,2 1 0,-2 4-19,2-7-4,1 5-2,0 3-8,1 0-2,4-1-3,1 6-4,3-2 0,2 1 1,-1 1-5,8-1-2,1 9 1,6-5-3,-8-2 5,4-5-9,-2 6-3,1-5 2,2 1 4,-2 0-4,2-2 4,-3-2-5,2 2-7,-5-5 5,2-1-6,-1 1 16,-8-8-13,7 9-2,-7-9 5,7 11-4,-7-11 2,0 0 1,0 0 3,0 0-7,0 0-12,-31 13-13,11-10 5,-9-3-19,1 0-20,-6-1-22,2-3-27,-1 4-34,-4-3-48,3 0-35,1-2-44,-3 3-169,6-3-474,-1 4 211</inkml:trace>
        </inkml:traceGroup>
        <inkml:traceGroup>
          <inkml:annotationXML>
            <emma:emma xmlns:emma="http://www.w3.org/2003/04/emma" version="1.0">
              <emma:interpretation id="{21DEF552-1A75-41BF-A38B-FB95BD4C5085}" emma:medium="tactile" emma:mode="ink">
                <msink:context xmlns:msink="http://schemas.microsoft.com/ink/2010/main" type="inkWord" rotatedBoundingBox="14340,3887 16650,3934 16639,4438 14330,4390"/>
              </emma:interpretation>
              <emma:one-of disjunction-type="recognition" id="oneOf19">
                <emma:interpretation id="interp91" emma:lang="en-IN" emma:confidence="0">
                  <emma:literal>seen</emma:literal>
                </emma:interpretation>
                <emma:interpretation id="interp92" emma:lang="en-IN" emma:confidence="0">
                  <emma:literal>Seen</emma:literal>
                </emma:interpretation>
                <emma:interpretation id="interp93" emma:lang="en-IN" emma:confidence="0">
                  <emma:literal>seeu</emma:literal>
                </emma:interpretation>
                <emma:interpretation id="interp94" emma:lang="en-IN" emma:confidence="0">
                  <emma:literal>see,</emma:literal>
                </emma:interpretation>
                <emma:interpretation id="interp95" emma:lang="en-IN" emma:confidence="0">
                  <emma:literal>scen</emma:literal>
                </emma:interpretation>
              </emma:one-of>
            </emma:emma>
          </inkml:annotationXML>
          <inkml:trace contextRef="#ctx0" brushRef="#br0" timeOffset="54551.5885">12808 2628 124,'0'0'158,"0"0"-17,0 0-7,0 0-12,0 0-9,0 0-2,0 0-4,0 0-11,-17 0 1,17 0-7,-22 8-4,4 1-15,-2 0 0,-9 2-6,0 2-7,3 2-7,-4-7-7,-1 5 2,3-1-9,5 0-5,5 0-3,3 0-3,1-2-1,6 1-4,-4 1-2,3 3-3,6-5 2,5 4-5,-2-14 1,10 24 1,2-9 0,2-3 0,3-3-3,3 4 0,6 1-2,1-2-4,-3 1-2,0-2-1,7 1-1,-11-4 3,-1 2-2,1-2 2,-2 0 1,-5-1 2,4 0-2,-5-2-3,-2 2-1,-1-4 1,-9-3 4,12 6 9,-12-6 6,0 0 4,0 0-1,0 0 1,-34 22 0,15-16-4,-10-2 0,-2 3-2,-1-6-3,-13 7 0,11-8-4,0 0-1,0 3 0,-2-1 14,2-4-3,1 2-3,3-3 0,1 0-11,6 1-12,3-1-20,3 3-23,0-5-25,3 2-34,14 3-33,-17-9-48,9 6-145,8 3-356,-7-13 158</inkml:trace>
          <inkml:trace contextRef="#ctx0" brushRef="#br0" timeOffset="54939.9385">12956 2965 37,'0'0'259,"6"-8"-8,-6 8-16,0 0-18,6-10-24,-6 10-19,12-8-17,-1 3-16,4-2-16,4-2-11,5-5-11,0 1-12,-9 4-6,5-3-8,-2 3-8,-1 1-5,-2-5-7,0 1-6,-3 1-1,-1-1 2,0-1 6,-4 4-1,-3-4-1,1 5-5,-5 8-6,2-21-4,-2 21-4,-6-20-5,6 20-8,-8-15-3,-1 10 0,-1-2-6,10 7-3,-27-1 2,10 2-7,-5 3 5,4 4-6,0-2 1,-1 1 0,-3 9-5,-1-2 2,3-1 1,5 3-2,-2 8 3,-1-4-3,3 3-2,1 2 0,2-2-1,6 2 2,2-1-2,4-2 1,2 3 6,-2-7-8,8 1-11,6 3-13,7 0-20,-3-1-23,10-4-30,4-3-38,13-7-53,1-3-55,0-3-147,3-4-423,-1 3 188</inkml:trace>
          <inkml:trace contextRef="#ctx0" brushRef="#br0" timeOffset="55371.3294">13605 2837 14,'-13'-4'219,"13"4"-23,0 0-9,0 0-26,-17 1-13,17-1-16,0 0-16,0 0-11,0 0-3,0 0-4,0 0 0,0 0-2,0 0-6,0 0-10,24 27-5,-24-27-5,13 4-5,-13-4-5,21 0-4,-21 0-6,22-7 1,-12 3-6,4 0-6,-4 0 7,2-2-5,-2 0 6,-1-2-10,-1 0 1,3 0-2,-6-5 3,2-1 5,-4 1-1,2-2 0,-5 2-1,4 0-4,-4 13-3,-4-27-5,-1 19-2,5 8-5,-14-23-2,6 16 2,-1 2-7,9 5-4,-19-13-3,9 8-2,10 5-1,-24 4 0,6 1-2,-1 3 0,3-1 1,-2 6-1,2-2-1,-3 12 5,7-9 1,-3 1-2,1 4 1,2-1-4,4 1 1,-4 2 0,3 6-1,3-11 5,4 5-5,2-4 2,2 5 3,3-4-2,0 0 0,7 9 2,3-9-7,2-8-25,12 0-25,2 3-35,1-5-29,4-5-51,12-3-45,0-1-218,-16-2-460,13-9 205</inkml:trace>
          <inkml:trace contextRef="#ctx0" brushRef="#br0" timeOffset="55746.3928">14237 2755 273,'4'-8'292,"-4"8"2,7-12 0,-7 12-9,10-9-31,-10 9-26,7-9-24,-7 9-18,0 0-22,0 0-19,0 0-18,0 0-14,0 0-10,0 0-8,0 0-13,0 0-1,-17 48-4,11-35-13,-2 1-7,-1 4 1,3-2-9,0 4-2,0-3-2,2 2-9,-1 1-4,-2-4-4,0 3 1,4-2 1,-2-2-8,5-3 2,-2-3-3,2-9 9,0 17-19,0-17 7,2 13 0,-2-13-8,0 0 6,0 12 12,0-12-11,0 0-3,0 0 7,37-14 0,-18 1 1,5-3-3,0-3 18,2 1 1,-1-1-2,-4-1 3,-1 1 7,1 10-2,-6-6-6,2 3 14,-1 4 5,-8 1-1,1-2-5,-3 3-1,-6 6-11,9-8-5,-9 8-5,14-7-9,-14 7-3,0 0-1,0 0 0,0 0 0,20 15 0,-18-5-9,0 2-4,-2-12-9,-2 26-12,2-9-24,2 1-30,-2 4-44,0-1-42,0-1-45,0 8-62,3-10-63,6 14-278,-3-3-656,10-1 291</inkml:trace>
        </inkml:traceGroup>
        <inkml:traceGroup>
          <inkml:annotationXML>
            <emma:emma xmlns:emma="http://www.w3.org/2003/04/emma" version="1.0">
              <emma:interpretation id="{50E471DA-EFB6-4EB9-BC9D-8307F933E8E1}" emma:medium="tactile" emma:mode="ink">
                <msink:context xmlns:msink="http://schemas.microsoft.com/ink/2010/main" type="inkWord" rotatedBoundingBox="17397,3939 18932,3971 18922,4452 17387,4420"/>
              </emma:interpretation>
              <emma:one-of disjunction-type="recognition" id="oneOf20">
                <emma:interpretation id="interp96" emma:lang="en-IN" emma:confidence="0">
                  <emma:literal>as</emma:literal>
                </emma:interpretation>
                <emma:interpretation id="interp97" emma:lang="en-IN" emma:confidence="0">
                  <emma:literal>a,</emma:literal>
                </emma:interpretation>
                <emma:interpretation id="interp98" emma:lang="en-IN" emma:confidence="0">
                  <emma:literal>ons</emma:literal>
                </emma:interpretation>
                <emma:interpretation id="interp99" emma:lang="en-IN" emma:confidence="0">
                  <emma:literal>al</emma:literal>
                </emma:interpretation>
              </emma:one-of>
            </emma:emma>
          </inkml:annotationXML>
          <inkml:trace contextRef="#ctx0" brushRef="#br0" timeOffset="56283.9138">15771 2806 124,'-3'-11'278,"-4"1"-16,7 10-15,-9-20-21,2 17-20,7 3-27,-12-13-14,6 5-21,6 8-10,-12-7-18,12 7-9,-21-5-10,7 2-12,14 3-14,-30 8-6,11-5-3,-2 2-6,-4 10-10,4-7 0,-4 10-8,-3 1-1,4 1-9,2 3 2,-2 2-5,-3 4 0,5-2 12,0-1-2,3-4-5,7 1 0,2-7-6,-2 3-2,7-3 0,-2 1 0,0-4-3,2 3 0,5-7 3,0-9-5,3 23 5,2-18-4,6 5 4,-1-7-2,-10-3-1,32 2 0,-11-7-4,-1-2 5,8-1-6,1-4-3,0-2 3,1-5 3,-2 3 6,8-11 2,1-2 10,1 1 1,-14 4 13,1 1 5,-3-4 13,-3 5 1,2-2-2,-4 3-2,-4 6 4,1 3-9,-5 1 6,-1 1-3,-1 4-8,-7 6-12,9-12 1,-9 12-16,6-9-1,-6 9-12,0 0-12,0 0-2,0 0-8,0 0 8,0 0-3,7 27-10,-7-27-13,-7 33-16,7-12-16,-1-2-6,-3 2-17,4 6-7,0-1-19,4 4-22,-1-5-25,9-1-27,-3 1-24,9-3-28,5-6-28,1 3-191,5-5-487,1 0 215</inkml:trace>
          <inkml:trace contextRef="#ctx0" brushRef="#br0" timeOffset="56653.7735">16724 2765 199,'5'-15'271,"0"-1"-1,0 8-8,-3-4-3,-2 12-18,9-8 1,-9 8-17,0 0-24,5-12-21,-5 12-19,0 0-17,0 0-18,0 0-12,0 0-11,0 0-10,0 0-6,0 0-9,-29 23-3,20-10-11,-5-1-2,3 3-7,0 0-13,1 2 5,0-1-8,1 4-7,2-2 0,-1-3-3,6 3 1,0-1 2,4 1-4,3-2-6,-1 3 7,4-8-1,4 6 3,-3-2 1,4-1-6,4 0 6,-3-1 2,2 0-4,-1-4-5,-3 4 1,0-8-5,-2 3-1,0 0 6,-5-3-10,-5-5 0,14 9-1,-14-9 7,9 3-5,-9-3-2,8 6 6,-8-6-3,0 0-4,0 0-15,0 0-8,-27 7-32,8-5-22,-8-4-18,-2 0-23,-5 1-32,-1 1-28,0-4-37,-3 3-44,5-4-39,-4 5-221,1-3-548,2-1 243</inkml:trace>
        </inkml:traceGroup>
        <inkml:traceGroup>
          <inkml:annotationXML>
            <emma:emma xmlns:emma="http://www.w3.org/2003/04/emma" version="1.0">
              <emma:interpretation id="{324BB495-B7C1-4B39-BB44-EF29BA0EC65D}" emma:medium="tactile" emma:mode="ink">
                <msink:context xmlns:msink="http://schemas.microsoft.com/ink/2010/main" type="inkWord" rotatedBoundingBox="19812,4051 20296,4061 20287,4500 19803,4490"/>
              </emma:interpretation>
              <emma:one-of disjunction-type="recognition" id="oneOf21">
                <emma:interpretation id="interp100" emma:lang="en-IN" emma:confidence="0">
                  <emma:literal>a</emma:literal>
                </emma:interpretation>
                <emma:interpretation id="interp101" emma:lang="en-IN" emma:confidence="0">
                  <emma:literal>A</emma:literal>
                </emma:interpretation>
                <emma:interpretation id="interp102" emma:lang="en-IN" emma:confidence="0">
                  <emma:literal>d</emma:literal>
                </emma:interpretation>
                <emma:interpretation id="interp103" emma:lang="en-IN" emma:confidence="0">
                  <emma:literal>h</emma:literal>
                </emma:interpretation>
                <emma:interpretation id="interp104" emma:lang="en-IN" emma:confidence="0">
                  <emma:literal>G</emma:literal>
                </emma:interpretation>
              </emma:one-of>
            </emma:emma>
          </inkml:annotationXML>
          <inkml:trace contextRef="#ctx0" brushRef="#br0" timeOffset="57243.8742">18148 2826 188,'0'0'259,"2"-16"-9,-2 16-18,5-12-20,-5 12-8,0 0-23,0 0-21,0-13-16,0 13-15,0 0-16,0 0-11,0 0-8,0 0-13,0 0-10,-36 5-2,18 7-12,-10 3 15,-4 8-9,-11 2-3,4 1-6,0 4-8,6-5-2,-5-1-7,4 9 0,14-10-6,-6-1-5,14 0 1,-7 4-5,11-8 4,-1-4-5,1 2 1,4-3-3,4-1 4,-1 0-1,1-12 0,7 16 2,-1-9 12,-6-7 0,24 8-3,-1-11-4,4-2 3,0 0-2,4-2-2,3-9 1,-8 1-2,3-2-1,3-13 7,-5 9-4,-1-2 2,-2-2-1,-3 0-1,1 2 11,-5 3 5,-2 7-3,-1-2 5,-6 5 0,-1 0-3,0 3-5,2 1-6,-9 6-9,12-9-2,-12 9-4,8-5-6,-8 5-11,0 0 6,0 0-2,0 0 4,7 27 5,-12-10-2,3-2-8,0 5-12,-3 1-24,5 3-21,-5 2-27,-2 0-32,2 4-41,0-1-43,3-9-59,2 8-292,-3-9-592,6 1 263</inkml:trace>
        </inkml:traceGroup>
        <inkml:traceGroup>
          <inkml:annotationXML>
            <emma:emma xmlns:emma="http://www.w3.org/2003/04/emma" version="1.0">
              <emma:interpretation id="{4B50D781-8E6F-4192-A296-014067AA5918}" emma:medium="tactile" emma:mode="ink">
                <msink:context xmlns:msink="http://schemas.microsoft.com/ink/2010/main" type="inkWord" rotatedBoundingBox="21150,3939 25147,4021 25129,4878 21132,4796"/>
              </emma:interpretation>
              <emma:one-of disjunction-type="recognition" id="oneOf22">
                <emma:interpretation id="interp105" emma:lang="en-IN" emma:confidence="0">
                  <emma:literal>Bhombus</emma:literal>
                </emma:interpretation>
                <emma:interpretation id="interp106" emma:lang="en-IN" emma:confidence="0">
                  <emma:literal>Iphombus</emma:literal>
                </emma:interpretation>
                <emma:interpretation id="interp107" emma:lang="en-IN" emma:confidence="0">
                  <emma:literal>Dhampirs</emma:literal>
                </emma:interpretation>
                <emma:interpretation id="interp108" emma:lang="en-IN" emma:confidence="0">
                  <emma:literal>Dzhambul</emma:literal>
                </emma:interpretation>
                <emma:interpretation id="interp109" emma:lang="en-IN" emma:confidence="0">
                  <emma:literal>2phombus</emma:literal>
                </emma:interpretation>
              </emma:one-of>
            </emma:emma>
          </inkml:annotationXML>
          <inkml:trace contextRef="#ctx0" brushRef="#br0" timeOffset="58635.9885">19052 2783 209,'0'0'230,"7"-14"-12,-7 14-15,0 0-19,5-12-18,-5 12-18,0 0-11,8-8-13,-8 8-15,0 0-11,0 0-14,9-5-9,-9 5-2,0 0-12,22 11-5,-12-4-7,-5 0 2,6 2-10,-3-1 14,6 4-5,-6 3-5,6 3-3,-7-3-4,8 9-5,-4-3 1,4 1-4,-8 6-7,0-4 0,1 5-3,-3-3-1,-3 2 1,3-2-6,-2-4 7,1 3-6,-4-7-3,0 0 2,3-2 0,-3-2-4,0-2-3,0-12-1,-3 19 2,3-19 0,-4 15 1,4-15 2,0 0 3,0 0 3,0 14 3,0-14-7,0 0-1,0 0-1,0 0 3,0 0-4,0 0 0,-27-32-2,22 19 1,3 5 1,2 8 5,-3-18 5,3 18-1,0-19-5,0 19 1,-4-16-1,4 16 4,0-13-3,0 13 2,0 0-4,4-14-1,-4 14-1,0 0-2,0 0-4,0 0 4,0-14-2,0 14-2,0 0-2,0 0-3,0 0 3,0 0-5,0 0-2,0 0 7,0 0-12,0 0 2,0 0-8,0 0 4,0 0-1,0 0-6,0 0-12,0 0-9,0 0-22,0 0-22,0 0-24,0 0-25,0 0-27,0 0-28,0 0-33,-15 34-143,15-34-393,0 0 174</inkml:trace>
          <inkml:trace contextRef="#ctx0" brushRef="#br0" timeOffset="59208.8547">19076 2961 60,'0'0'162,"0"0"-7,-2-12-12,2 12-3,0 0-5,0 0-7,7-16 5,-7 16-4,0 0 3,0 0-5,3-15 0,-3 15-5,0 0-4,0 0-6,7-9-5,-7 9-6,0 0-10,0 0-10,0 0-5,0 0-13,0 0-7,0 0-8,0 0-5,0 0-3,27 17-3,-18-9 1,1 5 5,4 1-3,3 7 0,2 2-5,3-2 0,-3 5-4,1-1-4,6 7 2,-7-7 0,6 10-1,-3-2-3,-1-6 3,-6 1-5,4-2-2,-7-1 0,2-2-2,-9-1 0,2-6-3,-4 4 4,-3-4-4,0 0 0,-3 0 2,-1-1-4,-4-2-1,-6 2 2,2-3 0,-7-4-3,1 1-2,4-3 5,-1 2-3,-6-5 2,2-4-1,0 1-2,2-2-1,4-6-1,-3 2 2,3-5-2,2 2-3,1-5 0,5-4 1,0-2-2,5-3 2,0-2-4,7-5 1,8-9 0,4 0-2,3 2 0,0-3-1,6 5 1,-6 10 0,10-6-1,-6 7-4,0 1 6,1 5-6,5 2 2,-1 1-2,-2 5-6,-3-2-5,-1 4-17,-4 3-17,-4 1-21,5 1-21,-3 3-23,0 3-29,-4 3-43,7 0-27,-1 1-36,-6 1-144,-3-3-425,3 5 189</inkml:trace>
          <inkml:trace contextRef="#ctx0" brushRef="#br0" timeOffset="60022.5625">19878 2802 49,'4'-10'254,"-1"0"-12,-3 10-12,7-20-12,-5 8-4,-2 12-7,2-15-8,-2 15-11,5-16-7,-5 16-11,3-13-5,-3 13-5,5-13-7,-5 13-10,0 0-12,0 0-11,0 0-19,0 0-8,0-12-2,0 12-19,0 0-7,0 0-15,0 0-6,0 0-9,0 0-7,0 0-1,0 0-5,0 0 1,-2 40 3,-1-19-4,0 6-11,-2-1 10,-2 5-11,3-1 3,-3 0-5,-1 2 7,-2-3-10,5 1 9,-2-4-8,5-7 1,-3 9 0,-2-10-1,5 0 9,-1-1-7,1-2 1,-1-4-6,3 1 0,0-12 3,-5 21 2,5-21-4,0 12 3,0-12 2,0 13 11,0-13-16,0 0 18,0 0 15,0 0 9,0 0 9,0 0-1,0 0-4,0 0-6,0 0-4,37-30-3,-21 12-4,6-3-8,2-4-1,6-7-2,-7 13-2,2-5-3,-6 6 1,-4 0-3,1 6-8,-1-1-3,-5 8 2,-3-1 0,2-1 0,-9 7-10,13-6 2,-13 6-6,0 0-12,12-4 14,-12 4 3,11 12-16,-11-12 23,6 20-10,-4-7 7,5 3-12,-7 3 16,3-2-23,1 2-18,3 1-17,-6-2-17,6 2-24,0 2-22,-5-6-22,8 4-14,-3-7-35,5 7-36,1-12-42,6 4-254,-3-8-561,2 2 249</inkml:trace>
          <inkml:trace contextRef="#ctx0" brushRef="#br0" timeOffset="60384.3541">20679 2969 93,'4'-12'281,"-4"12"-8,2-11-17,-2 11-23,0 0-26,0 0-22,6-17-18,-6 17-19,0 0-14,0 0-10,0 0-18,0 0-9,-30 35-10,16-22-12,5 4-5,-4-1-10,4 3-4,-6 2-8,8 2-3,-3 4-4,1-1-3,6-8-7,-1 2 0,4-3-1,0 1-5,0 0 0,4-5-3,1-1 6,2-4-9,-4 0 2,-3-8 6,14 12 3,-6-7 11,3-2 5,-11-3 15,18-1-6,-18 1-3,31-16 2,-21 7-4,-4 1-2,4-12 2,3 5-8,-1-9 3,-8 0-12,3-4 2,-2-2-7,-5 10-4,3-5 0,-6 5-5,-2 0-2,-2 5-3,0-4-2,-2 5-1,-1 1-12,-3 2-4,4-1-11,-6 0-17,-2 6-14,-2-1-24,3 4-22,-2 3-19,2 1-24,-3 1-23,6 5-24,1-1-22,5 5-18,0-3-22,2 3-147,5-11-422,5 22 186</inkml:trace>
          <inkml:trace contextRef="#ctx0" brushRef="#br0" timeOffset="60936.0288">20977 3010 300,'0'0'328,"0"0"-19,6-5-24,-6 5-27,0 0-24,0 0-29,0 0-22,0 0-22,0 0-18,0 0-12,0 0-8,12 20-22,-12-20-7,0 21-9,0-9-4,4 3-17,-4 1 1,3-2-8,1 4-1,-4-5-10,5 4 0,-5-4-7,7-4-4,-7-9-4,3 19-7,-3-19-4,0 12 6,7-4-11,-7-8 8,0 0 0,0 0 0,0 0-1,0 0 1,0 0-9,0 0-5,0 0 0,20-20-2,-9 4 0,-5 2-1,3-7-2,5 5-3,1-8 5,-3 6-6,-2 3 2,0 0-1,2 5 1,-3-3-2,-2 3-2,0 2 0,-7 8-7,10-9 3,-10 9-3,8-6 1,-8 6 2,0 0-1,0 0 0,23 13 4,-17-5-5,-2 3 1,1-2 0,-5-9 6,7 28-2,0-16 1,-7 3-3,5-3-1,-5 1 5,0-13 2,3 16 0,4-6 1,-7-10 0,0 12-2,0-12 6,0 0 5,7 13 12,-7-13 11,0 0 25,0 0 1,0 0-5,15-3-7,-15 3-2,22-20-5,-15 7 2,9 1-8,-1-11-7,4 2-6,0-3 6,-2 6-9,-2 1 5,0 4-6,-4 2-4,1-2-3,0 2-2,-6 5-3,-6 6 1,11-10-5,-11 10-2,8-8-12,-8 8 4,0 0 0,0 0 1,17 11-1,-17-11-12,9 21-6,-6-5-7,1-5-15,-1 4-10,0 0-16,-3 0-20,6 3-21,-3-3-23,0 2-22,6-1-14,1-1-47,0-2-28,2-1-223,-5-2-511,9-7 226</inkml:trace>
          <inkml:trace contextRef="#ctx0" brushRef="#br0" timeOffset="61183.8846">21954 2806 203,'6'-9'377,"-6"9"4,4-14-19,-4 14-6,3-14-29,-3 14-33,0 0-26,0 0-24,0-12-20,0 12-27,0 0-37,0 0-7,0 0-15,0 0-10,0 0-10,0 0-9,-13 49-1,9-29-29,-4 4 10,-3 5-10,3-2-6,-2 4-9,1 2 8,-1-3-13,3 0-6,-5 10-6,5-9-11,2-1-28,-2 0-31,0-4-54,-1 1-41,4-8-50,1 0-46,0-1-48,3-3-50,0-7-44,0-8-190,0 15-592,0-15 262</inkml:trace>
          <inkml:trace contextRef="#ctx0" brushRef="#br0" timeOffset="61415.071">21913 3129 177,'3'-15'297,"-3"15"-18,7-11-19,-7 11-23,8-5-22,-8 5-23,17-4-19,-17 4-17,19 0-16,-19 0-15,26 7-10,-7-3-12,-4 5-10,4-2-11,-4 1-6,-1 4-9,-2-2-5,-2 1-9,-1 0-2,-3 1-6,-2-1-3,-1-2-5,-3-9 3,0 25-5,-10-10-6,-2-3-2,-2-3-3,-1 3-16,-7 0-14,-4-2-20,-1-1-23,1 2-24,4-8-33,0 3-25,0-1-34,-1-3-31,8 3-37,-7-5-144,12 0-406,10 0 180</inkml:trace>
          <inkml:trace contextRef="#ctx0" brushRef="#br0" timeOffset="62139.0972">22213 3148 7,'7'-11'330,"-7"11"-12,7-8-8,-7 8-24,0 0-27,8-4-31,-8 4-24,0 0-23,0 0-22,0 0-17,0 0-18,0 0-9,0 0-13,0 0-12,0 0-7,7 26-5,-7-26-11,-10 25-7,5-7-5,-2-3-6,0 0-2,-1 3-8,4-3-2,1-2-8,-4 3-2,3-5 0,-1 1 8,5 0-14,0-12-5,0 17-8,-3-7-3,3-10-7,0 0-4,3 14-5,-3-14 0,0 0-4,0 0-10,19 4-9,-19-4-5,22-9 2,-6 1-7,3 0-1,-4-4 5,-1 3 4,1-3 4,0-3 4,-1 5 0,-2-4 10,3 2 3,-1-1 5,-2-1 11,-2 5 8,-3 2 13,2-3 1,-9 10 10,13-12 1,-11 2 0,-2 10 5,14-12 4,-6 8-1,-8 4-3,0 0-2,7-10-7,-7 10-3,0 0-3,0 0-7,10-7-5,-10 7-2,0 0-6,0 0-2,0 0 5,0 0-7,2 25 5,-2-25-1,-5 30 4,-2-12-5,3 2-3,1-2 2,0 0 3,-2-1 4,1 5-4,8-5-3,-4 3-4,0-3 4,0-4-3,0-1 3,3 1-2,2-1 0,2-4 8,0 0-5,1-1 4,-1 1 5,8-3-5,-4 0 1,8-5-2,-4-4-1,-15 4 4,29-13-6,-10 5 2,-4-2 2,4-3 0,1-4 2,1-3 0,-4-1-3,-5 3 7,7-3-1,-2-1 10,-5 5 14,3 4 5,-8-2-4,8 2 20,-8-2-3,2 8 8,-6-3 2,-3 10 10,7-11-12,1 4-6,-8 7-6,4-11-4,-4 11-26,0 0 3,0 0-4,0 0-2,0 0-3,0 0-4,25 13-14,-14-1 15,1 2 11,-2 0-7,2 2 15,3 4-6,-1-2 5,1 0 1,1 4-3,-3 0-13,3-6 15,-4 2-2,-2-1-4,2-4-6,-2 3 10,-6-4-8,4-4-4,-5 0 6,1 3-8,-4-11-1,3 14 5,-3-14-15,0 0-18,-18 19-31,7-16-40,-11 2-48,-12-1-50,-17-4-48,-9 0-62,9-8-58,-35-1-241,26 3-644,1 0 285</inkml:trace>
        </inkml:traceGroup>
      </inkml:traceGroup>
    </inkml:traceGroup>
    <inkml:traceGroup>
      <inkml:annotationXML>
        <emma:emma xmlns:emma="http://www.w3.org/2003/04/emma" version="1.0">
          <emma:interpretation id="{302D5B28-65CC-4504-977B-4518D6DC246C}" emma:medium="tactile" emma:mode="ink">
            <msink:context xmlns:msink="http://schemas.microsoft.com/ink/2010/main" type="paragraph" rotatedBoundingBox="2062,4711 25882,5214 25744,11752 1924,112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4838DB-B950-4C25-A788-5CB279F91422}" emma:medium="tactile" emma:mode="ink">
              <msink:context xmlns:msink="http://schemas.microsoft.com/ink/2010/main" type="line" rotatedBoundingBox="2206,4826 25882,5062 25865,6753 2189,6518"/>
            </emma:interpretation>
          </emma:emma>
        </inkml:annotationXML>
        <inkml:traceGroup>
          <inkml:annotationXML>
            <emma:emma xmlns:emma="http://www.w3.org/2003/04/emma" version="1.0">
              <emma:interpretation id="{C6AF6E81-D3D5-46BB-A248-61B5E46E824D}" emma:medium="tactile" emma:mode="ink">
                <msink:context xmlns:msink="http://schemas.microsoft.com/ink/2010/main" type="inkWord" rotatedBoundingBox="2204,5031 3001,5039 2993,5848 2196,5841"/>
              </emma:interpretation>
              <emma:one-of disjunction-type="recognition" id="oneOf23">
                <emma:interpretation id="interp110" emma:lang="en-IN" emma:confidence="0">
                  <emma:literal>in</emma:literal>
                </emma:interpretation>
                <emma:interpretation id="interp111" emma:lang="en-IN" emma:confidence="0">
                  <emma:literal>inn</emma:literal>
                </emma:interpretation>
                <emma:interpretation id="interp112" emma:lang="en-IN" emma:confidence="0">
                  <emma:literal>ins</emma:literal>
                </emma:interpretation>
                <emma:interpretation id="interp113" emma:lang="en-IN" emma:confidence="0">
                  <emma:literal>is</emma:literal>
                </emma:interpretation>
                <emma:interpretation id="interp114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63619.4527">115 4268 149,'7'-14'173,"5"-5"-13,-2 4 2,-2-2 3,6 4 2,-9 4 3,2-7 0,3 6-2,-5 0 0,2 2-2,-3-5 9,4 6-3,-8 7-3,4-12-4,-4 12-6,0 0-10,7-9-20,-7 9-9,0 0-8,0 0-17,0 0-9,0 0-17,0 0-7,0 0-1,0 0-1,0 0 5,0 0 8,0 41-6,-4-23-2,-3 7 0,-1 1 8,1 1 0,0 0-10,-1 1-3,-6 0-8,5 1 1,-1 1-5,5-4-5,-2-4-4,0 4-3,4 0-31,-6-7-33,6-1-34,-4-2-33,4 0-41,3-4-34,-5-3-28,5-9-19,0 0-40,0 0-25,0 0-224,0 0-549,0 0 243</inkml:trace>
          <inkml:trace contextRef="#ctx0" brushRef="#br0" timeOffset="63832.3305">245 3948 155,'3'-23'206,"-3"2"14,4 1 4,-4 1 4,1 1-5,3 0-13,-4 2-13,0 7-16,0 9-21,0-19-16,0 19-15,0-16-15,0 16-19,0-12-38,0 12-38,0 0-43,0 0-19,0 0-28,0 0-31,0 0-39,0 0-23,10 43-32,-7-22-108,6-5-329,1-1 146</inkml:trace>
          <inkml:trace contextRef="#ctx0" brushRef="#br0" timeOffset="64127.6745">501 4097 8,'0'0'205,"0"0"2,0 0 0,3 16-4,-3-16 1,0 12-14,0-12-1,4 22-16,-8-11-8,4 3-16,0-14-8,0 29-17,-3-12-12,3 0-10,0 1 13,3-2-13,-3 3-9,0-2-9,0 3-6,4-1-10,-8-7-5,8 4-4,-3-1-9,-1-4-4,2 1-8,-2-12-15,0 17-6,0-17-6,2 13-6,-2-13-4,0 15 5,0-15 0,0 0-1,14 3 6,-14-3-5,0 0-3,34-22 3,-19 11 0,4-7 1,3-2 4,0 1 4,0-2 0,-1 3 6,-2 0-1,-4 4 5,0 0 3,-1 3 6,-2 3 0,-5 0-3,1 0-6,-8 8-6,16-8-7,-16 8-1,10-2-5,-10 2 3,0 0-9,22 6 0,-15 4-8,2 0-6,-3 3-12,1 6-17,-2-4-14,2 3-23,-3-2-25,4 11-34,-4-7-40,-1-4-46,4 4-230,0-2-493,-2-3 219</inkml:trace>
        </inkml:traceGroup>
        <inkml:traceGroup>
          <inkml:annotationXML>
            <emma:emma xmlns:emma="http://www.w3.org/2003/04/emma" version="1.0">
              <emma:interpretation id="{2D464390-5A1B-4698-995E-D4CF6179AAC5}" emma:medium="tactile" emma:mode="ink">
                <msink:context xmlns:msink="http://schemas.microsoft.com/ink/2010/main" type="inkWord" rotatedBoundingBox="3320,5229 5440,5250 5434,5849 3314,5828"/>
              </emma:interpretation>
              <emma:one-of disjunction-type="recognition" id="oneOf24">
                <emma:interpretation id="interp115" emma:lang="en-IN" emma:confidence="0">
                  <emma:literal>the</emma:literal>
                </emma:interpretation>
                <emma:interpretation id="interp116" emma:lang="en-IN" emma:confidence="0">
                  <emma:literal>The</emma:literal>
                </emma:interpretation>
                <emma:interpretation id="interp117" emma:lang="en-IN" emma:confidence="0">
                  <emma:literal>She</emma:literal>
                </emma:interpretation>
                <emma:interpretation id="interp118" emma:lang="en-IN" emma:confidence="0">
                  <emma:literal>she</emma:literal>
                </emma:interpretation>
                <emma:interpretation id="interp119" emma:lang="en-IN" emma:confidence="0">
                  <emma:literal>thee</emma:literal>
                </emma:interpretation>
              </emma:one-of>
            </emma:emma>
          </inkml:annotationXML>
          <inkml:trace contextRef="#ctx0" brushRef="#br0" timeOffset="64383.5273">1625 3981 281,'-7'-15'321,"7"15"-19,-7-9-21,7 9-11,0 0-22,0 0-28,0 0-25,0 0 1,0 0-5,0 0-4,-3 36-7,-3-15-20,5 4-13,1 1-2,-5-2-31,5 7-2,0-3-8,-4 4-10,1-3-16,-1 0-8,8-1-22,-4-2-24,-4 2-30,4-4-44,-3-6-47,0 2-52,-6-1-59,2 1-43,-1-5-56,-4 1-177,1-2-523,1-4 231</inkml:trace>
          <inkml:trace contextRef="#ctx0" brushRef="#br0" timeOffset="64922.4125">1244 4209 281,'-5'-6'315,"5"6"-7,-11-13-15,11 13-28,-6-9-18,6 9-28,0 0-21,0 0-24,0 0-19,0 0-9,0 0-14,39-8-21,-8 12-9,-1-1-7,3 2-8,3-3-10,10-1-10,2 1-1,-1-2-14,3 0-4,1 2 1,-3-4-6,2-1-3,1-1-7,-3-7-6,-4 3 0,2-1-4,-13 2-3,-1-1-3,-1 0 1,-2-7 2,0 8 13,-9-4 33,-6 1 6,5 6 15,-11 0 8,3-3 5,-11 7 2,17-5-7,-17 5-13,8-4-4,-8 4-15,0 0-10,16-3-7,-16 3-7,0 0-9,0 0-1,6 15-2,-6-15 2,0 22-5,0-8 0,-3 2-3,3 7-1,-3-5-2,3 4-4,0-2 3,0 9-6,-2-9 1,-2 2-6,3-1-5,1-5 7,-2 4-5,-1-3 5,3-1-3,-4-1-12,4 1-2,0-4-8,0-12-11,4 17-6,-4-17-6,3 15 12,-3-15 1,7 10 6,-7-10 4,15 0 3,1-2 4,-1-5-6,4 2-1,1-6-5,4-2 15,-2-3-6,1 5 7,-6 2-2,-2 0 20,0-2 2,1 3-1,-3-3 5,-4 3 3,5 2 6,-6 0 0,1-2 0,-9 8-3,13-5-10,-13 5 6,11-4-8,-11 4-1,8-4-7,-8 4-5,0 0 7,0 0-4,26 12 1,-16-4-6,-5 0-23,2 4-17,2-6-22,-1 8-33,-3 2-41,0 0-43,2-4-45,-2 5-56,0-2-54,0-6-261,2 10-646,0-7 286</inkml:trace>
          <inkml:trace contextRef="#ctx0" brushRef="#br0" timeOffset="65283.9418">2914 4484 109,'7'-8'313,"-7"8"-29,8-7-13,-8 7-15,11-9-16,-3 5-21,4-3-22,5 2-22,-1-3-15,1 2-17,-2 1-10,6 0-14,-6-5-14,2 1-5,4 1-9,-6-3-19,2 1 0,-2-6-6,1 4-12,-1-5-7,-3 1-6,-5 1 2,3 0-6,-5 0-6,-1 5-5,3-3-3,-7 3 8,0 10-4,0-17-7,0 17-6,0-13 0,0 13 2,0 0-8,0 0 0,0 0-2,-9-10 1,9 10-2,0 0 4,-24 23 0,10-13 2,4 4-1,-3 2 12,-3 4-2,4-4-3,2 8 0,0-3-7,-2 2 7,3 4-3,4-7 1,2 0-3,4 5 0,-2-6 0,4 2-4,4-4-15,7-2-27,-2-2-25,6-1-38,8-1-47,1-3-67,6-4-72,-3-4-212,17-5-534,0-2 236</inkml:trace>
        </inkml:traceGroup>
        <inkml:traceGroup>
          <inkml:annotationXML>
            <emma:emma xmlns:emma="http://www.w3.org/2003/04/emma" version="1.0">
              <emma:interpretation id="{6F7B29C1-46F5-4ED3-B4B9-FD75BC22A050}" emma:medium="tactile" emma:mode="ink">
                <msink:context xmlns:msink="http://schemas.microsoft.com/ink/2010/main" type="inkWord" rotatedBoundingBox="6433,5020 8005,5036 7997,5839 6425,5823"/>
              </emma:interpretation>
              <emma:one-of disjunction-type="recognition" id="oneOf25">
                <emma:interpretation id="interp120" emma:lang="en-IN" emma:confidence="0">
                  <emma:literal>the</emma:literal>
                </emma:interpretation>
                <emma:interpretation id="interp121" emma:lang="en-IN" emma:confidence="0">
                  <emma:literal>this</emma:literal>
                </emma:interpretation>
                <emma:interpretation id="interp122" emma:lang="en-IN" emma:confidence="0">
                  <emma:literal>top</emma:literal>
                </emma:interpretation>
                <emma:interpretation id="interp123" emma:lang="en-IN" emma:confidence="0">
                  <emma:literal>toys</emma:literal>
                </emma:interpretation>
                <emma:interpretation id="interp124" emma:lang="en-IN" emma:confidence="0">
                  <emma:literal>Top</emma:literal>
                </emma:interpretation>
              </emma:one-of>
            </emma:emma>
          </inkml:annotationXML>
          <inkml:trace contextRef="#ctx0" brushRef="#br0" timeOffset="66549.6116">4345 3968 122,'0'0'291,"-10"-3"-19,10 3-18,0 0-12,0 0-20,0 0-22,0 0-18,0 0-18,0 0-17,41 1-18,-5 1-8,-4 3-13,13 3-11,-9-4-7,11-1-12,5 2-15,-3-2-14,-3 2-18,0-3-11,-8 0-6,-4-2-4,-1 3-2,2 3 0,-2-4 2,3-2-4,-2 0-2,2 4-1,-5-7 0,-9 2 4,0 1 5,-2 0 12,-2-2 6,-8 2 5,-10 0 7,22 2 7,-22-2 9,15 0-5,-15 0-2,0 0-5,16-3-2,-16 3-3,0 0-9,0 0-2,0 0-11,0 0-4,8 4-1,-8-4 2,0 0-1,-12 31 1,0-15-5,-1 1-1,-4 6 3,0-5-5,-4 5 2,4 0 23,0 1 1,-2-3-8,4 2 5,6-5-3,1 0-10,-4-1 2,7 2 4,-6-7-7,8 5 2,1-7-9,-1 3 6,3-13 4,-2 19-2,2-19 0,7 14 0,1-11 6,-8-3-4,23 4-12,-6-6 3,2-1 0,-2-5-6,1-2-14,-1-5-1,1 1 0,0-5-6,1-2-4,-3-6-3,-6 2 3,3-2 3,-4 4 4,-2 2-5,0-4 1,-6 5 5,1 0 0,-2 10 5,3-8-1,-3 18-2,0-23-1,2 18 3,-2 5 0,-5-16-2,5 16 0,0 0 3,0-19-1,0 19-2,0 0 1,0 0-2,-2-12-3,2 12 2,0 0-1,0 0 2,0 0 2,0 0 0,0 0 1,0 0 0,0 0 3,0 0 1,0 0 5,23 29 5,-15-26-1,-8-3 5,22 7-4,-10-6 0,5 4 0,-1-5-3,4 3 4,1 0-3,1-3-4,0 1-1,2-5-2,-2 1 0,9-2 1,-9 1 1,-3 2 1,0-8 1,3 5-1,0-3 1,-1 1 15,-4 0 2,3 1 23,-3-1 13,-1-1 12,-16 8 14,20-8-8,-20 8 8,17-5-8,-17 5 0,14-7-5,-14 7-6,0 0-17,0 0-7,17-5-5,-17 5-5,0 0 1,0 0 0,-2 23-6,2-23 6,-5 26 20,-2-7-11,4 7 0,-7-6 2,8 8 6,-8-1-4,-4 0-1,0 15-4,1-12-2,-3 0-1,1 0-3,5-1-3,-1-2 4,-2 0-7,4 2-5,-3-5-11,4 2-19,-1-9-34,1 2-39,-1-4-40,2-1-48,2-1-46,-2-4-53,4-2-54,-7 0-57,10-7-212,-12 1-642,12-1 284</inkml:trace>
          <inkml:trace contextRef="#ctx0" brushRef="#br0" timeOffset="65727.9573">4695 3821 69,'7'-10'297,"2"-2"7,-4 6 5,2-6 2,-7 12-2,7-16 0,-7 16-22,5-8-13,-5 8-18,0 0-26,5-8-9,-5 8-27,0 0-22,0 0-22,0 0-21,0 0-8,0 0-16,0 0-8,0 0-9,0 0-4,-10 44-5,3-24-13,-2 8-5,2 3-7,-6-6-3,4 8-2,-13 5-6,10-10-7,2 5 0,0-1 0,-2-4-5,-2 3-1,2-3-26,-2-3-37,6 3-40,-6-5-34,6 2-37,-4 2-47,5-7-40,-2-4-49,9-3-51,-7 1-253,7-5-633,0-9 281</inkml:trace>
          <inkml:trace contextRef="#ctx0" brushRef="#br0" timeOffset="66785.4117">5628 4062 253,'10'-9'332,"-3"2"-22,5 2-3,3-2-10,-3 6-28,7-3-28,0 8-18,3 2-14,-1 1-17,-3 3-20,8 3-22,-9 0-8,0 5-17,2-5-13,-7-1-12,-2 3-6,-1 2-10,-3-2-4,-2 3-11,-2-2-8,-6-1-3,-4 2-16,-8-2-6,1 0-19,-6-6-22,-4 6-20,-4 2-39,-2-6-40,-20 1-40,6 3-49,1-6-60,-2-3-60,3-4-166,-6-2-520,14-2 231</inkml:trace>
        </inkml:traceGroup>
        <inkml:traceGroup>
          <inkml:annotationXML>
            <emma:emma xmlns:emma="http://www.w3.org/2003/04/emma" version="1.0">
              <emma:interpretation id="{670243BB-BBA8-4F1B-A8C7-40E1FD0FAEF8}" emma:medium="tactile" emma:mode="ink">
                <msink:context xmlns:msink="http://schemas.microsoft.com/ink/2010/main" type="inkWord" rotatedBoundingBox="8549,4889 11194,4916 11184,5882 8539,5855"/>
              </emma:interpretation>
              <emma:one-of disjunction-type="recognition" id="oneOf26">
                <emma:interpretation id="interp125" emma:lang="en-IN" emma:confidence="0">
                  <emma:literal>view</emma:literal>
                </emma:interpretation>
                <emma:interpretation id="interp126" emma:lang="en-IN" emma:confidence="0">
                  <emma:literal>View</emma:literal>
                </emma:interpretation>
                <emma:interpretation id="interp127" emma:lang="en-IN" emma:confidence="0">
                  <emma:literal>isiew</emma:literal>
                </emma:interpretation>
                <emma:interpretation id="interp128" emma:lang="en-IN" emma:confidence="0">
                  <emma:literal>in</emma:literal>
                </emma:interpretation>
                <emma:interpretation id="interp129" emma:lang="en-IN" emma:confidence="0">
                  <emma:literal>ifiew</emma:literal>
                </emma:interpretation>
              </emma:one-of>
            </emma:emma>
          </inkml:annotationXML>
          <inkml:trace contextRef="#ctx0" brushRef="#br0" timeOffset="67541.9101">6466 4192 23,'-8'-9'295,"8"9"-8,0 0-11,-7-13-21,7 13-16,0 0-16,0 0-25,0 0-18,0 0-19,0 0-14,0 0-21,-3-10-16,3 10-13,0 0-11,0 0-8,0 0 1,0 0 9,7 41-9,-6-26-7,6 10-9,-4-5-9,8 7-1,-1-1-14,4-1-16,1 0-20,4-1-16,3 1-18,2-3-23,5 1-24,2-8-37,11 8-42,5-15-35,-1 0-38,1-4-181,-11-3-445,0-9 197</inkml:trace>
          <inkml:trace contextRef="#ctx0" brushRef="#br0" timeOffset="67730.1073">7117 4314 5,'5'-23'198,"-3"4"7,0 0 6,-1 1 10,-2-1 9,-1-1-8,0 7-1,2 13-14,-5-23-10,5 23-20,-5-15-13,5 15-24,0 0-16,3-13-17,-3 13-8,0 0-14,0 0-3,0 0-10,-30 23-10,18-13-1,-4 13-9,1-2-5,-7 5-7,0-4 0,3 4-5,0 3-9,-5 6-11,5-7-16,1-2-29,-1 0-32,3 2-37,1-3-47,5-8-51,1 3-49,2-1-182,4-6-462,3-2 204</inkml:trace>
          <inkml:trace contextRef="#ctx0" brushRef="#br0" timeOffset="68125.853">7300 4196 2449,'0'-26'21,"-2"-4"46,2 10 28,-5-4 3,3 2 16,1 5-3,-3-1-20,1 5-23,6 1-12,-3 12-10,-7-18-7,7 18-13,-1-15-33,1 15-43,0 0-41,0 0-22,0 0-21,0 0-25,0 0-28,29 28-45,-21-13-153,8 0-417,4 8 185</inkml:trace>
          <inkml:trace contextRef="#ctx0" brushRef="#br0" timeOffset="67969.9151">7390 4311 355,'0'0'416,"0"0"-2,7-15-29,-7 15-2,0 0-31,4-13-31,-4 13-28,0 0-32,0 0-23,0 0-24,0 0-28,0 0-17,0 0-17,0 0-17,0 0-14,0 0-6,0 0-14,0 0-10,-9 53-7,2-37-22,1 0 8,2 4-5,-4 0-10,1 5 2,-7 0-24,4-7-31,1 3-33,6-2-60,-4-3-58,-3 1-56,1-2-55,4-7-72,5-8-39,-8 13-245,-1-10-666,9-3 295</inkml:trace>
          <inkml:trace contextRef="#ctx0" brushRef="#br0" timeOffset="68483.8521">7723 4408 42,'0'0'270,"0"0"-2,0 0-14,0 0-16,0 0-26,0 0-21,0 0-21,0 0-20,33-15-13,-21 9-13,-2-1-14,6 0-10,-1-1-8,-1-1-11,-4 1-8,3-1-4,1-3-9,-4 2-6,-1 2-5,3-4-4,-4-2-2,-1-1-6,0 0-2,-4 0-3,3 1 7,-5-1-5,1-1 4,-2 6 2,0 10-5,0-19-1,0 19 2,0-16-7,0 16-4,0 0-2,-2-15-5,2 15-6,0 0 1,0 0-5,0 0 3,0 0-5,-36 25 1,24-10-4,-1 2 0,-3 5 4,3 1-3,-4-2 3,8-1-4,-3 1 0,2 2 1,1-3 2,1-1-3,-2 2 0,6-1-1,3 0 1,-3-5 6,8 5-17,-1-6-13,-1-2-18,10 1-14,-2-3-35,9 0-44,-1-4-45,17-3-49,-3-2-218,-3-2-480,5-6 213</inkml:trace>
          <inkml:trace contextRef="#ctx0" brushRef="#br0" timeOffset="69037.565">8325 4165 252,'3'-7'297,"-3"7"-10,7-11-8,-7 11-26,0 0-27,7-10-25,-7 10-20,0 0-19,0 0-17,0 0-22,0 0-10,0 0-9,0 0-11,0 0-9,7 27-4,-7-10-8,0-2-2,-4 2-9,1 5-4,-1-4-4,1-2-8,-1 4-1,-1 2-6,4-2 1,-4-1-7,3 3-5,-3-2 0,5-4-3,-2 1 1,0-7-11,4 3-6,-2-13-11,0 18-9,0-18 3,5 10 1,-5-10 1,10 5 5,-10-5-5,35-5 0,-20 0-2,2-5 1,-2 1-1,1-7 0,4 1 4,-1-6 1,0 1 3,-4 4 8,1-4 8,-5 3 8,3 1 7,-5 2 9,3 1 6,-2 3 6,-3 2 5,1-1 1,-8 9-1,9-13-1,-9 13 5,8-6-7,-8 6 2,7-9-16,-7 9-11,0 0-1,0 0-14,0 0 7,0 0-9,0 0-6,0 0 7,0 0 1,14 28-6,-14-28-2,-2 26 1,4-8-2,-7-3 7,10 1-9,0 2 6,-3-3-2,3 4-4,-2-3 3,-1 0 1,8 0-4,-1-2 1,-2-4 6,4 2 1,3 0 9,2 0-11,-1-7 1,2 2 12,3 1-8,4-6 3,4-2-3,2-2-6,-4-6-1,1 1 2,-8-2-1,8-6 3,-8 6 3,7-11 4,-4 1 0,-1-2 13,-6-3 3,-3 8 17,-2-1-11,0 1 4,-1-1-1,-7 5 1,3-2-10,-3-2-5,-2 16-5,-6-23 7,5 14-20,-8-5-21,2 6-20,-1-1-32,-8 3-26,-4-2-23,3 8-23,-5-2-26,-7 10-33,3-1-41,4-3-47,0 4-64,4 7-188,-7-2-578,9 0 256</inkml:trace>
          <inkml:trace contextRef="#ctx0" brushRef="#br0" timeOffset="185117.3389">8062 3630 8,'0'0'39,"0"0"-8,0 0-9,0 0-9,0 0-6,0 0-9,0 0-18,0 0-22,0 0 11</inkml:trace>
        </inkml:traceGroup>
        <inkml:traceGroup>
          <inkml:annotationXML>
            <emma:emma xmlns:emma="http://www.w3.org/2003/04/emma" version="1.0">
              <emma:interpretation id="{5CD6F622-8454-4A6A-A67C-53A7249C0BD3}" emma:medium="tactile" emma:mode="ink">
                <msink:context xmlns:msink="http://schemas.microsoft.com/ink/2010/main" type="inkWord" rotatedBoundingBox="12134,5270 15067,5299 15060,5960 12127,5930"/>
              </emma:interpretation>
              <emma:one-of disjunction-type="recognition" id="oneOf27">
                <emma:interpretation id="interp130" emma:lang="en-IN" emma:confidence="0">
                  <emma:literal>with</emma:literal>
                </emma:interpretation>
                <emma:interpretation id="interp131" emma:lang="en-IN" emma:confidence="0">
                  <emma:literal>witn</emma:literal>
                </emma:interpretation>
                <emma:interpretation id="interp132" emma:lang="en-IN" emma:confidence="0">
                  <emma:literal>wit-n</emma:literal>
                </emma:interpretation>
                <emma:interpretation id="interp133" emma:lang="en-IN" emma:confidence="0">
                  <emma:literal>ait-n</emma:literal>
                </emma:interpretation>
                <emma:interpretation id="interp134" emma:lang="en-IN" emma:confidence="0">
                  <emma:literal>aitn</emma:literal>
                </emma:interpretation>
              </emma:one-of>
            </emma:emma>
          </inkml:annotationXML>
          <inkml:trace contextRef="#ctx0" brushRef="#br0" timeOffset="69997.9586">10179 4272 2961,'-1'-12'-4,"1"12"4,-7-24 6,0 16 5,4-2 36,3 10 12,-7-12 8,7 12-7,0 0-12,-7-13-9,7 13-8,0 0-5,0 0-7,0 0-2,0 0 5,0 0-5,0 0-3,-19 35 0,9-15-2,0-4-5,-2 8 2,1-1 2,1-3-2,0 5 0,1-1-6,4-4 7,4 3-4,-6-6-1,0 3 3,5-4 1,2 5-4,-1-4 2,1-3-7,1-3-10,-1-11-7,0 13-6,0-13-3,0 15 4,0-15 2,0 0 3,10 12 7,-10-12 1,16 0 0,4-3 3,-3-6 1,12-4 2,-5 1-2,5-7 4,0-3 4,2-6 2,-7 4-2,3 3 5,-3-3 4,-5 0 2,2 3 5,-8 6 8,3 0 7,-6 2 2,4 1-3,-8 0 10,1 4 0,0 1-7,-7 7 3,10-13-3,-10 13-9,9-10-2,-9 10-7,0 0-8,3-10-3,-3 10 2,0 0-7,0 0-1,0 0 0,0 0-1,4 30 3,-4-30-6,-4 28 5,1-10 1,1 2-3,-3-1-4,3 9 32,1-8-2,1 5 3,0-2-7,1-5-5,1 1 1,1 1-2,1-3-3,3-1-6,-2-2 12,3 3-7,-1-9 5,2 0-3,-2-1 5,3 1-5,-2-3 3,8-4 2,2-1-1,1-1-6,10-9-2,-1 1 3,-3 0-3,4-3-2,0-6-5,-3 0-9,1-1-2,-3 2 18,0-2-14,-9 6 6,1 1-7,-1 0-1,-5 0 1,2 5-1,-3-2 19,-1 1-13,-1 1 0,-7 7-4,12-6 4,-12 6-1,0 0-5,11-11-1,-11 11 1,0 0 0,6-5-1,-6 5-3,0 0 2,0 0 0,0 0-4,0 0 1,16-2 6,-16 2-1,0 0 6,25 10-1,-11-5 2,1-2 4,-1 0 9,3 0-10,4 0-8,1 0 6,-3-2 10,3 1-9,-2-4-9,4 2 12,-3-1 12,-4-5 3,0 3 10,-3 1 11,3-1 5,-4 2-1,-1-4 9,4-2 3,-8 4 25,-8 3 9,17-5 11,-17 5-6,14-10 4,-14 10-5,8-5-6,-8 5-8,0 0-4,9-5-13,-9 5-7,0 0-11,0 0-5,0 0-11,0 0 0,0 0-10,0 0-6,0 0-2,0 0 3,8 16 3,-8-16-9,-1 24 3,1-24 0,-7 24-4,5-8 3,1 0-3,-5 2-18,5-1-17,-3 0-33,1-1-44,-1-3-50,3 0-42,1-13-41,-7 22-40,5-14-46,2-8-40,-5 13-306,5-13-721,0 0 319</inkml:trace>
          <inkml:trace contextRef="#ctx0" brushRef="#br0" timeOffset="70217.8345">11409 4129 5,'7'-25'273,"-5"6"4,3 3-3,-4 8-23,5-5-17,-6 13-28,0-15-25,0 15-21,3-16-26,-3 16-42,0 0-44,5-9-38,-5 9-23,0 0-23,0 0-56,0 0-40,17 31-50,-10-17-100,2-3-305,6-1 135</inkml:trace>
          <inkml:trace contextRef="#ctx0" brushRef="#br0" timeOffset="70893.864">11669 4357 67,'0'0'361,"-11"-9"-15,11 9-22,-8-4-25,8 4-22,0 0-22,0 0-36,0 0-25,0 0-23,0 0-22,0 0-7,0 0-17,0 0-14,0 0-3,0 0-13,53 12-6,-34-8-12,10 4-8,1 1-2,3-4-13,1 0-4,0 0-12,11 1-12,-10-4-6,12-1-1,4-1-12,-17-1 0,2-3-1,-2 4-3,0-3 5,-3-3-2,-2 1-3,2-2 0,-13 0 15,11 1-5,-11 1 3,0 0 13,-2 0 13,-4 2 9,0-2 0,-2 3 6,-10 2-7,0 0 1,19-6-14,-19 6-2,0 0-6,12 0-14,-12 0 6,6 13-4,0-5 1,-5 8-1,-1 0-4,2 4 5,3 1 1,-3-2-13,5 6 7,-7 2 1,3-6 0,0-2-12,-3-3 6,2 4 4,3-2-3,-3-4-8,1-2 4,-1-3 7,2 2-5,-4-11-3,5 16 7,-5-16 12,1 9-1,-1-9-8,0 0 10,9 9 2,-9-9-5,0 0-8,29-10 3,-10 0-3,0-2 7,8-4-8,-2 1 2,3-2 6,-1-1-2,2 2-5,-5 4-2,-2-4-2,0 7-5,-8 2-4,0 4 8,-2-3-12,0 3 3,-12 3-5,18 0-2,-18 0-3,21 4-21,-11 1-13,-3 5-17,5 2-24,-3 1-27,-3 3-27,1 1-32,0 2-48,-4 0-63,3-2-79,-3 1-186,2 0-594,2-2 264</inkml:trace>
          <inkml:trace contextRef="#ctx0" brushRef="#br0" timeOffset="70369.7447">11848 4139 4,'0'0'349,"10"-7"10,-10 7 8,0 0 4,12-12-12,-12 12-27,0 0-32,0 0-27,0 0-23,5-4-27,-5 4-28,0 0-24,0 0-16,0 0-8,0 0-22,0 0 1,-5 44-17,0-24-11,3-4-8,-3 6-8,4 4-7,1 4-4,-6-2-6,5-1-6,-1 3-5,-1-2-30,1-2-20,0 1-55,2-1-63,-2 0-55,4-1-54,-2-3-68,4-5-70,-1-1-244,-1-1-656,3-6 291</inkml:trace>
        </inkml:traceGroup>
        <inkml:traceGroup>
          <inkml:annotationXML>
            <emma:emma xmlns:emma="http://www.w3.org/2003/04/emma" version="1.0">
              <emma:interpretation id="{FCA31FB9-7611-4C2C-8536-54F38C98810D}" emma:medium="tactile" emma:mode="ink">
                <msink:context xmlns:msink="http://schemas.microsoft.com/ink/2010/main" type="inkWord" rotatedBoundingBox="16176,5021 21048,5070 21032,6705 16160,6657"/>
              </emma:interpretation>
              <emma:one-of disjunction-type="recognition" id="oneOf28">
                <emma:interpretation id="interp135" emma:lang="en-IN" emma:confidence="0">
                  <emma:literal>diagonal</emma:literal>
                </emma:interpretation>
                <emma:interpretation id="interp136" emma:lang="en-IN" emma:confidence="0">
                  <emma:literal>diagonae</emma:literal>
                </emma:interpretation>
                <emma:interpretation id="interp137" emma:lang="en-IN" emma:confidence="0">
                  <emma:literal>diagonoe</emma:literal>
                </emma:interpretation>
                <emma:interpretation id="interp138" emma:lang="en-IN" emma:confidence="0">
                  <emma:literal>diag0nal</emma:literal>
                </emma:interpretation>
                <emma:interpretation id="interp139" emma:lang="en-IN" emma:confidence="0">
                  <emma:literal>diagonah</emma:literal>
                </emma:interpretation>
              </emma:one-of>
            </emma:emma>
          </inkml:annotationXML>
          <inkml:trace contextRef="#ctx0" brushRef="#br0" timeOffset="74315.2361">17014 4109 26,'-1'-13'212,"1"13"-11,0 0-15,-11-11-20,11 11-11,0 0-17,0 0-15,0 0-16,0 0-17,0 0 5,0 0-6,-24 15-5,16-2-2,-1-1-12,-3 7-1,2-3-5,-3 4 1,-1 1-7,2 2-2,5-4-5,-1-1-3,2 0 3,3 0-6,0-1 1,1 5-2,2-6 3,2 0 3,4-4-1,1 3-1,0-6-3,2-1 1,4 0 1,3-3 7,-3-3-1,4-1 4,2-2-10,0-1 1,-4-7-1,2 3 6,0-6-2,-3-2-2,0 2-6,1-12 3,-1 1-5,-4 0 4,-5 2-15,4-4-3,-8-2 0,1 10-2,-2-2-4,0 6 0,-2-6-6,-1 6-2,-4 2 0,-5-2-2,4 5-11,-6-3-10,2 6-13,-3 2-16,-4 2-11,0 2-10,-5 1-14,4 4-13,-9 2-17,10 1-21,0 2-18,2 1-17,5 1-8,7-1-14,2 3-6,3-5-18,0-10-123,6 26-356,10-12 158</inkml:trace>
          <inkml:trace contextRef="#ctx0" brushRef="#br0" timeOffset="74731.6484">17337 4244 75,'0'0'264,"12"-11"8,-10 2-1,-2 9-2,7-11-12,-7 11-10,0 0-7,6-10-21,-6 10-20,0 0-13,0 0-23,0 0-15,6-13-25,-6 13 4,0 0-31,0 0-12,0 0-10,0 0-1,0 0-7,0 0-8,0 0-8,0 0-8,0 0 4,-6 45-8,5-31-3,1-2-4,-4 1-3,4-13-3,-3 27 0,-1-16-13,4 6 12,-1-7-23,-1 7 0,4-8-11,-2-9 3,-4 19 1,4-19-11,2 16 4,-2-16 4,2 12 3,-2-12 4,0 0 1,0 0 16,0 0 16,1 15 12,-1-15 0,0 0-3,0 0-2,30-23-6,-17 14-1,3-4 7,1 3 7,-2-5 5,0-2-4,1 6-4,3-4-6,-4 3 14,0-1-3,-1 1-3,-2 3 2,0 1-1,-4 2-5,-8 6-6,14-11-2,-14 11-4,9-7-3,-9 7-12,8-3-2,-8 3-1,0 0-5,0 0-8,0 0-11,0 0-3,0 0 3,0 0 3,17 23-7,-13-11-7,-3 3-12,3 3-24,1-5-21,0 9-2,-3-2-29,1-1-38,2-1-33,0-1-35,2 1-31,3-2-24,6-4-260,-6-2-578,9-1 256</inkml:trace>
          <inkml:trace contextRef="#ctx0" brushRef="#br0" timeOffset="75420.0719">18167 4327 11,'5'-15'243,"0"5"8,2-8-3,-5 3-8,1 6-10,-3 9-15,2-20-15,-2 9-17,0 11-14,0-17-17,0 17-14,0 0-16,2-19-14,-2 19-8,0 0-14,-7-8-9,7 8-12,0 0-9,0 0-7,-24 5-2,24-5-7,-22 16-1,5-4-4,1-1-3,-4 9-4,-1 0-2,3 2-9,2-1 0,3-2-1,-3-3-1,6 5-2,0-2 1,1-2-5,1 4 2,4-6-8,-1 1-1,3-1-3,-1-2-3,3-13-4,5 20-2,0-10 1,-1-4 2,-4-6-5,13 11 5,-4-6 1,-9-5 5,20-4-2,-20 4 4,23-8-3,-8 1 2,2-6 4,-7 5-5,4-7 4,3 2 2,2-7-2,-2 0 0,-2-1 6,1-4 10,-4 8-3,-1 2-1,1 1 7,0-2 3,0 4 4,-3 0 11,-2 0 6,-7 12 4,10-15-1,-7 10-8,-3 5-1,7-11-8,-7 11 2,0 0-6,5-10-1,-5 10-4,0 0-14,0 0-3,0 0-7,0 0 2,0 0 1,0 0-2,0 0-3,0 0 4,4 33 1,-8-18 3,3 3-1,1 0 2,-2 2-3,0-5 2,4 5-7,-4 2 2,4-5 2,0-2 3,3 7-2,2-5 0,3 2 3,-5-7-1,-2 1-1,2-1 6,6 1 0,2-5 3,1 4 7,1-4-10,4-4 17,12-3-12,-9-2-2,9-3 3,3-3 7,0-4-13,0 1 2,1-6-3,-8 0 5,14-15-6,-2 5-2,-10-6-1,2-7-1,-4 2 1,-1-1 4,3-2-4,-7-1-2,-1 0 4,-3 2 1,-6 8-1,-3 3 9,-2 3 8,-4 7-1,2 1-9,-3 5 14,0 0-11,-2 12 4,3-16-11,-3 16-6,0 0 10,0 0-10,0 0 5,-34 7-5,15 2-4,-3 12 4,-7 1-15,3-1 12,-1 19-13,-2-5 13,-2-2-4,12 2 6,4-6-3,1 9 9,1-6-8,4 1-2,1-2 2,2 1-20,5-6-24,-1 7-31,9-3-40,0-3-35,1 4-32,11 7-24,10-8-59,7-2-281,13 3-590,6-4 261</inkml:trace>
          <inkml:trace contextRef="#ctx0" brushRef="#br0" timeOffset="72619.9644">14598 4269 4,'-4'-13'234,"4"13"-8,-3-16-18,3 16-17,-9-14-10,9 14-9,-13-10-14,6 3-16,7 7-11,-16-8-10,8 2-7,8 6-14,-21-7-5,11 6-11,10 1-10,-27-4-3,10 6-7,-4 0-8,2 3-4,-8 4-4,5-2-6,-2 5-4,-5-4-4,5 5-5,7 2-3,-10-2-1,6 2-3,2 2-5,1-2-1,-5 6-1,3-2 2,3 0-7,3-2 2,4-2 0,-2 3 1,5-3-1,-3 1-2,5-3-1,3 1-1,0-3-1,2-11 4,0 20-3,0-20 4,11 10 0,1-6-3,8-8-1,9 3 9,0-6-10,2-5-1,1 2-1,-3-3 3,0-7-1,2 3-5,5-7 2,-2-8 1,-3 1-1,-4-2 6,2-3 0,-3-3 5,1-4 5,-1 2 8,-4-4 6,-1 7 2,-3-3 10,-1 5 4,-1 16 14,1-5 12,-7-3-4,0 5-2,-3 7-9,0-1 15,-2 2 5,-1 3 7,-4 12-5,5-15-9,-5 15-19,6-10 2,-6 10-10,7-11-9,-7 11-6,0 0-4,0 0-10,0 0-2,0 0-4,0 0 0,0 0-5,-7 43 2,-1-17 5,3 4-7,-5 1 6,-4 14-4,5-5 10,-3 1-15,4-10 3,1 13 4,0-16-8,4 1-1,-2-1-1,5 4 5,5-5-2,-2-3 0,9 3-3,-5-7-2,5-2 1,3-3 6,1-3-2,4-3 4,13 3-6,1-9-5,-3-1 3,3-4-2,2-1 4,-1-2-7,-6-7 7,4 0-5,-7-2 7,1-3-2,-2 0-5,-2 0 10,-1-3-5,-5 0 0,-3 3 2,1 0 4,-3 1 12,-2-1-9,-1 2-1,-2 1 3,-1 4 8,0 2 5,-6 8 5,8-17-7,-8 17 0,7-12 3,-7 12-2,3-4-6,-3 4-9,0 0-10,0 0-3,7-11 2,-7 11-2,0 0 3,0 0-1,0 0 1,0 0-6,-8 40 12,6-23 2,-2-1-8,-2 2-8,2-1-28,-1 3-30,2-2-26,-4 4-16,2-9-43,-2 5-46,3 0-57,3-8-53,1-10-283,-5 19-637,5-19 283</inkml:trace>
          <inkml:trace contextRef="#ctx0" brushRef="#br0" timeOffset="72821.8467">15269 3932 2668,'-7'-27'15,"0"-1"4,-1 3-8,-3 2-4,5 7 9,-1 3 9,2 2-5,3-2 1,2 13-8,-9-13-13,9 13-30,-6-6-27,6 6-10,0 0-18,0 0-25,0 0-30,0 0-41,13 43-177,-9-26-388,9 7 173</inkml:trace>
          <inkml:trace contextRef="#ctx0" brushRef="#br0" timeOffset="73769.7417">15926 4113 207,'0'0'283,"-3"-21"-13,3 21-24,-7-20-15,5 12-27,-4-3-19,6 11-18,-9-17-21,1 9-13,1 0-17,7 8-10,-21-7-14,9 2-6,12 5-10,-30 5-5,9-4-9,1 5-7,-1-2-9,-6 6 0,6-3-7,-4 5 0,-3 3-7,8 2-6,-8 3-3,11-8 0,-7 8-3,2 0 3,3 0-10,8-4 1,-1 0-4,3 1 0,2 0 0,4-3-1,-2 3-3,3-8 2,2-9-2,0 21 3,3-14-3,4-1 0,2 2-7,3-4 4,-2-1-4,9 1 2,-19-4 4,32-5-2,-15 1-1,-5-3 1,5 1-3,0 0 1,2-5 1,-7-3 4,2 3 0,-1-4 5,1-2 6,-4 3 3,1 0 6,4-3 1,-5 7-2,-3-5 2,-2 6-3,2 1 4,0-1 5,-2-3-4,-5 12 3,8-12-2,-8 12-8,4-7-1,-4 7-4,0 0-4,10-9 2,-10 9-6,0 0-2,0 0-8,5-8 2,-5 8 2,0 0 0,0 0-3,0 0 0,0 0 2,7 33-4,-3-22 0,-1 4 4,2-2-2,-3 4 3,3-6 3,3 5-4,1 0-1,5-3 3,-2 0 2,1-1-3,8-2 3,-2-3 0,8 6 0,2-7-2,2 0 2,-1-5-4,3-1-6,3 0-5,-2-7-3,2 2-4,-6-3 7,3-5-7,-1-3 3,-4 4 2,6-3 5,-9-2-2,-1-4 0,-5 9 8,-3-6-2,-5 5-2,1 0 2,-5-4-6,0 4 5,-7 0 0,0 13 0,2-27-1,-2 27-4,-9-13 0,2 6 0,7 7 1,-15-10-3,1 10 5,14 0-2,-29 7 3,12 0 0,-7 8-2,6-6 0,-3 6 2,-1 3 0,-2-4 1,10 2-2,1 1 4,2-1-3,-1 3 2,4-3-1,1 0-2,4 0 2,-1-3 0,-3 0 5,6-2-2,1-11 1,1 20 1,5-12 4,-6-8-3,8 7 4,-8-7-3,17 2 3,-5-2 1,-12 0-3,26-3-2,-6-4 6,1-1 5,-4-5 8,0 2 13,2-1 1,-2-4 34,-2 8 5,2-7 6,-3 3 14,0-1-17,-4 9 27,-2-5 0,1 6-6,-9 3-6,12-10-8,-12 10-16,0 0-12,10-9-11,-10 9-9,0 0-12,0 0 14,7 27-2,-7-6-4,-4 6-3,-6 5-7,2 11-3,1-2-1,5 3 1,7 6 1,-3 4 7,-2 0-3,-7 4 0,-1-2-1,-9 16-7,8-20-3,-8 0 2,0-4 0,0 4-7,1 0 5,-4 0-6,3 0-7,0-8-4,-4 0-3,1-5 0,-2-2 5,4-9 1,1-5 1,-3 0-6,-2-3 1,5-7 6,-4-1-4,2-3 8,-1-2 0,-2-5-1,3-2 0,-3-8 2,-6 1-4,-2-3-4,6-8 2,-2-5 1,0 0-2,4 3 4,2-20-14,6 11-17,6-2-20,1-13-39,10-3-42,4-1-31,7-5-34,10 4-33,6-4-39,16-13-34,7-2-40,4 10-227,-3 0-612,-8 17 271</inkml:trace>
        </inkml:traceGroup>
        <inkml:traceGroup>
          <inkml:annotationXML>
            <emma:emma xmlns:emma="http://www.w3.org/2003/04/emma" version="1.0">
              <emma:interpretation id="{1822115A-96EA-42BF-871A-AFC910EA3276}" emma:medium="tactile" emma:mode="ink">
                <msink:context xmlns:msink="http://schemas.microsoft.com/ink/2010/main" type="inkWord" rotatedBoundingBox="21852,5355 25879,5396 25873,5988 21846,5947"/>
              </emma:interpretation>
              <emma:one-of disjunction-type="recognition" id="oneOf29">
                <emma:interpretation id="interp140" emma:lang="en-IN" emma:confidence="0">
                  <emma:literal>contained</emma:literal>
                </emma:interpretation>
                <emma:interpretation id="interp141" emma:lang="en-IN" emma:confidence="0">
                  <emma:literal>Contained</emma:literal>
                </emma:interpretation>
                <emma:interpretation id="interp142" emma:lang="en-IN" emma:confidence="0">
                  <emma:literal>@ntmhed</emma:literal>
                </emma:interpretation>
                <emma:interpretation id="interp143" emma:lang="en-IN" emma:confidence="0">
                  <emma:literal>container</emma:literal>
                </emma:interpretation>
                <emma:interpretation id="interp144" emma:lang="en-IN" emma:confidence="0">
                  <emma:literal>@ntmhd</emma:literal>
                </emma:interpretation>
              </emma:one-of>
            </emma:emma>
          </inkml:annotationXML>
          <inkml:trace contextRef="#ctx0" brushRef="#br0" timeOffset="77569.4889">20008 4218 81,'-7'-12'232,"7"12"-5,-3-11-16,3 11-21,0 0-19,0 0-13,-5-10-18,5 10-16,0 0-18,0 0-6,0 0-13,0 0-8,0 0-9,-14-4-5,14 4-6,0 0-5,-15 22-9,-1-13-2,1 7-3,-2 5-4,-2-4-2,0 1-4,4 6-4,-4-3 1,4-3-5,5 7 1,-4-4-6,2 2 2,0 2-1,5-6-3,-1-4-2,1 4-2,7-4 0,-7 0 3,10 3-2,-6-4 0,6-2-4,4-1 5,-2-2 2,9 3 0,1-4-1,4 0 2,12-4-3,-11-2 2,6-2-4,-4 0 6,9-6-4,-9 3 6,4-3-2,-7-1 23,-1-3-4,1-3 3,-2 3 4,-1-3-6,2 1-4,-6-6 7,0 3 4,2 0-2,-2 1 8,-2 2 10,-3 2 4,-4 0-5,3 2-3,-6 8-5,6-15-3,-6 15 2,4-12-12,-4 12-8,0 0-1,0 0-7,0 0-7,10-9-5,-10 9 3,0 0-9,0 0 2,0 0 0,0 0 1,-17 36 0,12-20-3,0-3 2,-4 2-1,6 2-5,-2-2 0,0-2-2,3 3 2,2-16 2,2 22 0,1-12-5,-3-10-1,2 16 4,-2-16 7,8 11-6,-8-11-1,7 8 9,-7-8 6,15 3 12,-15-3-1,19-3 2,-19 3 15,17-10-7,-5 0 8,4 2 2,-8-8-19,6 2 8,-6-3-3,6-1-7,-5-5-5,1 3 8,-3 2 10,-1-10 3,0 10-7,-3 1-2,-3-3 3,0 2-6,-3 0-5,3-1-1,0 7-7,-9 1 10,2 2-20,-1-2-9,1 3-20,-10 3-24,-2-2-13,-3 4-11,1 5-20,-1-2-20,-7 4-20,7 0-16,0 1-6,3 2-36,0 0-16,5 2-15,9 1 1,0-3-11,5-7-15,5 20-157,-5-20-434,19 16 193</inkml:trace>
          <inkml:trace contextRef="#ctx0" brushRef="#br0" timeOffset="78202.125">20661 4359 71,'0'0'264,"12"-11"2,-12 11-3,6-9-7,-6 9-19,0 0-15,0 0-23,6-8-25,-6 8-15,0 0-18,0 0-17,0 0-17,0 0-12,0 0-11,0 0-8,0 0-9,0 0-5,0 0-7,0 0 0,-12 44-6,8-32-5,-3-3-6,6 7-2,-6-1-7,0-2-8,4 5-6,-3-8-7,6 2-13,0-12 0,-3 20-6,3-20-3,0 14-1,0-14 5,3 10 0,-3-10 2,0 0 5,0 0 4,0 15 3,0-15 5,0 0 5,0 0 1,0 0 2,0 0-8,45-23 4,-33 10 5,7-1-2,-4 0 1,4-6 0,3 0-1,0-2 0,-1 5 5,-6 3 0,0 0 4,-1 3-1,1-1-7,-3 3 0,-5-2-1,2 3 2,-9 8-4,13-6-1,-6 0-5,-7 6-1,9-4-1,-9 4-10,0 0-6,0 0 3,0 0-3,0 0 9,13 13-7,-7-2 2,-3 3 3,0 3-4,1 0 6,1 2-2,-3-1-3,3-1 6,-2 0-2,4 3-1,0-4 4,1 1 0,-1 2 0,2-4-1,1-1 2,-3-5 6,-2 2-5,5 0 1,-5-7-1,6 3 3,1-2 1,-2-4-1,-10-1-9,29 6-3,-10-9-1,-1-3-10,8-4-3,1 2 2,-1-5 3,0-1 0,-1-3 2,1-5 1,-4 0 3,4-1 0,1-10 1,5 1 3,-13 8 6,-3-3 12,2-1 11,-7 13 7,7-10 10,-2 4 16,-9 6 9,5 2 16,-9 3 17,4 0 12,-4-2 0,-3 12-5,9-9-8,-9 9-13,3-7-13,-3 7-7,0 0-12,0 0-8,0 0-6,0 0-5,0 0-4,0 0-8,0 0 2,0 0-4,-10 49 6,5-30-8,-2 7 2,-2 1-12,3-3 7,-1 7-29,-2-5-28,2 4-30,1-6-45,-3 4-41,-1 0-33,6-8-52,1 0-51,0 0-310,1-4-655,-2 1 290</inkml:trace>
          <inkml:trace contextRef="#ctx0" brushRef="#br0" timeOffset="78976.5999">21211 4377 116,'0'0'308,"0"0"-16,-11-13-25,11 13-26,0 0-24,0 0-26,0 0-19,26-14-14,-4 12-19,0 1-10,7-1-16,9 1-13,10 2-14,-11 1-8,15-1-10,-5-1-6,3 2-12,-2 4-7,-14-3-8,-2-2-6,3-1-6,0 2-2,-4-2-2,-9 2 2,-3-2-1,-5 0-4,-6 0 1,-8 0 8,23 0 6,-23 0 5,13 1 4,-13-1 5,0 0 2,16 0-2,-16 0-4,0 0-6,0 0-3,0 0-5,8 7-8,-8-7-1,0 0-3,0 0-3,0 0 0,0 0-6,0 0-2,0 0 3,-15 24-2,8-16 4,-2 0-4,3 3-2,-6-2 5,5 0-6,0 2-1,-5-2 1,5-1 1,-5 3-2,9-3-1,-4 1 1,7-9-3,-12 15 4,12-15-9,-7 11-4,7-11-3,-7 8-5,7-8 1,0 0 0,0 0 2,0 0 6,0 0 1,0 0 3,0 0 1,0 0-1,29 5 5,-29-5 5,23-7 7,-13 1-2,5-1-4,1-3 3,-1 0 0,2-2-1,-2 1 7,1 2 2,-3-3 1,6 1-3,-10 5 8,1 1 8,-2-2 8,-8 7 1,14-11-2,-7 7-11,-7 4 5,5-8 1,-5 8-5,0 0-10,0 0-7,0 0-1,10-8-5,-10 8-3,0 0 3,0 0-3,0 0 0,0 0 0,-6 33 5,6-33-6,-4 21 2,-1-11-7,-2 5 7,7 2-4,-3-5 4,3-12-2,3 24-1,-3-9 2,0-15 3,0 21-5,4-13 4,-4-8 2,5 19-3,-5-19 3,3 12-1,-3-12 4,10 13 4,-10-13 0,9 4 12,-9-4 5,17 4-6,-17-4 0,22-4-1,-3 1 3,-10-2-2,9-1 3,-4-3 9,5 3-5,0-4-9,3-7 5,0 2 8,4-6 14,-4 3-14,0 1 15,-3 3 9,-4 3 4,11-5 9,-11 3 15,-8 3 5,1 1 12,-1 3 1,0-3 1,-7 9-4,12-8-12,-12 8-12,10-6-8,-10 6-16,0 0-2,0 0-20,0 0-16,0 0-6,0 0 5,0 0-5,0 0-23,0 0-20,-22 43-26,12-27-20,1-2-30,-1 1-57,2 4-35,1-4-43,-4 0-40,3 3-58,1-6-334,0-1-734,2-4 326</inkml:trace>
          <inkml:trace contextRef="#ctx0" brushRef="#br0" timeOffset="79165.4914">22339 4206 193,'0'-11'329,"-8"3"-13,8 8-23,-3-19-28,3 19-31,-4-13-36,4 13-49,0 0-39,0 0-31,7-15-27,-7 15-35,0 0-38,0 0-36,34 13-37,-19-8-27,-4 1-25,8 0-23,-6 4-103,-1 0-294,-3-5 131</inkml:trace>
          <inkml:trace contextRef="#ctx0" brushRef="#br0" timeOffset="79595.2521">22510 4291 101,'0'0'131,"0"0"3,0 0-3,0 0-3,7 11-2,-7-11 3,0 0 12,0 0 2,-3 15 2,3-15-6,3 19-8,-3-19-12,0 16-8,-3-4-6,-1 1-4,3-2-12,-3 2-3,1 7-9,3-5-4,-7 5-9,7-3-6,-4 2-9,-1-2-1,5-2-7,-3 3-1,0-4-5,3 2-2,0-1-6,3-3 3,-3-12-4,3 17-3,-3-17 0,0 12 1,0-12-2,0 0 3,2 19 5,-2-19 12,0 0-5,0 0 0,14 0-5,-14 0-5,22-12-1,-7 2-4,-1 1 0,1 0 0,4-5-3,-4 5 0,4-7 5,-3 4-6,1 0 4,-2-1 0,0 1 6,-4 2 7,-3 4 3,3-1-2,-11 7 3,10-12-1,-10 12-2,12-3-4,-12 3-8,10-6-3,-10 6-3,0 0-3,0 0-10,0 0 8,0 0-4,0 0 0,19 9 1,-19-9 2,8 13-2,-4-6-3,-4-7 4,8 16 3,-4-5 0,-1-3 4,0 2-3,-3-10 0,11 16-2,-10-5-2,-1-11-6,4 14 8,3-4 1,-7-10-4,3 16 0,-3-8-2,0-8-12,7 14-23,-7-14-26,5 9-20,-5-9-26,7 5-29,-7-5-28,0 0-37,0 0-34,15 0-45,-15 0-179,0 0-488,22-11 216</inkml:trace>
          <inkml:trace contextRef="#ctx0" brushRef="#br0" timeOffset="79955.9515">23099 4537 29,'0'0'256,"0"0"-11,0 0-14,-29 31-17,29-31-16,0 0-16,0 0-12,0 0-5,0 0-6,16 8-7,-16-8-8,0 0-12,0 0-10,25-9-13,-25 9-5,21-3-11,-21 3-10,22-8-4,-13 4-8,-1-3-7,2 1-8,1-1 1,-3-1-10,6-2 1,-6-4-11,-1-2-4,2 5 0,-6-1-5,1 0-6,-4 12-4,0-19-1,0 10 1,0 9-8,-5-14 2,5 14-4,-7-12-2,7 12 1,-14-7-3,14 7-7,-24 7 9,7-4-7,2 6 1,-8 0-2,8 2 1,-7-3-1,7 5 3,-4 5-5,-2-3 1,9 0-5,2 1-14,-2 1-13,5-1-12,4 3-19,3-3-17,0 0-25,7 1-35,6-5-38,3 1-33,3-3-40,-1-2-129,13 4-414,-2-5 184</inkml:trace>
          <inkml:trace contextRef="#ctx0" brushRef="#br0" timeOffset="80367.7358">23631 4523 123,'0'-11'235,"0"11"1,-4-24-9,1 11-18,3 13-12,-12-15-22,8 7-18,4 8-13,-15-12-18,5 7-12,10 5-10,-19 1-14,19-1-9,-29 13-7,14-4-9,-1 2-6,1 1-9,-2 3 4,-4 5-12,1-4-5,8 1-1,-2 1-5,2-1-1,4-2-4,-3 1-5,6-3-2,2 6 4,-4-10-4,4 3-1,3-12-2,-7 16 2,7-16-2,0 14-4,0-14-1,0 0-3,17 10 0,-17-10-5,15-5 3,-15 5-4,29-15 4,-12 3-4,7-3 1,-1-5-1,-1-1-1,2 0-1,-2-6 3,3-9 3,1 1 5,-4-6 11,0 2 4,1-2 2,-1 1 13,-10 12 13,3 0 14,-1 5 21,-4-2-9,-1 7 11,-1 1 7,-3-1 15,0 3 8,-1 4 5,-4 11-11,5-17-12,-2 12-14,-3 5-7,0 0-6,11-15-21,-11 15-8,0 0-1,0 0-11,0 0 0,0 0-6,0 0-3,-23 57 4,17-29-17,-6 3-27,0 10-20,-2-1-33,-1 5-43,3 5-45,-5-2-42,8-2-68,2-3-61,0 0-262,7 0-637,7-10 282</inkml:trace>
        </inkml:traceGroup>
      </inkml:traceGroup>
      <inkml:traceGroup>
        <inkml:annotationXML>
          <emma:emma xmlns:emma="http://www.w3.org/2003/04/emma" version="1.0">
            <emma:interpretation id="{985637A4-DFB8-4BB8-82EA-6C950AA46351}" emma:medium="tactile" emma:mode="ink">
              <msink:context xmlns:msink="http://schemas.microsoft.com/ink/2010/main" type="line" rotatedBoundingBox="2115,6048 24700,6580 24651,8655 2066,8123"/>
            </emma:interpretation>
          </emma:emma>
        </inkml:annotationXML>
        <inkml:traceGroup>
          <inkml:annotationXML>
            <emma:emma xmlns:emma="http://www.w3.org/2003/04/emma" version="1.0">
              <emma:interpretation id="{C48D235D-C739-406C-8E30-3E51D9168C9B}" emma:medium="tactile" emma:mode="ink">
                <msink:context xmlns:msink="http://schemas.microsoft.com/ink/2010/main" type="inkWord" rotatedBoundingBox="2105,6483 3285,6511 3246,8151 2066,8123"/>
              </emma:interpretation>
              <emma:one-of disjunction-type="recognition" id="oneOf30">
                <emma:interpretation id="interp145" emma:lang="en-IN" emma:confidence="0">
                  <emma:literal>by</emma:literal>
                </emma:interpretation>
                <emma:interpretation id="interp146" emma:lang="en-IN" emma:confidence="0">
                  <emma:literal>biz</emma:literal>
                </emma:interpretation>
                <emma:interpretation id="interp147" emma:lang="en-IN" emma:confidence="0">
                  <emma:literal>bif</emma:literal>
                </emma:interpretation>
                <emma:interpretation id="interp148" emma:lang="en-IN" emma:confidence="0">
                  <emma:literal>biy</emma:literal>
                </emma:interpretation>
              </emma:one-of>
            </emma:emma>
          </inkml:annotationXML>
          <inkml:trace contextRef="#ctx0" brushRef="#br0" timeOffset="82391.3453">163 5264 59,'8'-17'313,"-4"14"2,-4 3-6,10-15-16,-10 15-19,8-6-19,-8 6-15,0 0-30,7-11-25,-7 11-17,0 0-20,0 0-11,0 0-11,0 0-8,0 0-8,0 0 2,-10 53-1,2-26-7,1 1-4,-5-1-3,5 2-15,-5-1-28,5 0-5,4 4 11,-4-2-24,-2-1 1,-1 3-1,2-3-4,-3 0-9,4 1 2,7-1-11,0-7-19,-1-4-19,-3 4-32,1-6-31,3 4-27,3-5-20,-3-1-18,0-2-20,0-12-10,4 16 0,-4-16-3,1 11-12,-1-11-2,0 0 7,0 0 23,0 0 19,0 0 10,0 0 30,-5-47 16,2 32 35,3 1 20,0-1 23,-3 0 31,-1 0 27,8-2 16,-4 4 13,0 13 12,3-23 11,-3 17 1,7-8 1,-6 5 3,-1 9-4,14-16-1,-10 8-4,14 1-6,-2 1-4,2 1-2,-2 3-11,6 1-5,4 4 0,-4 0 3,10 5-11,-6-2-4,-2 5-4,-2 0-5,0-4 3,-5 6-2,7 6-7,-14-3-3,2-1-2,-1 0 0,-3-1-1,-4-2-6,-4 5 0,-4-1 2,-4 3-3,-4-7-2,-5 5-3,-11 2 6,3-4-10,-8 1 1,-8 2-1,0 1 8,-3-10-30,10 5-21,1-8-26,3 1-13,7 0-24,1-2-28,3-4-23,6 4-21,1-3-35,12-2-27,0 0-197,-19-12-457,19 12 203</inkml:trace>
          <inkml:trace contextRef="#ctx0" brushRef="#br0" timeOffset="82950.0255">593 5699 128,'9'-4'274,"-9"4"-4,15-8-7,-15 8-13,10-7-22,-10 7-23,7-3-18,-7 3-21,0 0-21,0 0-15,0 0-9,0 0-11,0 0-9,12 20-10,-12-20-9,-3 20-7,3-20-7,3 20-9,-3-3-1,3-3 2,1 0-16,-1 0-3,2 0-2,2-1-5,0-5-2,2 0 2,-3 0-4,5-2 4,7 0-3,-9-2 0,10-1 2,-2-3 1,7-5-1,0-1 5,-5-2-2,8-1 9,2-6-2,-7-3 3,4-2 0,1-2 2,-5-1-5,0 2 7,1-3 11,-1 0 2,3-3 13,-9 7 6,1 4-2,-5-1 15,0 4 9,-2-2 5,0 8-2,-1-1-6,-9 8-18,7-9-9,-7 9-10,0 0-12,8-6-12,-8 6-5,0 0 2,0 0-3,4 42-2,-8-14-6,-4 4-2,-3 13-1,-1 2 0,2 2 0,-5 1-5,-4-1-3,5 3-12,-1 1 7,-4 2 1,4 1-2,1-3-3,2 26 3,-7 1 3,16-21-3,0-1-5,3-2 8,0-6-4,3 2-2,0-6 4,-3 1-1,7-4-1,-5-14 1,-2-2-4,-2-8 5,2 1-5,0-5-1,-7-2 6,4-1-4,-4-6-1,-5 3 6,-7-3-1,-3-6-4,-10-1-7,1-5-5,-13-7 3,3-2-5,0-2 2,-4-3-6,9 0-4,2-7 0,9 2 10,-1-6-10,2-4-1,4-10 3,11 16 0,2-4-3,4 3-9,1-17-20,11 3-25,6 4-16,7 2-14,0-5-20,11 7-14,8-3-26,3 3-14,6 0-30,1 1-37,5 4-45,21-9-38,-20 12-254,1 1-627,-2 7 279</inkml:trace>
        </inkml:traceGroup>
        <inkml:traceGroup>
          <inkml:annotationXML>
            <emma:emma xmlns:emma="http://www.w3.org/2003/04/emma" version="1.0">
              <emma:interpretation id="{1735B6FA-35FB-4F63-8E7D-C3B6018D305D}" emma:medium="tactile" emma:mode="ink">
                <msink:context xmlns:msink="http://schemas.microsoft.com/ink/2010/main" type="inkWord" rotatedBoundingBox="4233,6408 7846,6493 7827,7308 4214,7223"/>
              </emma:interpretation>
              <emma:one-of disjunction-type="recognition" id="oneOf31">
                <emma:interpretation id="interp149" emma:lang="en-IN" emma:confidence="0">
                  <emma:literal>corner</emma:literal>
                </emma:interpretation>
                <emma:interpretation id="interp150" emma:lang="en-IN" emma:confidence="0">
                  <emma:literal>cornea</emma:literal>
                </emma:interpretation>
                <emma:interpretation id="interp151" emma:lang="en-IN" emma:confidence="0">
                  <emma:literal>amen</emma:literal>
                </emma:interpretation>
                <emma:interpretation id="interp152" emma:lang="en-IN" emma:confidence="0">
                  <emma:literal>iorner</emma:literal>
                </emma:interpretation>
                <emma:interpretation id="interp153" emma:lang="en-IN" emma:confidence="0">
                  <emma:literal>iorney</emma:literal>
                </emma:interpretation>
              </emma:one-of>
            </emma:emma>
          </inkml:annotationXML>
          <inkml:trace contextRef="#ctx0" brushRef="#br0" timeOffset="86095.6784">2356 5451 223,'-7'-14'233,"-3"-2"-11,8 6-5,-5-6-11,0 5-13,0 0-11,7 11-18,-6-17-10,4 8-10,2 9-17,-14-11-13,14 11-13,-7-9-15,7 9-6,0 0-8,-12-5-9,12 5-6,-12 22-6,-3 0-6,1 4-8,-4 11 2,-1 0-4,3 5-5,-1 0-4,9-11 0,-4 12-6,2-4-1,3-7 1,7 0-3,-4-5-4,8 2 6,-1-1-8,2-1 3,6-4-8,-1-3-3,0-2-3,4-3-1,-1-3-2,3-1 2,-1-3 0,4-3 1,1-5-2,3 0 0,6-3-1,-2-7-9,5-3 1,8-5 2,-11-2-5,-4 0 2,11-7 2,-2-1 1,-11 5 0,4-11 2,-10 11 0,3-2 2,-2-1 2,-5 5 5,-4 5 4,1 2 7,-3 4 7,-2 2-2,-2 0 3,-3 8 0,7-12-4,-7 12-5,0 0-4,5-12-4,-5 12-1,0 0-3,0 0 1,0 0-2,0 0 2,0 0 0,-5 37 4,2-19-5,-4-3 0,7 3 0,-3-1-3,-1 1 3,4 0 0,2-1 0,0 5-3,4-8 3,6 4 3,-5-2-5,3 0 7,4-6-3,0 1 1,5-4 2,-2 0-1,-2-6 4,-3 1 0,8-2 3,-2 0 5,-18 0 11,22-10 3,-12 2 2,4-8-1,-4-1 7,0-8-9,-3 2-3,1-7-5,-6 0 0,0 0-4,-2 2 3,-2-1-3,-3 4-2,-3 5-2,4 0-5,-3 3 1,-1-2-1,-4 5-4,-2 5 0,-5-3-13,6 5-10,-3 0-16,-1 2-18,-3 4-24,-2 6-22,3-3-33,-3 7-32,3-4-30,0 3-28,-3 9-199,8-8-456,6 5 203</inkml:trace>
          <inkml:trace contextRef="#ctx0" brushRef="#br0" timeOffset="86467.6696">3206 5512 153,'5'-17'303,"-5"17"-11,7-8-17,-7 8-24,0 0-28,9-10-22,-9 10-26,0 0-19,13-2-18,-13 2-11,23 8-13,-5 0-11,-1 1-12,9 5-9,-2 2-7,-2 4-6,4-2-8,-4 1-7,-2 0-7,-8-4-10,2 2-4,0 0-5,-4 0-13,-3 2-6,-2-4-7,2 2-5,-7-3 0,1-1-4,-2-1-3,1-12-4,-10 18 1,1-10 1,9-8-7,-15 10 7,15-10 1,-17 1 4,5-1-5,12 0 8,-19-4 0,19 4 2,-17-15-3,12 5 5,-6-5 5,11 0 1,-5-5-3,5 0 0,0-1-2,2 1 0,5-7-1,0 6-8,5-5-3,1 4-12,3-1-12,2 3-14,6 3-13,0 2-14,3 2-18,-1 4-19,7 2-21,-3-3-24,3 8-13,-3 2-35,-7 2-104,-3 0-334,2 2 148</inkml:trace>
          <inkml:trace contextRef="#ctx0" brushRef="#br0" timeOffset="86897.9359">3980 5479 205,'0'0'309,"2"-13"-13,-2 13-20,0 0-19,0 0-25,0 0-29,0 0-18,0 0-19,0 0-24,0 0-15,0 0-13,0 0-10,0 0-12,0 0-13,0 0-3,-11 48-7,6-32-4,-2 4-9,4 5-8,-4-4-1,2 2-7,-2 2-2,5-5-2,-1 0-7,3 1 1,-5-3-3,5-4-2,0 3 6,-5-4-13,5-2-8,0-11-5,3 18-2,-3-18 0,2 14-2,-2-14 1,0 0 5,0 13 1,0-13 9,0 0-1,0 0 0,0 0-4,0 0 3,22-24 4,-12 10-8,4-3 6,1-9-9,1 1 2,6-13 4,2 2 0,-4 9-2,-3 1 5,4-1 5,-2 6-2,-1-1-4,-6 9 1,2-2-2,-2 2-4,-3 6-5,-1 0 6,-3-1-6,-5 8-4,11-8 1,-11 8-8,0 0 10,0 0-5,0 0-5,17 20 6,-12-9 8,-4 6-7,-2 5-3,1-2 1,0 4-1,1 3 2,-1-1-4,6 1-7,-10-7-23,4 1-34,4 0-32,-4-1-46,0-3-60,0 0-60,-4-3-230,4-14-536,0 0 237</inkml:trace>
          <inkml:trace contextRef="#ctx0" brushRef="#br0" timeOffset="87707.7417">4636 5604 58,'0'0'281,"0"-14"-26,0 14-26,0 0-20,18-15-23,-9 8-19,1-1-16,6 3-15,2-2-9,-1 1-17,-1-3-10,-1 3-9,-5 1-9,1-2-6,-1 5-10,-2-4-6,-8 6-9,16-12-2,-8 5 1,-8 7-10,12-16-7,-8 9 1,-4 7-6,7-19-4,-7 2-3,3 7-2,-3 10-3,0-20 3,0 20-3,0-15 3,0 15-7,-3-14-4,3 14-2,-4-12-2,4 12 0,0 0-1,0 0-3,-20 0 1,20 0-1,-24 13 0,8-1-1,-4-2 1,-2 9 0,3-2 1,4-3-2,-1 2 2,3 0-3,-1 6 2,4-4 0,3 2 2,-2-5 0,2 5-2,6-3 4,-4 4 3,-1-2 5,10 1 3,-2 4-2,-1-4 7,4-4-7,1 5-1,-3-2 2,4-4 3,3 1-1,0 1 1,1-7 1,2-4-2,6 2 4,1 0-4,4-5 0,11-7 2,-3 1-8,12-10 3,-16 2 0,14-6 0,-11 2-1,5-12 0,-10 6 3,-2-3-2,10-7 1,-12 6 8,-3-1 4,5-9 1,-9 7 0,0 1 2,-3 1 2,-3 8 1,3-6 0,-4 0-1,-1 9-2,-2-2 1,0 7-3,1 4-4,-6 6 4,5-17-3,-5 17-6,5-8-7,-5 8 4,0 0-6,7-11-2,-7 11-2,0 0-4,0 0 2,3-11-4,-3 11-4,0 0 4,0 0 2,0 0-2,0 0 3,0 0-7,0 0 7,7 32-2,-2-24 0,-5-8-4,7 12 2,0-7 3,1 1-3,1-1 0,1 2 2,-10-7-5,26 3 5,-8-3 0,6-2 2,-2 1 0,8-7 2,0 0-8,1-1 6,0-7 1,-11 5 2,9 2-6,-3-6 6,-4-4 0,0 3 2,1 1 9,-13 4 6,-2 4 10,4-3-1,-12 10 4,10-13 5,-10 13 3,12-12-5,-12 12 10,11-8-11,-11 8-15,0 0-3,0 0-2,13-7-3,-13 7-2,0 0-8,0 0-1,0 0-3,0 0 4,7 23-7,-7-23 6,0 32 6,-2-16-4,-3 6 0,0-2 1,0 8 3,0 0-7,-2 2-1,4 1 2,-4-1-11,0 0-24,2-1-32,2 3-38,-8-1-45,8 2-46,1-1-30,4-2-60,0-1-241,4-4-567,5-6 251</inkml:trace>
          <inkml:trace contextRef="#ctx0" brushRef="#br0" timeOffset="186368.3083">2854 5163 11,'0'0'14,"0"0"-17,33-10-1,-33 10-4,24 11 2</inkml:trace>
        </inkml:traceGroup>
        <inkml:traceGroup>
          <inkml:annotationXML>
            <emma:emma xmlns:emma="http://www.w3.org/2003/04/emma" version="1.0">
              <emma:interpretation id="{4FAFF6FD-3F89-4B3D-ACB1-C771453531FD}" emma:medium="tactile" emma:mode="ink">
                <msink:context xmlns:msink="http://schemas.microsoft.com/ink/2010/main" type="inkWord" rotatedBoundingBox="8870,6381 9701,6401 9684,7141 8853,7121"/>
              </emma:interpretation>
              <emma:one-of disjunction-type="recognition" id="oneOf32">
                <emma:interpretation id="interp154" emma:lang="en-IN" emma:confidence="0">
                  <emma:literal>A</emma:literal>
                </emma:interpretation>
                <emma:interpretation id="interp155" emma:lang="en-IN" emma:confidence="0">
                  <emma:literal>a</emma:literal>
                </emma:interpretation>
                <emma:interpretation id="interp156" emma:lang="en-IN" emma:confidence="0">
                  <emma:literal>*</emma:literal>
                </emma:interpretation>
                <emma:interpretation id="interp157" emma:lang="en-IN" emma:confidence="0">
                  <emma:literal>%</emma:literal>
                </emma:interpretation>
                <emma:interpretation id="interp158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90376.8692">7134 5437 113,'-3'-14'241,"-1"-2"0,4-2-3,4 2-9,-4 6 6,0 10-14,-4-22 0,4 22-5,-1-18-6,1 18-10,0 0-6,-2-18-8,2 18-13,0 0-15,0 0-18,0 0-11,0 0-11,0 0-22,-2-12-11,2 12-10,0 0-7,0 0-13,0 0 5,0 0-11,-32 38-3,13-16-3,2 4-7,-2 2-1,-5 6-10,4-6 4,-4 10-5,2-2-4,3-8 0,-5 9-1,2-1 1,6-8-4,1-1-4,0-1-14,1-3-20,2-1-9,4-7-25,-1 2-21,2-8-21,0 3-18,7-12-17,-3 12-8,3-12-5,-7 11-7,7-11-13,0 0-22,0 0 8,0 0 6,15-47 17,-6 16 14,6-9 17,-1-9 14,0 5 18,3-4-1,2 1 24,1-1 21,-5-3 15,9 3 33,2-4 18,-6 11 19,1 1 13,-1 2 17,-2 12 2,2 2 9,-8 5 0,0 9-6,-2-2-4,4 5-4,-4 1 2,9 3 6,-19 3 9,19 1-2,-6-2 2,-13 1 2,28 12-2,-16-3 0,3-1-4,-3 11-7,-2-7 2,2 5-9,-5 2-6,3 5-2,-3 1-5,0 7 1,-4 6-12,2 8 11,-3-1-18,-9-1-5,0 5-1,7-7 1,-8 1-9,6-1-33,-5-11-25,1 2-31,-3-4-20,7 0-29,1-9-39,-3 0-28,8-5-37,-4-6-37,0-9-140,0 0-436,-12 20 193</inkml:trace>
          <inkml:trace contextRef="#ctx0" brushRef="#br0" timeOffset="90714.2241">6811 5663 195,'-15'-8'277,"15"8"-2,-14-6-8,14 6-16,-8-5-16,8 5-15,0 0-16,0 0-10,-12-5-10,12 5-15,0 0-13,0 0-15,0 0-9,0 0-16,0 0-10,0 0-4,0 0-14,0 0-9,0 0-7,0 0-5,0 0-1,43-4-11,-14 3-7,3-1 2,16 2-6,1-5-3,6 2-1,-2 0-6,7 1-6,-4-1 6,-3 2-8,0-1 2,0 0-6,-9 2-8,-11 0-3,-4 0 3,0 0-3,-12 0 2,-3 0 3,-1 0-2,-13 0-3,19 2-1,-19-2 4,19-2-15,-19 2-7,0 0-5,15 0-12,-15 0-14,0 0-15,0 0-22,0 0-17,0 0-27,0 0-35,16 2-35,-16-2-43,0 0-38,0 0-212,0 0-523,0 0 231</inkml:trace>
        </inkml:traceGroup>
        <inkml:traceGroup>
          <inkml:annotationXML>
            <emma:emma xmlns:emma="http://www.w3.org/2003/04/emma" version="1.0">
              <emma:interpretation id="{46C1290A-3F65-4C71-A6D7-05EE29BC6D51}" emma:medium="tactile" emma:mode="ink">
                <msink:context xmlns:msink="http://schemas.microsoft.com/ink/2010/main" type="inkWord" rotatedBoundingBox="10987,6257 16298,6382 16255,8197 10944,8072"/>
              </emma:interpretation>
              <emma:one-of disjunction-type="recognition" id="oneOf33">
                <emma:interpretation id="interp159" emma:lang="en-IN" emma:confidence="0">
                  <emma:literal>measuring</emma:literal>
                </emma:interpretation>
                <emma:interpretation id="interp160" emma:lang="en-IN" emma:confidence="0">
                  <emma:literal>meashnng</emma:literal>
                </emma:interpretation>
                <emma:interpretation id="interp161" emma:lang="en-IN" emma:confidence="0">
                  <emma:literal>meoishnng</emma:literal>
                </emma:interpretation>
                <emma:interpretation id="interp162" emma:lang="en-IN" emma:confidence="0">
                  <emma:literal>meashnvg</emma:literal>
                </emma:interpretation>
                <emma:interpretation id="interp163" emma:lang="en-IN" emma:confidence="0">
                  <emma:literal>meashsing</emma:literal>
                </emma:interpretation>
              </emma:one-of>
            </emma:emma>
          </inkml:annotationXML>
          <inkml:trace contextRef="#ctx0" brushRef="#br0" timeOffset="98211.2417">11746 5412 83,'0'0'249,"0"0"-7,3-13-12,-3 13-19,0 0-22,0 0-23,0 0-18,0 0-12,0 0-8,0 0-9,0 0-3,-7 52-9,0-26-2,-1 2-12,3 2-5,-2 10-11,-2-9-5,2-2-4,-1-3-8,1 0-4,7-1-7,-3-6-4,3-2-1,-4-2-5,4 2-1,0-6-3,4 1 7,-4-12-3,0 21 4,3-15 0,-3-6 3,15 13 5,-6-10-3,3-2 4,-12-1-2,29-4-9,-12-6-5,0 1 6,2-4 4,1-3-21,6-8-1,-7 6 4,-6 0-3,8 0 6,-9 1 2,2 0-4,-2 3 7,-2 0-2,-2 0 4,1 2 4,-2 4 0,-7 8 1,12-11-8,-12 11-1,3-7-12,-3 7-2,0 0-4,7-10-7,-7 10 1,0 0-2,0 0-6,0 0 1,0 0 3,-4 48-1,-1-26-9,-1 4 9,-1 4-1,0-1-9,-2 1-17,6-3-29,-4 3-26,-1-4-30,1 0-33,2-4-29,3 4-29,2-9-22,2-1-23,3-2-21,2 0-184,-4-7-483,9 0 214</inkml:trace>
          <inkml:trace contextRef="#ctx0" brushRef="#br0" timeOffset="98633.2502">12162 5805 48,'12'-17'211,"-2"-1"2,-1 3 10,0 2-2,2 2-6,0-1-6,-6 4-17,2-3-15,1 6-17,-8 5-14,16-8-14,-16 8-13,17 0-7,-17 0-2,20 8-7,-10-1 4,2 2-10,0 3-7,2 2-11,-2 3-4,-2-1-9,4 5-4,-6-2-3,-1-2 4,0 0-18,-4 0-5,3 1-3,-1-3-3,-5-3-9,0 2 8,0 1-21,0-15-8,-7 19-9,7-8-4,0-11-3,-12 14-7,12-14 2,-15 9-5,6-7-1,9-2 6,-15 0 0,15 0 3,0 0-1,-21-11 1,19 0 1,2 11 5,2-29-1,5 13-3,2-1 3,4-8 2,8-3 7,-3 5-3,13-8 6,-5 12 3,-2-1 2,0 2 7,-4 7 2,1-6 3,-3 8 0,0-1-2,2 2 4,-3 4 0,-5-2-4,5 1-1,-7 5-6,-10 0 3,23 3 6,-23-3-3,18 9 9,-9-2 0,-2 1 5,-2 0-10,2 10 3,0-3-4,-6 0-2,3 1 8,-4 4-4,0-1 1,0 1-4,-5-3 12,3 3-20,0-1 1,-1-6-22,-1 3-22,-1 0-35,3-7-33,-3 1-41,5-10-36,0 0-44,-3 18-44,3-18-206,0 0-508,0 0 225</inkml:trace>
          <inkml:trace contextRef="#ctx0" brushRef="#br0" timeOffset="99002.9114">12869 5427 104,'0'0'228,"0"0"-16,0-11-13,0 11-22,0 0-17,0 0-22,0 0-13,0 0-10,0 0-6,0 0-4,0 0-9,0 0-6,0 0-8,0 0-4,0 0-6,0 0-7,-24 27-5,24-27-4,-8 9-6,8-9-6,-14 12-2,6-7-5,8-5-2,-17 8-8,10-5 1,7-3-2,-17 3-1,17-3-1,-12 4-1,12-4-2,0 0-3,-22 0 1,22 0-2,-16-4-2,16 4 7,0 0 15,-15-6 2,15 6-1,-14-12-5,11 4 0,3 8 7,-9-17-2,9 6-3,0 11-5,-3-18 2,3 18-7,-2-18-3,2 18-5,0 0-13,5-20-14,-5 20-18,10-3-13,2-1-21,-12 4-8,24 0-15,-24 0-30,24 5-31,-8 0-27,4 3-29,-3 3-171,0 1-404,-1 2 180</inkml:trace>
          <inkml:trace contextRef="#ctx0" brushRef="#br0" timeOffset="99967.4053">13233 5815 121,'0'0'327,"7"-13"2,-7 13-3,7-11-8,-7 11-22,3-8-23,-3 8-28,0 0-31,0 0-23,0 0-28,10-7-15,-10 7-13,0 0-23,0 0 1,0 0-15,0 0-8,0 0-5,-13 48-17,4-34-4,2 6-3,1-3-6,-3 0-4,2 2-7,0-3-11,1 4 0,-1-5-3,3 2 7,-4-5-17,3 0-11,3 0-8,2-12-5,-5 16-2,5-16 3,-4 12-3,4-12 7,0 0-1,0 0 0,5 10 2,-5-10-6,0 0 7,31-9 0,-31 9-1,28-16 0,-6 6 0,2-6 0,0-4-3,-1 3-2,5-1-3,-4 2 5,0-1 2,-9 2 6,4 3-6,-4 3 2,-3-2-3,-2 5 6,-1 0-10,-1 2 5,-8 4-1,14-12 0,-7 8-8,-7 4 2,8-5 5,-8 5-4,0 0-7,0 0 5,0 0 5,23 8-2,-23-8 1,10 13 0,-3-6 4,0 2 2,1-1-7,2 3 1,4-3 4,1 4 5,1-4-4,4 1 4,-1-5-4,8 6 1,-3-7-3,5 4 5,2-4 7,5 1-9,-4-6 5,1 2-5,1 0 1,-3-2 1,-4-3-5,2 0 2,-8 2-2,1 0 6,-7-5-3,2 2-4,-1 0 7,-4-2 1,-4 1-3,1 2 0,-1 0-1,-8 5-1,16-10 0,-11 3-1,-5 7 1,0 0-1,3-17-2,-3 17-6,0 0 3,0 0-4,0 0 3,-19-8-1,19 8 0,-25 6 2,8 2 1,1 0-6,1 1 3,0 0 5,-1 3 1,1-2-6,1 1 10,0 3-7,2-3-2,4-4-1,-2 3-1,1-1 3,2-1-1,0 0 1,7-8 2,-10 13 3,10-13-5,-7 10 3,7-10-1,0 0 4,-3 9 4,3-9 0,0 0 4,0 0-1,0 0-3,39-16 5,-25 9 1,3-1 4,0-1 3,4-3 9,-3-1 7,3 4 16,-6-5 3,1 3 13,-1 0-1,2 1-2,-5 2 4,-2 3 1,-1-2-12,1 2 7,-10 5-6,10-7-11,-10 7-10,0 0-3,12-6-10,-12 6 9,0 0-15,5 28 7,-8-11-5,1 3 2,-5 9 1,1 12-1,-1 2-2,-5-1 4,7 6-5,-6-3-2,1 9 0,0-3 5,-5 1-7,-3 1-4,1-3 7,4-1-5,-6-2 1,5-2-1,-6-5-2,3-1 1,-2-2-5,4-6 4,1 0-4,-5-5 3,4 2 0,3-1-2,0-11-3,-2 0 5,4-2-3,3-5 0,-1 2 6,1-5 2,-4-1-10,11-5 12,-20 2-4,20-2-1,-21-7-3,11-5-2,-5-2 2,1-3-1,-1-5-2,1-3-1,2-1-4,4 3 4,-4-1-5,1-3-12,5 1-14,4-2-5,-8 0-17,6 0-28,1 0-13,-1-1-23,3 3-15,2 5-23,1-11-34,0 5-25,5 4-35,5-2-45,1 0-30,3 1-287,2-1-656,6 2 291</inkml:trace>
          <inkml:trace contextRef="#ctx0" brushRef="#br0" timeOffset="93019.2724">8880 5475 216,'7'-20'239,"-7"11"-5,1-5-16,-1 14-19,7-14-10,-7 14-15,7-7-11,-7 7-19,7-12-13,-7 12-16,0 0-9,0 0-14,0 0-10,7-10-14,-7 10-7,0 0-6,0 0-7,0 0-3,0 0-5,17 29-4,-16-18-3,4 3-5,-3 2 1,3 4-7,-3-4 3,-2 4-9,2 1 3,-2-1-3,-2 5-1,0-3 0,-1-4 0,1 0-6,2-2 3,-3 0-4,-1-3 6,3 2-5,-4-2 4,5-13-5,-4 20-2,4-20 1,-5 11 5,5-11-3,-2 11 2,2-11 1,0 0 2,0 0-4,0 0 0,0 0 1,0 0-4,0 0 0,0 0 13,-7-48 11,13 22-3,4 4-4,2-2 2,3 0-1,2-2 0,-1 2 7,-3 6-3,-1 3-3,4 1-3,2-2-4,-6 4-3,2-1-3,1 7-3,1-1-6,-4 5 3,-12 2-3,18-2-3,-18 2-1,23 5 0,-11 4 6,0 1-6,1 2 0,-1 4 4,0-1 0,0 2 9,-3 0-15,-2 2 3,1-3-1,-1 3 2,0-2-2,0-1-3,-4-7-2,0 3 2,-3-12-4,4 15 1,-4-15 2,5 16 4,-5-16-1,2 10 0,-2-10 1,0 0 3,0 0 1,0 0 0,0 0-1,0 0-1,0 0 12,13-38-2,-9 22 0,8-8-6,3-4 0,0 0 4,1 0-2,1 5 1,0-2 5,2 2-5,-6 8 1,-2 1 1,4 0-6,-6 6 3,-4-1-2,3 4-4,-8 5-7,14-6 1,-14 6-1,0 0 2,19 2-1,-19-2 3,18 13-2,-7 0 2,-1 1-2,-3 3-5,1 3-12,-3-3-14,9 8-14,-12 1-24,-4 1-38,2 2-44,-2-7-50,2-4-49,-10 2-191,2 0-481,1 1 212</inkml:trace>
          <inkml:trace contextRef="#ctx0" brushRef="#br0" timeOffset="94223.7494">9966 5644 70,'0'0'207,"-5"-9"-3,5 9-24,0 0-13,0 0-18,0 0-15,0 0-14,0-16-11,0 16-13,0 0-15,13-13 1,-13 13-5,16-3-11,-9-4-8,6 1-3,-13 6-4,19-11-4,-9 8-5,1-3-1,-1-1-4,-3 0 0,1 1-2,2-4-2,-3 3-1,-3-6-4,3-2 2,-6 2-4,4-2-3,-6 2-3,2-5 2,-1 18-1,-6-27-2,4 19-6,-7-14 0,6 16 0,3 6 0,-9-15-4,9 15 0,-10-12-1,0 7-8,10 5 1,-21 5 2,6 2-1,0 1-2,-4 4 6,5-2-6,-3 4-8,0 6 8,-2 0-4,7 2 2,-3 3 2,3 1 0,2-4 0,1 6 1,2-8 0,7 5-2,0 4 4,4-2 3,6 2 1,0-2 1,6-6 0,6 2 3,0 1 1,16-1 6,1-6-5,7-1 2,-2-6-1,-9-4-4,12 2 1,1-8-2,-2-1-12,-1-4 6,-1-1-2,-10 1 1,0-2-4,-1-11 4,-2 8-5,-2-8 6,0 1-3,-4 0 1,-1-1-3,-3-3 5,-3 0-5,1-3 0,-8 0 4,2 0 3,-4 9 4,-2-1-1,-2-2-2,-2 3 4,-1-2 3,1 7 0,-3 10-6,-3-21 1,3 21-3,-4-15-2,4 15 0,-12-12-3,12 12 2,-15-6 1,15 6-5,-26 6 4,9-3-2,-1 6-2,-1-1 1,0 5-4,-3 2 2,6 0 0,-2 3 1,2 0 1,1 4-4,-4 1 3,9-3-2,0-1 4,3 0-5,0-1 5,0-3-1,0 4 0,6-3 0,-3-6 1,2 1-4,2-11-1,0 0 3,2 20 2,-2-20-1,7 12 2,-7-12-3,14 1 4,-14-1-2,0 0 9,36-19-5,-19 13 5,-2-5-6,5-10 4,-1 1 0,2 0-3,-1-7-1,-1 2 4,-4-3-1,1 5 3,-3-3 7,3 4 4,-8 4 1,1-1-3,-1 0 2,3 4-2,-6 5-2,5 3-1,-7-2-2,-3 9-4,7-13-5,-7 13 2,0 0 0,9-7-10,-9 7 0,0 0 1,0 0-1,0 0 1,0 0-1,7 33 1,-9-13 3,4-2 0,-2 0 0,1 4 0,-1-2-1,0 0 3,4-1-3,-2 3 2,-1-4-1,3-3 0,1 1 2,0 1 2,3-6 1,1 3 14,-2-3 0,6-2 7,1-3 2,1-1 9,8-2-9,-1-3 0,-3-3-3,11-2 1,-2-4-5,-4-3 0,1-1-1,3-4-4,-4-1 3,-1-2-4,0 0 1,-1-1 0,-5-6 1,3 6 4,-3-6 3,-1 6 6,-2-2-1,-6 4 7,1 4 1,-3 1-1,1 0 3,0 0-4,2 3 8,-4 3-4,-5 8-4,7-10-1,-7 10-5,5-10-1,-5 10-3,0 0-6,0 0-10,5-11-4,-5 11-3,0 0 4,0 0-5,0 0 1,15 23 2,-10-15-4,0 8 4,6-1-1,-4-1-3,-4 4 7,2 2-2,-2-4-2,4 4 4,5 7-3,-7-7 0,1 0-1,-5-1 5,6 1-3,-2-5-1,-5 4 6,2-3-1,-2-1 4,0-1-1,-9-2 9,9-12-13,-5 20-2,-2-12 6,-3 0 2,3-1-16,-8 5-6,-6-8-15,4 4-12,-1-4-17,-3 1-19,-3-2-25,-5-4-28,7 1-35,-7 0-28,7-3-35,3-2-38,-3 2-207,1 1-505,2-1 224</inkml:trace>
          <inkml:trace contextRef="#ctx0" brushRef="#br0" timeOffset="188004.9223">10822 5045 2,'0'0'27,"0"0"9,8-10-14,-8 10 4,0 0-7,0 0 9,0 0-4,0 0-1,0 0-4,0 0-1,0 0 8,0 0-7,0 0-2,0 0 2,0 0-4,0 0 7,0 0-7,0 0 1,0 0 2,0 0-8,0 0 8,0 0 1,0 0-7,0 0 2,0 0-6,0 0 4,0 0-5,0 0 4,0 0 1,0 0 0,0 0 2,0 0-9,0 0-3,0 0 4,0 0 0,0 0 2,0 0-1,0 0 1,0 0-3,0 0 1,0 0 1,0 0 4,0 0 2,0 0-2,0 0 0,0 0-4,0 0 3,0 0 1,0 0-5,0 0 3,0 0 0,0 0-2,0 0 0,0 0-1,0 0 9,0 0-10,0 0 8,0 0-3,0 0 0,4-8-2,-4 8 2,0 0-8,0 0 0,0 0 10,0 0-1,0 0-1,0 0 6,0 0-12,0 0 4,0 0 1,0 0 3,0 0-5,0 0 3,0 0-6,0 0 2,0 0-5,0 0 8,0 0-9,0 0 10,0 0-9,0 0 4,0 0-8,0 0 6,0 0-4,0 0 8,0 0-4,0 0 5,0 0-9,0 0 5,0 0 1,0 0-5,0 0-2,0 0 0,0 0 0,0 0 8,0 0 1,0 0-2,0 0-8,0 0 0,0 0 3,0 0 3,0 0-8,0 0 14,0 0-13,0 0 1,0 0 4,0 0-3,0 0 0,0 0 3,0 0 1,0 0-2,0 0 0,0 0 5,0 0-12,0 0 10,0 0-4,0 0 1,0 0-3,0 0 4,0 0-3,0 0 1,0 0-1,0 0 5,0 0-1,0 0 1,0 0-7,0 0 10,0 0-5,0 0 5,0 0-2,0 0-2,0 0 3,0 0-2,0 0-6,0 0 8,0 0 0,0 0 5,0 0-8,0 0 6,0 0 0,0 0-14,0 0 21,0 0-6,0 0-11,0 0 0,0 0 9,0 0-5,0 0 1,0 0 0,0 0 0,0 0 5,0 0-2,0 0-1,0 0 0,0 0-1,0 0-4,0 0 2,0 0 2,0 0-2,0 0-3,0 0-1,0 0-2,0 0 4,0 0-1,0 0-11,0 0 10,0 0 10,0 0-2,0 0-6,0 0 2,0 0-2,0 0-8,0 0 22,0 0-13,0 0 6,0 0-9,0 0 2,0 0-1,0 0-1,0 0 7,0 0-10,0 0-4,0 0 9,0 0-4,0 0 3,0 0 1,0 0-2,0 0 1,0 0 5,0 0-3,0 0-3,0 0 2,0 0 3,0 0-6,0 0-1,0 0-1,0 0 5,0 0-2,0 0 5,0 0-4,0 0 1,0 0 3,0 0-2,0 0 3,0 0 2,0 0-10,0 0 9,0 0-14,0 0 2,0 0 3,0 0 9,0 0-8,0 0 4,0 0-10,0 0-2,0 0 15,0 0-3,0 0-2,0 0 2,0 0-1,0 0 1,0 0 6,0 0-9,0 0 7,0 0-3,0 0-3,0 0 7,0 0-12,0 0 9,0 0-7,0 0 8,0 0-3,0 0 1,0 0-3,0 0 0,0 0 0,0 0-5,0 0 15,0 0-5,0 0-5,0 0 11,0 0-7,0 0 0,0 0-8,0 0 1,0 0 3,0 0 3,0 0-2,0 0-5,0 0 7,0 0 6,0 0-13,0 0 6,0 0-2,0 0 6,0 0-10,0 0 9,0 0-12,0 0-10,0 0-15,0 0-11,0 0-4,0 0-8,42 13-94,-9-5-161,20-4 71</inkml:trace>
        </inkml:traceGroup>
        <inkml:traceGroup>
          <inkml:annotationXML>
            <emma:emma xmlns:emma="http://www.w3.org/2003/04/emma" version="1.0">
              <emma:interpretation id="{3EC06E7C-1F3E-4443-B42B-B5B2B3D8E7C2}" emma:medium="tactile" emma:mode="ink">
                <msink:context xmlns:msink="http://schemas.microsoft.com/ink/2010/main" type="inkWord" rotatedBoundingBox="17274,6808 18521,6837 18505,7490 17259,7461"/>
              </emma:interpretation>
              <emma:one-of disjunction-type="recognition" id="oneOf34">
                <emma:interpretation id="interp164" emma:lang="en-IN" emma:confidence="0">
                  <emma:literal>is</emma:literal>
                </emma:interpretation>
                <emma:interpretation id="interp165" emma:lang="en-IN" emma:confidence="0">
                  <emma:literal>Is</emma:literal>
                </emma:interpretation>
                <emma:interpretation id="interp166" emma:lang="en-IN" emma:confidence="0">
                  <emma:literal>as</emma:literal>
                </emma:interpretation>
                <emma:interpretation id="interp167" emma:lang="en-IN" emma:confidence="0">
                  <emma:literal>s</emma:literal>
                </emma:interpretation>
                <emma:interpretation id="interp168" emma:lang="en-IN" emma:confidence="0">
                  <emma:literal>As</emma:literal>
                </emma:interpretation>
              </emma:one-of>
            </emma:emma>
          </inkml:annotationXML>
          <inkml:trace contextRef="#ctx0" brushRef="#br0" timeOffset="103958.671">15177 5610 116,'15'-12'224,"-1"-1"-6,-2 4-11,3 1-12,2-2-21,-2 2-17,-3 3-15,4 2-13,-3 1-16,-13 2-7,23-4-13,-23 4-8,20 4-6,-10-1-3,1 5-5,1 4-6,-2 3-4,2 0-8,-5 5-2,-4 8-2,4 2-4,-9-1 0,-3 3-3,-3 3-5,-6 1-4,2-6-1,-2 0 3,-8 6-8,7-9 0,-2 2-4,-2-4-1,7-2 3,-7-3-8,9-4 0,-4-4-2,4 3 1,3-8-1,0 3 0,0-1-1,7-9-1,-8 11 3,8-11 3,0 0 7,0 12 0,0-12 5,15 6 4,4-6-6,13-5-6,3 0 5,16-5-3,0-4-5,5-2-2,3-2-1,-3 0-1,2-1-2,3-1 0,-8-2 9,0 0-15,-8 1 3,-3-4 1,-11 8-4,-2-3-1,-5 2 10,3-2-9,-4 0 8,-11 5 8,1-1 5,-1-4 4,-3 3 2,-2 5-1,-1-2 4,0-3 0,-1 11-3,-5 6-2,1-19-4,-1 19-1,5-12-5,-5 12-7,4-11 8,-4 11-15,0 0-3,0 0-4,0 0-5,0 0 4,0 0 4,0 0-2,-15 37 3,9-21-6,0 2 4,-1 1 5,2 9-4,3-8 0,0 1 7,2 6 1,-3-2-1,6-5-1,-1-1 6,5 6 4,0 2 14,-1-2 3,0-8-6,0 3-1,3-1 8,3-1-8,-2 0 5,2 2 3,-2-5-7,4 0 0,-5-2-7,-3-5 3,-1 4-6,1-3 8,0-2-6,-6-7-8,11 12 3,-11-12 1,5 10-1,-5-10-5,0 0 4,3 8-10,-3-8 4,0 0 3,0 0 0,-41 3 2,21 1-5,-13-4-9,1 0-14,-2-5-13,-14 3-30,5-6-30,-3 1-27,10 5-36,4-7-36,-16 2-44,15 2-44,1-10-37,-12 5-234,15-1-585,3-4 260</inkml:trace>
          <inkml:trace contextRef="#ctx0" brushRef="#br0" timeOffset="104199.5367">15831 5702 54,'0'0'326,"0"0"-5,-7-22 0,7 22 1,0 0-8,0 0-28,-3-9-24,3 9-24,0 0-32,0 0-6,0 0-18,0 0-17,0 0-15,0 0-15,0 0-19,0 0 3,5-16-32,-5 16-8,27 0 2,-7 3-16,11-3-17,3 0-29,18 0-28,6-3-44,-4 6-37,-4-3-43,1 0-44,2 1-62,0-2-37,-7 2-245,-13 1-562,2-2 249</inkml:trace>
        </inkml:traceGroup>
        <inkml:traceGroup>
          <inkml:annotationXML>
            <emma:emma xmlns:emma="http://www.w3.org/2003/04/emma" version="1.0">
              <emma:interpretation id="{2DFD1EAB-BCB6-489F-9E28-AA60781B9868}" emma:medium="tactile" emma:mode="ink">
                <msink:context xmlns:msink="http://schemas.microsoft.com/ink/2010/main" type="inkWord" rotatedBoundingBox="18898,6950 21502,7012 21478,8061 18874,8000"/>
              </emma:interpretation>
              <emma:one-of disjunction-type="recognition" id="oneOf35">
                <emma:interpretation id="interp169" emma:lang="en-IN" emma:confidence="0">
                  <emma:literal>mms</emma:literal>
                </emma:interpretation>
                <emma:interpretation id="interp170" emma:lang="en-IN" emma:confidence="0">
                  <emma:literal>mm,</emma:literal>
                </emma:interpretation>
                <emma:interpretation id="interp171" emma:lang="en-IN" emma:confidence="0">
                  <emma:literal>mm.,</emma:literal>
                </emma:interpretation>
                <emma:interpretation id="interp172" emma:lang="en-IN" emma:confidence="0">
                  <emma:literal>mms,</emma:literal>
                </emma:interpretation>
                <emma:interpretation id="interp173" emma:lang="en-IN" emma:confidence="0">
                  <emma:literal>mmm.</emma:literal>
                </emma:interpretation>
              </emma:one-of>
            </emma:emma>
          </inkml:annotationXML>
          <inkml:trace contextRef="#ctx0" brushRef="#br0" timeOffset="104804.0064">16804 5679 2,'0'0'277,"0"0"-5,12-4-13,-12 4-11,0 0-17,0 0-19,0 0-24,0 0-21,0 0-19,0 0-11,10 12-12,-4-4-11,-6-8-3,3 22-9,0-5-3,-1 2-12,-2-1-7,2 2-5,-2 4-8,0-1-5,0 2-11,-2 3-2,0-8-1,2 0-4,-3 1-2,1-2-10,-3 0 1,3-2-3,-1-2 1,0-2-7,3-13-2,-4 18 11,4-18-10,-3 13-3,3-13-3,-4 12 2,4-12 1,0 0-6,0 0 7,0 0-4,0 0-2,0 0-4,0 0-1,0 0-2,0-42 0,9 22-8,-1-6 6,10-2 1,0 3 2,11-13 8,-10 14-10,0 0 9,0 0 4,-4 12-9,0-5 0,1 2 10,-1 5-12,-1 4 1,1-6-2,-5 7-4,4 2 0,-14 3-7,19-5 1,-19 5 1,0 0-1,20 13 2,-9-1-2,-3 1-1,-1 3 6,2-2-1,-1 0-5,-3 5-1,0-3 4,2 3 3,-2-3-1,-3-1-3,-2 0 5,5-2-1,-5-13 0,2 18-2,-2-8 14,0-10-10,0 0 1,0 17 0,0-17 5,0 0 1,2 9 5,-2-9-1,0 0 9,0 0-7,0 0 1,0 0-8,0 0 11,35-31-4,-21 16-4,10-6-7,-5-1 8,1-1-2,3 3-8,0 0 18,-7 7 4,-1 2 4,-1-2 0,-6 2-3,6 2-13,-4 3 2,-3 1 5,2 1-6,-9 4-12,13-7 4,-13 7-4,9-5 3,-9 5-5,0 0 1,20 12-4,-20-12-1,11 11 3,-5-1 7,-4 1-26,5 0-17,-4 2-25,-1-1-24,3 6-26,-1-4-29,-3 2-32,4-2-39,-3 3-34,5-8-23,0 5-22,1-6-168,6 1-493,-4-3 218</inkml:trace>
          <inkml:trace contextRef="#ctx0" brushRef="#br0" timeOffset="105501.831">17925 5791 228,'5'-8'291,"-5"8"-1,10-13-4,-10 13-16,3-10-27,-3 10-10,0 0-35,0 0-19,9-7-21,-9 7-20,0 0-11,0 0-17,0 0-13,0 0-13,10 20 5,-10-20-11,4 23-12,-4-8-4,0 1-4,1 3-12,3 1 7,-8-3-13,3 2-1,1 2-7,-4-2-5,4-2 10,-3-1-13,3-3-3,0-13-2,0 23-5,-2-15 1,2-8-1,-2 16-4,2-16 2,0 0-1,0 0 4,0 15 3,0-15-7,0 0-2,0 0 8,0 0-12,0 0 2,31-32-2,-19 17 1,5 0 13,-5-1-16,3-6 1,1 7-2,-4 0 10,0 4 8,1-1-5,-4 4 0,1 0 0,-5 1 0,6 0-9,-11 7 0,10-6-3,-10 6 3,0 0-6,13-3 0,-13 3-3,0 0 3,18 11-3,-18-11 1,5 10 2,-2-2-1,-3-8 4,7 19 0,-2-8-7,-2-4 4,-3-7 4,7 16-4,-5-9 0,7 1 4,-9-8 13,5 12-14,-5-12 4,8 7-4,-8-7 3,10 5-1,-10-5 0,0 0 0,24-5-3,-8-1 4,-1 0-1,2-6-5,4 2 8,-3 1-1,10-3-5,-11-1 4,-2 4 5,1-2 5,1 0 0,1 3 6,-7 0 14,-4 0 6,5 3-4,-12 5-7,11-11 3,-2 9-9,-9 2 2,12-7-7,-12 7-3,0 0-1,0 0 2,15-7-19,-15 7-1,0 0 4,0 0 5,14 16-2,-14-16-2,10 12-4,-5-4 10,2 0-9,-2-2 14,-5-6-6,14 12-6,-9-6-7,-5-6 11,9 10 4,-9-10-3,6 5-4,-6-5 5,11 4 3,-11-4-1,0 0 5,22 0-3,-22 0-1,0 0 9,22-7-10,-10 5-3,-12 2-2,19-8-5,-7 5 2,-4-4 3,4 2-4,-12 5 17,14-11-4,-2 7-14,-12 4 0,15-6-7,-15 6 2,11-2 3,-11 2 3,0 0-12,0 0 0,13-7-14,-13 7-8,0 0-20,14 11-18,-7-3-22,-2 1-26,0 0-26,4 4-30,-1 4-34,6-2-39,-6-2-30,1 2-243,3-1-563,3 1 249</inkml:trace>
          <inkml:trace contextRef="#ctx0" brushRef="#br0" timeOffset="105849.8924">19294 6091 227,'0'0'277,"0"0"-11,12-4-13,-12 4-18,0 0-22,0 0-21,0 0-17,0 0-21,0 0-15,0 0-13,0 0-16,0 0-14,0 0-9,0 0-10,0 0-7,0 0-5,0 0-5,0 0-7,0 0-3,0 0-5,0 0-5,0 0-4,-41 14-4,41-14 0,-22 2-6,10-2-2,12 0 0,-19 0-7,19 0 0,0 0-2,-17 0 1,17 0-3,0 0-2,0 0 1,-15-5 1,15 5-2,0 0 3,0 0-7,0 0 5,10-27-6,-10 27 7,12-13 11,-3 8-14,-3-3-4,-6 8 2,16-9-1,-9 4-2,-7 5-3,15-4-1,-15 4-16,17 0 4,-17 0-19,0 0-16,0 0-19,16 4-17,-16-4-30,0 0-38,0 19-50,0-19-44,-18 17-168,10-10-446,8-7 197</inkml:trace>
          <inkml:trace contextRef="#ctx0" brushRef="#br0" timeOffset="113229.0072">19330 6115 95,'0'0'150,"0"0"-18,0 0-14,0 0-8,0 0-7,0 0-14,0 0-2,0 0-15,0 0 0,0 0-8,0 0-4,0 0-2,0 0-4,0 0-8,0 0-2,0 0-1,0 0-9,0 0 9,0 0-11,0 0-10,0 0 8,0 0-6,0 0-7,0 0 6,0 0-6,0 0 1,0 0 5,0 0 5,0 0-2,0 0 7,0 0 0,0 0-9,9-12 5,-9 12-2,0 0-3,8-9-2,-8 9 4,0 0-7,9-7-5,-9 7-1,0 0 1,17-6-4,-17 6-2,0 0 0,12-3 0,-12 3-3,0 0-4,14-4-2,-14 4 4,0 0-3,0 0 0,0 0 1,0 0-1,0 0-2,0 0 1,0 0 4,0 0-14,0 0 13,0 0-3,0 0 8,0 0-4,0 0-3,0 0-2,0 0-7,0 0-3,0 0-6,0 0-21,0 0-14,-52-1-12,42-2-27,-2-4-22,2-1-24,-2 3-115,-2-6-272,9 3 120</inkml:trace>
          <inkml:trace contextRef="#ctx0" brushRef="#br0" timeOffset="191993.4193">16787 6654 33,'0'0'51,"0"0"0,-5-28-6,5 28-3,0 0-9,0 0-6,0 0 3,0 0-4,0 0 4,0 0-11,0 0-1,0 0-4,0 0 3,0 0-5,0 0 3,0 0 0,0 0-10,0 0 4,0 0-2,0 0-4,0 0 4,0 0 2,0 0-17,0 0 16,0 0 0,0 0-1,0 0-7,0 0 4,0 0-3,0 0 8,0 0-4,0 0-6,0 0 7,0 0-3,0 0 1,0 0-1,0 0 0,0 0-5,0 0 4,0 0-3,0 0 8,0 0-3,0 0 5,0 0-4,7 37 1,-7-37 8,0 0-9,0 0-1,0 0 8,0 0-2,0 0 6,0 0 0,0 0-9,0 0 6,0 0-2,0 0-7,0 0 5,0 0-3,0 0 2,0 0-6,0 0 1,0 0 3,0 0-4,0 0 2,0 0-3,0 0-2,0 0 11,0 0-18,0 0 11,0 0 0,0 0 2,0 0-2,0 0 8,0 0-12,0 0 1,0 0-1,0 0 1,0 0 4,0 0-1,0 0-5,0 0 8,0 0-6,0 0 0,3 14-1,-3-14-1,0 0 12,0 0-12,0 0 3,0 0 1,0 0-5,0 0 4,0 0 1,0 0 2,0 0 6,0 0-7,0 0-6,0 0 10,0 0-5,0 0-6,0 0 7,0 0 0,0 0 4,0 0-5,0 0 3,0 0-4,0 0 4,0 0 7,0 0-4,0 0 0,0 0 1,0 0-7,0 0 0,0 0 3,0 0 0,0 0-6,0 0 7,0 0 1,0 0 3,0 0-4,0 0-3,0 0 9,2 11-1,-2-11-3,0 0-2,0 0 11,0 0-2,0 0-3,0 0 4,0 0-3,0 0-5,0 0 9,0 0 0,0 0-4,0 0-6,0 0 3,0 0-1,0 0 3,0 0-12,0 0 10,0 0-8,0 0 4,0 0-1,0 0-5,0 0 6,0 0-3,0 0 7,0 0-4,0 0 0,0 0-12,0 0 6,0 0 3,0 0-10,0 0 9,0 0 1,-15 3-6,15-3-1,0 0 7,0 0-6,0 0 8,0 0-1,0 0-3,0 0-5,0 0 3,0 0 6,0 0-13,0 0 9,0 0-4,0 0 2,0 0-4,0 0 4,0 0 1,0 0-1,0 0 3,0 0-1,0 0 5,0 0-10,0 0 4,0 0-3,0 0-3,0 0 10,0 0-6,0 0-1,0 0 13,0 0-9,0 0 5,0 0-4,0 0-7,0 0 12,0 0 4,0 0-13,0 0 2,0 0 12,0 0-11,0 0 8,0 0 0,0 0-6,0 0-2,0 0 3,0 0-4,0 0 4,0 0 5,0 0-5,0 0-1,0 0 3,0 0-3,0 0-1,0 0 4,0 0 2,0 0-2,0 0-5,0 0-1,0 0 11,0 0-8,0 0-5,0 0 14,0 0-12,0 0-14,0 0 10,0 0 4,0 0-1,0 0 3,0 0-5,22 6-16,-22-6-3,10 6-19,-10-6-13,14 7-15,-6-1-10,1 0-87,-2-2-181,-7-4 80</inkml:trace>
        </inkml:traceGroup>
        <inkml:traceGroup>
          <inkml:annotationXML>
            <emma:emma xmlns:emma="http://www.w3.org/2003/04/emma" version="1.0">
              <emma:interpretation id="{8BEDDBCD-CC2B-4E81-9D69-F812C9718897}" emma:medium="tactile" emma:mode="ink">
                <msink:context xmlns:msink="http://schemas.microsoft.com/ink/2010/main" type="inkWord" rotatedBoundingBox="21894,6999 24689,7065 24671,7819 21876,7753"/>
              </emma:interpretation>
              <emma:one-of disjunction-type="recognition" id="oneOf36">
                <emma:interpretation id="interp174" emma:lang="en-IN" emma:confidence="0">
                  <emma:literal>Draw</emma:literal>
                </emma:interpretation>
                <emma:interpretation id="interp175" emma:lang="en-IN" emma:confidence="0">
                  <emma:literal>braw</emma:literal>
                </emma:interpretation>
                <emma:interpretation id="interp176" emma:lang="en-IN" emma:confidence="0">
                  <emma:literal>brain</emma:literal>
                </emma:interpretation>
                <emma:interpretation id="interp177" emma:lang="en-IN" emma:confidence="0">
                  <emma:literal>bran</emma:literal>
                </emma:interpretation>
                <emma:interpretation id="interp178" emma:lang="en-IN" emma:confidence="0">
                  <emma:literal>Draws</emma:literal>
                </emma:interpretation>
              </emma:one-of>
            </emma:emma>
          </inkml:annotationXML>
          <inkml:trace contextRef="#ctx0" brushRef="#br0" timeOffset="113587.875">19986 5785 1,'-3'-17'288,"3"17"2,-4-13-16,4 13-13,0 0-13,-2-13-17,2 13-22,0 0-18,0 0-23,0 0-23,0 0-11,0 0-15,-1-14-2,1 14-24,0 0-8,0 0-11,0 0 9,0 0 15,-16 35-3,10-18-5,-3 2-7,-3 6 3,5 4-2,-5 1-14,2 1 0,0-5-5,1 5-2,2 0-10,-5-2-1,2 3-3,0-4-9,5 0 2,-7-1-11,7-1-2,0 0 5,-4 3-8,7-5-19,-3-4-30,2 0-27,-1-4-27,1-1-35,0 2-37,1-5-36,0-4-34,2-8-13,-3 18-27,3-18-220,0 0-519,0 0 230</inkml:trace>
          <inkml:trace contextRef="#ctx0" brushRef="#br0" timeOffset="113816.7356">19911 5867 194,'7'-9'205,"1"2"-6,-8 7-1,14-8-17,-6 3-7,-8 5-21,26 0-8,-7 5-11,-4-2 9,2 6-14,2 2-11,-4 2-5,1 0-2,3 10-17,-1-1-6,-6 1-11,2 4-3,-5-4-8,-3-2-8,1 3-5,0 4-7,-10-8 0,3-2 1,-4 7-7,-3-7-3,-1 3-13,-9 1-25,1-9-23,-11 4-32,1-3-38,-15 5-38,-1-5-40,-8-5-47,-3 1-157,7-3-405,15-4 180</inkml:trace>
          <inkml:trace contextRef="#ctx0" brushRef="#br0" timeOffset="114182.6831">20372 6115 2173,'7'-6'21,"1"-2"44,3 1 24,-11 7-30,18-8-11,-9 3 1,1 2-6,-10 3-5,29 1-1,-13 7 5,-1 3-3,2 0-2,5 9-4,0 2-2,-6 1-5,-1 1 2,1 1-6,-3 2-2,-6-2 0,-2-6-2,-1 1 0,-4 0 0,-7 3-4,2-6 0,-6-1-6,1 0-4,-2 0-13,2 0-2,-5-3-2,3-2-4,-5 2-5,8-10-3,-3 4 4,-7-1-1,9-3 5,10-3 1,-19 0 3,19 0 1,0 0 4,-19-9-2,16 0 6,-4-7 0,4-2-1,6-1 0,1 1 1,4-8 1,9 1 3,2-3-3,10-7-2,2 3-4,3 1-16,5 5-13,-1 3-28,3 1-23,-7 9-24,14 4-29,0 1-16,-1 7-28,-12 1-138,2 1-350,-1 3 156</inkml:trace>
          <inkml:trace contextRef="#ctx0" brushRef="#br0" timeOffset="114627.5182">21267 6198 218,'0'0'255,"3"-11"-6,-3 11-10,0 0-11,0 0-18,0 0-15,0-17-19,0 17-21,0 0-14,0 0-20,0 0-14,0 0-9,0 0-13,0 0-9,0 0-8,0 0-1,0 0-3,-44 24-12,29-15-4,-1 3-6,-1 1-8,9-5 1,-8 6-6,3-2 0,1 2-7,1 0 4,3-3-4,1 2-3,0-1-3,2-5 1,5-7-2,-7 14 3,7-14-2,-3 15 4,3-15 6,0 0 4,7 15-1,-7-15 4,15 5-2,-5-3 0,-10-2-4,22-2 2,-1-3-3,-4-2 5,2-1-3,0 0-3,-1-4-1,1-1 6,3-5-6,-6 5 3,6-2-3,-8 2 0,1-2-5,0 2 1,-4 1 3,1 4 9,-2 0-4,-3 1-4,-7 7-1,12-13-8,-12 13 1,10-6-6,-10 6-1,8-5-13,-8 5 1,0 0 5,0 0-3,0 0 2,0 0 2,0 0-3,-12 44 1,6-33 4,2 7-3,-3-3-13,6 4-17,-3-3-27,1-1-30,3-3-21,0 9-29,-4-6-31,4-15-23,7 23-30,-3-13-15,4-3-16,-8-7-160,14 9-444,-14-9 196</inkml:trace>
          <inkml:trace contextRef="#ctx0" brushRef="#br0" timeOffset="115161.2121">21663 6223 46,'7'-13'174,"2"5"8,1-2 9,-2 3 5,-8 7 8,7-15 0,0 9-8,-7 6-13,9-5-16,-9 5-18,0 0-13,10-8-16,-10 8-13,0 0-14,0 0-11,0 0-6,0 0-9,0 0-5,0 0-6,0 0 0,7 21-5,-7-21-5,1 18 4,-1-6-7,4 0-5,-1 2-1,1 1-3,-1-2 0,0 1-3,6 1-2,-6-1-4,1-2-3,3-2 2,1-2-5,-1 1 2,0-1 1,-7-8-7,8 11 5,-1-9-5,-7-2 1,16 5-3,-16-5 1,0 0-4,25-7 4,-9 1-6,-10 1-2,10-7 2,-6 4-1,2-5 0,3 1-2,-1-4-2,1 2 3,-4 5-3,1-3 3,3-1-5,-5 3 1,-1-2 3,1 5-5,0-1 3,-5 0 7,2 1 3,-7 7 1,12-10-6,-12 10-5,7-5-5,-7 5 1,0 0-2,0 0 2,0 0-3,0 0 4,0 0-3,19 18 4,-16-8-3,4 0 6,-7 9-5,5-9 4,2 8-2,-4-3 2,8 1-3,-3 1 7,-1-2-1,5 0-5,-2-1 3,6-2 3,-1 4-2,2-5 2,-5-3 2,10 0 0,-3-5 0,0-3-1,3-2 1,-3 1 3,3-7-4,0-4 2,0-1-4,4-5 3,-4-2-1,0-4 3,-3-4-5,0 4 8,3-3 9,-7-1-1,-1 3-7,-2 1 1,-5 7 1,0-3 0,-2-1-5,-5 2 3,10 3-5,-10 1-1,0 3-4,0 12-20,-7-21-44,0 13-44,-4 4-38,-5 2-48,16 2-47,-36 2-60,9 7-169,-2-5-504,3 7 223</inkml:trace>
        </inkml:traceGroup>
      </inkml:traceGroup>
      <inkml:traceGroup>
        <inkml:annotationXML>
          <emma:emma xmlns:emma="http://www.w3.org/2003/04/emma" version="1.0">
            <emma:interpretation id="{DD961C63-775B-4E13-9F8D-D0EF434447A8}" emma:medium="tactile" emma:mode="ink">
              <msink:context xmlns:msink="http://schemas.microsoft.com/ink/2010/main" type="line" rotatedBoundingBox="2005,7397 24393,7869 24358,9544 1970,9071"/>
            </emma:interpretation>
          </emma:emma>
        </inkml:annotationXML>
        <inkml:traceGroup>
          <inkml:annotationXML>
            <emma:emma xmlns:emma="http://www.w3.org/2003/04/emma" version="1.0">
              <emma:interpretation id="{051A78F5-6BB9-46B2-AF07-6C67B3D82E32}" emma:medium="tactile" emma:mode="ink">
                <msink:context xmlns:msink="http://schemas.microsoft.com/ink/2010/main" type="inkWord" rotatedBoundingBox="1994,7943 3462,7974 3441,8967 1973,8936"/>
              </emma:interpretation>
              <emma:one-of disjunction-type="recognition" id="oneOf37">
                <emma:interpretation id="interp179" emma:lang="en-IN" emma:confidence="0">
                  <emma:literal>its</emma:literal>
                </emma:interpretation>
                <emma:interpretation id="interp180" emma:lang="en-IN" emma:confidence="0">
                  <emma:literal>ifs</emma:literal>
                </emma:interpretation>
                <emma:interpretation id="interp181" emma:lang="en-IN" emma:confidence="0">
                  <emma:literal>'its</emma:literal>
                </emma:interpretation>
                <emma:interpretation id="interp182" emma:lang="en-IN" emma:confidence="0">
                  <emma:literal>'Its</emma:literal>
                </emma:interpretation>
                <emma:interpretation id="interp183" emma:lang="en-IN" emma:confidence="0">
                  <emma:literal>it,</emma:literal>
                </emma:interpretation>
              </emma:one-of>
            </emma:emma>
          </inkml:annotationXML>
          <inkml:trace contextRef="#ctx0" brushRef="#br0" timeOffset="116303.9459">45 7057 244,'0'0'250,"-9"-13"-4,9 13-10,-10-10-15,10 10-24,0 0-19,-3-8-23,3 8-16,0 0-14,0 0-10,0 0-6,0 0 0,-16 35-4,13-18-9,-1 3-6,1 0-8,-2 10-7,-2 0-2,0 10-11,-5-11-4,5 10-6,-1-7-6,1-1 0,-7 13-5,3-6-9,4 0-2,-2-6-22,-1-4-25,6 1-31,-1 1-41,2-5-48,0-5-35,3-8-33,3-3-28,-3-9-154,3 7-418,-3-7 184</inkml:trace>
          <inkml:trace contextRef="#ctx0" brushRef="#br0" timeOffset="116560.8004">-3 6860 87,'0'-26'262,"-5"-1"1,5 1 0,0 7-9,0 3-14,0 0-19,0 2-5,0 14-35,0-21-17,0 21-20,0-13-17,0 13-27,5-12-37,-5 12-35,0 0-25,0 0-24,0 0-26,0 0-33,0 0-34,17 28-31,-12-10-30,6-1-164,-5 1-368,10 1 163</inkml:trace>
          <inkml:trace contextRef="#ctx0" brushRef="#br0" timeOffset="117199.9497">182 7298 56,'-7'-16'271,"7"16"-18,-4-13-14,4 13-18,-3-13-21,3 13-21,0 0-21,17-15-15,-5 12-13,10-6-12,12 2-14,14-2-11,0 2-10,3 3-9,5-4-4,8 5-7,-1 3-8,0-1 8,0-4-4,4 5-4,-4 0-5,-3-2-6,3 0-3,-1-1-6,-10 3-4,5-4-2,-9 0-7,-13-3 3,-4 6-4,-9-3 4,-3 4-4,-2-4 12,-5 1 12,-1 0 5,-11 3-2,15-11-6,-15 11 1,3-11-4,-3 11-6,0 0-5,-22-19-4,5 14-4,2 1 2,-8 4-7,5-4 0,-8 7-1,7-2 0,0 1-8,1 1 3,4 0-2,-1 5 0,4 0-2,-1-4-2,6 3-1,-3 5-1,6-3 1,-4 0-2,3 4 2,4 2-2,4 0 1,3 1 1,5 0-2,-2-1 4,5 1-3,4 4-2,3 0 1,-8-6 9,1 1 4,4-3 1,-5 3 1,1-3 2,7-1-3,-6-1-4,-4-3 3,1 1-3,-2 0 4,-6-4-9,-5-4 8,12 9 3,-12-9-7,6 7 3,-6-7-2,0 0 8,0 0-6,0 0 1,-27 16 6,7-14-2,-15 1-8,1 2 2,-10-3 2,-7 2-17,3-3-16,-2-1-19,6-1-26,8-3-27,2 4-36,0-1-40,5-1-49,0-5-48,-2 1-215,16-1-519,1 3 231</inkml:trace>
          <inkml:trace contextRef="#ctx0" brushRef="#br0" timeOffset="116699.72">463 6793 176,'5'-6'288,"-5"6"6,11-9-1,-11 9-9,7-8-9,-7 8-27,0 0-21,0 0-22,8-8-23,-8 8-22,0 0-21,0 0-15,0 0-12,0 0-8,0 0-11,7 32-16,-4-12 2,-3 7-8,0 6 0,-3 6-15,3 7-5,-7 1 5,4 1-14,-2-2-2,5 2-3,-4-3-9,1 0-14,-1 1-26,-8-5-33,12-6-33,-7-5-40,4 3-45,-4-2-52,2-3-36,-2-1-240,0-11-532,2-1 236</inkml:trace>
        </inkml:traceGroup>
        <inkml:traceGroup>
          <inkml:annotationXML>
            <emma:emma xmlns:emma="http://www.w3.org/2003/04/emma" version="1.0">
              <emma:interpretation id="{2CC8A137-D508-4219-8091-90EF96F9E126}" emma:medium="tactile" emma:mode="ink">
                <msink:context xmlns:msink="http://schemas.microsoft.com/ink/2010/main" type="inkWord" rotatedBoundingBox="4749,7759 10354,7877 10325,9248 4720,9129"/>
              </emma:interpretation>
              <emma:one-of disjunction-type="recognition" id="oneOf38">
                <emma:interpretation id="interp184" emma:lang="en-IN" emma:confidence="0">
                  <emma:literal>projection</emma:literal>
                </emma:interpretation>
                <emma:interpretation id="interp185" emma:lang="en-IN" emma:confidence="0">
                  <emma:literal>projections</emma:literal>
                </emma:interpretation>
                <emma:interpretation id="interp186" emma:lang="en-IN" emma:confidence="0">
                  <emma:literal>Projection</emma:literal>
                </emma:interpretation>
                <emma:interpretation id="interp187" emma:lang="en-IN" emma:confidence="0">
                  <emma:literal>Projections</emma:literal>
                </emma:interpretation>
                <emma:interpretation id="interp188" emma:lang="en-IN" emma:confidence="0">
                  <emma:literal>projecting</emma:literal>
                </emma:interpretation>
              </emma:one-of>
            </emma:emma>
          </inkml:annotationXML>
          <inkml:trace contextRef="#ctx0" brushRef="#br0" timeOffset="117668.6823">2894 6815 278,'-11'-17'324,"5"5"3,2 0 1,4 12-8,-8-15-3,8 15-28,-4-9-26,4 9-26,-7-11-22,7 11-27,0 0-22,0 0-23,0 0-10,0 0-1,0 0-19,-13 31-2,8-7-7,1 3-10,-1 4 2,-4 9-12,1 5-8,-4-4-3,9 2-9,-9 2-12,1 1-1,3 0-3,-6 5-9,4-6 9,-2 3-14,2 0-6,-2 0-1,0 3 2,0-4-11,2-1-28,-2-2-26,3 1-34,4-15-29,-4 16-39,6-12-29,-2-3-46,3-3-56,0-13-22,4 3-46,-4-8-200,2-10-581,4 11 257</inkml:trace>
          <inkml:trace contextRef="#ctx0" brushRef="#br0" timeOffset="117896.5542">2772 7100 244,'7'-19'285,"0"-1"-2,-5 3 3,5 0-13,-1-1-21,3 8-23,-1 1-26,-1-2-17,0 3-25,2 2-19,-9 6-14,29-7-11,-14 5-8,4 2-21,-2 5 0,5 4-7,-3 0-11,7 6 3,-1 4-14,-3 1-4,-3 2-7,-3-2-8,-5 5 0,0 1-6,-4-1 3,-2 2-9,-10 0 1,-2-3-3,0 3-4,-3-2 7,-4-2-20,-6-2-2,2 1-14,-2-3-15,-4 0-14,0-3-19,2-7-17,-4 1-21,4-5-30,2 1-35,-3-4-33,5-6-37,-3 0-235,-5-3-501,13-6 221</inkml:trace>
          <inkml:trace contextRef="#ctx0" brushRef="#br0" timeOffset="118278.1948">3281 7106 40,'0'0'278,"11"-9"-10,-11 9-10,10-5-18,-10 5-20,0 0-23,12-8-21,-12 8-18,0 0-17,20 8-3,-9-2-13,2 3-11,9 2-9,-5-1 21,9 8-13,-5-1-9,6 3-11,-3 2-8,-7-1-15,3 0-8,1-1-5,-11-3-4,7 3 0,-5-4-8,-3 1-2,-2-1-6,-2 1-6,-4-6-6,-2 2-4,1-13-11,-9 19-8,1-11-9,-3-3-11,-4 2-6,-2-6-3,-2-2-1,0-3 2,1 0 3,2-7 0,1 2 5,3-6 4,0 0-3,3-11 3,4-1 2,0 0-1,5-2 7,5-4 0,5 2 6,6-8-4,-6 11 3,7 3-2,2-1 0,0 4 3,1 2-6,2-1 6,2 2-5,9 8-3,-4-1-5,2-1-10,-1 8-18,4-3-13,-3 1-16,7 7-21,-8 0-26,5 7-35,-6-2-24,7-2-33,-14 2-164,-3 3-404,-4 0 179</inkml:trace>
          <inkml:trace contextRef="#ctx0" brushRef="#br0" timeOffset="118914.7811">4226 7070 42,'0'0'134,"-2"-9"-1,2 9 0,0 0-1,0 0-3,-2-19-2,2 19-3,0 0 6,-1-12-2,1 12 0,0 0-2,0 0-6,0 0 4,-4-12-12,4 12-5,0 0-5,0 0-4,0 0-9,0 0-10,0 0-6,0 0-6,0 0-7,0 0-9,0 0-6,-8-9-5,8 9-5,0 0 0,0 0 1,-14 28-3,5-8 0,1-5 1,-2 3-1,-1 2 3,-1 3-1,4-2-2,1-1-2,-3-3-4,1 6-2,3-3 2,0 0-5,0 1-1,2-4-5,2 0 3,-1-4-2,3-2-1,0-11 2,2 17 2,1-7 3,-3-10 7,10 13 9,-1-9 2,-9-4 4,19 0-6,-1-6-3,1 1-3,9-8 1,-11 5 3,3-8-2,-1-4-2,3-3-2,-3-2-8,-4-2 2,-6-1 2,3 3 2,-7-2-4,0-2-4,-2 1 3,-4 6-1,-1-4-4,-3 6 1,0 0 0,-4 4-6,1 1-6,-1 0-1,-1 5 1,-5 2-9,1 1-19,-5 5-16,-1 0-17,-3 2-30,-2 2-27,-6 4-28,0 3-38,1 1-37,4 2-28,-1 1-37,-1 3-162,10-4-476,-1 3 211</inkml:trace>
          <inkml:trace contextRef="#ctx0" brushRef="#br0" timeOffset="119281.8021">4678 7054 219,'-8'-17'300,"8"17"-10,0 0-16,-7-8-23,7 8-26,0 0-24,0 0-26,0 0-16,0 0-12,0 0-6,0 0-3,0 0-6,9 41-4,-4-22-13,-4 2 2,6 6-10,-3 1-1,6 1-6,-8 3-8,1-4-6,-3 7-7,5 6-12,-5-9 3,-2-1-5,-4-3-9,-1 2-4,-2-5-7,-4 3-3,-1 2-8,-2 0 4,-2-5-3,-1 3 1,-3-5-5,-2-2-2,0-3-1,0 0-17,0-6 3,-7 3-12,1-5-3,7-7-12,-7-4-11,-1-2-15,4-9-18,1-2-25,0-4-23,2-3-26,-5-11-43,11-7-38,2-6-45,3 2-55,4-7-160,11 1-511,3-3 226</inkml:trace>
          <inkml:trace contextRef="#ctx0" brushRef="#br0" timeOffset="119462.6924">4723 6725 236,'-4'-17'270,"4"17"-16,-3-18-23,1 8-26,2 10-18,-5-17-26,5 17-27,0 0-45,-7-13-46,7 13-43,0 0-38,0 0-39,0 0-32,0 0-156,0 0-286,31 30 127</inkml:trace>
          <inkml:trace contextRef="#ctx0" brushRef="#br0" timeOffset="189541.8139">3572 6503 25,'0'0'56,"0"0"-5,0 0-18,0 0 10,0 0-10,0 0-1,0 0-8,0 0-4,0 0 0,0 0 0,0 0-6,0 0-17,0 0-8,0 0-2,0 0-12,0 0-29,12 35-57,-12-35 25</inkml:trace>
          <inkml:trace contextRef="#ctx0" brushRef="#br0" timeOffset="120223.6576">5095 7106 57,'7'-9'218,"1"1"-14,1-7-19,1 2-16,4 1-17,0-3-20,-1 3-5,-3-1-28,4-2 6,-5 3-13,4 1-6,-6 3-8,2-2 2,-6 0-9,4 1-3,-5 0-9,3-5-3,-5 14-4,1-17-3,-1 17-2,-1-16-5,1 16-8,-9-9-2,9 9-5,-8-9 0,8 9-7,0 0 2,-28 4-5,28-4-3,-24 14 0,9-4 1,5 4 0,-6-1-1,3 3 2,-1 3 5,6-3 21,-8 8-1,8 0 1,3-2 8,-2 3-3,5-5-4,-3 6-2,8-7 0,1 3-3,3-4-3,5 7-3,3-3 4,5-2-3,-1-6-4,7-4-1,3 2-5,3-4-1,2-1-10,11-7-10,-11 0-7,10-3-11,-8-3-2,-2 0-2,1-2 3,-3-4-3,-3-8 2,9-3 2,-14 2 2,-1-1 1,-2-4 4,-4 3 0,-2-1 3,-1-2 6,-5 6 6,-3 3 2,1-3 9,-3 3 1,3 0 5,-6 2 1,-1 2-2,0 13 6,4-17-4,-3 2-2,-1 15-2,0 0-6,2-15 2,-2 15-9,0 0 2,0 0-4,0 0 0,0 0 1,0 0 1,-27 20-4,16-7 4,8 6-2,-4-3 3,-1 3 9,1 2 5,-2 2 1,4-3 10,4 1-3,1-1 4,0 0-2,-2 0 0,4 0-6,-1 3 2,1-5-3,5 0-3,1-1-1,3-4-1,-1 1 1,5 0-6,2-4 3,4 2-1,-1-9-11,2 0-2,-1-3-10,-1-5-2,11-3-2,-2 0 6,-3-9 1,1 7-1,4-9-2,-6-3 5,1-1-2,-9-5 4,9-5 6,-11 5 7,4 0 11,-2 3 16,-3-3 3,1 5 21,-8 4 13,1 1 7,1 3 9,1 2 9,-5 1-3,0 2 0,1 1-1,-6 9-13,6-12-11,-6 12-6,7-12-9,-7 12-7,0 0-16,0 0 0,0 0-4,0 0-2,0 0-6,0 0-3,-10 48 0,5-21-6,-2-1 1,-1 4-20,1-2-31,-2-2-17,2 3-42,-1-3-37,1 1-37,0-1-44,0 1-49,4-8-62,1 0-52,-5-1-205,4-8-626,3-10 276</inkml:trace>
          <inkml:trace contextRef="#ctx0" brushRef="#br0" timeOffset="120585.8408">5968 7085 177,'0'0'301,"-5"-13"-17,5 13-22,0 0-23,-5-11-27,5 11-19,0 0-17,0 0-25,27-4-15,-12 4-12,7 0-8,7 5-13,-1-1-12,3 0-10,4 1-5,-2 2-11,16 1-11,-2-1-8,-15-6-11,14 3-1,-10-3-4,2-1-4,-6 0 2,4-1-3,-7-1-7,-5 2 4,-2-3 9,-5-4 14,-2 2 17,-1 2 17,-4-4 15,4 4 13,-5-3 7,-9 6 2,13-9 5,-13 9 4,10-10-2,-10 10 0,7-6-11,-7 6-1,0 0-10,9-7-16,-9 7-8,0 0-14,0 0-20,0 0 8,0 0-10,0 0-1,0 0-9,5 23 0,-5-23-3,-2 21-5,-3-7 0,2 4-4,-2 0 1,-1 0-1,1 1 1,0-1-19,-2 1-28,2-2-30,0 2-51,0-7-54,-2 7-55,0-6-69,6-5-69,1-8-307,-11 15-718,11-15 318</inkml:trace>
          <inkml:trace contextRef="#ctx0" brushRef="#br0" timeOffset="120745.7505">6714 6855 59,'-8'-18'326,"-1"3"-3,2-1-12,0-1-21,2 9-33,5 8-23,-3-19-26,3 19-31,-5-11-28,5 11-58,0 0-46,0 0-29,0 0-40,0 0-43,0 0-57,0 0-46,12 38-181,-7-21-379,5-5 169</inkml:trace>
          <inkml:trace contextRef="#ctx0" brushRef="#br0" timeOffset="121113.9047">7054 7013 250,'15'-4'284,"-15"4"-12,0 0-11,0 0-24,0 0-26,0 0-26,12 4-16,-12-4-18,0 0-17,0 0-11,-6 20-13,6-20-16,-4 22-5,2-5-10,-3 0-8,4 0-4,-3-1-5,2 2-6,2 0-6,-1 2-5,-1-4-5,2 3-4,0-4-1,2 3-4,-2-7-3,3 2-3,1-1-3,-3-2 2,8 0-1,-9-10-2,5 16 1,-5-16-4,8 5 2,-8-5-3,14 0-1,-14 0 1,0 0-7,24-14 2,-15 0 0,-3 5 2,3-3-3,-2-6-1,0 3 0,-4-5 4,2 1-1,-3-5-2,-6 0 13,6 3 6,-7 2 8,8 2 10,-3 1 5,0 4 5,0 12-11,-5-22-6,10 11-17,-5 11 10,-3-15-10,3 15-1,-3-12-15,3 12-14,0 0-14,0 0-15,-28 0-21,28 0-17,-19 17-29,11-9-25,-2 0-26,1 4-30,6-2-29,-1 1-22,4-11-29,5 27-154,6-12-452,2-4 200</inkml:trace>
          <inkml:trace contextRef="#ctx0" brushRef="#br0" timeOffset="121498.0513">7609 7170 139,'9'-5'314,"-9"5"-2,15-3-4,-15 3-10,14-7-28,-14 7-29,0 0-25,0 0-23,0 0-21,0 0-18,17 7-17,-17-7-11,0 0-11,-2 19-19,2-19-7,-7 22-7,4-6-11,-1-2-1,3 2-11,-4 1-5,5-6 0,0-11-7,-2 28-9,2-15-3,-4-2-2,4-11-6,6 20 0,-1-9 5,-5-11-7,5 11-1,-5-11-4,12 7-1,-4-4 4,-8-3-7,21 2 4,-2-4-3,-1-2-1,5-2-3,2-3-2,1-3 3,1 2-2,-6-1 3,4-1 15,-3-3 4,-1 5 26,-6 0-4,4-2 13,-5 8-5,-1-8 4,-2 8-18,-3 0 19,-8 4-13,16-8-2,-8 3-6,-8 5-24,0 0 8,14-7 6,-14 7-14,0 0 3,19 7-8,-19-7-7,10 9 7,-10-9-1,15 12-7,-6-4 0,-2 0-14,1-1-9,4 2-8,-3 0-27,1-2-31,3 3-20,-4-4-25,0 1-31,4 5-32,-6-7-37,3 0-47,9-3-45,-10-1-255,8-1-617,-17 0 273</inkml:trace>
        </inkml:traceGroup>
        <inkml:traceGroup>
          <inkml:annotationXML>
            <emma:emma xmlns:emma="http://www.w3.org/2003/04/emma" version="1.0">
              <emma:interpretation id="{97854AA8-D566-467A-9695-D2E2417B1503}" emma:medium="tactile" emma:mode="ink">
                <msink:context xmlns:msink="http://schemas.microsoft.com/ink/2010/main" type="inkWord" rotatedBoundingBox="10550,7577 12805,7625 12784,8602 10530,8555"/>
              </emma:interpretation>
              <emma:one-of disjunction-type="recognition" id="oneOf39">
                <emma:interpretation id="interp189" emma:lang="en-IN" emma:confidence="0">
                  <emma:literal>and</emma:literal>
                </emma:interpretation>
                <emma:interpretation id="interp190" emma:lang="en-IN" emma:confidence="0">
                  <emma:literal>land</emma:literal>
                </emma:interpretation>
                <emma:interpretation id="interp191" emma:lang="en-IN" emma:confidence="0">
                  <emma:literal>sand</emma:literal>
                </emma:interpretation>
                <emma:interpretation id="interp192" emma:lang="en-IN" emma:confidence="0">
                  <emma:literal>hand</emma:literal>
                </emma:interpretation>
                <emma:interpretation id="interp193" emma:lang="en-IN" emma:confidence="0">
                  <emma:literal>Land</emma:literal>
                </emma:interpretation>
              </emma:one-of>
            </emma:emma>
          </inkml:annotationXML>
          <inkml:trace contextRef="#ctx0" brushRef="#br0" timeOffset="123601.3929">8917 6963 90,'11'-12'188,"0"-2"-3,0 2-2,-3-3-7,-1 5-4,-2 2-8,2-1-13,-7 9-9,9-13-8,-9 13-2,6-10-15,-6 10-9,4-8-13,-4 8-11,0 0-11,0 0-4,-12-15-11,12 15-5,-22-2-6,22 2-5,-36 6-7,7-1-1,-2 4-4,-1 6-6,-11 4-1,5 5 0,4 0-6,7-3-1,1 0-3,2 2 0,4 2 0,3 2-3,1-6-4,8 4 0,-2 1 2,6-6 2,2 0-5,4 0-2,0 0 1,3 0 1,-3-8 1,6 0-1,1-1 3,4-2 2,-2-4-4,1 1 2,-2-5 1,10 1 3,-3-4-5,2-4 5,-3 5 7,2-5-1,3-7 2,-4 4-2,3-4 3,-2 0 1,4-5 2,-9 1 11,6-4-8,0-4 5,-2 2-3,-2-9 3,-1 8 4,3-3-2,-5 2 2,-2-2 5,-3 10 1,0-2 11,-4 4-12,4 1 4,0 0 0,-5 5-7,-2 9-7,3-14 1,-3 14 0,7-10-19,-7 10 1,0 0-3,5-7-5,-5 7-1,0 0-4,0 0 2,0 0 2,0 0-7,-10 37-7,5-20-5,1 3-17,3-1-10,-4 6-15,3 1-13,-2 0-19,8-2-14,-1 3-27,1-8-21,-1 3-24,4-5-28,3-4-13,2 2-190,2-4-437,-2 1 195</inkml:trace>
          <inkml:trace contextRef="#ctx0" brushRef="#br0" timeOffset="123985.1734">9375 7036 36,'7'-9'268,"-2"0"2,-2-2 21,-3 11 0,7-16-9,-7 16-20,7-10-20,-7 10-20,0 0-28,5-10-18,-5 10-24,0 0-13,0 0-17,5-8-11,-5 8-16,0 0-13,0 0-3,0 0-9,0 0-11,4 35-2,-4-24-2,0 7-6,-4-4-7,4 2-4,-1-1-4,1-15-10,1 26 2,-1-14-4,4-2-11,-4-10-6,1 17-3,-1-17-6,2 14 5,-2-14-1,0 12-1,0-12 1,0 0 2,4 13 10,-4-13 0,0 0 4,0 0 9,0 0-2,0 0-3,0 0-3,32-31 6,-17 14-9,2-5-4,2 1-1,-2-2 7,4 2-1,-2 1-10,-6 1 10,1 3 0,1 3-9,-4 1 2,-3 4-2,1-2-4,-3 4-8,-6 6 3,16-9 1,-9 6-6,-7 3-11,0 0-6,18 1-4,-18-1-2,11 11-8,-6-2-14,0 3-17,0 1-17,4 1-16,-4 2-27,-2 2-24,1 0-29,6 2-31,2-3-24,-4 3-210,-1-2-483,3-4 214</inkml:trace>
          <inkml:trace contextRef="#ctx0" brushRef="#br0" timeOffset="124447.909">10485 6897 210,'5'-15'230,"-5"3"-8,0 12-9,0-21-22,-5 9-19,5 12-11,-12-16-27,0 9-9,0 0-13,-5 1-13,0 1-9,-2 5-11,-10 5-10,0-4-4,-7 6-7,9 5-8,-16 4-7,4 2-4,10 1-2,-9 9-5,13-5-3,-2-2-3,3 4-3,7 2-1,-2 1-2,7-4-4,-2-2-2,6-2 1,2 2-1,6-3-3,6 2 0,-5-5 2,8-1 0,5 2 0,1-6 1,2-3-2,5-3 0,7-3 1,0-4 3,5-2-5,-3-4 5,5-3-2,7-9 2,-13 2 12,8-7 1,-4-5-4,0-5 15,-1 1 0,-8-9 1,6-2 8,-4-2 0,-1-4 3,-4-2 5,0-4 7,9-14 7,-12 20 11,-2 6 12,-2 1 7,-6 6 14,-2 12-1,1-1 1,-3 2 7,2 9 1,-7 1-2,4 7-5,-4 8-12,5-20-17,-5 20-11,0-10-11,0 10-14,0 0-3,0 0-14,0 0 0,0 0-1,0 0-3,0 0-7,-22 63 2,15-28 0,-7 9-2,4 11-7,-4-4-5,1 2-18,1 5-26,0-4-27,-4 5-40,8-2-28,1-1-39,-2 1-47,3-1-55,4-6-75,-5-1-291,7-4-687,0-3 304</inkml:trace>
          <inkml:trace contextRef="#ctx0" brushRef="#br0" timeOffset="190365.3417">8470 6738 32,'0'0'42,"-24"-13"-5,24 13-4,0 0-3,0 0-2,0 0-2,0 0-5,0 0 0,0 0-4,0 0 0,0 0-5,0 0 3,0 0-2,0 0 0,0 0 1,0 0-2,0 0-3,0 0 1,0 0-2,0 0-2,0 0 5,0 0-5,0 0 2,0 0-4,0 0 10,0 0-9,0 0 15,0 0-3,0 0-9,0 0 11,0 0 1,0 0-8,0 0 8,0 0-7,0 0 2,0 0 0,0 0-3,0 0 7,0 0-6,0 0 2,0 0 1,0 0 6,0 0-11,0 0 0,0 0 9,0 0-7,0 0 3,0 0-1,0 0 2,0 0-2,0 0 2,0 0 0,0 0-2,0 0-6,0 0 10,0 0 0,0 0-4,0 0-9,0 0 27,0 0-11,0 0-6,0 0 3,0 0 5,0 0-9,0 0 0,0 0-1,0 0 2,0 0-2,0 0 0,0 0 1,0 0 0,0 0 0,0 0 0,0 0-3,0 0 7,0 0-15,0 0 13,0 0-11,0 0 11,0 0-3,0 0 2,0 0-7,0 0-4,0 0 7,0 0-3,0 0-4,0 0-2,0 0 3,0 0-6,0 0 5,0 0 0,0 0 4,0 0-3,0 0-3,0 0-5,0 0-2,0 0 1,0 0-13,0 0-2,0 0-18,0 0-11,0 0-19,0 0-12,0 0-29,0 0-64,41-15-185,-21 2 83</inkml:trace>
        </inkml:traceGroup>
        <inkml:traceGroup>
          <inkml:annotationXML>
            <emma:emma xmlns:emma="http://www.w3.org/2003/04/emma" version="1.0">
              <emma:interpretation id="{F01D542B-A9F9-4DB3-A067-A5C7459365C4}" emma:medium="tactile" emma:mode="ink">
                <msink:context xmlns:msink="http://schemas.microsoft.com/ink/2010/main" type="inkWord" rotatedBoundingBox="13649,7953 19305,8072 19286,8934 13631,8814"/>
              </emma:interpretation>
              <emma:one-of disjunction-type="recognition" id="oneOf40">
                <emma:interpretation id="interp194" emma:lang="en-IN" emma:confidence="0">
                  <emma:literal>determine</emma:literal>
                </emma:interpretation>
                <emma:interpretation id="interp195" emma:lang="en-IN" emma:confidence="0">
                  <emma:literal>determini</emma:literal>
                </emma:interpretation>
                <emma:interpretation id="interp196" emma:lang="en-IN" emma:confidence="0">
                  <emma:literal>determina</emma:literal>
                </emma:interpretation>
                <emma:interpretation id="interp197" emma:lang="en-IN" emma:confidence="0">
                  <emma:literal>determin</emma:literal>
                </emma:interpretation>
                <emma:interpretation id="interp198" emma:lang="en-IN" emma:confidence="0">
                  <emma:literal>defamin</emma:literal>
                </emma:interpretation>
              </emma:one-of>
            </emma:emma>
          </inkml:annotationXML>
          <inkml:trace contextRef="#ctx0" brushRef="#br0" timeOffset="125731.8999">12056 7050 156,'-13'-13'177,"2"5"2,-2-2-8,3 0-14,-2 0-15,0 2-10,0 2-16,1 0-12,-2 1-10,-4 2-7,1 3-11,16 0-5,-29-1-4,9 5-9,1 3-3,-1 2-8,-4 7-4,0 0-3,0 6-4,-4 0-3,-2 9-3,-1-2-4,9-5-1,5 4-4,-2-1-2,0-4 0,4 3-4,3-3 2,3-2-6,2-2 3,4-3-2,0 1-3,1 3-1,4-5 2,1-5 5,0 0 3,-3-10 5,12 13 9,-1-8 2,6-3-4,3-4-2,9-3 0,2-7-1,0 1 0,-2-7-1,8-6-2,-3 0-5,2-7-1,-3-1-5,1-8 2,-3 0 18,-4 0 0,0-8-1,-1 4 3,-6-3 2,1 1 11,-4 2-3,-2 4 6,-4 9 0,1 6 11,-6 0-1,1 8 1,-3-1-1,3 2-2,-6 5-5,3 2-5,-1 0 0,-3 9-10,5-14-9,-5 14-4,0 0-5,2-12-4,-2 12-1,0 0-6,0 0-1,0 0 2,0 0-5,0 0 2,0 0-5,0 48 5,-4-28 1,1 4-10,-4 3 7,4 1-3,-2 1 2,1 3-8,-1 0 7,0-1 1,2 1 3,-3 1-5,3-4-2,3 0 4,0 1-1,2 1-2,-2-13-1,7 10 0,-1-1 4,1-7-6,5-1 6,0-1-10,2-7 0,-2 4-8,7-6-2,-1-1 2,1-4 4,0-1-2,1-3 5,4 0-5,-3-2 1,-1-1 3,1-5-3,-4-2 1,5-6-2,-1-1 1,-6-2 0,2-3 1,2 0-3,-7-1 4,-2 5-5,0 1 6,-3-1 0,0 2 1,0-1 0,-4 1 1,-1 5-2,1-2 3,-3 13 3,2-20-6,-2 20 3,-2-10-2,2 10-5,0 0 5,0 0-4,-3-18 4,3 18-3,0 0 1,0 0 1,0 0 0,0 0 0,0 0 0,-33 21 1,23-10-3,-2-3 5,-1 5 1,2 0-3,-2 4 3,2 1-1,-2 2-1,-1 0-1,4-4 4,1 3-1,2-1 1,1 0-1,-1-1-1,3-1 4,1 0 0,3 0 0,3-1 0,1-2 0,1 3 4,2-1-6,5-7 9,-4 5-4,4-4 2,-2-3-3,6 3 2,4-2-1,-3-6-2,6 2 4,-3-1 1,2-2-3,1-6 0,4 3 2,-5-3 0,0 1-2,6-7 2,-11 3-5,8-7 0,-3 2-2,6-4 4,-6-4-3,-3 0 4,6-10 1,-6 5 2,3-1-4,-5 0 1,4-7-1,-6 7 10,1 5 8,-1 1 9,-1 1-5,-4 2 5,2 2 13,-3 1 7,-6 5 12,4 1 14,-2 0 7,2 3 5,-7 7 1,10-18-2,-10 18 0,5-10 6,-5 10-15,0 0-1,2-11-8,-2 11-9,0 0 2,0 0-14,0 0-1,5-11-7,-5 11-2,0 0 0,0 0-8,0 0 4,0 0 0,0 0 4,0 0-3,0 0 1,0 0 5,0 0 1,0 0 5,0 0 7,0 0 5,0 0 4,0 0-3,0 0 9,7-12-1,-7 12-7,0 0-2,0 0-10,0 0-4,0 0-6,0 0-9,0 0-5,0 0-10,0 0-4,0 0-1,0 0-3,0 0 5,-4 48-2,-3-28 0,4 8 0,-5 0-2,4 1 0,-8 10-1,2-7-1,5 0 1,-2 11 0,-2-13-1,4 9-4,0-6-27,-3-3-22,4-2-32,-3 1-40,1 2-47,4-6-41,-5 2-37,2-6-44,1-5-51,-1-4-46,-1 3-288,6-15-731,-14 12 324</inkml:trace>
          <inkml:trace contextRef="#ctx0" brushRef="#br0" timeOffset="126477.9252">12760 7186 260,'0'0'272,"0"0"-8,-3-12-24,3 12-25,0 0-22,0 0-24,0 0-18,0 0-14,12-17-16,-12 17-11,29 1-12,-12 3-5,12-1-13,3-2-8,14 7-6,-1-6-7,1 7-2,0-8-8,-2 4-7,-8-2-4,2 1-4,8-4-3,-14 0-5,-3 0 2,0-4-5,-8 4-1,-2-3 0,-2-2-1,0 2 7,-5-2 6,1 1 2,-4-4 10,0 0 1,-9 8 1,10-12-5,-3 3 3,-7 9-14,5-15-2,-5 15-7,1-15-3,-1 15-1,0 0-1,0 0-6,-1-15-4,1 15 0,0 0-2,0 0-6,0 0 2,0 0 0,-29 8 2,29-8-4,-16 18 1,6-6-5,-2 6 4,2-3-3,-2 3 3,-3 4 0,6-4-1,0 2 2,1 5-3,3-7 2,-4 2-3,4-1 4,0 3 1,0-5-2,5-4 2,2 6 0,-2-7 2,0-12 0,6 23 1,0-13 3,0 0-2,3-2 3,-1-3 0,8 2 2,4-2-2,-3-6 3,6-3-3,-1 3 6,5-6-2,-6-1-4,6-4 2,-7 4 2,6-7 2,-2-5-7,0 3 1,-2-2 0,-3-1 1,1 0-7,-6 3 3,-4 4 0,4 2 1,-7-3 7,1 4-2,-3 2 11,2 1-11,-7 7 1,9-9-1,-9 9-5,7-7-10,-7 7 2,0 0 0,0 0 0,0 0-3,0 0 3,0 0-2,15 15 3,-15-15-3,3 12-2,-3-12 9,6 14-3,-6-14-6,6 14 6,-2-6-2,-4-8 1,12 9 7,-5-3 0,1-1 6,-8-5 11,17 8 0,-7-7 12,2 1 2,-12-2 16,23 0-2,-10 0 13,-13 0 12,24-3 4,-8-2 4,-6-2-3,2 4-4,-2-2 0,4 0-2,-1-3-7,-2 5-1,-11 3-2,15-11-8,-7 10-5,-8 1 5,14-7-21,-14 7-12,10-5 1,-10 5-9,0 0-5,0 0-2,0 0-3,0 0 1,16 12 1,-13-4-1,-3-8 0,4 21-7,-4-7 0,0 3 0,3 0-19,-6 3-20,3-1-27,3 1-30,-6-2-22,6 8-34,-6-7-49,6 0-31,-3-19-32,2 30-54,1-18-53,-3-12-188,12 20-604,-5-16 267</inkml:trace>
          <inkml:trace contextRef="#ctx0" brushRef="#br0" timeOffset="127315.9237">14263 7340 301,'0'0'314,"8"-10"-10,-8 10-13,4-8-25,-4 8-23,0 0-28,0 0-24,8-10-16,-8 10-26,0 0-16,0 0-18,0 0-6,0 0-12,0 0 1,0 0-21,0 0-2,7 26-12,-7-26-6,4 17-5,-4-6 4,0-11-12,0 24-7,0-16-2,1 8 0,-1-1-6,0-15-14,6 17-10,-5-10-3,-1-7-8,0 15 2,0-15-3,4 13 2,-4-13 3,3 9-1,-3-9 5,0 0-1,0 0-1,0 0 1,24-4 6,-24 4-3,24-19 1,-9 6 1,1 0 1,1-2-1,5 0 9,-7 1 0,6-5 5,-6 6 9,1-3 1,1 4 5,-2-5 10,0 6-1,-1-1 7,0 1 3,-1 2 1,-4 2 8,1 3-4,-3-5-5,-7 9 0,12-8-1,-12 8-9,10-7-2,-10 7-9,0 0-6,0 0-1,9-4-15,-9 4 13,0 0-11,0 0-2,17 15-1,-12-7-1,0 1 0,2 2-9,-5 0 19,4 2-18,-4 4-1,3-1 2,-1-4 15,1 3-11,-2-5-4,2 5 0,-3-4-3,0 1 1,3-4-6,-5-8 12,5 13-9,-5-13 1,3 12 11,-3-12-8,2 11 5,-2-11-3,0 0-3,12 5 0,-12-5 6,17-1-1,-17 1-9,31-12 3,-9 5 1,5-2 0,-1-3 13,3 1-18,-3-1 2,1 2 5,-10-1-7,4 4 8,-4-3-4,-4-1 14,3 4-13,-8-2 14,1 1-13,-1 1 9,-1 1-7,-7 6 2,15-7 1,-15 7 1,7-7-10,-7 7 3,0 0 2,12-8-11,-12 8 1,0 0-6,0 0 6,0 0 7,0 0 1,0 0-9,4 28-2,-4-17 2,0-11 13,0 20-14,-2-7 3,0 0 5,-1 0-2,1 2-4,2 3 9,-2-5 3,2 4-12,0-17 10,2 23-2,0-10 6,3 2-9,2-1 6,0-5 3,5 3 2,3-5-2,-1-1-6,3 1 7,1-6 6,1 1-11,2 0 7,1-4 5,7-5-5,-7 3-1,4-8-2,1-1-15,0-1 6,4-2 21,-9-1 5,1 1 13,-1-6 7,0 3-5,-1-4 8,-3 3 4,-4 5 3,6-5 5,-9 7 4,-1-2 4,0 5 6,-5 3 0,2-1 0,-7 8-9,12-13-9,-12 13-5,7-7-11,-7 7-11,8-7-4,-8 7-6,0 0-3,0 0 3,0 0-4,0 0-3,-6 39 0,6-39 1,-7 24-12,-2-7-15,4 1-26,2-3-36,-4 3-20,0-1-52,2-2-49,-4-1-37,3 0-41,6-14-52,-9 20-26,7-12-36,2-8-197,-8 13-637,8-13 281</inkml:trace>
          <inkml:trace contextRef="#ctx0" brushRef="#br0" timeOffset="127465.3533">15680 7069 241,'0'-15'302,"0"2"-23,6 2-21,-6 11-28,-2-17-27,2 17-27,0 0-44,-4-15-56,4 15-43,0 0-38,0 0-54,0 0-48,0 0-65,0 0-93,0 0-287,0 0 128</inkml:trace>
          <inkml:trace contextRef="#ctx0" brushRef="#br0" timeOffset="127836.3496">15892 7275 132,'0'0'292,"0"0"1,0 0-12,7 9-8,-7-9-21,0 0-21,5 8-21,-5-8-25,0 0-18,0 0-20,9 10-15,-9-10-13,0 0-5,3 16-10,1-9-16,-4-7-6,3 21-4,0-12-11,1 7-8,-2-2-6,1 2-5,-1-3-3,3 4-7,-4-6-2,3 1-3,1 0-3,0-2-4,-5-10 0,10 17-1,-3-8-6,2-1 1,-4-1 2,-5-7 0,17 8-1,-7-8-4,-10 0 9,21 4 4,-6-8 4,-1 1 9,3-2 16,-2-2 8,2-2 3,4-3-25,6-4 28,-3 0 2,-2 0 8,-5 1 1,-1 2 1,6-3 7,-5 4-18,2 2 11,-7 1-5,0 3 1,-4 1-7,-8 5-6,16-8-11,-16 8-6,8-2-10,-8 2-9,14-5-7,-14 5 4,0 0-6,17 15-2,-9-5-36,-3-2-12,-1 0-23,3 4-45,3 1-29,-1 4-35,2-1-43,3-1-34,3 7-40,5-4-43,1-2-57,-5-2-211,1-6-633,0 4 280</inkml:trace>
          <inkml:trace contextRef="#ctx0" brushRef="#br0" timeOffset="128136.9647">16765 7544 267,'9'-6'251,"-9"6"-14,11-8-1,-11 8-8,19-8-14,-3 2-17,2 0-17,1-2-14,2 2-11,1-1-7,7-1-7,-2-5-17,2 2-9,2-5-7,-4 0-11,-1 2-9,1-2-2,-6-1 0,-8 5 1,6-4 3,-8 4 1,-1-3-8,2 4-2,-9 1-11,4 3-7,-7 7-1,7-18-22,-7 18-3,0 0-5,-14-16-1,14 16-3,-24 0-8,24 0-1,-39 13-3,10-5 1,10 5-7,-8 6-1,3-3 8,2 1-9,-1 4 2,5-1-8,-1 3 1,4-3 12,6 0-12,0-3 4,3 2-6,4 3-1,-2-6-16,8 3-18,3-1-23,1-3-19,3 0-18,2-1-14,11 1-49,5-5-67,17 2-67,-1-4-213,2-5-545,3 1 242</inkml:trace>
        </inkml:traceGroup>
        <inkml:traceGroup>
          <inkml:annotationXML>
            <emma:emma xmlns:emma="http://www.w3.org/2003/04/emma" version="1.0">
              <emma:interpretation id="{361ECEE7-C6D6-4D69-BA52-40DC73560F0C}" emma:medium="tactile" emma:mode="ink">
                <msink:context xmlns:msink="http://schemas.microsoft.com/ink/2010/main" type="inkWord" rotatedBoundingBox="19865,8388 24380,8483 24366,9143 19851,9047"/>
              </emma:interpretation>
              <emma:one-of disjunction-type="recognition" id="oneOf41">
                <emma:interpretation id="interp199" emma:lang="en-IN" emma:confidence="0">
                  <emma:literal>surface</emma:literal>
                </emma:interpretation>
                <emma:interpretation id="interp200" emma:lang="en-IN" emma:confidence="0">
                  <emma:literal>Surface</emma:literal>
                </emma:interpretation>
                <emma:interpretation id="interp201" emma:lang="en-IN" emma:confidence="0">
                  <emma:literal>surtnaa</emma:literal>
                </emma:interpretation>
                <emma:interpretation id="interp202" emma:lang="en-IN" emma:confidence="0">
                  <emma:literal>surtnau</emma:literal>
                </emma:interpretation>
                <emma:interpretation id="interp203" emma:lang="en-IN" emma:confidence="0">
                  <emma:literal>surtnace</emma:literal>
                </emma:interpretation>
              </emma:one-of>
            </emma:emma>
          </inkml:annotationXML>
          <inkml:trace contextRef="#ctx0" brushRef="#br0" timeOffset="130124.8527">19221 7466 79,'5'-12'313,"4"4"12,-9 8-7,8-15-23,-1 10-22,-7 5-30,8-12-26,-8 12-23,11-4-24,-11 4-15,0 0-14,19 3-21,-19-3-10,18 8-12,-9 0-10,5 4-3,-4 0-13,2 1-9,-2-2-2,-2 5-9,3 0-5,-3 0-1,-1 1-10,-3-2-16,-1-2-6,2 3-9,-5-7-3,0-9-8,0 20 0,0-20-3,-7 14 3,7-14-3,-5 7-2,5-7 5,-12 5 1,12-5-2,0 0 3,0 0 1,0 0 6,-17-18 0,17 18-9,7-26 4,-7 26 6,12-30-6,-2 15 1,5 0-4,8-6-6,2 1-14,-1 1-19,4 3-12,2 4-13,3-3-21,1 7-16,0 2-23,-2 0-19,-1 2-22,5 0-21,2 4-17,-8-1-179,3 1-418,-8-2 186</inkml:trace>
          <inkml:trace contextRef="#ctx0" brushRef="#br0" timeOffset="131071.903">20078 7570 22,'0'0'260,"0"0"-13,0 0-18,0 0-22,0 0-21,0 0-19,0 0-15,0 0-15,51-10-17,-20 8-11,0-3-8,1 5-9,6-3-10,10 3-9,0 0-11,-1 2-8,3-2-3,-2 1-10,0-1-5,1 4-5,6-3-1,-1 3-3,-1-1-7,-1-1 5,-11-4-2,-11 6-6,-7-4 0,-5-2 0,-4 2 0,-2 0 1,-12 0 7,19-2 0,-19 2-2,13-3 1,-13 3-2,0 0-3,6-9 0,-6 9-3,0 0-4,0 0-3,0 0 0,0 0-2,0 0-1,-38-4 0,38 4 0,-22 4-1,13 1-3,-4 1-2,4 0 2,-5 2 0,2 2-1,-3 0 0,1 4-1,2-5 0,-3 3 3,5 0-3,0 1-1,-2 0 0,5 2 3,0 0-5,5-7 5,-5 5-1,4-2-3,0 0 0,3-11-2,0 17 1,0-17 0,0 0 4,6 17-2,1-11 2,-7-6-2,16 3 6,-16-3-5,18-9 3,1 3 1,-5-1-2,5-1 5,-1 0 3,1-5 4,3-6 10,1 3 4,-1 0 16,-3 2 4,3-4 10,-3-2 3,-1 2 4,1 4 2,-3 1 0,1 2 1,-5-1-6,-6 5-5,1 1-7,-7 6-10,12-10 1,-12 10-1,9-8-15,-9 8-7,0 0-8,0 0-12,0 0 12,0 0-4,13 18-5,-13-18-11,-6 25-12,0-9-19,6 4-19,-1-4-26,1 4-31,0-20-30,0 37-22,7-16 3,6 5-18,6-7-45,7-1-205,1-3-470,2 0 208</inkml:trace>
          <inkml:trace contextRef="#ctx0" brushRef="#br0" timeOffset="130364.1742">20191 7305 126,'5'-15'314,"-3"2"11,5 2 19,-4-2-1,-3-1-5,5 3-1,-5 11-1,2-17-3,-2 17-15,3-13-21,-3 13-19,2-12-25,-2 12-31,0 0-22,0 0-23,3-8-20,-3 8-21,0 0-15,0 0-11,0 0-14,0 0-4,-10 48-13,5-21-5,-2 1-2,-1-4-12,1 9-9,-3-3-1,1 0-4,2 1-3,-3 1-5,5 0-10,-2-4-24,-3 0-32,1 1-41,6 5-44,-4-5-52,4-1-47,1-9-37,-2-1-45,1-3-35,3-15-24,-3 23-312,3-23-719,0 0 318</inkml:trace>
          <inkml:trace contextRef="#ctx0" brushRef="#br0" timeOffset="130542.0053">20164 7309 7,'5'-20'263,"0"1"2,3 2 5,-1-2-4,-3 6-12,8-2-20,-9 7-17,2 0-24,5-4-21,1 8-19,-3 0-20,-8 4-12,26-5-14,-7 6-11,-1 6-12,5-2-19,2 7-28,1 0-29,-7-3-28,-1 6-30,-2-2-38,-3 4-30,-1 1-34,-5-2-40,0 3-40,-7 1-118,-2-4-377,-3-1 168</inkml:trace>
          <inkml:trace contextRef="#ctx0" brushRef="#br0" timeOffset="131503.8363">21742 7502 72,'0'-16'277,"0"-2"-6,-4 3-13,4 15-24,-5-19-18,5 19-29,-7-14-19,7 14-20,-6-10-13,6 10-18,0 0-5,0 0-15,0 0-11,-31 28-9,17-17-11,2 2-3,2 6-6,-5 2-5,3 1-3,-2-2-3,5 1-1,-1 0-4,2 3-1,-3 3-2,5-3 3,0-4-5,3 0 3,3 0-4,0 0-2,3-4 1,-1 4-3,5-5 4,3 0-5,2 3 1,2-10-1,5 0-4,5 4 0,-4-11-4,11 0-2,1-2-3,6-7 2,-9-1-9,5-2-3,7-8 0,0-3-1,0-2 3,-5-4-9,1-6 0,1 3-3,-16 4 1,4-8 2,-4 9 0,-3 3 1,0 0 2,-8 5 13,0 4 3,-1 5 8,-8-3 6,5 5 1,-7 7 10,6-13-10,-6 13 0,7-10-17,-7 10-2,0 0 2,0 0-1,0 0-7,0 0 1,-32 18 2,16-5-4,-1 1 2,2 6-6,-4 2 3,0 2-3,4-4 2,1 6-1,6 2 1,1-3-6,0-5-22,7 1-29,4 6-30,6-7-20,5 4-49,7 1-54,11-8-80,-2 0-215,13-4-539,7-3 239</inkml:trace>
          <inkml:trace contextRef="#ctx0" brushRef="#br0" timeOffset="129408.7843">18324 7390 184,'5'-17'214,"-3"10"-15,-2 7-14,0-17-11,0 17-24,-7-16-9,7 16-14,-17-11-16,4 7-13,-3-4-7,1 2-11,-4 4-6,-7 1-8,8-2-6,-5 3-11,1 6-1,0-1-7,0 0-2,-4 10-7,4-4-2,0-1-6,0 8 3,4-3-8,7 0-1,0 0-3,3 1 3,4 0-3,3 5 0,7-5-10,3-1 6,5 4 2,6 2-2,-3-9 4,9 3-1,3-2 8,0-2 0,3-1-5,-9 4 2,6-8-5,-7 2 2,-3 2-1,-1-5-1,-6-1-4,0 2 1,-1-3-2,0 2 1,-11-5 4,11 6 4,-11-6-7,7 8 6,-7-8 3,0 0 0,0 0-1,-23 16-5,5-8-1,-11 1-1,-2-6 3,0 1-1,-7 0-3,-6 4-3,8-4 0,-10-4-8,0 0-13,12-4-11,-2 3-20,5-1-26,-1 1-21,10-3-21,1 1-32,6-2-24,1-3-38,14 8-117,-19-16-349,19 16 154</inkml:trace>
          <inkml:trace contextRef="#ctx0" brushRef="#br0" timeOffset="129803.8474">18519 7405 146,'0'0'290,"7"-11"-10,-7 11-11,2-11-26,-2 11-21,6-8-23,-6 8-27,0 0-21,0 0-15,0 0-10,0 0-14,0 0-12,0 0-7,0 0-10,0 46-8,-6-33-10,-1 6-5,5-4-8,-5 4-4,2-2-2,5 1-4,0-18-3,5 28-7,-5-11-2,7 1-3,-2-6-3,-5-12-2,10 20-4,-3-12-2,5 0 1,0-4-2,3 0-5,3-4 6,-3-4-5,5-4 1,-3-3 1,4 5-3,3-8-2,-2-2-4,2-1 4,-2 1 2,-1-3 5,-9 4 2,6 1 5,5-6 7,-13 6 0,4 4 7,-6-5 4,2 11 7,-5-5-2,-5 9-6,14-9-8,-14 9-9,9-9 0,-9 9-6,0 0-1,0 0-4,0 0 1,0 0-3,10 18 0,-10-18 10,0 25-12,0-10 1,0 6-3,-4-6 1,-1 5-15,4-3-15,-8 8-26,6-6-28,-6 1-40,2-1-42,4-1-46,-2-3-39,3 1-47,2-16-156,0 0-483,7 23 214</inkml:trace>
        </inkml:traceGroup>
      </inkml:traceGroup>
      <inkml:traceGroup>
        <inkml:annotationXML>
          <emma:emma xmlns:emma="http://www.w3.org/2003/04/emma" version="1.0">
            <emma:interpretation id="{A1365BA9-4884-4387-89F5-7C8E69C1AF3A}" emma:medium="tactile" emma:mode="ink">
              <msink:context xmlns:msink="http://schemas.microsoft.com/ink/2010/main" type="line" rotatedBoundingBox="2100,8896 23819,9521 23766,11367 2047,10742"/>
            </emma:interpretation>
          </emma:emma>
        </inkml:annotationXML>
        <inkml:traceGroup>
          <inkml:annotationXML>
            <emma:emma xmlns:emma="http://www.w3.org/2003/04/emma" version="1.0">
              <emma:interpretation id="{3D4CAE52-48DD-49D4-90B3-266B9C6FEC42}" emma:medium="tactile" emma:mode="ink">
                <msink:context xmlns:msink="http://schemas.microsoft.com/ink/2010/main" type="inkWord" rotatedBoundingBox="2053,9124 9101,8966 9142,10779 2094,10938"/>
              </emma:interpretation>
              <emma:one-of disjunction-type="recognition" id="oneOf42">
                <emma:interpretation id="interp204" emma:lang="en-IN" emma:confidence="0">
                  <emma:literal>inclination</emma:literal>
                </emma:interpretation>
                <emma:interpretation id="interp205" emma:lang="en-IN" emma:confidence="0">
                  <emma:literal>"inclination</emma:literal>
                </emma:interpretation>
                <emma:interpretation id="interp206" emma:lang="en-IN" emma:confidence="0">
                  <emma:literal>inclinations</emma:literal>
                </emma:interpretation>
                <emma:interpretation id="interp207" emma:lang="en-IN" emma:confidence="0">
                  <emma:literal>Inclination</emma:literal>
                </emma:interpretation>
                <emma:interpretation id="interp208" emma:lang="en-IN" emma:confidence="0">
                  <emma:literal>indignation</emma:literal>
                </emma:interpretation>
              </emma:one-of>
            </emma:emma>
          </inkml:annotationXML>
          <inkml:trace contextRef="#ctx0" brushRef="#br0" timeOffset="134501.8989">3237 8224 234,'22'-12'320,"-22"12"-4,0 0-18,0 0-17,0 0-27,0 0-23,7-8-25,-7 8-21,0 0-27,0 0-14,0 0-19,0 0-16,0 0-5,0 0-9,5 26-5,-5-16-12,0-10-13,-10 33-5,8-14-4,-5-2-8,4 2-4,-6-3-4,4 1-3,-2-2 0,1 1-4,2-6-7,4 2-3,0-12 3,-7 19-2,7-19-7,0 16-5,0-16 10,0 0-5,7 10 0,-7-10-1,17 0-1,0-2-4,4-5-5,1-1 5,7-5 0,-2-2 6,2-5-9,-1 5 7,-3-5-1,11-8-3,-10 6 6,1 1 13,-3 0 12,2 1-4,-8 6 2,0 0 12,-3 5 8,-5 0-2,-3 0-1,2 1-9,1 1 3,-10 7-8,12-9-6,-5 6-6,-7 3-1,0 0-15,11-8 4,-11 8-4,0 0-3,0 0-12,12 15-4,-6-5-17,-1 0-13,-5-10-29,5 21-36,-2-4-32,-1 0-37,3 3-41,-2 1-66,4-4-65,-2 1-213,4-1-600,-4 2 266</inkml:trace>
          <inkml:trace contextRef="#ctx0" brushRef="#br0" timeOffset="194456.9221">3801 9560 39,'0'0'62,"0"0"-10,11-9 3,-11 9-10,0 0 0,0 0-8,0 0-6,0 0-4,0 0-4,0 0-1,0 0-24,0 0-17,0 0-51,0 0-76,-29 26 35</inkml:trace>
          <inkml:trace contextRef="#ctx0" brushRef="#br0" timeOffset="136789.792">4321 8137 37,'0'0'213,"0"0"-12,-1-17-9,1 17-22,0 0-11,-12-17-19,1 14-5,0-3-3,-1 3-8,-4 0-3,-4 0-12,-2 1-8,-1 2-10,1 2-8,5 1-5,-3 3-15,1 1-7,-9 5-1,10 0-10,-1 2-4,2-4-2,3 8-5,-3-4-5,3 1 1,6 2-7,-2 0-2,-1-2 2,8 0-3,-4 2-3,7-2-2,-2 1-2,2-16 2,6 23-5,0-14 3,1 0-2,2-2 3,3-2-4,-2-2 2,9 1-3,-1-6 2,5 0-1,-6-1 1,3-2-4,-3-2 5,4-6-3,-4 6 3,2-7 1,-4 0-1,2-1 2,0-7 6,-3 5 2,-6 2 5,8-8 5,-9 4 2,5 1 7,-4 3 5,1 2-3,-6 5 3,2-3 2,-5 11-6,9-14-3,-8 6-3,-1 8-7,6-10-2,-6 10-4,5-10 2,-5 10-7,0 0-4,0 0-4,0 0-1,8-8-12,-8 8 8,0 0-1,0 0 4,-12 38-7,9-23 3,-2 6 0,-4 4 1,2 2-7,6 1 4,-1-10 4,-1 3-3,3 6-3,0-1-1,3-7-1,-3 2 5,5-3-1,-2-8 1,4 3-4,-2-1 6,9-2 2,-5-4 1,9 0-2,1-5 3,5-1-3,5-5 0,2-3-1,-4-2 0,2-3 4,-1-4 0,1-6-6,-7 2 4,7-11 2,0-3-6,-9 2-2,3-5 9,-1 1-4,-3-2 3,-4 13 2,0-2 20,-4 1-10,-5 0 5,5 8 1,-1 1 14,-5 1 13,0 7-1,0 3-5,-5 7-4,5-18-4,-5 18 0,7-8-17,-7 8-4,0 0-4,0 0-4,0 0-3,0 0 6,-8 52-3,-1-24 3,2 3-3,-1 10-5,-1-1 5,-4 0 1,2-1-15,1-7-22,-2 8-20,5-11-26,-1 1-31,-1 3-35,-3-5-46,5-3-49,1-2-41,-1-5-249,3-1-565,-1-3 250</inkml:trace>
          <inkml:trace contextRef="#ctx0" brushRef="#br0" timeOffset="135337.9857">4239 8091 106,'0'0'267,"2"-14"-4,-2 14-13,0 0-13,-3-16-13,3 16-9,0 0-8,0 0-15,0 0-3,0 0-12,0 0-6,0 0 5,1-14-19,-1 14-9,0 0-9,0 0-1,0 0-10,0 0-9,0 0 0,0 0-11,0 0-10,0 0-4,0 0-1,0 0-9,0 0-8,0 0-10,0 0 4,0 0-15,0 0-2,0 0-13,0 0 1,-3-14-4,3 14-6,0 0-1,0 0-9,0 0 6,0 0-5,0 0-18,0 0-11,0 0-14,0 0-17,0 0-21,0 0-29,0 0-30,0 0-44,0 0-55,0 0-57,0 0-46,0 0-242,0 0-608,0 0 270</inkml:trace>
          <inkml:trace contextRef="#ctx0" brushRef="#br0" timeOffset="192760.7293">4473 7784 47,'0'0'45,"0"0"-3,0 0-6,0 0-7,0 0-4,0 0-10,16-12-4,-16 12-13,0 0-5,0 0-34,0 0-43,22 6 20</inkml:trace>
          <inkml:trace contextRef="#ctx0" brushRef="#br0" timeOffset="137137.1386">4603 8210 74,'0'0'258,"0"-18"-17,0 18-20,0 0-14,0 0-26,2-15-21,-2 15-15,0 0-11,0 0-16,20 0-10,-20 0-10,29 5-13,-5-2-4,7 1-10,2-3-10,13 3-1,0-1-7,3 1-5,-3-1-6,6-2-4,-6 3-2,0-8-5,-9 4-1,-4-1-5,-2-1-5,-9 1 5,0-3-1,-1 1 8,-3 1 12,-1 0 15,-5 1 18,-3-6 16,-9 7 7,17-6 10,-17 6 0,15-4 3,-15 4 4,11-5 0,-11 5-3,10-5-8,-10 5-7,0 0-19,0 0-4,0 0-11,14-1-16,-14 1 2,0 0-7,0 0-8,6 16-4,-6-16 3,-5 19-8,5-19-4,-1 24 1,-1-4-21,-2-2-16,1-1-35,-2 0-23,0 2-36,1-1-38,-1-3-46,2 2-53,-1-5-56,3 0-266,-3-3-612,4-9 271</inkml:trace>
          <inkml:trace contextRef="#ctx0" brushRef="#br0" timeOffset="137319.0313">5326 7880 162,'-4'-25'253,"-3"7"-10,1-2-21,4 8-16,-3-6-23,5 18-28,-5-14-50,5 14-49,0 0-34,0 0-42,0 0-35,0 0-50,0 0-134,35 32-256,-19-19 113</inkml:trace>
          <inkml:trace contextRef="#ctx0" brushRef="#br0" timeOffset="137639.5375">5869 8053 250,'0'0'289,"0"0"-18,0 0-19,0 0-22,0 0-32,0 0-18,0 0-19,0 0-19,-45 12-7,30 3-18,1 10-8,1-2-14,2 2-10,-2-1-11,2 3-3,5-1-8,1 1-9,5-1-1,5 0-5,1-4-6,0-4-5,0 1 7,6-1-10,-5-2-4,9-2 0,-4-5-5,6-1 4,-1-1-1,-1-2-3,1-5-3,2-1-1,-1-3 4,-6 0-6,-1-2 4,2-8 4,1 0-6,-4 0-3,-1-6 1,4-4 3,-6-4-3,0 4 2,-5-3-5,-1-1 1,-1 0-2,-5 0 0,-1 1 2,-1 9 6,0-4-6,-2 2-7,-4 6 1,-1-1-4,2 3-5,-5 0-2,5 6-8,-7 4-17,2 2-20,0-1-22,-5 4-20,5 2-25,-2 1-25,9 0-22,1 3-11,9-9-12,-3 20-14,8-7-24,5 1-147,6-2-397,11 5 175</inkml:trace>
          <inkml:trace contextRef="#ctx0" brushRef="#br0" timeOffset="132664.2972">100 8157 120,'5'-8'274,"-5"8"2,0 0-10,0-16-10,0 16-21,0 0-23,0 0-21,3-12-23,-3 12-19,0 0-17,0 0-15,0 0-13,0 0-3,0 0-16,0 0-8,0 0-8,-12 46 0,12-28-9,-3 6-11,-1 0-4,1 7-3,-1-3-1,-4 0-10,1 1-2,0 1-1,-1 0-1,4-2-6,-6 5-17,2-6-25,-3 1-32,3 0-39,-3-3-46,3-6-44,1-2-48,0-3-197,4-5-464,3-9 206</inkml:trace>
          <inkml:trace contextRef="#ctx0" brushRef="#br0" timeOffset="132828.204">212 8125 23,'0'-20'261,"-1"0"-12,-10 1-5,8 1-15,-4 3-22,7 3-21,0 12-21,-2-20-20,2 20-29,-3-16-30,3 16-39,-3-12-36,3 12-40,0 0-39,0 0-2,25 0-12,-25 0-18,34 11-20,-8-2-130,-4 7-272,-3-5 121</inkml:trace>
          <inkml:trace contextRef="#ctx0" brushRef="#br0" timeOffset="133148.0206">684 8205 159,'0'0'194,"0"0"-8,0 0-8,13 7-20,-13-7-12,0 0-14,0 13-3,0-13 2,4 19-8,-4-3-4,-4-1-12,4 3-13,0 0-4,4 2-12,-4 6-4,3-7-8,-3 2-8,0 6-4,2-7-5,-2 0-6,0 0-4,0 1-2,3-3-6,1-1 0,-4-2-6,3-6 0,0 4-5,1-4-8,-4-9-2,3 20-1,-3-20-1,2 11-1,-2-11 0,10 7 0,-10-7 1,0 0 8,0 0-9,34-15 1,-15 3-3,3-7 1,7-10 0,-3 8 1,8-10 1,-5 11 0,2-12 1,-9 12-2,4 4-4,-1-1 2,-9 6 0,-3-1-3,-1 7-3,-5 0-2,2-1 0,-9 6 0,10-5-2,-10 5 0,0 0 2,0 0 2,22 11 0,-15-4 0,-7-7-6,5 23-9,-1-7-18,-1 1-11,-3 1-23,0-1-27,3-2-28,4 0-33,-5-1-22,5-2-155,-4-4-361,4 0 159</inkml:trace>
          <inkml:trace contextRef="#ctx0" brushRef="#br0" timeOffset="133664.7258">1889 8230 124,'0'-18'258,"0"0"-9,0 6-10,0-3-20,0 15-15,4-21-14,-4 21-12,-4-18-18,4 18-12,0 0-17,0-15-15,0 15-13,0 0-11,0 0-10,-22 4-8,22-4-6,-24 27-3,-1-4-13,1-1-5,5 5-9,-3-3 2,6 3-9,1-1 1,0 2-5,1-5-3,5 2-6,3-5 5,6 3-2,-4-5-3,8 2 0,-4-3-1,6 0-3,3-4-1,1 2 2,6-4-2,2-4 3,5-1-5,9 3 3,-1-6-6,5-3 3,10-3-2,-2-1 1,-11-2 2,1-4-5,2 0 2,-2-4-6,-3 1 2,-2-2-3,3-1 3,-8-5 1,0-1 0,-2-4-3,5-3 1,-8 3 1,-2-4 0,-1 2 5,-4-2 10,3-2 11,-5 9 13,2-2 7,-2-3 6,-1 4 1,-2 4 4,0 0 15,-1 0 11,1 5 16,-5-2-1,1 1 11,1 8 0,3-4 2,1 4-2,-8 8-5,4-15-17,-4 15-7,0 0-12,5-9-7,-5 9-13,0 0-9,0 0-4,5-11-8,-5 11-5,0 0-2,0 0 5,0 0-2,0 39-8,-2-23 1,-1 4-6,-2 4 6,1 4-2,2-1-1,-3 3-4,2 1 0,-2 2-2,1-3-5,-1 14-24,0-15-29,5 3-44,-2-1-41,1-11-37,1 8-44,-5 0-41,5-8-43,0-2-54,0 0-280,-4-6-682,4-12 302</inkml:trace>
          <inkml:trace contextRef="#ctx0" brushRef="#br0" timeOffset="133900.5903">2781 8189 23,'7'-8'351,"-4"-4"-3,-3 12-15,10-8-11,-10 8-9,7-8-16,-7 8-25,0 0-28,5-11-16,-5 11-33,0 0-16,0 0-22,0 0-18,0 0-9,0 0 3,0 0 3,12 23-3,-12-7-16,2-3-1,-2 5-10,3-1-8,-3-1-17,-3 3-2,3 3-7,0-3-6,-2 1-4,1 3-4,-5-5-9,1 1-25,2-2-17,1 2-32,2-4-45,-5 1-48,5-8-51,0-8-56,-8 20-61,8-20-44,-4 7-278,4-7-658,0 0 291</inkml:trace>
          <inkml:trace contextRef="#ctx0" brushRef="#br0" timeOffset="134150.447">2865 7865 217,'-2'-16'348,"2"16"-4,-5-19-9,5 19-8,0 0-25,-7-21-30,7 21-27,-3-12-34,3 12-12,0 0-29,0 0-29,0 0-40,-2-13-42,2 13-49,0 0-40,0 0-29,0 0-33,0 0-41,0 0-55,0 0-56,0 0-179,8 48-457,-8-48 202</inkml:trace>
          <inkml:trace contextRef="#ctx0" brushRef="#br0" timeOffset="137989.7033">6446 8219 236,'0'0'307,"0"0"-10,12-10-11,-12 10-20,7-5-33,-7 5-22,0 0-20,0 0-28,0 0-13,0 0-16,15 0-15,-15 0-13,5 15-6,-5-15-11,7 21-15,-3-9-4,-3 0-23,4-3-9,0 4-7,-1-3-15,-1 3-2,2-6-9,-5-7-1,12 17-7,-5-10-1,-3 1 2,-4-8 0,6 9-1,-6-9 4,7 9-3,-7-9 11,9 8-3,-9-8 4,0 0-3,0 0 4,0 0 5,24-13 5,-14 8 8,0-3 1,4-4 7,-2 1 7,2 1 8,1-4 1,4 1 4,-4 2 0,4-2 2,-5 2-7,1-2 0,-1 5-8,1 0-6,-7 3 1,3-1-4,-3 3-11,-8 3-3,17-5-4,-17 5-8,17 4-26,-17-4-13,17 4-28,-5 3-26,-3 2-31,0 0-33,1 2-37,9 8-10,3-1-29,3 1-268,6-3-531,0-1 236</inkml:trace>
        </inkml:traceGroup>
        <inkml:traceGroup>
          <inkml:annotationXML>
            <emma:emma xmlns:emma="http://www.w3.org/2003/04/emma" version="1.0">
              <emma:interpretation id="{A6D71075-7C16-4F24-8BED-55E2A7FBCDAA}" emma:medium="tactile" emma:mode="ink">
                <msink:context xmlns:msink="http://schemas.microsoft.com/ink/2010/main" type="inkWord" rotatedBoundingBox="10303,8950 11104,9735 10535,10315 9735,9530"/>
              </emma:interpretation>
              <emma:one-of disjunction-type="recognition" id="oneOf43">
                <emma:interpretation id="interp209" emma:lang="en-IN" emma:confidence="0">
                  <emma:literal>of</emma:literal>
                </emma:interpretation>
                <emma:interpretation id="interp210" emma:lang="en-IN" emma:confidence="0">
                  <emma:literal>off</emma:literal>
                </emma:interpretation>
                <emma:interpretation id="interp211" emma:lang="en-IN" emma:confidence="0">
                  <emma:literal>Of</emma:literal>
                </emma:interpretation>
                <emma:interpretation id="interp212" emma:lang="en-IN" emma:confidence="0">
                  <emma:literal>If</emma:literal>
                </emma:interpretation>
                <emma:interpretation id="interp213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138743.6293">7968 8109 106,'-2'-18'276,"-1"0"-12,3 0-20,-2 4-19,0 2-26,2 12-18,-5-19-21,2 10-14,3 9-22,-11-9-9,11 9-13,0 0-11,-32 9-10,17 0-5,-1 1-8,-1 2-7,-5 8-8,3 1-4,4-5-7,-2 6-2,1 3-7,1 0-3,5-4-2,-2 2-1,3 4-5,4-10-1,3 1-5,1-2-1,1 1-2,1-2 4,4-5-2,-1 1-5,1-3 2,2 1-1,-7-9 0,22 8 1,-10-8-1,-12 0-3,31-2-2,-12-1-2,-1-4-3,3-4-1,-1 2-5,3-8 1,-3 1-3,1 0-3,-4-6 1,3 1-1,-5-3 3,-1 1 2,-4 5 2,2 2-1,-3-1 1,-2-1 1,1 5 1,-1-2 8,0 7 0,-4 0 0,-3 8 0,7-16 2,-2 8-5,-5 8 0,0 0-1,5-13-3,-5 13 0,0 0-6,0 0 2,6-11 0,-6 11-2,0 0 1,10-5 0,-10 5 4,0 0-1,22 0 0,-22 0 0,26 0-1,-9 0 3,-2 0-2,2 0 1,4-6 2,-4 6 0,-2-1-1,4-4 1,-2-2 3,2 1 8,-4 0-1,-3 2 6,2 0 10,-2 0 7,3-5 9,-5 2 2,1 3 6,0-3 4,-5 2 1,-6 5 4,15-12 0,-8 9-2,-7 3 4,12-5-9,-12 5-11,0 0 10,10-4-20,-10 4-6,0 0-3,0 0-7,0 0 1,12 20-2,-12-8-4,-3 8 3,3 1 0,-4 8 0,-1-1 3,-5 13-9,-2 0 6,0 3 1,-2-1 7,2 1-13,-3 3 4,3 4-5,-2-5-5,6 1 14,-1-5-9,-1 2 9,6-1-13,-2-2-1,6 0 1,3-11 3,4 2 5,3-3 0,6-1-6,-5 0 3,8-8 0,-7-1 1,10-1 2,-1-8-3,3 2-4,-7-8 4,3 0 5,4-8-2,-7 0-11,11-7 11,-6-5-5,4-1-4,-8-6-1,-1 2 1,-6-6-8,1-6 4,-2-10-8,-5-2-10,-3-3 3,-9 4-2,-2-4-6,-8 6-11,-5 1 4,-7 6-27,-3 2-16,-8 5-28,-1 3-20,0 4-36,-1 9-37,-5 1-39,0 4-45,-6 2-192,-2 5-510,4-3 226</inkml:trace>
        </inkml:traceGroup>
        <inkml:traceGroup>
          <inkml:annotationXML>
            <emma:emma xmlns:emma="http://www.w3.org/2003/04/emma" version="1.0">
              <emma:interpretation id="{D52E8FC1-C0A1-4ED4-A4B3-A964016506DF}" emma:medium="tactile" emma:mode="ink">
                <msink:context xmlns:msink="http://schemas.microsoft.com/ink/2010/main" type="inkWord" rotatedBoundingBox="12134,9397 14455,9585 14402,10232 12082,10044"/>
              </emma:interpretation>
              <emma:one-of disjunction-type="recognition" id="oneOf44">
                <emma:interpretation id="interp214" emma:lang="en-IN" emma:confidence="0">
                  <emma:literal>the</emma:literal>
                </emma:interpretation>
                <emma:interpretation id="interp215" emma:lang="en-IN" emma:confidence="0">
                  <emma:literal>tie</emma:literal>
                </emma:interpretation>
                <emma:interpretation id="interp216" emma:lang="en-IN" emma:confidence="0">
                  <emma:literal>The</emma:literal>
                </emma:interpretation>
                <emma:interpretation id="interp217" emma:lang="en-IN" emma:confidence="0">
                  <emma:literal>tine</emma:literal>
                </emma:interpretation>
                <emma:interpretation id="interp218" emma:lang="en-IN" emma:confidence="0">
                  <emma:literal>tire</emma:literal>
                </emma:interpretation>
              </emma:one-of>
            </emma:emma>
          </inkml:annotationXML>
          <inkml:trace contextRef="#ctx0" brushRef="#br0" timeOffset="140428.6652">10039 8512 147,'-6'-7'266,"-3"-3"-11,2 2-18,7 8-23,-7-10-26,7 10-20,0 0-18,0 0-15,0 0-11,17-18-12,4 16-12,10 2-8,-2 0-10,19-4-10,4 3-8,3-1-2,5 4-11,0-5-3,3-2-2,3 3-3,20-4-5,-25 2-8,1-3-4,-2 4 0,-4 2-1,-3-6-6,-10 2 2,-9 1-1,-7 1-5,-1-2 0,-4 4 1,-5-1 11,0-3 6,-2 2 15,-15 3 6,21-1 8,-11 0 4,-10 1 0,14-3-6,-14 3-9,0 0-9,15 0-3,-15 0-8,0 0-2,0 0-9,0 0 1,17 5-3,-12 1-2,-5-6-2,7 20 1,-3-8-5,2 4 1,0 1 1,-3 3 1,0-4-6,-1 3 3,-2 2-3,2-3-5,1 2 1,1-2-3,-4 1-4,0-3-2,1 0-4,-1 0-2,0 1-2,0-17 1,-1 20-1,-1-13-1,2-7 0,0 0 2,-2 20-1,2-20 4,0 0 1,0 0 4,0 13-3,0-13 6,0 0-2,0 0 2,0 0 1,0 0 3,41-26-1,-25 12-1,8-6 2,-9 7 3,7-5 3,-8 2 1,-1 2-3,-2 3 2,4-2 3,-10 5-6,4 1 5,-1-2-3,-1 3-5,-7 6 2,14-7-2,-14 7-3,0 0-6,8-6 2,-8 6-2,0 0 1,0 0 2,17 13 1,-15-2-4,3-2 7,0 2-5,2 6 6,-2-1-3,6 2-1,-6 2-3,7-3 3,-2-2-2,2-2 8,1 3-9,-1-2 6,7-1-1,-2 0 3,0-6 8,12 0-9,0-4 1,0-3 1,2-2 1,0 1 0,1-3 1,-1-6-4,2 1 2,-4-8 5,-2-3-1,-1 3-3,-3-4-1,0-4 0,-1 1 1,-2-1-2,6-15 0,-12 12 2,-1 0 1,-1 1-4,-1 4 1,-6 2 3,0 6-2,0-4-2,-3 5-2,-2 2 0,0 12-1,-2-19 0,2 19-3,-10-13 3,10 13-6,-19-3 11,2 10-12,0 1 5,-2 0-3,-10 7-2,5 2 5,0 4 1,-3-1-3,5 3 3,-1 1-2,5-1-7,0 0-7,5 2-11,1 0-11,5-1-9,7-4-7,5 0-10,4 0-15,6 1-14,9 1-18,12 3-32,15-9-42,4-1-17,6-2-31,25 0-134,-3-4-400,4-1 178</inkml:trace>
          <inkml:trace contextRef="#ctx0" brushRef="#br0" timeOffset="139674.0967">10823 8272 46,'-5'-15'260,"2"-2"-6,3 7-9,0 10-10,-4-18 2,4 18-21,-1-16-17,1 16-24,0 0-16,-2-12-17,2 12-19,0 0-10,0 0-11,0 0-12,0 0-5,-29 45-8,15-21-10,-1 4-4,-4 12-5,-1 0-7,2 0-7,0-5-1,2 6-5,1-3-8,3-8-17,-3 11-24,3-10-32,-4 8-37,-1-3-44,4-7-56,4-3-38,-5 2-201,1-7-453,4-6 201</inkml:trace>
        </inkml:traceGroup>
        <inkml:traceGroup>
          <inkml:annotationXML>
            <emma:emma xmlns:emma="http://www.w3.org/2003/04/emma" version="1.0">
              <emma:interpretation id="{31A6A4A3-C985-4243-B0C0-4B5FB5767C50}" emma:medium="tactile" emma:mode="ink">
                <msink:context xmlns:msink="http://schemas.microsoft.com/ink/2010/main" type="inkWord" rotatedBoundingBox="15093,9396 18054,9481 18028,10392 15066,10306"/>
              </emma:interpretation>
              <emma:one-of disjunction-type="recognition" id="oneOf45">
                <emma:interpretation id="interp219" emma:lang="en-IN" emma:confidence="0">
                  <emma:literal>plane</emma:literal>
                </emma:interpretation>
                <emma:interpretation id="interp220" emma:lang="en-IN" emma:confidence="0">
                  <emma:literal>Plane</emma:literal>
                </emma:interpretation>
                <emma:interpretation id="interp221" emma:lang="en-IN" emma:confidence="0">
                  <emma:literal>place</emma:literal>
                </emma:interpretation>
                <emma:interpretation id="interp222" emma:lang="en-IN" emma:confidence="0">
                  <emma:literal>planed</emma:literal>
                </emma:interpretation>
                <emma:interpretation id="interp223" emma:lang="en-IN" emma:confidence="0">
                  <emma:literal>plate</emma:literal>
                </emma:interpretation>
              </emma:one-of>
            </emma:emma>
          </inkml:annotationXML>
          <inkml:trace contextRef="#ctx0" brushRef="#br0" timeOffset="140688.5175">13170 8361 118,'-12'-23'344,"3"6"-2,6 1 0,-2 4-2,0 2-30,5 10-43,-7-18-10,7 18-27,-5-12-27,5 12-25,0 0-15,0 0-17,0 0-4,0 0-9,-16 30-8,11-2-8,0-1-16,2 1 8,-4 3-8,0 9-7,-1 4-24,-4 3 11,1-4-13,-4 0-5,5 0-8,-1-1 1,3 0-11,1 5-5,4-18-29,-6 10-19,2-10-47,4 2-50,1-2-41,1-2-39,-1-9-41,2 1-51,2-8-30,-1 0-250,-1-11-604,0 0 267</inkml:trace>
          <inkml:trace contextRef="#ctx0" brushRef="#br0" timeOffset="140932.3799">13079 8425 81,'7'-21'290,"0"5"-8,5-8-12,0 9-16,0-1-21,2 3-19,-1 2-28,4 3-16,4 3-17,-1 2-13,1 5-17,4-1-2,1 4-16,3 5-9,-3 2-3,-1 3-7,-4 4-10,1-2-8,-7-3-6,-3 3-3,-1 2-1,-8 1-12,-3 0-5,-3-4-2,-4 4 3,-2-4-9,-6 8-4,-4-8 0,-3 5-3,-5-2-9,-3-3-20,0-4-16,2 1-21,-2 0-25,-4-6-26,4 1-32,12 0-36,-3-2-36,8-1-22,2-5-218,11 0-472,-17-4 209</inkml:trace>
          <inkml:trace contextRef="#ctx0" brushRef="#br0" timeOffset="141181.9793">13723 8280 2271,'24'-19'76,"-2"3"28,1 1-3,-11 1 19,3 2 26,-1 2 22,-8 0 2,3 2 10,-1 1-29,-1 0-10,-7 7-8,12-8-28,-12 8 14,0 0-18,5-8-10,-5 8-10,0 0-9,0 0-11,0 0 0,0 0-7,6 30-2,-8-14-1,-3 4-19,1 8 10,-6-3-3,3 3 0,-1 2 2,-1 3-12,2-4-2,-3 11-3,3-8-2,-1-1-19,-1 1-16,6-3-38,-2 0-45,-2 2-48,3 2-41,1-5-59,3-1-54,7-11-54,-6-1-236,10 2-636,2-2 282</inkml:trace>
          <inkml:trace contextRef="#ctx0" brushRef="#br0" timeOffset="141615.7957">14454 8508 63,'-7'-13'286,"2"-1"-5,-2 0-20,4 4-19,-4 2-22,7 8-25,-10-16-18,10 16-22,-5-9-17,5 9-17,-9-8-9,9 8-14,0 0-7,-27 8-12,12 0-7,-1 2-6,1-2-13,-2 6 0,1 0-9,-4 3-3,3 4-4,0 3-5,-4-6-1,4 2-3,5-1 0,4-4-7,-1 2 0,2-1 0,6-4-5,1 1-5,0-13 6,0 20-3,3-11 2,-3-9-2,10 14 3,1-6 4,-1-2 4,3-5 6,-13-1 5,31-1 4,-12-2 5,-2-6 3,4 1 9,-4-2-7,1-2-1,-2-1 7,-1-2-12,6-6 7,-4-1 6,-2-3-2,0 5 9,-3-4 11,4 2-22,-6 4-2,-3 0-2,0 4 9,-2 1-4,2 2-1,-4-1-3,2 5-2,-5 7-3,4-14-13,-4 14 1,5-7 6,-5 7-13,0 0-12,7-8-25,-7 8 23,0 0-1,0 0-1,0 0-3,0 0 0,0 0-3,-9 48-3,4-33-28,0 2-15,3 2-40,0 1-35,2-4-32,0 4-35,0 2-47,4-1-33,3-4-32,3-1-243,0-3-583,5-1 258</inkml:trace>
          <inkml:trace contextRef="#ctx0" brushRef="#br0" timeOffset="141999.981">14898 8589 90,'7'-12'328,"0"-2"9,-2 0 10,-2 5 4,3-2-7,-6 11-13,3-17-14,0 10-18,-3 7-25,0 0-20,7-18-29,-7 18-19,0 0-22,5-7-25,-5 7-17,0 0-14,0 0-16,0 0-16,0 0-8,0 0-9,0 0-15,0 0-2,0 0-3,0 0-3,6 28-9,-6-28 1,-6 22-11,6-22-2,-3 25 4,1-16-11,4 4-1,-2-13-4,-5 20-12,5-20-2,-2 15 7,2-15-3,2 16-4,-2-16-3,3 9 3,-3-9-5,0 0 2,4 13 4,-4-13-1,0 0-5,22-5 6,-22 5-1,31-11-4,-11 3 2,6-6 1,1 1-6,-3-5-7,2 5 11,3-6 4,-2 3 5,-3-2-7,0 3 4,-4 2 8,-4 4-9,1-4-3,-2 5 3,-5-4-5,2 9 2,-3-2-7,-9 5-1,20-7-6,-20 7-1,16 0 1,-16 0-4,12 6-5,-12-6-9,13 13-22,-8-5-22,2 2-35,-7-10-35,7 25-40,-5-12-38,0 2-40,3 0-35,1 1-47,0 1-291,-1-5-682,3 5 303</inkml:trace>
          <inkml:trace contextRef="#ctx0" brushRef="#br0" timeOffset="142318.7957">15721 8636 129,'11'-10'278,"-11"10"-11,7-12-9,-7 12-14,10-13-27,0 8-22,0-5-19,6 1-15,-1 0-18,2-4-11,-3 1-12,3-2-13,2 0-8,-4-1-9,2-5-13,-3 4-5,1-6-4,-6 5-10,-1 1-8,-3 1 0,-1 0-8,-6 2-5,4 3-4,-2 10-6,-4-18-4,4 18-6,-15-7 0,15 7-3,-29 3-1,12 3 2,-10 5-6,-3-1-1,3 5 0,0 3 4,3 0-5,2 2 3,0 1-5,-1 3 1,6-1 4,10-7-1,-3 3-9,-2 1 1,4 1 4,6-1 1,-3 0-1,7-2 0,1 4 1,-1-5-5,4 2-23,8-4-32,3 6-39,0-1-49,12-4-60,11 3-270,2 1-511,6-7 226</inkml:trace>
        </inkml:traceGroup>
        <inkml:traceGroup>
          <inkml:annotationXML>
            <emma:emma xmlns:emma="http://www.w3.org/2003/04/emma" version="1.0">
              <emma:interpretation id="{2646ECD4-E614-4D64-8008-5B82E95B5443}" emma:medium="tactile" emma:mode="ink">
                <msink:context xmlns:msink="http://schemas.microsoft.com/ink/2010/main" type="inkWord" rotatedBoundingBox="19116,9481 21780,9557 21758,10330 19094,10253"/>
              </emma:interpretation>
              <emma:one-of disjunction-type="recognition" id="oneOf46">
                <emma:interpretation id="interp224" emma:lang="en-IN" emma:confidence="0">
                  <emma:literal>with</emma:literal>
                </emma:interpretation>
                <emma:interpretation id="interp225" emma:lang="en-IN" emma:confidence="0">
                  <emma:literal>win</emma:literal>
                </emma:interpretation>
                <emma:interpretation id="interp226" emma:lang="en-IN" emma:confidence="0">
                  <emma:literal>wine</emma:literal>
                </emma:interpretation>
                <emma:interpretation id="interp227" emma:lang="en-IN" emma:confidence="0">
                  <emma:literal>wish</emma:literal>
                </emma:interpretation>
                <emma:interpretation id="interp228" emma:lang="en-IN" emma:confidence="0">
                  <emma:literal>wins</emma:literal>
                </emma:interpretation>
              </emma:one-of>
            </emma:emma>
          </inkml:annotationXML>
          <inkml:trace contextRef="#ctx0" brushRef="#br0" timeOffset="143315.8725">17124 8634 1974,'-7'-17'39,"-2"1"7,2-4-14,2 3 40,0 2 25,0-1 6,3 3 10,1 0-3,1 13-4,0-22 3,0 22-5,-2-15-10,2 15-2,0 0-11,0-17-11,0 17-4,0 0-10,0 0-6,-5-11-11,5 11-4,0 0-4,0 0-4,0 0 0,0 0-4,-14 31-1,6-16-3,-1 2-3,2 1-3,0 0 6,-1-1-5,3 3-2,0 1 1,1-6 3,3 3-5,1 1-1,0-1 2,6-3-7,-4-2 2,0-5-1,3 5 15,2-6-12,-4 1-3,-3-8 4,19 10-6,-7-8 1,0 0-2,-12-2 5,32-7-2,-13-1-1,3 0 2,-5-3-5,7-5-1,-3-2 0,1-1-3,2-4 3,-2 2 1,-3 1-1,0-3 3,-7 6-5,1 2 3,-3 2-1,2-2-2,-1 3 0,-4 3 1,-2-2-1,1 3 1,-6 8 0,9-9 1,-9 9 0,9-11-3,-9 11-1,0 0-1,8-4-4,-8 4-1,0 0-1,0 0-2,0 0 5,0 0-2,0 0 1,7 21 4,-7-21-1,5 23-2,-3-8 7,-2 5-1,1-5-1,5 5 3,-5-2 1,4 4 0,2-1 0,-3-3 0,1 4 2,2-6 1,-6 3-1,6 0-1,0-4 1,-2-1-1,0 0-6,2 0 8,-2-1 12,4-6-11,-1 2-2,1-5 1,4 4 3,3-4 1,1 0-4,0-4 4,5-1 0,0-3-2,6-4 4,-3 0-3,4-6 13,-3-3-16,1 0 5,-3-3 0,-2 3-2,2-4 1,-3-3 2,-2 3-3,-6 5-3,-1 1 4,-1-2-2,-3 1 3,1 1 0,1 2-4,-5 1-1,2 0-1,-2 4 0,-5 8-2,8-16 3,-8 16-3,7-11-4,-7 11 0,4-8-3,-4 8 4,0 0-6,0 0-2,0 0 1,0 0 4,0 0-4,0 0 2,0 0-1,0 0 3,25 12 1,-14-4 5,2 0-2,1 4 2,3-2 3,2 2 1,8-3-3,-5 3 2,0-8 6,-3-3-8,3 4 0,1-3 4,-1-1 15,-2 2 0,-9-6 13,-11 3-5,30-3 14,-18 1-5,0-2 16,0 0 1,-2-3 4,-10 7-3,19-11 8,-8 9 0,-3-5 1,-8 7-3,12-9-6,-3 2-1,-9 7 9,6-8-12,-6 8-6,0 0-3,0 0-12,11-9-3,-11 9-9,0 0-6,0 0 2,0 0-7,0 0-5,0 0 5,0 0-2,-4 37 3,-3-21 1,2 1 8,-3 1-11,1 2 0,3-2-2,-6 2-22,2 3-24,3-4-21,-4-3-40,6 0-38,-3 3-33,1-3-33,0-3-36,0-2-34,5-11-28,-3 11-27,3-11-234,0 0-610,0 0 271</inkml:trace>
          <inkml:trace contextRef="#ctx0" brushRef="#br0" timeOffset="143480.1183">18446 8386 180,'3'-27'197,"0"4"2,1 3-7,-1 5-17,2-3-13,-1 7-15,-1 0-19,-3 11-18,2-14-34,-2 14-38,0 0-33,0 0-34,0 0-44,0 0-47,0 0-112,0 0-250,-12 45 111</inkml:trace>
          <inkml:trace contextRef="#ctx0" brushRef="#br0" timeOffset="144200.9136">18468 8697 163,'0'0'239,"0"0"-22,0 0-24,0 0-14,0 0-18,0 0-18,49 0-11,-21 3-13,-8 4-12,1-6-12,-3 6-10,5 2-7,0-8-7,10 6-4,-11-4-6,5 2-6,-3-4-4,-1 1-7,7-4-2,-2 2-8,-8-1 5,2-3-3,1 3 1,6-7 1,-7 1 4,5-1 0,0-4-1,1 4 8,-6 0 25,9-3 12,-14 3 5,3-1 3,2-3-3,-4 5 3,-3-1 7,0 1-3,-4 1 4,0-1-4,-11 7-8,14-6-8,-5 2-15,-9 4-19,0 0 6,0 0-11,0 0-3,18 10-5,-18-10-3,0 19 1,-3-2-10,3-17 0,-8 28-4,4-11 4,-3 0-9,4 0 0,1 0 7,-1 2-8,1-7-2,4 7-3,-2-4-2,3-4 8,-3-11 1,5 19-4,2-14 2,-7-5 24,7 13-26,5-10 5,-4 2-6,6-3 12,-14-2-18,26-4 4,-7-2 0,-1 3-3,1-7 1,3 1-3,4-3 4,-7 4-4,3-1 1,4-5-1,-8 6 4,-2-1-10,-1 5 7,-1-3-2,-7 2 3,4 2-1,-11 3-9,12-6-1,-12 6-5,0 0 0,16 0 2,-16 0-5,0 0 6,10 21 4,-3-13-12,-5 9-6,-2 2-7,3-2-20,0 5-22,4 3-31,-7-2-36,0 5-37,4-8-43,-1 6-42,4-7-10,1 7-246,1-8-557,0 0 248</inkml:trace>
          <inkml:trace contextRef="#ctx0" brushRef="#br0" timeOffset="143814.9239">18753 8508 194,'0'0'321,"3"-8"-2,-3 8 0,0 0-18,9-8-24,-9 8-26,0 0-29,0 0-19,0 0-22,0 0-26,0 0-16,0 0-14,0 0-7,0 0-5,-4 41-22,-2-21-5,-3 4-11,1 2-5,-3-1-2,3-1-5,1 4-13,2-1 2,-2 1-20,-2-2-23,1 2-35,1-1-40,4-9-35,-1 0-52,1 2-59,3-8-39,0 3-254,-2-4-545,2-11 241</inkml:trace>
        </inkml:traceGroup>
        <inkml:traceGroup>
          <inkml:annotationXML>
            <emma:emma xmlns:emma="http://www.w3.org/2003/04/emma" version="1.0">
              <emma:interpretation id="{D6C63EA2-D405-4875-8346-D8F7492DF60F}" emma:medium="tactile" emma:mode="ink">
                <msink:context xmlns:msink="http://schemas.microsoft.com/ink/2010/main" type="inkWord" rotatedBoundingBox="22144,9825 23809,9873 23793,10436 22128,10388"/>
              </emma:interpretation>
              <emma:one-of disjunction-type="recognition" id="oneOf47">
                <emma:interpretation id="interp229" emma:lang="en-IN" emma:confidence="0">
                  <emma:literal>the</emma:literal>
                </emma:interpretation>
                <emma:interpretation id="interp230" emma:lang="en-IN" emma:confidence="0">
                  <emma:literal>The</emma:literal>
                </emma:interpretation>
                <emma:interpretation id="interp231" emma:lang="en-IN" emma:confidence="0">
                  <emma:literal>She</emma:literal>
                </emma:interpretation>
                <emma:interpretation id="interp232" emma:lang="en-IN" emma:confidence="0">
                  <emma:literal>she</emma:literal>
                </emma:interpretation>
                <emma:interpretation id="interp233" emma:lang="en-IN" emma:confidence="0">
                  <emma:literal>then</emma:literal>
                </emma:interpretation>
              </emma:one-of>
            </emma:emma>
          </inkml:annotationXML>
          <inkml:trace contextRef="#ctx0" brushRef="#br0" timeOffset="145183.8288">20053 8748 267,'0'0'311,"-9"-13"-20,9 13-23,0 0-29,0-14-24,0 14-21,0 0-20,15-6-13,-15 6-19,28 5-13,-6-1-14,10 0-10,3 4-13,-3-3-10,14 2-8,-1 1-18,-10-3-6,3 2-6,-6-6-9,-1-1-2,-2 0-6,-7 0 0,7-5-5,-10 4-2,0-2 2,3-5-5,-6-3 3,2 3 2,-2-1 1,-1-3 4,-1-1 5,1-1 9,-5 2 4,2 1 16,-1 1 17,-5 3 18,0-1-8,-6 8 7,13-11 4,-4 6-9,-9 5-3,10-7-10,-10 7-13,0 0-8,0 0-8,0 0-6,0 0-11,0 0-3,0 0 0,9 23-11,-16-8 9,5 5-4,-5 0-2,0 0-1,-1 0-3,1 4-2,-3 3 2,1-4 0,2 5-6,1-6 2,0-4 1,3 4-2,-4-2 8,2-3-27,2 2 19,3-4-5,-4 1 5,1-4-3,3-12 2,7 16-3,-7-16-2,3 13 2,-3-13-7,15 7-1,-3-6-9,4-4 3,4-3-3,-1-2 9,5-6-9,2 1-1,3-2 9,-7-3-16,0 1 4,4-2 0,-4 4 2,-7 1-1,4 1 4,-5 4 2,1-3 5,0 2-10,-8 1 5,2 6-2,-9 3 6,17-11-3,-17 11-8,8-7 0,-8 7 3,0 0-5,7-5 5,-7 5-1,0 0 14,0 0-11,0 0 3,0 35-1,4-25 13,-3 3-12,1 3-7,0-4 10,5 7-2,-1-2 1,0 2 3,4-3 1,-3 0-3,5 0 1,3-4 10,14 0-16,-10 0 8,13-2 6,-1 0 2,-2-2-5,0-6 9,2 3-4,-9-8-8,4-1 1,-4-4-8,7-5-2,-5-2 0,5-5 0,-7-5 3,0-2-1,-6-2-1,-1 2 1,-1 3 10,-6 0-20,2 4 12,-3 4 0,-7-4 0,5 7 14,-1 5-14,-1-3-2,-3 11-2,4-12 4,-4 12-7,0 0 5,0 0 8,0 0-20,0 0 8,0 0 6,0 0-8,-45 29 10,30-14-5,8 5 9,-5 1-5,5 6-8,7 0-32,0 2-37,4-1-37,-1 0-40,6 5-34,8 2-31,13 1-58,8-5-255,3-6-579,3-1 256</inkml:trace>
          <inkml:trace contextRef="#ctx0" brushRef="#br0" timeOffset="144443.4693">20261 8640 299,'7'-16'393,"-7"0"-9,3 5-2,1-2-22,-4 13-28,5-15-35,-5 15-26,1-13-34,-1 13-24,0 0-27,0 0-15,0 0-17,0 0-17,0 0-11,0 0-17,-6 43-7,-1-26-8,3 3-8,-1 8-5,0 6-13,3-5-9,-4 0-4,6-1-31,-4 0-44,-1-3-47,3 2-40,2 1-42,-1-8-59,-3 0-65,4-4-58,-7 3-247,7-19-626,-5 21 277</inkml:trace>
        </inkml:traceGroup>
      </inkml:traceGroup>
      <inkml:traceGroup>
        <inkml:annotationXML>
          <emma:emma xmlns:emma="http://www.w3.org/2003/04/emma" version="1.0">
            <emma:interpretation id="{C91B5920-0C16-42CD-A6D5-60D388B1EFF3}" emma:medium="tactile" emma:mode="ink">
              <msink:context xmlns:msink="http://schemas.microsoft.com/ink/2010/main" type="line" rotatedBoundingBox="2646,10468 4095,10343 4173,11244 2724,11369"/>
            </emma:interpretation>
          </emma:emma>
        </inkml:annotationXML>
        <inkml:traceGroup>
          <inkml:annotationXML>
            <emma:emma xmlns:emma="http://www.w3.org/2003/04/emma" version="1.0">
              <emma:interpretation id="{5B3AC70F-2BA6-4DA1-999F-71549D4E9D85}" emma:medium="tactile" emma:mode="ink">
                <msink:context xmlns:msink="http://schemas.microsoft.com/ink/2010/main" type="inkWord" rotatedBoundingBox="2646,10468 4095,10343 4173,11244 2724,11369"/>
              </emma:interpretation>
              <emma:one-of disjunction-type="recognition" id="oneOf48">
                <emma:interpretation id="interp234" emma:lang="en-IN" emma:confidence="0">
                  <emma:literal>His</emma:literal>
                </emma:interpretation>
                <emma:interpretation id="interp235" emma:lang="en-IN" emma:confidence="0">
                  <emma:literal>It's</emma:literal>
                </emma:interpretation>
                <emma:interpretation id="interp236" emma:lang="en-IN" emma:confidence="0">
                  <emma:literal>it's</emma:literal>
                </emma:interpretation>
                <emma:interpretation id="interp237" emma:lang="en-IN" emma:confidence="0">
                  <emma:literal>(His</emma:literal>
                </emma:interpretation>
                <emma:interpretation id="interp238" emma:lang="en-IN" emma:confidence="0">
                  <emma:literal>(tp</emma:literal>
                </emma:interpretation>
              </emma:one-of>
            </emma:emma>
          </inkml:annotationXML>
          <inkml:trace contextRef="#ctx0" brushRef="#br0" timeOffset="147370.8677">1763 9350 315,'9'-18'335,"-3"5"0,1-3-11,5 4-21,-8-2-29,2 3-30,5 3-23,-3-1-24,9 0-19,-8 4-20,6 1-21,-15 4-7,29 4-17,-10 1-15,0 4-10,0 2-5,-2 6-12,1 2-4,-9-1-17,6 7-10,-4 1-14,-6 2-21,-5 0-17,-2 1-24,-8 0-17,-6 11-15,-2-15-30,-8 10-24,-10-7-33,0 1-33,-5-4-39,-1 2-40,-11-9-161,1 2-464,3-10 206</inkml:trace>
          <inkml:trace contextRef="#ctx0" brushRef="#br0" timeOffset="147124.9643">757 9551 16,'-19'-8'234,"9"4"-9,-5-3-13,8 2-18,7 5-15,-16-8-14,16 8-19,-11-8-16,11 8-15,0 0-11,0 0-9,0 0-11,18-20-12,4 13-5,4-6-4,8 6-9,11-6-4,2 3-3,1 0-2,5 1-5,-5 0-3,5-1-7,3-1-2,-1 3-2,-4 1-1,6 2-2,2 1-5,-4-4 2,-11 5-3,-9 1-5,-1-3 4,-2 0-2,-3 4 1,-7-1 2,-6 0 10,3 1 13,-7-2 11,-12 3 12,17 0 15,-17 0 7,0 0 6,18-5 7,-18 5 6,0 0 11,16-2 4,-16 2 4,0 0 0,7-5 7,-7 5-14,0 0 8,0 0-5,0 0 1,8-5-3,-8 5-4,0 0-7,0 0-17,0 0-1,0 0-10,0 0-12,0 0-11,0 0-6,0 0-10,0 0-4,0 0-3,0 0 3,0 32-6,-7-15-5,2 10 0,-2 0-1,2 6 0,-8 7-4,-1 4-4,5-4 0,-1 4-2,-2 0-2,5-5-6,-1 2-23,1-1-12,0-10-38,5 0-38,-4 3-47,-1-6-44,3 1-49,-1-4-52,7-7-59,-2 1-309,0-18-720,7 17 318</inkml:trace>
          <inkml:trace contextRef="#ctx0" brushRef="#br0" timeOffset="146762.2288">1203 9243 45,'7'-19'344,"-1"2"8,0 3-12,0 4-11,-2 0-8,1 1-22,-5 9-29,3-16-24,-3 16-20,4-9-36,-4 9-20,0 0-4,7-7-29,-7 7-19,0 0-17,0 0 0,0 33-14,-7-13-7,3 11-21,-8 9 9,4 4-7,-6 0-7,7 0-3,-8 4-2,8-1-22,-1-6-26,1 2-27,-2-5-32,2-7-31,4 0-32,0 1-32,-1-5-38,4-1-36,0-6-31,0-5-42,0 2-179,0-17-518,0 13 230</inkml:trace>
          <inkml:trace contextRef="#ctx0" brushRef="#br0" timeOffset="146758.2305">790 9258 168,'0'0'287,"-7"-14"-13,7 14-19,-4-13-21,4 13-27,-7-8-20,7 8-23,0 0-17,0 0-15,0 0-12,0 0-13,0 0-11,-25 32-11,9-9 17,1 6-15,-4 12-7,1-2-9,0 2-4,3 6-9,3-6-7,2 3-10,-6-5-24,13 4-27,-4-10-25,7 8-39,4 2-36,-4-15-43,6 0-38,1-3-220,-5-6-445,5-2 197</inkml:trace>
        </inkml:traceGroup>
      </inkml:traceGroup>
    </inkml:traceGroup>
    <inkml:traceGroup>
      <inkml:annotationXML>
        <emma:emma xmlns:emma="http://www.w3.org/2003/04/emma" version="1.0">
          <emma:interpretation id="{17BDE3AF-5FCE-4497-9D42-6DF52E078CD8}" emma:medium="tactile" emma:mode="ink">
            <msink:context xmlns:msink="http://schemas.microsoft.com/ink/2010/main" type="paragraph" rotatedBoundingBox="2399,11535 19883,11340 19905,13293 2421,134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F0391C-AB40-40EE-ADFD-F876ECB506B3}" emma:medium="tactile" emma:mode="ink">
              <msink:context xmlns:msink="http://schemas.microsoft.com/ink/2010/main" type="line" rotatedBoundingBox="2399,11535 19883,11340 19905,13293 2421,13488"/>
            </emma:interpretation>
          </emma:emma>
        </inkml:annotationXML>
        <inkml:traceGroup>
          <inkml:annotationXML>
            <emma:emma xmlns:emma="http://www.w3.org/2003/04/emma" version="1.0">
              <emma:interpretation id="{612F7B37-3E27-4D57-A2CD-565EBB279FAD}" emma:medium="tactile" emma:mode="ink">
                <msink:context xmlns:msink="http://schemas.microsoft.com/ink/2010/main" type="inkWord" rotatedBoundingBox="2399,11535 5451,11501 5463,12558 2411,12592">
                  <msink:destinationLink direction="with" ref="{0EE7E599-AC31-4609-B7F3-B265FE6311B7}"/>
                </msink:context>
              </emma:interpretation>
              <emma:one-of disjunction-type="recognition" id="oneOf49">
                <emma:interpretation id="interp239" emma:lang="en-IN" emma:confidence="0">
                  <emma:literal>soli.</emma:literal>
                </emma:interpretation>
                <emma:interpretation id="interp240" emma:lang="en-IN" emma:confidence="0">
                  <emma:literal>soli".</emma:literal>
                </emma:interpretation>
                <emma:interpretation id="interp241" emma:lang="en-IN" emma:confidence="0">
                  <emma:literal>soli...</emma:literal>
                </emma:interpretation>
                <emma:interpretation id="interp242" emma:lang="en-IN" emma:confidence="0">
                  <emma:literal>Soli...</emma:literal>
                </emma:interpretation>
                <emma:interpretation id="interp243" emma:lang="en-IN" emma:confidence="0">
                  <emma:literal>sol!"</emma:literal>
                </emma:interpretation>
              </emma:one-of>
            </emma:emma>
          </inkml:annotationXML>
          <inkml:trace contextRef="#ctx0" brushRef="#br0" timeOffset="153249.7828">1838 10582 3038,'21'-27'22,"-6"3"4,-3 1 46,-2 5 52,-1-3 41,-2 6 14,-4-1 4,2 4-25,2-1-7,-5 4-5,-2 9-9,5-16-5,-2 7-16,-3 9-13,0 0-7,5-15-16,-5 15-5,0 0-13,0 0-14,0 0 0,0 0-3,0 0-6,0 0-1,-8 40-5,1-12-5,0 0-1,-1 1-4,-8 13 2,6-3-2,1 1 0,-1 2-6,3 0-1,-5 2-10,2-2-20,2 4-42,1-5-68,0 2-45,7-3-54,0 1-60,2-12-67,3-1-64,2-10-232,6 2-698,-1-8 309</inkml:trace>
          <inkml:trace contextRef="#ctx0" brushRef="#br0" timeOffset="153460.7911">2330 10694 225,'0'-13'340,"0"13"-14,2-20-10,-2 20-25,0-15-27,0 15-25,1-13-25,-1 13-25,0 0-29,4-14-40,-4 14-37,0 0-21,0 0-17,0 0-18,0 0-19,0 0-25,2 56-18,-2-31-17,0 4-28,0 0-32,0 4-27,3-2-11,0 9-27,4-8-14,-3 0-135,-3-3-354,3-1 157</inkml:trace>
          <inkml:trace contextRef="#ctx0" brushRef="#br0" timeOffset="154396.2755">2383 11212 38,'0'0'291,"0"0"-7,0 0-11,0 0-23,0 0-16,0 0-21,0 0-20,0 0-19,0 0-12,0 0-12,0 0-14,0 0-19,0 0-10,32-7-10,-32 7-14,0 0-8,0 0-9,0 0-7,0 0-1,0 0-6,0 13-5,0-13-6,0 0-3,-23 20-5,14-10-6,2-1 0,-1-4-2,-3 4-8,11-9-13,-12 10-6,12-10-3,-12 9-3,12-9-3,-10 4-7,10-4-18,0 0-31,0 0-31,0 0-41,0 0-26,-7-28-13,7 28-13,14-26-23,-7 11-160,1 0-404,1 2 179</inkml:trace>
          <inkml:trace contextRef="#ctx0" brushRef="#br0" timeOffset="154110.4199">2472 10737 206,'-4'-11'230,"4"11"-16,0 0-20,0 0-21,-5-11-13,5 11-11,0 0-13,0 0-5,0 0-15,0 0-11,0 0-12,0 0-7,0 0-7,0 0-12,0 0-5,0 0-10,0 0 0,0 0-8,0 0-5,-19 0-3,19 0 3,0 0-9,-20 10-1,20-10-4,-15 4-2,15-4-3,0 0 3,-14 5-8,14-5 4,0 0-4,0 0-1,-12 1 0,12-1-1,0 0 1,0 0-3,-12-18-2,12 18 0,-2-16-2,2 16 0,2-22-2,-2 22 0,7-27-2,1 11 0,1 3-1,-2-2-2,5 2 3,-2-1 0,5 1-6,-4 7 3,1-5-2,-6 5 3,5 1-5,1 0 2,-12 5-8,17-1-12,-17 1-20,13 6-30,-13-6-22,9 20-16,-4-5-31,2 1-26,-7 4-29,-7 7-124,2-3-347,-4 1 153</inkml:trace>
          <inkml:trace contextRef="#ctx0" brushRef="#br0" timeOffset="154652.2907">2791 10949 142,'-14'-6'316,"14"6"-3,-11-8-15,11 8-19,0 0-21,-11-5-25,11 5-23,0 0-21,0 0-12,0 0-15,0 0-13,0 0-16,0 0-6,0 0-11,24-9-5,-5 7-9,0-2-6,5 3-13,6-4-16,15 3 1,1-3-9,-2 1-3,6 0-9,1-3-5,-15 6-12,10-1-25,-17-1-31,5 3-29,-5 0-27,-6-2-29,-3 2-29,-8 0-34,0 0-46,3 2-39,-15-2-209,0 0-505,0 0 225</inkml:trace>
          <inkml:trace contextRef="#ctx0" brushRef="#br0" timeOffset="152586.0203">909 10556 1672,'12'-29'-72,"-2"-12"57,-6 9 9,1 4 18,-5-3-6,-5 12 27,-2-1 10,0 3-2,2-2 4,-2 6-2,-5-6 0,2 10-2,0-1-7,1 4 1,-1 0-10,-2 3-1,12 3-5,-33 0-1,15 5 1,-8 7-1,-1 2-6,1 3 1,-8 11-1,-2-2-2,10-4 1,-4 7-2,1 2-3,6-7 1,5 3 3,2-1-2,6-3-3,2 1-3,1-3 1,3 0 1,4 1-2,0-4-3,7-1 5,5 0 2,3-1-7,-1-8 6,1 5 14,14-3 1,2 0 9,-2-3 6,0-4 6,5 2 2,-5-5-2,-6 2-5,-5 1-2,5 0 2,-8-3-7,-1 4-4,-2-3-3,-12-1 1,22 4-5,-15-1 0,-7-3-3,5 7 1,-5-7 0,0 0-1,-9 23 1,2-12-4,-8 4-3,1-3-1,-4 1 4,-5 3-3,5-5-1,-8 3 0,-1-5 0,-2 4 0,0-1 1,-2-3-6,2-2 1,0-2 3,-5 2-1,8-6-11,0 2-12,4-3-16,-5-3-22,5 3-28,3-5-23,0 1-31,5 0-30,3-8-36,-3 8-141,5-8-370,9 12 163</inkml:trace>
          <inkml:trace contextRef="#ctx0" brushRef="#br0" timeOffset="152988.6148">1266 10535 238,'-5'-16'250,"5"16"-7,-7-12-14,7 12-23,0 0-23,-3-10-20,3 10-19,0 0-14,0 0-12,0 0-9,0 0-14,0 0-7,-19 38-9,15-11-3,1-3-13,0 1-1,1 7-9,2-1-1,-4-4-8,8 2-2,-2 4-4,4-3-4,1-4-6,-2 1 5,2 0-9,0-6-4,2-5 2,-3 3 0,1-6-5,2 0 3,-2-3 1,-4-1 7,6 0 4,-9-9 11,10 9 10,-10-9-2,0 0-2,15-2-2,-15 2-3,17-18 1,-12 9-2,2-11-11,0 3 0,-2-8 1,2-2-9,-4-1 2,-3 0-6,-3-4 0,-4 1-2,5 2-2,1 3-3,-8 5-2,2-4-4,6 9 10,-6-3-11,0 4-5,-5 2 1,2 5-1,1 4-2,-4-4-7,-6 7-20,0 1-17,0 5-28,-10 3-30,0 4-39,7-3-54,7 5-39,-1 1-33,6 3-160,1-3-461,6-2 204</inkml:trace>
        </inkml:traceGroup>
        <inkml:traceGroup>
          <inkml:annotationXML>
            <emma:emma xmlns:emma="http://www.w3.org/2003/04/emma" version="1.0">
              <emma:interpretation id="{A016FAD3-4757-4487-BF00-C2ED304BD6DF}" emma:medium="tactile" emma:mode="ink">
                <msink:context xmlns:msink="http://schemas.microsoft.com/ink/2010/main" type="inkWord" rotatedBoundingBox="6356,11658 15059,11552 15081,13339 6378,13445"/>
              </emma:interpretation>
              <emma:one-of disjunction-type="recognition" id="oneOf50">
                <emma:interpretation id="interp244" emma:lang="en-IN" emma:confidence="0">
                  <emma:literal>Geometry:</emma:literal>
                </emma:interpretation>
                <emma:interpretation id="interp245" emma:lang="en-IN" emma:confidence="0">
                  <emma:literal>Geometry."</emma:literal>
                </emma:interpretation>
                <emma:interpretation id="interp246" emma:lang="en-IN" emma:confidence="0">
                  <emma:literal>Geometry's</emma:literal>
                </emma:interpretation>
                <emma:interpretation id="interp247" emma:lang="en-IN" emma:confidence="0">
                  <emma:literal>Geometry-r</emma:literal>
                </emma:interpretation>
                <emma:interpretation id="interp248" emma:lang="en-IN" emma:confidence="0">
                  <emma:literal>Geometry',</emma:literal>
                </emma:interpretation>
              </emma:one-of>
            </emma:emma>
          </inkml:annotationXML>
          <inkml:trace contextRef="#ctx0" brushRef="#br0" timeOffset="155843.8193">4806 10562 2041,'-8'-24'-45,"-6"0"31,1 9-6,-1-2 10,-5 4 4,-1 4 8,3-4 4,-4 4 2,4 2 2,-4 0-5,6 2-2,0 4 3,15 1 1,-31 5-2,14 3-2,-2 2 0,2 4 4,-5 8 5,-12 8 3,6 3 2,4 6 4,-3 1 8,8 3-4,-5 5 1,6-3 0,2 3-3,-1-5-1,9-2-5,-4 2 0,7-10-2,1-4 2,2 1 2,4-1-5,3-1 4,6-1-2,-3-7-6,7 1 14,6-1 1,8-4 2,-3-4 4,4-2-5,-1-5-4,6-3 0,-3-4 1,6-2-4,-8-4-2,3-1-7,1-3 6,-7-4 14,2 1-4,-5-5 0,0-2-1,-3 2-4,-1-1-3,-5 0-3,1-3 2,-8 8-1,1-1 1,-2 1 1,-2 1 9,-3 3 3,1-1 0,-3 13-2,3-15-5,-3 15-2,2-15-2,-2 15-3,2-8-2,-2 8 2,0 0-3,3-13-4,-3 13-3,0 0-2,0 0-2,0 0 1,4-11-3,-4 11 0,0 0 0,0 0 5,0 0-1,20 3 1,-20-3 6,24 1 8,-3-1 5,-4 0 2,5-1 1,2-3 1,5-3 9,2 2-2,-2-3-4,1 1 7,-2-1 1,-1 2 4,-1-4 5,1 1 3,-8 3 8,1-1 8,-3-3 5,-5 9-9,-2-3 13,-10 4-3,14-7-11,-14 7 0,14-6-7,-14 6-4,0 0-8,12-3-3,-12 3-9,0 0-5,0 0-11,0 0 10,7 18-6,-7-18 4,-7 28-1,5-8-7,0-2-4,-5 6-11,1-3 13,2 7-14,-3-4-31,2 3-20,-2 0-32,4 2-37,-2-1-36,5-3-42,0-2-55,7-4-37,1 1-264,-1-4-600,7 2 266</inkml:trace>
          <inkml:trace contextRef="#ctx0" brushRef="#br0" timeOffset="156248.9575">5619 11026 50,'0'0'313,"0"0"-12,0-11-19,0 11-23,0 0-27,0 0-23,0 0-19,7-12-20,-7 12-17,0 0-20,10-3-10,-10 3-16,16-3-11,1-2-8,2-1-9,-1 3-10,3-3-4,1 1-9,-5 0-7,-1 0-6,-1-3-10,-1 3-5,-1-2-8,-1-5-6,0 1-2,-5 2-8,3-3-1,-5 0-2,-1-3 1,3 0-3,-2-2 0,-7 6 1,2 11-4,-5-22 1,3 11-1,-5-1 0,-5 2 0,1 0 0,-5 2 1,-3 3 0,2 2 0,0 1-4,-5 0 4,3 2-5,0 2 3,-1 3 0,3 3 0,0 1 0,1 4 1,-1 2-2,7 1 1,2 4 1,-1 5 3,2-3 2,5 2 3,2 3-1,2 1 3,2-2 1,1 1-3,3-3 1,4-4-3,-2-1-21,6-1-21,1 4-40,3-3-36,1-9-45,3 3-38,5-2-42,-2-2-137,4-7-410,5-1 181</inkml:trace>
          <inkml:trace contextRef="#ctx0" brushRef="#br0" timeOffset="156696.1557">6378 10862 92,'3'-18'249,"2"2"7,-3-1-22,0 4-7,-2 1-10,0 12-17,-2-19-14,2 19-17,-2-13-18,2 13-18,0 0-14,-5-12-12,5 12-12,0 0-10,0 0-8,0 0-7,-37 31-2,23-18-13,4 4-2,-4 6-5,5-5-3,-1 5-9,0-3 1,1-1-3,1 1-2,4-4-2,1 4 0,1-5-3,2 0 1,2-1-5,1-2 0,6 1 1,0-2-2,4-3 1,4 1-6,4 2-2,9-5-1,1 0-1,2-4-5,-3-4-3,1-1-1,-2-2 2,0-4 2,-7 7-2,6-11 2,-1 3-4,-1-4 4,-8 3-6,5-6 4,1 2 0,-9 1 4,4-5 6,-4 4 6,-3-1 0,2-2-6,1-5 6,-6 4 6,-3 3-1,1-1 0,-3-3 0,1 5-5,-3-3 4,3 0 4,-5 10-4,0 8-1,3-22-2,-3 22-4,0-19-7,0 19 4,2-12 0,-2 12-5,0 0 4,3-13-9,-3 13 0,0 0 1,0 0-3,-8-10-6,8 10 4,0 0 4,-23-9 0,23 9-3,-20 0-5,20 0-5,-26 5-8,8-6-18,2 2-22,-6 3-18,3-1-24,-1 2-30,-6 3-28,4 4-22,3-2-40,-6 4-36,4 6-201,4-8-491,3 3 218</inkml:trace>
          <inkml:trace contextRef="#ctx0" brushRef="#br0" timeOffset="174563.5906">5076 12089 49,'0'0'126,"0"0"-4,0 0-13,0 0-12,0 0-9,0 0-3,0 0-11,0-14 1,0 14-14,0 0 2,0 0-4,0 0-12,0 0-4,0 0-6,0 0-1,0 0-5,0 0 0,0 0-7,0 0-2,0 0 0,0 0 0,0 0-8,0 0 3,0 0-6,0 0 0,0 0-2,0 0 8,0 0-2,0 0-8,0 0-1,0 0-1,0 0 0,0 0 2,0 0-7,0 0 2,0 0-3,0 0 3,0 0-1,0 0 1,0 0-2,0 0 6,0 0-10,0 0 5,-10 34-6,10-34-8,-2 12-14,2-12-6,-5 11-31,5-11-11,-1 16-21,1-16-95,-7 12-206,7-12 91</inkml:trace>
          <inkml:trace contextRef="#ctx0" brushRef="#br0" timeOffset="157396.513">7298 10695 153,'-5'-9'295,"5"9"-11,0 0-20,0 0-19,0 0-14,0 0-11,0 0-20,0 0-18,0 0-18,0 0-22,0 0-12,0 0-11,0 0-12,0 0-2,0 0-9,0 0-8,14 48-11,-16-32-3,4 5-9,-2-1-6,0 5-5,0-3-2,0-4-11,-2 0-2,5 2-3,-3 1-2,2-6-4,-2 2-4,0-2 0,5 0-1,-5-15-11,2 17 0,1-11-2,-3-6-4,7 10 1,-7-10 0,11 3 5,-11-3-9,0 0 0,25-10 1,-9 4-4,1-6 1,3-3 2,2-1 1,4-4 1,0-4-1,-3 1-7,5 2 3,-3-1 0,-4 3 0,3 0-1,-9 6 3,1 0 4,-1 3 0,-7 2 0,4-2 1,-12 10-4,11-10 2,-5 5-4,-6 5-5,0 0 0,14-3-6,-14 3 6,0 0 2,0 0-4,12 20 3,-12-9-4,5-2 1,-3 3 6,-2-12-1,3 22 0,-1-11-3,0 1 0,-1 1 7,5-1-4,-1-4-2,-5-8-2,7 17 3,-4-7 6,-3-10-5,8 15 12,-2-11-10,-6-4 6,13 11 0,-4-6 0,-9-5 3,15 1 0,-15-1 1,29-8 1,-13 8 9,1-9-13,1 1 3,5 0-2,4-5 5,-3-1-1,0-2 2,3-1 4,-5 1 6,2-2 8,-2 1-3,1 5 3,-6-1 11,-4 2 9,-1 1-1,0 2 4,-5 2-4,-7 6-9,10-8-6,-10 8-30,12-5 21,-12 5-7,0 0-4,0 0-2,0 0-2,0 0 5,4 24-6,-4-13 5,0-11-10,-2 28 1,0-13 0,-1 0-2,1 4-24,2 2-28,5-6-34,-3 5-40,-2-4-29,0 4-22,5-4-49,0 3-53,6-3-47,-3 1-241,7-5-605,3-3 268</inkml:trace>
          <inkml:trace contextRef="#ctx0" brushRef="#br0" timeOffset="157988.0933">8576 10954 11,'0'0'328,"1"-15"-22,-1 15-21,7-13-23,-7 13-27,7-16-27,0 8-20,1 0-19,3 0-19,6-4-19,0 4-25,-3-4-13,1 1-21,2-2-6,-2 2-13,1 2-11,-6-1-4,4-2-8,-1 2-5,-6 2 0,3-4-5,-3 1-1,-5 1-4,-2 10-3,5-18-2,-5 18-1,2-17-4,-2 17-1,-7-15-2,7 15 1,-12-9-3,12 9-1,-15-6 0,15 6-5,-21-1 4,21 1-5,-29 10 6,12-4-2,2 6-1,-2-5 1,1 4 3,-3 1 3,2 2 3,0 5 5,4-4 3,6-1 2,-2 1 10,1 4 2,-3-1 3,10-2 3,-3 3 4,1-3 3,3 4-2,0 0-2,3-4-3,1 3-1,3-3-1,1-3 4,6 2-2,1-6 0,2 0 7,4 2-15,1-3 0,12-2-8,-2-3-5,4-4-5,0-6-3,10 1-4,-3-8-5,1 1-1,-3-7 2,4 4 1,-8-9 1,1-2-1,-4-2-1,-3-5 3,3-2 6,-3-2 9,-6-5 9,-1 2 1,-2 4 29,-1-2 5,-11 10 3,6 3 8,-4-5 11,-2 6 13,0 5 6,0-7 6,-3 12 12,0 6 7,0-7 5,-5 7-2,-1-3-7,-1 12-14,7-11-9,-7 11-16,7-12-11,-7 12-11,0 0-4,0 0-10,0 0-4,0 0-4,-9 41-2,3-22-6,-3 5 2,-3 6-9,2 0 2,-4 13-4,4-13-1,-6 9 1,3 1 0,1-8-9,2-1-29,-4 10-30,4-10-40,3-3-62,5 0-54,-3 0-53,3-8-51,-1 0-54,8-1-57,-7-2-225,9-5-695,-3-3 308</inkml:trace>
          <inkml:trace contextRef="#ctx0" brushRef="#br0" timeOffset="158889.7469">9201 10726 239,'0'-16'304,"0"16"-13,0 0-25,10-11-26,-1 6-26,8-2-21,3 2-19,7 2-15,3 3-19,-8 0-17,7 2-11,3-1-4,2 3-17,-1-3-10,-4 6-8,-2-6-4,2 5-12,-8 0-2,8 1-6,-10-2-4,1 2-3,-1 4-2,8 2-1,-1 7-1,-1-8 0,-1 6-5,-2-2-4,-3 4 2,3-2-3,-4 1-2,-5-1-7,-1-3 1,0-2-6,0 3 1,-3-2 1,-1-5-5,-3 2 2,-3-2 1,-2-9-2,-2 14-1,2-14-3,-12 11 7,12-11-2,-10 10-7,10-10 6,-17 2-9,17-2-8,-17 0-1,17 0 0,0 0 0,0 0-2,-15-9-1,15 9-2,-4-12 0,4 12 0,0 0 3,9-27 3,-4 17 3,5-4-4,4 1-1,-1-2-4,4 1 8,2 5-1,0-4-1,0 4 2,1-2 3,-3 3 8,6 1 4,-1 1 4,0 2 5,7-2-2,0 0 10,-8 3 5,-1 0 1,2 2 2,-1 2 3,1-1 0,-3 2 7,1-1 1,2 6-6,-10-2 3,7-2 3,-3 2 4,-1 2-8,-5-2-5,-1 2 2,-9-7 7,15 8-20,-8-3 3,0 3-4,-7-8-13,12 15 6,-11-8 6,3 2-12,-4-9 16,5 19-11,-3-9-10,-2-10 2,5 19 23,-4-8-23,5-3-2,-6-8 2,8 14-3,-1-8 4,-7-6-4,15 13-13,-4-12-5,2 1-4,8-2 1,1-3 14,5-4-14,7 2 1,-6-2 5,6-6-4,-2 0 0,14-5 7,-1-2 1,-1 3-3,-3-1 2,2-3 1,-2 4-2,2-3 21,-18 4 2,3 1 15,-4 0 15,-1 1 15,-2 5 20,-4-4 9,-2 6 13,1 0 2,-9 3 8,5-1 2,-7-2-2,-5 7-8,13-7-12,-13 7-10,7-8-11,-7 8-9,0 0-10,0 0-10,0 0-6,0 0-2,0 0-6,17 16-1,-13-2-5,-8 3 0,8 7 2,-8 6-1,3 0-3,-5 10 4,5-8-7,-8 8 3,-5 2-9,6-3 4,-6 4-1,-1 1 2,-2-7-4,0 5-1,1-1-2,3 0 3,-1-1-5,-1-12-1,4 12-1,-1 2 1,4-11 2,-1 2-4,1-8 1,-1 3 0,-1 0-3,0 4-2,3-14 2,0 1-1,0-4-1,-1 0 3,-6 2 2,4-7 2,-7-4-2,-4-2 2,-8-1-3,-1-3-6,-17-5 8,15-2-1,-4-1 0,-8-8-2,13 4 0,-1-1 2,2-1-1,5-6-1,1-1-5,5 1-4,5-6-16,3-2-9,7-1-14,1-3-14,6-1-20,11-10-26,8-2-28,5 3-37,6 1-29,4 5-40,-3 0-29,7 7-35,-3 6-45,1-4-53,-15 13-299,5 0-755,-3 5 334</inkml:trace>
          <inkml:trace contextRef="#ctx0" brushRef="#br0" timeOffset="163033.3199">12270 10540 2855,'10'-30'16,"-17"15"-21,2-5 10,-2 6-1,-1-1-11,-1 0 8,-4-4 18,2 6 12,3 0 9,-4-2 2,3 3-2,-3 0-1,2 4-2,2 0 9,-1-1-14,2 2-3,7 7-3,-12-12-7,12 12-11,-12-11-22,12 11-23,-5-5-23,5 5-17,0 0-26,0 0-37,0 0-33,2 40-17,3-27-35,-3 6-152,1 0-407,1 7 180</inkml:trace>
          <inkml:trace contextRef="#ctx0" brushRef="#br0" timeOffset="163285.1755">11889 11051 45,'0'0'250,"0"0"-5,-22-21-15,22 21 1,-4-13-26,4 13-14,-6-14-27,6 14-17,0 0-25,-6-11-31,6 11-39,0 0-53,0 0-40,9-18-45,-9 18-31,19-5-38,-9 3-108,5-3-284,8-2 126</inkml:trace>
          <inkml:trace contextRef="#ctx0" brushRef="#br0" timeOffset="163502.0513">12200 10671 183,'-2'-12'266,"2"12"-9,-7-12-14,7 12-23,-5-11-16,5 11-25,0 0-19,0 0-18,0 0-14,12-18-13,-2 16-13,11 0-7,-2-1-9,10 0-11,8 1-4,8 0-12,2 2-1,3 0-7,0-5-6,2 4-2,7 1-7,-5-3-2,-3-6-4,2 5 0,-7 0-5,-15 1 0,2-4-2,-11 5-2,0-1-3,-8 2 0,-6-1-5,-8 2-8,16-2-16,-16 2-14,0 0-9,0 0-14,0 0-22,0 0-27,0 0-32,0 0-24,-58 24-23,47-18-15,1 1-164,-5 2-384,15-9 171</inkml:trace>
        </inkml:traceGroup>
        <inkml:traceGroup>
          <inkml:annotationXML>
            <emma:emma xmlns:emma="http://www.w3.org/2003/04/emma" version="1.0">
              <emma:interpretation id="{DBF7197D-BE97-4DE0-BC91-1AA4A44E280E}" emma:medium="tactile" emma:mode="ink">
                <msink:context xmlns:msink="http://schemas.microsoft.com/ink/2010/main" type="inkWord" rotatedBoundingBox="15598,11588 19885,11540 19895,12367 15607,12415"/>
              </emma:interpretation>
              <emma:one-of disjunction-type="recognition" id="oneOf51">
                <emma:interpretation id="interp249" emma:lang="en-IN" emma:confidence="0">
                  <emma:literal>square</emma:literal>
                </emma:interpretation>
                <emma:interpretation id="interp250" emma:lang="en-IN" emma:confidence="0">
                  <emma:literal>Square</emma:literal>
                </emma:interpretation>
                <emma:interpretation id="interp251" emma:lang="en-IN" emma:confidence="0">
                  <emma:literal>sausage</emma:literal>
                </emma:interpretation>
                <emma:interpretation id="interp252" emma:lang="en-IN" emma:confidence="0">
                  <emma:literal>squared</emma:literal>
                </emma:interpretation>
                <emma:interpretation id="interp253" emma:lang="en-IN" emma:confidence="0">
                  <emma:literal>squares</emma:literal>
                </emma:interpretation>
              </emma:one-of>
            </emma:emma>
          </inkml:annotationXML>
          <inkml:trace contextRef="#ctx0" brushRef="#br0" timeOffset="163943.8007">14038 10439 95,'-7'-26'214,"0"8"-26,0 1-7,-2 2 2,1 0-18,-2 6-15,-4-3-16,-1 3-19,-1 6-7,-4 1-11,1-3-10,-3 8-10,-7 1-3,0 4-10,0 4-6,3 1-7,2 0-15,0 4 8,5-4-7,1 7-6,-1 0-1,9-4-7,1-1 2,4 5-3,3-3-3,2 1 1,4-3 6,8 3 2,1-5 1,4 3 0,14 1 4,-7 3 0,3-5 3,4 0 6,2-2 0,-4 0-2,3-3-1,-1-1-2,-7 2-6,-2-3-3,5-1-5,-10 1-1,-3-7 0,-4 3-1,4 3-2,-6-6-1,-8-1 2,12 7 0,-12-7 1,0 0-2,0 0 0,0 0-1,-29 22 2,9-18-6,-11 3-3,-13 6 22,10-6-9,-18-3-13,4 2-9,-3-3-10,5 2-7,-2-2-14,14 0-10,2-3-16,1 3-22,9-2-28,6-1-46,3 0-36,13 0-52,-14-7-137,14 7-407,0 0 180</inkml:trace>
          <inkml:trace contextRef="#ctx0" brushRef="#br0" timeOffset="164423.5239">14654 10503 181,'0'0'235,"-14"-16"-10,11 8-24,-6 3-20,9 5-16,-15-12-16,15 12-17,-15-3-7,15 3-12,-23 1-10,23-1-2,-27 11-8,10 0-3,0-3-12,-9 7-2,6 3-7,-2 2-5,1-1-6,1 1-6,1 1-5,5-6-5,1 3-5,4-2-2,-1 3-3,5-8-5,3 7-1,-3-4-3,8-3-2,-3-11-4,4 25 1,3-21-1,1 5 0,4-1-2,5-2-3,0-3 2,5-3-2,-1 0 0,1-3-1,0-3 4,-1 0-6,8-5 0,-2 2-2,0-6 0,-1 0-1,0 1 2,-9 0 9,3-6 12,2 4 2,-4-5 7,-3 7 5,-1 2 2,-1-4-2,1 6 1,-4-6 1,-3 9 3,0-1 7,0-1-4,-7 9-2,10-8-1,-10 8-11,7-7 0,-7 7-7,0 0 4,0 0-17,0 0 2,0 0 1,5 27 2,-15-11-2,3 4-6,-5 8 4,-2 1-10,-3 14-3,-3-7 6,-3 5-2,6-2-12,0 3-11,-3 0-25,6-9-24,6-3-27,-1-1-26,-3-1-35,9 2-40,3-3-44,1-8-46,1-2-168,5-2-486,5-2 215</inkml:trace>
          <inkml:trace contextRef="#ctx0" brushRef="#br0" timeOffset="165613.6082">15221 10603 112,'0'-17'319,"0"1"-18,0 16-9,0-19-13,0 19-11,0-17-35,0 17-24,0 0-18,0-11-20,0 11-21,0 0-17,0 0-15,0 0-8,0 0-9,0 0-12,0 0-6,-22 43-10,15-27-10,-2-2-3,3 1-7,-3 0-8,2 3-9,0-3-6,2 1-5,2-2-7,3-2-6,0-12 0,-2 18-5,2-7-4,0-11 0,0 0 0,10 15 4,-10-15-4,14 2-3,-14-2 4,19-4-5,-19 4 2,27-9-1,-10-2 1,-3 3-1,1-6 1,1 2 0,-3-3-7,11-5 4,-8-1-5,1 2 3,2-5 0,-1-3 1,1 2 1,-4-5-5,3 8 4,-3-3 1,-5 10 2,4 0 1,-1-2-3,-9 9 0,6 0 4,-5-4 3,-5 12-1,11-10-4,-11 10 4,8-6-5,-8 6 1,0 0 13,0 0 9,2 28 0,-4-13 1,-1 4 0,-1 1-3,-3 3 1,-1 5-2,3-8-2,1 7-4,-1-2 2,2-5-2,3-1 2,-4 0-4,1 2 3,3 0-2,0-1-1,2-5-1,-2 0-2,5 3 1,-4-7 3,3 0-6,6 1-3,-5-3 10,11-2-4,1-2-2,3-1 0,6-4 0,6-2 0,1 0 2,4-1-8,-1-4-2,5-4-2,-7 4-2,-3-5 5,0-1-6,0-2 6,-2 4-3,-2-2 2,-7 2 0,4-5-1,-5 4 12,-4-2-13,1 0 2,-4 1 2,1-2-4,1 0 3,0 1 0,-2-2 2,0 0-6,-2 0 3,4 4-1,-6-7 4,4 3-5,-2 4 1,-3-2-2,0 7 5,0-1-4,-7 8 0,8-12-3,-8 12-2,7-10-3,-7 10-4,0 0-8,4-10-4,-4 10 2,0 0-2,0 0 1,0 0 3,0 0-1,0 0 3,0 0 1,0 0 0,0 0 1,0 0 3,0 0-1,0 0-4,-31-1 3,31 1 3,0 0-6,0 0 0,0 0 0,0 0 4,0 0 1,0 0-1,0 0-5,0 0 1,0 0 3,0 0-5,0 0 4,0 0-2,0 0 1,0 0 4,0 0 1,0 0 4,0 0-4,0 0 4,0 0-1,0 0 2,0 0 0,0 0 0,0 0 5,0 0-1,0 0 1,0 0-1,0 0 0,0 0 6,0 0-8,0 0 6,0 0 1,0 0-4,0 0 4,0 0 0,0 0 2,0 0-1,0 0 1,0 0-1,0 0 0,0 0 3,0 0-4,0 0 4,-22 5-2,22-5-2,0 0 1,-16-4-2,16 4 1,0 0 1,0 0-3,-15 5 1,15-5-2,0 0 2,-19 7-2,14 1 0,-4 0 0,-2 4 6,-1 3-5,-2 2 2,-7 2 1,4 6 3,0 0 0,-3-5-3,4 3 8,1 2-4,5-9-1,0 3-2,-1-3 4,4-8-1,4 10 1,-2-3 1,7-4-2,-2-11 3,5 19-2,-5-19 3,13 9 2,-4-5-4,-9-4 2,24 0-3,-4-4 1,-4 0-4,3-3 0,-2-1 0,1-2 3,-2-1 0,1-3 2,-2 0 2,2-10 1,0 13-4,-6-7 2,-1-5 0,4 4-4,-6-1 2,1 5-1,1-1-1,-2 1 0,1-2 0,-4 8 3,-2-1-1,4 3 3,-7 7-2,9-16 0,-4 9 5,-5 7-10,7-13 2,-7 13-2,0 0-4,0 0-2,0 0 5,0 0 1,0 0-4,0 0 1,0 0 5,3 29 0,-1-14-5,-4 3 2,0 4 1,1-2 2,-3-2-1,1 2-1,0 10 5,-3-2-5,6-2-2,0 1-19,4-3-34,-2 3-36,3-4-48,3-5-43,4-3-37,-3-2-234,4-1-490,4 1 217</inkml:trace>
          <inkml:trace contextRef="#ctx0" brushRef="#br0" timeOffset="165983.8386">16596 10588 197,'2'-10'267,"3"-5"2,-2 5-9,2 0-17,-5 10-17,9-16-21,-2 8-23,-7 8-21,10-11-10,-10 11-20,14 0-10,-14 0-13,0 0-8,25 14-14,-18-6-6,5 2-8,-4 5-5,1 0-5,-2 3-5,0 0-11,0 0-2,-4 1-7,2-1-2,-2 2-3,3 0 0,-6-2-5,0 0-3,-2-5-3,-2-1-8,3 3 1,-3-6 1,4-9-2,-10 16 0,5-10-2,5-6 0,-12 11 1,12-11-3,-10 6 5,10-6-3,0 0 1,0 0 5,0 0 5,-22-19 2,22 19 0,1-20-4,4 5 4,4-4-1,6-3-3,-1 6 7,5-4-9,1-3-6,2-2-1,2 5 0,5-2 1,-5 1-3,0 4 4,5 4-6,-3-5 1,1 6-16,4 3-20,0-2-20,-6 3-25,4 2-33,2 3-31,-9 4-33,2 1-35,5-2-32,-7 1-25,-1 8-159,-6-3-454,1 4 201</inkml:trace>
          <inkml:trace contextRef="#ctx0" brushRef="#br0" timeOffset="166318.8033">17380 10774 155,'0'0'217,"0"0"-4,22-16-7,-12 8-10,6-4-8,-3 3-15,3-1-16,-1 0-10,0 1-15,-1-5-14,3 2-5,-1-4-13,-1 1-11,4-9-4,-7 11-3,1-5-4,-1 1-7,-7 1-4,6-5-7,-3 6 1,-6-1 1,-2-1 6,5 5-5,-5 12-3,-5-28-6,-2 17-7,7 11-6,-14-11-1,2 6 1,-3-2 1,-4 8 7,0 5 1,-1 1 12,1 5-17,-8 2 0,1 3 0,1 1-5,-1 5 10,4-1-11,0 6-2,6-5-6,1 2-7,0 3 3,6-3 1,2 3-6,5 0-5,6-2 1,3 2-5,6-4-9,3-1-20,8-2-28,5-2-26,3-7-36,14 2-33,7-6-40,5-6-50,-3-2-56,-4 0-183,9 0-506,-5 0 224</inkml:trace>
        </inkml:traceGroup>
      </inkml:traceGroup>
    </inkml:traceGroup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6:17.9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EE7E599-AC31-4609-B7F3-B265FE6311B7}" emma:medium="tactile" emma:mode="ink">
          <msink:context xmlns:msink="http://schemas.microsoft.com/ink/2010/main" type="inkDrawing" rotatedBoundingBox="1901,13115 5248,12900 5250,12927 1903,13141" semanticType="underline" shapeName="Other">
            <msink:sourceLink direction="with" ref="{612F7B37-3E27-4D57-A2CD-565EBB279FAD}"/>
          </msink:context>
        </emma:interpretation>
      </emma:emma>
    </inkml:annotationXML>
    <inkml:trace contextRef="#ctx0" brushRef="#br0">309 205 199,'-54'4'299,"4"-4"-3,2 0-6,12 0-7,9 1-15,5 3-11,3-4-10,5 0-31,6 1-23,8-1-19,-22 0-19,22 0 1,-11 2-30,11-2-1,0 0-18,0 0-4,0 0-13,0 0 6,0 0-6,0 0 23,0 0 13,0 0 6,59-2-7,-3 1 1,36-6-8,9-5-2,59-6-9,6 3-15,-2 2 4,14 3-8,1-4-7,14 5-11,-3-4-10,-3 3 1,6 2-7,-3-4-6,-4 5-5,-8-7-5,-14 8-3,-55 2-7,-3-5-1,0 2 0,-16 6-3,-30-6-1,-9 1-3,-1 8-3,-18-6 2,-11 3-2,-2-3-3,-1 4 5,-9 0-5,5-2 3,-14 2-8,15-5-6,-15 5-5,10-3-16,-10 3-21,0 0-30,0 0-38,0 0-56,0 0-44,0 0-46,0 0-46,0 0-52,0 0-58,-46 9-235,29-3-696,-5 1 308</inkml:trace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6:34.3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241BEF5-7F30-4ABD-8092-01D354A3499C}" emma:medium="tactile" emma:mode="ink">
          <msink:context xmlns:msink="http://schemas.microsoft.com/ink/2010/main" type="writingRegion" rotatedBoundingBox="13815,3329 15487,3362 15484,3508 13812,3475"/>
        </emma:interpretation>
      </emma:emma>
    </inkml:annotationXML>
    <inkml:traceGroup>
      <inkml:annotationXML>
        <emma:emma xmlns:emma="http://www.w3.org/2003/04/emma" version="1.0">
          <emma:interpretation id="{566664FA-27E1-4170-91E9-3F3FE86FE1EF}" emma:medium="tactile" emma:mode="ink">
            <msink:context xmlns:msink="http://schemas.microsoft.com/ink/2010/main" type="paragraph" rotatedBoundingBox="13815,3329 15487,3362 15484,3508 13812,34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0495D1-39BB-432C-A089-46E2C8C8DB9B}" emma:medium="tactile" emma:mode="ink">
              <msink:context xmlns:msink="http://schemas.microsoft.com/ink/2010/main" type="line" rotatedBoundingBox="13815,3329 15487,3362 15484,3508 13812,3475"/>
            </emma:interpretation>
          </emma:emma>
        </inkml:annotationXML>
        <inkml:traceGroup>
          <inkml:annotationXML>
            <emma:emma xmlns:emma="http://www.w3.org/2003/04/emma" version="1.0">
              <emma:interpretation id="{E353F763-3F0B-489D-A384-07D52CD59D80}" emma:medium="tactile" emma:mode="ink">
                <msink:context xmlns:msink="http://schemas.microsoft.com/ink/2010/main" type="inkWord" rotatedBoundingBox="13815,3329 15487,3362 15484,3508 13812,3475"/>
              </emma:interpretation>
              <emma:one-of disjunction-type="recognition" id="oneOf0">
                <emma:interpretation id="interp0" emma:lang="en-IN" emma:confidence="0">
                  <emma:literal>Too</emma:literal>
                </emma:interpretation>
                <emma:interpretation id="interp1" emma:lang="en-IN" emma:confidence="0">
                  <emma:literal>To</emma:literal>
                </emma:interpretation>
                <emma:interpretation id="interp2" emma:lang="en-IN" emma:confidence="0">
                  <emma:literal>Told</emma:literal>
                </emma:interpretation>
                <emma:interpretation id="interp3" emma:lang="en-IN" emma:confidence="0">
                  <emma:literal>Too.</emma:literal>
                </emma:interpretation>
                <emma:interpretation id="interp4" emma:lang="en-IN" emma:confidence="0">
                  <emma:literal>so.</emma:literal>
                </emma:interpretation>
              </emma:one-of>
            </emma:emma>
          </inkml:annotationXML>
          <inkml:trace contextRef="#ctx0" brushRef="#br0">0 65 43,'0'0'68,"0"0"-1,0 0-5,0 0-5,0 0-19,0 0 9,0 0 4,0 0-9,0 0 10,0 0-10,0 0-3,0 0-8,0 0-2,0 0 4,0 0-8,0 0 1,46 0 2,-23 3 7,11-3 4,15 0-22,8 1 19,2 1-7,8-1 4,18 4-9,-21 2-5,2-2-7,1 0 8,18 1-3,-25 1 0,-4-4-1,7 0-6,-6 3 5,1 0-3,-9-3 3,3 6-12,-15-5-1,8-3 3,-11 2 1,-5-1-3,-7-2 0,2 1 4,-10 3-3,1-8 2,-1 8-2,-14-4 1,18 0 5,-18 0 9,16-4 6,-16 4-7,0 0 4,0 0-1,0 0-4,13-1-6,-13 1-5,0 0 5,0 0-1,0 0-8,-35-10 6,18 5-7,-2 3 11,-2 2-8,-8-6 1,-3 6 3,3 1-7,-4-2 1,4 1-4,-7 0 4,6 1-3,-1 4-3,0-2-5,-5 1 8,-10-3 1,9 2-24,-10 0 10,-2-3 4,-2 1-14,-1-1 2,3 0 5,-2 0-4,3-1 5,-2-2-4,3 0 2,2 2-1,-1-4 13,10 3-11,2 0 2,5-2-1,7 4 10,5-5-3,-2 5 3,2 0 5,17 0-7,-21-2 0,21 2-4,0 0 5,-17 0 3,17 0-1,0 0 5,0 0-4,0 0 3,0 0 5,50-4 0,-4 4-2,7 0 4,5-1 12,29-1-16,-2 2 3,-1-2 4,5-4 1,-4 4 8,4 1 4,-26 1-25,26 0 13,-31-3 3,7 1 1,-9 4 0,3-2-7,-5 3-3,-4-2 6,-14-2-3,-2 2-2,-4-1 9,-6 0-10,-3 0 3,-9 2 1,0-2 9,-12 0 6,15 3-3,-15-3 0,0 0 1,0 0 3,0 0-3,0 0-10,0 0 0,0 0 1,-51-25-4,17 19-8,-19 0 7,-5-3 4,-4-1-6,-4 5 3,-25-5-5,7 0 4,20 6-4,-3-3 6,5 3 8,1-1-21,-4 4 2,5-1 6,6 2-5,4-1 4,1 1 0,2 1-10,1-1 1,14 2-1,-2-1-4,5 3-9,5-4-11,5 3 5,0-1-17,9 2-9,-4-1 3,14-3-5,-15 8 6,12 0 2,3-8 8,0 0-3,15 18-4,4-12 6,10 3 8,22-2-6,4 1 5,8 0 2,27 0-1,8 0 2,-4-4 4,3 1 3,-1-2 1,-2 1 8,-2-3-3,-3 4 7,-23-7 2,-3-1 0,-3 2 6,-4 1 5,-6-4 4,-6 3-3,-13-1 10,-4 2-7,-6 0 5,-6-4 2,-1 4 6,-14 0-1,15-3-1,-15 3 2,7-8-6,-7 8 1,0 0-3,0 0-5,0 0-5,-22-20-6,7 14 6,-8 1-12,-7 2 4,-4-1 4,-1-3 8,0 2-10,-10 1-2,13 2 1,-4 0 4,5-1 3,-1 1-4,1 0-2,-2 4 1,3-2-6,-3 0 5,6 0-8,-2 2-3,0 1-6,7-1 5,-1-2-14,1 0-6,5 3-3,0 0-4,2-1-6,3 1-50,12-3-104,-12 7 47</inkml:trace>
          <inkml:trace contextRef="#ctx0" brushRef="#br0" timeOffset="12048.0258">1611 130 25,'0'0'20,"0"0"5,0 0 0,0 0-2,0 0 1,0 0 5,0 0 8,0 0-9,0 0 0,0 0 4,0 0-5,0 0-5,0 0 1,0 0-3,0 0 3,-12-10-9,12 10 3,0 0 2,0 0-5,0 0 3,-10-3-5,10 3 0,0 0 0,0 0 2,-12-10 1,12 10-7,0 0-2,-11-7 3,11 7-2,0 0-1,0 0-3,-15-6 2,15 6-2,0 0-2,0 0 6,-9-5-10,9 5 2,0 0-1,0 0-8,0 0-8,0 0-9,0 0-11,0 0-2,0 0-40,0 0-84,28 23 37</inkml:trace>
        </inkml:traceGroup>
      </inkml:traceGroup>
    </inkml:traceGroup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7:46.7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8F3541A-A78A-4A91-8BEA-F1E0563F8884}" emma:medium="tactile" emma:mode="ink">
          <msink:context xmlns:msink="http://schemas.microsoft.com/ink/2010/main" type="inkDrawing" rotatedBoundingBox="4379,7409 20088,7399 20089,7603 4380,7614" shapeName="Other">
            <msink:destinationLink direction="with" ref="{9F65B24B-7408-457C-9DFD-BE029AAE2849}"/>
            <msink:destinationLink direction="with" ref="{D2FAB4D5-AC24-4BD0-B281-ECDE6C9293AF}"/>
            <msink:destinationLink direction="with" ref="{BE39FCE7-753D-4181-878C-832BCDF6964B}"/>
          </msink:context>
        </emma:interpretation>
      </emma:emma>
    </inkml:annotationXML>
    <inkml:trace contextRef="#ctx0" brushRef="#br0">0 196 19,'0'0'79,"0"0"-4,0 0 7,0 0-11,0 0 7,0 0-5,0 0-4,0 0 1,0 0 3,0 0-2,0 0-10,0 0 0,0 0-14,0 0 6,0 0 1,0 0-4,0 0-5,0 0 1,0 0-3,0 0-5,0 0 1,0 0-5,0 0-5,0 0 16,0 0-17,0 0 4,0 0-14,0 0 11,0 0 0,0 0-3,0 0 0,0 0-4,0 0-2,0 0-5,0 0 6,0 0-6,0 0 6,0 0-2,0 0-3,0 0 2,0 0 1,0 0 6,0 0 6,0 0 6,0 0-6,0 0 4,0 0-2,39-4 1,-39 4 0,16 0-6,-16 0 0,25-1 0,-25 1 0,22-2-2,-10 0-4,-12 2-1,24-2-3,-10 1 2,0 1-1,-14 0-4,27-5 3,-17 5-6,-10 0 0,29-3 1,-15-1-3,0 1-4,-14 3 7,23 0-4,-11 0 0,-12 0 3,26 0-4,-16-1 0,-10 1 2,34-3 2,-22 3-5,2-1 2,7 2 0,-4-5 0,3 4 1,-3-2-1,0 2-4,4 0-1,-1 2 2,-1-4 1,2 2-3,-4 0 4,1-2-7,1 1 0,0-3 0,0 4 4,1-1-2,2 1 2,-4 0-2,-1 1-2,-5-1 0,6 0 3,-2 0-5,2 0 3,-7-3 0,8 5 0,-1-4-1,-1 2 2,4-5-3,-1 5 0,1 0 1,1-1 0,-1 1-2,-1-1 5,1 1-4,-1 1 3,2-1 0,2 0-3,-3 0-3,3 1 8,5-1-4,-7-1-1,5 6 2,-5-9 1,6 8-3,-6-8 3,5 2-5,-6 1 3,3-3-4,0 3 4,3-2 1,2-1-1,-5 4-4,-4-1 6,4-3-1,0 3-4,-2-2 3,0 3-1,2-6-1,5 5 3,-6-3-1,7 1 2,-11 3-6,3-2 5,1-1-5,-1 3 1,0-5 2,2 5 3,5-1-3,-7-1 3,9 2 1,-7-4-5,5 1-5,2 2 3,-9-3 4,8 3 1,3-1-3,-2 0 5,1-2-4,-3 3 0,2-4 1,-2 4 1,2-6-3,-1 5 3,-1-2-3,2 2-1,-2 0 3,2 0 0,-2 2-1,2 0-2,-1-1 3,1-3-3,0 3 2,-2-6-4,2 6 3,-4-1 1,6-3 3,-1 2-4,-3 3 0,2 0 7,0 0-5,1-2-3,-1 2 1,3 0 1,-3-3-3,-1 3 5,4-2-3,-3 0 1,3 1 0,-1-2-3,-1-1 2,-1 1 4,3 5-2,-3-4-1,0-2-1,-1 3 0,-1 2 1,0-4 1,-5 1-2,-1 2 2,9 0-1,0 0 0,-1 0-1,3-1 3,-1 1-3,-1 0 1,2-3-2,-1 3 3,4 0 0,-4 3 0,1-3 0,4 0 2,-4-3-4,2 3 2,10 3-2,-10-2 0,10 1 2,0 0-1,-9-1 2,10 1-5,-3 2 3,-10-3 0,4 3 0,-2-1 0,-4-6 2,4 3-1,1 0-2,-1 0-1,-2 3 4,2-2-2,-3-1 1,-1 0 0,4 0-2,-3 0 1,2 0 1,-2 0-1,3 2 0,0-2 1,13 5-1,-15-5 0,12 0 0,-10 2 3,-2-3-3,1 1 1,-1 0-2,2 0 1,-2 1-1,3-2 4,-3 1-2,1-1-1,1-2 1,-4 3-2,4 3 1,-4-3 3,6 0-4,-4-3 3,0 3 2,4-2-3,6 0-3,1 2 2,1-4 2,0 4 0,-9 0-1,-1 0-2,10-4-1,2 4 1,-15-1-3,13 1 3,-14 1 3,-1-1 0,1 4-1,4-4-2,-2 0-1,-3 3-1,3-2 3,-3 3-1,1-4-1,-1 0 3,5 4-1,-2-4 3,2 3-1,0-2 1,-4 2-5,4-1 2,-2 1 0,4 1 3,6-1-4,-8 0 2,-2-3 1,1 2-2,-1-4-4,0 2 6,0 2-5,2-1 4,-4 1 0,3 2 1,-3-3-3,-1 2 5,5-3-2,-6 2 1,3 0 2,3-1 7,-6 4-7,5-3 4,-5-4 0,4 4 3,-1 2-4,3-4 3,-2 0-1,2 4-1,0 0-1,-2-3 3,0-1 0,4 4-1,-6-8-2,14 8 4,-10-1-5,-2-3 1,4 0 0,8 6-3,-10-7 1,-7 1 0,3 0 0,4 1-3,-5 0 5,15 0-5,-14-1 1,2-1 3,-3 0-4,0 1 0,-7-1-2,5-3 5,3 3-2,1 2-1,1-2 0,-3 2 1,1-1 1,2 0 0,-1-1 3,3 1-4,-4-2 1,1 1 1,2 1-1,1 0 0,10-4-2,-15 8 3,3-8 0,4 3 0,-2-1 1,0 4-2,-2-2-1,12-2 1,-15 2-2,13 0-6,-12 3 12,3-3-6,-5 5 0,3-5 5,3 0-2,-7 2 0,3-2 0,-1-2 0,-9 4-2,14-2 4,-5 0-2,-4 5 6,7-9-2,-5 3 1,4 2-3,-4-1 3,3-1 0,-1 6 1,1-5-3,4 0-1,-3 1-1,3-1 5,-4 1 0,4-1 2,0 1-1,1-1 1,-4-1 5,-1 1-4,14 0-1,-10 0 6,-3 0-2,-3-1 3,6 1-3,-7 0 0,2 0 0,5 0 3,-4 1-5,-3 0 3,2-1-3,3 4 10,-3-3-9,-2-1-2,2-1-4,-2 2 5,0 2 0,-7-3-1,0-3 1,9 6-4,-7-3 2,12-3 1,-9 2 1,2 1-5,0-4-3,0 4 4,-2 5 3,4-5-1,-2-1 6,2-3-1,-2 4-2,0 5-3,-10-6 2,12-3-1,-13 3-4,5 0 1,-1 0-1,0 1 12,-3-4-12,1 4-3,-1-1 4,2-2 8,1-2-11,-3 5-1,1-4-1,1 1-2,-3 3 0,3 0-1,1-1 4,0 2 1,6 2-3,-6-3-3,-2-3-2,2 3-2,7 0-2,-1 0 6,-8 0 3,3 0-1,-1 0-2,0 3 0,-3-3-6,3 0 7,-2-3 2,-1 3-9,3 3 3,-1-3 4,-4-3-1,3 3-3,1 0 2,-2 3-2,3-3 0,-2 0-4,-1 2 6,2-2-3,1-2 3,2 4-3,-7-2 3,3 0-3,1 0 2,-1 0-1,-1 0-3,3-2 1,-3 2 4,3 2-2,1-2 0,-3 2 2,4-2 0,-2 1-3,0-1 3,6-1 1,-6 2-2,9 3 4,-9-4-2,9 0 5,-1 0-5,-1 1-2,2 1-2,-2-2-2,-7 0 4,7-2-4,-5 4 3,5-2 2,-1 0-2,1 0 3,0 0-8,0 0 8,1 1 0,1-1 0,0 0 2,-2-1 4,-7 1-4,2 0-2,-2 0 9,6-2-9,1 5 5,-5-3 8,-2 0-12,2 4 1,1-4 1,3 1 0,2-6-4,-4 5 4,0 4 0,3-4-1,0-4-1,-2 8 1,-5-8-2,9 4 1,-5 0 6,1 0-10,4 0 4,1 0-5,1 4 3,-3-4 1,3 0 4,1 1 0,-3-2-1,-1 1 0,-1 1-7,-8-1 10,8 1-6,0-1 6,-5-1-9,-2 2-4,2-1 7,-4 1-1,10-2-2,-7 1 1,6 1 10,-10 3-10,12-8 2,-9 4 2,7 4-4,-7-4 0,1 0 1,-1 0-3,0 0 6,-1 1-2,1-2-1,0 1-2,-2 0-1,9 1 0,-10 2 4,2 1-4,1-4-1,-3-2 5,1 2-2,2 0 7,-3 0-6,7 0 2,-4 0 0,-1 0-6,1 0 9,0-2 0,0 4 2,0-2 2,-1-2 1,-2 2 4,3-3-5,0 3 8,-1 0 1,1 0-1,-2-1-4,2 1 8,1 0 0,-1-4-10,2 4 3,-2-1 2,7 1-4,0-2-3,-7-2 0,11 4 1,-4 0 8,0 0-15,-7 0 1,9 0 2,-7-1-3,5-1 2,-11 2 3,6 0-8,5-5-2,2 5 17,-9 0-13,6-1-2,-10 2-1,6-4 5,-1 3 6,-1-2-9,-2-1 7,-1 2-1,2 0 7,2 1-5,0-3-3,6 6-1,-5-3 9,-2 0-7,0-3 5,-3 3-1,3-2 9,0 2-12,-1-1 6,1 2 7,0-2-11,-3 1-6,3-4 6,0 4-2,0 0 1,-1-1-1,-2-1-8,1 2 7,4-2-10,-3 2 12,-3 0-9,3 0-4,-4-3 12,3 2-8,-2-1-2,-1 2-3,1 0-14,-6 0-19,-12 0-32,26-4-20,-16 4-24,-10 0-26,21-1-44,-21 1-37,12-5-44,-12 5-49,10-12-267,-10 12-625,0 0 277</inkml:trace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7:47.7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9501D96-EDE9-45A2-9A73-7F9CFF1184FA}" emma:medium="tactile" emma:mode="ink">
          <msink:context xmlns:msink="http://schemas.microsoft.com/ink/2010/main" type="inkDrawing" rotatedBoundingBox="3286,8490 4124,7962 4202,8086 3364,8613" semanticType="callout" shapeName="Other">
            <msink:sourceLink direction="with" ref="{AC43CDA8-3A77-4C5F-8501-8435D10EB223}"/>
          </msink:context>
        </emma:interpretation>
      </emma:emma>
    </inkml:annotationXML>
    <inkml:trace contextRef="#ctx0" brushRef="#br0">-347 1694 2753,'0'0'16,"-7"-21"-23,7 21-4,-12-20 7,6 9 12,-3 2 17,9 9 6,-14-15 6,6 8-4,-2 2 1,10 5 0,-31 4 0,2 5-4,-2 3 9,-13 10-8,-1 3 3,1 1-8,-1 4-2,1 2 1,-4-1-6,0 2-1,7-1-1,0-1 0,0 3 0,4-6-7,4 3-10,-4 0-6,3-3-25,8-3-16,0-9-24,4 4-27,7-5-29,1-2-30,6-5-29,-3-3-19,11-5-189,-12 7-426,12-7 188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39:28.0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2502 984 131,'0'0'175,"0"0"5,0 0 4,0 0-3,0 0 2,-5-12 17,5 12-10,0 0 1,0 0-7,0 0-6,0 0-9,0 0-7,0 0-13,0 0-10,0 0-12,0 0-9,0 0-16,0 0-15,0 0-10,0 0-16,0 0-7,0 0-10,0 0-5,0 0-5,-20 29-4,15-11 4,-6-2-8,-4 12 0,-2-3-4,-7 10-1,2 10 4,-2-7-1,0 3-1,-2 2 0,4-6 2,-2-2-3,0 2 0,7-9-2,-3 0-6,1 3 3,0-3-1,2 0-1,0-3 1,2-4-5,1-3 0,0 0 2,4-3 1,-2 2 3,2-2-4,1-7-2,-2 5 5,2-5-3,2-2 10,-3-1-20,10-5-36,-26 0-35,8-5-42,-1-2-45,-7-13-38,2 0-48,4-8-35,1-5-196,-3-10-511,8-2 226</inkml:trace>
  <inkml:trace contextRef="#ctx0" brushRef="#br0" timeOffset="176.9342">2362 746 166,'7'-8'251,"5"-2"-21,-2 0-17,-3 3-22,-2-3-19,-5 10-16,11-14-19,-4 8-18,-7 6-20,10-8-37,-10 8-51,0 0-59,8-6-39,-8 6-29,0 0-26,16 13-94,-16-13-256,13 16 114</inkml:trace>
  <inkml:trace contextRef="#ctx0" brushRef="#br0" timeOffset="1001.3633">2719 1122 9,'0'0'189,"0"0"-17,0 0-19,0 0-18,0 0-11,0 0-17,31-17-5,-31 17-12,15-8-6,-8 2-11,-7 6-1,19-12-10,-10 7 2,-3-1-11,3-2-3,1-1-7,-3 5 1,2-8-8,-3 3-3,3-5-4,-4 3 6,2 2-4,0 0-7,-4-3-1,-3 12-2,5-20 0,-3 8 0,-2 12-1,0 0 0,-5-18-7,5 18 2,-3-13-4,3 13-2,0 0-4,-23-5-3,10 6 0,13-1-3,-40 9-2,15 6 3,4-5-2,1 1 5,-4-1-4,2 9 1,5 2-3,-1-6 3,0 6-2,7-5 1,-1 3-3,4-1 8,-1 2-5,3-1 4,4-2 1,0 2 4,6 1 1,-3-4 5,10 4 12,-1-4 2,10 8 0,-1-14 1,8 4-2,4-3-2,3-6-2,11 4-1,1-3-1,0-6-3,2-3-2,-14-1 2,15 2-6,-2-12 5,-13 2-6,8-5 0,-2-5 1,-1 1-5,-10 1 3,0 0-2,-5 0 6,8-9-6,-6 4 1,-7 3 9,1-1 9,-9 6 7,0 0 1,0 2-1,-3 0 2,1 2-1,-6 2-3,1 2 1,-4 9-2,8-14-3,-8 14-7,5-13-3,-5 13-3,7-6-9,-7 6-1,0 0-3,0 0-1,0 0-1,0 0 2,0 0-4,-27 26 0,17-11 4,-1-3-2,-2 4 0,-1 5 3,-1 1-5,1-1-2,2 4 4,-2 0 2,6 3-5,3-13 4,0 5 2,3 2 0,4-2 2,1 1 1,6-5 2,1 0 1,5 7 1,4-10 0,7 3 0,8-6 0,-4-5 1,18-3-2,0-2 0,2-5-1,3-3-1,-9-5 2,-1-6-3,-13 6 2,11-10 0,-1-5-2,-6-4 0,-2 2-1,-1-6 1,-5 2 2,-2 2-1,-9 0 0,0 8 10,-1-3 11,-2-1 7,0 3 5,-4 9 8,-1-4-8,2 1 2,-2 3 4,-2 3 7,-2 3 1,-3 10 0,7-13-2,-7 13-6,5-9-12,-5 9-4,0 0-4,0 0-12,0 0 2,0 0-5,0 0-2,0 0-2,0 0 4,-31 37 1,18-16-6,-3 2 3,3 4 0,-3-2 7,1-1-11,0 3 1,-1 0 1,1 1-1,1-2-5,2 5-24,-3-1-34,1-1-45,0-1-48,1-2-54,8-7-59,-2 4-241,0-6-544,0-1 242</inkml:trace>
  <inkml:trace contextRef="#ctx0" brushRef="#br0" timeOffset="1399.2067">3742 1143 183,'0'0'261,"0"0"-27,0 0-12,0 0-27,0 0-18,0 0-22,0 0-15,14-7-14,-14 7-12,15 0-12,-15 0-11,33 3-10,-2-6-8,-1 8-13,1-5-17,3 3-23,-3 0-9,1-6-11,-1 6-6,0-6-3,0-2 6,-1 1 0,-1 4 4,4-5 1,-4-5-1,-2-2 11,-8 6 22,2-5 17,-4 0 15,-2 1 7,0 0 11,-1-1 9,-4 1 0,4-2-4,-6 4 17,-1 0 5,-7 8-1,14-10 8,-7 5-20,-7 5 1,8-10-13,-8 10-12,0 0-12,0 0-14,0 0-7,11-3-6,-11 3-2,0 0-4,0 0-6,0 0 4,-7 31-5,7-31 2,-5 25-2,0-10-1,-2-1-1,3 3-1,-6 1 2,7 0-2,-4 0-9,2-1 2,0 3 2,-6-4 0,8 3-2,-4-3-26,0-1-41,2 2-46,2-9-40,-2 4-50,5-12-46,-7 16-28,7-16-17,0 0-203,0 0-526,0 0 232</inkml:trace>
  <inkml:trace contextRef="#ctx0" brushRef="#br0" timeOffset="1546.1217">4508 815 37,'-6'-20'202,"6"1"-15,-6 2-13,4 4-6,-2 2-15,4 11-10,-1-20-17,-3 13-17,4 7-12,-3-17-17,3 17-26,0 0-33,0 0-33,0 0-27,0 0-45,0 0-35,0 0-98,0 0-233,0 0 103</inkml:trace>
  <inkml:trace contextRef="#ctx0" brushRef="#br0" timeOffset="1918.9228">4866 896 28,'0'0'276,"0"0"-17,0 0-19,0 0-21,0 0-25,0 0-17,0 0-19,7 7-21,-7-7-14,0 0-12,0 0-11,-14 25-11,6-14-10,-4 2-7,5-2-6,-3 4-8,0 1-3,-2 2-7,3 1-3,0 1-7,3 4-3,-1-4-1,2 6-4,3-8-2,0-2-3,1 0-4,2 2 7,3-4-5,-1-2-1,1 0-1,1-4 1,3-1 1,1 0-4,-1-1 3,11-1-3,-4-5 1,3 2 0,2-10-6,-10 6 2,7-8-2,-1 0-2,-3-4 1,3 0 3,-4-1-2,-2-4-4,-2 0 2,-2 4 5,-5-1-1,4-5 5,-3 5 4,-4 0-8,2-2-2,-3 0-1,-2 6-4,0-6 1,-2 4-2,-2 5-3,3-2-5,-5 2-2,-1 3-2,4-2-6,-8 3-16,3 4-21,-4-2-21,0 3-23,17 0-30,-26 8-24,17-3-45,1-1-22,-1 2-18,9-6-127,-8 18-385,8-18 171</inkml:trace>
  <inkml:trace contextRef="#ctx0" brushRef="#br0" timeOffset="2278.7011">5199 1014 73,'17'-2'321,"-17"2"-23,0 0-22,11-5-25,-11 5-33,0 0-14,0 0-31,0 0-23,0 0-16,0 0-12,5 19-14,-5-19-11,-12 23-11,3-2-3,2-4-13,4 3-4,-4 6-9,-3-8-2,5 7-5,-2-5-4,3-1-3,-2 1-4,-1-3-4,7-6-2,-4 1-6,4-12 4,-3 19-4,3-19-1,0 13 6,0-13 9,0 0 1,0 0-7,20 7 1,-20-7 2,36-15 0,-8 4 3,-3-6 0,4 1 6,9-7-1,1 2-1,2-4 5,-7-2 2,-3 11-3,-4-4 5,-1 10-12,-6-1-3,-2 0-8,-1 5-2,-5 0-4,-7 1-9,5 1 4,-10 4-14,0 0-1,14-3 1,-14 3 2,0 0-3,12 13 3,-9 0 0,-1 5-6,-2 2 8,1 0 0,3 7-15,1 1-38,2 1-25,1 3-61,9-2-72,2-4-97,5-2-271,14 0-617,6 0 274</inkml:trace>
  <inkml:trace contextRef="#ctx0" brushRef="#br0" timeOffset="-1749.8369">764 0 6,'0'0'128,"-7"-13"-12,7 13-3,0 0-14,0 0-3,-5-11-5,5 11-5,0 0-12,0 0-6,0 0-10,0 0-3,0 0-10,0 0 1,0 0-7,-22 28 22,10-3 2,-14 12-4,2 9 1,-7 2 3,-6 20-3,-4 4-3,-2-2-19,2 0 7,2-4-10,-4 0-4,13-15 0,-1 1-2,-2-3-7,4 1 12,0 4-15,0-9 0,4 5-1,1-2 1,1-4-5,1 0-12,0-1-22,5-1-22,-3-3-35,6-10-32,0-2-38,4-3-104,0-5-272,-1-4 121</inkml:trace>
  <inkml:trace contextRef="#ctx0" brushRef="#br0" timeOffset="-1464.9329">385 375 64,'34'-27'127,"7"5"-11,-2 4-12,-3 9-3,5-4-10,5 4-13,-1 8-2,-8 1-11,-1 2-7,-4 6-8,4 5-1,-5 2-5,0 2-8,-7 3 0,1 13-2,-6-5-9,-7 1-4,-2 11 6,-10 2-10,-7 2 8,-8 1-4,-5-2-3,-4-2-6,-5-1 5,-4-2 3,-1-8-5,2 1 3,-4-1-1,2-4 0,-4-1-4,9-5-5,-12 0-1,9-4 0,-1-4-17,-8 4-7,10-5-24,-3-8 2,5 3-19,4-2-20,-1-2-16,4-2-90,1-4-197,-1-3 88</inkml:trace>
  <inkml:trace contextRef="#ctx0" brushRef="#br0" timeOffset="-470.9481">1013 786 73,'16'6'109,"2"4"1,-1 0-3,2 6 3,3-1-17,-4 7-6,2 0-17,-5 2 0,-3-4-4,2 5-7,-5-2-4,-3 4-6,-4-7-1,1 1-8,-3 4-4,-5-6-1,-1-2-6,-1 2-1,-2-2-2,1-2-3,-1-3-2,1 6-2,-4-4-6,3-5 3,9-9 8,-10 12-8,10-12 2,0 0 5,-16 8-10,16-8-4,0 0-18,0 0 1,0 0-3,-8-40 8,8 40-8,5-36 0,7 13-4,5-2 1,-3 4 8,6 1 1,-1-5 4,3 3-7,0 2 2,1-1-4,-1 8 8,2-1 3,-4 5-3,-1 1 7,1-3 1,4 6-4,2-3-2,-4 5 16,0 2-11,7-2 1,0 3-1,1 0-3,0 3 6,-2 3-9,-3-6 10,-6 3-5,2 4 7,-3-6-8,-2 5 3,-1 0-8,-3 1 3,-2 1-2,4 0 0,-7 0 7,0 3-6,-4-2 4,4 8-3,-2-1 4,-5-2 0,2 1 0,-2 3 1,0-2 2,0 0-10,-2 0 5,0 2 3,2-1-2,-3-3 2,3-14-3,-2 28 6,2-16-8,0-12 2,2 14 8,-2-14-8,3 13 4,-3-13-1,2 11 15,-2-11-2,0 0 13,0 0 10,0 0-4,10 7 2,-10-7-5,0 0-4,26-14-3,-11 10-2,1-8-5,-1 4-3,2-4 1,0 2 2,2-1-8,-4-3-2,2 1-4,-1 3 6,-1-1-9,-1-3 0,-2 1 8,-2-2-3,-2 6-1,-4 0 4,3-6-8,-4 3 11,-3 0-7,0-4-3,-5 1 1,0 1-3,3 0 0,-5 5 0,4-3 0,-7-1-1,1 3 1,9 10 0,-12-17-2,7 10 5,5 7-3,-8-13-4,8 13-4,-9-9 0,9 9-2,0 0 1,-10-10 0,10 10 1,0 0-4,0 0 1,0 0 1,0 0 3,0 0-2,-5-9 3,5 9-4,0 0 3,0 0-2,0 0-8,0 0 9,0 0-1,0 0 0,0 0 5,0 0-4,0 0 0,0 0 3,0 0-1,0 0 0,0 0 0,0 0-3,0 0 3,0 0 3,0 0 3,0 0-7,0 0 2,0 0 10,0 0-7,0 0 0,0 0 3,0 0-3,0 0-1,0 0 0,0 0 8,0 0-8,0 0 3,0 0-1,0 0-6,0 0 11,0 0-2,0 0-2,0 0 3,0 0 0,0 0-1,0 0 4,0 0-1,0 0 1,0 0 2,0 0-2,0 0-1,0 0 1,0 0-3,0 0 7,0 0-6,0 0-1,0 0 1,0 0 1,0 0-5,0 0 2,0 0-1,0 0 4,0 0-1,0 0 0,0 0-7,0 0 0,0 0 0,-16-4-3,16 4 5,0 0-3,-19 0-1,19 0 7,-32-2-7,10 4 0,-7-2 5,0 0-9,1 0 5,-2 1-5,7-1-3,1 3 3,5 2-8,-2 0-3,2 2-8,4 0-9,-3 6-14,1-2-17,6-1-28,1 0-26,-1 8-26,4-3-117,0-1-283,5-14 126</inkml:trace>
  <inkml:trace contextRef="#ctx0" brushRef="#br0" timeOffset="5591.199">6779 928 21,'0'0'165,"2"-12"-5,-2 12-15,0 0-9,0 0-3,0 0-9,0 0 1,0 0 0,-7-20-18,7 20-14,0 0-12,0 0-5,0 0-13,0 0-2,0 0-7,0 0-5,-27 23-6,15-12 0,-4 7-6,-3 5-6,-3 0 4,5 3-2,0 1-7,-7 6 0,9-6-3,-6-3-3,6 0 0,0 4-1,1-4-4,5-4 3,4 0-1,0 0 1,0 1-6,3-7 0,-1 3 0,3-8-3,0-9 0,7 23-1,0-15 3,-1-5-1,-6-3 0,29 1-1,-10-2 2,3-2-4,-1-5 0,4-7-1,3 2 2,-4-2 0,-4-2-5,-1-3 3,-4-2 0,-1 7-2,0-8 6,-6 4-3,1-4-8,-2 4 6,-1 2-4,-4-3 3,-2 0-5,2 2 0,-4-2 4,2 5 2,0 1-6,0 14 1,-3-30 1,-1 21 2,4 9 0,0-15 2,0 15-1,0 0-1,-1-16 2,1 16-4,0 0-2,0 0-1,0 0-2,0-18 2,0 18-2,0 0-4,0 0 0,0 0 5,0 0-2,0 0 0,0 0 0,0 0 6,0 0 8,0 0-10,13 40 5,-9-32-5,6 0-2,-2-2 3,3 0 1,6 0 1,2 1 3,3-6-3,5-2-3,4 1 1,3-5-6,-3-5 3,1 0-1,-3 0-1,2-3 3,-4 0-2,1-2 3,-6-4 3,0-1-2,-5-1 10,2-2 8,-2-2 14,-2-3-6,-1 3 9,0 0 13,-11-1 9,6 6 18,1-1 11,-5 6 4,5 0 3,-5 2-1,1 4-3,-5-2-4,-1 11-11,5-14-6,-5 14-10,7-9-10,-7 9-10,0 0 2,0 0-5,0 0-5,-12 63-1,-3-19 2,-2 4-4,-5 8 7,-9 20-1,0-4-12,0-4-4,2 4 1,7-16 11,3-1-12,1 5-3,6-6-1,-2-1-2,2 0-2,3-4 2,6 2 0,0-6 2,6-5-5,-3 4-1,3-16-2,6 1 7,-4-9-6,5-3 1,1 1-3,-1-3 3,-2-7 0,1-3 7,5-2 0,-1-3-8,3-8 5,1 1-2,7-10 4,-2-2-10,-2-2 8,9-11-6,-12 4-1,6-8 4,-13 9-7,4 3 3,-6-7 0,-1 5-1,-2-5-2,-2-1 0,-3 12-1,-1-9-3,-1 9 6,-3-8-5,-2 3-10,0 5-3,0 2-17,-1-7-14,-2 6-10,-2 3-19,0 4-19,-4 3-19,-2 1-8,-5 2-18,1 1-12,-5 4-21,-2 1-34,0 5-10,0-4-40,1 6-136,6 1-423,0 8 187</inkml:trace>
  <inkml:trace contextRef="#ctx0" brushRef="#br0" timeOffset="6511.0101">9081 690 40,'10'-15'402,"-1"1"2,3 1 8,-5 4-14,-2-2-5,2 3-15,-7 8-24,12-12-24,-12 12-34,8-6-26,-8 6-33,7-7-21,-7 7-22,0 0-25,0 0-17,0 0-11,0 0-12,7 22 4,-12-3-3,-2 8-8,4 0-8,-8 2-10,3 3-13,-4 8-7,2-11-8,-1 3-6,-2 4-6,-1-3-6,4 5-7,-6 3-10,6-12-32,0 2-46,1 2-47,2-10-51,1 9-59,1-4-53,-1 2-52,5-4-56,4-6-48,6-6-315,1-1-779,5 2 345</inkml:trace>
  <inkml:trace contextRef="#ctx0" brushRef="#br0" timeOffset="6965.769">9628 992 209,'0'0'283,"0"-20"-6,0 20-12,-4-16-13,4 16-18,0-17-21,0 17-23,0 0-19,-7-11-17,7 11-14,0 0-17,-11-7-17,11 7-10,-23 3-2,5 4-15,0 1-4,-5 5-7,-1 2-7,0 4-6,2-5-4,1 6-5,-3-5-6,2 4-4,8-3-4,-1-6-6,5 5-3,-4 1 0,5-4-3,3 4 1,-3-5-4,7 0 0,-3-2-6,5-9 2,-1 14-1,1-14 1,3 14-1,-3-14-4,20 13-8,-6-17-9,5 4 0,0-1-5,-1-2 2,5-4 2,-6 0 0,10-7-1,-5 0 7,-5 0-3,7-2-1,-5 1 0,-4 1 4,-3-3 2,7-1 9,-9-1 5,2 2 7,-3 1 8,1 1 5,-1-1 2,-2 3 6,-2 0 16,-2 6 5,-3 7 6,7-16-10,-2 9-2,-5 7 4,0 0-6,3-13-16,-3 13-1,0 0 15,0 0-37,0 0 6,0 0-3,0 0-5,0 0 10,0 0-13,0 0 4,-8 44 11,4-27-20,-2 1 2,-3 0-2,4 1-5,0 1-16,0 1-34,0-2-29,5-2-30,-2 2-34,-2-2-44,10 2-47,0-7-58,1 2-239,2-5-575,-9-9 255</inkml:trace>
  <inkml:trace contextRef="#ctx0" brushRef="#br0" timeOffset="7396.5243">10056 972 259,'0'0'352,"7"-16"2,-7 16-7,5-7-9,-5 7-36,0 0-33,4-13-23,-4 13-36,0 0-21,0 0-20,0 0-16,0 0-14,0 0-6,0 0-7,-14 42 1,6-26-18,1 2-20,2 9-2,-6-6-8,5 2-4,0-4-7,0 0-7,-3-1-5,6 4-4,-1 1 2,-3-8-14,2 4-3,5-3-7,-7-3-5,6-1 6,1-12 2,-2 16-20,2-16 11,0 0-7,2 15 3,-2-15 0,0 0-2,0 0-12,0 0 7,37-21-6,-14 4-1,0-1-7,1-2-3,4-2-7,9-2 5,1-9 5,3 3-15,-5 0 9,-4 3-8,-5 6 9,-3 1-13,0 4 13,-7 3 0,-3 1-5,0 4 5,-6 2 3,-1 2-8,2-5 5,-9 9-9,10-8 5,-10 8 0,0 0 12,0 0-19,0 0 11,15 18 0,-10-9 6,-5 5 4,-1 5 14,1-3-9,-6 3 1,6-2-2,-3 0 0,-4 3 4,4-1 0,-1-2-8,3 2 13,-4-4-12,3 4-5,2-9-22,0-10-48,0 24-39,2-13-42,-1-1-53,4 1-66,6 1-64,-3-5-256,11-1-637,3 1 283</inkml:trace>
  <inkml:trace contextRef="#ctx0" brushRef="#br0" timeOffset="7779.4224">10856 1135 41,'0'0'302,"-5"-8"-13,5 8-17,0 0-22,0 0-24,0 0-16,0 0-24,0 0-17,0 0-17,0 0-13,0 0-15,18-14-12,-18 14-11,17-8-11,-6 5-7,-11 3-8,18-9-10,-9 3-6,1-2-4,-1 3-4,1-6-5,4 2-7,-4-3-5,0-3 1,2 2-11,-3-2-4,3 0-6,-4 2 3,-3-3-1,0 0-3,1 5-3,-6-1-2,0 12 2,5-16 0,-5 16 4,0-15-5,0 15-1,0 0 1,1-17-4,-1 17-5,0 0 0,0 0 3,0 0-3,-29 7 3,14 1 0,-2 4-1,2 1 2,-1 0 2,1 2 0,-6 4 0,3 2 5,-1-3 4,8 2-6,-2-5 1,-1 4-4,6 0 1,-1-1 1,1 0 0,2 1-6,3 0-21,0-4-30,6 7-36,6-5-48,4-1-58,11-3-63,9-2-208,2-4-500,0-2 221</inkml:trace>
  <inkml:trace contextRef="#ctx0" brushRef="#br0" timeOffset="8111.2313">11759 976 273,'5'-18'278,"-1"4"-1,-4 1-2,0 13-10,0-16-12,0 16-20,-2-19-14,2 19-14,-7-13-26,7 13-18,-10-8-19,10 8-14,-21-2-15,21 2-8,-23 7-7,5-4-14,3 5-7,0 4-7,-1-2-11,3 5-3,1-4-3,7 5-9,1 1-3,1 2-5,4-3-1,5 1-2,-1 1-2,5-1-2,2-1-2,0 0 5,2 1 7,-3-3-3,5 0 7,-2-2 1,-1 3-7,-4-8 0,-1 1 0,4 3 2,-7-2 5,0-1-1,-5-8 9,9 9 7,-9-9 2,0 0 7,7 8 1,-7-8 5,0 0 2,0 0-6,0 0-4,0 0-9,0 0-4,-46-4-5,13 0-7,-11 0-12,-7-3-26,3-1-46,2 3-43,1-3-52,-4 3-48,3-3-55,-2 7-65,12-4-63,-14 0-260,15 2-679,-3-3 301</inkml:trace>
  <inkml:trace contextRef="#ctx0" brushRef="#br0" timeOffset="5992.4712">8217 852 136,'0'0'364,"2"-18"5,-2 18-2,5-15-12,-5 15-13,0-12-23,0 12-18,0 0-42,2-13-16,-2 13-21,0 0-21,0 0-26,0 0-17,0 0-13,0 0-21,0 0-9,0 0 3,-7 49-1,-2-20-6,-1 2-6,3 10-10,-12-1-5,4 3-6,-2 2-3,-4-2-15,6 3 4,-2-1-11,0-5 1,-2 2-9,0-3-2,4 1-8,3-9-4,0-3-5,5 1-3,-1-1-16,-4-1-39,3-3-37,2-7-47,4-1-48,-7-1-47,6-2-40,-1-5-36,5-8-50,0 0-46,0 0-242,0 0-668,0 0 296</inkml:trace>
  <inkml:trace contextRef="#ctx0" brushRef="#br0" timeOffset="6231.1717">8239 915 174,'9'-11'252,"1"0"-9,0 5-12,-1 1-14,-1-2-17,3 4-16,-11 3-14,30-5-14,-11 6-18,-2 3-10,0 0-14,2 3-1,-2 1-9,0 2-10,2 4-7,-4-1-7,-4-2-8,2 5-5,-2 1-8,-1-2-3,-5 4-6,-2-3-1,-3 4-5,-3-3-3,-2 1-4,-7-2-5,-2-1-1,-5 4-5,-5-3-20,-8 0-31,1 0-21,1 0-36,-3-4-25,-10 0-56,19-1-45,7-6-230,-5-4-474,22-1 210</inkml:trace>
  <inkml:trace contextRef="#ctx0" brushRef="#br0" timeOffset="193230.8909">-251 2622 22,'0'0'265,"-25"-36"-6,11 36-16,14 0-12,-20-4-24,20 4-24,-19 0-16,19 0-15,-22 8-17,5-5-12,5 10-10,-4-2-12,3 1-8,-5 1-8,5 10-6,-4 2-7,1-4-5,-1 2 1,5 5-5,2-1-5,-2-2 3,2 2-6,5 1-7,1-5-2,4-5-6,0 5-6,0 2 2,9-7-6,-6 0 1,8-3-3,4 0-1,4-6-5,1 0-1,9-5-4,5-4-8,1-2-17,12-6-4,-2-4-12,-13 2-2,11-10 0,-12 4 2,-2-4 3,7-7 0,-4-6 0,-11 9 2,9-15 5,-2 5 0,-6-11 5,-3 7 9,-7-3 11,8-1 16,-11 13 7,-3-4 7,3 4 18,-9 6 11,7 0 8,-6 3 10,1 2 8,3 0 1,-3 0 21,-2 8 2,0 10-3,2-19-8,-2 19 1,5-14-35,-5 14 5,0 0-13,2-9-8,-2 9-3,0 0-11,0 0 8,-29 45-9,5-12-4,0 10 0,-2-2-13,-5 3 11,2 0-15,0 4 5,-1-1-8,2-3-15,4-3-11,5 1-22,4-12-50,0-1-27,3-2-44,3-3-39,8-5-48,2 1-50,10-7-21,2 0-27,8-4-201,-3-6-581,17-1 257</inkml:trace>
  <inkml:trace contextRef="#ctx0" brushRef="#br0" timeOffset="193545.3309">439 2693 175,'0'-10'254,"2"-1"-5,-2 11-13,-2-18-15,2 18-21,-8-14-21,8 14-16,-22-5-21,5 5-15,-6 5-10,1 0-12,-7 2-11,-2 4-7,-1-2-9,-2 7-10,1-6-6,4 5-13,0 2-12,2-6-11,8-4-11,-6 6-8,9-1-4,1-4-8,1-3-3,4 2-2,-2-2-1,12-5 0,-19 4 1,19-4 0,-7 7 6,7-7 2,0 0 0,-12 4 4,12-4-2,0 0 0,0 0 3,0 0-5,0 0 1,0 0-1,0 0 0,0 0-2,0 0-1,0 0-2,0 0 1,0 0 0,0 0 1,34 17 1,-22-8 2,6 2 2,0 4 1,3 2-2,1 3 1,2 1-2,2 1-21,1-1-35,-3-2-40,1 1-41,3-1-13,1-1-28,-4 1-142,3-4-348,-1-1 155</inkml:trace>
  <inkml:trace contextRef="#ctx0" brushRef="#br0" timeOffset="193984.5162">842 2748 229,'-3'-18'365,"3"18"-16,0 0-15,-7-20-29,7 20-23,0 0-29,0 0-21,-7-12-33,7 12-23,0 0-13,-27 20-6,15-5-24,-7 5-19,7-2-7,-6 2-8,2 3-14,1-2-10,-1 1-8,8 4 1,-2 0-1,3-2-21,-2 1-1,4-5-3,-2 0-5,6-4-3,-5 3-8,6-3 1,0-6-2,-1 3-10,1-13-10,1 20-2,8-17 0,-9-3-10,10 7-4,-10-7-12,21-5-6,-2-3-3,-2-4-10,7-3 8,-1-1 3,5-2-3,-6-4 4,2 2 1,-9-1 2,9-3 5,0 1 1,3 7 2,-6-3-1,-1 3 8,-4 4 3,-1 1 2,-5 1 9,-1 6 5,-9 4 0,15-11-1,-8 6 0,-7 5-3,10-5-6,-10 5 6,0 0-1,0 0 10,0 0 11,7 18 1,-5-6 6,5 4 5,-7 3-9,5-1 3,-5 0-5,0 2 1,-4-2-5,4 4 3,4-6-4,-4 0-5,0 3-10,0-4-10,2-2-20,-1-3-31,-1-10-34,14 18-45,-2-10-50,3-1-62,2-5-57,2-1-198,-19-1-544,43-3 241</inkml:trace>
  <inkml:trace contextRef="#ctx0" brushRef="#br0" timeOffset="194351.3522">1389 2940 8,'0'0'310,"0"0"-27,0 0-22,0 0-19,-21 5-16,21-5-24,0 0-19,0 0-19,0 0-18,0 0-9,0 0-13,0 0-16,0 0-9,57 3-9,-35-5-9,-3-4-4,3 3-14,5-6-8,-4-1-10,-5 1-8,-1-2-6,2 2-16,-3-6-10,6-5-3,-10 5-3,3-7 1,-5 3-4,-1 3 0,-6 0 1,2 0 0,-3 4-3,2 0 0,-4 12 3,0-20-5,-7 11 3,7 9-3,-14-7 1,14 7 2,-15-8 6,15 8-8,-28 8 3,11-1 1,-5 9 2,0 4 2,0-3 0,3 6 4,-2 0 4,4 0 2,-3 4 0,4-3-4,1 4 2,5-3-1,-2 0 2,5 1-2,4-4-1,4-1-4,4-2-9,4-1-14,1 0-20,11-6-33,8-2-38,5-3-36,19-6-37,0 1-21,3-5-166,-1-1-401,-2-3 178</inkml:trace>
  <inkml:trace contextRef="#ctx0" brushRef="#br0" timeOffset="194667.2138">2248 2817 162,'12'-15'214,"-5"-1"-1,-7 1 9,3-2 14,-1 4 1,-2 13 2,0-16-9,0 16-8,0 0-11,0 0-18,-2-25-16,2 25-15,-7-7-20,7 7-10,-22 5-8,5 7-4,-3-4-9,1 4-15,-5 4-4,3-1-12,6 2-7,1-4-11,4 6-4,2-2-7,1 2-8,7-3-2,-4 2-7,3 0-4,2 7 6,4-10-5,4 1-3,-2 1-8,5-2 4,0 0-1,0 1 0,3-7-8,-5 2 7,2 2-3,-3-4-16,-1-3 9,-1 3-2,0-4 2,-7-5-1,10 10 1,-10-10 2,5 6-2,-5-6 1,0 0 4,0 0-3,0 0-8,0 0-1,-29 18 7,7-16-11,-3 0-11,-1 3-18,0-5-17,4 2-23,0-1-17,5 1-30,1 0-31,3-2-37,-1 1-42,14-1-27,0 0-29,0 0-213,0 0-536,0 0 238</inkml:trace>
  <inkml:trace contextRef="#ctx0" brushRef="#br0" timeOffset="127015.157">2164 2733 62,'0'0'84,"0"0"0,0 0 0,0 0-2,0 0-11,0 0 6,0 0-1,0 0-5,0 0 3,0 0-13,0 0-5,0 0-4,0 0-4,0 0-5,0 0-1,0 0-9,0 0-1,0 0 7,0 0-11,0 0 0,0 0 2,0 0-20,0 0-10,0 0-18,0 0-15,0 0-1,0 0-12,0 0-19,0 0-15,0 0-86,0 0-178,0 0 79</inkml:trace>
  <inkml:trace contextRef="#ctx0" brushRef="#br0" timeOffset="195024.4873">2844 2771 257,'9'-5'290,"-9"5"-4,8-7-2,-8 7-10,0 0-13,2-13-21,-2 13-15,0 0-14,0 0-3,0 0-22,-33 0-5,33 0-21,-27 10-4,12-1-6,-4 0-24,5-1-10,-3 3 1,4 3-25,-8 1-7,11 4-9,-4-5-7,6 5-11,-1-4 2,4 2-11,3 5-6,2-5 2,0 1-9,7-3-3,0 1-1,3-1 1,-1 0-9,3-2 6,0 3-4,1-7-1,1 6-11,0-3-1,1-4 14,-3 2-10,2 0-4,-1 0-11,1-4 11,-4 1-4,2-2 0,-7 0-2,-5-5 2,12 7 3,-12-7-1,9 6 7,-9-6-4,0 0-8,0 0 7,0 0 0,0 0 2,-40 9-10,11-6 2,-1-1-24,1-1-24,-2 1-30,0-1-36,0 3-31,1-3-41,1 2-45,0-4-48,1-1-38,-6 2-262,3-1-620,7 1 274</inkml:trace>
  <inkml:trace contextRef="#ctx0" brushRef="#br0" timeOffset="191821.5401">-1940 2007 176,'0'0'224,"-10"-13"-12,10 13-19,0 0-17,0 0-2,0 0-16,0 0-14,-29 28-6,14-4-7,-8 13-5,-6 4-8,7 2-12,-3 0-8,-3 5-7,3 2-14,-1 1-5,7 5-7,-10 15-5,7-19-6,7 3-4,-11 18-5,11-19-2,-8-1-6,8 4-5,0-7-30,1-2-11,2-5-20,5-3-18,0-9-18,7-6-11,4-8-15,-1-3-17,8-3-19,-6-5-13,5-1-18,-10-5-12,31-16-127,-21 7-322,-3-7 142</inkml:trace>
  <inkml:trace contextRef="#ctx0" brushRef="#br0" timeOffset="192612.5529">-2655 2454 30,'-16'-5'161,"6"-2"-1,0 2 5,10 5-40,-12-8-7,12 8-21,-10-6 1,10 6-19,0 0-5,0 0-7,0 0-6,42 14-5,-14-13-3,8 3 0,10-3 4,13 4-5,-1-3 1,9-4-3,18-1-9,-21 1 2,26-11-5,-28 7-6,1-1-1,-3-4-4,-4 3-1,-5-1-1,-6-4 1,-16 3-2,-2 2 11,-8 0 14,1-1 8,-4-2 7,-1 3 5,-6-1 0,1 0 8,-3-1 5,1 1 6,-1 2 0,0-3 3,-7 10 0,8-10 3,-8 10-9,14-7-4,-14 7-12,5-8-11,-5 8-6,0 0-7,0 0-1,0 0-5,0 0-3,0 0-5,-27 62 4,10-23-11,-14 3 1,2 9-4,-2-5 13,-3 5-14,-5 14-1,13-12-6,-1-7 3,5 1-4,1-1-1,1 2-3,6-5 1,-1-2-4,8 1 3,0-13-1,5-1-3,2-1-2,0-9 1,2-1-7,-2-3-7,3 1-3,-3-4 5,0-11 3,7 9-1,-7-9-2,0 0-3,26-9-9,-7-5-1,6-2 3,-3-11-1,1 4 0,7-7 4,-4 9 2,-4-1 0,0-3 2,-3 7 2,3-1 2,1 2-4,-10 0 3,-1 4 4,4 1-4,-6 3 4,-2 0 1,3 3 0,-3-3-3,-8 9-1,14-8 3,-7 3-1,-7 5-1,12-3 1,-12 3 0,0 0 5,18 9 1,-7-2 0,-5 3 0,0 0 3,0 3 3,-2-1-1,1 3 4,2 1-1,0 1-6,-2 4 6,2-4-4,-4 1 0,6-3-1,-4 2-1,3-1 0,-1-2 2,2 0-3,-3-2 3,1-4-1,2-1 5,1 1-6,2-4 4,7-4-3,3 0 2,7-5 2,5-2-4,14-6 2,-4-2 1,-3-4-2,-6 3-2,-10 3 4,4-6-2,0 2-1,-5-2 6,-2-2 16,-6 1 20,1-2 14,-2 1 1,-1 6 12,-6-2 9,1 4 11,-4 0 3,-2 3-1,3 2 11,-6 8-11,3-17 0,2 10-8,-5 7-10,2-13-11,-2 13-2,0 0-8,0 0-6,0 0-11,0 0-4,0 0-2,0 0 0,0 0-2,-17 45-5,5-27-8,-2 4 7,-1 2-6,-1 0 0,4-1-4,-5-2-20,2 2-26,8-4-32,-5-1-38,5-3-33,-1-3-34,1-3-25,2-1-35,0-1-32,5-7-38,0 0-50,0 0-192,0 0-586,0 0 260</inkml:trace>
  <inkml:trace contextRef="#ctx0" brushRef="#br0" timeOffset="192771.0747">-910 2344 58,'0'0'232,"-8"-16"-22,8 16-23,-11-12-17,11 12-20,0-11-24,0 11-32,0 0-35,0 0-33,0 0-40,0 0-43,0 0-58,26 37-73,-12-25-204,10 9 91</inkml:trace>
  <inkml:trace contextRef="#ctx0" brushRef="#br0" timeOffset="195655.0263">4221 2827 126,'-2'-17'293,"-2"3"-3,4 14 0,-1-22-13,-1 10-15,2 12-22,-3-16-19,3 16-16,0 0-26,-2-13-17,2 13-22,0 0-10,-7-10-18,7 10-13,0 0-6,0 0-7,-8 39-8,-1-10-7,-3 2-3,-7 9-1,4 3-9,-6 0-5,6 2-7,0-5-1,-2 1-14,3-11-10,4-2-20,-2-2-30,-2-3-31,6-1-27,1-7-51,2-5-44,1 3-25,4-13-30,-2 8-231,2-8-506,0 0 224</inkml:trace>
  <inkml:trace contextRef="#ctx0" brushRef="#br0" timeOffset="195864.5403">4243 2398 109,'2'-28'249,"-2"2"0,1 6-5,-1 2-15,0 3-18,-3-2-21,3 17-20,-4-21-19,4 21-28,-3-15-44,3 15-49,-2-8-54,2 8-35,0 0-26,0 0-24,0 0-30,11 43-131,-6-28-292,5 13 129</inkml:trace>
  <inkml:trace contextRef="#ctx0" brushRef="#br0" timeOffset="196151.0651">5047 2609 2,'17'-3'291,"-6"1"10,-11 2 5,0 0-1,25-12-23,-25 12-26,0 0-24,9-6-25,-9 6-20,0 0-16,0 0-24,0 0-12,-41-13-13,22 18-15,-10 3-10,-4 0-7,-9 13-12,13-2-1,1-6-11,4 3-15,4 4-7,5 7-5,6-7-1,2 4-8,7 3-1,0 1 9,9-3-13,6 3 2,6-5-12,6 14 0,0-18-2,-3 5-1,4-3 5,6 2 0,2 1-3,-11-4-6,-3-4-2,-8 0-2,3-3 4,-2-1-6,-6-2 7,5-1-4,-2-5 3,-6 6-5,0-7 3,-6-3-3,10 9 1,-10-9 5,0 0-5,0 0 2,-21 11-1,4-7-4,-3-1 1,-13-1 0,-4 0-7,-8 2-4,-6 0-12,2 0-15,-1 4-21,-3-5-13,4 3-22,-1-1-21,1 5-33,1-2-38,5 5-36,0-1-47,4 7-193,7-7-498,-3 2 221</inkml:trace>
  <inkml:trace contextRef="#ctx0" brushRef="#br0" timeOffset="196908.5066">6477 2642 111,'0'-21'274,"1"1"1,1 5-17,-2-2-21,4 6-17,-3-2-15,-1 13-20,7-17-15,-7 17-12,3-9-19,-3 9-11,0 0-21,0 0-13,4-14-9,-4 14-11,0 0-6,0 0-3,0 0-1,-12 53-5,3-21-8,-4 7 2,4-6-11,-4 7-2,-3 3-7,4-4-3,4-9-4,-3 5-5,5-4-1,-3-2 24,6 0-7,-2-2-3,1-7 0,4 0-6,-5-6-5,5-4-2,0-10-3,0 20 2,0-20-5,0 12 0,0-12-1,0 0-3,0 0 1,0 0 1,20-4-1,-20 4-2,31-28-2,-9 5 8,9-9-12,3-1 1,-3 2 2,0 3 1,5-4-7,-14 9 0,0 3 0,-3-1 4,6 6-1,-13 3 1,2-2-4,0 3 3,-6 3-5,-1 2 1,0 0-3,-7 6 1,0 0 0,10-8-3,-10 8 6,0 0-4,5 27 4,-6-7 1,-3 8 4,3-2-3,-1 1 2,-3 4-5,0 2 0,1-6 0,4 2-23,-2 3-26,-1-4-26,3-1-36,5-1-46,-1-4-52,8-10-44,-4 4-222,7-6-514,2 0 227</inkml:trace>
  <inkml:trace contextRef="#ctx0" brushRef="#br0" timeOffset="197855.1146">7167 2893 22,'-14'-8'262,"14"8"-22,0 0-18,-9-3-23,9 3-24,0 0-17,0 0-15,0 0-9,0 0-17,0 0-14,0 0-11,0 0-7,0 0-7,0 0-7,33-13-6,-23 11-7,4-3-2,1-3-10,4-2-2,-7 0-4,0 3-4,-4-3-4,1 2-2,0 0-1,-1-9-3,2 1-2,-5 1-2,1 0-4,-5-5-1,-1 12-1,0 8 0,-1-22-3,1 22-2,-2-19-1,-5 8-1,7 11-3,-14-11-3,14 11 2,-25-2-3,9 6-1,-4 4 1,-2-2-2,-2 9 1,0 4 6,-3-2-5,4 7 0,5-6-1,-3 4 0,4 1 0,2 2 2,3-1-1,1 1-1,5 2-1,0-7 3,5 6-3,1 2 3,1 1 2,6-3-2,7 2 0,0-11 5,3 8 1,7-4-2,5-6 0,6-3 1,8-4 0,10-2 3,0-4-2,0-2-2,8-8-2,3-3 1,-1-2 2,-5 2-2,-3-9 2,-6 3-2,-1-3-2,-9-1 1,1-2 1,-13 3 2,4-10-5,-11 7 3,2 3-4,-3-3 6,-4 1-4,-3 0 1,4-4 0,-9 1 1,3 6 4,-8 1 3,4 1-2,-2 2 5,-1-6 7,2 7 3,-5 6-2,0 8-4,0 0-6,-3-20 0,3 20-2,0 0-2,-22 4-4,22-4 0,-36 16-1,12 3-1,-2-2 0,1 8 5,1-3-7,0 1-1,2 3-1,5-2 4,3-3-3,0 6 2,7-12-3,2 1 1,0-1-1,3 2-1,2-8 3,0-9-1,4 20 2,1-13 0,-5-7-2,17 4 2,-3-4-1,-14 0 5,36-17-3,-19 9 1,0-6-3,2 1 2,1-7 0,6-1 1,-8 6 6,6-2 7,-8-1 9,-6 6 8,-1-3 6,-3 1 13,3 6 8,-6-1 6,4-2-1,-2 4 2,-5 7-6,9-12-9,-9 12-6,0 0-15,5-8 1,-5 8-10,0 0 3,0 0-5,-21 41-2,6-16 3,5 5-1,-11 13-11,4 2 1,-5 3 0,-4 0 1,3 1-2,4 6 3,-9 0 1,5-1-10,-7 17 1,8-21 1,0 4 0,-2 0 4,5-5-5,-3 6-3,3-4 8,4 3-6,-2-1-3,2-10-2,4 1 4,4-12-1,4-5 2,-2 5-4,0-6 4,0-4 2,1-2-6,-1-3 6,3-6 14,-3 2-19,5-13 7,-5 15 8,-2-7-7,7-8 0,-22 3-3,7-6 0,-4-4-4,-3-1-1,-4 0 0,2-9 3,-3-6-4,5 2-2,3-7-8,-2-12 1,8 3-3,3-2-6,4 7-13,6-12-11,6 1-11,4-1-16,10 4-14,4-5-3,7 6-4,0 3-13,6-5-11,4 2-25,0 7-19,4 0-32,8-3-35,-6 2-20,5 9-203,-11-1-483,3 10 215</inkml:trace>
  <inkml:trace contextRef="#ctx0" brushRef="#br0" timeOffset="198555.1193">8316 3094 228,'0'0'225,"-10"-5"-18,10 5-20,0 0-23,0 0-11,-10-8-16,10 8-17,0 0-7,0 0-14,0 0-9,0 0-11,22-25-5,-10 19-10,7-7-3,-4 2-8,5-1-8,4-6-4,0 0-1,2-2-12,-6 0 0,1-6-6,6-6-2,-6-4 1,-3 6-6,0-10-4,-1 0 4,-4 12-4,-1-6 0,-8 4-3,2-13-1,0 13 3,-3 5-2,-5-3-8,1 3 7,-5 5 2,0-1 1,-1 5-2,0-3 9,2 5-2,-2 3-2,0 2-2,7 9-1,-8-11-4,8 11 1,-16-11-3,4 11-2,12 0-1,-22 13 1,10-4-1,-3 5 1,-6 13 8,-8 5 1,10-3 4,2 1 5,2 7 1,0 3 18,4 0-1,5 0 10,2-8-3,1 11-2,1-14-5,0 4 2,4 9-4,3-14-8,-1 0-1,8 12 15,-2-12 2,5-5-7,6 2-5,1-4-2,-2-4-1,6-2-1,1-5-1,2 1-1,2-5-1,3-5-6,0-5-4,2 1-1,-3-2-5,1-9-1,-7-1 4,4 0-7,0-3 3,-2-1-3,-5-2-3,1-2 4,-1 3 0,-5-2 1,1-3-1,-3 7 3,2-7 3,-8 7 2,2 2 15,-3 4 17,-1-6 10,-2 8 21,-2-3-15,3 6 7,-1-1-1,-7 8-6,7-12-11,-7 12 16,4-8-24,-4 8-7,0 0-8,0 0-6,0 0 7,0 0-10,0 0-5,0 0 2,-9 41 2,-1-22 1,-2 5-4,3 0-6,-4 2-1,2 0-6,-2 3-34,2-5-32,3 3-38,-2-7-43,1-2-56,2 0-65,6-5-41,-1-1-227,2-12-579,0 15 256</inkml:trace>
  <inkml:trace contextRef="#ctx0" brushRef="#br0" timeOffset="198772.9955">9230 2473 194,'3'-19'284,"-3"2"-16,-3 3-23,3 14-23,3-22-23,-3 22-29,2-12-40,-2 12-47,0 0-29,0 0-26,0 0-36,0 0-45,0 0-54,26 25-49,-13-15-104,11 9-279,-2 1 123</inkml:trace>
  <inkml:trace contextRef="#ctx0" brushRef="#br0" timeOffset="199439.0363">9769 2706 27,'4'-13'237,"-4"13"3,3-10-1,-3 10-8,0 0-27,-10-20-17,10 20-21,-14-6-14,4-2-16,-3 6-15,-10 0-12,6 4-10,-8 0-12,-3 6-9,6-2-9,5 3-7,-12 7-3,5-2-7,-3 2-3,5 4-9,3-2-5,0 7 1,5-10-7,4 3-5,0 2 1,3-4-2,4 1-5,-1-1-1,2-2-3,2-14-2,2 18 2,5-10 1,1-3-1,-8-5-3,23 5 0,-6-7-1,3-1 0,-3-2 0,6-3-5,0-4 5,5-2 1,-11 5-5,5-9 0,0 0 2,-3-4 3,-5 9 9,1-3 16,0 4 6,-3-1 9,-1 1 11,-3 4 1,-1 1 1,-7 7-8,7-15-4,-7 15-11,7-9-3,-7 9-8,0 0-5,0 0 3,0 0-3,0 0-2,7 42-4,-14-23 2,0 16-4,-5 6 5,-3 3-9,-4 4 1,3 4 4,-2 3-7,1-6-4,3 6 5,-2-9-8,1 0 0,7 1 3,1-1-4,7 2 3,-2-5 8,4-2-9,1-11-4,1-4 0,-1 2 4,-1-9-1,-2-1-12,-2-1-9,2-4-6,-3-5 2,3-8-5,-16 15-3,8-10-1,8-5-4,-33-4-3,14-2 1,2-4 0,4-2 0,1-1-8,7-3 1,3-12 8,2 1-3,3 0 7,6-2-1,6-12 8,11 2-1,-4 3 3,2-5-2,7-1 3,3 1-2,2 0 1,1 2 2,-4 3 0,3 5 0,-1-6 1,0 8 1,-8 7 1,11-6 4,-6 0-1,-3 9 1,2-2 3,-2 8 0,2-7 3,-1 4-1,-1-1 6,-1 3 4,1-2 9,-9 9-2,6-9 7,-2 3 8,-6 6 15,0-3 8,-1 2 9,-2 0 1,-5 4 9,1 1 4,-11 3 0,15-13 0,-8 11-8,-7 2-5,0 0-13,15-3-5,-15 3-10,0 0-3,0 0 0,7 14-2,-7-14-2,-9 34 0,3-11 3,-3 3-3,-1 6-11,0-4 8,-1 4-1,1-3-1,0 4-5,-2-3 0,0-3-3,3-1-13,2-6-23,1-2-28,-1-3-28,0-5-24,0 0-34,0 3-27,4-8-43,3-5-49,0 0-234,0 0-535,0 0 236</inkml:trace>
  <inkml:trace contextRef="#ctx0" brushRef="#br0" timeOffset="199595.9443">10331 2255 47,'6'-25'274,"-5"4"-1,-1 2-5,4 6-20,-4 2-26,0 11-23,3-17-25,-1 7-23,-2 10-41,0 0-24,5-12-30,-5 12-32,0 0-42,0 0-52,15 32-40,-6-17-40,3 0-148,-4 1-322,3 4 143</inkml:trace>
  <inkml:trace contextRef="#ctx0" brushRef="#br0" timeOffset="199849.8001">10874 2367 11,'4'-8'404,"3"1"4,-7 7 14,8-18-9,-8 18-9,11-10-24,-11 10-31,3-10-34,-3 10-36,0 0-27,0 0-32,12-6-24,-12 6-30,0 0-10,0 0-12,0 0-15,-7 38-11,0-12-6,-1 0-9,1 13-13,-5 9-9,3-5-4,1 2-9,-2 3-7,-4-6-2,2 1-7,3-3-17,1 0-15,-1-7-32,1-2-42,-1-4-36,6 2-52,1 0-42,0-4-44,-3-7-48,2 2-44,3-9-30,2 1-36,-2-12-195,0 0-628,8 16 278</inkml:trace>
  <inkml:trace contextRef="#ctx0" brushRef="#br0" timeOffset="200080.4889">10874 2875 66,'7'-18'193,"4"0"12,-3 1 13,7 5 7,-3-2-3,0 0-16,-1 0-10,-1 2-7,-2 1-12,1 4-20,5-1-17,-2 4-15,-2 1-13,-10 3-11,29-3-7,-29 3-1,25 6-8,-9 6-3,-1-5-7,4 4-6,-2 4-8,4 0 2,-11 3-7,3-1-9,-2 1-2,1 5 3,-5-8-3,-4 1 5,4-3-15,-7 4 7,0-5-8,0-12 0,-10 23-3,-2-10-3,-6-6-3,-4 3-2,-5 0-23,-5-3-24,1-6-32,2 7-35,-5-5-40,-1-1-49,13-2-54,3-5-58,1 0-157,2-2-485,16 7 215</inkml:trace>
  <inkml:trace contextRef="#ctx0" brushRef="#br0" timeOffset="200339.1311">11705 2387 268,'11'-12'387,"-5"1"11,4 1 3,-2 2-17,-1 3-12,-7 5-28,10-13-40,-10 13-21,7-6-36,-7 6-26,0 0-24,0 0-23,9-6-15,-9 6-14,0 0 1,0 0 5,0 0-10,-9 46-10,4-30-7,-3 8-13,-3 3-10,-2 4-11,-4 9-8,1 2-6,1 2-7,0-3-6,-6-2-7,4 5-4,2-8-22,1 4-36,2-12-36,0-1-41,5 1-61,0 1-54,2-5-63,2-5-72,5-3-71,-4-3-302,9 2-766,-7-15 339</inkml:trace>
  <inkml:trace contextRef="#ctx0" brushRef="#br0" timeOffset="200754.8913">12031 2877 15,'0'0'316,"0"0"-22,0 0-15,0 0-18,0 0-16,0 0-26,-11-23-26,11 23-14,18-4-21,-18 4-7,30 4-14,-13-4-7,2 0-4,0-4-19,-4 4-3,8-4-13,-1-1-8,-2 1-9,-1-1-2,1-6-9,4 0-4,-1-6-11,-1 2 1,-7-9 1,-1 8-11,1-5-7,-5 2 2,-3 4-7,0-3 7,-3 0 0,1 5-4,-5 0-4,0 13-4,-9-24-6,4 13 1,-5-2 2,-2 7 0,-5 1-11,-4 1-2,2 7-1,-10-3 1,-1 8 5,-6 2-6,-5 5-1,-2 12 11,0-3 5,2 6 0,2 1 9,0 4 10,1 2 3,8-5-6,1-1-4,8 10-1,2 2 16,7-2-4,7-9-3,2 1 2,8-3-2,2 3-6,5-3 2,8-4-5,13 5-5,2-3 5,8-4-19,7-6 9,8-3-21,3-4-46,2-7-43,21-1-45,-19-3-52,0-3-63,19-14-58,-25 6-286,1-5-641,-5 2 284</inkml:trace>
  <inkml:trace contextRef="#ctx0" brushRef="#br0" timeOffset="206487.9399">-2773 4780 86,'7'-10'183,"0"1"-3,-7 9 1,15-13-5,-15 7-3,0 6-6,8-10-11,-8 10-11,0 0-11,-1-19-15,1 19-12,-17-9-11,5 4-12,-2 2-7,-5 0-8,-3 2-6,-5 5-7,-6-4-4,11 3-8,-16 3-4,-3 2-8,-3 6 5,12-1-9,-11 0-5,-1 4-1,11 1 1,4-10-6,7 12 0,6-5-5,1-3 1,0 1-6,4-2 3,5 2-4,1-2-3,5-2-1,0-9 2,0 25-3,8-11 5,2-1-1,6-3-3,-1 3 0,-1-1 1,5-3-1,3 5-1,7 0 0,-10-7 3,8 6-3,-5 1 1,4-1-1,3-3 4,-10 1-2,3 1 3,-4 1-4,-2-5 2,-1 2 0,-5 0 4,2 0 8,-5-2 0,0 1-1,-3-1 7,-4-8 2,0 20 3,0-20 7,-4 20 2,-3-10 0,-5-2 2,-1 2-4,-6 0-2,-8 1-6,-2-4 0,-4 3-1,2 0-5,-1-5 6,-2 0-5,-14 0-5,14-4 0,5-1-4,-5 0 1,1-1-20,2-4-13,2-2-13,0 2-14,-1-2-24,16 1-24,-5 0-21,0-5-22,7 2-31,-1-6-39,8 5-181,5 10-422,-11-15 186</inkml:trace>
  <inkml:trace contextRef="#ctx0" brushRef="#br0" timeOffset="206989.6539">-2681 5039 206,'0'0'287,"-3"-11"-9,3 11-19,0 0-23,0-18-21,0 18-24,6-10-19,-6 10-20,9-12-11,1 7-19,6-2-9,-1 3-16,6-5-10,2 6-31,6 2-31,6-3-30,12 1-51,-12 3-51,12-5-62,1 3-59,-15 4-118,-3 3-374,6-5 166</inkml:trace>
  <inkml:trace contextRef="#ctx0" brushRef="#br0" timeOffset="206786.7633">-2476 4719 173,'7'-15'348,"-4"-1"7,1 4 7,1 4 3,-5 8-9,2-20-18,-2 20-20,5-14-30,-5 14-21,0-13-20,0 13-29,0 0-18,0 0-27,3-13-14,-3 13-17,0 0-22,0 0-2,0 0-10,0 0 2,-7 51 4,-1-25-1,-3 2-11,3 12-5,-6 2-12,-1-5-9,-7 3-8,10 3-2,-5 1-7,1-2-10,1-4-2,5-5-3,-2 6-3,1 1-7,6-11-3,-5 1-7,7-2-30,-1-2-18,-4 1-40,8-6-32,5-6-39,-2 4-45,4-5-42,-4-3-35,6 3-42,1-6-46,2-4-33,7-1-258,-5-3-687,-14 0 305</inkml:trace>
  <inkml:trace contextRef="#ctx0" brushRef="#br0" timeOffset="207725.0875">-2131 5196 41,'0'0'260,"0"0"-4,0 0-14,0 0-15,0 0-23,0 0-18,0 0-19,0 0-16,0 0-17,0 0-11,0 0-14,0 0-10,0 0-13,0 0-5,0 0-10,0 0-5,0 0-7,0 0-8,0 0-4,39-21-4,-23 14-2,-8 2-5,13-3-4,-13-2 0,2 0-1,2 0-4,-1-4-5,-3 5 2,1-6-4,-4 5 2,0-8-7,-2 10 1,1-7-5,-4 3 0,0 12-2,-4-23-1,1 10-3,3 13 3,-7-20-6,-1 11 3,1 2-5,7 7 3,-16-13 1,10 9 0,6 4-7,-23-7 0,23 7 4,-23 5-5,9-1 1,0 4 1,-3 2 2,0 3-1,2 1-1,-1-1 8,-4 7 2,4-11-3,1 6 0,0 10 0,4-2 6,-1 1-2,6-6-1,-1 3 1,-2 2 1,6-3-4,-1 0 7,4-2-1,4 2 0,-1 4 2,6-5-6,1 4 4,5 0-1,4-4 1,10-3 0,2 1-2,-2-9 3,3-1-1,3-3-1,9 0-5,4-6 3,-14-4-1,10-2-2,-6 1 0,3-10 0,-12 7 4,5-4-8,-8-2 4,3-3-1,-7-3 1,4 0 1,3-14-1,-12 15 1,0-7 4,2 1-10,-4 2 3,-1-6 2,-2 3-2,0 3 9,-2-3 7,-2 1 16,3 3 10,-8 7 4,6 1 13,-4 1 1,0 1 11,-2 1 3,-3 13 1,7-17 2,-5 11 0,-2 6 0,0 0-18,5-18-5,-5 18 3,0 0-18,2-12-7,-2 12-3,0 0 0,0 0-4,0 0-4,0 0 6,-19 55-8,9-30 9,-2 3 12,1 3 1,-1 2-1,-3 5-5,0 2-5,1-10-2,5 3-8,-4 5 5,6-6 0,-8 7 0,6 1-5,-5-7-1,8-4-3,-6 0-2,5-3-18,-5 6-18,5-8-30,2 4-17,-2-8-39,4-3-15,-3 2-24,1-2-32,0 0-41,2-3-46,-1-3-32,4-11-32,-3 13-228,3-13-600,0 0 265</inkml:trace>
  <inkml:trace contextRef="#ctx0" brushRef="#br0" timeOffset="208040.9063">-1491 4981 106,'2'-9'289,"2"-4"-12,4 6-23,-1-1-18,0-3-24,-7 11-27,17-8-17,-3 3-12,3 0-16,5 5-9,7 4-10,2 1-12,-6-1-10,4 3-12,-7-3-5,-3 2-6,2 1-11,-1 1-3,-4 5-9,-1-4 2,-3 0-11,-2 3 0,-3-5-7,-4 3-1,3 6-1,-6-6-7,1 3 3,-1-13-3,-13 32-1,9-20-1,-8 2-4,-3-2-1,-2-2-1,-2 2-3,-3 2 2,-4 0-8,4-6-3,3 1-19,-3-3-11,1 5-17,4-3-15,-1-5-28,6 1-15,-2-1-28,14-3-31,-22 7-38,13-7-34,9 0-174,0 0-435,-29 2 193</inkml:trace>
  <inkml:trace contextRef="#ctx0" brushRef="#br0" timeOffset="208384.6578">-754 4976 290,'8'-8'356,"-8"8"6,9-9-2,-9 9-1,5-12-17,-5 12-22,0 0-23,7-12-24,-7 12-17,0 0-19,0 0-23,0 0-17,0 0-24,0 0-15,0 0 1,0 0 6,0 0-6,0 0-5,-14 52-8,5-28-11,-1 1-10,2 3-12,-3 0-12,5 0-5,-3 2-11,-1-5-6,-2 7-10,-2-3-6,6 3-4,-3-1-4,3-1-11,-2-2-2,-1 0-26,3-2-27,-1-1-34,2-5-41,1-3-36,2 1-35,1-2-47,1 1-36,2-5-41,-5-1-40,5-11-37,0 0-40,0 22-242,0-22-692,5 10 306</inkml:trace>
  <inkml:trace contextRef="#ctx0" brushRef="#br0" timeOffset="209436.0232">-216 5071 267,'-4'-20'349,"4"20"5,-3-15-15,3 15-7,0-13-14,0 13-33,3-15-26,-3 15-30,0 0-19,0-17-24,0 17-14,0 0-23,5-10-13,-5 10-5,0 0-23,0 0-33,7-9-32,-7 9-31,0 0-43,10-5-31,-10 5-32,0 0-36,0 0-30,0 0-43,0 0-5,19 14-16,-15-7-25,-4-7-184,6 22-467,-6-4 207</inkml:trace>
  <inkml:trace contextRef="#ctx0" brushRef="#br0" timeOffset="209676.8859">-269 5379 57,'-6'8'178,"6"-8"14,-8 16 7,5-8-2,3-8 3,-7 11-1,7-11-5,-5 13-3,5-13-4,0 0-5,-7 12-10,7-12 8,0 0-23,-5 9-13,5-9-11,0 0-9,0 0-15,0 0-12,-6 11-10,6-11-9,0 0-9,0 0-4,0 0-13,0 0-19,0 0-22,0 0-35,0 0-28,0 0-34,0 0-40,0 0-42,0 0-36,0 0-43,41-17-183,-27 10-467,5 0 207</inkml:trace>
  <inkml:trace contextRef="#ctx0" brushRef="#br0" timeOffset="210020.5569">59 5188 93,'0'0'326,"-9"-9"-5,9 9-6,0 0-13,-7-12-15,7 12-34,0 0-20,0 0-32,0 0-15,0 0-21,0 0-13,0 0-17,0 0-14,0 0-13,0 0-9,0 0-10,22-10-4,-8 8-11,-14 2-8,46-3-1,-19 3-13,8-1 7,11 0-17,2-2 3,1 1-10,1-4-2,-4 6-5,5 0 10,-7-2-12,-9 0-5,2-1-3,-3 3 0,-12-1-7,2-1 1,-1 2 4,-1-2 0,-5 0 0,3 1 3,-8-3 3,0 1-5,-12 3 12,16 0-6,-16 0-8,15-1 1,-15 1-1,0 0-8,0 0 4,15-4 0,-15 4-3,0 0 2,0 0-8,0 0-11,0 0-5,0 0-14,16-3-6,-16 3-4,0 0-28,0 0-13,0 0-17,0 0-31,0 0-32,0 0-38,0 0-6,0 0-34,0 0-15,-43-13-26,33 13-147,10 0-461,-17-4 203</inkml:trace>
  <inkml:trace contextRef="#ctx0" brushRef="#br0" timeOffset="211625.2682">2255 4648 262,'-2'-12'276,"2"12"-6,-2-27-17,-3 18-22,5 9-12,-8-17-29,4 9-20,4 8-16,-12-7-22,12 7 9,0 0-15,-30 12-10,18 0-11,-12 8-11,2 4-8,-2 9-10,-5 2-6,3 2-9,-5-2-8,2 1 1,2 4-8,8-5-5,-8 3-6,3 4-2,2-5-7,-1-2-12,6-8-18,2 1-21,0-2-20,3-2-20,1-9-24,3 1-22,1 1-17,2-7-9,3-2 3,2-8-1,0 0-1,0 0-4,0 0 2,0 0 8,0 0 9,21-45 15,-9 15 12,7-6 15,-4-8 6,4 4 17,3-7 12,-2 3 12,1-1 18,-1-2 19,6 10 21,-2 2 13,-7 8 6,0 2 11,4 1 6,-4 4 8,-4 5 10,3 0 2,-1 5-2,-1-2-5,-4 4 1,2 4-14,3 0 7,-5 4 6,-10 0 1,28 8 16,-13 4 5,7 4-5,-5 3 11,1 1-1,2 6-7,-3-1-10,-3 6 5,3 7-6,-3 2-3,1-4-15,-3 8-3,-4 1-4,-6 2 0,3-4-9,-8 3-6,3-6-8,-7-5-20,7-6-17,-3 13-32,3-12-33,-2 0-40,-2-1-54,1-9-52,0 1-58,-3-4-187,0-2-496,6-15 220</inkml:trace>
  <inkml:trace contextRef="#ctx0" brushRef="#br0" timeOffset="211833.1479">1915 5139 209,'-3'-15'252,"3"15"-21,-2-15-22,2 15-23,0 0-20,2-15-17,-2 15-17,13-3-19,-13 3-22,31-7-27,0 4-28,6 5-34,16-8-42,4 8-46,4-5-38,4 4-141,19-6-288,-1 5 128</inkml:trace>
  <inkml:trace contextRef="#ctx0" brushRef="#br0" timeOffset="212223.9579">3385 4796 155,'-13'-6'213,"3"-1"-8,-2 0-11,1 3-18,-1-1-16,12 5-16,-24-7-16,11 7-10,13 0-12,-31 4-12,14 4-5,0 3-7,-7 1-4,-3 2-3,4 3-7,0 0-5,-1 0-4,8 2-5,1-6-7,-4 6 8,4-3-12,5 2-8,-4-1-1,7 3-6,-2 1-1,6-1-1,0 0-3,8 0-2,2-4-5,8 8 3,-5-7-6,11 7-1,-3-3 2,8-3-2,-2-1-1,2 4 1,-4-4-6,-2-5 3,3 4-2,-6-4 1,-2 1-4,-1-5 4,-6 0-1,1-1 1,-1 2-4,-3-3 3,4 0-3,-9-6 8,7 12-8,-7-12 4,0 0-2,0 0 0,-17 21 4,6-20-2,-1 4-2,-8-4 5,-2 3-5,-7-6-1,-4 2 0,-13-3-7,14-2-12,-6 4-17,4-3-22,0-1-19,3-2-24,0 2-35,4-3-23,10 0-24,-4 1-179,6 4-385,15 3 170</inkml:trace>
  <inkml:trace contextRef="#ctx0" brushRef="#br0" timeOffset="212659.038">4084 4988 140,'3'-8'259,"1"-5"-15,-4 13-19,2-27-22,-2 20-12,0 7-16,0-18-13,0 18-13,0-15-15,0 15-11,-7-13-14,7 13-13,0 0-12,-7-8-10,7 8-5,-17 1-9,17-1-7,-31 7-4,9 2-5,-2 5-5,-5-4-4,-2 7-5,4-2-1,1 0-5,1 0-3,2 4-1,8-5-4,-4 0-1,7 1-4,2 5 1,7-3-3,-1 2 0,8-2-3,2-2 0,6 3-3,4-5 3,-1-1-2,6 0-1,8 1-1,1 0-2,-6-2 2,4 1 3,-1 0-5,-8-4 2,-2 2-2,-2-4 0,-5 0 1,1 0-2,-6 1 2,7-4-1,-12-3 2,0 0 2,8 13 3,-8-13-3,0 0 2,-13 17-2,1-10 1,-4 2 0,-4-2-1,-2 1-2,-9 1-3,0 1-2,0-4-8,1-1-6,-1-2-4,0 2-14,2-5-19,5 1-7,-5-2-18,7 1-16,0-1-16,5-3-28,3 1-22,4-3-26,-2 1-151,12 5-364,0 0 162</inkml:trace>
  <inkml:trace contextRef="#ctx0" brushRef="#br0" timeOffset="213110.5833">4386 5023 53,'5'-12'296,"2"4"5,-2-4-5,-5 12-17,11-11-19,-6 4-19,-5 7-27,0 0-17,8-13-19,-8 13-24,0 0-18,0 0-12,7-5-15,-7 5-11,0 0-10,0 0-4,0 0-2,-14 36-8,6-17-2,1 0-10,-7 4-5,4 4-8,2-6 6,-1 3-23,2-4 5,2 4-9,-2-4 7,7 0-13,0 0 2,0 0 0,5-9-3,1 6-2,2-6-4,2 1 2,6-5-4,1-1 1,2-4-15,-1-2-6,8-2 0,-6-4-1,3-1-3,6 0 0,-5-6 2,-6 2 4,5-6-1,-6 6 4,-2-1-2,-5-3 4,4-3-1,-2 2 2,5-6-6,-8 4 3,4-5 2,-6 7 2,0 0 6,-2 4 4,2 3 2,0-2 6,-7 11 5,6-13-3,-6 13-7,9-10 7,-9 10-10,0 0 1,7-9-6,-7 9-3,0 0-3,0 0 0,0 0 4,0 0 4,0 0-3,0 0 5,-9 51-10,1-35 5,1 9 2,-2 2-7,1 1 0,-2-2-28,1 1-19,2-3-38,6-4-35,-6-3-43,5 6-58,4-11-56,-4 3-237,2-2-555,0-13 246</inkml:trace>
  <inkml:trace contextRef="#ctx0" brushRef="#br0" timeOffset="213741.2969">5187 5179 292,'5'-22'374,"-5"22"-10,4-17-12,-4 17-24,0 0-42,3-15-24,-3 15-28,0 0-29,0 0-28,0 0-13,0 0-21,10-13-8,-10 13-15,0 0-31,0 0 12,0 0-13,0 0-10,-8 56 3,1-39-14,2 0 11,3 2-26,-1 0-6,-2-1-9,0 0-5,1 0 0,2-5-6,4 0-14,-2-13-3,-2 24-5,-1-16-4,3-8 5,3 17-15,-3-17 3,0 11 3,0-11 2,0 0-2,0 0 6,0 0-4,0 0-4,0 0-2,0 0-4,0 0-3,0 0 2,19-28 2,-10 11 3,10-2-1,3-3 3,2-3 1,-2 4-2,0-4 2,-3 2 0,5 2 2,-4 1 0,2 5-5,-3-2 4,2 7-1,-6-3-1,1 9-5,-1-4 10,-3 3-11,-2 1 8,-10 4-4,17-2-1,-17 2 2,21 10 5,-13-2-1,1 2 4,-2 5-1,-2 0 1,2 5 10,1-4-11,-5 4 0,1 0 0,-4-4 1,2 3-2,-2-3 2,0-1 4,0 2-5,0-17 2,0 19-1,0-7 1,0-12 5,1 13-6,-1-13 9,0 0-3,0 13-2,0-13 1,0 0-1,0 0 10,0 0-16,31-26 0,-17 13 3,-1-2-1,6-7 1,2 1 2,-4 1-5,-2 6 2,-1-2-8,1 3 6,1-2 0,-3 3-2,3-1 2,-3 2 9,3-2-6,-8 6 1,2-1-3,-1 3 2,1-3 0,-10 8-2,17-4 5,-10-1-3,-7 5-9,0 0 7,17-2 3,-17 2 4,16 11 2,-10-3-7,-1 1 3,-5-9 1,2 25 5,-2-7-3,-5-1-4,3 3 2,-3 0-7,0-2-26,2 2-34,1 0-31,2 0-35,5-2-37,-1-2-47,9-1-54,4-2-278,2-2-588,7-2 262</inkml:trace>
  <inkml:trace contextRef="#ctx0" brushRef="#br0" timeOffset="214141.5343">6301 5279 225,'-14'-3'330,"14"3"-22,0 0-20,0 0-21,0 0-25,-12-4-27,12 4-22,0 0-18,0 0-19,0 0-9,0 0-18,0 0-14,0 0-11,0 0-6,0 0-8,50 12-13,-33-12-3,0-3-8,3 1 3,-4-1-14,-3 2-9,4-8 6,1 1-12,-5 5-8,1-4-4,0-3-4,-3-4-6,1 5-8,-1-6-2,-4 0-2,1 2-5,-3-4 2,-3 7 0,3-6-2,-2-2-2,1 9 6,-4 9-9,2-21 5,-2 21-3,-6-13 0,1 3-2,5 10 0,-13-7-1,13 7 5,-23 0-3,6 0 5,-3 3 5,-7 9 0,8-2 3,-10 8-1,5-3 2,0 5-2,2 3 0,3 0-1,0 2 3,5-1-3,-1 2 5,5-1-3,5-2 1,0-4 4,5 8-11,0-7 6,5 4-3,2-4-3,3-5-16,5 9-16,7-7-26,7-3-41,16 3-51,1-3-77,7-8-63,2 5-214,4-5-541,1-2 240</inkml:trace>
  <inkml:trace contextRef="#ctx0" brushRef="#br0" timeOffset="214597.3253">7734 5092 87,'-2'-15'321,"2"15"-5,0 0-8,-2-18-9,2 18-9,0 0-12,0 0-6,4-13-14,-4 13-10,0 0-11,0 0-18,0 0-19,0 0-17,3-11-21,-3 11-19,0 0-17,0 0-16,0 0-8,0 0-8,0 0-2,-14 37 23,6-22-7,-1 14-5,-6-6-13,3 5-7,-2-3-8,4 3-7,-4-4-9,4 0-1,-2 2-10,2-3-11,1-1-16,3 3-29,-1-9-22,2 1-63,1-1-42,4-1-41,-1-3-37,-5-4-38,6-8-53,0 0-47,9 13-258,-9-13-658,0 0 291</inkml:trace>
  <inkml:trace contextRef="#ctx0" brushRef="#br0" timeOffset="214894.4121">7961 4743 235,'0'0'297,"3"-8"-16,-3 8-12,5-11-22,-5 11-28,7-7-21,-7 7-17,0 0-25,0 0-12,0 0-15,0 0-15,0 0-10,0 0-12,0 0-10,-24 24-6,17-17-12,7-7-16,-10 16-13,3-10-8,7-6-2,-15 14-7,6-9-4,9-5 0,-20 6-8,6-1-1,2-5 0,-3 0-4,15 0 0,-29-4 3,29 4 1,-22-1-1,8-3 1,4 1-2,1-5 0,-3 0-1,2 0-1,10 8 2,-12-12-3,9 1-3,3 11-11,-9-14-12,9 14-24,2-15-13,-2 15-17,14-7-22,-14 7-24,18-6-30,5 7-14,-6-1-20,3 5-16,1 2-117,-3 0-347,11 7 153</inkml:trace>
  <inkml:trace contextRef="#ctx0" brushRef="#br0" timeOffset="215275.0396">8210 5079 183,'0'0'246,"5"12"-1,-5-12-10,0 0-20,4 9-18,-4-9-15,7 11 7,-7-11-9,0 18-14,-2-7-14,2 8-14,-5-6-8,3 2-15,-3 1-12,1 4-9,-1-7-9,-1 6-9,2-5-7,-1 4-4,-2-4-10,4-1-2,-2 0-9,5-13-2,-4 19-7,4-19-7,-5 14 0,5-14-4,0 0 5,0 15-10,0-15-2,0 0 8,0 0-14,0 0 4,0 0-4,31-23-6,-14 11 3,5-8 3,0-1-5,1-3 1,-1-3 0,14-11-7,-6 3 4,3 4 0,-8 9-2,-2 2-2,-1-3 0,0 8 2,-8 3 0,-1 3-1,-4 2 0,-1 2-7,1 2-2,-9 3 2,12-8-2,-12 8 5,0 0 0,0 0 1,15 23 0,-13-8 8,0 3-2,1 2 0,-6 1-1,1 6 1,2 2-2,0-2 0,0-4 2,-2-2 1,2 4-1,-3-7-1,6 2-21,-3-3-26,2-2-33,5-2-39,-4 0-29,7-4-60,1-4-34,6 1-215,3-4-491,2-2 218</inkml:trace>
  <inkml:trace contextRef="#ctx0" brushRef="#br0" timeOffset="215534.8936">9066 5132 45,'2'-7'323,"-2"7"-3,8-18-3,-8 18-1,7-11-19,-7 11-4,5-12-7,-5 12-21,5-8-16,-5 8-10,0 0-8,0 0-13,0 0-27,7-8-17,-7 8-19,0 0-19,0 0-15,0 0-15,0 0-7,0 0-13,0 0-7,0 0-10,0 0 8,-9 36-6,1-18-11,6 0-3,-13 5-1,8-3-9,-5 4-1,5 0-4,-1 1-9,4 3 4,-3-8-4,2-1-18,2 2-34,-4-1-32,9-9-45,-4 1-41,-1 4-43,-1-4-55,4-12-55,2 16-50,-2-16-301,8 10-693,-8-10 307</inkml:trace>
  <inkml:trace contextRef="#ctx0" brushRef="#br0" timeOffset="215831.1195">9266 4767 307,'0'0'334,"-2"-15"-15,2 15-23,0 0-32,2-17-33,-2 17-25,0 0-20,0 0-21,0 0-20,0 0-9,0 0-14,0 0-7,0 0-11,0 0-16,0 0-9,0 0-14,0 0-17,-21 37-18,18-28-15,-9-6-22,2 3-13,-6-1-13,1-4-10,-7 3-4,-1-8-1,1 4 6,5-1 5,-3-4 1,4 3 5,-1-6 6,4-2 2,-1 0 1,5 3-1,2-4 6,1 2 0,6 9-3,-2-21 1,2 21 6,19-24-10,-4 12-16,2 5-10,5-2-38,7 0-22,-1 2-29,1 2-31,3 2-27,-10 4-125,9-2-347,-2 2 154</inkml:trace>
  <inkml:trace contextRef="#ctx0" brushRef="#br0" timeOffset="216449.2258">9454 5111 17,'-7'-11'248,"7"11"-17,-4-9-20,4 9-24,0 0-16,0 0-20,28-15-14,-6 11-13,7 8-13,2-4-11,-1 1-10,4 1-5,1 0-11,-1 4-9,2-2-7,8-3-10,-11 1-11,2 3-3,0-8-9,-1 1-4,-4 2-2,-1-7-1,-6 1-3,-5 1-1,0-3-2,0-1-4,-1-2 5,-1-1 17,1 0 7,-3-1 13,-3-2 6,0 2 15,2 3 7,-6 0 6,3 3 10,-3-1 7,0-1 3,-7 9 9,10-11 9,-10 11 4,12-8-11,-12 8-16,0 0-6,9-5-10,-9 5-14,0 0-5,0 0-2,0 0 19,2 25-8,-2-25-3,-11 32-4,6-3-6,-2-10 13,4-3-13,-6 12-1,3-1-6,-1-7-4,0 4-1,-2 1-7,-4 0-7,6-8-32,0-3-37,4 1-54,-4 2-51,2-7-58,-2 0-75,7-10-49,-5 18-293,5-18-665,-4 10 294</inkml:trace>
  <inkml:trace contextRef="#ctx0" brushRef="#br0" timeOffset="216067.9867">9662 4712 200,'14'-4'357,"-14"4"9,10-3 3,-10 3 4,0 0-6,0 0-27,0 0-18,0 0-21,0 0-19,0 0-22,0 0-22,0 0-26,19 3-27,-19-3-17,0 0-11,-4 19 3,4-19 0,-5 26-11,2-7-12,1 5-12,-5 11-12,-1-4-9,-1-6-12,0 16-9,-2-1-7,-3 0-6,5 0-8,2 3-3,4-14-11,-11 2-31,11-2-31,-2-2-36,-4-1-61,4-9-51,-2 9-56,4-8-55,-2 4-60,3-7-57,-3 1-344,5-16-795,-3 22 352</inkml:trace>
  <inkml:trace contextRef="#ctx0" brushRef="#br0" timeOffset="216600.1385">10354 4788 114,'-7'-21'274,"2"2"4,-2 3-20,2 1-22,1 3-27,-1 3-18,0-2-25,5 11-38,-7-13-63,7 13-54,0 0-35,0 0-47,0 0-41,0 0-60,0 0-87,0 0-280,28 41 124</inkml:trace>
  <inkml:trace contextRef="#ctx0" brushRef="#br0" timeOffset="217332.9789">10801 4884 177,'-14'-12'297,"9"4"-18,5 8-28,0 0-28,-10-7-24,10 7-19,0 0-21,0 0-15,0 0-14,-24 10-12,16-1-12,-1-1-13,-5 4-4,-1 0-13,5-5-6,-6 10-3,3-2-8,-3-2-9,4 0-6,-3 2 0,5 1-7,-2 0-3,3-1-4,1-2 1,1 2-6,0-6 1,4 6-5,-2-3-3,5-12-1,0 17 0,0-17-6,0 0 9,3 16-3,-3-16-6,0 0 3,12 7-5,-12-7 2,20-4 0,-3 1 0,-17 3-3,24-12 2,-8 1 5,3 2-1,-1-10 1,-2 4 2,6 0 6,-7 0 13,4-6 16,-9 2 18,11-1 13,-6 6 3,-6-1 4,1 1 8,0 0 3,-6 5 7,-3-2 6,-1 11-5,7-15 3,-7 15 0,9-17-4,-9 17-8,5-10-12,-5 10-6,0 0-8,8-6-11,-8 6-9,0 0-3,5-8 0,-5 8-17,0 0-7,0 0-2,0 0-6,0 0-3,0 0 1,0 0-3,-23 36 0,16-23-3,-5 6-2,3-2 6,-1 7-6,0 0 0,0 7-2,10-7 1,-2 9-2,4-3-7,-1-2 9,3 0-4,1-3 0,7 0 7,-4-4-8,9 2 2,-1-8-12,9 5-4,-1-7 8,2-4-17,5 1 15,-1-5 0,-1-4 2,6-2 3,-3-1-10,0-11 0,-1-1-4,0-1 1,12-6-3,-9-3-4,2-7 0,-1-5-2,-2-2 3,-2-3 1,-1-4-4,1 4 1,-4-6-3,3-1 6,-3 2-2,-2-4 6,-7 6 0,0 1 7,3 2-5,-14 13 6,-1-3 8,1 6 6,-3-1 11,-1 8 0,-3-3-4,2 2-1,-2 3 1,-2 3-2,2 13-2,-3-20-4,3 20 4,-4-12-8,4 12-1,-13-3-5,13 3 3,-33 8-5,8 10-1,-3 0 0,-9 9-1,1 6 5,5 2-6,2-2 8,3 10-6,-1-5 1,10 6 3,2-2 0,3 7 0,10-2-9,4-11-2,5 9-19,-1-14-19,13 9-28,-2-8-21,0-4-42,19 3-32,-3-2-32,13-5-25,14-4-74,20 8-331,-19-18-688,1 5 305</inkml:trace>
  <inkml:trace contextRef="#ctx0" brushRef="#br0" timeOffset="220304.5436">14704 5004 252,'10'-13'339,"2"5"-4,-4 1-3,-4-1-6,3 0-25,-7 8-26,11-5-24,-11 5-17,0 0-20,7-10-29,-7 10-10,0 0-28,0 0-12,0 0-21,0 0-5,0 0-7,0 0-17,0 0-6,-22 51-7,10-32-4,-5 2-6,7 9-11,-2-2-7,3-2-2,-3-1-1,2 2-5,2 1-5,-4-1-18,7-6-32,-2-3-36,2 0-33,-4-1-36,2 2-46,0-4-37,4-1-44,0-4-40,3-10-251,0 0-585,0 0 260</inkml:trace>
  <inkml:trace contextRef="#ctx0" brushRef="#br0" timeOffset="220598.8124">14946 4652 106,'0'-8'247,"2"-4"-9,-2 12-10,-2-16-19,2 16-23,0 0-19,0-18-21,0 18-17,0 0-12,0 0-14,-12-6-6,12 6-12,0 0-6,0 0-11,0 0-1,-31 11-6,31-11 8,-18 6-8,6-3-3,-2-1-7,-3 1-6,2 0-5,-6-3-4,4 1-2,2-1 1,-3-1-8,18 1-1,-23-6-3,9 4 4,14 2-4,-17-9 0,10 4-7,7 5 0,-12-18-3,10 7 0,2 11-3,0-26-2,4 11-2,1-1-4,0-1-13,4 2-3,-1 2-20,-1 3-20,3 1-22,-3 5-27,2-3-26,9 2-21,-6 4-28,-12 1-28,34 6-134,-16-1-369,-1 1 163</inkml:trace>
  <inkml:trace contextRef="#ctx0" brushRef="#br0" timeOffset="221275.137">15047 4955 118,'0'0'282,"0"0"-9,0 0-21,-7-10-23,7 10-22,0 0-20,0 0-20,0 0-14,0 0-18,0 0-13,0 0-11,0 0-8,39-1-10,-17 1-8,8 0-9,0-5-8,6 5-8,12-4-3,1 2-8,-2 2-7,0-1-11,0 1-5,-12-4-2,0 1-9,2 3-2,-6 0 1,-4-1-2,4-3-1,-12 3-1,-2-3 0,0 1 1,-2 2 9,-5 0 11,-10 1 11,21-5 20,-21 5 10,15-6 1,-8 3 13,-7 3-8,14-7 14,-14 7 11,10-5-7,-10 5 11,0 0-31,9-5 10,-9 5-10,0 0-1,0 0-11,0 0-16,0 0-20,0 0 7,0 0 5,8 13 6,-8-13-6,-5 27 4,0-11 2,-2 5 1,-1-2 4,2 7-5,-2 1-1,1-7-3,4 0-7,-2 11-2,-4-6 1,2-5-8,0-1 3,4-2-15,-4-2-28,2-2-33,-2-1-66,4-4-57,-4 2-55,7-10-61,-9 6-83,9-6-263,0 0-685,0 0 304</inkml:trace>
  <inkml:trace contextRef="#ctx0" brushRef="#br0" timeOffset="220870.6576">15440 4568 282,'0'0'373,"3"-12"6,-3 12-6,0 0-24,5-8-36,-5 8-30,0 0-25,0 0-29,0 0-26,9-8-24,-9 8-21,0 0-15,0 0-17,0 0-7,0 0 8,0 32 8,-5-15-6,-1 2-8,3 7-7,0 4-3,-2-6-12,-4 7-8,2-2-5,0-1-8,-1 4-7,1-3-11,-2-2 0,-1 6-7,0-5-5,6-1-9,-2 1-17,-3-1-24,2 1-25,2 3-48,-2-5-51,4-1-43,-2-10-45,1 4-51,4-19-43,-5 21-36,2-13-270,3-8-665,-10 13 295</inkml:trace>
  <inkml:trace contextRef="#ctx0" brushRef="#br0" timeOffset="221449.0499">15887 4479 281,'-3'-15'296,"-4"2"-20,7 13-15,-5-17-20,1 8-27,4 9-24,-7-14-18,7 14-22,0 0-21,-5-8-26,5 8-29,0 0-40,0 0-40,0 0-49,2 39-51,1-24-43,1 1-53,-1 3-116,-3-4-343,7 5 152</inkml:trace>
  <inkml:trace contextRef="#ctx0" brushRef="#br0" timeOffset="222071.393">16276 4795 60,'0'0'272,"0"0"-13,0 0-16,0 0-24,0 0-17,0 0-19,0 0-23,0 0-18,0 0-15,0 0-12,0 0-14,0 0-8,-35 31-10,23-18-6,-5 2-3,5-2-10,-4 11 3,8 0-4,-3 6 0,-4-3-5,5 2-7,1 6-2,4 1-5,3-6-3,-1 3-5,3-3-3,3-3-2,-3 1-3,2-4-3,3-5 0,4-3-5,-1 3 0,-1-5 2,7-5 1,-2 2-4,3-3 1,6-4 6,-4-4-7,3-2-5,11-8 2,-10 2 0,-3 0 11,5-10-1,4-2 2,-10-2-3,3-6-2,1-7-3,-6 5-1,4-9-4,-4-2 3,1 4 11,-9 7-3,-1 2-1,-2 0-5,-1 3 8,-3 5-5,0 2-5,-5 1 2,7 1-5,-6 4-6,4 12 2,-6-21-4,1 13-20,-2 0-12,-9-1-12,6 3-17,-7 2-20,3 3-8,-3 1-15,-12 0-18,5 1-15,2 6-24,3-2-21,9 3-14,-2 0-7,9-1-8,3-7-161,-7 13-396,7-13 175</inkml:trace>
  <inkml:trace contextRef="#ctx0" brushRef="#br0" timeOffset="222559.1221">16823 4852 19,'14'-9'316,"-14"9"-1,8-7-14,-8 7-24,10-4-28,-10 4-33,0 0-22,0 0-19,0 0-22,0 0-15,0 0-17,0 0-4,16 20 0,-16-10-4,0 8-10,-7-2-1,5 3-4,-5 5-14,4-4-4,0 2-10,-4 5-5,2 1-5,1-1-6,1-9-8,-1 1 0,-1 1 2,0-5-4,0 2-12,2-1-5,3 1-3,-7-6 7,2-4-8,5-7-1,-4 17 11,4-17-14,-3 10 0,3-10-1,0 0 2,0 0-1,0 0-1,0 0 9,0 0-16,0 0-3,0 0 2,44-28-5,-22 6 3,6-8-1,1-3-2,3-1 1,2 3 3,1-1-4,-3 0-5,-5 12 1,-1 0 1,0 5-6,-9 2 8,-2 3 1,0-1-4,-6 4-4,-2 2 1,-7 5 14,13-8-14,-7 3-9,-6 5 7,0 0 0,0 0 0,0 0 2,0 0 9,10 18-4,-14 0-1,4-3 14,-6 4 1,4-4-3,-2 2 3,1 2 5,0-3-9,-1 9 3,4-3-4,0-8-4,-3-2 7,3-12-7,0 28 2,3-13 2,-3-3 1,4-1-4,-1-4 7,4 3-4,1-2-5,11 0-28,3-4-18,7 1-37,9-10-22,10-2-46,1 0-38,3 2-53,-1-6-57,2 1-255,-5-6-592,-1 5 263</inkml:trace>
  <inkml:trace contextRef="#ctx0" brushRef="#br0" timeOffset="219088.0105">12813 5016 194,'-2'-21'270,"-1"9"-8,3 12-13,-2-11-13,2 11-23,0 0-21,-3-16-18,3 16-15,0 0-24,0 0-10,0 0-17,0 0 1,0 0 9,0 0 2,-28 48 4,18-17-8,-4 10-10,-3 3-6,0 1 0,-2 0-10,4 1-6,-7-1-5,1 1-10,4 0-3,-3 1-4,3-4-6,0 1-8,3 0 5,0-3-19,4-8-20,-2-3-25,7-4-22,-2 4-40,4-2-34,3-6-52,5-3-49,2-8-42,1-2-33,3-7-175,4-2-494,4-2 219</inkml:trace>
  <inkml:trace contextRef="#ctx0" brushRef="#br0" timeOffset="219298.8893">12721 5016 203,'1'-12'225,"1"-1"-14,3 3-18,2 1-12,3-7-24,4 5-10,3 5-17,5-5-15,-1 7-6,9-5-11,1 5-6,2 1-11,1 0-1,-2 3-6,1 5-14,-3 0-2,0 4-3,-1-5-7,-7 5-1,0-2-11,-7 1 1,2 0-2,-1 7 3,-8-7 1,-3 4 7,-1 3-2,-4-2 5,-2 7-6,-12 3 2,-1-2-6,-9 1 3,-7 9-12,-6-6 1,-2-2-4,-4-3-1,0 0-4,-1 0-5,5-2-15,3-6-11,5 1-21,2-3-17,3 1-20,-3-3-21,9 1-24,3-6-25,1 4-17,6-6-19,10-1-22,-14 6-139,14-6-361,0 0 160</inkml:trace>
  <inkml:trace contextRef="#ctx0" brushRef="#br0" timeOffset="219692.5262">13520 4968 156,'0'-12'223,"5"3"-6,-5 9-13,7-15-17,-7 15-20,0-13-15,0 13-15,0 0-19,0 0-14,0-14-10,0 14-9,0 0-9,0 0-7,0 0-6,-21 34-4,15-21-2,-1 3-7,-3 7-2,1 2-5,-1 2-3,8 2-1,-1-1 2,-3 11-7,5-10-2,-3-1-4,4 0-4,4-2 3,-3-4-5,1-3-2,5 1-1,-5-8-2,3 0-3,2-1 3,0-2-1,-4 0 2,-3-9 3,15 11 8,-6-11 0,-9 0-2,25-10-2,-13-3-1,0 1 1,12-14-1,-10-1-3,1 3-3,-1-6 4,-4-1 4,-1 2-3,-4-4-1,2 0 0,-4 5 0,-3 1 3,-2 3 3,1-4-2,-4 8-7,-1 2 2,-2 4-7,1-1-2,2 6-1,-5 0-4,5 2-16,-11-2-9,-3 7-15,19 2-23,-34 2-27,12-1-28,0 7-27,-5-1-22,8-2-26,5 8-17,0-6-175,4 8-408,5-8 180</inkml:trace>
  <inkml:trace contextRef="#ctx0" brushRef="#br0" timeOffset="220047.7074">14307 4947 42,'0'0'208,"-12"-15"-2,4 3-14,-1 4-16,-4 0-16,2 1-18,11 7-16,-20-8-14,11 6-11,9 2-11,-20-3-10,20 3-7,-19 3-8,19-3-10,-19 9-3,9-6-7,3 6-3,7-9-8,-10 16 0,7-5-2,3-11 1,0 21-8,0-9 5,3 3-3,0 2 4,4-2-3,2 1 0,-1-3-4,4 2-4,-3 2 1,1-1 0,2-1-2,2 0-5,-6 0 0,2 0-3,2 0 4,-8-9-3,4 8-4,-3-8 5,-5-6-3,6 9 1,-6-9 4,5 11 8,-5-11-2,0 0 8,0 0-6,-17 14-1,17-14-5,-23 1 1,5 2-2,-5-1-1,1-2 1,-9 0-3,1-2-9,-1 1-10,4 1-11,-2-3-20,6 3-21,-2-4-18,3 1-41,5-1-22,-2-2-35,9 3-30,10 3-111,0 0-341,-14-12 152</inkml:trace>
  <inkml:trace contextRef="#ctx0" brushRef="#br0" timeOffset="380585.9063">-3019 6426 181,'-7'-12'180,"0"4"-7,-5-4-13,5 1-10,-4-1-12,0 4-6,6 0-9,5 8-13,-20-15-9,11 9-9,2 2-5,7 4-8,-19-8-10,19 8-7,-18-7-2,-1 10-6,19-3-11,-36 4 1,21 4-7,-4-1-3,0 4-5,4 3 1,-11 3-7,11-5-1,-6 8-8,2 2 4,8-4-7,-5-3-2,2 1 0,6 1-1,1-1-2,4-1 2,-4 1-4,7-8 4,0 6-2,3-2 2,1-1-5,-1 0-1,4-2 2,8 3-1,-3-2 4,2 1-3,1-1 6,1-2-3,-3 4 5,3 0-4,-4 1 2,5 2-4,-5-8 3,3 7-1,-5 1 2,-1-3-2,-2 0 0,0-4 6,-4 4 2,-3 2 19,0 3 11,0-17 0,-10 25 5,1-9-8,-5-3-1,-1 2-5,-4 1-1,-6 1-4,-1-3-3,0 2 3,-1-3-9,-2 2 1,0-3-4,2-3-3,-6 3-3,3-2-4,1-3-15,-1 4-16,3-4-20,2-2-29,2-2-22,1-1-30,3-2-35,6-5-39,1 3-188,1-8-416,0 2 184</inkml:trace>
  <inkml:trace contextRef="#ctx0" brushRef="#br0" timeOffset="380887.2163">-2848 6438 275,'18'-20'339,"-6"1"6,-1 3 8,-3 1 7,-1 2-17,-4 1-16,4 2-20,-2 0-17,2 2-28,-7 8-22,4-12-27,-4 12-20,0 0-21,8-8-19,-8 8-13,0 0-18,0 0-18,0 0 5,4 35-18,-9-22-7,-2 15-4,-4-1-12,3 1-1,1 0-7,-3 4-7,-2-3-3,3 10-6,-4-7-4,-3 8-3,4 5-4,2-7 0,-2-5-7,2-5-2,0 4-13,1-4-25,2 6-23,0-9-25,2 4-34,2-10-13,-1 6-24,4-4-14,0-4-15,4 1-19,-1-5-23,6 4-23,-2-7-20,0-3-13,1 2-6,6-5-5,-14-4-19,22 0-167,-22 0-496,19-5 220</inkml:trace>
  <inkml:trace contextRef="#ctx0" brushRef="#br0" timeOffset="381087.9271">-2941 6778 104,'-15'-6'184,"0"-3"0,-2 3 0,5-1-1,1 1-3,11 6-11,-15-7-15,5 4-10,10 3-14,0 0-13,-9-13-10,9 13-13,0 0-1,0 0-17,0 0-4,26-19-9,-11 15-2,4-4-11,0 0-10,3 4-24,7-3-34,-7 7-30,1-5-42,7 0-28,-8 3-37,7 4-175,-6-4-357,7 4 158</inkml:trace>
  <inkml:trace contextRef="#ctx0" brushRef="#br0" timeOffset="381752.3282">-2365 6750 168,'-15'0'246,"15"0"-13,0 0-13,0 0-21,0 0-19,0 0-19,-16-6-15,16 6-12,0 0-12,0 0-9,0 0-8,0 0-7,0 0-6,0 0-8,0 0-1,0 0-13,38-7 3,-26 4-13,7-5-5,-2 4-7,-2-1-3,4-3-7,3 1 7,-3 0-11,-4-1-5,2 2 2,-8-2-7,1 2-1,-1-2 0,-3 0-5,3 1-2,-9 7-3,14-18 2,-14 11-4,0 7-5,8-17 3,-8 17 2,0-16-4,0 16 1,-5-16-3,5 16 3,-3-12-6,3 12 10,-14-8-11,14 8 2,-15-7 3,3 4 1,12 3 1,-26 5 4,11 1 2,1 0 7,-5 5-4,0 1 5,1 4 10,-5 4 4,5 3-3,-5 0-1,5 4 4,-1-2 0,5-1 4,-1 4-3,5 0-3,1-2 7,6-1-9,3-4 5,-4 0 1,8-1-5,-1 0 1,4-5 7,1 4-15,6-5 2,1 0-5,1-5-6,9 2 2,-2-3 1,2 0-6,6-5 13,1-1-19,-1-4 7,-2-1-3,2-4-1,-9-1-5,4-2 7,-4-5-1,-1 5-5,2-8 1,0-2-6,-6 2 7,3-2-2,-6-1 1,5-1 0,-4 0-5,-1-2 12,1 2 0,-6 3 8,1 0 5,5-7 18,-5 9 4,-1-1 11,-6 1 7,1-1 6,3 10 12,-7-2 2,0 10 5,8-13-9,-8 13-7,7-15-5,-7 15-16,10-3-2,-10 3-3,0 0-8,0 0 1,-17 39 1,14-12-5,-2 0 1,-2 4-2,0 6-4,-2 5 0,-1 0-6,2-3-1,-3-7 4,5 11-10,-6-1 2,1-10-6,6 0-1,-5 0-1,7-3-15,-9 1-23,8-1-29,-1-1-23,0-1-34,0-7-24,-2 1-30,4-2-32,-4-1-31,2-2-38,-2-2-38,2-1-25,1-5-39,-3 0-208,7-8-621,0 0 275</inkml:trace>
  <inkml:trace contextRef="#ctx0" brushRef="#br0" timeOffset="382038.1454">-1842 6772 197,'5'-20'298,"5"-6"-5,2 6-2,-2 1-15,-1 5-13,1-1-13,5 1-24,-1 0-2,1 3-34,1 2-12,1-2-15,2 8-14,3-2-8,-2 4-20,3 2-10,-3 6-3,2-3-16,-3 4-2,0 5-10,-4 0-8,1 2-17,1 6 2,-9-4-1,-1 1-3,2 1-8,-4 1-8,-4 4-3,-7 3-2,-3-8 6,0-1-10,-4 1 2,-3 2-10,-2-1-5,-5 0 2,-2 0-3,-1-5-17,1 1-17,-3 2-24,3-4-20,-4-8-25,1 8-26,3-6-32,4-3-31,2 0-34,11-5-42,8 0-56,-22-1-175,22 1-526,-14-14 234</inkml:trace>
  <inkml:trace contextRef="#ctx0" brushRef="#br0" timeOffset="382500.8516">-1171 6647 112,'0'0'324,"5"-9"-20,-5 9-10,7-15-22,-4 8-19,-3 7-22,9-10-20,-9 10-16,7-12-18,5 8-10,-12 4-19,23-12 5,-5 7-23,-5 0-6,9 0-12,2-1-6,-1 3-3,-1 1-17,0 2-6,2-1-5,3 2 1,-5 4-10,-1-4-8,1 7-6,-1-1 2,-4 2-11,-2 3-12,-3 0 6,5 1-6,-12 4-5,-1 0-3,-4 2 1,-7 7 12,-12-2-18,0 3 1,-13 2-5,-6 7-1,-5-7-3,1 2 3,-1 1-5,-1-8 1,3 3 3,-5-1-5,5-3 2,0 1-4,17-6-1,-4-1 15,6 0-16,5-5 2,0 0-5,2 1 1,4-5 2,3-1-3,1 1 6,2 0-6,5-8 6,-10 12 5,10-12 13,-9 12-4,9-12 11,0 0 4,0 0 5,19 10-2,-7-9-6,10-1 4,-3 0-2,12-1-5,-2-2-8,6 0 5,12 2-9,4-2-8,-14-2-21,11 2-33,3-1-8,1 3-7,-6 1-4,3-4-20,-1 4-21,-5 4-23,6-3-36,-16 4-31,-6-2-38,-6 1-29,4-3-32,-15-1-223,-10 0-561,0 0 248</inkml:trace>
  <inkml:trace contextRef="#ctx0" brushRef="#br0" timeOffset="383396.2897">-153 6884 3,'1'-18'323,"-1"18"-2,0-27 3,4 18-11,-4 9-9,0-22-28,3 6-23,1 7-22,-4 9-28,3-18-16,1 10-18,-4 8-19,10-15-14,-7 7 0,4-2-29,-7 10-7,14-9-15,-14 9-28,7-9-23,-7 9-18,10-8-23,-10 8-32,10-4-31,-10 4-24,0 0-28,0 0-30,15 12-26,-15-12-21,4 11-11,1-2-13,-5-9-183,3 26-439,1-13 193</inkml:trace>
  <inkml:trace contextRef="#ctx0" brushRef="#br0" timeOffset="383529.0608">-175 7090 43,'-9'11'200,"4"-6"11,5-5 5,-12 13-2,9-5-2,3-8-6,0 0-8,-9 10-2,9-10-5,0 0-6,-9 10 3,9-10-10,0 0-9,0 0-10,0 0-10,0 0-12,-6 7-14,6-7-15,0 0-7,0 0-11,0 0-5,0 0-8,0 0-8,0 0-27,0 0-30,0 0-20,0 0-29,0 0-29,0 0-32,0 0-42,0 0-41,0 0-40,0 0-50,0 0-186,0 0-493,0 0 218</inkml:trace>
  <inkml:trace contextRef="#ctx0" brushRef="#br0" timeOffset="384010.5265">229 6992 298,'0'0'308,"-27"-20"-4,27 20-3,0 0-10,0 0-17,-9-8-24,9 8-15,0 0-24,0 0-20,0 0-8,0 0-20,0 0-8,-12-6-11,12 6-12,0 0-12,0 0-9,0 0-11,0 0-7,0 0-6,0 0-11,0 0-1,0 0-11,0 0-6,0 0-8,0 0-4,0 0 12,0 0-4,0 0-4,0 0-1,0 0-2,0 0 0,48 12 4,-27-10-10,1 1 0,9-1-1,3-1-6,14 3 2,0-4-9,1 1 1,-3 1-1,4-4-10,1-4 1,-5 7-4,-10-1 7,12 0-9,-2-1 4,0 1-3,-10-2-3,-4 2 1,4 0-10,-3-3 11,-3 1 4,1 1 1,-10-3 1,1 3 10,-7-1 7,-1 2-2,-2-1 7,-12 1-5,20 0 1,-20 0-3,16-3-2,-16 3 0,13-1-3,-13 1-5,0 0-5,0 0-2,16-3-1,-16 3-2,0 0-4,0 0-1,0 0-23,0 0-12,0 0-7,0 0-13,0 0-11,0 0-18,0 0-6,0 0-19,0 0-9,13 4-13,-13-4-14,0 0-11,0 0-18,0 0-19,0 0-27,0 0-29,0 0-21,-34 12-32,34-12-26,-15 5-170,15-5-532,0 0 236</inkml:trace>
  <inkml:trace contextRef="#ctx0" brushRef="#br0" timeOffset="386508.0772">2064 6050 16,'0'0'223,"6"-7"-4,-6 7-3,0 0-13,4-9-12,-4 9-10,0 0-14,0 0-9,0 0-11,0 0-11,0 0-9,0 0-8,0 0-15,0 0-13,0 0-10,-19-14-5,19 14-7,0 0-1,-27 15-5,16-6 1,-7 4-3,1 0 9,-6 9-12,-6 12-4,12-9-3,-13 7 5,6 3-6,1 1-2,0 2 0,0 0-3,6-10-5,-2 10-1,4-8-2,7-2-4,-1 5-4,2-5-8,2 0 1,3-3-1,4 1-1,1-1 3,6 3-7,1-9 7,4-3-8,1 4-1,2-5-4,4-3 3,8 1 0,0-5-3,3-1 9,4-1-1,7-7-12,-6 1-2,-2-8-1,-1 0-1,10-3-1,-1-7-6,-4 0 6,-6 1-5,-4 1 0,10-11 12,-10 11-14,2-16 3,-9 11 1,0-3 6,0 5-6,-5-2 3,-1-6-2,-3 10 4,1-6-4,-9 6 0,7 1 1,-8 1 6,1 0 3,-4-1-5,3 6 6,-4 10-4,0 0 1,0-27-2,0 27 4,0 0-1,2-16-6,-2 16-3,0 0 0,0-10-3,0 10 2,0 0 1,0 0 1,-31 34 12,17-19-10,0 1-2,-3 10-2,4-1-3,-3 0 6,1-1 1,6 1-5,1 2 0,-6-6 3,7-2 2,6 2-1,-4-5 2,5 3-2,-4-4-1,2-2 1,6-1 2,-4-12 3,8 17-5,-2-10 0,4 0 5,3 1 3,-1-7-3,4 3 5,-16-4-3,27-7 1,-6 1 5,-4-3 6,3-2 0,-1-6 2,7-4 3,-2-4 13,-9 0-16,5-3 3,-1 5-3,-3-4-3,-5 1 1,7 3 11,-12 4-5,1-2 5,-3 5-2,1-4-9,-5 20 7,-2-32-10,-1 14 3,3 18-4,-4-22-5,4 22 2,-12-16-5,5 4-2,7 12-3,-17-11-3,17 11-8,-30-4-19,9 6-18,21-2-11,-31 9-14,14-5-22,0 9-23,2-6-28,1 5-17,2-2-36,12-10-22,-8 22-26,6-8-33,2-14-171,7 28-484,6-16 214</inkml:trace>
  <inkml:trace contextRef="#ctx0" brushRef="#br0" timeOffset="387283.0066">2998 6322 195,'0'0'340,"7"-12"-9,-7 12-11,1-12-15,-1 12-25,0 0-30,0 0-25,7-8-33,-7 8-16,0 0-17,0 0-15,0 0-17,-14 32-10,4-17-13,2-1-10,-6 11-4,0 2-12,4-11-6,-4 7-8,2-4-10,2 6-4,-2-2 1,7-3-9,-5-3-6,5-1 0,-2 2-8,2-4-4,-2-3-13,5-2-1,2-9-6,-5 17-3,5-17-5,-3 13-7,3-13 0,0 0 5,0 14 1,0-14-2,0 0 2,0 0 4,25-5-6,-9-4-3,3 1 8,6-5-5,-1-4-1,3-1 4,-1-4-2,1 6 3,2-5-5,-5 1 8,-2 1-6,-3 3 3,0 3 6,-7 4 1,3-2 8,-1 0-2,-5 3 1,-3 4 0,-6 4 2,14-12 0,-14 12-10,7-3 4,-7 3-2,8-7-3,-8 7 2,0 0-1,0 0 6,0 0-12,0 0 1,0 31 3,0-31 1,-6 25-2,-1-8 4,0 1-1,4-2-13,-4-1-16,2 1-6,-2 2-12,7-2-15,-4-1-16,4-4-8,2 3-12,-2-14-11,7 22-14,1-14-10,6 0-6,3-1-13,7-2 10,7-4 0,3-1 4,0-1 10,2-6 20,12 0 20,-4-1 38,1-5 13,-10 6 0,12-11 14,-6 2 26,1-3 16,-16 7 20,-2-7 13,-2 2 16,0-1 9,-1-2 8,-8 4 17,-1 2 10,2-9-2,-7 12-4,0-3 0,-7 14-6,3-23-4,-3 23-2,7-18-9,-7 18 9,0 0-25,0-21-6,0 21-12,0 0-7,0 0-5,0 0-8,0 0 1,0 0-6,0 0-2,0 0 7,-44 42-12,25-22-1,5-5-1,0 2-7,4 6 4,2-7-5,-1 3-1,-1-2 3,6 2-7,3-4-3,-4 2 9,3 1-6,-2-2 3,8-1-1,-8-3-4,4-12 0,4 26-4,-1-17 8,1 4-9,-1-5 3,-3-8 3,5 20 0,-5-20-2,4 8 2,-4-8 8,6 13-13,-6-13 3,6 7-4,-6-7 6,0 0-4,0 0 19,0 0-24,0 0 9,0 0-8,0 0-8,-23 8-9,23-8-21,-30-6-16,9 4-5,-1-2-19,-5 1-15,1 2-19,4-3-32,-2 4-28,5-1-35,7-1-37,12 2-32,-24-6-167,24 6-482,0 0 214</inkml:trace>
  <inkml:trace contextRef="#ctx0" brushRef="#br0" timeOffset="387550.4978">4243 6452 297,'2'-11'383,"-2"11"12,5-22 15,-4 16-1,-1 6-12,4-14-28,-4 14-28,0 0-28,0 0-32,0 0-28,0 0-28,3-11-23,-3 11-17,0 0 10,0 0-5,-15 43-9,8-23-15,-2-4-15,1 4-14,-2-3-11,1 11-13,2-9-12,4 0-9,-2 1-9,-2 0-11,0 0 1,2-3-9,-2 2-6,-1-3-12,1 1-36,2-1-41,0-5-38,-1 0-60,1-2-50,-2-1-42,7-8-45,-10 15-46,10-15-42,-15 1-53,15-1-318,0 0-786,-22-18 347</inkml:trace>
  <inkml:trace contextRef="#ctx0" brushRef="#br0" timeOffset="387785.3624">4229 6174 90,'5'-31'231,"-1"3"19,1 8 9,-3 0 1,4 4-2,-4-4-10,3 7-14,-5 1 2,0 12-25,4-20-21,-1 12-20,-3 8-22,2-14-13,-2 14-14,0 0-19,3-13-31,-3 13-33,0 0-35,0 0-21,0 0-33,0 0-30,0 0-34,0 0-43,0 0-46,10 33-234,-10-33-475,0 0 210</inkml:trace>
  <inkml:trace contextRef="#ctx0" brushRef="#br0" timeOffset="388320.9566">5150 6633 38,'0'0'269,"-7"-14"-3,7 14-7,-7-20-10,4 12-14,3 8-24,-7-16-13,7 16-17,-9-18-15,4 11-21,5 7-6,-8-16-22,4 9-14,4 7-10,-14-9-8,14 9-12,-18-9-4,6 9-9,12 0-6,-24 0-7,3 5-4,1-1-4,-6 7-9,-3 0 2,0 1 1,-2 4-10,1 2 2,1-2-5,-2 5 4,4-2 3,-1 0-12,3-1-3,2 2 2,5-1-1,-1 6-1,0-5-1,7-3-3,4 1 1,-4-2-3,5 1 7,0-2-7,4 1 7,3-5-4,0-11-1,3 20 4,11-11-1,-2-1-4,3-4 1,4 0 3,11-4 0,1-5-3,5 1 4,2-6-2,3-8-1,1-1-7,-4-2 5,-1-4 1,3-5 0,2-6 2,-7-4 8,2 2 5,1-4 10,-9 0 2,-4 0-2,4-1 12,-1-1 13,-3-1-1,-2 6 0,-6-2 8,1 4 1,3 1 16,-11 9 9,-1-1 1,4 1 3,-2 4-5,-5 3 9,3 4 1,-2 3 1,0-2-3,0 6-7,-6-2-10,-1 11-13,4-9-6,-4 9-11,0 0-6,5-9-11,-5 9-7,0 0 0,0 0-4,0 0-1,-16 64-3,3-24-2,1 8-3,0-4 3,-5 8-1,-2-6-1,7 4-1,-7 3 3,2-7-6,2 3-1,-1-5-19,3 2-28,-4-4-36,8-11-28,-10 9-46,11-11-34,-1 1-58,1 0-62,8-3-69,-11-1-330,6-8-758,4-1 335</inkml:trace>
  <inkml:trace contextRef="#ctx0" brushRef="#br0" timeOffset="389130.9882">5674 6699 64,'-9'-12'265,"9"12"-7,0 0-5,0 0-14,-5-13-20,5 13-26,0 0-12,0 0-23,0 0-13,0 0-19,0 0-9,17-16-13,-8 11-11,1-1-10,2 1-5,-3-4-11,6 1-2,0-1-12,-1-1 1,1-6-12,1 6-2,-4-8-6,1 6-1,-1-8 0,0 7-4,0-2-4,-5 2-2,2 3 0,-2 0 0,-1 0-2,-4-2 1,-2 12-5,9-14 4,-4 7-2,-5 7-4,0 0-1,3-12-3,-3 12 0,0 0-4,0 0-2,0 0-3,0 0-2,0 0 5,0 0-5,0 0 1,-39 25-3,25-12 6,-3-3 0,2 5 7,-4 7 3,2-3 2,0 1 4,0 0 16,0 2-12,1 4-2,4-6 0,0 1 7,2 3 2,2-8 3,-3 3-9,8-3 0,-2 5 13,5-1 3,0-3-9,5 0 2,2 0 5,0-1 1,1-3-10,6 2 0,1-3-1,2-4-6,4 0-1,6-3 14,4-3-18,0-4-2,3 0-1,-2-3-1,14-8-4,-12 4-7,-1-8-2,11-3 3,-6-3 0,-13 1 0,3 0-3,-4-1 2,0-2-1,-4 2 2,-1-2-3,0 5-2,-2 1 10,-7 2 1,2 1-1,-3 1 0,-1 2 10,-3 3-1,-3 1 7,-2 9-3,8-13 1,-1 8-6,-7 5 3,0 0-5,7-11-2,-7 11-2,0 0-5,0 0-3,3-10-1,-3 10 4,0 0-7,0 0 7,0 0 10,0 0-15,0 0 3,11 30-5,-10-21 4,-1-9-2,9 11 2,-2-5 6,0 0 2,-7-6-4,17 12 8,-5-8-15,-2 0 12,-10-4-3,36 2 7,-19-2 1,12-5-2,2 0 3,-9 0 17,-3-5-3,8 1 9,-8 0 8,8-7 12,-3 2 4,-7 3 2,2-3 2,-4 3 3,1 2 7,1-2 2,-9 6 5,4-3-1,-2 0-2,-1 3-6,3 2-2,-12 3-12,8-8-7,-8 8-7,9-9-7,-9 9-11,0 0-4,0 0-1,0 0-5,0 0 0,0 0-1,-7 41-3,-3-20 0,-2 6 0,-5-2-4,0 11-1,1-5-2,-2-2-28,-5 7-24,11-6-25,-6-4-30,2 2-38,-6 7-45,7-7-37,3-3-40,-2 3-60,9-8-50,2 0-58,-3-1-221,5-2-699,1-17 308</inkml:trace>
  <inkml:trace contextRef="#ctx0" brushRef="#br0" timeOffset="390655.9963">9228 6762 88,'5'-10'317,"2"2"1,-7 8-6,12-9-16,-12 9-23,9-11-24,-9 11-22,0 0-21,0 0-25,15 0-3,-15 0-10,0 0-17,14 19-13,-6-5-8,-3-2-19,2 2-4,0 5-12,-4-4-14,1 6 1,-3-1-6,-1-4-17,4 4-3,-1-1-3,-1 2-7,-4-5 2,2-2-9,0 0-5,0-14-9,0 22 2,0-13-19,0-9-6,-5 13-7,5-13-4,0 0 6,-2 13-10,2-13 0,0 0-11,0 0 3,0 0 3,0 0 8,-27-23-4,27 23-3,-7-23 6,7 4 1,4 3-3,3-4-3,3-5 9,2 0-6,0 3 4,8-1 0,2 4 1,1 1 4,0 2-8,-5 7 0,2-2-13,2 7-10,6-4-12,-6 4-13,3 4-17,-4 4-28,8 4-22,-9-5-30,3 4-36,6 4-11,-11-3-24,3 3-37,-6-2-134,1 2-430,-1-2 190</inkml:trace>
  <inkml:trace contextRef="#ctx0" brushRef="#br0" timeOffset="390983.1703">10116 6570 47,'0'0'415,"2"-25"13,-2 14 3,0 11-3,3-12-10,-3 12-23,0 0-30,2-18-28,-2 18-27,0 0-22,0-15-21,0 15-24,0 0-23,0 0-20,0 0-14,0 0-8,0 0 1,0 0 1,0 0-4,-20 38-3,13-20-2,-2-3-6,1 8-16,-3 4-6,-1-1-18,-1 0-16,3 6-8,-4-4-7,-2 2-11,3 0-8,-4 8-3,6-12-12,-2 2-9,4 0-33,-4-1-28,2-1-37,1-6-35,0 3-41,-4 1-48,6-6-57,-1-2-45,4-2-29,-4-2-32,3-1-33,2-2-29,4-9-24,0 0-20,-7 7-242,7-7-737,0 0 326</inkml:trace>
  <inkml:trace contextRef="#ctx0" brushRef="#br0" timeOffset="391411.9655">9863 6894 93,'0'0'220,"0"0"-18,43-15-22,-12 10-14,3 4-25,12-2-25,2 3-27,3-4-24,0 4-21,4 0-29,1 0-16,1 0-26,-3 4-21,1-3-24,-5 1-27,-3 3-82,-11-4-196,12 4 87</inkml:trace>
  <inkml:trace contextRef="#ctx0" brushRef="#br0" timeOffset="391157.0932">10026 6651 157,'22'-40'211,"-5"12"6,3-1 17,4-3 10,5-3-6,-5 10 2,5 5-3,0 0-19,-1 4-3,2 0-6,1 4-17,2 0-18,-6 4-16,7 0-19,0 1-8,2 6-21,0 2-11,-2 4-7,-5 2-16,2 4-35,0-1-29,-4 2-38,-7 6-42,-1 3-30,-3 4-50,-13-7-57,4 9-37,-11 1-235,-4-2-515,-7-4 228</inkml:trace>
  <inkml:trace contextRef="#ctx0" brushRef="#br0" timeOffset="391758.9576">11035 6794 151,'0'0'229,"0"-14"-1,0 14-9,0 0-8,-5-17-13,5 17-12,-7-11-19,7 11-9,-17-8-15,8 6-11,9 2-15,-23-4-11,0 8-11,1-8-6,0 10-10,-4 0 3,-4 1-20,2 2-3,-4 3-8,4-4-3,-1 4-8,4 4-1,1-4-7,0 3 1,2 0-6,6-1-2,3 0-2,1-4-2,3 5-2,2-5 2,2 0-7,5-10 0,-7 18 1,7-18 0,2 15 0,-2-15 0,0 0-2,7 16 4,-7-16-5,14 0 4,-14 0 0,22-6 0,-7 3 6,2-4 0,0 0 2,0-1 5,4-2 6,-1-1-4,6-5 1,-5-1-1,3 3 10,-7 1 3,1 5 8,-1-5 4,-1 4 0,-3 1 16,-4 0 1,0 2 6,-1 0 0,-1-2 2,-7 8-8,12-6-8,-12 6-10,0 0-8,10-3-8,-10 3 2,0 0-12,0 0-4,0 0 4,0 0-5,2 26-6,-6-9-3,1 2 4,0-2-4,-4-1 4,2 4-16,1-4-20,-1 3-31,2-2-31,-1-3-22,3 3-32,-1-3-32,2 0-50,0-14-50,3 18-40,1-5-248,4-7-599,-8-6 266</inkml:trace>
  <inkml:trace contextRef="#ctx0" brushRef="#br0" timeOffset="392265.0441">11547 6762 273,'0'0'279,"6"-16"-18,-6 16-14,5-11-25,-5 11-20,0 0-22,0 0-20,0 0-11,0 0-8,-21-11-17,21 11-2,-36 13-8,21-7-11,-4 3 1,-5 5-2,-1 2-11,-3 0-6,1 2 3,5 4 0,-2-2-7,0 1-8,3 1-2,3 4-5,-3-3-4,1 2-2,8-2-3,-2 1-5,2 0-1,9-5-12,1 1 2,2 1-3,0 0 4,5-2 3,5-3-11,1 0-6,4 0-2,9-1-2,-4-6-2,9 3 3,2-2-7,0-5-3,1-4 7,14-1-4,-10-1-7,10-6-6,1-1 1,-1-4-5,0-2 5,-2 0-12,1-6 5,-1 0-10,-6-4-2,1-4-4,-5 3 2,-8 2 9,-3-2-5,-4 0 0,2 2 5,-4 1 1,-5 4 0,-2-6 10,-3 10 7,0-1 6,-2 2-1,-5 4-2,3 0 7,-3 9-1,2-17 0,-2 17-9,0 0-1,3-14 2,-3 14-1,0 0 0,0 0-5,0 0 2,-35 4-11,14 6 12,4 0-4,-7 6 5,0 0-6,2 0 5,-2 3-5,2 2-1,1-1 4,3-2 2,-1 2-7,7-2 6,0 0-5,3 2 3,2-3-17,1 1-19,4 0-22,0-6-27,4 2-30,0-2-24,6 3-54,6-2-66,15 1-23,15-1-266,11-2-586,12 2 260</inkml:trace>
  <inkml:trace contextRef="#ctx0" brushRef="#br0" timeOffset="389825.0375">8277 6466 232,'0'0'261,"0"-20"-2,0 20-6,0-20-13,-5 8-17,5 12-21,-2-10-18,2 10-4,-2-14-29,2 14-19,-7-14-1,1 6-26,6 8-1,-16-8-20,4 6-10,-5-5-6,-5 11-10,0-1-1,-23 5-6,4 4-1,9-2-11,-2 0-3,3-2-3,2 4 6,-2 1-15,6 2 1,-4-2-6,10-2-5,0 0-4,2 3-11,3-6 0,4-1-2,3 5-2,0-5-8,7-7 1,-1 17 7,1-17-5,3 17 5,4-5 7,7-4-6,1 7 2,4-3 0,6 1-1,1 0 0,-2 2-1,-4-5 2,6 3-2,-5 0 2,2 1-1,1 0 0,-5 0 2,-2-5 1,0 5-3,-1-1 3,-3-1 0,1 2-1,-7-7 0,1 6 0,-3-4 2,-1 1 12,-4-10-10,-2 20 11,2-20 3,-12 16 0,5-9 2,-8 1 0,-2-2-1,-2 0-5,-6-5 3,-6 4-1,0-3-5,-3-2 4,-2-2-5,0 1 2,-10-6-3,12 3 2,-14-9-1,16 10-5,-1-4-16,-1 1-10,3-2-15,9-1-19,2 4-21,1-3-17,2 0-37,1-2-48,4-3-28,4-2-37,4 2-161,4 1-438,11-2 193</inkml:trace>
  <inkml:trace contextRef="#ctx0" brushRef="#br0" timeOffset="390293.1851">8521 6562 111,'7'-8'317,"0"4"-1,-7 4-8,10-15-12,-10 15-28,7-8-19,-7 8-34,0 0-18,10-9-17,-10 9-20,0 0-21,5-8-12,-5 8-9,0 0-20,0 0-10,0 0 0,0 0-7,-22 42-5,15-26-4,-1-1-8,-1 4-6,2-3-7,-1-1-3,1 5-7,-2-1 0,4-2-6,-2 1-3,6-3 1,-3 1-4,1 0-6,3 0 3,0 0-8,3-5 6,-1 0-5,-2-11 3,8 20-11,-1-12-5,0-1 0,7 0-6,-2-1-3,7-3-4,-1 0-1,3-3-2,-2-4-5,3-1 3,5-7-3,-1-1 6,-2-1 2,1 0-3,-1-8 4,-2 6 1,-5 0 2,1 4 6,-5-5 8,3 6 3,-1-5 9,-3 5 5,-4 3 9,-1-2 12,0 2-3,2 2 8,-9 6-5,10-11-2,-10 11-2,0 0-8,8-10-7,-8 10-3,0 0-3,0 0-4,0 0 2,0 0 0,0 0-10,0 0 0,0 35-2,0-35 2,-10 28-2,3-10-6,2-1-5,-3 3-30,4 1-21,-3-4-26,1 1-31,0 4-34,3-5-34,-2 3-40,3 0-51,4-6-26,-2 2-250,5-4-588,-2-3 260</inkml:trace>
  <inkml:trace contextRef="#ctx0" brushRef="#br0" timeOffset="397668.3586">15283 6411 61,'0'-26'320,"0"9"-1,3 7-4,-3-10-10,2 12-28,-2 8-27,1-20-28,-1 20-20,0 0-27,2-15-16,-2 15-22,0 0-37,0 0-25,0 0-20,0 0-32,0 0-35,0 0-39,0 0-36,0 0-23,0 0-25,7 51-13,0-39-18,1 1-8,1-1 3,-1 3-22,3-3-99,-3-3-315,2 3 139</inkml:trace>
  <inkml:trace contextRef="#ctx0" brushRef="#br0" timeOffset="398729.5823">15435 6509 36,'3'14'118,"-3"-14"9,0 0 5,0 11 15,0-11 5,0 0 6,-10 23 13,8-17 1,-5 4 0,0-1-9,-1 0-4,3 5 5,-4-3-6,1 4-2,1 0 0,-2 1-14,2 1-4,1-1-16,-3-1-14,0 1-7,1 2-10,-1 0-9,4-6-8,-3 2-4,6-2-4,-3 4-6,1-4-10,-1-4-6,5-8-5,-1 18 3,-4-10-3,5-8-8,0 0-5,5 17-3,-5-17 2,8 10-5,1-8-8,-9-2-4,30-2 1,-12-1-2,4-2-1,-2 2-1,6-9-1,5 2-5,-1-3 3,-1 0-1,2-1-2,3-2 0,-5-1-1,2 8 0,-4-3 5,-3-1 5,-3 6-8,-6 0 4,2-2 1,-5 7-2,-3-1 11,-9 3-13,19-6 7,-19 6 4,8-6-10,-8 6 3,0 0-4,14-2 2,-14 2 1,0 0-3,0 0-2,0 0 7,-4 28-9,4-28 6,-5 22-4,2-10 2,-4 2 5,4 3 3,-8-1-12,4 2 4,6 1-3,-3-6 4,4 2-1,-3 2 1,3-17-3,0 21-2,7-10 5,-2 0-5,0-3 1,4 1-6,1-3-3,7 0 4,0-1 1,5-2-9,0 2 0,1-5-2,6 0-2,1-1 0,-4-4 0,-4-2 2,7-1 2,2 3-3,-5-10 5,-3 3-1,5-4 4,-1 4-7,-5-4 9,0-6-2,-3 3 0,-3 8 12,-3-3-7,3-1 2,-6 1-6,2 1 8,-5 4 3,-4-2 2,2 3 1,-5 8-3,7-16 4,-7 16-5,0-17 4,0 17-4,0 0 5,-8-18-10,8 18 1,-7-10 7,7 10-11,-16-3 5,16 3-1,-24 1-4,6 2 5,2 2 0,-6 2-1,3 1 2,0 3-2,1-3 0,-5 9-1,6-5 5,2 0-4,-4 0-1,7 3 0,-1-1 30,1 3-9,3-2 2,1 1-3,2-1-6,3-2-2,1-2-6,2-11-6,0 20 3,0-20-8,11 12-4,-6-5 1,3-2-3,-8-5-2,17 5-2,-3-3 5,-14-2-6,29-8 3,-14 4 0,4-3 3,2-1-2,-6-1 7,0-3-1,1-2 3,1 0-4,5-5 8,0 1 0,0-2 3,1 2 4,-11 2 11,5 0 2,-5 2 10,0 0-2,-2 2 9,5 1 2,-8 2-1,-2 1 7,-5 8 1,10-17 2,-6 10-4,-4 7-1,8-7-13,-8 7-1,0 0-6,7-9 2,-7 9-6,0 0-4,0 0-1,0 0-2,-25 28-3,16-15-2,-6 3 10,-2 6-9,1-1 4,-3 7 3,1-6-8,4 4-4,-1-2 3,-1-1 3,6-5-1,0 1 1,1 0-5,2-1 6,4-4-5,0 6 4,1-11 2,2-9 4,7 20-4,-2-12-2,2-3-6,3 2 5,5-5-5,7 0 4,1-4 4,2 0-5,9-5-2,-1 2 6,-2-4-1,13-8-1,-3 0-10,3-8 10,-6 1-2,-2-4 8,3-5-5,-6 3 20,2 1-3,-4-3 6,-9 13 9,1-6 11,-5 2 2,-4 2 11,1 5 8,-6-3-8,-2 4 15,1 1 2,3 2 1,-5 2 6,-6 10-4,9-12-4,-9 12-7,10-10-11,-10 10-5,0 0-12,5-6-9,-5 6 0,0 0-8,0 0-2,0 0 2,-12 38-4,9-20-5,-9-1 0,5 3 0,-5 6-3,-7-3-1,9 5-2,-2-4 0,-3 2-30,-2-1-31,5-9-21,5 9-42,-5-5-39,2-4-39,0 3-42,1-3-39,0 2-34,4-3-54,4-2-271,-6-4-683,7-9 301</inkml:trace>
  <inkml:trace contextRef="#ctx0" brushRef="#br0" timeOffset="398952.4526">16589 6778 175,'-10'-8'287,"10"8"-10,0 0-17,-16-5-23,16 5-21,0 0-23,0 0-19,0 0-20,0 0-13,0 0-12,0 0-16,0 0-19,58 9-28,-27-5-30,-2 1-35,5 0-33,-1 1-40,1-3-31,2 0-39,10-1-23,-10-2-21,-2-2-124,-2 4-334,-4-2 148</inkml:trace>
  <inkml:trace contextRef="#ctx0" brushRef="#br0" timeOffset="399168.2859">17212 6782 60,'14'-4'212,"-14"4"13,12-6 15,-12 6 8,0 0 11,12-3 3,-12 3 5,0 0 9,0 0-13,0 0-6,10-7-11,-10 7-6,0 0-14,0 0-17,0 0-13,0 0-20,0 0-8,0 0-6,0 0 1,0 0-3,-17 30-5,9-12-3,-1-2-5,-1 1-14,0 2-11,-6 3-11,1 0-13,5-6-13,-6 9 0,3-8-10,-3 4-7,4-3-25,-1-3-36,1 1-46,1 0-36,3-8-57,1 7-60,0-6-52,2 0-56,5-9-43,-7 11-46,7-11-292,0 0-737,0 0 326</inkml:trace>
  <inkml:trace contextRef="#ctx0" brushRef="#br0" timeOffset="399342.1866">17390 6647 62,'9'-21'301,"-6"3"8,0 0 0,1 1 9,-1 1-2,1-6-22,-4 14-21,0 8-35,1-17-21,-1 17-21,0-13-25,0 13-48,0 0-52,2-16-48,-2 16-50,0 0-31,0 0-30,0 0-27,0 0-31,0 0-41,0 0-18,5 44-19,-1-29-139,-1-4-391,9 0 173</inkml:trace>
  <inkml:trace contextRef="#ctx0" brushRef="#br0" timeOffset="399701.0476">17675 6701 219,'0'0'253,"0"0"-9,0 0-12,0 0-16,0 0-13,0 0-22,0 0-15,0 0-5,-24 28 6,19-20-16,-5 5-11,-2 2 2,2-2-10,1 3-1,-4 1-9,-3 8-3,6-7-15,-2 6-6,5-8 4,-1 3-28,1-2 12,-2 2-8,6-4-8,-1-2 8,-2 2-11,6-5-2,0-10-4,0 18 0,0-18 1,0 14 4,0-14 2,0 0 3,6 12 1,-6-12 1,0 0 2,12 2-18,-12-2 6,0 0-2,26-14-8,-12 2-7,1-1 1,0-4-9,-1-3-1,1-3 2,1 1-8,-4 1-1,1 2 5,-4 2 9,-2 0 0,0-2 0,-4 2 1,0 5-3,3-1 5,-6 13-3,0-18-2,0 18-14,3-16 6,-3 16-8,3-9-9,-3 9 1,0 0-6,0 0-4,0 0-8,0 0-19,-18-12-23,18 12-29,-19 5-34,19-5-45,-29 10-40,10 1-51,4-2-50,4-1-56,-1 3-318,2-4-719,0 3 318</inkml:trace>
  <inkml:trace contextRef="#ctx0" brushRef="#br0" timeOffset="400120.9882">17925 6870 3080,'12'-5'177,"-12"5"-19,17-9-10,-5 6 33,-12 3 21,15-10-11,-15 10-4,10-4-15,-10 4-23,9-5-15,-9 5-11,0 0-14,0 0-15,19 9-3,-13 1-1,1-1-4,-3 3-8,1 3-11,2-2-5,-4 4-7,0 5-4,-3-6-8,4 2 1,-8-1-2,4 1-3,-3-2-5,0-4-4,3 0-2,0-12-4,0 23-4,0-23-2,-4 12 0,4-12-4,-3 13-5,3-13-6,0 0-1,0 0-11,7 15 7,-7-15-1,0 0 0,0 0-6,0 0 0,0 0-5,22-9-1,-3-2 0,-6 1 0,9 1 3,2-7 4,2-2-2,3-2 2,0 2 0,-2 1 1,-4 1 7,-1 2 2,-3 1 7,-1 5-2,-1 0 7,-8 1 2,5-2-4,-2 5 2,-2-3-2,-10 7-5,19-5-3,-19 5-4,0 0-2,15 4 2,-15-4 0,12 9-1,-12-9 1,3 15 1,4 0-2,-7-3 2,4 1-1,-8 3-4,4-16-13,-3 25-16,3-10-25,0 1-23,0-4-56,3-2-21,-3-10-39,7 22-27,-7-10-42,9-1-52,4-3-68,-1 2-301,7-2-745,3-2 329</inkml:trace>
  <inkml:trace contextRef="#ctx0" brushRef="#br0" timeOffset="393613.4466">12746 6474 61,'5'-12'290,"-5"12"-6,9-8-8,-9 8-11,0 0-13,0 0-16,7-7-13,-7 7-16,0 0-14,0 0-12,0 0-15,0 0 9,0 0-3,0 0 2,0 0-7,19 14-5,-19-14-11,10 14-12,-8-3-11,3 2-9,-5 3-5,-4-1-9,3 5-14,-5 0-5,-2 4-10,-1 0-4,-1 0-8,-9 1-4,4 3-13,0-5 1,-1 3-37,-1-1-28,2-2-44,6-5-33,-6 6-36,3-5-41,3-2-39,3 0-56,2-6-39,-1-2-286,0-2-639,5-7 284</inkml:trace>
  <inkml:trace contextRef="#ctx0" brushRef="#br0" timeOffset="393785.3476">12874 6238 206,'6'-11'314,"-3"2"-5,-3 9-7,7-12-23,-7 12-23,5-12-19,-5 12-27,0 0-15,2-10-33,-2 10-12,0 0-16,0 0-18,0 0-10,0 0-11,0 0-13,0 0-7,0 0-4,0 0-9,0 0-9,0 0-3,0 0-9,0 0-7,0 0-3,-29 23 0,18-19-9,11-4-6,-18 2 2,18-2-3,-19 0-2,19 0-5,-24-2 0,12-2-4,12 4 4,-22-4 1,13-1-5,-1-3 1,10 8-1,-19-11-6,9 6 0,10 5 8,-12-11-10,12 11-7,-10-8-6,10 8-3,-7-9-19,7 9-20,-7-8-29,7 8-18,0 0-35,0 0-34,0 0-23,20-10-23,-20 10-24,23 2-158,-5 3-435,1 1 193</inkml:trace>
  <inkml:trace contextRef="#ctx0" brushRef="#br0" timeOffset="394229.9454">13016 6475 258,'0'0'301,"0"0"-10,0 0-12,0 0-18,0 0-16,-7 6-33,7-6-23,0 0-21,0 0-18,-8 13-10,8-13-11,-4 16-7,1-8-15,0 4-6,1 4-13,-5-2-3,4 1-8,-3 1-12,3 1 0,-2-2-8,-2 1-8,0-1-1,4 3 3,-2-8-14,0 7-7,1-7 5,2-1-9,2-9-4,-6 16 1,1-8-4,5-8 0,0 0-9,-2 12-3,2-12 4,0 0-1,0 0-1,0 0-1,17 3-1,-17-3-3,31-11 0,-2 2-4,1-6 0,15-1-4,1-9 4,0 2-5,-2-2 1,3 2 3,-6 1-2,1 2 2,-11 6 7,-2 5-6,0-4 2,-12 6 6,-2 4 10,-1-4 7,-5 2 9,-9 5-1,13-6 1,-13 6-6,0 0-2,12-2-5,-12 2-3,0 0 4,5 16 2,-5-16-8,-5 25 4,2-10-1,-1 4-6,-1 0 6,-5-1-10,5-1 3,-7 10-1,10-7-7,-5 0 5,2-1-13,4-2-26,-6-1-12,5 0-20,2 0-12,0 0-17,2-6-20,3-1-20,-2 2-24,8-3-25,6-3-33,5-1-23,10 4-42,-1-5-160,24-1-474,1-2 210</inkml:trace>
  <inkml:trace contextRef="#ctx0" brushRef="#br0" timeOffset="397284.5775">14096 6495 74,'10'-8'162,"-3"0"-11,-7 8-8,17-10-13,-10 2-1,1 1-7,2 4-6,-10 3-5,16-12-3,-11 4-3,-5 8-10,13-9 1,-7 0-5,2 2-7,-8 7-6,9-10-1,-9 10-1,8-13-3,-8 13-3,5-12-2,-5 12-5,4-9-2,-4 9-5,0 0-2,3-12-6,-3 12-5,0 0-7,0 0-5,0 0-2,0 0-5,0 0-1,0 0-3,-39 13 2,22 0-9,0 1 1,-5 2 3,3 8-5,0-3 3,4-6 0,-2 6-1,-1 1 0,0 3 1,1 3-2,1-4 3,3 4-2,2-3-1,4-5-4,1 0-1,-3 3 2,4-1-3,3-2 1,2-1 5,2-2-6,6 1 7,-1 0-1,5-4 3,4-3 6,1 4-5,3-7 3,9 1-2,-1-4-3,-6-2-2,14-3 0,-6-2-1,3-6 1,1 1-1,-3-3 1,-1-3-3,3 0-2,6-9 0,-5-4-2,4-2-1,-6-2-1,1-2 0,-4 1-4,2-5-2,-9 9 2,-5 1 2,9-12-4,-1 3 7,-11 7-6,1-2 3,4 10-1,-5-5 9,-1-1-3,-2 1 8,0 9 8,-2-8 7,0 6 7,-4 2 23,3 2 3,-1 5 8,0-2 7,-4 3-1,-3 8 12,11-13-14,-11 13-3,5-8 0,-5 8-10,0 0-14,5-8-9,-5 8-8,0 0 0,0 0-4,0 0 6,0 0 3,-16 40 6,8-17 5,-4 3 1,-2 2-9,-1 3 2,-4 6 1,-1 2-6,-3 0-3,8-10-8,-7 10-1,5-11 2,-4 11-2,-1-2-8,7-9-19,-1 0-34,6 4-34,0-9-34,-2 7-41,3-2-42,1 0-48,8-12-52,2 4-38,-2-5-225,8 2-598,6-5 265</inkml:trace>
  <inkml:trace contextRef="#ctx0" brushRef="#br0" timeOffset="397482.4638">15049 6791 262,'6'-17'353,"-6"17"4,5-22 9,-3 13 2,0 0-7,-2 9-15,0-17-41,0 17-19,10-10-39,-10 10-24,0 0-24,0 0-23,0 0-19,0 0-13,0 0-11,-29 22-16,21-8-10,-4 0-13,3 3-7,-5 1-6,2-2-11,1 2-4,0-1-22,-4 6-47,3-5-57,3 0-45,3 1-50,-3-3-47,0 1-57,3-9-50,4 0-43,2-8-232,0 0-633,0 0 279</inkml:trace>
  <inkml:trace contextRef="#ctx0" brushRef="#br0" timeOffset="401524.9574">5949 7346 96,'3'-15'134,"-3"15"0,0 0 4,-3-15-6,3 15 8,0 0-2,0-18-1,0 18-1,0-17-4,0 17-11,-2-15-6,2 15-4,-7-15-3,7 15-12,-8-13-6,8 13-13,-15-8-2,15 8-15,-18-4-2,18 4-5,-39 16-1,12 0 2,-11 9 1,-1 8 0,-5 4-7,3 0-3,-12 23 0,1 4-6,6 3 4,7-3-5,-5 6 0,15-16 0,-6 18-5,1-1-6,9-15 0,-4 13 0,17-16-8,-4-2-4,8 0 6,1-4-6,21-5-1,-8-10 3,11 7-4,4-11-10,10 1-16,8-5-24,5-4-36,8-5-42,2-7-40,9-7-37,25-9-222,-24 2-447,20-14 199</inkml:trace>
  <inkml:trace contextRef="#ctx0" brushRef="#br0" timeOffset="402464.4194">6555 7521 160,'4'-13'304,"-4"13"-3,0 0-15,0 0-7,0 0-23,0-18-24,0 18-14,0 0-30,0 0-22,0 0-14,0 0-14,0 0-12,0 0-1,0 0 2,-23 50-12,10-21-6,-4 7-16,-5 3-2,3-2-12,2 3 6,0-1-21,-6 0-8,5-1-5,1 2-8,-6-4-16,11-9-34,-1 1-26,-1 4-23,0-4-26,4-7-29,-2 4-31,4-3-28,6-6-19,0-4-18,2-12-9,2 20-7,-2-20-9,0 0-136,8 3-398,-8-3 177</inkml:trace>
  <inkml:trace contextRef="#ctx0" brushRef="#br0" timeOffset="402630.3262">6328 7948 53,'12'-44'128,"-5"-3"-13,3 3 3,2-1 15,-3 2 11,3 3 7,0 7 3,1 6 4,-1-1 4,2 2-5,3 0-3,2 1-9,-4 2-3,4 3-5,-4 5-8,7-4-12,-3 6-10,0 4-8,2 3-12,-1 0-5,-1 1-14,-4 3-4,6 4-12,-3 3-14,1 1-19,-2 3-22,-3 0-23,3 8-23,-2 6-23,-3-6-27,-3 7-26,3 2-32,-5 2-22,0 0-23,-11 3-132,4 0-362,-3-4 161</inkml:trace>
  <inkml:trace contextRef="#ctx0" brushRef="#br0" timeOffset="403254.8952">6422 7974 35,'0'0'243,"0"0"-8,5-25-24,0 16-16,6-4-14,2 3-18,3-2-13,2 5-6,1-1-9,2 2-16,-3 0 0,10-3-9,-6 5-7,0 3-11,5 1-2,-6 1-11,-1 4-5,6 2-7,3 5 0,-5-3-7,-3 5-1,1 3-7,2 6-1,-7-1-7,-4 1-5,3 1-3,-8 2-1,1-3-5,-2 3 5,-6-5-11,3-5-1,-2 3-6,-2 1-2,0-4-2,-2-4 0,-2 4-7,1-3 0,3-13-13,-7 19-1,5-14-14,2-5-1,0 0-7,-13 6-5,13-6-6,0 0-4,0 0 0,-22-23-4,20 8-1,2-1 4,0-3 4,7-9-3,1 0 6,2 2 9,2-4-7,-1 1 12,4 5-1,2-3-1,-2 6 13,1 3-1,6-4 3,0 7 3,-6 1 4,4 3 5,-4 2 4,1-2 2,1 7 4,-2-3 4,-4 2 3,6 2 1,-6 3 2,4 0 7,-16 0-2,25 7-2,-14-3 2,1 6 4,-2 0-4,-2 6-6,-1 3 4,0-1-1,-4 4-2,3 3-6,-1 1 3,-4-8-3,1 2 0,3 1 0,-1-1-5,3-5 2,-2 4-2,-2-5 2,4 0-1,1 0 0,3-8-5,1 3 3,0-2-2,-2-6 8,-10-1-7,29-1 10,-14-7 3,1-4 1,-3 2-1,4-10 1,-3-1 6,0-1-3,-2-4 2,0-2 1,-9-2-4,4 2 1,-2 2 1,-3-4-2,-2 12 4,0-6-3,-2-4 0,-3 12-5,-2-3-2,4 10 2,-3-2-5,-2 3-3,-1-1-3,-3 5 1,0-3-3,-6 4-8,-1 1-13,-3 2-17,1 5-10,-6 6-20,0-2-20,3 8-24,3-7-25,7 3-24,3 3-15,4-1-14,2 4-19,5-2-170,0 2-404,6-1 180</inkml:trace>
  <inkml:trace contextRef="#ctx0" brushRef="#br0" timeOffset="403828.7086">7792 7948 200,'0'0'309,"8"-10"2,-8 10-25,7-9-29,-7 9-22,7-9-23,-7 9-23,0 0-23,0 0-17,0 0-17,0 0-9,0 0-10,2 37-15,-4-18-4,-3-1-13,3 1-7,0 1-6,-1 6-6,3-8-9,-5 9-5,1-7-2,8-3-4,-8 2-10,3-4-1,2 2-8,-1-6-11,0-11-6,0 20-3,0-20-4,0 13 4,0-13-2,0 0 1,6 13 1,-6-13-6,0 0 0,0 0-4,0 0 2,32-25-2,-20 12-2,10-6-6,-5-5 3,2 1 0,0-2 0,-2 2-1,5 0 5,-5 3 0,-3 5 4,1 4-6,1-1 8,-4-1 5,-7 7 1,2 0-3,-7 6 3,15-10-2,-8 5 0,-7 5 0,0 0 8,0 0 2,20 15 2,-13-6 3,2 0-1,-3 4 0,-2 1 0,3-3-4,0 6 4,-1-5-6,3 5 2,-1-5-7,1 3 4,-2-5-1,1 0 1,3-5 2,-1 3-2,0-1 1,4-6-3,5 4 0,-2-3 0,1-2 0,1-2-1,0-3 0,1 1-5,3-6 4,1 0 1,-2-2 0,3-3-4,-2 1 1,-1-6 6,0 3-2,-8-1 8,1 5 15,0-2 9,-4-1 2,-1 4 9,-2 1 1,-1 0 9,0 3-1,-2 1 0,-5 7-3,12-11-5,-8 3-9,-4 8-3,0 0-9,0 0-9,0 0 1,0 0-1,0 0 11,0 0-9,0 32-10,-4-13-3,-4-2-2,3-1-13,1 2-23,-1 0-29,0 3-21,3 2-22,-6 2-33,6-5-40,-3 7-35,10-6-37,3-4-40,1 1-232,13 5-561,4-6 248</inkml:trace>
  <inkml:trace contextRef="#ctx0" brushRef="#br0" timeOffset="404211.3862">9529 8033 73,'-7'-9'311,"3"-2"-3,-2 1-6,6 10-1,-11-15-17,11 15-8,-6-13 0,6 13-27,-4-14 1,4 14-11,0 0-16,-5-12-16,5 12-18,0 0-18,0 0-18,-10-4-18,10 4-18,0 0-12,0 0-11,-11 23-6,0-6-2,-5 6-7,1 5-3,-13 5-3,6 3-9,0 3-4,-2-2-4,5-2-5,2-3-3,0-4-4,-2 10-9,6-12-31,-1-1-42,7 2-34,-1-3-35,3 3-41,5-9-35,3 2-48,-1-10-46,5 4-23,3-3-56,2-2-197,7-7-599,11-2 266</inkml:trace>
  <inkml:trace contextRef="#ctx0" brushRef="#br0" timeOffset="404645.0876">9522 8144 225,'-10'-7'303,"10"7"-2,-11-15-13,5 10-17,6 5-29,-7-12-27,7 12-20,0 0-18,0 0-26,0 0-15,0 0-12,22-20-25,-3 17-28,1 2-32,14-3-25,14 4-27,-2 4-37,6-3-26,2 2-35,8 7-22,21-9-21,-21 5-23,3-3-23,-4 5-124,-1-4-349,-5-3 156</inkml:trace>
  <inkml:trace contextRef="#ctx0" brushRef="#br0" timeOffset="404430.1745">9903 7994 101,'18'-39'317,"-6"11"-2,-1 5 25,1-3 20,-6 5 13,1 9 7,-3 1-10,1 4-22,-5 7-28,3-19-28,2 13-35,-5 6-25,0 0-26,0 0-20,0 0-14,0 0-11,0 0 5,0 0-12,-6 51-15,0-23-9,-4 0-9,2 3-11,-6 9-15,5-9-7,-4 11-7,-1-2-6,2-1-9,-3-3-10,-1 5-45,3-10-38,-3-2-46,4-1-58,4 0-54,-1-1-43,3-1-54,2 1-61,1-11-46,1-1-339,0-2-787,2-13 348</inkml:trace>
  <inkml:trace contextRef="#ctx0" brushRef="#br0" timeOffset="404876.9549">10610 8039 96,'1'-11'249,"6"0"19,-2-3 8,-1 2 2,1-4 0,-5 7-1,2-5 2,-2 14 1,5-20 13,-3 9-5,-2 11 1,5-12-12,-5 12-14,0 0-21,0-16-20,0 16-21,0 0-21,0 0-20,0 0-21,0 0-10,0 0-12,0 0-12,-31 36-8,14-10-5,5 0-4,-10 1-11,-6 12-6,4-1-6,1 2-10,2 3-3,-1-3-4,1 0-4,3-1-6,-6-2-24,10-8-42,2 3-31,0-5-46,2 1-30,3 0-54,0-10-39,0 2-51,2-1-60,5-4-47,0-1-311,4-4-755,-4-10 335</inkml:trace>
  <inkml:trace contextRef="#ctx0" brushRef="#br0" timeOffset="405129.1676">10632 7997 209,'7'-17'325,"0"3"-1,-4 1-20,6 0-11,-3 2-31,15 0-26,-13 5-27,3 3-15,4-2-18,-15 5-19,38 6-14,-16 1-15,-3 2-5,-2 3-21,0 2-8,-2 0-9,-3 1-6,0-2-11,-7 4-9,2 1-5,-5-5-8,-2 4 1,-4 0-5,-1 0 0,-8-6-9,-3 2 3,-8 0-4,-1-2-9,-4 1-20,-2 0-18,-3-4-16,3-1-21,4-1-22,-4 0-23,-2 2-34,15-5-38,-3 2-48,7-4-31,4 1-235,10-2-523,0 0 233</inkml:trace>
  <inkml:trace contextRef="#ctx0" brushRef="#br0" timeOffset="405442.6656">11833 7712 231,'8'-23'356,"1"4"-3,4-7 3,-4 12-1,-4 0-8,2 5-14,-4-1-23,-3 10-21,7-18-24,-2 10-19,-5 8-29,0 0-18,4-14-34,-4 14-15,0 0-9,0 0-13,0 0-5,-41 40-8,6-15-4,-4 10-7,0 6-3,-23 14-4,1-2-9,-12 10-6,6 0-6,-5 5-11,-1 1-5,-4 0-5,0 2-4,-3-1-6,6-7-8,-4 3-20,9-6-29,1 1-28,10-5-37,14-13-27,1 2-29,9 1-32,-2-3-20,5-3-36,7 3-29,-3 3-35,10-8-39,2-1-38,-1 2-223,4-7-634,7-4 280</inkml:trace>
  <inkml:trace contextRef="#ctx0" brushRef="#br0" timeOffset="405857.5793">11390 8372 1932,'-5'-15'27,"5"15"18,-2-20-14,2 20 1,2-20 19,-2 20 18,9-15 18,-8 7 10,-1 8-8,11-13 4,-6 4-16,-5 9-5,13-10-8,-4 9 1,-9 1 1,20-4-1,-6 4-12,-14 0 2,24 4-11,-14 1-6,6 8 0,-3 0-4,-4 4-6,-1 3-3,3 3 0,-3 2-4,1 4-2,-2 0-13,-4 0-14,4-1-16,-2 4-23,-2-7-25,2 3-21,4-4-13,0-4-29,2 8-28,3-13-23,2 1-28,2-5-170,3-2-415,4 0 184</inkml:trace>
  <inkml:trace contextRef="#ctx0" brushRef="#br0" timeOffset="406072.5218">12120 8476 95,'23'-35'189,"-7"9"2,-3 4 12,-2 6 8,2-3-6,-6 3 3,-2 3-5,2-2-2,-2 3-7,0 2-5,-5 10-1,9-13-31,-7 3-10,-2 10-17,5-8-19,-5 8-5,0 0-6,0 0-17,0 0-12,-33 1-2,33-1-8,-34 22-9,7-5-5,0 2-4,-4-2-7,-7 10-4,11-6 2,-6 7-6,3 2 3,-1 0-21,9-7-26,-9 8-27,9-8-35,3 4-29,4-3-44,3 1-38,5-5-34,2-3-43,1-4-160,8 3-461,3-2 204</inkml:trace>
  <inkml:trace contextRef="#ctx0" brushRef="#br0" timeOffset="406951.8947">13479 7577 276,'3'-6'300,"-3"6"-7,16-7-8,-9 0-16,-7 7-17,17-4-21,-17 4-6,13 8 3,-1 0-20,-1 9-16,-1 4 2,3 7-9,1 14-11,-5 2-19,-4 9-13,2 6-12,-7 21-8,-4 0-18,-3 8 1,-8-1-11,-2-2-7,0-6-15,-7 2 2,-5-2-17,-7-3 0,-5 4-8,-5-5-3,-5-6-9,-4 3-20,-17-4-1,1 0-18,-10-4-46,6-4-37,-5 2-37,-7-8-37,-31 26-30,29-32-36,-3-4-47,-9-4-28,-39 7-246,39-13-591,1-6 261</inkml:trace>
  <inkml:trace contextRef="#ctx0" brushRef="#br0" timeOffset="406361.3576">12562 8361 174,'3'-17'340,"1"2"-1,-1-1-10,1 4-5,-1-2-23,2 3-14,-5 11-11,7-19-14,-7 19-20,0-13-12,0 13-22,0 0-18,2-11-16,-2 11-24,0 0-15,0 0-12,0 0-5,0 0-5,-14 36-11,5-16-2,1 7-9,-4 1-9,2 0-10,1 5-9,-3-5 4,4 15-14,-3-7-4,3-4-7,1-3-10,-2 3-30,3 11-33,-1-15-35,0 0-35,2-1-35,0-2-42,-6 3-39,8-10-58,-2 0-40,3 2-40,-3-7-211,5-13-614,4 28 272</inkml:trace>
  <inkml:trace contextRef="#ctx0" brushRef="#br0" timeOffset="406613.0872">12675 8289 58,'10'-30'269,"2"4"-3,-2 9-15,0 1-19,2 2-20,2 1-22,-2 6-20,2 1-15,-3 4-2,-11 2-9,31 7-10,-14 1 1,-1 4-18,-1-1-6,-1 9-3,-4-3-16,-2 1-8,3 8-7,-10-6-6,3 7-5,-1-2-8,-6-4-3,-1-3-8,-1 2-2,-5 0-1,-2-5-8,2 0-1,-6 0-7,-1-4 3,-3 2-10,-2-4-19,-4 1-23,4-2-19,-7-5-28,7 1-34,-9-4-28,2-2-32,7 0-39,-1-5-41,1 1-181,3-3-456,-1 0 202</inkml:trace>
  <inkml:trace contextRef="#ctx0" brushRef="#br0" timeOffset="411911.1735">-2823 9414 138,'2'-8'206,"-2"8"-5,3-20-4,-3 10-7,0 10-7,4-20-10,-4 20-14,0-15-16,0 15-10,0-17-9,-7 9-12,7 8-13,-19-18-13,4 8-6,-4 5-12,0 1-3,-10 3-7,-5 1-4,-2 0-6,2 5-4,-3 0-5,-8 5-4,1 5-5,3 3 1,8-1-6,6-2-1,-2 5-4,3 0-1,1 0-6,6 1-9,4-5-7,4 1-1,3 1-3,4 2-3,-3-4-1,14 4-6,-7-3 2,11 7 4,1-5-2,6 2 0,5-1 5,6-1 2,8 2-2,-6-3 1,-2-8 2,0 7 0,2-3 0,-2 0 3,0-3-2,-2 1 0,-8-1 1,-2-6 1,-2 6 0,-8-8-4,5 3 3,-2-1 2,-10-5 1,5 9 6,-5-9 8,0 0 1,0 0 0,-15 19 0,3-13-1,-10-5-2,0 6-1,0-4-3,-1-2 4,1 3-4,-4-8 1,-4 8-7,-3-3 5,1-2-16,8-3-14,2 8-19,0-9-17,3 2-20,-3-2-19,8 3-25,2-4-29,2 0-16,10 6-33,-9-14-103,9 14-328,0 0 145</inkml:trace>
  <inkml:trace contextRef="#ctx0" brushRef="#br0" timeOffset="412370.0886">-2748 9743 158,'-6'-7'237,"-6"-2"-2,12 9-18,-11-12-12,11 12-22,-8-8-15,8 8-22,0 0-20,-4-15-26,4 15-22,0 0-20,30-3-28,-8 2-26,12 1-26,10-1-24,6 1-24,1 0-31,4-3-28,-2 3-135,-6 0-284,1-2 127</inkml:trace>
  <inkml:trace contextRef="#ctx0" brushRef="#br0" timeOffset="412199.1541">-2592 9477 242,'15'-15'311,"-8"4"4,5-4-1,-5 6-18,0 1-1,-7 8-22,8-13-23,-8 13-24,10-7-20,-10 7-24,0 0-14,0 0-18,0 0 13,0 0-1,0 0 1,2 33-1,-10-6 3,-3 2-4,-1 1-7,-3 7-13,-7 3-5,0-1-13,-1 2-13,-2-1-6,6-2-11,-3 2-6,3-2-10,5-6-7,-4 4-9,2-7-4,4-2-6,2 3-4,0-2-4,1 0-4,-1-3-12,8-4-32,-1-2-27,3-3-34,0-3-25,3-1-36,-1-4-22,5 4-22,-7-12-28,15 8-32,-1-8-39,-14 0-29,34-8-29,-8-5-26,-8 1-197,11-10-596,-10 1 264</inkml:trace>
  <inkml:trace contextRef="#ctx0" brushRef="#br0" timeOffset="413025.0702">-2292 9776 185,'0'0'190,"0"0"-17,-10 11-8,10-11-11,0 0-13,0 0-6,0 0-7,19 21-12,-4-19-11,-4-1-9,4 3-11,7-4-7,0 0-11,1-4-7,-5 3 0,5-1-8,-5-2-3,1-1-5,-2-1-6,2-3-4,-5 4 0,1-3-9,-6 4 5,1-3-4,2-5-2,-5 3-2,-4 0 5,2-2-2,-1 0 3,-1-2-5,-3 13 3,0-20 0,0 20 3,0-20 0,0 20 1,-5-15 2,5 15 2,-7-14-1,7 14-4,0 0 0,-10-10-4,10 10-8,-9-5 4,9 5 1,0 0 4,-36 13 2,21-3 3,1 3-3,-1 2 7,-4 7 6,0 1 1,-3 0 0,7 0 3,5 5-5,-6 0 2,1-2-3,1 2 4,9 0-2,2 1-4,-4-2 1,7-1 3,3 0-13,4-1 5,-2-6 3,5-3-5,2 3-5,4-3 4,9-3-7,1 0 4,6-7-7,-1-5 0,14 6-6,-11-7-1,14-7 4,-4 7-2,0-12-8,-3 0 5,-8-4 0,11 0-1,-18-4 0,15-1-3,-17 2 1,-2-1-3,0-3 5,-1 5-4,-3-9 6,1 4 11,0-2-1,-9 8 8,2-2 6,-3 3 12,-2 1 12,3-5-5,-2 8 11,-4-2-1,-1 3 9,4 2-1,-7 9 5,9-17-14,-9 17-4,3-11-2,-3 11-11,0 0-10,0 0 0,0 0-9,0 0-1,0 0 0,0 0-5,-27 41-1,10-15-1,-2 2 2,0-1 0,-7 9-7,8 1 2,-5 1-6,1-2-4,3-6 3,-3 6 5,0 1-3,7-9 3,1 1-4,-1-4-2,1 2-29,2-6-27,5-2-26,-1-3-38,1 1-33,2-2-38,-2-2-38,7-13-48,-10 18-32,10-13-32,0-5-249,0 0-626,0 0 277</inkml:trace>
  <inkml:trace contextRef="#ctx0" brushRef="#br0" timeOffset="413332.8935">-1530 9763 164,'16'-16'278,"-3"4"-14,3-6-10,-1 9-16,4 0-24,6-3-15,-2 5-17,6 1-20,5 4-8,-5 2-19,7 7-10,-9-2-17,-5 2-12,0 4-9,4 1-11,-7-1 0,-4 0-11,-5 4-12,-4-3 1,-6 0-7,-4 4 0,-4-3-10,-8 2-6,-6 5-1,-7-3-13,2-2-10,-9-2-14,7 2-16,-5-5-24,3 4-31,-5-3-26,5-2-44,2-1-30,12-4-40,-2 3-182,2-2-433,17-5 192</inkml:trace>
  <inkml:trace contextRef="#ctx0" brushRef="#br0" timeOffset="413693.6468">-889 9763 112,'15'-7'296,"6"-1"-17,-4 2-17,5 0-20,-3 0-19,10 1-24,-9 3-13,2-1-20,1 3-25,-5 0-10,3 3-15,-9-1-11,0 5-10,-2-2-13,0 0-3,-10-5-12,9 13-10,-9-3-11,0-10-3,-5 19-12,-6-7-11,3 0-11,-9-1-14,5 5-10,-5-5-10,-2 1-11,4 2-14,3 0-2,-2-5-7,5 2-10,-1-3 7,5 0-1,5-8 6,-7 15 13,7-15-3,0 13 10,0-13-1,0 0 8,9 17 1,-9-17 10,13 11 4,-6-6 7,-2 2 8,-5-7 5,17 6 5,-8-3 7,-9-3 6,15 12 4,-8-7 12,-2 2 9,6-2 5,-3 3 4,1 3 4,-1-2 4,6 6 0,-9-8-1,5-1 7,-3 2 1,-7-8 3,9 14-7,-3-5 7,-9 3-15,3-12 3,0 16 0,0-16-1,-17 16-3,3-4-1,-11-1-12,-8-2-5,2 3-3,-16-2-18,-1-3-24,-3 0-32,-4 2-32,2-4-33,0 2-41,5 4-55,4-3-44,8 0-234,2-5-512,0 2 227</inkml:trace>
  <inkml:trace contextRef="#ctx0" brushRef="#br0" timeOffset="415102.9621">-76 10179 186,'3'-11'368,"-3"11"0,-3-19 0,3 19-1,0-20-6,0 20-19,3-14-25,-3 14-18,0 0-28,0-16-18,0 16-30,0 0-21,0 0-17,0 0-16,0 0-11,0-13-14,0 13-17,0 0-13,0 0-11,0 0-8,0 0-10,2-12-14,-2 12-3,0 0-7,0 0-7,0 0-2,0 0-8,0 0-4,0 0-8,0 0-18,0 0-28,0 0-34,0 0-30,0 0-41,0 0-34,0 0-21,0 0-34,0 0-35,0 0-47,-19 33-44,10-18-313,3 2-701,-5-5 311</inkml:trace>
  <inkml:trace contextRef="#ctx0" brushRef="#br0" timeOffset="415105.9798">-220 10523 6,'0'0'333,"0"0"-13,0 0-4,-19-4-5,19 4-6,0 0-21,0 0-15,0 0-24,0 0-31,0 0-21,0 0-23,0 0-11,0 0-21,0 0-17,0 0-35,0 0-32,0 0-38,0 0-44,0 0-36,-13-5-46,13 5-52,0 0-49,0 0-41,0 0-201,0 0-489,44-5 216</inkml:trace>
  <inkml:trace contextRef="#ctx0" brushRef="#br0" timeOffset="415154.9333">94 10318 163,'-10'-6'347,"10"6"-9,-10-9-6,10 9-14,-9-9-3,9 9-29,-8-7-21,8 7-28,0 0-22,-7-11-22,7 11-26,0 0-17,0 0-19,0 0-12,0 0-2,0 0-13,0 0-9,0 0-6,0 0-4,0 0-5,41 13 8,-21-10-8,-1 3 9,10-5-3,0 6-10,7-6-5,-5-1 0,3 0-3,0-1-9,0 6 3,2-5-17,0 3-1,-2-1 1,0-4-7,-1 2-5,-1 2 3,-1 0-7,-5 3-1,-8-5-2,5 1-6,-3 1 3,-3-2-7,0 0 4,-3 1-5,0 4-2,-4-3 6,-10-2-10,22 0 2,-8 1 1,-14-1-4,17-1 0,-17 1 4,0 0-8,19 0 0,-19 0 2,0 0-3,0 0 5,15 5-8,-15-5-9,0 0-13,0 0-17,0 0-16,0 0-22,12 0-22,-12 0-14,0 0-19,0 0-20,0 0-16,0 0-11,0 0-13,0 0-24,3 13-20,-3-13-32,0 0-27,0 0-236,0 0-573,-18 22 254</inkml:trace>
  <inkml:trace contextRef="#ctx0" brushRef="#br0" timeOffset="418055.0684">4482 10019 142,'15'-9'313,"6"-2"7,-4 2-2,2-2-4,-2-1 2,-4 4 1,3 3-4,-8-2-2,1-3-5,-9 10-13,15-7-17,-15 7-20,9-7-18,-9 7-28,0 0-19,8-4-20,-8 4-18,0 0-13,0 0-19,0 0-13,0 0-12,0 0-7,0 0-11,0 0-8,0 0-6,-17 43-5,9-27-7,-4 1-5,0 4-3,-4 6-7,3 1-5,-1-1-1,4-2-4,-4 1 1,6-1-5,-4 0-3,8-8 2,-1 6-2,-2-4-11,6-6-35,-5 5-28,5-8-38,1 3-46,0-13-30,-2 14-30,2-14-27,0 0-36,0 0-56,0 0-70,0 0-299,0 0-741,0 0 329</inkml:trace>
  <inkml:trace contextRef="#ctx0" brushRef="#br0" timeOffset="418224.9707">4646 9732 2641,'2'-32'42,"-2"-1"20,-2 9 43,-3-3 36,1 2 3,-3 4-9,4 2-16,-2 1-11,-2 3-10,4 2-5,-1-2-1,4 15-28,-5-20-2,5 20-3,-2-16-15,2 16-47,-5-12-41,5 12-38,0 0-25,0 0-29,0 0-49,0 0-45,19 33-47,-12-13-215,1 1-531,1-6 236</inkml:trace>
  <inkml:trace contextRef="#ctx0" brushRef="#br0" timeOffset="418760.8699">5404 9930 16,'4'-11'292,"-4"11"-11,0 0-12,-2-17-27,2 17-25,0 0-20,-7-18-19,7 18-21,-9-10-14,1 3-14,-6 4-15,-6 2-10,-2-3-11,-6 4-8,-2 4-9,-1 0-7,-3 1-9,5 3-3,-4-2-7,2 7-6,7-1 0,-3 5-6,5 2-1,3-1-1,0 2-4,2 2-1,4-1 1,2 0-5,1 1 3,0-2-1,8-4-5,-3 3 2,8-3-2,-3-3 4,2 3 2,0-4 3,8 2-1,-5-6-3,7 0-1,4-5-4,6 0-1,9-6 1,-1 2-2,3-9-2,3 0 6,3-11-1,0-2 9,-10 4 9,10-10-4,-3-3 2,0-4 7,-5-4 3,1 2 1,1-4 7,-2 1 9,-4-1 6,-5 3 10,0-1-3,-5 4-1,-3 7 1,0-4 6,3-4 4,-7 10 5,-1-1-3,3-2-3,-6 4 2,3-2 2,-6 9 4,4-1 4,-2 3 3,0 6 0,-3-2-4,-2 13-13,4-16-6,-4 16-11,3-14-9,-3 14-9,2-10-9,-2 10-9,0 0 1,0 0-5,-14 33-2,4-6-2,-12 13-4,-1 1 1,1 6-4,0 1 0,0 0-4,-2-2-3,2 7 1,-2 1 2,2-4-4,4-1-29,5-1-32,-4 0-34,1 2-30,4 0-43,2-6-58,-2-4-53,5 0-59,-1 0-74,4-11-55,-1-2-254,5-11-768,0-16 340</inkml:trace>
  <inkml:trace contextRef="#ctx0" brushRef="#br0" timeOffset="419558.303">5756 10175 213,'0'-16'269,"0"16"-25,0 0-22,2-16-27,-2 16-18,7-11-15,1 5-20,-8 6-20,19-11-14,-4 0-13,-3 6-11,2-3-6,0 0-15,1-3-7,-1 2-8,-3-4-9,3-1-5,-2 1-8,-2-3 4,-1-1-13,3 2 0,-2-3 6,-5 0-7,2 1-4,-4-1-1,3 0-3,-6-1 3,0 4 2,0 15-1,-6-21 5,6 21 1,-3-20-4,-4 13 0,7 7 4,-12-11-7,12 11-4,-19-5 5,4 5-6,-4 3 4,2 1-2,0 2 4,-2 2 2,2 1 6,0 4 0,2 0 0,-1 2 13,3 0-3,-3 2 6,10-1 0,-6 7 3,3-3 7,6-3 6,-1 11-1,3-8 7,-1 8-3,4 3-4,4-2-2,3 2-5,-1-6 1,4 3-3,4-2-3,-1 0-3,7-2-6,-3-4 0,3-4-2,6 1-5,-3-6-1,6-3 1,3-2 3,-1-5-9,-3-1 0,15-1-4,-9-6 1,-2-1 2,-2-2-5,11-7-1,-14 2 0,0-5 5,-2-1-3,9-7 3,0-2 5,-10-6 0,3 6-3,-10 6 9,1 1 6,-5 1-1,-3 3-5,0 4 11,-5 0 8,0 5-5,2-3 2,-9 13 11,13-19-13,-13 19 0,5-16-12,-5 16 0,0 0-7,9-13-3,-9 13-15,0 0 11,0 0-5,0 0 0,0 0-2,0 0-2,0 0 3,0 0 5,0 0-10,0 0 1,17 29 5,-17-29-2,7 16-2,-7-16 1,8 18 3,1-10-1,-9-8-3,19 14 10,-4-8-6,2 0 4,0-5-7,5 1 13,-1 3-14,3-5 6,-2 0-1,9-5 6,-2-1 8,-4-2 5,-4 5 0,-2-3 8,1-5 10,-3 2-7,4-3 1,-6 2 8,2-1 5,-1-3 1,-5 5-2,1 0-8,0-2 1,-3 4 6,1-2-11,0 5 3,-1-3 1,0 2-11,-9 5 1,13-8-6,-13 8-3,0 0-7,12-7-1,-12 7-3,0 0-4,0 0 4,5 22-4,-5-22-5,-10 25 6,5-8-1,0-2-1,-5 10-7,3-3 5,-7 1 1,2 5-4,-2 0-13,-1-2-35,0-1-33,-4-3-46,3 4-62,1-7-60,-2 1-67,7-2-80,-4-2-320,0-2-769,1-1 340</inkml:trace>
  <inkml:trace contextRef="#ctx0" brushRef="#br0" timeOffset="416956.8986">2217 9479 102,'-3'-19'168,"3"19"-6,-5-16-9,3 6-12,2 10-11,-9-15-5,9 15-7,-11-8-9,11 8-10,-7-12-16,7 12-2,0 0-9,-23 0-8,23 0-5,-22 15-2,5-3-6,-2 9-2,1 0 2,-5 6-10,-7 5 4,4 5-5,-1-2 12,3 6-4,0-1 0,3-3-2,4 2-2,0 8-4,4-7-5,1-2 0,8 4 0,-3 0-6,7-8 2,2-3-5,7-3-2,-3 5 1,3-4 2,3-2 3,3-3-1,-1-7 5,8 2-5,2 1 0,7-6-1,0-9-4,4 0 1,13 2-2,-2-7-1,2-8-2,5 1-6,0-3 3,0-3-3,-7 0-2,-1-9 1,-15 7-2,-1-6-1,2 1 0,-4 2-2,-1-2 0,-4-2 1,-1 2-2,-4-2 2,-7 5-2,2-2 5,-3 3-1,-1-2-6,-1 1 1,0 5-1,-7-1 1,3 4 1,-3 9-2,0-25 0,0 25 2,-2-15-2,2 15-2,-1-10 0,1 10-1,-7-12-3,7 12 1,-15-6 1,15 6-2,0 0-1,-29 9 0,13 1-4,2-3 3,3 4 5,-3 5-3,-1-3 3,3 5-5,0 3 1,-2 3 3,7-4-2,0-4-1,4 8 2,-1-7 1,3 3 0,-1 8 3,5-9 3,3-1-2,-3 0 6,0 2 6,6-8 3,-2 0 7,1-1 5,3-3-1,2 1 8,3-3-3,2 0 7,3-2-3,1-4 3,9 0 9,0-2-8,-1-1 4,-1-2 4,-1-9 11,1 0 5,-5-1 6,-6 7 9,1-12-13,-7 5 4,2-2-7,-6-1-11,-1 0-12,-2 1 12,-1-3-8,-4 1-1,3 4 0,-6-4-14,-1 5-1,-1-1 1,2-1-4,-8 0-4,3 4-4,-2-2-3,-2 4-2,0-2-4,-2 4-2,-1 0 0,-2 1 1,-4 0-29,1 1 1,1 1-23,-2 3-15,-1 1-20,3 1-32,-1 0-24,-4 1-26,9 2-30,-4 6-40,7-6-29,0 9-30,2-2-231,10-10-558,-14 19 247</inkml:trace>
  <inkml:trace contextRef="#ctx0" brushRef="#br0" timeOffset="417432.9023">3117 9978 2160,'12'-15'51,"0"0"-16,0-2 26,0 1 38,-3 5 26,-2 1 9,-1-4-6,-2 5 0,3 1-32,-7 8-6,8-16-10,-8 16-12,10-8-1,-10 8-16,0 0-4,5-7-7,-5 7-1,0 0-1,0 0-5,0 0-7,-1 35-1,-1-18-1,0-1-3,-1 3 2,0-1-4,-1 0-2,1 0-5,1 0 3,-3 1 0,-2-2-4,7-1 0,-5-1-2,5-2 0,0-13 9,-2 20-9,4-12-5,-2-8 1,0 21 1,0-21 0,0 15 0,0-15 1,0 0 7,5 7-4,-5-7 9,0 0-15,17-2 1,-17 2 2,29-13 5,-8 6-9,3-9 4,-1 3-9,5-4 8,-4 1-4,0 2 1,-7 1 3,8-2-1,-8 2 7,-1 5 3,-1-4 12,-1 4 10,-4 0 2,-1 4 10,-9 4-10,13-8-7,-13 8 5,9-5-8,-9 5-6,0 0-11,0 0 6,0 0-6,0 0-1,0 0 6,1 28-6,-1-28-3,-10 33-4,3-16 4,-1 4 4,6 6-13,-3-8-28,-3 1-20,2 0-20,0 8-21,6-12-18,-2 0-19,4 0-17,4 3-22,1-6-20,5-1-26,5 0-16,5-8-15,11 3-5,3-6 2,8-2-134,2-2-411,0-8 183</inkml:trace>
  <inkml:trace contextRef="#ctx0" brushRef="#br0" timeOffset="417778.8871">3971 10168 742,'40'-25'4,"-1"1"20,-3-3 35,-12 9 12,-2-5 22,-2 2 24,-9 6 9,-3-4 10,-3 5 3,2-3 5,-5 3-9,-4-2 6,2 16-11,-7-21 0,0 9-5,-1 2-4,-2-1-9,-4 2-3,-1 1-19,-1 2-6,-3 0-8,2 5-8,0 1-4,2-4-8,15 4-3,-34 9-1,23-7-13,-4 4 1,1 1-6,4 1-1,2 0-2,-3 4-5,8-5-1,-4 6 0,2-4-2,3 6-1,1-3 4,4 6 3,4-1-2,0-4-1,1 7-1,6-4 1,0 1 1,3 3-6,3 2 4,-1 0-5,0 5-1,-4-15-2,0 3-3,-3-1-1,2 1 7,-5-3-15,-3 0 2,1-6-4,2 4 2,-4-3 1,-5-7 0,7 17 5,-7-8-3,0-9 1,0 0 2,-14 16-5,2-10-3,-5 0 6,2 1-3,-8-4-3,-6-1 1,2 5-1,-4-7-12,1-4-9,1 3-12,0-1-15,6 2-20,6-5-22,-1 0-34,6-5-31,12 10-29,-19-12-8,19 12-46,0 0-35,0 0-154,27-36-457,-1 21 203</inkml:trace>
  <inkml:trace contextRef="#ctx0" brushRef="#br0" timeOffset="421333.639">8909 9612 14,'1'-17'182,"-1"17"-10,-1-19-6,1 19-16,-2-16-9,2 16-15,-7-15-10,7 15-12,-8-14-11,-1 8-8,9 6-8,-19-10-5,9 0-6,-4 8-8,14 2-1,-30-3-8,7 3-4,1 5-6,-8 5 1,-6-2-6,3 4-3,-11 6 3,3 0-4,2 6 4,-4 4-11,7 0 2,2 3-3,6-10-1,1 12-4,7-7-5,3-4 4,5 4-2,1 0 0,5 1-4,4-9 2,2 1 2,5 0-4,5-3 5,-1 0-1,3-4-2,5-2 7,2 2-5,3-6 4,7-2-2,0-4 0,-9 0 0,3-4 2,-1 4 3,-2-6-3,-3 3 8,2-6 4,-7-1 8,0 6-1,-3-4-4,-1 4 2,-8 4 4,14-16-4,-11 12 0,-3 4-3,0-16-2,0 16-5,0 0-1,-3-19-3,3 19-4,-16-11 1,16 11-7,-27-2 1,10 3 3,-5 3-5,-4 3-2,-6 1 1,1 0-2,-12 13 2,2-2-1,0 2-1,2 4 1,8-7-2,4 2-3,3 7-1,0-6 3,2 7-1,7 0-1,-1 4 6,4-4-5,2 0-3,5 0 1,5 0 0,7-1 2,1-1-2,4-7-1,12-1 3,2 2-8,15-2-13,1 0-12,8-12-18,-2 1-18,10-7-18,2 0-14,1-2-7,1-3-8,1 4-10,-2-12-6,-3 6 8,-1-6 2,-4 4 11,-4-5 14,-4 2 0,-4-4 10,-2-3 12,-8 4 11,-1-1 9,3-2 1,-6-1 12,11-7 8,-4 0 11,-10 6 11,-2-4 16,0 3 10,-7-1 14,4 0 22,0 2 8,-9 1 7,-1 3 4,-2 0 6,-6 4 10,4-2 3,-3 3-5,3-4-3,-5 15-7,-8-20-7,1 12-5,0-2-7,7 10-6,-22-7-3,5 5-8,-4 4-3,1 2 0,-11 2-3,-1 9-8,-1 3 0,-8 0-2,2 7 1,5 0-7,-2 0 1,0 1-5,4 4-1,8-5 1,3-1-4,2 0-2,2 4 2,2-3-3,5-2 1,1 4-4,4-11 2,5 2-2,0 1-1,3-8 3,3-3-1,4 4-1,5-6-2,2-5-4,4-2 0,3 0-6,6-4-2,1-10-6,-5 2 3,15-9 3,-5-12 0,0 6 2,-7-3 3,0-1-1,1-4 1,1-1 2,-5-10 0,-2-1 4,3-4 3,-5-1 7,2-2 1,8-15 2,-9 23 9,-3-1 17,2 5 13,-3-2 2,0 8 8,-7 8 2,5 0 3,-5 1 5,0 4 5,0 0 2,-2 9 15,-5 1-3,2-1 8,-2 7-3,-1 1-10,-4 7-3,5-17-14,-5 17-14,8-3-5,-8 3-10,0 0 1,0 0-7,-3 35 0,-7-10-5,-1 7-2,-6 12 0,-3 7-8,1 4-2,-8 16 2,-4 2 5,-7-3-27,6 0-30,5-17-30,-6 19-34,11-16-32,0 0-37,0-4-44,3 0-27,8-3-32,3-7-26,8 4-209,3-12-545,8-10 241</inkml:trace>
  <inkml:trace contextRef="#ctx0" brushRef="#br0" timeOffset="422010.5386">10152 10106 38,'0'-19'246,"-3"4"-11,1-1-9,0 3-17,-3 0-22,2-1-14,-2 1-12,5 13-23,-14-16-6,7 8-19,-3 2-10,-2 0-13,12 6-8,-21-2-9,3 4-5,2 2-7,-3 4-6,-1 3-7,-4 2-3,-3 8-5,3 2-3,2 2-4,-2-2 0,-7 8-4,14-6-1,1-1-8,5 3 3,2-10-7,0 3 0,4 0 2,4-4 0,-5 0 0,5-4-8,6-1 2,-2 1 0,6-6-3,5 1-1,1-5 2,4-1-1,1-2-2,6-1 3,-1-11-3,4-1 4,-10 6 6,9-7 11,-5-3 8,5-2 9,-6 2 15,2-4-4,0-4-2,-4 3 11,-3 0-1,2-4 4,0 6-1,-5 2 10,-2 3 13,-4 3 5,4-2 3,-3 8-18,-3-1 12,-6 8 0,11-14-15,-11 14-9,5-8-8,-5 8-7,0 0-4,0 0-12,0 0 3,0 0-14,-17 37 11,3-9-1,-8 8-11,-2 4 2,0 3-7,-3 5 1,-4-3-2,0 6 1,2-1-6,-2-1 4,1 4-3,6 2-3,3-1 2,-1-4-3,-3 26-1,4-24-7,6-3 6,3 2-7,-4 1 11,6-3-21,-2 2 15,0-4 0,4 2-2,-3 3-2,1-6 2,5-3 7,5 0-12,-10-1 8,1-9-5,-1-4-3,-4-5 8,1 2 2,-6 0-10,-3-7 3,8-6 4,-3 2-2,-4-10 4,1 3-7,-1-4 4,1-4 2,-1-5-7,-4-7 5,8 2-3,-5-8-2,-1-1 6,3-4-2,-6-10-3,11 7 0,-11-11-8,11-4-2,3 1-7,7 9-15,-2-12-7,5 5-6,1-8-10,2 3-17,4 4-8,0-5-10,6 4-13,4-1-13,0-1-12,11-1-15,5 1-8,0 2-24,8 4-24,4-1-32,4 0-24,5 3-31,2 7-178,1-1-500,5 3 222</inkml:trace>
  <inkml:trace contextRef="#ctx0" brushRef="#br0" timeOffset="422456.3076">10543 10291 67,'0'0'224,"0"0"-16,0 0-20,0 0-16,0 0-22,22-13-13,-22 13-13,23-7-10,-10 6-10,1-5-7,-2 0-8,3-1-8,1-1-4,-3 1-5,3 4-3,-4-3-1,0-5-5,-4 2 1,2-1 0,-1-2-5,-1-3-5,1 0-5,-1 2-5,-4-6-4,-2 2-1,-2 5-5,0-4-3,-6 1 0,3-1-8,-4 0 3,2 6-3,-3-4 0,-6 2-3,-1 4 0,6 0-3,-5 4-2,-1 0 1,-4 1 0,0 3 0,2 5 5,0 4 5,-3-1 4,1 3 2,-3 9 5,0 2 1,3 6 6,2-1-2,0 10-1,-2 2 4,10-8 0,1 7 0,6-5-3,0-2-2,6 9-7,3-8 2,-1-1-4,3-5-1,-1 1-3,4-6-2,4 4-8,1-7 0,7 1-18,0-4-24,3-5-25,4-1-30,1-2-35,4-4-35,8-3-34,6-4-26,-4-1-46,-10-1-161,17-3-452,-5-6 200</inkml:trace>
  <inkml:trace contextRef="#ctx0" brushRef="#br0" timeOffset="422991.4227">12060 9915 180,'0'0'319,"-7"-20"-10,7 11-7,0 9-20,0 0-16,-2-20-20,2 20-25,0 0-17,2-14-23,-2 14-12,0 0-17,0 0-13,0 0-4,0 0 0,0 0 5,0 0 14,0 0-5,-22 43-2,13-24-20,-4 4-14,4 2 6,-5 3-12,4-3-7,-4 3-10,1-2-7,1 0-3,0-1-12,-2 2-10,4 0-3,-2 1-5,2-14-6,1 6-35,2-5-40,1 1-34,2 0-33,-1-7-37,0-2-29,1 5-32,4-12-33,-5 12-43,5-12-40,0 0-261,0 0-619,0 0 275</inkml:trace>
  <inkml:trace contextRef="#ctx0" brushRef="#br0" timeOffset="423300.8346">12287 9611 135,'8'-19'286,"1"3"5,-4 8 4,0-4-5,0 4-20,-5 8-13,9-20-18,-9 20-22,5-8-26,-5 8-13,7-5-19,-7 5-24,0 0-5,0 0-20,0 0-6,2-18-13,-2 18-6,0 0 0,0 0-21,0 0-5,0 0-14,0 0 4,0 0-4,0 0-2,0 0-6,-29 22-4,29-22 11,-24 4-21,8 0 3,1-3 1,1-1-5,14 0-2,-25-1 3,11 1-14,0-7 5,14 7-5,-24-2 5,14-1 2,-4-5-5,6 1-1,-4 2 4,2 0-10,10 5 7,-14-13-6,7 7-10,7 6-9,-10-9-17,10 9-12,-7-11-12,7 11-25,0 0-11,0 0-17,0 0-22,24-12-16,-3 13-22,-3 1-16,6 3-13,5 2-27,16 7-16,-15-5-179,15 6-453,-14-4 201</inkml:trace>
  <inkml:trace contextRef="#ctx0" brushRef="#br0" timeOffset="423685.0119">12654 9788 99,'0'0'210,"-7"15"2,7-15-2,-7 13-10,4-5 3,-4 4-2,-1-2-11,1 3-10,0 2-6,0 2-12,-1-4-11,-1 3-8,4-2-10,-4 2-10,3 1-9,-3 1 1,0-2-16,4 6-16,-1-4-12,0-4-4,1 2-1,0-1-4,2-7-12,3-8 0,-2 18-9,-3-10 7,5-8-16,0 0 3,-5 14-1,5-14-7,0 0-3,0 0 10,0 0-5,0 0-7,0 0 4,0 0-3,0 0 6,44-23-18,-20 6 3,-3-1 0,3 0-1,11-10-11,-9 8 7,1 0 0,2 1 6,-5 3 2,0 0 12,0 0 1,-7 7 2,4-3 7,-6 4-4,0 1 4,1 0 4,-8 2-5,1 2-8,-9 3-11,19-5-2,-19 5 4,15 0-6,-15 0 1,0 0-1,15 17-6,-13-7 1,3 2-2,-5 5-2,2 0 5,-2 6-2,-2-3-5,2 7-16,-3-9-20,1 9-26,0-8-16,1 6-34,-3 3-33,3 0-39,-1-1-43,2-12-32,2 4-40,-1-2-201,4-7-537,6 6 238</inkml:trace>
  <inkml:trace contextRef="#ctx0" brushRef="#br0" timeOffset="424192.8732">13496 9904 182,'7'-17'263,"-4"5"-2,1 1-5,-3-1-32,-1 12-16,2-21-20,-2 21-13,0-16-15,0 16-17,0-14-10,0 14-19,0 0-10,-8-10-12,8 10-8,-23 0-11,23 0-6,-32 13-2,11-2-5,4-2-7,2 5 1,-2-1-1,-2 2-5,4 6 5,-1 1-2,1 3 4,5-4-2,0 6-9,4-8 7,1 7-5,4-6 4,-3 5-5,4-6-1,5 1-5,0-2-8,4 0 3,-2-2 0,3-2-1,5 0-4,1-2-4,8 1-4,6-6-1,1-3-9,17-6-3,-16-3-5,15 4-2,-3-8-2,0-6-2,-3-5 6,2 0-4,-5-3-3,1-5-1,0-2-6,-1-8 1,-1 1 1,-3-5 4,-1 0 0,-7 6 7,1-5 1,-10 4 14,0 7 7,-3 1 4,-1 2 24,-2 0-1,1 3 6,-4-1 18,-1 5 6,1 4 7,-4-3 11,3 3 5,-2 8 8,-3-5 0,-2 13-9,5-16-1,-5 16-13,3-11-8,-3 11-13,0 0-7,0 0-2,0 0-7,0 0-9,0 0-3,-19 31-5,9-14 2,-5 7-4,-1 2 1,1 2-2,-2 1-6,-4 8 3,1-2-10,1 2 4,0 2-4,6-10 0,-1 11-3,0-10-5,4-1-36,-2 15-43,9-11-42,1-3-38,-1-10-50,-1 13-58,4-9-58,0-4-68,2 0-323,3 0-762,4-2 337</inkml:trace>
  <inkml:trace contextRef="#ctx0" brushRef="#br0" timeOffset="424788.5322">14417 9715 244,'0'-12'390,"0"12"13,5-16-19,-5 16-20,1-15-24,-1 15-30,2-12-23,-2 12-39,0 0-22,0 0-15,5-13-35,-5 13-16,0 0-14,0 0-19,0 0-15,0 0-14,0 0-8,0 0 4,0 0-22,0 0-11,0 0-14,0 0-11,0 0-15,-20 33 6,20-33-8,-19 9-5,4 1-14,4-7-5,-7 3-4,2 0 3,4-5-2,12-1 0,-19 0 5,19 0 0,-18-1 1,18 1-2,-16-6 3,16 6-3,-10-17 4,3 8 0,7 9-2,-5-27-9,5 11-8,4 1-4,-3-1-7,1 0-19,3-1-19,0 5-24,-1 2-31,-3-2-37,-1 12-49,12-13-41,-12 13-29,19-1-32,-19 1-194,29 13-547,-2-2 242</inkml:trace>
  <inkml:trace contextRef="#ctx0" brushRef="#br0" timeOffset="424464.684">14319 9985 270,'0'0'385,"4"-18"1,-4 18-17,0 0-16,0 0-31,-4-17-28,4 17-19,0 0-21,0 0-14,0 0-7,0 0-6,0 0-6,0 0-11,0 0-11,0 0-13,0 0-17,5 49-13,-6-32-15,-3-2-13,3 3-11,-5-3-13,3 0-9,-2 5-8,1-4-12,-1 4-5,2-1-6,-2-2-12,0-3-32,1 3-38,3-8-50,-3 3-53,4-12-50,-3 13-49,3-13-57,0 0-65,0 14-46,0-14-296,0 0-739,0 0 328</inkml:trace>
  <inkml:trace contextRef="#ctx0" brushRef="#br0" timeOffset="425200.2967">14780 9884 107,'0'0'366,"0"0"-3,0 0-4,0 0-8,0 0-24,-13 8-32,13-8-28,0 0-19,0 0-37,-4 12-19,4-12-12,-5 16-11,3-6-11,-1 3-10,1 1-19,-6 7-10,3-6-12,1 5-8,-1-2-11,-2 6-12,2-1-2,-2 5-8,4-8-4,-6 3-7,8-4-6,-4-4-3,1-1-9,1-1-5,1-3-1,2-10-16,0 0-4,-3 26-20,3-26 19,0 0 0,0 0-4,0 0 1,0 0-4,0 0-8,0 0 11,0 0-18,53-26 17,-33 8-4,6-7 4,6-3-3,6-1 0,-2 1-3,-2 0 2,-9 7-1,1-1 2,-4 3 5,2 4-5,-2 1-4,-5 3 4,-1 3 1,-3 1 8,-13 7-2,17-13-1,-17 13 2,19-7-9,-10 2 0,-9 5 4,0 0-5,22-2 4,-22 2-8,0 0 2,0 0 1,10 23-1,-10-23 2,9 24-3,-4-6 3,-2-2 4,2-2-17,4 1-27,-4 2-32,4-5-33,-4 5-30,-2-1-32,-1-1-38,8-2-45,-5 1-57,2-5-53,-7-9-186,14 24-590,1-16 262</inkml:trace>
  <inkml:trace contextRef="#ctx0" brushRef="#br0" timeOffset="425924.8815">15834 9987 131,'0'0'331,"0"-22"-14,-3 11-25,3 11-20,-2-17-14,2 17-29,-2-15-15,2 15-21,0 0-17,-3-15-18,3 15-18,0 0-14,-12-7-16,12 7-7,-14-1-11,14 1-7,-27 5-9,10 0-14,2 1-5,-4 2-4,-7 3 2,7 3-5,-1-5-7,3 2-3,-7 8-3,5-5-7,7 1-3,-3 0 0,-4 5-4,5 5 1,6-7-5,-3 2-1,5-2-1,1-3-3,-2 5 8,3-4-7,4 0-1,0-5-3,0-11 2,4 23-1,-1-13-6,6-5 0,-3 2-4,5-3-12,-11-4 0,27 2-5,-13-2 0,1-2-5,2-7 0,2 2 4,3 0-1,-1-4 0,3-11 5,3 1-1,-1-2 1,3-7 1,-6 7 9,6-12-7,-10 7 6,3 4 6,1-4 10,-8 2 3,4 1 14,-2 0 9,-5 9 14,2-2-4,-3 4 17,-4 3 6,0-1-4,-2 3 7,-5 9-15,7-16-5,-7 16-6,5-8-10,-5 8-10,0 0-3,0 0-2,0 0-4,0 0 7,0 0-8,-17 47 0,7-30 7,3 3-2,-1 5 4,1 2-7,0-1 8,-3-3 10,6 4-10,-1-7 1,5 6-3,-5-4-8,5 2 0,0 4-9,5-1 10,-1-6-4,1-2 1,5-2 3,-2-3 3,9 3-5,-6-5-3,4 1 0,4-4-7,0-3 6,3-1 4,0-5 1,11-4-1,-6-3-2,4-6 9,-6 2 1,4-9 5,2-9-7,0-2 5,-1-2 1,-4-3 6,0 0 3,-2-3 4,1-3 4,-3 3 11,4-4 1,-7 3 6,0-1 10,-6 12 13,-1 0-1,2 1 0,-2 5 12,-4 5-9,-1 1 4,0 2 2,-4 2-5,3 1-6,-3 4-9,-3 8-6,10-13-13,-10 13-12,2-10-4,-2 10-4,0 0-7,0 0-3,0 0-2,0 0-5,-12 40 0,3-20-4,3 8-1,-1-5 0,-5 4-2,-7 10-2,12-9-28,-3 2-25,5-1-27,-2 0-29,-1-1-40,1-3-35,0-3-42,3 3-55,-1-5-43,-5 3-44,3-5-51,-1 0-41,-6-5-311,4-6-824,10-7 365</inkml:trace>
  <inkml:trace contextRef="#ctx0" brushRef="#br0" timeOffset="426328.7231">16237 9887 99,'0'0'332,"7"-12"-6,-7 12-20,0 0-25,12-4-28,-12 4-23,20-4-23,3 4-15,-5 7-18,12-6-13,0 3-12,-1 1-16,2-2-12,5 5-16,-2-1-9,4 0-6,-4-1-9,5-1-7,-8 2-7,1-4-6,2 1-4,-5-3-4,-3-1-1,-7 0 7,3-1 15,-3-3 19,0 2 14,-6-4-3,4 3 2,0-2 21,-1-2-6,-3 2 8,3-2 0,-4-1 0,-2 2 3,5-1 7,-4 4 2,1-4 3,-12 7-1,12-7-10,-12 7 3,10-6-5,-10 6-10,8-5-19,-8 5-5,0 0-9,0 0-14,0 0-10,0 0-9,0 0-5,0 0-10,0 0 1,0 0-7,0 0-3,-5 33-2,-5-20-2,1 1-1,3 3-2,-6 0-3,1 2-4,3-5 1,1 3 0,0-4-3,-5 3-4,5-4-12,-5 4-38,7 0-37,-3-3-38,1-2-60,2-4-37,5-7-64,-7 13-41,7-13-29,0 0-36,-9 8-41,9-8-349,0 0-836,0 0 370</inkml:trace>
  <inkml:trace contextRef="#ctx0" brushRef="#br0" timeOffset="426508.6283">17031 9723 201,'0'-21'262,"4"3"12,-1-2 6,-3 0 6,0 3-4,0 6 10,0-6-35,0 17-2,0-20-16,0 9-23,0 11-14,4-20-10,-4 20-29,3-13-17,-3 13-16,0 0-41,0 0-42,0-16-49,0 16-39,0 0-26,0 0-19,0 0-23,0 0-28,0 0-29,22 36-38,-6-21-26,-1 3-38,5-2-150,8 3-451,-3-2 200</inkml:trace>
  <inkml:trace contextRef="#ctx0" brushRef="#br0" timeOffset="426894.5516">17446 9831 82,'0'0'262,"0"0"-11,0 0-16,0 0-21,0 0-22,0 0-19,0 0-20,0 0-16,0 0-13,0 0-10,-30 4-3,23 5-3,0-1-8,-2 6-8,3-5-11,-1 8-7,0-3-5,-2 2-9,3-3 0,-1 0-4,2 1-6,-2 2-6,2-4-2,-2-3-8,7-9 0,-4 22-5,1-13-2,3-9-2,0 19-1,3-9-1,-3-10 3,7 13-4,2-7 2,1 0 0,-1 1 0,-9-7 8,22 1 6,-9-1 3,-13 0 7,24-6-5,-10-2-2,1-4-1,-1 1 2,1-5-4,-3 0-8,-1-4 3,1-1-2,-2-6-8,-7 7 2,6-6-6,-9 9 4,0-3-3,0 4-3,-7-4 0,2 3-5,-2 6 1,0-4-4,-5 1-2,0 2-5,2 5 0,-5-2-13,-2 3-20,1 3-16,1 0-15,-4 6-12,0 2-15,6 1-11,-6 3-23,3-3-23,1 7-27,1 1-30,2 1-26,2 2-198,3-5-462,2 5 205</inkml:trace>
  <inkml:trace contextRef="#ctx0" brushRef="#br0" timeOffset="427342.3076">17781 9995 303,'14'-5'335,"-6"0"-22,-8 5-18,11-7-22,-11 7-24,12-5-27,-12 5-20,0 0-20,0 0-20,17 0-21,-17 0-17,0 0-6,8 10-13,-8-10-12,0 0-5,-7 27-6,6-16-13,1-11-11,-4 26-2,-3-9-7,1 2-2,0 1-9,6-3 4,-6 2-4,2-3-8,1-1-1,3 0-5,-4-5 1,4-10-2,4 16-1,-4-16-3,3 14 2,-3-14-4,0 0 2,0 0 3,16 18-1,-16-18-9,18-4 2,-18 4-2,29 0 4,-29 0 6,33-16-4,-14 3 4,-1 2 0,5-3 3,2 0 3,-3-6 0,4 8 8,-11-4-1,8 4 10,-8 0 0,0 4-12,-4-4 16,1 9 1,-2-2-13,-2 0 5,-8 5-17,17-10 3,-17 10-1,12-6-8,-12 6-3,0 0 4,16 0-1,-16 0-10,0 0 0,13 13-1,-9-4-3,-4-9 1,0 0 0,12 27-3,-9-11-22,1-2-8,-1-1-17,-3-1-21,5 2-14,-5 1-19,10-3-11,-1 4-24,-2-7-27,3 6-35,2-7-36,-2-1-45,6 2-277,-1-1-597,4-7 265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1:29.8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070C573-9234-46FF-844E-28886A9DB3FD}" emma:medium="tactile" emma:mode="ink">
          <msink:context xmlns:msink="http://schemas.microsoft.com/ink/2010/main" type="writingRegion" rotatedBoundingBox="18647,13557 19565,13557 19565,15307 18647,15307"/>
        </emma:interpretation>
      </emma:emma>
    </inkml:annotationXML>
    <inkml:traceGroup>
      <inkml:annotationXML>
        <emma:emma xmlns:emma="http://www.w3.org/2003/04/emma" version="1.0">
          <emma:interpretation id="{64A94E6E-5A74-453A-A138-87C4234E7D90}" emma:medium="tactile" emma:mode="ink">
            <msink:context xmlns:msink="http://schemas.microsoft.com/ink/2010/main" type="paragraph" rotatedBoundingBox="18647,13557 19565,13557 19565,15307 18647,153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87EF49-0524-42EF-8A4C-27BB81E56A21}" emma:medium="tactile" emma:mode="ink">
              <msink:context xmlns:msink="http://schemas.microsoft.com/ink/2010/main" type="line" rotatedBoundingBox="18647,13557 19565,13557 19565,15307 18647,15307"/>
            </emma:interpretation>
          </emma:emma>
        </inkml:annotationXML>
        <inkml:traceGroup>
          <inkml:annotationXML>
            <emma:emma xmlns:emma="http://www.w3.org/2003/04/emma" version="1.0">
              <emma:interpretation id="{F2F3ADF1-EAB0-412B-B2B4-41327F2577FE}" emma:medium="tactile" emma:mode="ink">
                <msink:context xmlns:msink="http://schemas.microsoft.com/ink/2010/main" type="inkWord" rotatedBoundingBox="18647,13557 19565,13557 19565,15307 18647,15307"/>
              </emma:interpretation>
              <emma:one-of disjunction-type="recognition" id="oneOf0">
                <emma:interpretation id="interp0" emma:lang="en-IN" emma:confidence="0">
                  <emma:literal>g</emma:literal>
                </emma:interpretation>
                <emma:interpretation id="interp1" emma:lang="en-IN" emma:confidence="0">
                  <emma:literal>y</emma:literal>
                </emma:interpretation>
                <emma:interpretation id="interp2" emma:lang="en-IN" emma:confidence="0">
                  <emma:literal>f</emma:literal>
                </emma:interpretation>
                <emma:interpretation id="interp3" emma:lang="en-IN" emma:confidence="0">
                  <emma:literal>Y</emma:literal>
                </emma:interpretation>
                <emma:interpretation id="interp4" emma:lang="en-IN" emma:confidence="0">
                  <emma:literal>9</emma:literal>
                </emma:interpretation>
              </emma:one-of>
            </emma:emma>
          </inkml:annotationXML>
          <inkml:trace contextRef="#ctx0" brushRef="#br0">3219-1090 118,'0'0'198,"0"0"-8,-5-20-9,5 20-4,-2-14-11,2 14-13,0 0-10,0-16-8,0 16-11,0 0-9,0 0-8,0 0-11,-2-13-11,2 13-9,0 0-8,0 0-8,0 0-6,0 0-2,0 0-5,0 0 1,-34 34 2,17-20-5,0 6-6,-4 3-4,-1 0-6,3 2 1,-1-4-5,5 2 1,4-5-6,-1-1 6,4 1-5,1 2-7,0 0 0,5-5 0,1 1-2,2 1 2,6-2-1,4 2 3,0-5-5,5 2 3,3-1-1,8-1-4,2-4 3,2-3 0,-6-4-4,-2-1 3,6-1-2,0-4-2,-9-2 7,1 2 6,1-6 5,-7-1 3,9-4-3,-3-1 0,-4-5 21,0 4-1,2-5-2,-8 0-1,7 2-3,-3 5 3,-5-2-2,4 2 2,-6-1 0,1 4 4,-1 1 2,-1 3-4,0-2 0,-2 3 2,-5 8-14,5-12 4,-5 12-8,11-8-5,-11 8 3,0 0-4,0 0-9,0 0 4,0 0 1,0 0-2,-19 33 15,7-14-3,-5 5-1,-11 12 0,-1 1 3,6 2-6,-5 0 3,4-2-3,-1 17 6,-1 0-6,6 18 0,-1 4 5,9-4-9,-3 6 6,6 0-3,6 0-1,-1-4-5,4-13 0,0-4-8,4 20 2,-1-20 2,-4-1-9,-6-5 7,-2-1-2,-5-2-1,1-4 4,-8-1-2,-1-4-4,2-11 3,-6 6-3,4-11-4,-6-3 7,5 0-6,-6-4 7,10-5-5,-10-3 8,6-2-5,0-5-3,0-3 1,-4-10 4,3-1-3,-1-5-6,2-8-27,3 1-11,-9-14 5,5 1-9,5-9-6,0 5-5,4-1 1,5 5 3,-2-6 1,7-1-1,-1 2-5,6 0-4,2 8-4,7-3-4,6-2-8,-1 11-6,8-8-15,7 3-15,9 2-11,8-1-16,7 0-19,3 4-20,31-8-31,5 2-22,6 3-192,-4 1-454,6 1 201</inkml:trace>
        </inkml:traceGroup>
      </inkml:traceGroup>
    </inkml:traceGroup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7:47.9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A0FB519-CB00-4C11-AB0D-11CDA6E3B5E1}" emma:medium="tactile" emma:mode="ink">
          <msink:context xmlns:msink="http://schemas.microsoft.com/ink/2010/main" type="inkDrawing" rotatedBoundingBox="3390,7984 4337,8646 4257,8761 3310,8099" semanticType="callout" shapeName="Other">
            <msink:sourceLink direction="with" ref="{AC43CDA8-3A77-4C5F-8501-8435D10EB223}"/>
          </msink:context>
        </emma:interpretation>
      </emma:emma>
    </inkml:annotationXML>
    <inkml:trace contextRef="#ctx0" brushRef="#br0">-1204 1724 198,'0'-15'239,"0"-4"5,0 19-1,0-20-6,0 20-11,7-12-18,-7 12-22,3-12-22,-3 12-15,12-5-11,-12 5 4,22 0-1,-5 6-19,6 0-4,4 3 2,2 3-25,12 8-5,3 3-14,1 3 0,1 5-9,-2 5-6,2 4-8,0-1-3,6 2-5,4 12-26,-15-8-27,3-2-47,16 15-62,-17-18-74,18 9-82,-13-17-205,0-4-516,7-1 228</inkml:trace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03.2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F2BC424-44EF-4DE7-9D6F-3685C2BF98FF}" emma:medium="tactile" emma:mode="ink">
          <msink:context xmlns:msink="http://schemas.microsoft.com/ink/2010/main" type="inkDrawing" rotatedBoundingBox="5944,7470 12815,7315 12970,14235 6100,14389" semanticType="enclosure" shapeName="Other">
            <msink:destinationLink direction="with" ref="{BC37275D-D876-4BB7-BC50-BB6B5B3C7398}"/>
            <msink:destinationLink direction="with" ref="{A5BD1A85-522A-4554-AB4F-D0D599583D8B}"/>
            <msink:destinationLink direction="with" ref="{14933830-6F2B-4971-86F0-D9F41D4774C5}"/>
            <msink:destinationLink direction="with" ref="{998EA9D8-AEBC-4469-B8CC-EA7E23DDB82D}"/>
            <msink:destinationLink direction="with" ref="{ED393721-310F-4EFA-A77D-20F13E11568F}"/>
          </msink:context>
        </emma:interpretation>
      </emma:emma>
    </inkml:annotationXML>
    <inkml:trace contextRef="#ctx0" brushRef="#br0">51 1901 22,'0'0'141,"-17"4"-9,17-4 0,0 0-10,-14 0-9,14 0-5,0 0 0,0 0-6,0 0-7,0 0-1,0 0-1,-10 6-11,10-6-10,0 0-8,0 0-4,0 0-5,0 0-3,0 0-10,0 0-3,0 0-2,0 0-6,-12 6-7,12-6 0,0 0 0,0 0-3,0 0-1,0 0-4,0 0-1,0 0-4,0 0 0,0 0-2,0 0-3,0 0 4,0 0-3,0 0 0,0 0-1,0 0 6,0 0 2,0 0 2,0 0 2,0 0 1,0 0 4,0 0-1,0 0 1,0 0 0,0 0-4,0 0 3,0 0-4,0 0 4,0 0-3,0 0-1,0 0-2,0 0-2,0 0-3,0 0 0,0 0 1,0 0-1,0 0-5,0 0 6,0 0 1,0 0-1,0 0 6,0 0-8,0 0 4,0 0 2,0 0-5,0 0 2,0 0 0,0 0 4,0 0-4,0 0-3,0 0 1,0 0-2,0 0 2,0 0-6,0 0 2,0 0 4,0 0-3,0 0-3,0 0-1,0 0 3,0 0-4,0 0 2,0 0-1,0 0-1,0 0-1,0 0-2,0 0 3,0 0-3,0 0 3,0 0-3,0 0 0,0 0 0,0 0 0,0 0 0,0 0 1,0 0-3,0 0 4,0 0-3,0 0 1,0 0 1,45-6 0,-45 6 1,0 0 0,0 0 0,0 0-1,0 0-3,13-2 6,-13 2-4,0 0 1,0 0 4,0 0-5,0 0-3,0 0 7,16 2-8,-16-2 5,0 0 1,0 0-2,0 0-2,0 0 4,0 0-4,10-11 5,-10 11-4,0 0 4,10-6-6,-10 6 0,0 0 6,12-3-3,-12 3 0,0 0-1,14-2 2,-14 2 2,0 0 0,0 0-2,15-6 1,-15 6 2,9-3 1,-9 3 4,0 0-2,12-9 4,-12 9-2,10-2 2,-10 2-2,8-8-1,-8 8-1,0 0-3,0 0 4,16-4-2,-16 4 0,0 0 0,12-8-8,-12 8 6,0 0-1,10-8 0,-10 8-1,14-3 1,-14 3-1,10-5-2,-10 5 3,12-9-4,-12 9 3,13-4 1,-13 4-3,12-7 2,-12 7-1,14-6 1,-14 6 1,12-6-2,-12 6-1,12-3 2,-12 3-1,12-6 1,-12 6 0,10-7-3,-10 7 0,16-6 3,-16 6-1,11-5-1,-11 5 3,11-5-3,-11 5-3,13-5 2,-13 5 1,11-3 3,-11 3-2,13-7 4,-13 7-6,14-5 2,-14 5-2,14-7-1,-14 7 2,12-6 1,-12 6 3,15-7-5,-15 7 4,12-3-1,-12 3-2,15-9 1,-4 8-3,-11 1 3,18-8 1,-18 8-1,11-6-3,-11 6 3,15-8-3,-7 7 3,-8 1-2,19-8 1,-14 3 0,-5 5 2,14-2-1,-14 2 0,14-7-3,-14 7 3,10-6 1,-10 6-2,14-4-2,-14 4 5,15-8-5,-15 8 3,14-7 2,-6 4-7,-8 3 5,16-8 0,-8 6 0,-8 2 1,21-8-4,-11 1 3,-3 4 1,-7 3-3,20-9 0,-10 3 1,2 3 3,-1-1-2,1-2 1,-12 6 15,17-3-3,-9-3 0,-8 6-3,21-8 0,-13 3-2,-8 5 0,14-8 1,-6 3 5,-8 5-7,16-8 1,-6 1-3,-1 4-1,-9 3-1,18-9 3,-9 6-5,1-3 4,2 0-2,-2 3-2,-10 3-1,24-13 1,-12 7 0,5-1-3,-1-1 1,2-4 5,0 4-5,-5 1 0,-1 1 0,4 0 3,-4 2 0,1-1-3,-1-2 0,2 2 2,-4-3-1,2 4-2,-2-4 3,4 0-3,-2 1 1,-4 2 2,3 1 3,-11 4-6,17-11 0,-10 7 3,3-3-2,-2 1-2,3 2 1,-11 4 4,17-13-5,-7 6 5,0 0-6,0 1 1,2-1 2,-3 0-2,-1 1 1,6-1 3,-5 3-2,-1-2 0,1 0 0,3-1-3,-4 1 3,-8 6 2,17-6 0,-10 3-3,-7 3 1,15-10 4,-15 10-4,19-8 1,-12 6-3,-7 2 0,17-9 2,-10 4-3,3-2 2,2 2 2,-12 5-1,22-10 2,-11 4-2,-1 2-3,2-1 2,2-1 0,1-3 0,-7 5 0,6-2 0,-14 6 5,19-9-3,-12 4 2,-7 5 0,20-6 0,-11 3-3,-9 3 1,15-6 0,-8-3 6,-7 9-8,15-5 2,-8-1-3,-7 6 0,16-10-1,-11 3 4,-5 7-2,18-8 1,-9 1-1,1 1 2,2 0-3,-2 2 1,2-4 0,-3-1 2,5 2-2,1-1 1,-5 2 0,2 0-2,-2 2 2,-1-4 1,6 1 0,-3 3 0,0-4 0,0 2 0,2-4-2,-4 6 2,2-2 2,-2-1-2,1 0-2,1 2 0,-2-1 1,2 1 1,-4-1 2,-8 6-2,22-11-3,-11 7 2,1-1-1,-4-4 0,2 3-1,4-4 2,0 4-2,-1-2 3,-1 2-4,-3 3 4,3-4 1,-12 7-1,22-7-1,-13 1 1,-1-1-2,4 3 2,-12 4-2,19-9 1,-11 6 1,6-5 1,-5 4 0,3-3 0,-2 1 0,-10 6 2,24-14-3,-11 6 2,-1 0 0,4 1 3,-6-3-4,-1 6 1,2-1 3,0-1-3,4-2 4,-3 3 0,0 1 1,0-2 1,0-2-1,-2 2 3,0-1-3,-1 2 2,-9 5 1,19-7-2,-11 2-1,1-1 1,-9 6-4,10-9 7,-10 9-2,15-8-1,-4 5 2,-11 3 0,15-10-3,-10 2-2,5 3-2,-10 5 3,16-10-2,-11 6-4,7-1 4,-12 5 1,20-13-6,-11 5 2,1 5 2,2-5 0,3 3-3,-6-1 2,1 0 0,-10 6 3,21-11-3,-11 5 0,-1 0-2,1 1 1,-10 5 0,17-9 1,-10 3-1,-7 6-1,15-8-1,-8 1 1,-7 7-2,12-7 4,0 2-3,-12 5 2,13-13-2,-13 13 3,18-3-3,-10-4 3,4 1 0,-2-2-4,-1 2 2,3-2 0,-2 0 0,2 5-1,-12 3 0,19-14-2,-7 6 5,-4 5-1,-8 3 1,19-9-3,-9 3 3,1-1 2,-3 2-7,4-1 2,-2 2 0,-10 4-1,17-8 0,-6 3 13,-3-2-11,1 1-1,-9 6 2,22-10 2,-14 2-1,3 3 0,-1-2 2,0 0 1,0 2-1,-10 5 0,19-13 2,-10 10-2,-9 3 6,8-5 4,-8 5-4,14-8 3,-14 8-3,14-7 3,-14 7-5,8-7 1,-8 7-2,10-6-1,-10 6 2,12-7-1,-12 7 3,12-8-5,-12 8 1,16-5-6,-9 2 1,-7 3-2,15-9 1,-7 5 1,-8 4 0,14-4 9,-14 4-9,15-10 2,-15 10-1,9-6 1,-9 6-4,10-7-2,-10 7 2,9-4 4,-9 4-2,12-6 7,-12 6-5,7-7-4,-7 7 2,13-4 2,-13 4-1,0 0 2,14-7-1,-14 7 3,14-8-7,-14 8-1,10-10 2,-10 10-2,13-7 0,-13 7-2,16-7 0,-8 2 4,-8 5 2,16-8 1,-9 6 2,-7 2 3,15-9 2,-15 9 3,10-5 8,-10 5 4,7-7 4,-7 7-9,0 0 7,12-5-8,-12 5 0,0 0-1,0 0 0,0 0-4,9-11 2,-9 11-4,0 0-1,0 0-5,8-4 0,-8 4-2,0 0 2,10-7-1,-10 7 5,0 0-4,0 0 2,14-6-6,-14 6 1,0 0 1,7-8 3,-7 8-5,0 0 18,0 0-16,0 0-5,0 0 8,0 0-6,8-8-2,-8 8 7,0 0 1,0 0 2,0 0-7,0 0-1,0 0 1,9-6 7,-9 6-8,0 0 0,0 0 2,0 0 1,0 0-5,0 0 5,0 0-4,0 0-2,7-8 7,-7 8-11,0 0 5,0 0 1,0 0 6,0 0-1,0 0 1,0 0-4,0 0 4,0 0-5,0 0-1,0 0 7,0 0-2,0 0-1,0 0-6,0 0 7,0 0-3,0 0 4,0 0-7,0 0-1,0 0 1,0 0 4,0 0-6,0 0 9,0 0-4,0 0 2,0 0-3,0 0 2,0 0 1,0 0 7,0 0-4,0 0 4,0 0-1,0 0 7,0 0-5,0 0-6,0 0-4,0 0 5,0 0 16,0 0-1,0 0-18,0 0-10,0 0 6,0 0 7,0 0-3,0 0-7,0 0 9,0 0-1,0 0 0,0 0-12,0 0 11,0 0-2,0 0 1,0 0-2,0 0-2,0 0 5,0 0-1,0 0 1,0 0-2,0 0 1,0 0 14,0 0-22,0 0 11,0 0 2,0 0-4,0 0-1,0 0-9,0 0 12,0 0 4,0 0 0,0 0-12,0 0 16,0 0 0,0 0 2,0 0-3,0 0-5,0 0 3,0 0 4,0 0-5,0 0 2,-29 17-1,29-17-4,0 0 9,0 0-7,0 0-4,0 0-2,0 0 5,0 0 2,0 0-4,0 0 0,0 0 4,0 0-5,0 0-1,0 0-5,0 0 3,0 0-16,0 0 9,0 0 4,0 0 3,0 0-3,0 0 0,0 0 6,0 0-9,0 0 7,0 0-3,0 0-4,0 0-1,0 0 9,0 0-14,0 0 9,0 0-1,-5 11 2,5-11 10,0 0-11,0 0-1,0 0-5,0 0 7,0 0-2,0 0-5,0 0 4,0 0 13,0 0-9,0 0-2,0 0 5,0 0 1,0 0 3,0 0-6,0 0 1,0 0-3,0 0-3,0 0 6,0 0 7,0 0-2,0 0-9,0 0-3,0 0 3,0 0-3,0 0 0,0 0-1,0 0 7,0 0 0,0 0 16,0 0-19,0 0 0,0 0 0,0 0 13,0 0-12,0 0-7,0 0 12,0 0-12,0 0 9,0 0-9,0 0 9,0 0 1,0 0-29,0 0 28,0 0 4,0 0-7,0 0-4,0 0 2,0 0 5,0 0 3,0 0-4,0 0-4,0 0 2,0 0 3,0 0 5,0 0-8,0 0-4,0 0 3,-12 7-2,12-7 5,0 0-17,0 0 16,0 0-6,0 0 14,0 0-13,0 0-4,0 0-7,0 0-18,0 0-24,-9 3-30,9-3-49,-14 7-54,1 4-85,1-2-82,-4-1-243,1 0-650,15-8 287</inkml:trace>
    <inkml:trace contextRef="#ctx0" brushRef="#br0" timeOffset="6570.1718">73 1989 15,'-7'-8'128,"7"8"4,0 0-18,-8-13 0,8 13-6,0 0-4,0 0-2,-7-11 8,7 11-12,0 0-2,0 0-3,0 0 3,-3-11-16,3 11-6,0 0-8,0 0-6,0 0-1,0 0-12,0 0-8,0 0 2,0 0-8,0 0-3,0 0-1,0 0-3,0 0-3,0 0-3,0 0-2,0 0 0,0 0-1,0 0-1,0 0-1,0 0-1,0 0 3,0 0 1,0 0 4,8 38-2,-8-38 11,5 12-1,-5-12 2,5 8-2,-5-8 2,7 8-2,-7-8 6,5 9-1,-5-9-1,9 11 8,-9-11-8,5 9 1,-5-9 2,9 8 3,-9-8-1,10 9 1,-3-2-6,-7-7-1,7 8 1,-7-8-3,8 7 0,-1-1-7,-7-6 6,10 11 1,-5-5 0,-5-6-1,9 13 2,-4-8-4,2 7-3,1-7 0,-4 5-3,6 1-2,-7-4 9,11 4-15,-5-2 3,-1-1 0,1 2-1,4 2-1,-4-3 1,3 3-3,-2 0 5,-1-3-7,3 2 6,-6-3-4,6 2 4,-5-2-4,0 0-4,8 2 2,-10 0 0,2-3 2,5 6-3,-7-5 2,2 1 1,3 0-6,-1 1 5,1-3-2,-1 3 1,-2-2 1,5 2-2,0 0 2,1 0 1,-4-2 4,6 2-3,-3 2 3,2-3-3,5 2 6,-4-3-3,0 0 1,1 4 5,-4-3-11,3 2 0,0-3 3,1 0-2,-1 4 0,-1-3 2,1-2-13,-1 1 12,-4 4-1,5 0 5,4 0 5,-5 0-4,-2 0 2,1 6-4,3-8-1,-1 7-2,1-6-2,-1 2 0,2 2-5,-2 1-1,4-5 6,-2 2 11,0 2-11,2-2-2,0-1 6,3 1-10,5 0 0,-9-1 8,2 3-4,-3-5 1,0 1-3,4-1-5,-4 0 4,2-1 6,-2 0-8,-2 1 1,0-3 2,1 1-4,-1 2 2,2-5 5,-5 2 0,4 2-4,-6 2-1,3-3-3,-2 0 4,1 1-7,3 2 5,-6-4 4,6 3-9,-7-2 5,8 0-1,-1 2-1,1 0 11,-1 5-4,-1-10-5,3 7 2,-4-3-4,1 1 5,0 0-2,-4-2-3,-2 3 4,1-8-3,1 6 4,0 3 1,-3-4 2,2 0-14,-2 3 3,0-2 6,-1-2-2,1 5 9,-2-3-13,2-2 0,2 2 3,1 2-5,-7-4 5,4 3 10,2-2-16,-1 4 8,6-6 0,-7 1 0,3 0 8,0 1-18,0-2 7,2 1-2,0 1 8,-3 0-4,1 2-2,2 0 1,-5-3 3,7 0-3,-8 1 8,1 1-8,2 0-2,-2 1 1,1-3 4,-1 6-1,0-7-3,-4 3 5,-3-9 13,12 14-21,-8-7 2,2 1 1,-6-8-1,16 14 1,-11-4 3,5-2-1,-1-3 3,-2 2-9,1 2 16,-8-9-17,15 12 4,-8-5-2,2-1 4,1 1 2,-1 0 5,-3-1-11,3 2 3,-2-1 2,-7-7-1,12 13 5,-2-6-10,-10-7 7,9 8 3,-3 0-9,0-1 12,-6-7-7,13 12-4,-4-4-1,-2-2 5,-7-6 3,13 14 3,-6-11-5,2 3 4,-9-6-14,15 12 6,-8-9-3,1 4 7,-8-7-1,14 10 1,-7-3 1,-7-7 16,10 8-24,-10-8 3,14 7-4,-7-4-2,-7-3 7,8 11 2,-8-11-8,9 9 8,-4-1-5,-5-8 1,5 11 12,-5-11-15,12 9-1,-12-9 13,7 8-16,-7-8 20,8 10-16,-8-10 5,14 10-3,-14-10 0,10 6-6,-10-6 10,12 9-4,-12-9 16,12 7-15,-12-7 5,9 8-8,-9-8 3,12 8-10,-12-8 9,6 5-5,-6-5 4,4 11 2,-4-11 1,0 0-2,10 12 4,-10-12-11,3 8 8,-3-8 8,7 12-8,-7-12-2,7 12 0,-7-12 6,9 9-2,-9-9-5,10 11 7,-10-11-4,7 9 0,-7-9 0,5 9 5,-5-9-5,8 10 6,-8-10-12,12 8 5,-12-8 4,5 8-2,-5-8 7,14 10 0,-7-4 1,-7-6-1,14 14 4,-4-8 0,-3 3-7,0-4 1,1 3 8,-8-8-10,9 11-1,-9-11 2,8 11 0,-8-11 2,12 9-2,-12-9-5,9 11-1,-4-5-5,-5-6 2,12 11 6,-5-7-3,-7-4-4,13 15 8,-6-10 5,2 3-12,-3-1 9,3-3 1,-9-4-7,10 11 1,-3-5 2,-7-6-1,12 8 16,-12-8-14,9 7 2,-9-7-11,6 7 5,-6-7-5,0 0 8,11 9-3,-11-9-1,6 6 1,-6-6 3,9 6 1,-9-6-5,9 7 7,-9-7-2,12 8-5,-12-8 0,8 9-4,4-5 12,-12-4-4,12 10-5,-4-5 4,-1 2 6,-7-7-9,14 6 2,-7-1 5,-7-5-2,10 5-11,-10-5 6,12 9 3,-12-9-7,9 8 10,-9-8 1,6 5-6,-6-5 3,0 0-8,7 7 8,-7-7-1,0 0 3,0 0-7,7 9 3,-7-9-4,0 0 4,5 8-3,-5-8 9,0 0-1,10 9-4,-10-9-4,0 0 7,6 8-7,-6-8 5,0 0-11,5 12 12,-5-12-3,8 10 7,-1-4-8,-7-6 0,12 10 11,-7-5-12,5 2 5,-10-7 3,12 8-2,-7 1-4,-5-9 2,11 8 2,-11-8-1,8 8-2,-3-1-2,-5-7 3,7 13-3,-7-13 3,7 3-3,-7-3 4,9 7 3,-9-7-7,0 0-4,0 0 13,0 0-5,5 10 3,-5-10-10,0 0 5,0 0-6,5 8 7,-5-8-10,0 0 2,10 8 6,-10-8 4,0 0 5,10 7-7,-10-7-3,0 0 2,5 6 1,-5-6 0,0 0-3,4 15 5,-4-15-7,7 10 4,-7-10-3,7 7-3,-7-7 0,6 10 7,-6-10-4,7 10 8,-7-10-5,9 3-1,-9-3-3,10 8 5,-10-8 0,7 8 2,-7-8-4,12 7 7,-12-7-6,10 5 0,-10-5-7,7 8 7,-7-8-5,0 0 9,10 9-17,-10-9 15,0 0-5,10 6 15,-10-6-12,0 0-2,0 0 4,11 5-2,-11-5-7,0 0 9,8 8-4,-8-8 2,0 0-4,5 11 4,-5-11 1,0 0 1,7 8-3,-7-8-3,3 8 1,-3-8-4,0 0 5,6 8 4,-6-8 1,0 0 9,3 13-17,-3-13 5,5 12-1,-5-12-1,0 0 3,5 8-4,-5-8-2,0 0 4,0 0-20,9 7-28,-9-7-29,12 4-37,-12-4-53,0 0-55,20 1-35,-20-1-41,26 7-16,-26-7-235,17 3-595,-17-3 263</inkml:trace>
    <inkml:trace contextRef="#ctx0" brushRef="#br0" timeOffset="2658.183">3617 121 96,'2'-15'143,"-2"15"-4,0 0-5,-2-15-5,2 15-8,0 0 3,0 0-12,0 0-1,0-20-7,0 20-4,0 0-2,0 0-7,2-12-8,-2 12-6,0 0 0,5-12-3,-5 12-4,0 0-2,8-9-2,-8 9-1,0 0 1,7-10 0,-7 10 0,0 0-2,9-11 2,-9 11-6,0 0 2,7-7-4,-7 7-2,0 0-8,0 0-2,0 0-6,0 0-3,0 0-5,0 0-3,0 0-3,0 0-2,10-3-4,-10 3 2,0 0-7,0 0 0,0 0-1,0 0 1,0 0-3,0 0-1,0 0-3,0 0 1,0 0-4,0 0 9,0 0-9,0 0 5,0 0 0,0 0 4,17 8-2,-17-8 2,0 0 0,12 3-3,-12-3-1,0 0 3,9 9-2,-9-9 3,0 0-5,10 4 2,-10-4 0,0 0 0,13 7-2,-6-2 0,-7-5 21,0 0 2,17 8-7,-17-8 3,11 7-4,-11-7 1,12 5 5,-4 2-4,-8-7-4,14 8 3,-7-5-8,-7-3 8,15 9-3,-7-5 0,-8-4-2,16 12 4,-9-8-4,5 0-1,-4 3-3,1-1 5,-1-1-2,1 1-6,-9-6-1,19 9 9,-11-2 2,1-2-11,-3 0-2,3 2-4,-9-7 3,17 8-3,-10-3 2,1-2 0,1 5-1,-2 0 1,1-1 0,3-2-1,-11-5-1,17 12-2,-10-8 4,-7-4-3,10 12 4,-3-4-4,1-2-1,-8-6 6,16 14 17,-8-6-16,2-1 3,1 5 1,-5-7 0,3 3 2,-1-1 2,1 1-1,-2-1-5,1 1 1,3 0 5,-1 4-3,-2-4 21,4-1-22,-3-1-4,1 6 6,-3-5-1,5-2-3,-7 3 9,7 2 18,-3-2-26,-3 0-3,3 0 0,-1-1 8,-1 1-10,-7-8 8,9 14-11,-2-5 13,-2 0-2,-5-9-11,8 10 3,-3-2-3,-5-8 4,6 13-7,-1-1 11,-5-12-8,7 12 12,-7-12-13,0 11-8,0-11 10,8 12-1,-8-12-5,7 13 3,-7-13 3,7 12 4,-4-6 3,4 4-2,-7-10-4,9 12 6,-4-4-8,-5-8 4,10 15 8,-10-15-5,10 13-4,-10-13 2,12 16 3,-5-8 0,-7-8 4,12 11 0,-12-11 0,8 14-7,-8-14-2,11 11 5,-11-11 0,7 12 3,-7-12-6,0 0 0,17 12 12,-17-12-20,10 13 9,-10-13 0,8 11-6,-8-11 3,12 11 2,-12-11 0,14 18-5,-7-10 3,0-1-3,1 6 1,-1-6-1,-7-7-2,17 16 10,-2-5-5,-6-3 1,1-2 4,2 5 0,-2-3-5,-1 0-1,0-1 5,1 2-2,-2-4 1,4 2-2,-3-2 4,-1 2-3,4 1 8,-3-1 0,-9-7 2,14 13-3,-4-9 1,0 5-3,2-1-3,-3-1 3,-1 0-8,1-1 5,3 2-1,-4 0-14,-1-2 14,3 2-4,0-3 2,-1 2-3,-1-2 0,-1 1-1,-7-6-5,16 11 7,-9-9-2,-2 5-4,-5-7 6,13 8-5,-6-2 1,-7-6-1,16 7 2,-16-7-7,13 9 4,-9-3-1,-4-6 5,15 7 5,-8-4-12,-7-3 6,12 12-5,-5-6-3,1-1 3,-8-5 2,14 10 1,-6-3-5,1-4 5,-2 6-12,1-5 10,1 4 0,-9-8 0,15 12-1,-8-4 0,2-2 1,-1 3 3,4-4-9,-3 2 9,-1 0-2,2 1 0,1-2-1,-1 1-2,-2 0 3,4 1-2,0 1 0,0-5 2,4 8-2,-6-4 1,5 0 4,-5-1-2,2-1 3,0 1-7,-1 0-2,1-1 5,3 1 0,-5-3-3,2 4 3,-3 0-12,1-4 10,-2 4 1,4-4 2,-3 5-4,0-4 0,-9-5 0,15 8 2,-8-1 3,1-4-5,-8-3 1,16 12 3,-10-8-6,3 1 4,-2 2 3,1 0-2,4 3-4,-5-6 5,3 3 1,2 1-3,0 2-2,4-3 3,-8 0-5,6 1 6,-2-3-3,-2 2 0,-1 1 0,3-3-3,-12-5 4,10 8 3,-2 0-3,-1-1-1,0 0 3,-7-7-4,14 13 3,-7-8 0,-1 2-3,-6-7 4,12 12-2,-7-7-1,-5-5-1,11 11 1,-4-7 3,-7-4-1,8 10-1,-8-10-1,7 7 1,-7-7-2,12 8 4,-12-8 0,10 8-1,-5-2 1,-5-6-1,16 6-8,-16-6 4,8 8 0,-8-8 2,10 8 1,-10-8-3,14 7 2,-14-7 2,12 7-2,-7-2-5,-5-5 5,7 7 2,-7-7-6,8 8 4,-8-8-2,11 13 4,-11-13 1,10 8-6,-5-1 3,-5-7 0,12 12 4,-7-4 0,2-2-3,-7-6 2,9 11-4,-9-11 4,10 12-5,-3-7 4,-7-5-1,6 11 0,-6-11-2,12 12 1,-6-8 3,-6-4-3,12 10 0,-12-10 2,10 6-5,-10-6 3,12 10 0,-12-10 0,13 6 3,-8-2 2,-5-4-5,12 5-1,-5 3-1,-7-8-7,16 7 9,-10-2-2,-6-5 2,11 7 6,-11-7-9,15 7 2,-15-7 3,0 0 1,17 13-1,-17-13-3,16 6 1,-16-6-2,17 9 2,-7-3 2,-10-6-1,14 10 3,-14-10 2,18 9-4,-18-9-3,14 8 1,-14-8-5,15 9 10,-15-9-7,16 14-2,-8-8 5,-1 1 0,-7-7-2,9 10-3,-3-4 3,-6-6 5,12 11-4,-6-3 0,0-3 1,1 3 3,-7-8-5,12 10 2,-12-10 1,16 10 4,-8-6-2,-1 2 1,-7-6-1,8 10 1,-8-10 1,11 8 0,-11-8 3,12 7-1,-12-7 0,10 11 5,-10-11-5,8 9 3,-8-9-3,12 8 2,-12-8-1,9 9-1,-9-9 1,7 5-2,-7-5-3,8 7-1,-8-7-3,7 8 7,-7-8 2,10 9-5,-10-9 2,7 7-4,-7-7 1,9 8 0,-9-8 4,10 8-2,-10-8-2,0 0 3,12 8 1,-12-8 0,12 7 4,-12-7 1,10 6 6,-10-6-9,0 0 1,9 3-1,-9-3-2,10 6 1,-10-6-3,0 0 3,10 10-2,-10-10-1,0 0 1,9 4 0,-9-4 0,7 6-1,-7-6 2,6 8-1,-6-8 2,0 0-1,14 8 4,-14-8-4,10 9 1,-10-9 0,12 4 1,-12-4-1,12 9 0,-12-9 0,9 3 1,-9-3-3,0 0 1,12 6-2,-12-6 1,8 6-4,-8-6 3,0 0-1,0 0 0,0 0-1,0 0-1,10 8 2,-10-8-2,0 0 4,0 0 0,7 8-3,-7-8 2,0 0-1,7 5 1,-7-5-4,0 0 4,9 10 0,-9-10-7,0 0 4,10 8 1,-10-8 2,0 0-13,8 5 12,-8-5 0,0 0-4,11 10 3,-11-10 0,8 3 1,-8-3 1,9 8-2,-9-8-1,0 0-2,12 4 2,-12-4-2,0 0-2,0 0-20,0 0-34,8 7-33,-8-7-87,0 0-66,0 0-84,0 0-88,0 0-380,0 0-859,0 0 381</inkml:trace>
    <inkml:trace contextRef="#ctx0" brushRef="#br0" timeOffset="8706.1684">3048 4845 24,'0'0'77,"0"0"0,0 0-8,0 0-3,0 0-11,0 0 2,0 0 9,0 0-11,0 0-3,0 0 2,0 0-9,0 0 1,0 0-9,0 0-7,0 0-4,0 0 0,0 0-4,0 0 6,0 0-9,0 0-4,0 0 4,0 0-3,0 0-1,0 0-3,0 0 7,0 0-11,0 0 15,0 0-3,0 0 1,0 0 7,0 0-4,0 0 2,0 0-16,0 0 16,0 0-1,45-6-15,-45 6 8,0 0 15,0 0-6,0 0-10,15-1 0,-15 1 6,0 0-4,12-7-8,-12 7 6,16-8 2,-16 8-7,11-6 2,-11 6-4,14-9 8,-14 9-12,10-5 2,-10 5 3,9-5-2,-9 5 2,0 0 5,12-6 5,-12 6 3,0 0-3,0 0 0,10-5 1,-10 5 0,0 0 3,0 0-11,0 0-6,9-12 12,-9 12-14,0 0 2,0 0 0,8-5-2,-8 5 7,7-7-10,-7 7 1,0 0-2,10-13 5,-10 13 4,11-6-8,-11 6 1,10-9-4,-10 9 2,10-8-1,-10 8-2,10-12 3,-10 12-2,14-9 2,-4 4-2,-10 5 6,16-10 4,-10 1 3,6 5-2,-1-1 3,-11 5 1,17-7-1,-5-1-3,-4 1 3,2 2-3,2 2-4,-1-6 1,-3 1 2,2 1-1,1 3-4,-11 4 3,17-12-4,-7 7 6,-2-2-5,1 3-3,-9 4-2,15-12 3,-6 8 2,-1-4-2,-8 8 4,19-8 3,-10 5-11,-1-2 2,-8 5 0,17-12-4,-5 7 3,-3 0 3,-1-3-3,1 1-3,-2-1 2,3 1-1,0-2 4,-1 1-1,-1-1 6,6-1-5,-5 2 3,-1-2-2,2-1-4,2 4 1,-1-5 6,2-1-9,-1 5 6,0-3-3,2 2 0,3-3 4,-3 4 0,-1-2-2,1 1 1,1 1-1,-3-3 2,4 4 4,-1-1 4,0-2-2,1 3 9,-1-2-5,0 0-1,3-1 5,-3 1 2,0 1-1,1 0-3,-4 0 7,3 1 0,-1-1 10,1-1-2,-3 1-4,0 0-2,2 4-4,-1-7 2,3 2-5,1 1 1,0-3-2,2 3-5,-4-4 2,2 3-3,0-4-1,2 6 0,0-3-1,-1 0-2,0 2 4,-1 0-6,1 1-2,-2-2 5,-4 0-4,6 3-1,-4-5 2,2 5 0,-5-3-1,1 2 1,-1-1-2,1 4-1,-2 0 0,2-9 0,0 5 0,3 2-2,-1-3 0,6 1 2,-8 0 1,2-1 2,1-1-6,1 1 3,-1 0 0,4 0-2,-4-1 2,2 1-2,-6 3 2,2-3 1,1 4 0,1-4 1,-1-1 2,-4 4 1,-1-1-3,3 0 2,-2 1-2,-2-2-4,4 1 3,-3-1 0,5-3-1,-2 4 4,3-2-3,-1 0-6,1 2 6,0-8-1,1 7-1,-1-1-1,-3 5 0,5-2 0,-3-2 3,1-3-3,0 4 0,1-1 0,-6-4 0,5 5 2,-4 2 2,-1 1-2,-1-4-5,2 1 3,-11 7 3,21-12-6,-9 7 2,2-5 2,-4 2 2,5 0-4,-1 1-2,1-3 1,1 2 1,1 0 0,1 3 0,0-5 1,-3 3-3,2-1 4,-2 0-1,1 2 0,-1-3 1,0 1 1,1-3 0,-2 5-1,-3-1-4,5 0 5,-4-2-1,-2 1 1,0 2-3,-1-3 0,-1 2 3,1-2-4,1 5 1,0-3-1,4 1 2,1-1 0,-4 0 1,4-3-1,0 3-1,4 1 0,-3-4-1,-1 3-1,-3 4 4,0-3 1,3 1-2,1-4-1,-6 6 0,2-2 4,-4-1-2,-8 6-2,17-12 3,-3 10-2,-7-4-1,-7 6 3,20-12 0,-14 7-4,-6 5 0,15-11 3,-5 2-1,0 6-3,-10 3 0,21-8 3,-11-2 0,-1 4 4,3 2-7,-12 4-1,22-12 6,-12 7 0,2 3-3,-2-4-2,1-1 3,1 3 0,-12 4 1,20-11-1,-8 5 3,-4 3-4,4-4 3,-3 2 2,-9 5-7,22-8 6,-12 3-1,2 2-1,-3-3 2,1 0-1,6-4 4,1 3-6,0 2 1,0-3 1,-5 5 0,0-2 1,6-1-4,-2 2-1,1-1 5,-2 0 5,2-1 2,-1 2 2,-3-1 5,-1-2 4,-1 3-2,-11 4 1,20-9 2,-11 6 1,1-2-1,-10 5-1,15-8-2,-3 3 2,-12 5-3,12-9-5,0 3 0,-3-1-1,6 0-4,-6 2 0,6-4 2,-3 6-3,-4-6 0,3 2-2,1 3-1,-12 4 0,18-6-1,-11 1 3,5 0-1,-12 5 0,12-8-2,-12 8 0,14-7-1,-14 7 0,14-8 3,-8 3-3,-6 5 0,14-8-1,-14 8 0,12-3 3,-4-2-7,-8 5 4,21-7-3,-9 4 1,-2 0-2,6-3 3,-3 1 1,-3 1 0,2-3-1,-1 4 1,-11 3-1,20-7 3,-10 5-1,-10 2-2,16-11 4,-8 8-2,-8 3 1,12-11 1,-3 7 1,-9 4 0,8-10 4,-8 10-2,12-5-2,-12 5-3,11-9 0,-11 9 2,10-8-2,-10 8-1,12-11 1,-12 11 3,8-9-2,-8 9-3,9-8 2,-2 5-4,-7 3 4,8-10 3,-8 10 0,0 0-1,14-10 3,-14 10-1,0 0 3,10-5-1,-10 5 2,0 0 2,7-10 1,-7 10 0,0 0 0,7-11 0,-7 11-2,0 0-1,0 0-3,0 0 0,7-11-2,-7 11 4,0 0-6,0 0 3,5-11-3,-5 11 2,0 0 0,7-8 4,-7 8-9,0 0 3,5-9 1,-5 9-1,0 0 2,0 0-3,0 0-2,0 0 1,0 0 3,0 0-12,-2-18-20,2 18-20,0 0-36,-15-6-43,15 6-39,-14-4-46,14 4-52,-15-4-150,15 4-448,-16-4 199</inkml:trace>
    <inkml:trace contextRef="#ctx0" brushRef="#br0" timeOffset="64378.1536">3728-8 6,'0'0'50,"0"0"-2,0 0-2,0 0 0,0 0-6,0 0-11,0 0 10,0 0-6,0 0-6,0 0 2,0 0-8,0 0-1,0 0 2,0 0-4,0 0 0,0 0-5,0 0 8,-20 22-4,20-22 3,-7 13-9,7-13 6,0 0 1,-9 11-2,9-11 1,-7 9 5,7-9 3,0 0-2,-6 9 1,6-9 0,0 0-2,-7 7-3,7-7 6,0 0-1,0 0 5,0 0-13,0 0 15,0 0-12,0 0 1,0 0 5,-9 7 10,9-7-2,0 0 9,0 0 0,0 0 6,0 0-5,0 0 6,0 0-4,0 0 2,0 0-3,0 0 0,0 0-6,0 0-4,0 0-6,0 0-2,0 0 1,0 0 2,-15-20-11,15 20 6,0 0-3,0 0-3,-7-14 0,7 14 3,0 0-3,-2-9-7,2 9 2,0 0-2,0-19-12,0 19 17,0 0-6,0-14 8,0 14-3,0 0 0,2-14-3,-2 14 1,0 0-2,-2-15 3,2 15-2,0 0-2,0-18-6,0 18 0,0 0 6,0-13-3,0 13 0,-3-16-1,3 16-4,0 0-2,0-20 4,-2 9 0,2 11-1,0-17-3,5 6 4,-5 11 4,0-20 5,0 20-4,4-17 2,-4 17-1,0-15-2,0 15-1,5-17 4,-3 9-2,-2 8 1,1-14 3,-1 14-2,5-14 0,-5 14 0,0-14 1,0 14-7,0 0 9,0-17-5,0 17-1,0-17-5,0 17 8,2-14-5,-2 14-4,0-14 5,0 14-2,2-14 0,-2 14 1,0-12 0,0 12-4,3-17 5,-3 17-2,0-12 4,0 12-3,0-16-1,0 16 3,2-12-2,-2 12 5,0-19 3,0 19-3,0-13-2,0 13 5,2-15-4,-2 15 0,5-14-1,-5 14-5,1-15 4,-1 15-3,-1-22 0,1 22-2,1-14 1,3 3 1,-4 11 1,2-20-2,-2 20-1,3-17 1,0 6 1,-3 11-4,4-14 1,-4 14 3,3-17 2,-3 17-1,4-15 1,-4 15-2,1-16 2,-1 16 0,4-15 3,-4 15-7,0-15 1,0 15-1,3-17 5,-3 17 1,4-15-3,-4 15-1,3-12 3,-3 12-4,2-14 6,-2 14-2,5-15-2,-5 15-1,5-16 3,-2 9-1,-3 7-4,0 0 1,2-20 3,-2 20-1,5-17 4,-5 17 3,2-13 1,-2 13 1,3-15 1,-3 15-5,2-18 6,-2 18-4,-2-13-1,2 13-1,0-17 0,0 17-3,0-13 2,0 13-3,-3-15 1,3 15-4,-2-16-1,2 16 0,-1-19 2,1 19-2,1-16 4,-1 16-3,2-18-1,-2 18-3,3-15 2,-3 15 18,4-19 0,-1 11-5,-3 8 2,4-13-1,-4 13 0,1-18-1,-1 18 4,5-13-5,-5 13-2,0-16 2,0 16-1,6-12 0,-6 12-4,1-14 2,-1 14-3,0-16 2,0 16-3,2-14 0,-2 14 0,5-15-5,-5 15 3,0-19-4,0 19 3,4-17-2,1 7 0,-5 10-1,1-15 2,-1 15-1,5-13 1,-5 13 1,2-16 4,-2 16 1,2-19 1,-2 19-1,3-10 5,-1 0 4,-2 10-2,2-16-7,-2 16 4,0-16 0,0 16-2,1-16-3,-1 16 2,-1-18-4,1 18 1,1-19 3,-1 8-3,0 11-3,0-21 5,4 6-4,-4 0 2,0 15 0,-4-20-2,4 7 2,0 13 1,-1-24-2,2 12 1,-1 12-2,6-27 1,-6 15 0,0 1 2,1-2-2,-1 13 4,0-24 3,0 11 2,0 13-1,-1-21 3,1 21-1,-2-18-1,2 18 6,2-18-9,-2 18-2,-2-15 1,2 15 2,2-15-3,-2 15-4,0-20 4,0 20-2,0-13 2,0 13 0,-2-27-8,2 27 1,2-13 6,-2 13 2,0-18-5,0 18-3,-2-20 0,2 20 2,0-13-5,0 13 0,-5-17 3,5 17-1,-4-24 1,4 17 1,0 7 1,-3-17-5,3 17 0,3-15-1,-3 15 1,-5-16 1,5 16 3,-2-17 1,2 17-4,-3-15 0,3 15 6,0-16-8,0 16 6,0-18-1,0 18-2,3-15 1,-3 15 1,0-15-3,0 15 1,2-13-1,-2 13 4,0-12-5,0 12-2,0 0 10,2-19-7,-2 19-2,0 0 4,3-17-4,-3 17 2,2-9 2,-2 9 6,0 0-11,0 0 0,2-15 0,-2 15 1,0 0 2,0 0-14,0 0-7,0 0-10,0 0-17,0 0-21,0 0-30,-4-15-25,4 15-42,0 0-42,0 0-31,0 0-17,0 0-157,0 0-447,0 0 198</inkml:trace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14.43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736A31C-68ED-4162-BCD2-B3C4D479CC8C}" emma:medium="tactile" emma:mode="ink">
          <msink:context xmlns:msink="http://schemas.microsoft.com/ink/2010/main" type="writingRegion" rotatedBoundingBox="4583,11057 6468,11088 6457,11725 4572,11695">
            <msink:destinationLink direction="with" ref="{014CFC4D-B4E4-4A35-AB59-98D729138AAC}"/>
            <msink:destinationLink direction="with" ref="{CC06A21A-50A7-43E5-960D-BAE2344B7C89}"/>
          </msink:context>
        </emma:interpretation>
      </emma:emma>
    </inkml:annotationXML>
    <inkml:traceGroup>
      <inkml:annotationXML>
        <emma:emma xmlns:emma="http://www.w3.org/2003/04/emma" version="1.0">
          <emma:interpretation id="{F8424C80-BC26-4D94-B25F-C9AD90448498}" emma:medium="tactile" emma:mode="ink">
            <msink:context xmlns:msink="http://schemas.microsoft.com/ink/2010/main" type="paragraph" rotatedBoundingBox="4583,11057 6468,11088 6457,11725 4572,11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ECF966-5EE5-45DA-BF0C-9EA2FD6A7770}" emma:medium="tactile" emma:mode="ink">
              <msink:context xmlns:msink="http://schemas.microsoft.com/ink/2010/main" type="line" rotatedBoundingBox="4583,11057 6468,11088 6457,11725 4572,11695"/>
            </emma:interpretation>
          </emma:emma>
        </inkml:annotationXML>
        <inkml:traceGroup>
          <inkml:annotationXML>
            <emma:emma xmlns:emma="http://www.w3.org/2003/04/emma" version="1.0">
              <emma:interpretation id="{66B4E920-A7E4-46D2-B904-8A19AF0F681D}" emma:medium="tactile" emma:mode="ink">
                <msink:context xmlns:msink="http://schemas.microsoft.com/ink/2010/main" type="inkWord" rotatedBoundingBox="4583,11057 5337,11070 5327,11634 4574,11622"/>
              </emma:interpretation>
              <emma:one-of disjunction-type="recognition" id="oneOf0">
                <emma:interpretation id="interp0" emma:lang="en-IN" emma:confidence="0">
                  <emma:literal>a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d</emma:literal>
                </emma:interpretation>
                <emma:interpretation id="interp3" emma:lang="en-IN" emma:confidence="0">
                  <emma:literal>at</emma:literal>
                </emma:interpretation>
                <emma:interpretation id="interp4" emma:lang="en-IN" emma:confidence="0">
                  <emma:literal>as</emma:literal>
                </emma:interpretation>
              </emma:one-of>
            </emma:emma>
          </inkml:annotationXML>
          <inkml:trace contextRef="#ctx0" brushRef="#br0">-1269 60 121,'0'0'123,"14"-8"-4,-14 8 4,13-4 0,-13 4 4,0 0-5,9-8 2,-9 8-9,5-9-8,-5 9-4,0 0-4,0 0-13,0 0-4,-3-17-4,3 17-5,0 0 1,-4-17-1,4 17-6,-7-9 1,7 9-6,-12-10-5,12 10-6,-10-14-3,10 14 0,-12-9-3,4 3-1,-3 0-5,11 6 0,-15-10 0,15 10-7,-26-3-6,16 1-1,10 2 0,-31 0-4,18 4-2,-4-3-3,-4 6 3,2 1-5,4-1 1,-7-1-4,6 8 5,-2-5-3,2 3-1,-1 0 1,3 1 1,3-2-1,-5 6-3,4 3 2,2-9 0,1 8-9,-1-1 9,2 0-2,1-1-2,3 1 2,-2 3 1,2-3-2,2-1 2,-1 1-3,3 6-1,0-5 0,2 2 2,-2 4-1,1-6 0,1-3-4,2 0 5,-4 0-1,6 4 3,-2-7-8,1-2 5,-3-1-4,-2-10 4,5 17-4,-5-17 6,8 9-5,-8-9 6,11 8 2,-11-8 0,13 0 1,-13 0 0,21-11-2,-11 6 1,9-6-1,-2 2-4,-2-3 4,1 0-1,1 0-4,-2-3 3,0 1-2,-3-1 2,4 3 0,-6-3-5,4 3 4,-1-2-4,-4 0-4,4 1 4,-2 3-2,-1-8 0,-3 6 1,5-4 3,-2 3-4,-5-2 1,9-2-3,-6 1 4,-1-3-3,2-1-1,1-3 1,-3 7 4,5-4-5,-9 3 8,4 1 5,2 0 3,-3 2 5,-1 1 5,-5 13 5,6-20 7,-1 14 3,-5 6 7,7-15 1,-7 15 5,1-10-6,-1 10 0,0 0-4,0 0-4,4-14-4,-4 14-4,0 0-11,0 0 7,0 0-5,0 0-5,0 0 1,0 0-9,-14 42 5,7-26 7,2 4-11,-3 6-3,4 5 2,-1-2-3,-5 3 1,5-3-5,3-2 4,-2 1-3,3 4 0,1-4 1,1-4-1,-1 0-2,4-6 0,-1 0 5,4 2-11,2-8 19,-2 4-9,1-4-9,6 0-4,-6-8-23,9 0-25,2-4-28,3-2-49,1-4-46,7-6-40,15-10-41,-4-4-51,-14 7-172,7-7-520,-5 7 231</inkml:trace>
        </inkml:traceGroup>
        <inkml:traceGroup>
          <inkml:annotationXML>
            <emma:emma xmlns:emma="http://www.w3.org/2003/04/emma" version="1.0">
              <emma:interpretation id="{7239F3D9-00F9-40C8-B653-361F480834B5}" emma:medium="tactile" emma:mode="ink">
                <msink:context xmlns:msink="http://schemas.microsoft.com/ink/2010/main" type="inkWord" rotatedBoundingBox="5995,11092 6467,11100 6457,11725 5985,11718">
                  <msink:destinationLink direction="with" ref="{BC37275D-D876-4BB7-BC50-BB6B5B3C7398}"/>
                  <msink:destinationLink direction="with" ref="{998EA9D8-AEBC-4469-B8CC-EA7E23DDB82D}"/>
                  <msink:destinationLink direction="with" ref="{24745B37-D959-46D6-B429-304F1B6669F2}"/>
                  <msink:destinationLink direction="with" ref="{6DFC16CA-706A-42A6-AFEF-FDCC5882B4B0}"/>
                  <msink:destinationLink direction="with" ref="{BE552DBE-51AE-4CD6-9410-2822172B062B}"/>
                  <msink:destinationLink direction="with" ref="{23385200-2FBF-45FF-A8E3-5F99E5A2BD64}"/>
                </msink:context>
              </emma:interpretation>
              <emma:one-of disjunction-type="recognition" id="oneOf1">
                <emma:interpretation id="interp5" emma:lang="en-IN" emma:confidence="0">
                  <emma:literal>In</emma:literal>
                </emma:interpretation>
                <emma:interpretation id="interp6" emma:lang="en-IN" emma:confidence="0">
                  <emma:literal>of</emma:literal>
                </emma:interpretation>
                <emma:interpretation id="interp7" emma:lang="en-IN" emma:confidence="0">
                  <emma:literal>off</emma:literal>
                </emma:interpretation>
                <emma:interpretation id="interp8" emma:lang="en-IN" emma:confidence="0">
                  <emma:literal>often</emma:literal>
                </emma:interpretation>
                <emma:interpretation id="interp9" emma:lang="en-IN" emma:confidence="0">
                  <emma:literal>of*</emma:literal>
                </emma:interpretation>
              </emma:one-of>
            </emma:emma>
          </inkml:annotationXML>
          <inkml:trace contextRef="#ctx0" brushRef="#br0" timeOffset="-20913.6248">19 0 13,'-11'6'79,"11"-6"-7,0 0-22,0 0 9,0 0-9,0 0 0,0 0-8,-5 8-4,5-8-1,0 0-5,0 0-4,0 0-26,0 0-8,-3 14-14,3-14-68,0 0-95,0 0 42</inkml:trace>
          <inkml:trace contextRef="#ctx0" brushRef="#br0" timeOffset="-15536.9684">-161 163 30,'-13'5'91,"13"-5"-13,-11 7-9,11-7-2,-8 11-8,8-11 3,-9 5 3,9-5-10,0 0 1,-12 7-11,12-7-7,0 0-2,0 0-5,-8 10-3,8-10 12,0 0-5,-9 7 0,9-7-2,0 0-5,0 0-6,-6 8 0,6-8 1,0 0-2,0 0-5,0 0 2,0 0 1,0 0-1,0 0-6,0 0 2,0 0 0,0 0-9,0 0-2,0 0 7,0 0-3,0 0 1,0 0-3,0 0-1,30 1-14,-13-5-2,2-1-9,-2-2-7,4-1-12,-3 0-15,10-4-19,-11 4-10,0-1-66,-2-1-162,4 4 72</inkml:trace>
          <inkml:trace contextRef="#ctx0" brushRef="#br0" timeOffset="-15215.9543">-229 297 48,'0'0'84,"-7"8"-5,7-8-2,0 0-1,0 0-11,-10 7 1,10-7-4,0 0-6,0 0-5,-9 7 0,9-7-9,0 0 11,0 0-8,0 0-13,0 0 9,0 0-12,0 0-1,0 0 1,0 0-5,0 0 1,0 0 1,0 0-12,0 0-6,50-20-2,-30 10-17,1 3 3,5-4-9,-6 2-25,2 1-15,-3-3-9,-2 5-23,2 1-50,-4-3-148,-1 4 66</inkml:trace>
          <inkml:trace contextRef="#ctx0" brushRef="#br0" timeOffset="-15901.8092">-116 133 32,'0'0'93,"0"0"1,-9 7-1,9-7-6,0 0-5,0 0-8,-13 3-1,13-3-6,0 0-5,0 0-3,-7 7-2,7-7-10,0 0-2,0 0 8,0 0-13,0 0-9,0 0 1,0 0-6,0 0-5,0 0-4,0 0 3,0 0 3,0 0-3,0 0-11,0 0 0,0 0-2,0 0-2,0 0 3,0 0-2,0 0-5,0 0 9,0 0-8,0 0-1,0 0-8,0 0-9,0 0-14,0 0-10,0 0-6,36-2-19,-36 2-21,0 0-84,18 0-183,-18 0 81</inkml:trace>
          <inkml:trace contextRef="#ctx0" brushRef="#br0" timeOffset="-14260.2316">-137 336 98,'0'0'141,"0"0"-12,-15 0-2,15 0-4,0 0-4,0 0-8,0 0-2,0 0-13,0 0-4,0 0-9,0 0-5,0 0-12,0 0-2,0 0-8,0 0-6,0 0-2,0 0-7,0 0-6,0 0 1,0 0-1,0 0-3,0 0-7,0 0 5,0 0-7,0 0-2,0 0-6,0 0 0,0 0-4,29-20 3,-21 12-1,11 0 1,0-1-2,2 2-3,-4-5-12,7 2-9,3-4-10,-2 0-12,-1 3-5,2-6-18,-7 7-4,10-5-16,-5 4-10,-7 4-3,2-3-6,-11 7-8,1 0-6,-9 3-87,8-6-213,-8 6 95</inkml:trace>
          <inkml:trace contextRef="#ctx0" brushRef="#br0" timeOffset="45024.1488">-46 176 2,'0'0'68,"0"0"-6,0 0-3,0 0-3,0 0-16,0 0 19,0 0-8,0 0-3,0 0-2,0 0 6,0 0-13,0 0 9,0 0-3,0 0-9,0 0 4,0 0 3,0 0-4,0 0 4,0 0 11,0 0-7,0 0-6,0 0 2,0 0-4,0 0-2,0 0-3,0 0-3,0 0-1,0 0 2,0 0-10,0 0 0,-10 5-9,10-5 4,0 0 0,0 0 3,0 0-5,0 0-5,0 0 6,0 0 6,0 0 9,0 0-14,0 0-1,0 0-5,0 0-2,0 0 6,0 0-5,-12-20 3,12 20-1,0 0-6,-4-13 4,4 13-1,-7-8 0,7 8 1,0 0-6,-5-18 8,5 18-12,-3-10 1,3 10 5,-5-15-1,5 15 0,-2-17 1,2 17 1,0-15-5,0 15-1,2-16-2,-2 16-5,1-18 7,5 10-2,-6 8 2,5-17-9,-5 17-13,3-12-21,-3 12-26,7-14-28,-7 14-142,-2-16-257,2 16 114</inkml:trace>
          <inkml:trace contextRef="#ctx0" brushRef="#br0" timeOffset="45731.9725">-75 176 58,'0'0'65,"0"0"-4,0 0-1,0 0 2,0 0 0,0 0-5,0 0 2,0 0 3,0 0 2,0 0 1,0 0-7,0 0 3,0 0-13,0 0 0,0 0-11,0 0 7,0 0-10,0 0-6,0 0 0,0 0-2,0 0-2,0 0-6,0 0-4,0 0 1,5-26 8,-5 26-8,0 0 5,7-10-9,-7 10-1,0 0 13,7-8-8,-7 8 3,0 0-12,0 0-5,1-15 8,-1 15-1,0 0 1,5-10-6,-5 10 3,0 0-1,0 0-1,0 0 0,0-15 2,0 15-6,0 0 9,2-13-7,-2 13 9,0 0-1,0 0-9,2-14 12,-2 14 2,0 0 3,0 0 1,-2-17-10,2 17 5,0 0 7,0 0-1,2-16-7,-2 16 0,0 0-1,0 0 0,0 0-4,0 0 1,0 0-1,0 0 4,2-10-4,-2 10-2,0 0 1,0 0-3,0 0-1,0 0-7,0 0-7,0 0-6,-6-18-15,6 18-10,0 0-26,-5-15-43,5 15-114,-5-14-243,3 0 108</inkml:trace>
          <inkml:trace contextRef="#ctx0" brushRef="#br0" timeOffset="47427.9776">-22 355 1,'0'0'77,"0"0"3,-4-13-9,4 13-3,0 0-2,-5-15 1,5 15-7,-3-8-4,3 8-4,0 0-3,0 0 7,-5-12-8,5 12-5,0 0-7,0 0 6,-5-11-9,5 11-4,0 0 1,-6-12-5,6 12-11,0 0 12,0 0-9,-5-15 7,5 15-2,0 0-11,-1-12 12,1 12-2,0 0 0,0 0-6,-4-14 4,4 14-4,0 0 6,0 0 14,-2-17-13,2 17 3,0 0 3,0 0-5,-1-17 3,1 17-3,0 0 7,0 0-8,-5-13 1,5 13-6,0 0 3,-4-10-2,4 10-3,0 0-6,0 0 2,-7-10 6,7 10-9,0 0 3,0 0 1,-6-12-4,6 12-2,0 0-6,-9-8-13,9 8-25,0 0-9,-7-9-20,7 9-27,0 0-22,-7-11-96,7 11-230,0 0 101</inkml:trace>
          <inkml:trace contextRef="#ctx0" brushRef="#br0" timeOffset="-14627.0206">-191 440 5,'0'0'68,"0"0"-1,0 0 4,0 0-12,0 0-4,0 0 2,0 0-5,0 0-5,0 0-1,0 0-3,0 0-11,0 0 3,0 0-17,15-14-4,-15 14-15,20-14-13,-9 10-13,4-6-34,0 0-34,8-2-102,-3 0 45</inkml:trace>
          <inkml:trace contextRef="#ctx0" brushRef="#br0" timeOffset="-6676.0197">-190 410 63,'0'0'106,"-6"-12"-9,6 12 5,0 0-6,-4-14-5,4 14-4,0 0 0,-2-14 0,2 14-3,0 0-2,0 0 0,-3-15-2,3 15 6,0 0-11,0 0-5,0-15-1,0 15-7,0 0-3,0 0-3,0-15-5,0 15 2,0 0-10,0 0-4,0 0 1,0 0-5,0 0-6,0 0-5,0 0-3,0 0-1,0 0-3,0 0-6,0 0 2,0 0-1,0 0-1,31 17-3,-21-7 0,0 2-1,0 5 1,4-2-13,1 1-19,1-2-15,-2 4-2,-4-3-12,3 2-10,5 3-11,-3-5-7,2 1-7,-7 1-8,4-7-9,-6 4-13,-1-3-96,-3-2-233,-4-9 103</inkml:trace>
        </inkml:traceGroup>
      </inkml:traceGroup>
    </inkml:traceGroup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24.8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14CFC4D-B4E4-4A35-AB59-98D729138AAC}" emma:medium="tactile" emma:mode="ink">
          <msink:context xmlns:msink="http://schemas.microsoft.com/ink/2010/main" type="inkDrawing" rotatedBoundingBox="4046,12601 6231,11320 6287,11415 4102,12697" semanticType="underline" shapeName="Other">
            <msink:sourceLink direction="with" ref="{6736A31C-68ED-4162-BCD2-B3C4D479CC8C}"/>
          </msink:context>
        </emma:interpretation>
      </emma:emma>
    </inkml:annotationXML>
    <inkml:trace contextRef="#ctx0" brushRef="#br0">2210-2 79,'-5'-14'101,"5"14"-5,0 0-4,0 0 1,0 0-8,0 0 0,0 0-8,0 0-3,0 0-2,0 0-3,0 0-7,0 0-6,0 0-3,0 0-13,0 0 2,0 0-2,0 0-6,0 0-9,0 0 3,0 0-6,-26 8-7,26-8 3,-20 13-3,6-2 3,-10 1-7,2 6 1,-4-1-1,-1 4-6,-12 11 9,-2-1 0,-4-2-5,-1 2-2,0 3-2,-7 0 2,0 0 4,-17 14-5,5-3 2,12-10 1,-1-4-3,1 4-1,-16 10-3,20-14-1,-1 4-9,-3-1 16,-1 0-4,-21 8 4,6 1-10,-8-4-15,-1 2-11,-2 0-14,-6-2-12,-1 2-15,-2-6-7,0 6-6,1-3 1,2-1-9,-1 0-78,3 2-181,6-3 80</inkml:trace>
  </inkml:traceGroup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26.0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C37275D-D876-4BB7-BC50-BB6B5B3C7398}" emma:medium="tactile" emma:mode="ink">
          <msink:context xmlns:msink="http://schemas.microsoft.com/ink/2010/main" type="inkDrawing" rotatedBoundingBox="7507,14844 9324,14175 9336,14210 7519,14879" semanticType="callout" shapeName="Other">
            <msink:sourceLink direction="with" ref="{BF2BC424-44EF-4DE7-9D6F-3685C2BF98FF}"/>
            <msink:sourceLink direction="with" ref="{7239F3D9-00F9-40C8-B653-361F480834B5}"/>
          </msink:context>
        </emma:interpretation>
      </emma:emma>
    </inkml:annotationXML>
    <inkml:trace contextRef="#ctx0" brushRef="#br0">1829 0 28,'0'0'69,"0"0"-7,0 0 7,0 0-4,0 0 3,0 0 1,0 0-9,0 0-4,0 0 11,0 0-16,0 0-12,0 0 9,0 0 2,0 0 1,0 0 1,-41 0-4,41 0-8,-13 4 3,13-4 3,0 0-7,-24 1-1,17 3 6,7-4-8,-21 4-2,11-1-3,10-3-3,-24 6-2,5 4 2,2-3-7,-5-2 0,-2 8 5,0-2-2,-7 1-4,-13 6-5,-2-1 4,0 2-1,-5 4-4,-7-3-4,-1 8 4,-19 3 3,-6 1-1,4 3-7,-2-3-11,0-1-23,-2-1-18,-8-2-14,2 0-18,4 0-2,3 0 0,21-8-14,-25 7-3,24-9-6,-16 9-65,21-10-179,0 2 79</inkml:trace>
  </inkml:traceGroup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12.84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5BD1A85-522A-4554-AB4F-D0D599583D8B}" emma:medium="tactile" emma:mode="ink">
          <msink:context xmlns:msink="http://schemas.microsoft.com/ink/2010/main" type="inkDrawing" rotatedBoundingBox="12706,11839 13169,12311 13121,12358 12658,11885" semanticType="callout" shapeName="Other">
            <msink:sourceLink direction="with" ref="{BF2BC424-44EF-4DE7-9D6F-3685C2BF98FF}"/>
            <msink:sourceLink direction="with" ref="{DEB7F08D-2068-4BF2-BC5F-BFD77B329FB4}"/>
          </msink:context>
        </emma:interpretation>
      </emma:emma>
    </inkml:annotationXML>
    <inkml:trace contextRef="#ctx0" brushRef="#br0">0 26 25,'5'-7'101,"-5"7"0,13-5-12,-13 5-3,9-4-4,-9 4 6,0 0 10,14-7-11,-14 7 7,0 0 6,0 0-10,0 0 0,7-6-2,-7 6-3,0 0-12,0 0 1,0 0-12,0 0-2,0 0-12,0 0 3,0 0-12,0 0-5,0 0-3,15 0-3,-15 0-6,0 0 13,0 0 9,10 9-4,-10-9 8,7 8-2,-7-8 0,12 11-2,-12-11-2,7 13-3,0-9-2,-7-4 1,8 12-2,-4-4-1,-4-8-4,11 14 4,-4-8-2,-3 2 7,4-2-2,-1 2 0,-7-8-4,15 17-3,-8-13-3,2 3 7,-2 1 2,1-3-4,-8-5-4,14 13 3,-6-6-1,1-2 2,-2 5-2,-7-10-3,13 12 16,-7-3-5,-1 0-4,2-1-1,-1 0 0,-1 0-3,4 3-3,-2-2 0,-4-2-5,4 3-1,0-2-3,0-1 0,0 1-1,-1 0 3,-6-8 0,11 14-2,-3-8 2,-8-6 2,9 12 1,-2-5 0,-1-3-2,-6-4 4,14 13 3,-9-7-11,-5-6 2,12 9 3,-5-2-3,-7-7 5,12 12-4,-4-7-3,-8-5 0,11 8-2,-11-8-2,12 8 2,-12-8-3,8 12-2,-1-9 0,-7-3 0,9 9-6,-9-9-2,3 8 3,-3-8 0,7 9-1,-7-9 2,0 0-3,7 9-2,-7-9 1,0 0 1,0 0 2,0 0-5,0 0 1,0 0-27,0 0-29,0 0-37,0 0-50,0 0-57,0 0-76,0 0-241,0 0-555,0 0 245</inkml:trace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17.9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4933830-6F2B-4971-86F0-D9F41D4774C5}" emma:medium="tactile" emma:mode="ink">
          <msink:context xmlns:msink="http://schemas.microsoft.com/ink/2010/main" type="inkDrawing" rotatedBoundingBox="12987,12110 14062,12280 13960,12925 12885,12755" semanticType="callout" shapeName="Other">
            <msink:sourceLink direction="with" ref="{BF2BC424-44EF-4DE7-9D6F-3685C2BF98FF}"/>
            <msink:sourceLink direction="with" ref="{4F176A7B-8AF3-4980-AF68-AAF36361FE26}"/>
          </msink:context>
        </emma:interpretation>
      </emma:emma>
    </inkml:annotationXML>
    <inkml:trace contextRef="#ctx0" brushRef="#br0">7103 1392 28,'0'0'45,"14"-11"-9,-14 11 6,13-8-9,-13 8 6,11-6 2,-11 6 3,8-6 5,-8 6 3,0 0 7,12-8-4,-12 8 7,0 0-6,7-7-14,-7 7 10,0 0 10,7-15-2,-7 15 6,7-7-1,-7 7-11,3-16-3,-3 16 0,2-17 11,-2 17 4,5-12 2,-5 12-5,7-17 8,-7 17 0,0-19 5,0 19-3,0-18 1,0 18-2,-2-19-4,-2 8-1,4 11-6,-1-20 4,-1 8-7,2 12-4,-7-22-4,2 13 1,5 9-3,-7-17-1,6 8-4,1 9 0,-7-18-1,7 18-6,-9-13 1,9 13-4,-5-12-7,5 12 0,-8-8-1,8 8 2,-7-8-4,7 8-3,-11-7-2,11 7 1,0 0-5,-13-5-1,13 5 20,-12-3-7,12 3-2,0 0-2,-26 1 0,26-1-5,-22 2 4,12 2-5,0-1-2,-2 3-3,1 1-3,-2 0 1,-4 6 1,1-1 3,-4 5-4,-4 3 1,3 0 4,-3 3 3,-5 9 7,7-6-8,-2-3 0,-5 11 6,5-9-4,-1 7-1,6-5 1,7-4 1,0-1 3,9 1 2,-3-5 5,6 2-2,2 2 6,5-5 0,5 8 1,3-3 2,2 3 7,6-9-3,2 4-7,4-5 1,14 0-3,5-4-3,5-7 9,0-2-12,6-5-3,3-3-2,20-9-20,-19 4-13,-1 1-21,-1-2-14,-6-4-14,-4 6-11,0-7-13,-5 7-14,-10 0-15,-5 0-27,-5 1-24,3-3-31,-12-1-21,0 4-34,-5-4-140,-4 1-422,-1-2 186</inkml:trace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30.2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98EA9D8-AEBC-4469-B8CC-EA7E23DDB82D}" emma:medium="tactile" emma:mode="ink">
          <msink:context xmlns:msink="http://schemas.microsoft.com/ink/2010/main" type="inkDrawing" rotatedBoundingBox="5460,12021 8372,14439 8149,14708 5237,12290" semanticType="callout" shapeName="Other">
            <msink:sourceLink direction="with" ref="{BF2BC424-44EF-4DE7-9D6F-3685C2BF98FF}"/>
            <msink:sourceLink direction="with" ref="{7239F3D9-00F9-40C8-B653-361F480834B5}"/>
          </msink:context>
        </emma:interpretation>
      </emma:emma>
    </inkml:annotationXML>
    <inkml:trace contextRef="#ctx0" brushRef="#br0">0 272 50,'0'0'92,"0"0"-19,0 0 4,0 0 2,0 0-8,19 34-12,-16-26-6,-3-8 5,6 14-5,-6-14-4,6 13-4,-6-13-3,4 10-9,-4-10 8,5 8-2,-5-8 0,0 0 13,0 0 0,0 0-6,7 5-1,-7-5 5,0 0-11,0 0-2,0 0 3,0 0-2,0 0-7,3-30-3,-3 30 10,0-19-4,0 19-7,-3-15-3,3 15 1,-2-24 2,2 9-5,-3 4-4,-1-3 3,1-2-3,1 0 1,0 0-2,-1-1 5,3 3 1,-3 1 0,3-3 4,0 16 3,0-25-7,0 25-2,0-22 3,0 13 2,0 9-2,3-19 3,-3 19-1,3-17 1,-3 17 4,2-16 15,-2 16-12,0 0-2,2-10-3,-2 10-7,0 0-2,0 0 1,7-10-2,-7 10-8,0 0 2,0 0 0,0 0-4,0 0 3,0 0-3,27 12-2,-19-6 0,3 0-1,1 2 0,-2 0 3,5 0-5,1 2 3,2 1-6,0 0 2,-3-3 3,0 0-3,-1 4 0,5 1 0,-4-6 0,-1 1 0,1 0-3,0 0 4,1 0-3,-6-1 1,2-2-1,-2 2-1,1 1 2,-5-2-1,-6-6-1,16 7 2,-8-5 0,-8-2-1,11 6 10,-11-6-10,0 0 1,8 7 2,-8-7 0,0 0 0,0 0 4,0 0-5,0 0 3,0 0-4,0 0 2,0 0-5,-17 17 1,17-17-7,-20 6 0,14-2-2,-6 1-2,12-5 2,-22 6-1,9-1-4,2 2 4,-4-4 0,5 4 0,-2-4 0,1 5 2,-2-5-1,1 1 2,0-1 1,3 2 2,-1 3 0,0-2 1,0-1 0,10-5-2,-21 11-2,9-5 1,4 0 0,-1 0-1,9-6 6,-15 8-4,4-2-3,5 2 7,6-8 0,-14 6-1,14-6-3,-7 7-5,7-7-8,0 0 0,0 0-4,-10 4-3,10-4-2,0 0 3,0 0 5,0 0 2,0 0 5,0 0-2,0 0-6,34-24 7,-24 19 0,-1-3-2,1 0 3,2-4 1,-2 5-1,4-3 7,-5 0-1,-1 2 3,4 1-2,-3 2 2,-9 5-3,10-12 9,-10 12-5,12-7 1,-12 7 1,5-7 8,-5 7 0,0 0-1,0 0-4,0 0 5,0 0-2,5-11-4,-5 11 1,0 0-3,0 0 0,0 0 0,0 0-3,0 0 1,-44 13-12,33-8 1,-2 2-3,2-4 2,-1 2-6,1-1 1,0 0-3,11-4 1,-17 5-7,17-5 5,-13 3 2,13-3 1,-14 5-8,14-5 3,0 0-1,0 0 8,0 0-6,0 0 1,0 0 2,0 0 3,0 0-1,0 0 6,0 0 2,0 0 2,20-41 0,-15 33 4,-1-2-6,-4 10 5,8-20 0,-2 13 2,-6 7 4,0-15 2,0 15 4,0 0 2,-2-15-3,2 15 5,0 0-5,-5-14 4,5 14-1,0 0 0,-9-7-2,9 7 1,0 0 3,-8-8-1,8 8 2,0 0-6,0 0 4,0 0 2,0 0-3,0 0-3,-12-7 5,12 7 1,0 0 1,0 0 1,0 0-5,0 0 12,0 0-4,0 0 5,0 0 7,0 0-2,0 0-1,0 0 0,0 0-2,0 0 2,0 0-2,-16-1-4,16 1 1,0 0 0,0 0 6,0 0 1,0 0-4,0 0 2,0 0 1,0 0-1,0 0-7,0 0 1,0 0-3,0 0-1,0 0-1,0 0-4,0 0 0,0 0 1,0 0-2,0 0 0,0 0-3,0 0 0,0 0 1,0 0 1,0 0 1,0 0 1,0 0 3,7 28 3,-7-28-3,0 0-1,5 17-1,-5-17 0,7 11-2,-2-2 0,-5-9 2,7 9 0,0-1-2,-7-8-1,12 14 0,-5-8-1,0 2 6,1 1-5,2-1-1,-1 1 7,3-4-4,-5 2-2,1 1 1,1 1 2,-2-2 2,1 2 4,2-1 0,-1-1-2,1 5 3,-1-8 0,-1 5 0,-1-1-3,0 0 1,0-1-3,3 1 1,-3 3-2,1-3 0,1 1 1,-1-3-1,3 0 2,-1 2 3,-3 0-4,1 0-1,1 0 1,-1-2-3,-8-6 1,19 14 9,-12-6-12,1-1 3,-1-1-3,-7-6 3,12 8 0,-12-8-2,16 12 0,-10-9 0,1 4-1,-7-7 2,16 9 0,-9-6-5,-7-3 1,8 13 2,-1-10 0,-7-3-3,10 8 2,-3-3 5,-7-5-2,14 13 3,-8-7 3,-6-6 1,14 9-3,-7-4 5,-7-5-6,12 14 3,-5-11-2,-7-3 2,12 5-6,-12-5 3,15 8-4,-12-3 2,-3-5-3,16 7-2,-11-2-2,-5-5 3,14 8 2,-9-1-4,-5-7 3,13 8-1,-13-8-3,14 8-1,-14-8 4,10 5-1,-3 3-2,-7-8 3,14 10 0,-14-10 1,10 6-4,-5-2 0,-5-4 3,10 12-2,-10-12-1,11 8-3,-8-1 3,-3-7-3,12 8 4,-12-8-5,9 12 3,-3-6 5,-6-6-1,11 8 4,-4-1-8,-7-7-1,10 8 4,-3-1-4,-7-7-3,13 9 5,-13-9-1,9 12 0,-4-7 0,-5-5 3,10 8-2,-10-8 0,12 6-2,-3-3 3,-9-3 5,10 11-2,-10-11 1,8 6 0,-1-2 0,0 5-3,-7-9 9,9 8-7,-9-8-1,12 8-2,-12-8-4,8 7 6,-1-2-4,-7-5-3,9 8 4,-9-8 2,10 10 2,-3-5-6,-7-5 0,12 6-1,-4 1 1,-8-7-1,9 12 2,-1-8 0,1 0 2,-2 3-2,-7-7-1,15 9-3,-7-3 2,3-3-1,-6 5 0,-5-8 2,17 10-1,-9-5 1,1 3 2,0-1-2,-1-2 3,-8-5-1,14 11 4,-7-6-1,1 2-2,-8-7 3,9 13-2,-3-8 2,-6-5 7,11 10-2,-1-2 2,-10-8-3,12 12-1,-5-7 5,0 2-9,1-3 7,-8-4-6,14 12-3,-7-7 3,1 2-3,-8-7 1,16 9 2,-10-6 0,3 3-4,-1-1-1,1 1 4,1 0-3,-10-6 3,12 11-3,-5-8 2,2 5-3,-3-2 4,-6-6-5,14 11 4,-5-8-2,-9-3-1,12 11-3,-12-11 0,8 8 2,-8-8-1,9 8 5,-9-8-6,8 7 3,-1-2-1,-7-5-3,9 9 5,-9-9-4,10 11 3,-10-11-1,10 8 4,-3-2 0,-7-6 4,8 9 2,-8-9-6,9 13-1,-9-13 3,8 8 2,-8-8-1,9 12-7,-9-12 5,9 9 3,-3-3-5,-6-6 0,12 9 0,-12-9-1,5 12 10,-5-12-8,14 7-3,-7-1 3,-7-6-5,15 10 1,-8-5 3,0 2 4,2-1-4,-9-6-4,17 11 4,-7-5 3,-10-6-10,15 11 7,-6-5 9,-2-1-6,-7-5-2,12 12-1,-6-7-2,-6-5 8,16 12-5,-9-7-1,-1 1-4,-6-6 3,14 9 1,-7-4 0,-7-5-7,15 10 2,-11-6 5,-4-4-2,15 9 1,-10-6 0,-5-3 0,14 9-2,-6-6 2,-8-3-12,12 12 8,-5-8 3,-7-4-1,12 11 6,-5-6-7,-7-5 4,10 4-3,-3 3 1,-7-7-1,14 7-4,-14-7 2,8 10-1,-8-10 1,10 8 4,-10-8-4,9 8 5,-9-8 1,10 4-6,-10-4-1,5 9-1,-5-9 0,0 0 6,11 9-9,-11-9 2,10 5 6,-10-5-3,8 5 2,-8-5-4,12 11-1,-12-11 6,7 7 0,-7-7-1,10 10-2,-3-6 0,-7-4-5,0 0 5,14 11 0,-14-11-7,9 8 6,-9-8 2,10 6 3,-10-6-7,8 7 4,-8-7 1,11 10 7,-6-7-9,-5-3-1,10 7 1,-10-7 4,8 8-12,-8-8 11,9 7 1,-9-7-2,0 0-2,14 8 1,-14-8-1,6 5-3,-6-5 2,0 0 3,9 7 1,-9-7-7,10 6 6,-10-6 5,14 6-4,-14-6-7,10 4 4,-10-4 1,9 4-2,-9-4 2,10 6-4,-10-6 6,0 0-6,10 10 1,-10-10 2,9 9-2,-2-5 6,-7-4-4,0 0 2,12 12 8,-12-12-12,10 7 5,-10-7-2,8 8-1,-8-8-2,9 5 8,-9-5-12,10 3 6,-10-3 0,9 7 4,-9-7-4,8 6-2,-8-6 0,0 0-1,10 7 0,-10-7 4,0 0-3,0 0-1,12 5-1,-12-5 1,0 0 3,9 10-3,-9-10 1,0 0 5,7 10 2,-7-10-6,0 0-1,8 10 3,-8-10-1,9 5 2,-9-5-2,0 0-6,8 8 3,-8-8 10,0 0-10,14 5 3,-7 2 2,-7-7-3,10 9 3,-10-9 0,12 7-4,-12-7-3,9 5 12,-9-5-4,6 7-1,-6-7-3,7 9-1,-7-9 2,7 7 2,-7-7-4,5 10 4,-5-10 5,0 0-12,5 12 4,-5-12 2,7 6-3,-7-6-1,0 0 4,4 12 2,-4-12 0,0 0-3,10 7 0,-10-7-2,0 0 6,0 0-5,5 6 3,-5-6-6,0 0 2,0 0 6,7 12-11,-7-12 7,0 0 3,0 0-1,5 8-6,-5-8 3,0 0 3,7 8 2,-7-8-8,0 0 8,0 0 5,7 8-10,-7-8-10,0 0 5,10 6 5,-10-6 1,8 8 0,-8-8 7,9 6-8,-9-6 2,12 4 8,-12-4-9,0 0-6,10 8 6,-10-8-4,7 8 5,-7-8 0,7 10-3,-7-10-2,8 10 3,-8-10-1,7 10 5,-7-10-2,5 9-5,-5-9 4,9 12 1,-9-12-8,7 14 7,-4-8 2,-3-6-4,9 16 9,1-10 0,-5 2 4,7-1-4,-2 4 1,6-2-8,-6-5 4,-2 2-3,3-1 4,-3 1-5,-8-6 4,15 9 0,-8-3-3,2 1 8,-2 1-11,1-1 6,2-1 1,-4 2-2,-6-8-2,13 6-1,-13-6 11,9 8-2,-9-8-7,12 6 4,-12-6-5,0 0-4,8 8 8,-8-8-2,0 0-5,0 0 9,7 7-4,-7-7-6,0 0 5,0 0-1,0 0-12,9 7 17,-9-7-6,0 0 0,5 10-5,-5-10 1,0 0 10,8 11-6,-8-11 8,7 8-14,-7-8 8,5 7-4,-5-7 5,7 9-8,-7-9 7,10 11-9,-10-11 8,4 9 0,-4-9-4,8 8 3,-1-2 1,-7-6-5,12 10 11,-3-2 12,1-3 5,-2 2 4,6 3-4,0 0-9,-4-5-1,-1-2-3,-9-3-1,13 10-1,-13-10-1,14 6 4,-14-6-4,7 4-2,-7-4-1,0 0 1,7 7 5,-7-7-39,0 0-28,0 0-27,0 0-42,0 0-47,0 0-58,0 0-39,-45-11-60,30 7-201,-1-3-573,16 7 253</inkml:trace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9:04.1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C06A21A-50A7-43E5-960D-BAE2344B7C89}" emma:medium="tactile" emma:mode="ink">
          <msink:context xmlns:msink="http://schemas.microsoft.com/ink/2010/main" type="inkDrawing" rotatedBoundingBox="6023,11367 6101,7258 6218,7261 6140,11369" semanticType="verticalRange" shapeName="Other">
            <msink:sourceLink direction="with" ref="{6736A31C-68ED-4162-BCD2-B3C4D479CC8C}"/>
            <msink:sourceLink direction="with" ref="{19ED2533-F1A7-4943-82A5-588DA38D88A3}"/>
          </msink:context>
        </emma:interpretation>
      </emma:emma>
    </inkml:annotationXML>
    <inkml:trace contextRef="#ctx0" brushRef="#br0">12 4016 40,'7'4'57,"-7"-4"-7,0 0-10,8 9-4,-8-9 2,0 0-4,2 11-2,-2-11 6,0 0 3,0 0-6,0 0 5,-8 20-1,8-20-11,0 0 9,0 0-9,-11 8-3,11-8 10,0 0-9,0 0-5,0 0-12,0 0 7,-10 6-6,10-6-4,0 0 10,0 0-11,0 0 5,0 0-3,0 0 5,0 0-5,0 0-6,0 16 4,0-16-1,0 0-2,0 0 4,0 0 2,0 0-11,0 0 13,0 0-1,7 12-4,-7-12 17,0 0-18,0 0 1,0 0 5,0 0-4,0 0-3,0 0-3,0 0 2,0 0-3,0 0 11,0 0-13,0 0 9,0 0-3,7 8 3,-7-8 9,0 0 6,0 0 2,0 0 16,0 0-6,0 0 13,0 0-1,0 0 0,0 0 7,0 0 0,0 0-6,0 0-5,0 0 1,0 0-5,0 0-1,0 0-3,0 0 0,0 0-14,0 0 7,-2-42-4,2 42-5,0 0 2,3-16-4,-3 16-6,4-12 6,-4 12-4,7-14 2,-7 14-2,3-14 3,-3 14-4,5-16 3,-5 16 0,0-13 3,0 13-1,0-13 2,0 13 0,0-15-3,0 15 0,-5-19-2,5 19 0,-2-16 1,2 16 1,-5-21-3,5 12-2,0 9-1,-1-20 1,-1 7-4,2 13 1,2-20 0,-2 9 4,1-6-1,3 5 0,-4 12-4,3-20-2,-3 20 0,-2-22 2,2 11-1,0 11-4,-1-21 8,-3 10-5,4 11 2,-1-20 1,-1 8 2,2 12 0,-4-23-2,4 23 1,-3-20 1,3 7 1,0 13-2,0-23-4,0 10-1,0 13 2,0-27-2,0 17 1,0 10 3,2-22-5,-2 9 5,0 13 4,1-21-6,-1 12 2,0 9-5,4-21 4,-4 21 0,2-17 3,-2 17 0,0-16-1,0 16-2,0-15 3,0 15 0,0 0-5,-2-20 3,2 20-4,-4-16 4,4 16 1,0-19-8,0 19 5,-3-20-1,1 14-6,2 6 5,-3-22 1,6 4 0,-3 18-1,0-23 2,-3 15 0,3 8-2,0-25 2,0 25 4,3-20-5,-3 10 2,0 10-2,0-21 3,0 9 1,0 12-3,0-15 3,0 15 0,-3-17 0,3 17-2,3-19-1,-3 19 2,-3-13 0,3 13 0,-2-20 2,2 20-8,-2-17 9,2 17-8,0-19 2,2 8-2,-2 11 4,0-20-1,2 7-4,-2 13 3,3-21 0,-1 9 2,-2 12-9,3-16 9,-3 16-2,6-19-2,-6 10 2,1-5 1,-1 14-1,5-17 5,-5 17 6,0-19 0,0 19-1,4-18-1,-4 18-1,-2-19 1,2 10-2,0 9-6,0-20 4,0 20-5,0-14 5,0 14-2,0-18 2,0 18-1,-2-18-8,2 18 7,0-17-1,-1 6-2,1 11 0,1-17 1,-1 17 1,4-15-3,-4 15 4,3-16-5,-3 16 4,0-15-2,0 15 2,2-18-1,-2 18-2,0-16 1,0 16 2,0-19-2,0 19 3,2-12 0,-2 12-4,0-17 2,0 17-2,0-17 0,0 17 4,-2-15-4,2 15 0,0-20-1,0 20-1,0-20 3,2 12-2,-2 8-7,0-16 7,0 16 1,0-20-2,3 9 5,-3 11-4,3-21 2,-3 11-1,0 10-2,6-18 0,-6 18 3,1-18-2,1 11-3,3-4 2,-5 11 1,2-19-1,1 8 3,1 2-3,-4 9-1,5-18 1,-3 8 2,-2 10-1,1-18 5,-1 18 0,5-16 0,-1 9 2,-4 7-6,0-16 2,0 16 1,3-24-2,-1 16-1,-2 8 2,0-16-4,0 16 6,2-20-3,-2 20 1,0-22-9,0 12 16,0 10-8,-2-19 0,2 19-4,2-22 6,-2 22-4,0-22 2,-2 13-3,2 9 0,2-20-2,-2 20 2,-2-23 4,2 23-4,0-19-2,0 19 5,-2-21-3,-1 8 0,-1-2 0,3 4 1,1 11-1,-5-22 0,5 22-1,0-22 1,-2 13-2,2 9 2,0-23 2,0 12-2,0 11-3,0-22 7,0 9-5,2 0-1,-2 13 1,0-22 3,0 22-3,-2-21 3,2 10-5,0 11 4,0-19 2,2 7-3,-2 12-4,-6-16 1,6 16 5,0-21-1,0 21-3,4-19 1,-4 6 6,0 13-4,2-18-2,-2 18 0,0-26-1,1 17 3,-1 9-1,0-20-1,0 20 2,-1-21 1,1 21-4,1-22 2,-2 11-2,1 11 6,0-20-6,0 20 2,0-21 4,0 21-5,0-20 1,-2 9 1,2 11-2,0-20 1,0 20 0,0-17 3,0 17-4,0-20 2,0 20-2,2-20 2,-2 20-1,0-17 0,1 7-3,-1 10 4,0-18-2,0 18 5,4-18-1,-3 6-3,-1 12 0,2-15 1,-2 15 2,2-19 3,-2 19-3,0-15 2,0 15 19,0-20-3,0 8-2,0 12-4,-4-16-1,4 16 2,0-19-4,0 19-2,0-18 1,4 7-2,-4 11 1,-2-19-2,2 19-4,-2-21 3,2 21-1,0-19-2,0 19 0,0-21 0,2 10-1,-2 11 1,-2-19-3,2 19 3,-1-25 0,1 16-1,0 9 0,0-22 0,0 22 3,0-21 1,0 8-2,0 13 2,1-22-3,-2 10-1,1 12 1,0-21-3,0 21 1,0-22-1,1 12 1,-1 10-1,2-23-2,-2 14 1,2-2 4,-2 11 1,3-20-5,-3 20 1,2-21-2,-2 21 1,0-16 0,2 5 4,-2 11-4,0-17 4,0 5-1,5 0 0,-5 12 2,0-21 1,1 11-1,-1 10-1,0-21 1,0 21 1,-1-20 0,-1 11 0,2 9-1,-3-19 0,3 19-5,-2-16 3,2 16-6,-5-15 8,5 15-4,-2-17 2,2 17-6,0-16 5,0 16 0,-2-11 1,2 11-5,0 0 5,2-18-1,-2 18-3,0-10 2,0 10 0,0 0-1,0-18 1,0 18-1,0 0 1,2-15 3,-2 15-2,0 0 0,0-20 2,0 20-5,3-16 7,-1 5-9,-2 11 2,0-16 1,0 16-1,0-17 2,0 17-2,0-15-3,0 15 7,-2-16-1,2 16-3,0-17 2,0 17-1,0-13 8,0 13-9,-3-15 0,3 15 1,3-15 1,-3 15 2,-5-16-3,5 16 1,-2-17 2,2 17-3,-5-10 0,5 10 2,0 0-1,0-18 2,0 18-3,0 0 2,0 0-2,-1-20 1,1 20 1,0 0 0,0 0 3,1-10-1,-1 10-4,0 0 3,0 0-4,0 0 4,0 0 0,0 0 0,0-14 0,0 14-4,0 0 2,0 0 4,0 0-2,-7-12-1,7 12 1,0 0-2,0 0 5,0 0 1,-5-12-6,5 12 3,0 0-4,-3-18 3,3 18-2,-4-15-1,4 15 2,-3-17 0,3 17 1,-2-19-1,1 7-2,1 12 6,0-18-6,0 18 2,-6-20-5,6 20 1,-1-12 2,1 12 0,0 0-3,1-20 3,-1 20-2,0 0 4,0 0-1,-1-16-4,1 16 4,0 0-4,0 0 0,0 0 4,-5-8-12,5 8-10,0 0-13,0 0-4,0 0-10,0 0-6,0 0-10,0 0-8,0 0-5,0 0-15,-7-12-22,7 12-25,0 0-21,0 0-25,-9-8-21,9 8-116,-7-12-348,7 12 155</inkml:trace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9:09.0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A059BB8-EC44-4713-9939-92A2A064D896}" emma:medium="tactile" emma:mode="ink">
          <msink:context xmlns:msink="http://schemas.microsoft.com/ink/2010/main" type="inkDrawing" rotatedBoundingBox="13006,11961 13013,12167 12989,12167 12982,11962" semanticType="callout" shapeName="Other">
            <msink:sourceLink direction="with" ref="{DEB7F08D-2068-4BF2-BC5F-BFD77B329FB4}"/>
          </msink:context>
        </emma:interpretation>
      </emma:emma>
    </inkml:annotationXML>
    <inkml:trace contextRef="#ctx0" brushRef="#br0">21 205 35,'0'0'52,"0"0"2,0 0-1,0 0-14,0 0 9,0 0-4,0 0 4,0 0 0,0 0-8,0 0-5,0 0-2,0 0-3,-24-24 0,24 24-5,0 0-3,0 0 2,0 0-2,0-16-6,0 16-2,0 0 3,0 0-5,0 0 4,0 0-8,0 0 13,5-20-8,-5 20 3,0 0 0,0 0 0,0 0-7,-3-13 4,3 13 6,0 0-7,0 0 3,3-18-1,-3 18-3,0 0-1,2-9 3,-2 9 5,0 0 9,0 0-19,0-18 7,0 18-5,0 0-1,0 0 10,-2-18-10,2 18 2,0 0 3,-3-12-2,3 12-1,0 0 3,0 0-6,0 0 6,-2-14-7,2 14 17,0 0-15,0 0 14,0 0-2,0 0-3,2-19-6,-2 19-5,0 0-4,0 0 10,3-10-9,-3 10 5,0 0-1,0 0-2,0 0 2,0 0-6,0 0-1,0 0 10,0 0-4,0 0-11,0-14-17,0 14-13,0 0-19,0 0-30,0 0-27,0 0-65,0 0-191,0 0 85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0:49.9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C4A5B41-9B07-4592-BEB9-BB7DF0E75E72}" emma:medium="tactile" emma:mode="ink">
          <msink:context xmlns:msink="http://schemas.microsoft.com/ink/2010/main" type="writingRegion" rotatedBoundingBox="9333,14514 7106,14281 7210,13289 9437,13522"/>
        </emma:interpretation>
      </emma:emma>
    </inkml:annotationXML>
    <inkml:traceGroup>
      <inkml:annotationXML>
        <emma:emma xmlns:emma="http://www.w3.org/2003/04/emma" version="1.0">
          <emma:interpretation id="{6AE2B4D2-64B9-4EB4-9C9D-EF151F7620E8}" emma:medium="tactile" emma:mode="ink">
            <msink:context xmlns:msink="http://schemas.microsoft.com/ink/2010/main" type="paragraph" rotatedBoundingBox="9333,14514 7106,14281 7210,13289 9437,135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1FC5D0-5498-4524-ACDA-283CB65808BD}" emma:medium="tactile" emma:mode="ink">
              <msink:context xmlns:msink="http://schemas.microsoft.com/ink/2010/main" type="line" rotatedBoundingBox="9333,14514 7106,14281 7210,13289 9437,13522"/>
            </emma:interpretation>
          </emma:emma>
        </inkml:annotationXML>
        <inkml:traceGroup>
          <inkml:annotationXML>
            <emma:emma xmlns:emma="http://www.w3.org/2003/04/emma" version="1.0">
              <emma:interpretation id="{226125F6-767D-490D-9228-93BC223F64F9}" emma:medium="tactile" emma:mode="ink">
                <msink:context xmlns:msink="http://schemas.microsoft.com/ink/2010/main" type="inkWord" rotatedBoundingBox="8689,13712 9411,13739 9408,13814 8686,13787"/>
              </emma:interpretation>
              <emma:one-of disjunction-type="recognition" id="oneOf0">
                <emma:interpretation id="interp0" emma:lang="en-IN" emma:confidence="0">
                  <emma:literal>c</emma:literal>
                </emma:interpretation>
                <emma:interpretation id="interp1" emma:lang="en-IN" emma:confidence="0">
                  <emma:literal>*</emma:literal>
                </emma:interpretation>
                <emma:interpretation id="interp2" emma:lang="en-IN" emma:confidence="0">
                  <emma:literal>C</emma:literal>
                </emma:interpretation>
                <emma:interpretation id="interp3" emma:lang="en-IN" emma:confidence="0">
                  <emma:literal>¥</emma:literal>
                </emma:interpretation>
                <emma:interpretation id="interp4" emma:lang="en-IN" emma:confidence="0">
                  <emma:literal>€</emma:literal>
                </emma:interpretation>
              </emma:one-of>
            </emma:emma>
          </inkml:annotationXML>
          <inkml:trace contextRef="#ctx0" brushRef="#br0">6657 12509 133,'0'0'134,"-20"-3"8,20 3-20,-17-2-6,17 2-6,-16 0-3,16 0-11,0 0-4,-15 2-13,15-2-4,0 0-9,0 0-7,0 0-8,0 0-8,0 0 0,0 0-4,0 0-1,0 0-6,39 7-2,-8-6-2,3 4-12,12-2-17,0-1-19,7 3-15,0-4-19,2 3-11,5 1-18,-1 1-6,-1-2-7,-5 1-19,0 0-68,-8 0-197,-9-2 88</inkml:trace>
          <inkml:trace contextRef="#ctx0" brushRef="#br0" timeOffset="-401.6075">6714 12502 55,'0'0'97,"0"0"-13,0 0-5,0 0-9,0 0-11,0 0-2,0 0-9,0 0-5,32 4-2,-20-4-18,8 3-18,4-2-17,-1 0-17,14 1-27,11 4-38,1-6-103,6 3 46</inkml:trace>
          <inkml:trace contextRef="#ctx0" brushRef="#br0" timeOffset="281.224">6743 12558 98,'0'0'95,"0"0"-10,0 0 0,0 0-15,-17 0 29,17 0-38,-14 1-1,14-1-5,0 0-8,-19 1-6,19-1 4,-15 2-5,15-2-2,-16 4-9,16-4-5,-13 2-3,13-2 5,-14 3-3,14-3-12,0 0-12,-14 3-32,14-3-18,0 0-21,0 0-78,0 0-162,0 0 72</inkml:trace>
        </inkml:traceGroup>
        <inkml:traceGroup>
          <inkml:annotationXML>
            <emma:emma xmlns:emma="http://www.w3.org/2003/04/emma" version="1.0">
              <emma:interpretation id="{6D10CBBC-3E1E-4A29-9D53-635E2EB9DAC3}" emma:medium="tactile" emma:mode="ink">
                <msink:context xmlns:msink="http://schemas.microsoft.com/ink/2010/main" type="inkWord" rotatedBoundingBox="7415,13100 8663,13678 8325,14409 7076,13830"/>
              </emma:interpretation>
              <emma:one-of disjunction-type="recognition" id="oneOf1">
                <emma:interpretation id="interp5" emma:lang="en-IN" emma:confidence="0">
                  <emma:literal>j</emma:literal>
                </emma:interpretation>
                <emma:interpretation id="interp6" emma:lang="en-IN" emma:confidence="0">
                  <emma:literal>J</emma:literal>
                </emma:interpretation>
                <emma:interpretation id="interp7" emma:lang="en-IN" emma:confidence="0">
                  <emma:literal>~</emma:literal>
                </emma:interpretation>
                <emma:interpretation id="interp8" emma:lang="en-IN" emma:confidence="0">
                  <emma:literal>A</emma:literal>
                </emma:interpretation>
                <emma:interpretation id="interp9" emma:lang="en-IN" emma:confidence="0">
                  <emma:literal>5</emma:literal>
                </emma:interpretation>
              </emma:one-of>
            </emma:emma>
          </inkml:annotationXML>
          <inkml:trace contextRef="#ctx0" brushRef="#br0" timeOffset="38440.0652">5163 12214 25,'8'-16'173,"3"-3"11,-3 5 14,-1 5 3,-4-2-4,-3 11-12,7-14-22,-7 14-14,7-9-16,-7 9-8,0 0 11,0 0-2,29 16-6,-14 0-2,1 12-8,6 8-4,2 8-15,5 5-10,-2 2-10,11 18-6,11 2-5,6-2-9,0 7-12,13-1-26,34 21-35,-33-27-51,4-1-56,8-2-84,2-1-232,4-9-473,2-4 210</inkml:trace>
          <inkml:trace contextRef="#ctx0" brushRef="#br0" timeOffset="38127.2409">6018 12257 3318,'0'0'28,"-13"-30"-35,-1 14-5,-1 3-7,-1-1 8,-11 3-2,-2 1 4,-2 5 5,-3-2 12,-12 10 2,12 1 6,-12 3-7,-2 10-1,7 0 0,-3 5 3,3 3-3,3 1 0,2 2-3,0 3 4,4 3-1,-1-1 0,-1-4-7,7 3 3,6-6-7,-3-6-13,1 5-20,0-4-18,3-1-21,-1 0-22,6-5-25,0-5-15,-2 0-26,6-5-23,-1-4-10,12-1-14,-22-5-140,10-4-379,0-5 168</inkml:trace>
        </inkml:traceGroup>
      </inkml:traceGroup>
    </inkml:traceGroup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9:12.3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E9B4A49-75DA-40EC-A092-EF72BB145B4D}" emma:medium="tactile" emma:mode="ink">
          <msink:context xmlns:msink="http://schemas.microsoft.com/ink/2010/main" type="inkDrawing" rotatedBoundingBox="12881,12119 12978,7325 13122,7328 13025,12122" semanticType="callout" shapeName="Other">
            <msink:destinationLink direction="with" ref="{D2FAB4D5-AC24-4BD0-B281-ECDE6C9293AF}"/>
          </msink:context>
        </emma:interpretation>
      </emma:emma>
    </inkml:annotationXML>
    <inkml:trace contextRef="#ctx0" brushRef="#br0">50 4788 21,'0'0'61,"0"0"1,0 0-9,0 0-4,0 0-1,0 0-3,0 0-6,0 0 3,0 0-3,0 0-9,0 0-7,0 0 0,0 0-8,0 0 9,-12-12-11,12 12-2,0 0 1,0 0-2,0 0 6,0 0-2,0 0-5,0 0-1,0 0-5,0 0 7,0 0-1,0 0 0,0 0-18,0 0 22,0 0 10,0 0-5,3-18 2,-3 18-6,0 0 4,0 0-3,0 0 3,0 0-2,0 0 1,-5-13 1,5 13-13,0 0 15,0 0-4,0 0 3,-7-10-3,7 10 11,0 0-11,0 0-8,0 0 4,0-19 0,0 19-3,0 0 7,0 0-6,0 0-6,0-12 10,0 12 8,0 0-10,0 0 5,0 0-3,0 0-6,-2-17-1,2 17 1,0 0 7,0 0-4,0 0-4,0 0 6,0-19-9,0 19 6,0 0-8,0 0 4,0-12-3,0 12-2,0 0 0,0 0 6,0 0-3,0-15-1,0 15-2,0 0 4,0 0 7,0-18-6,0 18 4,0 0-9,0 0 6,4-14-1,-4 14 1,0 0 7,3-13 1,-3 13-9,0 0 9,0 0-5,4-10 0,-4 10 3,0 0-9,0 0-1,0 0 9,0 0-6,0-17 6,0 17-14,0 0 6,0 0-1,0 0 7,0-13 0,0 13-5,0 0-10,0 0 14,0 0-6,3-15 5,-3 15-7,0 0-2,2-13 5,-2 13-1,0 0 6,1-15-7,-1 15 11,6-9 1,-6 9-17,0 0 7,3-17-3,-3 17 2,3-11 0,-3 11 3,4-9-3,-4 9-4,0 0 16,0 0-7,3-15-2,-3 15-2,0 0 7,0 0-2,-3-16-11,3 16 2,0 0 3,0-15 2,0 15-4,0 0 3,0 0-1,0 0-7,-7-17 5,7 17 1,0 0-7,0 0 4,-3-10 0,3 10 3,0 0-6,0 0 7,0 0-1,0-17 4,0 17-14,0 0 8,0 0 0,0 0 4,-2-12-6,2 12 5,0 0 7,0 0-8,0 0-3,0 0 5,0 0-2,-4-16 0,4 16 2,0 0-7,0 0 3,0 0-6,0 0 7,0 0-7,4-16 4,-4 16 0,0 0-5,0 0 9,0 0-3,0 0 2,2-13-1,-2 13-10,0 0 12,0 0-2,3-14-6,-3 14 20,0 0-15,0-13 1,0 13 1,0 0 0,0 0 4,0 0-5,5-12 0,-5 12 4,0 0-5,5-12-2,-5 12 14,0 0-13,0 0 8,0 0-1,0 0 6,2-14-5,-2 14 0,0 0-2,3-10-3,-3 10 4,0 0 3,0 0-3,6-15-2,-6 15 0,0 0-3,0 0 2,5-9 1,-5 9-3,0 0-1,0 0 1,0 0 3,1-16 2,-1 16-12,0 0 11,0 0 0,2-14 1,-2 14-5,0 0 4,0 0-7,2-14 4,-2 14-2,0 0 11,0-16-13,0 16 8,0 0 5,3-13-4,-3 13-1,0 0 1,2-14-1,-2 14-5,0 0 3,5-13 7,-5 13-6,0 0 6,0 0-8,0-16 3,0 16 6,0 0-1,2-17 0,-2 17 1,0 0-4,0 0-5,-5-16 3,5 16 7,0 0-7,0 0 2,5-14-8,-5 14 12,0 0-8,0 0 6,0 0-1,-2-16-1,2 16-3,0 0 5,0 0-3,2-15-1,-2 15-2,0 0 0,0 0 2,1-14-1,-1 14 0,0 0-4,6-14 3,-6 14-1,0 0-2,0 0 4,0-17-1,0 17-1,0 0 4,1-14 1,-1 14 6,0 0-5,0 0 5,-5-19-3,5 19 3,0 0-1,-2-12-2,2 12-5,0 0 5,-1-14-5,1 14-1,0 0 0,0 0-2,1-17 3,-1 17 1,0 0-5,0-13 6,0 13-2,0 0-6,-1-20 2,1 20 1,1-12 0,-1 12 0,0 0 5,6-11-5,-6 11 7,0 0 2,-6-18 2,6 18-2,0 0 11,-1-17-3,1 17-7,0 0 4,-2-14-3,2 14-1,0 0 2,-3-16-2,3 16-1,0 0 0,-2-18-5,2 18-1,-5-14 1,5 14-3,0 0 5,-2-16-7,2 16 4,0 0-4,2-15 1,-2 15 0,-2-17 1,2 17 6,0 0-4,0 0 2,2-17 3,-2 17-2,0 0 3,0-14-2,0 14 3,0 0-5,0-14 0,0 14-4,0 0 2,0 0 1,-5-15-6,5 15 8,0 0-3,-7-15 1,7 15-2,0 0 0,-7-13-1,7 13 3,-5-8 0,5 8-4,-4-14-1,4 14 2,0 0 3,-5-17-1,5 17-3,0-11-2,0 11-1,-1-13 2,1 13 0,-2-15 0,2 15 1,0 0-1,-4-18 0,4 18 8,0 0-6,-1-12-3,1 12 0,-5-13 4,5 13-3,0 0-5,-7-18 3,7 18-1,-4-10 3,4 10-3,-1-14 4,1 14-1,-5-13-1,5 13-3,-2-13 5,2 13-2,-4-15-2,4 15 2,-1-15-3,1 15 4,-2-20 0,2 20 0,0-15-6,0 15 7,0-18-4,0 18 0,-2-19 6,2 19-6,0-16 1,0 16 1,0-20 0,0 20 0,2-19-3,-2 10 6,0 9-2,0-17 1,0 17-5,0 0 1,0-19 4,0 19-3,-2-13-1,2 13 3,0 0 1,-5-20 0,5 20-6,0 0 8,2-20-6,-2 20 5,0 0-3,0-16 2,0 16-2,5-19-2,-5 19-2,2-16 2,-2 16 4,1-20-4,-1 20 2,0-15 3,0 15-6,4-13 2,-4 13 0,7-20-5,-6 13 9,-1 7-2,2-21-2,-2 21 4,0-18-3,2 6-3,1 1 3,-3 11-1,2-19 1,0 6-1,1 2 0,-3 11 1,2-24-2,-2 13 7,0 11-7,7-27 2,-7 16 1,1 0-3,-1 11-1,0-24 2,2 16 2,-2 8-1,3-28 0,-3 16 3,2-3-1,-2 15-3,0-23 7,-2 8-5,2 15-1,2-27 4,-2 15-7,0 12 2,-2-24 4,-1 16-3,3 8 1,-2-21 2,2 21-1,-1-22 1,1 9-3,0 13-1,-2-20 7,-2 10 3,4 10-1,-1-25 6,-1 13-5,-1-1-3,3 13-1,0-24 3,0 12 0,0 12 5,-7-23-6,5 11 6,0 0-7,2 12 0,0-21-1,0 21-2,-1-23 0,1 11 1,0 12-1,-7-23-1,7 10 1,0 13 0,-4-20-3,3 10 6,1 10 2,-2-23-1,0 8-3,2 15 0,-3-20-1,1 8 1,2-4 0,0 16-1,0-21 2,-5 7 1,5 14-3,0-26-1,-2 13 4,1 3 3,1 10-4,1-27 2,-1 14-1,2 1 0,-2-1-8,0 0 5,0-4 2,0 4 3,3 1-7,-3 12 1,0-24 4,2 14-3,-2 10-1,0-22 4,-2 9-3,6 3 3,-4 10-2,3-21 3,-1 8-4,-2 13 4,0-22-3,0 10 0,2-1-1,-2 13 2,0-20-3,1 10 4,-1 10 0,4-21-2,-4 9 2,0 12-1,3-21 5,2 6-6,-5 0-2,0 0 0,0-1-2,2 2 8,0 1-7,1-3 1,-3-1-1,2 6 0,-2 11 1,5-25 0,-2 16-4,1-1 3,-4 10-4,3-23 5,-3 23 0,5-15 1,-3 5-6,0-1 1,-2 11 0,5-18 3,-5 18 0,0-22 2,0 22 1,0-13 2,0 0-5,0 13 0,0-22 0,0 14 1,2-5-3,-2 13 3,0-25-2,0 15-1,1-5-2,-1 15 4,0-20-3,4 7 4,-4 13 2,0-23-1,2 13-6,-1-2 5,-1 12-2,4-18 3,-4 18 0,1-18-1,-1 18-4,-1-17 5,1 17-3,3-15 3,-3 15-1,-2-16-4,2 16 6,-1-15-2,1 15 0,0-18-3,0 18-1,-4-17 3,4 17-3,4-17-1,-4 17 1,1-17 0,3 6 2,-4 11-3,5-16 6,-3 4-1,-2 12-3,6-16-5,-4 6 5,5 0 2,-7 10-3,7-18 0,-4 9 2,-3 9 3,5-14-4,-5 14 2,7-19-1,-3 11 3,-4 8-2,3-18 1,-3 18-8,2-18 11,1 10-4,-3 8-1,0-20-3,0 20 3,4-17 3,-4 6-3,0 11 0,3-24 4,-3 15-6,0 9 2,2-20-4,-2 9 2,0 11 2,1-20-3,-1 8 4,0 12 1,2-19-4,-2 19 2,3-14 3,-3 14-5,4-17 1,-1 9-2,-3 8 4,2-14 0,-2 14 2,2-15 1,-2 15-3,0-17 0,0 17-5,0-19 8,0 19-4,0-20 2,0 11-1,0 9 3,0-25-5,0 25 3,-2-19 2,2 19 1,-2-18 2,6 8 3,-4 10-1,-2-21-2,2 21 0,0-14 1,0 14 3,-2-16-4,2 16 0,2-13 1,-2 13-4,-2-17 2,2 17-4,0 0 4,0-22-1,0 22 6,0 0-8,0-21 0,0 21 0,0-12 3,0 12-5,0 0-1,0-18-1,0 18 6,4-14-1,-4 14 1,0 0 4,0-20 0,0 20-1,-2-15 4,2 15 0,-2-15 0,2 15 3,-3-17 0,3 17 6,0 0-6,-2-16-2,2 16-5,0-17 2,0 17 2,0 0 0,-2-15-4,2 15 1,2-16-1,-2 16 1,0 0 1,0-22-4,0 22 1,-2-15 1,2 15 6,0 0-5,0-13 2,0 13-1,0 0-1,0 0-1,0 0 0,-3-17 1,3 17 3,0 0-4,0 0-1,3-18 5,-3 18-4,0 0 4,0 0 3,0 0-6,-5-11 0,5 11-5,0 0 5,0 0-2,0 0 0,0 0-1,0 0 3,0-18-1,0 18-2,0 0-2,0 0-1,-1-15 0,1 15 0,0 0-1,0 0 2,-2-19 0,2 19-2,0 0-1,-3-13 2,3 13 1,3-16-6,-3 16 5,0-15 6,0 15-6,-3-19-4,3 19-3,-2-14 7,2 14 0,0-19-2,0 19-5,0-14 5,0 14-2,0 0 2,0 0-4,0-15 1,0 15 0,0 0 0,0 0-1,0-15-8,0 15-16,0 0-19,0 0-31,0 0-36,0 0-41,0 0-46,-9-10-56,9 10-198,-15-2-491,15 2 218</inkml:trace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9:14.5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16C3559-3F08-46DC-96CB-D8D00FC4900A}" emma:medium="tactile" emma:mode="ink">
          <msink:context xmlns:msink="http://schemas.microsoft.com/ink/2010/main" type="writingRegion" rotatedBoundingBox="5488,5401 6201,5401 6201,6839 5488,6839"/>
        </emma:interpretation>
      </emma:emma>
    </inkml:annotationXML>
    <inkml:traceGroup>
      <inkml:annotationXML>
        <emma:emma xmlns:emma="http://www.w3.org/2003/04/emma" version="1.0">
          <emma:interpretation id="{FD65C04D-0370-4DA1-9110-FC47A22304E2}" emma:medium="tactile" emma:mode="ink">
            <msink:context xmlns:msink="http://schemas.microsoft.com/ink/2010/main" type="paragraph" rotatedBoundingBox="5488,5401 6201,5401 6201,6839 5488,68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6446F6-10EF-4BEF-AFAA-6DEEEF3D7510}" emma:medium="tactile" emma:mode="ink">
              <msink:context xmlns:msink="http://schemas.microsoft.com/ink/2010/main" type="line" rotatedBoundingBox="5488,5401 6201,5401 6201,6839 5488,6839"/>
            </emma:interpretation>
          </emma:emma>
        </inkml:annotationXML>
        <inkml:traceGroup>
          <inkml:annotationXML>
            <emma:emma xmlns:emma="http://www.w3.org/2003/04/emma" version="1.0">
              <emma:interpretation id="{B17FCA54-7617-46A8-9B47-DB772F769644}" emma:medium="tactile" emma:mode="ink">
                <msink:context xmlns:msink="http://schemas.microsoft.com/ink/2010/main" type="inkWord" rotatedBoundingBox="5488,5401 6201,5401 6201,6839 5488,6839"/>
              </emma:interpretation>
              <emma:one-of disjunction-type="recognition" id="oneOf0">
                <emma:interpretation id="interp0" emma:lang="en-IN" emma:confidence="0">
                  <emma:literal>K</emma:literal>
                </emma:interpretation>
                <emma:interpretation id="interp1" emma:lang="en-IN" emma:confidence="0">
                  <emma:literal>¢</emma:literal>
                </emma:interpretation>
                <emma:interpretation id="interp2" emma:lang="en-IN" emma:confidence="0">
                  <emma:literal>h</emma:literal>
                </emma:interpretation>
                <emma:interpretation id="interp3" emma:lang="en-IN" emma:confidence="0">
                  <emma:literal>d</emma:literal>
                </emma:interpretation>
                <emma:interpretation id="interp4" emma:lang="en-IN" emma:confidence="0">
                  <emma:literal>H</emma:literal>
                </emma:interpretation>
              </emma:one-of>
            </emma:emma>
          </inkml:annotationXML>
          <inkml:trace contextRef="#ctx0" brushRef="#br0">662-884 220,'-3'-11'301,"-1"3"-14,4 8-15,-6-20-15,0 7-18,6 13-16,-3-15-2,3 15-17,-3-13-9,3 13-13,0 0-15,-2-15-13,2 15-17,0 0-15,0 0-13,0 0-13,0 0-14,0 0-6,0 0-6,0 0-17,0 0 2,0 0 1,-15 36-9,9-14-5,1 7-7,2 2 0,1 0-3,4-1-6,-4 10-3,2 0 4,-2-11-15,6 14 11,-1-15-1,2 4-50,6-3-34,-3 5-34,2-5-44,2 1-52,4-4-61,-1 3-69,-5-2-180,-1-10-544,0 2 242</inkml:trace>
          <inkml:trace contextRef="#ctx0" brushRef="#br0" timeOffset="-339.8424">326 249 61,'0'0'122,"0"0"-13,3-17 5,-3 17-5,2-16-5,-2 16-1,2-12-10,-2 12-11,0 0-3,0-20-2,0 20-7,0 0-5,-4-13-3,4 13 0,0 0-6,-8-15 6,8 15-5,0-13-7,0 13-1,-7-15-1,7 15 2,-12-15 4,8 5-5,4 10-1,-11-13-5,7 3 0,4 10 0,-10-12-1,10 12-4,-12-8-5,12 8-2,-12-9-7,12 9-3,-14-4 2,14 4-3,-17 2-6,17-2-3,-17 6 2,5-1-5,4 2 0,-3-2-3,-4 3 3,3 2 0,-3 0-1,3 3-2,-2-1 0,2 3-6,2 0 6,0 0-3,-1 3-7,3-2 9,-1-1 0,2 3-3,1 0 1,-3 1-2,6-2 5,-2 2-4,-2-1-1,3-1 2,4-7 1,0 3-1,0-13-1,0 22-2,0-9 2,0-13-1,4 16 6,-3-6-3,-1-10 1,7 12-3,-7-12 8,11 13 2,-11-13 5,13 4-1,-3-3-1,-10-1 0,23-3 1,-23 3 4,20-10-5,-6 0 0,-1 0 4,1 2 1,-2-2 1,3-7 5,-1 5 0,-2-6-2,-2 2 5,4-1-2,0 3 1,-4-5 3,0 3-3,2-3 1,-3 5 2,1-5-6,0 4 8,-1-2-4,-6 3 1,4-3 2,0 4-2,0-2-4,1-2 7,-3 6-3,2-5 3,-2 1-5,-3-2 5,3 4-4,-5 13 3,10-13 3,-8 5-2,-2 8-4,3-14 0,-3 14-4,0 0 0,6-13-5,-6 13-3,0 0-2,0 0-6,0 0 2,0 0 2,0 0-8,0 0 2,0 0-1,0 0 1,0 0-3,-11 45 4,6-29-5,3-5 3,-1 8 1,1-1-8,-1 2 1,-1-1 6,4-2-4,0 2 1,0-4 1,4 3 0,-1-2-2,-1-4 4,3-2-6,-3 0-13,3 0-22,-5-10-18,15 10-32,-6-10-45,-9 0-45,32-2-35,-6-1-32,-6-4-184,6-6-464,0-2 206</inkml:trace>
        </inkml:traceGroup>
      </inkml:traceGroup>
    </inkml:traceGroup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9:18.15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2956D0B-3931-42EF-AC0E-7DFA2A43D18F}" emma:medium="tactile" emma:mode="ink">
          <msink:context xmlns:msink="http://schemas.microsoft.com/ink/2010/main" type="writingRegion" rotatedBoundingBox="11199,5644 9962,7198 8910,6361 10146,4807"/>
        </emma:interpretation>
      </emma:emma>
    </inkml:annotationXML>
    <inkml:traceGroup>
      <inkml:annotationXML>
        <emma:emma xmlns:emma="http://www.w3.org/2003/04/emma" version="1.0">
          <emma:interpretation id="{F8F942AB-8F0A-4EA5-ACD3-D36C983F94AB}" emma:medium="tactile" emma:mode="ink">
            <msink:context xmlns:msink="http://schemas.microsoft.com/ink/2010/main" type="paragraph" rotatedBoundingBox="11199,5644 9962,7198 9661,6959 10898,54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7CB75B-7CED-4E2C-B66F-725DDE538235}" emma:medium="tactile" emma:mode="ink">
              <msink:context xmlns:msink="http://schemas.microsoft.com/ink/2010/main" type="line" rotatedBoundingBox="11199,5644 9962,7198 9661,6959 10898,5404"/>
            </emma:interpretation>
          </emma:emma>
        </inkml:annotationXML>
        <inkml:traceGroup>
          <inkml:annotationXML>
            <emma:emma xmlns:emma="http://www.w3.org/2003/04/emma" version="1.0">
              <emma:interpretation id="{5C58FFAA-C4EC-49F5-AC05-32E8A08401B0}" emma:medium="tactile" emma:mode="ink">
                <msink:context xmlns:msink="http://schemas.microsoft.com/ink/2010/main" type="inkWord" rotatedBoundingBox="11199,5644 9962,7198 9661,6959 10898,5404">
                  <msink:destinationLink direction="with" ref="{ED393721-310F-4EFA-A77D-20F13E11568F}"/>
                  <msink:destinationLink direction="with" ref="{FCD3DDED-7BE8-4626-A241-D8710D987831}"/>
                  <msink:destinationLink direction="with" ref="{6853EFB1-5011-4574-ABD5-5EAA7D085932}"/>
                </msink:context>
              </emma:interpretation>
              <emma:one-of disjunction-type="recognition" id="oneOf0">
                <emma:interpretation id="interp0" emma:lang="en-IN" emma:confidence="0">
                  <emma:literal>ton</emma:literal>
                </emma:interpretation>
                <emma:interpretation id="interp1" emma:lang="en-IN" emma:confidence="0">
                  <emma:literal>^ of</emma:literal>
                </emma:interpretation>
                <emma:interpretation id="interp2" emma:lang="en-IN" emma:confidence="0">
                  <emma:literal>r of</emma:literal>
                </emma:interpretation>
                <emma:interpretation id="interp3" emma:lang="en-IN" emma:confidence="0">
                  <emma:literal>to-n</emma:literal>
                </emma:interpretation>
                <emma:interpretation id="interp4" emma:lang="en-IN" emma:confidence="0">
                  <emma:literal>- of</emma:literal>
                </emma:interpretation>
              </emma:one-of>
            </emma:emma>
          </inkml:annotationXML>
          <inkml:trace contextRef="#ctx0" brushRef="#br0">65 74 246,'3'-9'293,"-3"9"-10,3-19-16,1 10-18,-4 9-9,3-12-11,-3 12-8,0 0-8,2-16-22,-2 16-10,0 0-10,0 0-18,3-11-21,-3 11-5,0 0-18,0 0-9,0 0-16,0 0-5,0 0-10,0 0-9,0 0-12,0 0-6,0 0 2,0 0-8,0 0 2,0 0 0,0 0-9,-13 47-3,8-29 2,-1 0-8,0 10-3,-3 0-3,4 4 8,-2-3-5,2 2-27,0 1-33,0 0-33,3 8-39,-1-11-43,-1 2-48,4-3-52,-5 3-62,3-5-169,1-4-529,1-4 234</inkml:trace>
          <inkml:trace contextRef="#ctx0" brushRef="#br0" timeOffset="-356.6252">-523 857 11,'0'0'174,"0"0"-13,0 0-15,-2-20-16,2 20-12,0 0-8,0 0-17,0-13-3,0 13-11,0 0-9,0 0-2,0 0-11,0 0-2,0 0-2,0 0-12,0 0-8,0 0 1,-13-7-6,13 7-9,0 0 3,-24 14-3,10-3-1,-1-2-6,-1 5 5,-1 0-8,2 7 5,-6 0-3,6-1 1,0 7-2,3-10-2,0 6-3,5-5 4,0 0-17,2 0 10,2-1 2,1 1 2,2-8-6,0-10 2,2 25 5,1-16 0,-3-9 7,5 12 4,-5-12 12,16 8 1,-6-9 0,-10 1 0,27-10-10,-10 4 11,2-5-5,0-5 3,3-2-4,-2-2-3,-1-2 3,2 1 2,-4-1-4,2-6-2,-4-2-9,4-5 7,0-6 1,-9 12 1,0-1-4,5-11 3,-3 10 5,2-12 7,-5 12-4,-1 0 9,1-2 6,-1 3-2,1-2 5,-2 1-6,-1 3 2,1 3 9,-7-5 8,2 12 4,3-6 1,-3 8 4,-2 1 5,3-1-6,-3 16-7,0-18-4,0 18-1,4-14-11,-4 14-4,1-11-8,-1 11-5,0 0-11,0 0 0,0 0-1,0 0-3,0 0 1,0 0-1,-19 43-3,11-16 0,-2 4 1,-2 10-4,-4 0 3,-2 4-2,6 0-4,0 1 3,1-3 0,-1 12 3,4-14-5,-2 2-7,3 3-32,5-3-25,-5-3-32,7-8-26,-3 1-34,3-3-49,3-2-23,1 0-228,1-12-488,-2-4 216</inkml:trace>
          <inkml:trace contextRef="#ctx0" brushRef="#br0" timeOffset="-956.6023">-916 1183 140,'0'0'128,"0"0"-12,0 0-28,0 0 5,0 0-8,0 0-7,0 0 1,0 0-12,0 0 0,0 0 2,0 0-8,0 0-6,0 0 1,0 0-5,0 0 7,0 0-11,0 0 3,0 0 0,0 0 1,0 0-4,0 0 6,0 0 6,0 0 1,0 0 1,0 0-1,0 0 0,0 0-5,0 0 1,0 0-2,0 0 0,0 0 0,0 0 2,0 0-4,0 0-4,5-13 2,-5 13-7,0 0-1,0 0-4,0 0-6,6-9-4,-6 9-3,0 0-3,0 0-5,0 0-3,0 0-3,0 0-2,0 0 1,0 0 0,0 0-4,1 32 2,-2-14 0,-5-3 1,1 3-2,-7 6 1,-1 0-3,-4 3-2,-2 1-11,3-3-18,-2-1-21,-3 3-16,6-6-22,-7 3-25,6-6-19,3-2-31,-5-4-33,-2 3-124,3-5-344,7-4 152</inkml:trace>
          <inkml:trace contextRef="#ctx0" brushRef="#br0" timeOffset="419991.9324">-730 1282 2,'0'0'69,"0"0"18,0 0-21,0 0-6,0 0 1,0 0-8,0 0-2,0 0-4,0 0 3,0 0-13,0 0-7,0 0-5,0 0-13,0 0-12,0 0-26,0 0-78,-29-8-113,29 8 49</inkml:trace>
        </inkml:traceGroup>
      </inkml:traceGroup>
    </inkml:traceGroup>
    <inkml:traceGroup>
      <inkml:annotationXML>
        <emma:emma xmlns:emma="http://www.w3.org/2003/04/emma" version="1.0">
          <emma:interpretation id="{589BE9CB-DC52-4C2E-B16F-86826AA9B491}" emma:medium="tactile" emma:mode="ink">
            <msink:context xmlns:msink="http://schemas.microsoft.com/ink/2010/main" type="paragraph" rotatedBoundingBox="10152,5147 9617,6762 9238,6636 9773,50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8DF77E5-2961-44B7-9656-B01C5079A61B}" emma:medium="tactile" emma:mode="ink">
              <msink:context xmlns:msink="http://schemas.microsoft.com/ink/2010/main" type="line" rotatedBoundingBox="10152,5147 9617,6762 9238,6636 9773,5021"/>
            </emma:interpretation>
          </emma:emma>
        </inkml:annotationXML>
        <inkml:traceGroup>
          <inkml:annotationXML>
            <emma:emma xmlns:emma="http://www.w3.org/2003/04/emma" version="1.0">
              <emma:interpretation id="{513C4467-EDB7-4C21-9CFC-8974AB136A6D}" emma:medium="tactile" emma:mode="ink">
                <msink:context xmlns:msink="http://schemas.microsoft.com/ink/2010/main" type="inkWord" rotatedBoundingBox="9838,5680 9898,5071 9938,5075 9878,5684"/>
              </emma:interpretation>
              <emma:one-of disjunction-type="recognition" id="oneOf1">
                <emma:interpretation id="interp5" emma:lang="en-IN" emma:confidence="0">
                  <emma:literal>-</emma:literal>
                </emma:interpretation>
                <emma:interpretation id="interp6" emma:lang="en-IN" emma:confidence="0">
                  <emma:literal>_</emma:literal>
                </emma:interpretation>
                <emma:interpretation id="interp7" emma:lang="en-IN" emma:confidence="0">
                  <emma:literal>.</emma:literal>
                </emma:interpretation>
                <emma:interpretation id="interp8" emma:lang="en-IN" emma:confidence="0">
                  <emma:literal>^</emma:literal>
                </emma:interpretation>
                <emma:interpretation id="interp9" emma:lang="en-IN" emma:confidence="0">
                  <emma:literal>r</emma:literal>
                </emma:interpretation>
              </emma:one-of>
            </emma:emma>
          </inkml:annotationXML>
          <inkml:trace contextRef="#ctx0" brushRef="#br0" timeOffset="-1785.6538">-1022-262 159,'7'-16'319,"0"3"-6,0-3-6,-2 2-29,-2 1-13,-1 1-18,2 0-12,-1 3-18,-3 9-14,3-15-10,-3 15-18,4-13-20,-4 13-13,0 0-19,0 0-11,5-9-10,-5 9-14,0 0-7,0 0-13,0 0-13,0 0-5,0 0-1,0 0-2,0 0-16,0 42 6,-5-26-3,3 4-3,-3 8-6,2 0 0,-3 5-4,5-6 4,-4 8-5,-2 5-28,5-9-29,0 2-28,1-1-13,-4 9-33,-2-3-52,3-4-58,1-2-57,-1 9-268,-1-11-590,-2-3 261</inkml:trace>
        </inkml:traceGroup>
        <inkml:traceGroup>
          <inkml:annotationXML>
            <emma:emma xmlns:emma="http://www.w3.org/2003/04/emma" version="1.0">
              <emma:interpretation id="{35B4580C-C060-4B62-8417-24B5529EA366}" emma:medium="tactile" emma:mode="ink">
                <msink:context xmlns:msink="http://schemas.microsoft.com/ink/2010/main" type="inkWord" rotatedBoundingBox="9674,5976 9709,6659 9358,6677 9323,5994"/>
              </emma:interpretation>
              <emma:one-of disjunction-type="recognition" id="oneOf2">
                <emma:interpretation id="interp10" emma:lang="en-IN" emma:confidence="0">
                  <emma:literal>*</emma:literal>
                </emma:interpretation>
                <emma:interpretation id="interp11" emma:lang="en-IN" emma:confidence="0">
                  <emma:literal>K</emma:literal>
                </emma:interpretation>
                <emma:interpretation id="interp12" emma:lang="en-IN" emma:confidence="0">
                  <emma:literal>k</emma:literal>
                </emma:interpretation>
                <emma:interpretation id="interp13" emma:lang="en-IN" emma:confidence="0">
                  <emma:literal>B</emma:literal>
                </emma:interpretation>
                <emma:interpretation id="interp14" emma:lang="en-IN" emma:confidence="0">
                  <emma:literal>5</emma:literal>
                </emma:interpretation>
              </emma:one-of>
            </emma:emma>
          </inkml:annotationXML>
          <inkml:trace contextRef="#ctx0" brushRef="#br0" timeOffset="-2159.1465">-1443 521 177,'0'0'251,"0"0"-7,0 0-4,0 0-15,-6-12-12,6 12-15,0 0-18,0 0-16,0 0-16,0 0-17,0 0-8,0 0-18,0 0-7,0 0-15,0 0-12,0 0-2,0 0 1,-15 44-11,7-28-2,2 4-5,1 7-4,-5-2 1,1 6-6,3-2-8,-1-1 2,2 1-6,0-3 0,-2 6-4,0-3 1,3-2-7,1 1 2,3-1-8,3-1 5,-8 1-2,4-7-1,2 0-6,-1 1 3,0-6-2,0 5 2,-1-3-9,1-1-16,0 0-24,1 0-21,-1-16-23,-1 22-28,1-12-23,0-10-15,1 16-18,-1-16-5,0 0 21,2 9-12,-2-9 19,0 0 2,0 0 17,0 0 16,34-28 11,-25 14 1,-1-1 19,4-1 26,-1 3 17,-3-3 22,1-3 23,-3 4 21,6-3 6,-1 0 15,-3 1 5,1 2 23,-4-3 8,0 10 0,3-10 2,1 13 2,-6-5 0,8 2-6,-11 8-6,10-15-4,-5 8-10,-5 7-6,12-12-10,-5 6 0,-7 6-8,19-2-8,-19 2-4,18 4-1,-18-4-3,18 9-2,-7-3-1,0 2-1,1 3-6,-2 1 2,-3-2-3,5 5-2,-7-2-3,0 5 5,-5-5-2,0 7-5,-2-3 1,-3-2 2,-2 1-2,-5 2 2,-1-3-3,-3-3 5,1 3-9,-4-6 1,2-2 0,0 5-4,-4-7-14,4-2-16,-3-1-17,1 1-26,-3-3-21,1-3-39,4-4-26,2-1-46,0-2-34,-4-2-138,9-4-403,-6-5 178</inkml:trace>
        </inkml:traceGroup>
      </inkml:traceGroup>
    </inkml:traceGroup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32.8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4D02019-02CA-4AF3-BB1A-52716DB9E79A}" emma:medium="tactile" emma:mode="ink">
          <msink:context xmlns:msink="http://schemas.microsoft.com/ink/2010/main" type="inkDrawing" rotatedBoundingBox="5726,13626 5994,14041 5674,14247 5407,13832" semanticType="enclosure" shapeName="Other">
            <msink:destinationLink direction="with" ref="{BB52F60E-100D-412C-BB7E-CE872FA786E8}"/>
            <msink:destinationLink direction="with" ref="{08484DFC-F9BB-4DD5-A03B-F9153192E80B}"/>
          </msink:context>
        </emma:interpretation>
      </emma:emma>
    </inkml:annotationXML>
    <inkml:trace contextRef="#ctx0" brushRef="#br0">-705 2693 13,'0'0'251,"0"0"-6,0 0-17,0 0-18,0 0-22,0 0-16,0 0-19,-11-16-14,11 16-14,0 0-13,0 0-9,0 0 0,0 0-6,0 0-5,-7 37-8,6-26-3,-1 5-5,2 2-3,0-1-2,3 2-6,-1 3-1,3-1-2,0-2-6,1 10-4,0-10 0,6 6-1,2-2-2,1-3-9,-3-4-1,7-3-6,-4 1-4,3-5 8,-1 4-5,3-6-1,1 0-3,-4-7 9,2-2-10,1-3 2,0 1-3,-1-8-1,0-1-3,0-9-5,-5 7 7,1-10 9,-7 1-5,4-5 2,-8-2-1,-2 3-1,-4-4 5,0 4-1,-5 0 8,-1 0-7,-8 3-7,1 2 9,-4 3-6,-1 4 1,4 2 2,-2 3-1,-1-1-2,-3 5-12,-1 1-8,-1 4-12,-5 1-25,0 2-21,0 4-21,7 4-29,-3-1-34,-3 2-41,4 6-46,0-1-38,2 3-248,3 1-548,1-6 243</inkml:trace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32.5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B52F60E-100D-412C-BB7E-CE872FA786E8}" emma:medium="tactile" emma:mode="ink">
          <msink:context xmlns:msink="http://schemas.microsoft.com/ink/2010/main" type="inkDrawing" rotatedBoundingBox="4780,14104 5269,13882 5294,13937 4805,14159" semanticType="callout" shapeName="Other">
            <msink:sourceLink direction="with" ref="{44D02019-02CA-4AF3-BB1A-52716DB9E79A}"/>
          </msink:context>
        </emma:interpretation>
      </emma:emma>
    </inkml:annotationXML>
    <inkml:trace contextRef="#ctx0" brushRef="#br0">-1440 3024 140,'0'0'228,"0"0"-20,0 0-17,0-17-19,0 17-15,0 0-15,10-17-12,-4 14-14,2-7 1,1 1-16,6-1-5,0-3-7,11-2-6,0 1-6,4-4-7,-7 5-6,9-3-6,-6 5-7,1-4-4,-7 9-5,1-1-6,-2-1-3,0 4-5,-1-2-2,-7 3-12,2-2-16,1 3-22,-14 2-19,22 0-20,-22 0-18,17-1-25,-3 1-23,-14 0-20,22-4-15,-12 2-129,1-3-317,-11 5 141</inkml:trace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32.2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8484DFC-F9BB-4DD5-A03B-F9153192E80B}" emma:medium="tactile" emma:mode="ink">
          <msink:context xmlns:msink="http://schemas.microsoft.com/ink/2010/main" type="inkDrawing" rotatedBoundingBox="4735,14083 5357,14398 5208,14693 4586,14377" semanticType="callout" shapeName="Other">
            <msink:sourceLink direction="with" ref="{44D02019-02CA-4AF3-BB1A-52716DB9E79A}"/>
          </msink:context>
        </emma:interpretation>
      </emma:emma>
    </inkml:annotationXML>
    <inkml:trace contextRef="#ctx0" brushRef="#br0">-1491 2962 26,'0'0'186,"0"0"-13,-9-9-17,9 9-21,0 0-9,0 0-19,0 0-9,-20 16-10,16-4-10,-1 1-4,0 7-7,4-4-11,-1 3-4,0-3-2,2 5 2,0-2-2,0-3-9,2 1 0,3-2-8,5-2 2,-1 2-11,-2-2 4,11-1-3,1-5-4,-2-3-1,11 5 2,2-6-2,1-2 7,0-1-5,1 0 0,14 4 2,-12-4-4,-3 0-3,2 2-1,-3-1-4,-2 3 5,-4-3-1,-7 1-1,2-1-1,-1 3 4,-2 1 0,-3-4 6,-2 5 6,1-3 4,-4 5 2,-1-2 1,1 0-2,-8-6-3,9 14-1,-4-7-2,-5-7 0,0 20-2,0-20-1,0 16-4,0-16 0,-5 19-3,-2-13 1,-3 5-2,-2-2-3,0 4-2,-7-3 0,-6 3-5,4-2-3,-1-5-13,0 0-10,-6-2-24,3 1-18,-3-3-14,6-4-20,-7 1-15,7-5-24,0 0-25,0-2-26,3-3-115,-7-2-321,4-5 142</inkml:trace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19.5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D393721-310F-4EFA-A77D-20F13E11568F}" emma:medium="tactile" emma:mode="ink">
          <msink:context xmlns:msink="http://schemas.microsoft.com/ink/2010/main" type="inkDrawing" rotatedBoundingBox="9769,9071 10363,8106 10838,8399 10244,9363" semanticType="callout" shapeName="Other">
            <msink:sourceLink direction="with" ref="{BF2BC424-44EF-4DE7-9D6F-3685C2BF98FF}"/>
            <msink:sourceLink direction="with" ref="{5C58FFAA-C4EC-49F5-AC05-32E8A08401B0}"/>
          </msink:context>
        </emma:interpretation>
      </emma:emma>
    </inkml:annotationXML>
    <inkml:trace contextRef="#ctx0" brushRef="#br0">408 769 143,'0'0'167,"0"0"-7,3-8-16,-3 8-1,0 0-9,-2-17-5,2 17-6,0 0-11,-7-15-5,7 15-10,-3-14-8,3 14-2,-7-11-4,7 11-5,-7-11-5,7 11-3,-8-12 0,8 12-4,-7-13-4,0 10 0,7 3-6,-14-12-5,14 12-4,-11-8-3,11 8-6,-12-7-3,1 6-5,11 1-1,-18 0 1,18 0-4,-23 1-2,23-1-6,-20 3-1,1 1-3,4-1 2,-1 5-1,-2 1 1,4-1-1,-5 4-1,4 3 0,-2-2 5,-4 5-3,6-3-1,-1 2-2,1 4 0,5-5-4,0 3 3,-1-2-2,4 0-1,4 2-2,-2-3 2,3 4-3,-3-5 1,5-2-3,-2 0 1,2-13 4,7 19-3,0-8 2,0-7 0,0 4 1,-7-8 1,25 5 3,-4-4-1,-2-2-2,3-4 4,7-5-5,2-2-4,-2-1 6,1-5-2,-1 4-2,-1-7 3,-1-1 3,-1 1-1,3-11 2,-12 6 2,10-7 3,-3 0 1,-9 1-2,4-6-1,-3-1 3,-5-6-2,3 2 0,-4 0-2,1-1 4,-5-3 2,-2 4 2,-2 2 11,1 11 7,0-3 6,-3 1 3,4 6 0,-4-1 7,2 4 4,-4 3 0,5 0 8,-1 4 1,-2 4-9,5-1 10,-7-2 5,2 15 0,2-17 0,-2 17 1,2-16-8,-2 16-5,3-10-11,-3 10 0,0 0-12,0 0-8,5-11-4,-5 11-11,0 0-5,0 0-3,0 0 8,0 0-3,4 45 4,-8-14 2,8 0-8,-4 15-1,-5 2 6,6 0-7,-2 4 0,1 0 1,1-1 0,3 1 0,-3 5-22,5-1-32,-3-7-37,-1 5-43,3-5-44,-5 4-62,-2-5-77,4-2-69,-2-2-223,-2-13-645,-1-2 286</inkml:trace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9:40.6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FEA732A-E30B-414E-9788-9A2F2425F978}" emma:medium="tactile" emma:mode="ink">
          <msink:context xmlns:msink="http://schemas.microsoft.com/ink/2010/main" type="inkDrawing" rotatedBoundingBox="6260,7360 13256,7459 13255,7562 6259,7463" shapeName="Other">
            <msink:destinationLink direction="with" ref="{06D1B849-0EF4-469D-A52C-E232B60BC6EB}"/>
            <msink:destinationLink direction="with" ref="{7CFD15D0-1171-4AE4-9084-D2DF73DDC415}"/>
          </msink:context>
        </emma:interpretation>
      </emma:emma>
    </inkml:annotationXML>
    <inkml:trace contextRef="#ctx0" brushRef="#br0">185 12 5,'0'0'94,"-29"0"-8,16 0-6,13 0-6,-24-3 3,14-1-11,10 4-7,-26 0 7,26 0-12,-17 0-5,17 0-1,-17 4 7,17-4-13,-14 0 4,14 0 3,0 0-14,0 0 9,-20 0-5,20 0-5,0 0 4,0 0-2,0 0 7,-16 0-9,16 0 11,0 0 2,0 0-12,0 0-4,0 0-1,0 0 2,0 0-1,0 0 2,0 0 3,0 0-10,0 0 2,0 0 0,0 0 2,0 0 2,0 0 0,0 0-3,0 0 1,0 0-5,0 0 2,0 0 0,0 0-2,0 0-5,0 0-2,0 0-1,58-5 2,-42 5-7,-3 0 4,-13 0-2,24-2-4,-10 2 1,1 0 6,-15 0-4,21 3-3,-8-4-1,3 1 3,-2 1-5,-14-1-4,23 4 4,-9-1 3,-14-3-7,24 1 4,-15-1 2,4 2-4,-13-2 0,22 2-1,-22-2 8,21 3-3,-11-3-4,-10 0 0,22 1-2,-11-1 3,-11 0-2,25 3-2,-15-3 5,-10 0-3,24 0 4,-10 0 3,-4 1-5,4 2 0,3-3-1,-17 0 1,26 2-2,-9-2 3,-4 0 0,-1 2-3,-12-2-3,28-2 6,-13 2-2,-1 0-3,-14 0 1,25 0 2,-11 2-4,-14-2-5,22 0 9,-12 1-2,-10-1-2,28 4 1,-18-4 0,4 0 0,-14 0 4,25 0-4,-13-4 1,2 8-1,1-4-6,2 3 8,-1-3-2,-3 1 2,4-1-6,-3 0 1,-14 0 2,26 2-2,-14-2 8,-12 0-3,25 0-1,-11-2 3,-14 2 2,24 0-3,-12-1-1,-12 1 1,24 1 3,-14-1-6,4 0 7,-14 0-3,20-1-2,-20 1-2,21 1 3,-8-1-3,-13 0 1,23-1 0,-23 1 1,22 0-1,-7-3 0,0 3 0,-15 0 0,24-4 0,-10 4 0,-14 0-2,26 0 4,-13-1-2,-13 1 0,23 0-1,-23 0 4,23 0-4,-9-4 2,-14 4-3,24-3 3,-15 3-4,-9 0 0,20 3 1,-20-3 4,17-3-5,-17 3 3,15 3-3,-15-3 4,19 0-1,-19 0-2,17 0 2,-17 0-7,16 0 3,-16 0 2,17 4 1,-5-4-3,-12 0 3,19 1 2,-6 3-1,-13-4 0,22 3-2,-22-3 5,23-3-4,-13 3 1,-10 0-3,20 0 0,-20 0 1,21 3 4,-11-3-6,-10 0 2,21-3 1,-21 3-3,17 4-1,-17-4 3,15 0 2,-15 0-2,0 0 1,21-1-2,-21 1 0,17 0 1,-17 0 0,22 0 0,-22 0-4,17 1 5,-17-1-2,20 0 3,-11 2-6,-9-2 3,22 0 3,-12 0 1,-10 0-4,21 0 4,-21 0-1,14-3 0,-14 3 0,17 1 0,-17-1 0,17 2-1,-17-2 3,15 0-5,-15 0 1,19-2 4,-19 2-2,19 0 0,-19 0-2,24 0 2,-12 0-1,-12 0 2,23 0 0,-11-1-3,-12 1 0,26-3 3,-17 7-2,-9-4 2,20-4-3,-20 4 1,19 0 0,-19 0-1,15-4 0,-15 4 1,16 0 0,-16 0 0,15-1 1,-15 1-3,19-4 1,-19 4 4,17 0-6,-17 0 3,20 0-3,-20 0 4,22 2-3,-11-4 1,-11 2 1,24-3-1,-12 3-2,5 0 4,-4-1-1,4 1 3,-1-2-8,1 2 7,-17 0-2,27 0 0,-13-1-3,-14 1 3,24-1 3,-14-2-7,5 1 3,-15 2-5,21 0 2,-21 0 1,20 2 1,-9 1-1,-11-3 2,22-3-3,-9 3-1,-13 0 3,19 4 0,-5-4 0,-4 1-1,-10-1 0,22 2 3,-10 2-2,-12-4-3,24 2 4,-10 0-1,-4-1-2,-10-1 1,22 4 4,-10-4-4,0 3 2,-12-3 2,21 3-5,-8-3 5,-13 0 3,19 2-8,-19-2 4,21 0 0,-21 0-2,15 0 3,-15 0 1,0 0 2,22-4-1,-22 4-2,17 0 0,-17 0 2,17-1-4,-17 1-1,19 0 6,-19 0-3,19 0 0,-19 0-1,19-3 1,-19 3-4,15 0 5,-15 0-5,19 0 3,-19 0 0,15-4 0,-15 4-2,16-1 3,-16 1-2,18-2 1,-18 2 0,19-2 3,-19 2-4,19 0 2,-19 0 0,15-3 0,-15 3 0,12-1-1,-12 1-2,0 0 0,23-2 6,-23 2-6,13 2 4,-13-2-1,17 0-3,-17 0 5,16 0-4,-16 0 2,15 0-2,-15 0 2,19 0-2,-19 0 1,22-2 1,-22 2-1,15 0-2,-15 0 2,23-1 4,-11 1-5,-12 0-1,24 3 2,-13-5-2,-11 2 5,26-2-3,-12 4 0,-14-2 2,22 0 0,-10 0-3,-12 0 3,19-1-3,-19 1 1,20 0 0,-20 0-1,16-1-1,-16 1 6,0 0-3,18 0 0,-18 0-1,16 0 4,-16 0-3,0 0 0,22 0-1,-22 0 2,15-3-1,-15 3-1,19-2 0,-19 2 0,19-2-3,-19 2 4,22 0-4,-8-1 2,-14 1-1,20 1 0,-3 1 4,-1 0-5,1 1 3,-4-2-2,1 0-3,-14-1 4,27 3-1,-13-3 0,1 0 0,-15 0 0,24 3 1,-12-1 0,7 0-1,-9-1 0,-10-1-2,24 0 5,-10 0-2,-14 0 2,15 7-2,-4-6 1,-11-1 1,15 0-2,-15 0 2,17-1-1,-17 1 0,19-7 2,-11 4-4,-8 3 4,19-2 0,-9-2-1,-10 4-6,17-3 2,-17 3 2,16-4 1,-16 4-4,15-4 2,-15 4-2,16-4 2,-16 4-2,15-4 1,-15 4 3,14-1-1,-14 1-1,17-2 0,-17 2 1,17 0-2,-17 0 1,15 0 2,-15 0-3,17-2 2,-17 2-3,0 0 2,17 0-3,-17 0 2,0 0-1,19 0 1,-19 0-1,15 2 2,-15-2 0,19 0 0,-5 2 1,-14-2-2,27 1 3,-8 3-2,-7-4 1,2 0-1,-14 0 0,30 3 0,-16-2 0,-4-1-1,2 4-1,-12-4 4,22 3-2,-10-2 1,-12-1 0,19 1 1,-9 1-1,-10-2 1,16 0-5,-16 0 3,20 1-1,-20-1 3,16 0-5,-16 0 4,13 5-3,-13-5 4,16 2-7,-6-1 5,-10-1-3,15 7 1,-15-7 2,16 5-1,-4-5-1,-12 0 1,12 5-1,-12-5 0,18 3 3,-9 0 2,-9-3-7,10 4 3,-10-4 0,14 8 0,-14-8 1,10 4 0,-10-4-1,14 0 2,-14 0 0,0 0 0,20 1 1,-20-1 2,16 7-5,-8-7-4,-8 0 5,17 6 0,-7-4 1,-10-2 4,21 5-2,-9-5 2,-12 0-7,19 1 3,-19-1-3,18 0 2,-18 0 3,18 2-7,-18-2 11,20 4-9,-11-4 1,-9 0 4,17 1-3,-4 2 2,-13-3 0,22-3-2,-13 8-3,-9-5 4,24 2 0,-24-2-1,22-2-2,-10 2 4,-12 0-2,24 0 4,-14 0-3,-10 0 0,17 2 3,-17-2-1,19 1 0,-19-1-2,17 0-3,-17 0 9,22-1-6,-22 1 1,16-2-2,-16 2 1,17 0-2,-17 0 0,20-2 2,-20 2-6,23 0 5,-6-3-1,1 2-1,1 2 4,2-6-1,-3 5-1,5 4-2,-1-3 3,7-2 0,0 1 0,-7 1-3,-3 2 1,3-1 2,0-2-2,2 0-1,-3 2 1,1-1 3,5-1-4,-8 0 2,-2 0 2,-3 0-4,-1 4 1,-13-4 0,24 1 3,-13-1-1,-11 0 3,29 2-8,-16-2 3,-13 0 2,23 0 1,-12 1-3,3-1 0,-14 0 2,24 0 1,-12 3-5,-12-3 4,31 0-1,-16 0 0,4 0 3,-5 0-1,1 1 0,-15-1-1,31 0 0,-19 0-1,1 0-1,-1 2 2,-12-2 1,31 0-3,-16 5 0,-3-5-1,4 0 4,-16 0-1,24-4-2,-11 8 1,-13-4 4,19 0-3,-5 0-3,-14 0 4,22-4 1,-22 4-4,17-3 1,-17 3 0,19 0-1,-7 0-3,-12 0 7,22 2 0,-3-5-2,-19 3 0,24-4-1,-11 2 0,-2 1 0,6-3 3,-17 4-3,20 4 2,-20-4-4,17-4 8,-17 4-7,16 0 3,-16 0-3,13-1 2,-13 1-6,0 0 5,16-2-3,-16 2 6,0 0-2,0 0-3,20 2-1,-20-2 5,17 0-6,-17 0 2,22-2 1,-8 2 3,1-2-8,3 2 6,4 0 3,0 2-3,-3-4-1,3 2 2,2-3-1,-4 2 0,-3 1-1,4 0 2,-6 0 2,2-4-3,-1 4 0,-16 0 2,25 0-4,-25 0 4,16-1-1,-16 1 1,17-1 1,-17 1-1,15-1-3,-15 1 2,16-4-4,-16 4 3,10-3-2,-10 3 2,0 0 2,15 0 2,-15 0-6,0 0 2,14-6-1,-14 6 2,0 0 0,13-2-1,-13 2-1,0 0 0,14-2-2,-14 2 2,0 0-1,15 0 6,-15 0-6,0 0 3,0 0-1,23-3 0,-23 3-1,0 0 3,12 3-4,-12-3 4,18-3-6,-18 3 4,16-1-1,-16 1 2,17 0-2,-17 0-3,24 0 1,-5 1 6,-4 2-2,4-3-1,0-3-4,-2 3 4,-4 3-4,3-1 7,-4-2-2,1 2 1,-13-2-2,17 1-1,-17-1 3,16 4 2,-16-4-5,0 0 6,15 1 0,-15-1 2,0 0-5,0 0 2,14 0-2,-14 0-2,0 0 3,0 0 0,0 0-7,0 0 5,0 0-2,0 0 1,0 0 1,0 0-1,-46-6 5,46 6-7,0 0-1,-23 0 0,23 0-3,-17 0 6,17 0-4,-15 0 3,15 0-1,0 0-2,-24 1 4,24-1-6,-19-1-1,19 1 10,-17 1-7,17-1 1,-20 4-4,9-3 0,11-1-1,-20 0-6,3 3-2,0 1-2,-5-3-2,-1 0-6,-6-1-1,4 9-8,-4-7 7,5 0 0,-5-1 0,-2-1 3,0 4-3,1-1 0,-6-2-5,3-1-6,-3 3-3,-1-2 0,-8 2-7,3-4-9,-3 2 8,-4-2-9,3 1-3,8 0-2,-10 0 4,-5-2 2,0-2 3,6 1-14,0-2 13,1 2 6,12 1 5,0-2 2,5-1 9,-2 3 5,9-2 3,2 3-9,1-1-3,0 2-3,2-1-7,2-4-10,-1 5 2,-1-2-5,2 0-5,-6-1-3,4 2-10,-9 0-5,-1-4-68,-7 5-164,-16-1 73</inkml:trace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9:37.4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2D34003-9A05-4D2C-A410-F75B82A7D980}" emma:medium="tactile" emma:mode="ink">
          <msink:context xmlns:msink="http://schemas.microsoft.com/ink/2010/main" type="inkDrawing" rotatedBoundingBox="6166,7401 7218,7520 7214,7558 6161,7440" semanticType="strikethrough" shapeName="Other">
            <msink:sourceLink direction="with" ref="{F5128A90-B81F-4FF3-B666-D24C527FA89D}"/>
          </msink:context>
        </emma:interpretation>
      </emma:emma>
    </inkml:annotationXML>
    <inkml:trace contextRef="#ctx0" brushRef="#br0">278 62 50,'-17'-1'82,"17"1"-9,-10-4-3,10 4-6,0 0-5,-19-5-4,19 5-8,-9-3-4,9 3 4,0 0-4,-10-10-1,10 10-5,-15-8-6,15 8-3,-19-5 0,19 5-9,-12-4 7,12 4-7,-15-8-2,15 8-2,-23-5 8,23 5-3,-18-3 2,18 3 3,-16 0 1,16 0-17,-12-2 16,12 2 1,0 0 1,-22-3-2,22 3 0,0 0-7,-15-3 7,15 3-11,0 0-3,0 0-1,-21 0-5,21 0 9,0 0-7,0 0 8,-13 3-3,13-3-9,0 0 0,0 0 2,0 0-1,0 0 0,-12 1 1,12-1-4,0 0 8,0 0 0,0 0 0,0 0-2,0 0 0,0 0-2,0 0 3,0 0 2,0 0-2,0 0 2,0 0 0,39 5-1,-24-3 4,2-2-1,0 2 2,6 0 1,-1-2-4,9 1 2,-1 3-7,16 2 5,-1 0-4,4-2-1,1-1 1,-1 6-7,4-1 3,0-5-3,2 5-2,0-4-4,-2 2-13,0 1-19,-2 0-7,-3-2-11,-2 3-17,-10-5-12,10 7-19,-17-7-79,-7 1-197,-3-1 87</inkml:trace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9:41.44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6D1B849-0EF4-469D-A52C-E232B60BC6EB}" emma:medium="tactile" emma:mode="ink">
          <msink:context xmlns:msink="http://schemas.microsoft.com/ink/2010/main" type="inkDrawing" rotatedBoundingBox="6710,7371 7601,7394 7599,7487 6708,7464" semanticType="callout" shapeName="Other">
            <msink:sourceLink direction="with" ref="{8FEA732A-E30B-414E-9788-9A2F2425F978}"/>
            <msink:sourceLink direction="with" ref="{023EDA13-762D-436D-8CCC-7AEB7337FF9D}"/>
          </msink:context>
        </emma:interpretation>
      </emma:emma>
    </inkml:annotationXML>
    <inkml:trace contextRef="#ctx0" brushRef="#br0">212 0 39,'0'0'58,"-17"2"-9,3 1-5,3-2-1,-7 1-6,1 3-6,4-4-3,2 3-6,-6-1 3,2 2-2,15-5-4,-22 8-3,10-6-6,12-2 6,-19 7-2,19-7-4,-14 7-5,14-7 1,-6 6-4,6-6-4,0 0-4,-6 10 0,6-10-2,0 0 3,18 16 2,-18-16-4,32 2 0,-10 1 1,11-1-1,2 0 6,15-2 4,3-4-5,3 4-4,1-1 8,1 1-10,-2-5 9,4-2-9,-5 4-1,3 3-3,-5-6-8,-6 2-3,-9 4-9,6-3-23,-8 1-58,-5 2 26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6:02.991"/>
    </inkml:context>
    <inkml:brush xml:id="br0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30F0928-B793-48B7-A98B-93BF3A1B415D}" emma:medium="tactile" emma:mode="ink">
          <msink:context xmlns:msink="http://schemas.microsoft.com/ink/2010/main" type="writingRegion" rotatedBoundingBox="4413,8003 6299,8003 6299,8339 4413,8339"/>
        </emma:interpretation>
      </emma:emma>
    </inkml:annotationXML>
    <inkml:traceGroup>
      <inkml:annotationXML>
        <emma:emma xmlns:emma="http://www.w3.org/2003/04/emma" version="1.0">
          <emma:interpretation id="{C201C108-2855-44C1-AEFB-A9036D1CA5CC}" emma:medium="tactile" emma:mode="ink">
            <msink:context xmlns:msink="http://schemas.microsoft.com/ink/2010/main" type="paragraph" rotatedBoundingBox="4413,8003 6299,8003 6299,8339 4413,83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FA8FA3-DA9D-4A87-95E4-08C7807F7921}" emma:medium="tactile" emma:mode="ink">
              <msink:context xmlns:msink="http://schemas.microsoft.com/ink/2010/main" type="line" rotatedBoundingBox="4413,8003 6299,8003 6299,8339 4413,8339"/>
            </emma:interpretation>
          </emma:emma>
        </inkml:annotationXML>
        <inkml:traceGroup>
          <inkml:annotationXML>
            <emma:emma xmlns:emma="http://www.w3.org/2003/04/emma" version="1.0">
              <emma:interpretation id="{E8D7FEB5-5B3E-4D2E-B111-E6961581EC26}" emma:medium="tactile" emma:mode="ink">
                <msink:context xmlns:msink="http://schemas.microsoft.com/ink/2010/main" type="inkWord" rotatedBoundingBox="4413,8003 6299,8003 6299,8339 4413,8339"/>
              </emma:interpretation>
            </emma:emma>
          </inkml:annotationXML>
          <inkml:trace contextRef="#ctx0" brushRef="#br0">68 210 65,'-12'1'112,"4"3"-5,0-4-8,1 1-3,2 1-11,5-2-10,-10 1-1,3 0-16,7-1 6,-4 2-16,4-2-3,0 0-8,0 0 0,-7 2-7,7-2 0,0 0-6,0 0-1,0 0-3,0 0-7,0 0 2,0 0-2,-5 2 3,5-2-6,0 0-3,0 0 1,0 0-1,0 0-3,21 0 4,-11 0 3,5 0 3,5-1-1,1-2 14,10 1-6,1-2 3,4-1-2,3 0 1,-1 1-1,4-3-1,-1 2-6,2 1 1,1-3 0,12 2-2,-14 1-3,-1-1 3,15-2-3,-11 3 1,-3 1-3,15-3 1,-15 5-5,1-2-1,-2 0 2,0 0 3,4 1-1,-4-1 0,3 1-5,-1-1 3,-3-1 1,1 1-9,-2-1 5,-1 0-1,1 0 2,-2 0 0,-5 0-1,2-1-1,-3 1-1,-6 0 3,6 0-5,-7 1 2,8-1 3,-3 0 2,-6 2-4,1-2 4,-2 1-6,2 2 3,0-2 1,-4-1 2,3 1-7,-3 2 0,0-4-3,-5 2 3,-1 2 4,-2-2-2,1 2-1,-5-1 5,1 1-3,-3 0 0,0-1 3,2 2-3,-8 0 1,5-2 1,-5 2 4,6-3-5,-6 3-3,0 0 0,-1-5 8,1 5-3,-9-3-2,0 2 0,2-1-4,-7-3 5,3 4 3,-11-2-2,-1 2-4,-6 0-2,-3-2 1,0 4 4,-3 1 0,-1 0 0,-2 3 0,-1 1 1,2-2-3,-6 4-3,2 0 2,0-3 0,-14 6 2,13-2 1,-15 5-6,-3-1 1,5 0 2,-2 0-2,-3 2 2,2-2-2,-3 0 1,-4 1 2,3 1-5,1-4 6,1 3 0,1 1 0,0-3-9,-2 2-4,6-2-19,-3 0-10,3 0-35,15-3-32,-3 2-145,-16 2-271,4 4 121</inkml:trace>
        </inkml:traceGroup>
      </inkml:traceGroup>
    </inkml:traceGroup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9:44.4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CFD15D0-1171-4AE4-9084-D2DF73DDC415}" emma:medium="tactile" emma:mode="ink">
          <msink:context xmlns:msink="http://schemas.microsoft.com/ink/2010/main" type="inkDrawing" rotatedBoundingBox="6704,7414 9282,7481 9281,7516 6703,7448" semanticType="callout" shapeName="Other">
            <msink:sourceLink direction="with" ref="{8FEA732A-E30B-414E-9788-9A2F2425F978}"/>
          </msink:context>
        </emma:interpretation>
      </emma:emma>
    </inkml:annotationXML>
    <inkml:trace contextRef="#ctx0" brushRef="#br0">125 3 25,'0'0'64,"-19"0"4,19 0-8,-19 0 5,19 0-3,-22-2 0,22 2 1,-17 2-12,17-2 16,-15-2-15,15 2 7,0 0-13,0 0 5,-17-1-2,17 1 2,0 0-3,0 0 0,0 0-1,0 0-13,0 0 0,0 0-3,0 0-4,0 0 2,0 0-12,0 0 1,-16 1 0,16-1 1,0 0-9,0 0 0,0 0 2,0 0-6,0 0 6,0 0-1,0 0-2,0 0 13,0 0-4,0 0 5,0 0-1,48 7 1,-32-3-8,6-4 3,-2 3 6,8-2-2,2 3-1,1-4-2,3 4-6,-1-3 0,2 2 6,0-3-4,-1 5 0,3-3 0,6 6-3,-7-7-1,0 1-2,-2-2 2,0 3-4,0-3 0,-3 2 0,1-2-5,1 0 2,-1 0 0,3-2 1,11 2-2,0 0-1,3 2 2,4 0 0,5-2-2,9-4 2,23 6 3,-4-2-5,1 0-3,3 2 2,4-2-3,0 0 2,-3 2-9,-1-2-12,-3 0-1,-3 1-14,-24 4-5,0-2-8,-1 1-10,-2-4-11,-6 3-5,-3 1-8,3-4 3,-15 1 2,8 6-9,-13-2-12,2-9-59,-3 8-172,-7-3 77</inkml:trace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9:43.9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87C2DFA-564B-4208-AA84-4AABB4A28301}" emma:medium="tactile" emma:mode="ink">
          <msink:context xmlns:msink="http://schemas.microsoft.com/ink/2010/main" type="inkDrawing" rotatedBoundingBox="6330,7316 7945,7467 7940,7520 6325,7370" semanticType="callout" shapeName="Other"/>
        </emma:interpretation>
      </emma:emma>
    </inkml:annotationXML>
    <inkml:trace contextRef="#ctx0" brushRef="#br0">101 0 61,'0'0'75,"-19"8"-3,7-7-5,2 4-10,10-5 12,-17 2-9,17-2-1,-16 4-2,16-4-6,-13 3 1,13-3-1,0 0-4,0 0-20,-14 1 2,14-1-2,0 0 4,0 0-9,0 0-7,36 12 15,-17-7-2,11-3 2,16 3 2,11 3-8,4 0-2,25-3-5,6 10 5,3-9-6,11 0 2,41 10-1,-39-11-13,44 10-39,-41-7-24,43-6-35,-54 6-74,10-5-180,-3-3 81</inkml:trace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9:43.2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B2572E1-451C-42AE-A565-2D6E5B0E8ED5}" emma:medium="tactile" emma:mode="ink">
          <msink:context xmlns:msink="http://schemas.microsoft.com/ink/2010/main" type="inkDrawing" rotatedBoundingBox="6380,7366 12885,7382 12884,7522 6379,7506" shapeName="Other"/>
        </emma:interpretation>
      </emma:emma>
    </inkml:annotationXML>
    <inkml:trace contextRef="#ctx0" brushRef="#br0">183-1 16,'-22'1'57,"5"0"-3,0 4 4,-2-2-5,4-1-11,3 2 4,-2-2-3,14-2 1,-20 5 0,9-4-2,11-1-6,-13 4 2,13-4 0,-11 3-6,11-3 2,0 0-1,0 0-6,0 0 7,-13 5-6,13-5-4,0 0 0,0 0-8,0 0 4,0 0 2,0 0-4,0 0 6,0 0-8,0 0 5,0 0-1,0 0 0,0 0 0,0 0-5,0 0 4,25 13 12,-13-7 0,2-5 5,3 6-15,4-4 4,-1-1-4,9 3 3,2-3-4,5 4-1,0 4 4,13-7-4,1-1 7,-1 1-1,4-1 0,4 0-6,-1-1 2,2 4 0,0-3 2,5-4-5,-1 2 7,-6-2-8,2-2 1,2 4-4,-7-4 8,-4 2-2,1 1 0,-2-3-2,-2 3-1,-14 1 13,4 0-13,-7 0-4,4-7 3,-4 7-4,-5 0-1,5-1 6,-5 1-8,5 0 1,1 0-1,1-2-1,-2 2 4,2 0-5,0 0-8,1 0 7,4 0 2,-5 0-2,1 2-1,2-4-1,-1 4 3,-3-1 2,-1-1-1,0 4 2,-6-4 0,-6 0-5,2 0 2,-1 3-3,-1-3 8,-3 0 7,0 0 0,-14 0 5,20 0-4,-8 0 5,-12 0-6,22 0-1,-5 0 1,-1-3-7,4-1 0,-1 1-2,3 1 7,2-1-6,5 2 0,2 1-4,0 0-4,3 1 1,-7 2 0,6-3 2,-3 0-1,1 0 0,-7 0-2,5 2-1,-5 1 1,-2-3 0,6 0-1,-6 0 0,0 0-2,0 0 2,-1 0 1,1 4-1,0-4-2,-3 0 3,3 0 0,0 0-6,0-4 5,2 4 1,5-1-2,-6 1 3,9 0-2,-3-4 0,2 4 0,0 0 1,-1-3-3,3 2 2,1 1-1,-2 0 0,1 0-5,3 1 7,-6 4-2,5-7-2,-8 4 5,2-4-1,-7 4-3,2 0 0,-2-1-4,-1-1 2,-2 4 2,-4-8 4,4 8-8,-7-1 7,1-2-3,-13-1 1,24 0-2,-12 0 2,-12 0 0,19 0-1,-5 0 0,-14 0-3,17-1 3,-17 1 5,22 1-6,-10-1 2,-12 0-1,19 0 1,-19 0 3,20-1-5,-10-2 1,-10 3-2,23 3 3,-11-3-3,-12 0 2,25 1-2,-11-1 5,-1 0-3,-1 2-1,-12-2 2,28-2 1,-11 1-1,-2 1-6,4 0 4,-2-3-1,-2-1 5,3 4-2,-18 0-1,27 0-2,-13-1 2,-14 1 2,30-2-2,-14-3 1,-4 5 2,1-1-2,4 2 0,2-1-2,-2-1 2,-3-1-4,1 5 5,2-4-3,-1-1 0,4 2 0,-3 0 0,-1-1 4,4 0-4,-1-4-4,-4 3 3,4 2 2,-2 0-1,-17 0 4,22-1-3,-11-6 0,-11 7-5,25 0 5,-25 0 2,21 0-4,-8 0 0,1 4 3,-14-4 0,22 0-1,-8 0 1,-4 3 1,-10-3-4,29 0 0,-15 0 1,-2 0 2,7 0 2,-7 1 1,6-1-7,-1 0 2,-1 0 1,1 0 0,2-1 0,-19 1-1,22 3 2,-10-5-1,-12 2 3,20 0-1,-20 0-4,21 0 1,-21 0 2,17 0 0,-17 0-1,15 2 4,-15-2-1,21-2-3,-21 2-3,19 0 4,-19 0-2,20-4 2,-5 4-4,-15 0 2,29-4-1,-11 3 7,-1 1-5,-2-2-1,-1 0 2,-14 2 1,30 0-1,-13-2-5,2 2 7,-7-1 0,-12 1-2,26 0 3,-16-2 0,4 0-4,-14 2 2,22-1-2,-22 1 1,19-3-2,-7 1-2,-12 2 2,17 0 3,-17 0-5,20-2 3,-20 2 4,17 0-2,-17 0 0,17-5 3,-5 5-5,-12 0 0,23-1 2,-12 1 3,-11 0 2,21-2-3,-21 2 5,17-3-6,-17 3 5,21 0 0,-11-1 0,-10 1-1,22-1 1,-22 1-2,22 0 2,-22 0-1,21 1-3,-13 0 0,-8-1-2,21 0-2,-11 3 5,-10-3-1,22 2 1,-12-2-2,4 1-3,3 3 0,2-3-1,-2 1 3,0 0 0,2 1 1,-2-3 1,0 0-3,2 5-1,-2-5 1,-3 3 1,3-1 1,0-2 0,2 2-1,-8-1-4,8 3-1,-7-4 6,-12 0-1,21 3 2,-1-2-4,-10-1-2,-10 0 6,28 2-4,-16-2-1,1 0 2,1 2 1,-14-2-1,24 4-1,-14-4 2,-10 0-8,21 0 7,-9 1 2,-12-1-4,24 2-1,-14-2 0,-10 0 6,24 0-5,-11 0-2,-1 1 5,-12-1 3,31 0-5,-19 3-1,0-3 2,2 2-3,-14-2 2,24 0 0,-14 3-1,2 1 1,-12-4-1,19 3 2,-7-2-1,-12-1-2,22 0 0,-12 0 4,-10 0-3,20 4 1,-9-4-3,-11 0 7,22 3-4,-12 1 1,4 0 1,-2-2-4,3 0 0,2 3-1,4-2 2,-2 0 2,-1-1-1,-1 1 1,2-1-1,0-4 0,-2 11 1,0-9-3,2 1 3,-5-1 1,-4 2-2,-10-2 1,20 0 3,-8 0-2,-12 0-3,19 1 1,-19-1 4,17 4 0,-17-4-4,14 1 4,-14-1 0,0 0-1,12 1 0,-12-1 2,0 0 4,0 0-6,0 0-1,15 0 3,-15 0-2,0 0 2,0 0-2,0 0 0,0 0 0,0 0 4,0 0-1,0 0-1,0 0-1,0 0-1,0 0 0,0 0-3,0 0 3,0 0 2,0 0-5,0 0-3,0 0 9,0 0-7,0 0-4,0 0 3,0 0-1,0 0 6,0 0-6,0 0 0,0 0-14,-43 5-6,30-4-16,13-1-19,-28 3-27,10-3-40,-5 0-46,0 0-170,-12-4-368,-6-7 163</inkml:trace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2:01.3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2205CFF-F78F-4664-8334-AC1807F561E7}" emma:medium="tactile" emma:mode="ink">
          <msink:context xmlns:msink="http://schemas.microsoft.com/ink/2010/main" type="inkDrawing" rotatedBoundingBox="19839,7416 25144,7108 25148,7180 19843,7488" shapeName="Other"/>
        </emma:interpretation>
      </emma:emma>
    </inkml:annotationXML>
    <inkml:trace contextRef="#ctx0" brushRef="#br0">21 266 30,'-12'-5'83,"12"5"-6,0 0-1,0 0-12,0 0 0,0 0-2,-10-8-3,10 8 0,0 0-9,0 0-8,0 0-1,0 0 3,0 0-11,0 0-5,0 0-1,0 0-8,0 0 4,0 0-18,0 0 11,0 0 2,0 0 1,0 0-4,0 0-7,0 0 3,0 0-2,0 0 2,0 0-18,0 0 15,0 0-3,0 0 4,0 0 4,0 0-6,0 0-4,30-7 6,-30 7-5,0 0 1,0 0-4,0 0-10,17 0 13,-17 0 3,0 0 5,21 1-9,-21-1 5,15-1-5,-15 1 8,16 1-5,-16-1 1,22 2-3,-12-2 9,-10 0-20,22 0 15,-8 2-7,-14-2-2,19 3 3,-7-3 2,1 4-1,-13-4 6,19 4 2,-5-2-1,-4 0-8,-10-2-6,21 3 3,-13-2 6,-8-1-4,22 3-3,-8-3 0,-4 4 6,-10-4 0,22 2 1,-8-2 0,-14 0-12,24 3 10,-9-3 2,1 7 5,-3-6-15,3-2 7,3 1-15,-2 0 11,0-3 8,-2 3-5,2 0 7,2 0 0,-4 0-9,4 0 19,-4-4-10,6 3 0,-1-1-5,-1 0-4,2-1 3,-4 2 3,0-1-5,-2 2 10,4-2-8,-2 2 5,-1 0 0,-1 0-2,-1-3-3,-14 3 8,25-2 5,-13 2-17,5-2 5,-3 1-1,-14 1-5,24-7 9,-9 6-9,-15 1 11,24-2-3,-10 2-9,-1-2 5,-13 2 1,26-2 4,-11 1-5,4-1-3,0 2-4,-4-3 4,8 0 10,-6 1-7,3-1 1,2-2-26,0 5 28,-3-2-19,2-1 18,-1 1-12,2 2 16,-4-5-8,2 5 2,-3-2 4,2 1 3,0 1-15,-2 0 11,-2-3 4,2 3-12,4 0 1,-6-2 3,0 0 3,3 2-3,0 0-14,-2-1 16,2-3 8,5 3-5,-8 1-8,6-1 4,1 0-4,-3-4 8,3 2-3,0 3-2,0-4 1,2 3-5,-2-3 7,9 1 2,-2 2 7,-7 1-10,7-4-2,-10 5 0,3-2-2,0 1-1,-6-2 1,6 2-1,-1-1 3,-10 1 4,12-4-24,-8 4 20,0 0-2,1-4 6,-3 4 0,6-2 0,-7 0-2,7 2-3,-2-1 3,2-3-5,0 4 11,-1-1-11,5 1 0,6-1 4,-7 1 2,7-5 2,-7 5-2,5-1 0,6-1 5,-13 2-5,9-1-13,0-3 11,-6 4-7,2-1 4,-3 1-2,1-2 7,-5 1-3,5-3 1,-5 8-1,5-8 2,-8 3 2,4-2 2,3 3-6,-7-1-11,4-1 6,3 2 10,-1-1-2,-2-4 2,-1 5-9,5-2 11,-1-3-5,0 5-1,0-1 5,9-3-4,1 4-8,-4-3 1,-3 3 16,4-5-9,0 5-10,2-3 3,-5-1-1,3 1 3,2 2 3,-9 1 4,0 0-3,0-4 1,0 3-3,-3-1-2,3 2 2,1 0 9,-8-1-11,17 1 0,-13 0 4,-3-3-3,6 3-18,-5 0 26,2-1-5,-1 1-2,5-2-2,-1 4 3,0-4 0,-3 2-1,3 0 2,0-3 8,0 1-9,1 1 6,4 1 4,2-5-13,0 5 4,-2-4 7,-1 1-9,3 3 1,-7-2 1,0 2-5,1-3-1,-5 1 8,5 1-5,-1-1 2,-7 0-2,4 1 4,0-2-2,0-1 5,-6 4-8,3-1 4,2-1-1,-2 2 5,1 0-4,2-4 0,-1 4-11,-2 0 9,6 0-4,0 0 11,0 3-8,1-6 4,-5 2 2,8 1-5,-4 0 3,7 0-4,2 0 2,-2-2 1,-7 4 6,0 2-10,4-4 8,-4 1-9,-3-1 7,5-1-5,-2 1 8,0 0-4,-5 0 3,2 0-3,0 1 2,0-1-9,3-1 10,-3 2-3,3-2-2,-7 2-2,7-1 3,-3 0 8,3 0 3,-4-1-4,0-2 7,-2 3-1,2 0-6,1-5 9,-2 5-2,-5 2 1,-12-2 0,26 0-1,-26 0 4,22-2 3,-13 4-4,-9-2 7,25-2-3,-25 2 3,19 0-1,-19 0-6,22 0 3,-15-1 0,-7 1-5,34-5 2,-15 5-5,-2-3 4,2 3-12,0-7 12,3 7-9,-3 0 0,3-2 2,-3-1-1,-1 3-2,1-2 2,-8 1-7,-11 1 3,22 0-12,-22 0-22,0 0-37,0 0-23,12 1-30,-12-1-140,0 0-280,0 0 125</inkml:trace>
  </inkml:traceGroup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2:57.3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6206969-6F26-49CF-A88E-28BD001B2005}" emma:medium="tactile" emma:mode="ink">
          <msink:context xmlns:msink="http://schemas.microsoft.com/ink/2010/main" type="inkDrawing" rotatedBoundingBox="13155,12053 13474,12054 13473,12062 13154,12061" shapeName="Other"/>
        </emma:interpretation>
      </emma:emma>
    </inkml:annotationXML>
    <inkml:trace contextRef="#ctx0" brushRef="#br0">-3 6 15,'-14'-3'74,"14"3"-8,0 0-9,0 0 4,0 0-16,0 0-6,0 0-5,0 0-2,0 0-3,44-5-8,-25 7-10,3-2-4,9 0-13,-2 2-13,7-2-13,10 0-41,-1 0-78,2 1 35</inkml:trace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2:57.7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89794D7-33FC-4B12-8AC5-2B5AA693A01D}" emma:medium="tactile" emma:mode="ink">
          <msink:context xmlns:msink="http://schemas.microsoft.com/ink/2010/main" type="inkDrawing" rotatedBoundingBox="13063,12036 13543,12015 13544,12036 13064,12056" shapeName="Other"/>
        </emma:interpretation>
      </emma:emma>
    </inkml:annotationXML>
    <inkml:trace contextRef="#ctx0" brushRef="#br0">70 30 32,'0'0'74,"-15"-4"-3,7 1-5,8 3-2,-14-4-11,14 4-5,0 0-2,-19-4-5,19 4-3,0 0 1,-14-1-8,14 1-2,0 0 3,0 0-15,0 0 3,0 0-1,0 0-1,0 0-5,0 0 0,0 0-2,53-4-1,-30 8-5,6-4-4,3 0-10,4 0-6,7 0-7,6-4-18,1 0-6,3 2-65,5 0-118,-4-1 52</inkml:trace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00.2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F176A7B-8AF3-4980-AF68-AAF36361FE26}" emma:medium="tactile" emma:mode="ink">
          <msink:context xmlns:msink="http://schemas.microsoft.com/ink/2010/main" type="inkDrawing" rotatedBoundingBox="13123,11967 18378,11870 18381,12005 13125,12103" semanticType="callout" shapeName="Other">
            <msink:destinationLink direction="with" ref="{14933830-6F2B-4971-86F0-D9F41D4774C5}"/>
          </msink:context>
        </emma:interpretation>
      </emma:emma>
    </inkml:annotationXML>
    <inkml:trace contextRef="#ctx0" brushRef="#br0">91 150 14,'0'0'72,"0"0"-10,-20-1 0,20 1-7,0 0-4,-19-4-1,19 4-3,0 0-3,-20 0 1,20 0 0,0 0 1,-16-1-2,16 1-2,0 0 5,0 0-7,0 0 0,0 0 4,-17 1-10,17-1-1,0 0-5,0 0 4,0 0-5,0 0 2,0 0-9,0 0 5,0 0-3,0 0-2,0 0-11,0 0 9,0 0-11,0 0 10,0 0-12,0 0 1,0 0 3,0 0 0,0 0-2,0 0-3,0 0 1,0 0-3,0 0 3,0 0 1,0 0 4,53-3 0,-53 3-6,17 2 3,-5-2-6,-12 0 7,19 1-5,-19-1-3,24-1 0,-9 1 6,-1-2-1,-14 2 2,29 0-6,-19 2 2,4-2-2,1 0 3,2 0-3,-1-2 3,-3 4 4,4-4-6,-3 4-7,-14-2 7,24 0 5,-5 1-4,-7-1-1,7 0 4,-4 4-3,2-4 0,-17 0 2,22 1 0,-8-1-9,-4 2 2,5 0 3,4-2-2,-3 3 2,1-3 3,0 0-1,3 0 22,-4 0-26,1 2 3,2 0-5,-8-2 1,8 0 4,-7 1 0,7-1 2,-7 0 2,2 3-7,-14-3 2,22 0-1,-9 0-2,-13 0-3,23 4 3,-13-3 3,-10-1-3,22 2 2,-12 0 4,-10-2-4,21 3 0,-21-3 3,24 1-7,-12-1 2,0 0 0,-12 0 1,27 2 7,-13-2-6,-2 0-3,-12 0-3,34 1 10,-21-1-10,5 3 9,-1-3-6,0 0 3,3 0 2,-4 0-2,1 1-2,1-1 1,0 2 2,-1-2-4,1 2 7,-1-2 4,-1 1-3,1-1-5,-17 0 0,27 0-5,-17 0 1,4 0 3,-14 0-3,27 0 3,-16 3 5,2-3-3,-13 0-5,24 2 4,-13-2-4,-11 0 7,27 3-4,-13-3-1,1 0 3,2 0 2,0-3-5,2 3 7,-2 3-8,0-3 6,2 0-4,-4 2 5,4-2-2,-4 2-1,1-2-1,2 3 2,0-8-6,-18 5 8,25 0-1,-11 0 6,-14 0-11,27 0-2,-17 0 4,-10 0 3,21-2-2,-11-1-1,-10 3-2,21-2 2,-21 2-2,18-4 5,-6 4-8,-12 0 7,23-2-5,-13 0 0,-10 2 1,24-4 7,-12 4-2,-12 0-6,29-3 0,-17 3 6,3-1-3,-15 1 0,26-3-3,-14 1 3,3 0-1,0 2 2,-1-1-1,-14 1 3,29 0-1,-19-4-1,4 1 0,-14 3-2,26 0-4,-9 3 8,-5-3-2,-12 0-2,24-3 0,-11 3 1,-13 0-2,22 0 4,-6 0-2,-16 0 4,27 0 0,-12 0-5,3 0-4,-1 3 5,1-3-1,0-3 1,2 3 4,-1 3-8,-2-6 6,2 6 1,-2-3-3,-4 4 5,6-4-2,0 0-2,-5 0 2,1 1-4,2 1 0,-17-2-4,26 0 3,-13 0 3,1 0 3,0 2-2,-14-2-7,25 0 7,-8 0-3,-3 3 2,3-3-3,2 0 1,-19 0 2,31-3 17,-14 3-21,0-2 1,2 0-4,-2 2 5,-2 2-1,2-2 4,-2 0-3,-1 0-1,5-3 1,-2 4-1,-3 1 0,-14-2 1,20 0 2,-6 0 1,-14 0-7,22 0 4,-22 0 1,17 0 1,-5 0-2,-12 0 3,22 0 0,-22 0 0,17 0-4,-5 0 1,-12 0-1,26-2 7,-9 1-2,-2-3-6,4 1 6,3 2-4,-5-1-3,4 0 3,-1 2-2,3-3 8,2 1-4,-4 0-1,1 1 0,0-4-2,0 3 6,-1 1-3,-4-3-3,0 8 6,-3-4 0,1-4-4,-15 4-4,22-1 15,-22 1-15,24-3 4,-24 3-1,19 0 2,-19 0-9,20-1 12,-9 2-7,-11-1 8,22 0-6,-12 0 3,4 3-4,-14-3 0,25 1 1,-6-1 1,0 4 9,-2-4-9,5 3-3,-1-2 2,1-1-1,-3 0 1,1 4-1,-4-8 7,4 8-8,-5-4 2,3 1 1,-18-1-1,27-1 1,-12 1 2,-15 0-3,24 0 0,-14 1 5,-10-1 0,21 0-6,-21 0 4,17 2-4,-5-2 6,-12 0-5,17 0-2,-17 0 8,17-2-2,-17 2-6,14-1 5,-14 1-6,17 0 9,-17 0-4,22-4 5,-10 3-10,-12 1 8,31-3-3,-19-1-1,6 4 2,0-1 2,-3-2-3,2 3 0,-2-1 0,4-1 0,-3 1-1,-1-2 9,-15 3-5,24-2 5,-9 0-9,-15 2 6,29-1-4,-19 1 4,-10 0-3,23-5 2,-11 5-2,-12 0 3,18-2-6,-4 1 4,-14 1 0,22 0 3,-22 0-5,24-4 3,-12 3 1,-12 1 2,24 0-5,-12 0 3,-12 0-1,26-1-1,-16 1-1,-10 0 3,20 0 2,-9-1 5,-11 1-9,20 0 5,-20 0-3,19 0 2,-19 0-8,15-4 8,-15 4-4,19 4-1,-19-4 0,17 0 8,-17 0-7,21 0 4,-21 0-3,15 0 1,-15 0 0,19 0-2,-19 0 2,20-4-1,-20 4 1,17 4 1,-17-4-6,16 0 3,-16 0 0,15-4-1,-15 4 2,15 5-3,-15-5-2,16-1 5,-16 1-1,14 1-3,-14-1 0,15 0 3,-15 0 3,17 0 1,-17 0-4,20 0 2,-8 0-3,-12 0 5,24-1-1,-12 1 2,-12 0-2,26-4-2,-14 3 9,-12 1-3,22-3 0,-10 1 4,-12 2-3,17-3 2,-17 3 2,21-4-1,-21 4 3,17-1 1,-17 1-3,10-3 0,-10 3-1,0 0 0,14-3-1,-14 3-1,0 0 1,13-3-2,-13 3-2,0 0 1,0 0-3,14-1 0,-14 1 0,0 0 3,0 0 3,15-4 0,-15 4 1,0 0-2,11-5 5,-11 5-4,0 0 2,15-3-4,-15 3 9,0 0-8,14-1 5,-14 1-4,0 0 0,13-4 1,-13 4-3,0 0 0,0 0-1,12-1-3,-12 1 2,0 0 2,0 0-2,0 0-3,12-6-2,-12 6 4,15-1-4,-15 1 1,18-3-1,-18 3 0,22-5-1,-10 5 4,-12 0-4,20-7 6,-6 6-5,-2-2 2,-12 3-3,22-1 5,-13-1 1,-9 2-1,15-5 3,-15 5 0,0 0 2,15-3 4,-15 3-1,0 0 1,16 0 2,-16 0-1,0 0-3,0 0 3,0 0-7,0 0-3,0 0 1,13-5-2,-13 5-2,0 0-1,0 0 0,0 0 0,0 0 4,0 0-4,0 0-3,0 0 1,0 0-4,0 0 2,0 0 4,0 0-2,0 0-1,0 0-3,0 0 1,0 0 2,0 0-2,0 0 1,0 0-1,0 0-1,0 0 2,0 0 0,0 0 0,0 0-1,0 0-3,0 0-14,0 0-14,0 0-11,0 0-26,0 0-33,0 0-43,0 0-30,0 0-35,0 0-118,-37-15-353,25 14 156</inkml:trace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2:58.1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D01BE8F-32B0-4633-A136-176F71D61C59}" emma:medium="tactile" emma:mode="ink">
          <msink:context xmlns:msink="http://schemas.microsoft.com/ink/2010/main" type="inkDrawing" rotatedBoundingBox="12777,12094 13996,11990 13997,12001 12778,12104" shapeName="Other"/>
        </emma:interpretation>
      </emma:emma>
    </inkml:annotationXML>
    <inkml:trace contextRef="#ctx0" brushRef="#br0">70 92 11,'-17'1'69,"17"-1"0,-24 3-7,12-3-3,12 0-9,-19 3-1,19-3-1,-11 1 2,11-1-6,0 0 2,0 0-4,0 0-9,0 0-10,0 0 5,0 0-6,0 0-5,0 0 4,0 0-5,0 0-1,59-7 2,-26 4-5,11 2-1,2-6-3,6 1-2,6-1 5,0 3 2,7-4-10,27 2-2,-7-1-4,2 0-13,-1-2 3,-3 5-11,-19-3-6,-3 2 0,2 2-12,-6 2-16,-6-4-49,-5 2-116,-17 2 52</inkml:trace>
  </inkml:traceGroup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10.8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AA4CC9A-24D4-4E13-8793-F68C7D26C9F5}" emma:medium="tactile" emma:mode="ink">
          <msink:context xmlns:msink="http://schemas.microsoft.com/ink/2010/main" type="writingRegion" rotatedBoundingBox="17192,11974 17612,11801 17788,12229 17368,12402"/>
        </emma:interpretation>
      </emma:emma>
    </inkml:annotationXML>
    <inkml:traceGroup>
      <inkml:annotationXML>
        <emma:emma xmlns:emma="http://www.w3.org/2003/04/emma" version="1.0">
          <emma:interpretation id="{7932FC7D-1AEB-494D-8338-1102B48EDFC7}" emma:medium="tactile" emma:mode="ink">
            <msink:context xmlns:msink="http://schemas.microsoft.com/ink/2010/main" type="paragraph" rotatedBoundingBox="17192,11974 17612,11801 17788,12229 17368,124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A01450-3710-414E-8E79-14E157ED4318}" emma:medium="tactile" emma:mode="ink">
              <msink:context xmlns:msink="http://schemas.microsoft.com/ink/2010/main" type="line" rotatedBoundingBox="17192,11974 17612,11801 17788,12229 17368,12402"/>
            </emma:interpretation>
          </emma:emma>
        </inkml:annotationXML>
        <inkml:traceGroup>
          <inkml:annotationXML>
            <emma:emma xmlns:emma="http://www.w3.org/2003/04/emma" version="1.0">
              <emma:interpretation id="{BB08E6AC-FCB8-45DC-8C14-4BA16C82ABB0}" emma:medium="tactile" emma:mode="ink">
                <msink:context xmlns:msink="http://schemas.microsoft.com/ink/2010/main" type="inkWord" rotatedBoundingBox="17192,11974 17612,11801 17788,12229 17368,12402"/>
              </emma:interpretation>
              <emma:one-of disjunction-type="recognition" id="oneOf0">
                <emma:interpretation id="interp0" emma:lang="en-IN" emma:confidence="0">
                  <emma:literal>spit"</emma:literal>
                </emma:interpretation>
                <emma:interpretation id="interp1" emma:lang="en-IN" emma:confidence="0">
                  <emma:literal>spit'</emma:literal>
                </emma:interpretation>
                <emma:interpretation id="interp2" emma:lang="en-IN" emma:confidence="0">
                  <emma:literal>spit</emma:literal>
                </emma:interpretation>
                <emma:interpretation id="interp3" emma:lang="en-IN" emma:confidence="0">
                  <emma:literal>spite</emma:literal>
                </emma:interpretation>
                <emma:interpretation id="interp4" emma:lang="en-IN" emma:confidence="0">
                  <emma:literal>org*"</emma:literal>
                </emma:interpretation>
              </emma:one-of>
            </emma:emma>
          </inkml:annotationXML>
          <inkml:trace contextRef="#ctx0" brushRef="#br0">-345 78 13,'0'0'45,"0"0"-2,0 0 2,0 0-3,0 0-3,0 0 2,0 0-5,0 0-3,0 0 4,20-3 1,-20 3-11,0 0 1,0 0-3,0 0-4,0 0 5,0 0-5,0 0-1,17-7-4,-17 7-1,0 0-2,14-3-2,-14 3 5,12-4-3,-12 4 1,0 0 1,0 0-1,15-1 2,-15 1 2,0 0 2,0 0-2,0 0 3,14-4 5,-14 4 0,0 0 0,0 0-3,0 0-2,0 0 5,0 0-10,12-4 8,-12 4-7,0 0-9,0 0 14,0 0-6,0 0-1,0 0 3,0 0-5,0 0 4,0 0-4,0 0-12,0 0 8,0 0 5,0 0-8,0 0 4,0 0-10,0 0 2,0 0 6,0 0-9,0 0 0,0 0 0,0 0-2,0 0 6,0 0 5,0 0-2,0 0 5,0 0-5,0 0 7,0 0-4,0 0 8,0 0 3,0 0 2,0 0-3,0 0 3,0 0-1,0 0-11,0 0 3,0 0-2,0 0 4,-21-24-4,21 24-1,0 0 2,0 0-9,-1-15 0,1 15 11,0 0-11,-4-13 7,4 13-12,0 0 5,0 0 9,0 0 2,0-15-3,0 15 2,0 0-1,0 0 0,5-12 0,-5 12 0,0 0 5,9-8-5,-9 8 3,12-8-6,-12 8-3,15-5 2,-15 5 5,12-3-6,-12 3-1,15-5-3,-15 5 5,16-3-3,-16 3 1,0 0 0,19-2-3,-19 2 3,0 0-7,15 2 5,-15-2-1,0 0-9,0 0 11,0 0-4,12 4-4,-12-4 2,0 0 4,0 0-6,5 11 4,-5-11 4,0 0-13,-2 17 11,2-17 0,0 0-1,-8 20-1,8-20 3,-5 11-3,5-11 6,-7 9-7,7-9 4,0 0-2,-7 10 3,7-10-1,0 0 2,-7 7-3,7-7-2,0 0-1,0 0 3,0 0-1,0 0 4,-10 6-4,10-6 0,0 0-4,-21-3 5,21 3 3,0 0 2,0 0-7,-23-3-2,23 3 6,-9-6-5,9 6-2,0 0 3,0 0 1,-15-3 1,15 3-1,0 0 1,0 0-3,0 0 0,-9-8-2,9 8 8,0 0-2,0 0-16,0 0 17,0 0-1,0 0 4,2-18-8,-2 18 1,0 0 1,0 0-2,0 0 2,13-11 3,-13 11-4,0 0 3,14-5-6,-14 5 7,0 0-4,16-3-2,-16 3 4,0 0-3,0 0 2,23 9-1,-23-9 0,11 8-1,-4-4-4,-7-4 9,11 7 5,-11-7-9,9 11 0,-6-5-1,-3-6 1,9 9 0,-9-9-2,10 11 3,-10-11 0,0 0 1,0 12 2,0-12 4,0 0-6,-12 22-3,5-17 1,1 3 1,-3 0 2,1 0 0,1 0 0,-2 0-1,-1-5-1,0 3-1,1 1 0,9-7-1,-12 6 6,2-4 0,10-2-2,0 0-3,-19 0 6,19 0-1,0 0-4,-19-3-1,19 3 0,-8-10-1,8 10 10,-7-15 1,7 15 6,-3-12-2,3 12 3,-2-15-1,2 15 2,2-17-6,-2 17-1,3-20 3,4 11 1,-2-4-7,2 4-1,0 1 4,-7 8 0,15-13-2,-7 5-2,1 1-1,-9 7 4,17-10-5,-8 10-2,-9 0 5,18-2-5,-18 2-1,18 2-1,-18-2-2,17 10 9,-11-7 0,0 6 0,-6-9-4,8 16 0,-3-6 3,-5-10-6,4 18 5,1-9 0,-2-1-2,-3-8-1,4 18 1,-4-18 1,0 13-2,0-13 0,1 11 0,-1-11-4,0 0 0,0 14 6,0-14-3,0 0 0,-5 14 6,5-14-3,0 0 0,-15 8 3,15-8-5,-19 1-1,19-1 1,-27-1-2,16-1 4,11 2-3,-23-5-2,11-1-4,1 3 8,11 3-1,-20-12 1,11 4-3,2-3 4,1 3-3,6 8 1,-9-15-2,4 5-1,5 10-2,0-15 1,0 15-2,3-18 1,-3 18 0,9-15 3,-2 9-2,-7 6 2,10-10-7,-3 3 6,-7 7 5,15-9-5,-3 8-2,-12 1 6,19-3-6,-19 3 3,17 0 0,-17 0-2,19 3 2,-19-3 2,13 10-4,-7-3 4,-6-7 0,10 16-3,-7-3 7,-3-2 0,0-11 0,-8 33-1,1-18 0,-3 5-3,-4-4 3,-3 5-1,-2-1-4,7-5-1,-7-2 6,4-1 9,0-2 1,1-2-1,2-1 1,3-1-5,-1 1 3,10-7 1,-17 5-1,17-5-1,-15-4 5,15 4-4,-14-14 3,11 5 3,-2 0-1,5-10-1,0 3-3,0-5-1,1 2 0,4 2 4,1 1 0,-3-2-3,4 1 0,1 4-1,-1-3-7,0 7 0,0-1-3,0 2-3,-1 3-5,-6 5-5,12-5-15,-12 5-25,0 0-26,24 7-31,-19 3-23,6-2-30,-4 0-32,3 5-165,-9-2-383,-1-11 170</inkml:trace>
          <inkml:trace contextRef="#ctx0" brushRef="#br0" timeOffset="-1470.4065">-205-8 20,'0'0'75,"0"0"-7,0 0 1,0 0-7,0 0-2,0 0 1,0 0-12,0 0-1,0 0-6,0 0-5,0 0 2,-4-16-3,4 16 0,0 0-4,0 0-3,0 0-4,0 0 1,-17-1-9,17 1-3,0 0-7,0 0 2,-20 1-1,20-1 7,0 0-5,0 0 0,0 0-4,0 0 1,-21 3 2,21-3-1,0 0-5,0 0 2,0 0 5,0 0-2,0 0-9,0 0 5,0 0-2,-12 5 8,12-5-9,0 0 4,0 0 1,0 0-4,0 0 1,0 0-18,0 0 16,-19-5 3,19 5-1,0 0 8,0 0-14,0 0 8,0 0-8,0 0 4,0 0-4,0 0 9,0 0-6,0 0-1,0 0 8,0 0-1,-17 1-11,17-1 11,0 0-10,0 0-5,0 0 15,-13 4-7,13-4 2,0 0-1,0 0-1,0 0 1,0 0 1,-16 3-1,16-3-6,0 0 7,0 0-3,0 0 5,0 0-2,0 0-4,-13 5 7,13-5-8,0 0 0,0 0 5,0 0-7,0 0 3,0 0-10,0 0 19,0 0-6,0 0 0,0 0-2,-5 8-15,5-8-6,0 0 0,0 0-7,0 0-2,0 0-5,1 20-3,-1-20-1,0 0-4,0 0 2,-1 13 1,1-13-9,0 0-42,0 0-100,1 15 45</inkml:trace>
          <inkml:trace contextRef="#ctx0" brushRef="#br0" timeOffset="37927.5729">-345 117 45,'0'0'89,"0"0"0,0 0 0,0 0-13,0 0-1,0 0-6,0 0-11,0 0-4,0 0-13,0 0 3,0 0-13,1-31-3,-1 31-18,14-20-12,-5 4-14,4-1-25,1 1-13,1-8-61,2-2-123,5-12 55</inkml:trace>
          <inkml:trace contextRef="#ctx0" brushRef="#br0" timeOffset="37613.5566">-240 144 75,'0'0'90,"0"0"-8,0 0-3,0 0-6,0 0 1,-5 8-15,5-8 0,0 0-4,0 0-10,0 0-2,0 0-6,0 0-6,0 0 3,0 0-12,0 0 4,0 0-7,0 0 2,0 0 0,0 0-6,0 0-1,0 0 5,0 0-7,0 0-4,0 0-11,0 0-5,0 0-6,14-36 2,-5 20-9,-1-3-10,4 6-6,-2-3 0,-1 0-11,3 0-1,-4-2-3,1 3-10,-1 1-45,-1 0-115,0 4 51</inkml:trace>
          <inkml:trace contextRef="#ctx0" brushRef="#br0" timeOffset="39047.9315">-231 68 38,'0'0'51,"0"0"-6,0 0-2,0 0-8,0 0-6,0 0-2,0 0 0,0 0-4,0 0-3,0 0 4,0 0-8,0 0 0,0 0-4,0 0-2,0 0 1,0 0 0,0 0-2,0 0-9,0 0-3,0 0-2,0 0-10,0 0-18,0 0-33,0 0-70,0 0 31</inkml:trace>
          <inkml:trace contextRef="#ctx0" brushRef="#br0" timeOffset="85917.625">-251 129 14,'0'0'54,"0"0"-10,0 0 8,0 0-5,0 0-7,0 0 1,0 0-4,0 0-3,0 0-7,0 0 1,0 0-2,0 0 0,0 0-7,0 0 7,0 0 0,0 0 1,0 0-1,0 0 2,0 0 5,0 0-3,0 0 5,0 0-7,0 0-5,0 0 8,0 0-6,0 0-3,0 0-10,0 0 8,0 0 14,0 0-15,0 0 4,0 0-9,0 0 7,0-36-5,0 36 11,0 0-17,3-15 3,-3 15 4,0 0 0,0-12 1,0 12 0,0 0-6,0 0 1,0 0-7,0-16 6,0 16-1,0 0-3,0 0-3,3-12 2,-3 12 4,0 0-19,4-15-21,-4 15-12,1-11-29,-1 11-108,0-20-193,2 7 87</inkml:trace>
          <inkml:trace contextRef="#ctx0" brushRef="#br0" timeOffset="-4268.311">-47-43 36,'0'0'48,"0"0"-10,0 0-3,0 0 1,0 0-7,0 0 3,0 0-8,0 0-5,0 0-1,0 0 0,0 0-5,0 0 1,0 0-1,0 0 4,0 0-6,0 0-2,0 0-1,0 0 7,0 0-4,0 0-1,0 0 9,0 0-1,0 0-3,0 0 1,0 0-1,0 0 5,0 0-9,0 0 1,0 0-12,0 0 10,0 0-4,0 0-3,0 0 8,0 0-10,0 0-1,0 0 5,0 0 4,0 0-3,0 0-2,0 0 0,0 0-2,0 0 2,0 0-2,0 0 2,0 0-7,0 0 5,0 0 0,0 0 0,0 0-2,0 0 6,0 0-5,0 0 1,0 0-1,0 0-2,0 0 7,0 0-7,0 0 0,0 0 5,0 0 1,0 0-6,0 0 4,0 0 0,0 0 0,0 0-2,0 0 1,0 0-2,0 0-1,0 0-4,0 0 2,0 0 4,0 0-2,0 0 1,0 0 1,0 0 2,0 0-2,0 0 1,0 0-5,0 0 3,0 0 2,0 0 2,0 0 1,0 0 3,19 16 1,-19-16 6,0 0-9,0 0 17,0 0-9,0 0 5,0 0-8,0 0 5,0 0 5,0 0-5,0 0 0,0 0-10,0 0 18,0 0-8,0 0-1,0 0-6,0 0 5,0 0-10,0 0 3,0 0-4,0 0 3,0 0-3,16 0 5,-16 0-8,0 0 1,0 0 1,0 0 2,0 0-4,0 0 0,0 0-7,0 0-23,0 0-7,0 0-16,0 0-91,3 11-156,-3-11 69</inkml:trace>
          <inkml:trace contextRef="#ctx0" brushRef="#br0" timeOffset="-6058.2284">0 0 1,'0'0'26,"0"0"-2,0 0 3,0 0-10,0 0 0,0 0-5,0 0 1,0 0 4,0 0-3,0 0-8,0 0 4,0 0 1,0 0-1,0 0 2,0 0-6,0 0 0,0 0 2,0 0 5,0 0-6,0 0-7,0 0 7,0 0-4,0 0 2,0 0-2,0 0 0,0 0-2,0 0 2,35 4-1,-35-4-2,0 0-11,0 0-35,0 0-50,0 0 23</inkml:trace>
          <inkml:trace contextRef="#ctx0" brushRef="#br0" timeOffset="85905.6309">-222 0 24,'0'0'68,"0"0"6,0 0-12,0 0 0,0 0 2,0 0-11,0 0-5,0 0 8,0 0-16,0 0 6,0 0-7,0 0-6,0 0 7,0 0 3,0 0-13,0 0 4,0 0-2,0 0-3,0 0-3,0 0 3,0 0 3,0 0-3,0 0-4,0 0-1,0 0-3,0 0 14,0 0 0,0 0 0,0 0-3,0 0-8,0 0 5,0 0 1,-7-40-2,7 40 4,0 0-4,-7-10-5,7 10-2,0 0 0,-4-11-5,4 11 7,0 0-8,0 0 2,-1-17-4,1 17-3,0 0 5,0 0-9,-5-13 0,5 13 0,0 0 0,0 0-1,-5-13 4,5 13-4,0 0-5,-4-13 2,4 13-4,0 0 5,0 0-10,0 0 4,0 0-3,0 0-9,0-15-17,0 15-15,0 0-18,0 0-16,0 0-18,0 0-107,0 0-224,-8-8 100</inkml:trace>
          <inkml:trace contextRef="#ctx0" brushRef="#br0" timeOffset="48970.3433">-183 179 76,'-2'-19'65,"2"19"13,-2-16-1,2 16-5,2-16-6,-2 16-2,2-20-9,-2 20 17,-2-14-5,2 14-4,-2-14-2,2 14-3,0 0-3,0-15-5,0 15 0,0 0-1,0 0-12,0 0-5,0-17-3,0 17-6,0 0-6,0 0-7,0 0 3,0 0 4,0 0-5,0 0-3,0 0 1,19 27-16,-12-21 0,2 6-18,4-1-6,1 2-9,0 6-7,1-4-9,4 5-10,1 1-7,2-6-2,-4-2-71,-3 2-158,-1-3 70</inkml:trace>
        </inkml:traceGroup>
      </inkml:traceGroup>
    </inkml:traceGroup>
  </inkml:traceGroup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31.6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4745B37-D959-46D6-B429-304F1B6669F2}" emma:medium="tactile" emma:mode="ink">
          <msink:context xmlns:msink="http://schemas.microsoft.com/ink/2010/main" type="inkDrawing" rotatedBoundingBox="7891,14520 8264,14219 8353,14329 7980,14630" semanticType="callout" shapeName="Other">
            <msink:sourceLink direction="with" ref="{7239F3D9-00F9-40C8-B653-361F480834B5}"/>
          </msink:context>
        </emma:interpretation>
      </emma:emma>
    </inkml:annotationXML>
    <inkml:trace contextRef="#ctx0" brushRef="#br0">1740 3377 116,'-27'4'182,"12"-5"-15,15 1-16,-21 1-16,21-1-14,-14 2-13,14-2-10,0 0-13,-17 2-8,17-2-8,0 0-7,0 0-7,0 0-5,0 0-4,0 0-7,0 0-5,55-20-8,-31 7-9,3-2-3,-1 4-7,1-6-1,-1 5-7,1-7 6,-1 2-6,1 0 3,-1-5 3,-2 8-2,-6 3 3,-1-1 2,-1 0-10,-4 5 6,0-1 4,-5 1 12,-7 7 3,13-10 11,-13 10-4,4-6-1,-4 6-5,0 0-1,0 0-2,0 0-4,0 0 2,0 0-7,-35 0 1,35 0-3,-22 16 0,9-4-1,-3-2-3,1 5 2,5-1-1,-4 0-2,-1 3 1,3-5 1,-4 4-1,6 0-6,0-3-1,-4 1 0,6-1 3,-4 2-1,1-1 6,5-5-3,-1 1 1,2-2 0,5-8-5,-11 12 2,11-12-2,-8 12 4,8-12-2,0 0 2,-7 8 2,7-8-2,0 0-3,0 0 0,0 0 1,0 0-1,0 0-2,0 0-3,22-39 1,-13 33 1,-2-4 3,1 1-4,-1 1 7,1 1-7,-8 7 3,14-13 2,-5 7-4,-9 6 0,13-9 5,-13 9-3,9-9-4,-9 9 3,8-9-2,-8 9 1,14-7 1,-14 7 3,0 0-4,15-3 5,-15 3-3,0 0 0,14 0 3,-14 0 3,0 0 0,5 14-2,-5-14-1,-2 18 3,2-18 0,-15 18 2,5-5-5,3-3-2,-2 0-18,-2 2-26,0 0-22,3-4-25,1-2-29,7-6-36,-19 14-117,11-10-294,8-4 130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4:27.0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CD80C3F-F1DA-47F9-8A2F-FF957D50FAD4}" emma:medium="tactile" emma:mode="ink">
          <msink:context xmlns:msink="http://schemas.microsoft.com/ink/2010/main" type="writingRegion" rotatedBoundingBox="2115,1108 21225,1855 21146,3892 2035,3144"/>
        </emma:interpretation>
      </emma:emma>
    </inkml:annotationXML>
    <inkml:traceGroup>
      <inkml:annotationXML>
        <emma:emma xmlns:emma="http://www.w3.org/2003/04/emma" version="1.0">
          <emma:interpretation id="{3BA160EE-96B2-4DD4-A50C-17853FE7D263}" emma:medium="tactile" emma:mode="ink">
            <msink:context xmlns:msink="http://schemas.microsoft.com/ink/2010/main" type="paragraph" rotatedBoundingBox="2115,1108 21225,1855 21146,3892 2035,31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8B2EC6-21A4-4297-985D-26A11570D9A4}" emma:medium="tactile" emma:mode="ink">
              <msink:context xmlns:msink="http://schemas.microsoft.com/ink/2010/main" type="line" rotatedBoundingBox="2115,1108 21225,1855 21146,3892 2035,3144"/>
            </emma:interpretation>
          </emma:emma>
        </inkml:annotationXML>
        <inkml:traceGroup>
          <inkml:annotationXML>
            <emma:emma xmlns:emma="http://www.w3.org/2003/04/emma" version="1.0">
              <emma:interpretation id="{A57262D0-70C7-42EF-9AC7-56987B3F46E6}" emma:medium="tactile" emma:mode="ink">
                <msink:context xmlns:msink="http://schemas.microsoft.com/ink/2010/main" type="inkWord" rotatedBoundingBox="2099,1508 3056,1545 3024,2365 2067,2328"/>
              </emma:interpretation>
              <emma:one-of disjunction-type="recognition" id="oneOf0">
                <emma:interpretation id="interp0" emma:lang="en-IN" emma:confidence="0">
                  <emma:literal>*</emma:literal>
                </emma:interpretation>
                <emma:interpretation id="interp1" emma:lang="en-IN" emma:confidence="0">
                  <emma:literal>&amp;</emma:literal>
                </emma:interpretation>
                <emma:interpretation id="interp2" emma:lang="en-IN" emma:confidence="0">
                  <emma:literal>+</emma:literal>
                </emma:interpretation>
                <emma:interpretation id="interp3" emma:lang="en-IN" emma:confidence="0">
                  <emma:literal>X</emma:literal>
                </emma:interpretation>
                <emma:interpretation id="interp4" emma:lang="en-IN" emma:confidence="0">
                  <emma:literal>b</emma:literal>
                </emma:interpretation>
              </emma:one-of>
            </emma:emma>
          </inkml:annotationXML>
          <inkml:trace contextRef="#ctx0" brushRef="#br0">855-166 39,'0'-12'287,"0"-3"3,0 15 9,-7-23-4,7 13-8,0 10-11,-3-15-21,3 15-11,0 0-33,-3-15-20,3 15-23,0 0-20,0 0-11,0 0-12,0 0-18,-35 27-17,17-4 6,-5 11-4,5-7-11,-8 14-4,0 1-9,4-1-9,0 2-1,3 3-1,0-3-15,6 1-2,-6-3-1,4 2-2,3-2 0,1-3-17,0-5-21,0-3-38,3 0-29,1-2-44,0 0-49,-1-1-52,4-11-61,-3 1-45,0-6-193,7-11-552,-12 12 244</inkml:trace>
          <inkml:trace contextRef="#ctx0" brushRef="#br0" timeOffset="280.8581">17 40 136,'-7'-8'277,"7"8"-3,-7-11-16,7 11-18,-5-9-23,5 9-23,0 0-20,0 0-19,0 0-12,0 0-21,0 0-11,0 0-11,22-14-8,-3 14-12,8 1-7,9 3-5,17-3-6,-5 1-9,7-1-20,4 3-21,-2-1-31,6 2-34,-3-4-33,1 0-36,-5 5-26,1-1-23,-6 2-10,-3-3-8,-17-4-129,-6 6-344,-3-1 153</inkml:trace>
          <inkml:trace contextRef="#ctx0" brushRef="#br0" timeOffset="599.8647">956 19 28,'0'0'156,"0"0"14,0-15 20,0 15 9,0 0 8,0 0-4,-10-17-11,10 17-14,-9-8-20,9 8-15,-15-1-14,15 1-11,-33 8-13,3-2-12,-3 5-6,-15 6-9,2 2-6,-5 2-11,-4 1-7,-1-2-19,8-4-22,0 5-16,-1-5-23,5-3-21,3 2-33,-4-7-18,13 4-19,8-8-13,3 1-13,-3-5 1,4 0-11,4-5 2,-2 1 3,6-8 8,-2 4-76,2-5-233,2 1 766,6-5-401,-4-1 26,1-2 11,4 0 24,-1 0 17,3 3 28,1-2 11,-4-1 14,1 0 1,6 4 13,-6-4 15,6 4 1,1 4 16,-4 12 1,5-18 4,-2 8 0,-3 10-2,10-13-10,-5 6-6,-5 7-7,18-12 0,-18 12-2,18 2-3,-18-2 0,26 12-6,-11-2 5,8 8 3,-1 1-7,0 5-4,5 11-5,2 2-8,9 3 2,-6 2-8,2-5-1,4 7-5,-2-5-3,1 1-29,1 0-42,1 0-52,2-4-69,0-4-59,0 0-146,0-2-395,0-8 176</inkml:trace>
        </inkml:traceGroup>
        <inkml:traceGroup>
          <inkml:annotationXML>
            <emma:emma xmlns:emma="http://www.w3.org/2003/04/emma" version="1.0">
              <emma:interpretation id="{D919AB51-CDAE-4C40-B2CD-C40FE62394D9}" emma:medium="tactile" emma:mode="ink">
                <msink:context xmlns:msink="http://schemas.microsoft.com/ink/2010/main" type="inkWord" rotatedBoundingBox="3399,1527 7742,1696 7709,2547 3366,2377"/>
              </emma:interpretation>
              <emma:one-of disjunction-type="recognition" id="oneOf1">
                <emma:interpretation id="interp5" emma:lang="en-IN" emma:confidence="0">
                  <emma:literal>surface.</emma:literal>
                </emma:interpretation>
                <emma:interpretation id="interp6" emma:lang="en-IN" emma:confidence="0">
                  <emma:literal>Surface.</emma:literal>
                </emma:interpretation>
                <emma:interpretation id="interp7" emma:lang="en-IN" emma:confidence="0">
                  <emma:literal>surface,</emma:literal>
                </emma:interpretation>
                <emma:interpretation id="interp8" emma:lang="en-IN" emma:confidence="0">
                  <emma:literal>surface</emma:literal>
                </emma:interpretation>
                <emma:interpretation id="interp9" emma:lang="en-IN" emma:confidence="0">
                  <emma:literal>Surface,</emma:literal>
                </emma:interpretation>
              </emma:one-of>
            </emma:emma>
          </inkml:annotationXML>
          <inkml:trace contextRef="#ctx0" brushRef="#br0" timeOffset="1123.905">1866-113 84,'11'-11'296,"-5"3"-11,3-1-16,-2 0-19,0-6-19,-2 7-22,-2-4-11,-3 12-19,7-13-12,-7 13-18,0-15-20,0 15-9,0 0-17,-9-20-15,-1 16-7,10 4-8,-29-4-6,0 9-10,-2 2-1,2 1-10,-1 4-7,-3-1-11,4 1-2,2 3-7,1 3-8,4-3-3,7-1-7,4 1-6,3 4 0,1-1-2,4 2 7,6 1-9,0-3 4,9 7 3,5-3 1,-1-1-4,6-1 4,0 0 0,0 0-1,4-4 1,-2-1 0,2 2 1,-1-4 0,-9 1 0,6-5-3,-7 3 1,-1-4 3,-1 0-4,-4-1 2,-2 0-2,1-2 3,-8-5 1,7 8 1,-7-8 0,5 8 3,-5-8-2,0 0 5,-15 18-4,0-12 1,-11-3 1,-1 3 0,-6 1-2,1-4 2,-14 2-2,10-1 0,-9-3-2,11 1 0,2-2-8,-2 0-10,3 0-25,-5 0-23,7-2-20,2 2-19,-2 2-33,6-1-36,5-1-27,-1 4-30,3-4-143,16 0-402,-17-4 179</inkml:trace>
          <inkml:trace contextRef="#ctx0" brushRef="#br0" timeOffset="1601.8391">2064-22 73,'6'-11'341,"-3"2"-1,4-1 6,-7 10-13,5-17-31,-5 17-25,7-15-20,-7 15-32,8-9-24,-8 9-21,7-8-23,-7 8-12,0 0-12,0 0-21,0 0-4,0 0-15,0 0-11,0 0-8,7 27-7,-10-10-4,3-2-8,-4 6-4,4 6-6,0 1-6,0 0-5,0 0 4,-3-2-12,1 4 5,0-2-7,4-8 1,3 5-2,-1-5-8,4 1 0,1-2-1,-4-4-6,8-1 3,-4-4-13,6 2 18,1-5-5,-3-1 4,10-3-6,-8-3-4,4-3 0,3-3 0,-2-1-5,4-6-1,2-2-3,-4-4 5,0-2-5,1 0-2,-1-1 5,-3-1 9,-1 1-6,-2-2-4,-6 9 5,2-4 0,-5 5 3,6-5 7,-4 4-7,0 4 17,-1-3 8,-3 5 5,-5 9-6,9-15-7,-8 7 7,-1 8-2,7-12-4,-7 12-9,0 0-4,2-8-6,-2 8-1,0 0 4,0 0 1,0 0 4,0 0-10,-10 43 15,5-27-10,-2 8-8,-2-1-12,2 3-13,-1 1-20,-1 1-22,1-2-35,1 4-28,0-4-27,2 0-26,2 2-29,3-9-31,3 1-25,0-3-17,4-1-223,-5-1-548,5-8 243</inkml:trace>
          <inkml:trace contextRef="#ctx0" brushRef="#br0" timeOffset="1951.3772">2778 211 147,'7'-15'272,"2"2"-3,-2 4 5,-1 1-11,-6 8-19,12-13-18,-12 13-20,11-10-26,-11 10-20,8-2-15,-8 2-5,0 0-7,0 0-5,22 14-3,-13-5-14,-2 1-9,0 6-12,4 1-9,-4 0-4,-3 1-4,1 6-5,-2-4-10,-1 2-1,3-3-14,-3 7 5,-2-6-9,0-3-4,0 3-3,-2 1-6,4-6-7,-9-2-3,2 0-9,5-13 1,-5 17 10,0-11-13,5-6-4,-7 8 4,7-8 0,0 0 1,-16 3-1,16-3-2,0 0 0,-8-27 2,10 10-6,-1-3 0,4 1-2,1-1-2,2-4 11,6 0-9,1-1-4,0 3 9,3 0-5,-3-2-1,5 3-4,1 6 2,5 0-8,-1 0-11,-1-2-9,5 8-16,-5-2-20,-2 5-14,-3 1-21,0 0-26,1 4-29,-9 2-9,11 4-45,-7 0-23,2 1-25,-3-2-133,-6 1-429,1-2 190</inkml:trace>
          <inkml:trace contextRef="#ctx0" brushRef="#br0" timeOffset="2267.5358">3697-26 160,'-2'-15'381,"2"0"1,-5-5 12,7 7-17,-2 13 1,0-24-18,0 13-19,0 11-20,0 0-30,3-19-23,-3 19-29,0 0-23,0 0-24,-3-14-20,3 14-19,0 0-17,0 0-15,0 0-6,0 0 3,-12 40 14,5-21-9,-1 5-2,-4 1-3,5 3-9,0 4-10,-3-3-10,1-1-8,-1 1-6,5 5-10,-9-4-2,9-1-8,0 3-6,-7-2-3,5 0-12,4-2-25,-1-1-32,1-2-36,1-2-39,-1-2-35,1-8-44,2 1-42,0 0-34,0-14-29,0 23-17,2-14-17,-2-9-19,7 7-5,-7-7-10,0 0-234,24-16-632,-16 4 280</inkml:trace>
          <inkml:trace contextRef="#ctx0" brushRef="#br0" timeOffset="3025.8391">3584 327 37,'0'0'256,"0"0"-16,0 0-23,0 0-16,0 0-19,40-12-19,-21 11-18,-1-5-12,8 3-16,5 0-12,-1-1-12,3 0-8,-1-1-7,2 2-8,-1-1-10,3-3-7,7-2-8,-8 3-7,3-2-5,-2-3-6,7 1-2,-11 1-1,2-2-4,0-1-3,-3 3-2,0-2 2,-6 3 4,-2 3-7,-3 0 8,2-1 12,-5-1 9,-6 2 18,-3 4 8,-8 1 11,17-4 9,-17 4 2,12-5-5,-12 5 2,0 0-5,9-3-12,-9 3-10,0 0-3,0 0-12,0 0 0,0 0-6,0 0-4,-53 9 1,36-5-11,-2 3 3,0 4-4,0-2-6,-6 0-2,-1 8-1,4 1-6,-2-1 2,3 4-3,6-7 2,-4 6 6,4-8-6,1 5-6,2-2-2,0-2 6,2-1-9,5-1 2,-2 2-2,2-2 3,5-11 0,-3 17-3,3-17 3,0 12-1,0-12 1,0 0 4,8 17-3,-8-17 0,17 2 2,-3-4-5,-14 2 3,29-10-5,-17 2 5,7-3-1,-4-5 3,2-2-6,-1 3 3,4-6-4,-3 1 1,0-3 6,2-1-3,-7 9 5,3-1 5,-6-1 11,1 1 16,-1 6 1,-6 0-4,2-2 7,-5 12-2,14-13-19,-12 7 5,-2 6-5,6-12-2,-6 12-2,0 0-6,0 0-4,0 0 3,0 0 16,0 0-31,0 0 6,9 31 9,-9-15-1,0 1-2,0 2-5,0-3-10,2 4 8,-2-3-14,5 1-21,-2 0-13,1-2-19,-3-1-10,8-3-16,-1 5-21,3-4-26,1-3-37,-1-2-41,7-6-27,2 1-39,4 0-5,7-6-153,-1 0-477,3-4 212</inkml:trace>
          <inkml:trace contextRef="#ctx0" brushRef="#br0" timeOffset="2437.9963">3646 231 401,'7'-41'58,"1"-3"19,-1 3 23,0 11 12,0 1 15,1 3 20,-3-2 25,2 10 17,-2 2 4,1 1 1,-1-4-11,3 5-2,-1-1-12,3 2-6,-3 2-8,-2 3-19,-5 8-13,12-13-10,-5 5-16,2 3-11,-9 5-13,15-8-6,-1 7-13,-14 1-17,24 3-32,-6 1-28,-6 0-32,2 7-35,0 2-35,-1 1-35,-4 2-24,-1 2-26,-4 2-40,-1 0-137,-6 7-417,-1-1 185</inkml:trace>
          <inkml:trace contextRef="#ctx0" brushRef="#br0" timeOffset="3473.9263">4999 148 194,'6'-13'250,"1"1"10,-7 0-2,2-1-10,-2 13-11,0-19-12,0 19-7,0-17-20,0 17-17,-3-15-18,3 15-19,0 0-16,-9-13-11,9 13-10,-19-2-15,19 2-12,-24 10-2,9-2-8,-2 5-5,-5 6-9,1 1-6,-1 0-1,5 0 0,0 1 9,1 3-16,-2 0-1,7-1 5,-2 3 0,4-6 7,-4 3-10,6-3-4,3 0-2,3-5-1,2 6-3,1-4-7,3 1 0,-1-5 6,4 6-7,2-7-2,-1 2-11,5-5 7,3-1 0,-2-2 1,4-1 2,0-2-3,3-6 0,2 3-8,-2-6 2,7-7-3,-2 2 4,1-4-3,-5-2 1,3-5-3,7-9 0,-13 6-1,-1-1-2,0 0-6,-1-3 17,-1 1-8,-1 1-2,-1 1 9,-6 7 5,4-5 4,-6 7 0,0-3 9,-4 5 6,3 3 5,0 4 4,-6 8-2,4-16-4,-4 16-20,5-12 12,-5 12-14,0 0-1,0 0-12,0 0 7,0 0 2,0 0 0,-32 42-19,20-24 17,-4 6-2,1 0-5,-1 2 1,1 1 12,1-2-14,4 3-4,-2-2 3,4-3-8,1-3-35,3 2-12,4-1-35,2-6-29,3 3-27,-3-1-31,7-2-43,-1-2-61,7-2-63,6 0-254,11-2-640,14 3 283</inkml:trace>
          <inkml:trace contextRef="#ctx0" brushRef="#br0" timeOffset="119068.2539">5605 735 5,'0'0'15,"0"0"-19,0 0-3,0 0 1</inkml:trace>
        </inkml:traceGroup>
        <inkml:traceGroup>
          <inkml:annotationXML>
            <emma:emma xmlns:emma="http://www.w3.org/2003/04/emma" version="1.0">
              <emma:interpretation id="{51656245-A4DB-4F73-8F86-A1AE8AC86F00}" emma:medium="tactile" emma:mode="ink">
                <msink:context xmlns:msink="http://schemas.microsoft.com/ink/2010/main" type="inkWord" rotatedBoundingBox="8157,1421 12948,1581 12917,2502 8126,2343"/>
              </emma:interpretation>
              <emma:one-of disjunction-type="recognition" id="oneOf2">
                <emma:interpretation id="interp10" emma:lang="en-IN" emma:confidence="0">
                  <emma:literal>inclined</emma:literal>
                </emma:interpretation>
                <emma:interpretation id="interp11" emma:lang="en-IN" emma:confidence="0">
                  <emma:literal>inhived</emma:literal>
                </emma:interpretation>
                <emma:interpretation id="interp12" emma:lang="en-IN" emma:confidence="0">
                  <emma:literal>Inclined</emma:literal>
                </emma:interpretation>
                <emma:interpretation id="interp13" emma:lang="en-IN" emma:confidence="0">
                  <emma:literal>inedited</emma:literal>
                </emma:interpretation>
                <emma:interpretation id="interp14" emma:lang="en-IN" emma:confidence="0">
                  <emma:literal>incline</emma:literal>
                </emma:interpretation>
              </emma:one-of>
            </emma:emma>
          </inkml:annotationXML>
          <inkml:trace contextRef="#ctx0" brushRef="#br0" timeOffset="4257.8649">6078 189 236,'0'0'234,"7"-10"-9,-7 10-1,0 0-3,0 0 0,7-11 4,-7 11-4,0 0-1,0 0 0,6-9-6,-6 9 6,0 0-12,7-9-6,-7 9-10,0 0-5,0 0-9,0 0-18,0 0-7,9-8-29,-9 8 10,0 0-14,0 0-8,0 0-10,0 0-7,0 0-5,0 0-7,0 0-10,0 0-5,0 0-4,0 0-8,0 0-8,0 0-1,0 0-10,0 0-6,0 0-4,0 0-17,0 0 13,0 0-1,0 29 1,0-29-3,-4 27-3,1-9 7,1 1-7,2 0 0,-5 7-2,3-8-2,-1 1 0,0 7 0,3-9-2,-2 4 5,2-4-4,-7 1-3,2-1 2,3 1-1,2-3 1,-3 0-13,-1-6-11,4-9-27,-1 24-27,-1-16-48,2-8-22,-3 13-23,3-13-18,0 0-36,-6 12-53,6-12-45,0 0-42,0 0-266,-20-20-672,20 20 297</inkml:trace>
          <inkml:trace contextRef="#ctx0" brushRef="#br0" timeOffset="4947.9298">6249-161 218,'0'0'215,"0"0"-13,0 0-21,0 0-15,0 0-14,1-10-15,-1 10-12,0 0-18,0 0-7,0 0-14,0 0-7,0 0-8,0 0-7,0 0-7,0 0-3,0 0-5,-32 18-4,32-18-4,-15 10-3,8-5-6,7-5-4,-17 9 2,17-9 0,-16 5-6,16-5 3,-18 6 2,18-6 1,-19 1 8,19-1-2,-16-1 9,16 1-2,-13-7 4,13 7 1,-16-12 6,16 12 2,-6-15 0,6 15 4,-2-19-4,-2 4-2,4 15-5,9-27-6,-6 19 0,-1-8-5,-2 16-5,5-20-2,-1 12-5,-4 8-5,6-12-1,-6 12-6,9-12-15,-9 12-19,9-7-18,-9 7-18,12-3-21,-12 3-26,0 0-31,30 18-31,-20-8-29,4 7-35,-7 3-157,2-2-417,-1 1 185</inkml:trace>
          <inkml:trace contextRef="#ctx0" brushRef="#br0" timeOffset="5375.6937">6445 187 104,'0'0'340,"17"-9"-5,-17 9-19,0 0-24,0 0-37,0 0-28,0 0-19,0 0-27,0 0-21,0 0-13,9 9-11,-9-9-17,-2 12-14,2-12-5,0 0-11,-8 28 1,2-14-23,3 0-3,0 0-7,-1 3-3,-1-1-1,3 0-14,-1-3 2,1-1-9,2-12-3,0 20-1,0-20 3,0 22-4,5-13 0,-5-9-5,2 13-1,-2-13-4,9 12 0,-3-7 2,8-2-3,1-4-1,8-1-1,-1-3-3,0-3 1,9 3 1,-4-10-1,4 5 2,3-8 2,-3 5-13,8-12-2,-10 8 4,2-1 2,-6 3 0,1 2-4,-9 2 3,0-1-8,-3 7 18,-6-2-6,-1 2 0,-7 5 1,16-6-3,-16 6-6,8-5 4,-8 5-6,0 0-3,0 0 5,0 0 2,14 20-1,-14-20-2,0 20 3,2-9-6,-2 1-11,0-12-17,0 28-19,-2-13-14,0 1-18,-1 1-23,3-4-19,0 3-24,3-4-26,6 3-48,4-3-35,-1 3-213,-3-9-509,11 1 225</inkml:trace>
          <inkml:trace contextRef="#ctx0" brushRef="#br0" timeOffset="5870.0376">7453 222 257,'-2'-11'246,"2"11"-9,-2-22-19,2 22-19,-6-19-19,0 12-20,6 7-16,-5-13-14,5 13-11,-13-8-16,13 8-10,-17 0-6,17 0-11,-28 17-5,15-8-7,-3 2-6,-3 8-6,7-1-1,-3 4 0,-2 2 9,5 1-10,2-2-3,1 4 0,2-1-5,6 2-2,1-1 1,-4-9-5,11 4-3,-2-5-2,4 2-6,8 1 1,-2-5 0,1-2-6,4-3 2,6 3-1,1-3-12,4-7-12,1-1-13,2-4-12,16-3-2,-14-5-4,-4-1 0,14-6 5,-1-8 0,-3-3 4,-2-3 0,-3-4 5,3-6 1,-8-3 3,6-4 15,-4 3 14,-3-2 16,-1 2 11,-1 1 28,2 2 12,-7 3 24,-9 12 10,6-11 10,-1 3 11,-8 7 16,-1 3 16,-3 8 20,-1-3 20,3 8 3,-5-5 2,0 6 0,1 3-7,-1-3-14,-5 11-18,5-13-21,-5 13-21,0 0-17,0 0-13,0 0-10,0 0-7,0 0-11,0 0-5,0 0-4,-17 55-5,5-27-9,1 1-1,-4 13-7,-4-4 0,7 6-8,-1 1 2,-1-2-3,-1 1-6,1-5-4,-1 6 0,3-9-36,-2 4-33,0-10-41,6-1-42,3-2-45,0 1-59,-2-3-64,-5 0-59,8-6-73,-1-2-50,4-1-278,1-5-819,0-11 363</inkml:trace>
          <inkml:trace contextRef="#ctx0" brushRef="#br0" timeOffset="6109.9028">8519 310 377,'11'-13'451,"-4"3"19,0 5 12,-7 5-5,7-16-20,-7 16-23,9-7-30,-9 7-35,0 0-35,6-12-35,-6 12-34,0 0-25,7-6-28,-7 6-27,0 0-13,0 0-19,0 0-13,-2 33-14,-4-18-13,2 4-11,1-2-9,-4 3-9,-2-3-11,1 6-6,3-2-4,0-3-9,0 2-27,-1-2-26,5-1-38,-4-1-44,1-1-46,-1-2-54,5-1-50,0-12-55,-2 16-39,2-16-28,0 0-64,2 12-364,-2-12-847,0 0 375</inkml:trace>
          <inkml:trace contextRef="#ctx0" brushRef="#br0" timeOffset="6290.796">8703 98 118,'-2'-19'295,"4"0"29,-2-1 17,2 1 15,-2 2 7,3-3-9,-1 0-15,0 3-27,-1 0-27,3 8-25,-4 9-23,0-22-24,0 22-18,0 0-23,1-17-23,-1 17-35,2-11-52,-2 11-57,0 0-66,0 0-33,0 0-32,0 0-34,0 0-34,0 0-36,9 45-32,-11-26-34,4 1-217,-4-1-554,4 1 246</inkml:trace>
          <inkml:trace contextRef="#ctx0" brushRef="#br0" timeOffset="6686.6719">8853 224 69,'0'0'288,"0"0"9,7 10 3,-7-10-1,0 0 3,5 7-15,-5-7-7,0 0-20,0 0-23,7 10-32,-7-10-14,0 0-27,0 0-19,0 11-13,0-11-7,0 0-2,-3 25-20,-2-14-5,3 6-5,-3 1-6,3 2-11,0 2 1,-1-3-14,1 10-8,0-10-1,2 6-5,-3-5 0,3-4-6,-3 3-4,4-3 3,1-2-12,-2-1 0,3-3 0,-3-10-2,7 16-2,-7-16-10,2 14 12,-2-14 3,0 0-8,14 1 2,-14-1-10,22-12 2,-5 3 2,-2-1-5,9-8-17,5-1 11,-3-2 4,10-7-4,-11 6 13,11-3-14,-12 6-1,2 2-1,-9 2 2,0 3 9,-2-1 2,1 5 0,-1-4-5,-3 8 1,-3-5 1,-3 3-2,-6 6-4,11-9-5,-11 9-4,12-4 3,-12 4 2,0 0-4,0 0-1,0 0-2,17 13 3,-16-3-2,-1-10-1,0 21 1,0-9 6,-1 3-3,-1-2-14,2 5 9,-4-3-41,4-15-6,-1 27-36,1-10-26,1 2-25,3-3-48,3 4-49,1 0-54,4-7-52,2 1-273,3-5-664,3-1 295</inkml:trace>
          <inkml:trace contextRef="#ctx0" brushRef="#br0" timeOffset="7060.4876">9538 462 183,'0'0'284,"-8"-7"-11,8 7-20,0 0-27,0 0-15,0 0-13,0 0-11,0 0-10,0 0-13,47 4-13,-31 1-15,-1-5-11,1 2-11,1-4-12,1 0-6,-18 2-12,29-3-2,-17 2-7,0-3-6,2 1-9,-4-4-1,6-3-7,-3 0-5,-2-3-7,2 3 0,-3-5-9,1 2-3,-6-2 3,5 0-11,-8 5 0,-1-1-5,5-1-1,-6 12 7,1-20-9,-1 20-1,0-15 2,0 15-5,-5-13-1,5 13-3,0 0 4,-10-10-2,10 10 4,-21-1-7,21 1-3,-27 4 0,8 1 3,1 2 2,-1 5-4,0-5-2,-5 9 4,-2-1-2,8 1-2,-1-3 2,0 7 1,0 0-4,11-3-3,1-1-25,2 3-20,1 1-20,8 4-24,1-4-43,9 5-52,9-5-44,7-2-41,-1 2-173,17-5-484,1-1 214</inkml:trace>
          <inkml:trace contextRef="#ctx0" brushRef="#br0" timeOffset="175885.8703">8150 515 22,'0'0'30,"0"0"-6,0 0-5,0 0 0,0 0-3,0 0 3,0 0-2,0 0-3,0 0-3,0 0-1,0 0 2,0 0-4,0 0 1,0 0-3,0 0 0,0 0-3,0 0 2,0 0 1,0 0-6,0 0 5,0 0-5,0 0 0,0 0-8,0 0 1,0 0-4,0 0-5,0 0-21,0 0-40,0 0 19</inkml:trace>
          <inkml:trace contextRef="#ctx0" brushRef="#br0" timeOffset="7546.2119">10536 466 198,'5'-20'288,"-2"-2"-11,2 5-4,-3-2-8,-2 4-9,3 0-14,-6 0-20,3 15-14,0-20-23,0 20-13,-2-13-24,2 13-19,-5-15-10,5 15-7,-15-8-13,4 7-15,11 1-6,-29 4-7,12 0-5,2 4-13,-6 0-3,4 0-4,-10 8 0,5 3-5,6-6-8,-2 7-2,-4 0 0,6-7 2,1 4-8,1-1-1,0-1-9,9 4 4,-2-2 0,-1-3-2,3 3 1,3-1-7,2-16 8,4 21-7,1-10 2,3 1-1,6-1-4,1-5 4,1 2 2,6-6-10,0 0-6,-2-6 1,10-1 7,-3-4-6,0-5-4,2-2 7,5-9-3,1-7-4,-5 1 3,-2-10 0,-3 2 3,3-6 5,-5-7 11,-2 4 2,-2 0 15,-4-3 17,-1 3 9,3 1 21,-2 1 13,-1 8 16,-4 10 16,-5 10 12,4-9 3,-1 9-5,-3 1 3,6-2 12,-6 10 4,0-8-6,-3 8-7,-2 9-14,6-19-4,-4 11-7,-2 8-15,0 0-11,5-11-14,-5 11-9,0 0-16,0 0-5,0 0-2,0 0-3,0 0-7,-5 43-1,0-15-6,0 4 4,0 11-7,-4 5-2,1-4-8,-3 11-22,3-5-29,-2-1-34,3 2-42,-2 5-41,3-5-44,6 0-58,0 0-76,0 0-82,8-1-90,1-5-326,4-6-897,4 2 397</inkml:trace>
        </inkml:traceGroup>
        <inkml:traceGroup>
          <inkml:annotationXML>
            <emma:emma xmlns:emma="http://www.w3.org/2003/04/emma" version="1.0">
              <emma:interpretation id="{E811FD05-CC04-4B35-8774-077D53098984}" emma:medium="tactile" emma:mode="ink">
                <msink:context xmlns:msink="http://schemas.microsoft.com/ink/2010/main" type="inkWord" rotatedBoundingBox="13843,1903 16491,1795 16539,2964 13891,3072"/>
              </emma:interpretation>
              <emma:one-of disjunction-type="recognition" id="oneOf3">
                <emma:interpretation id="interp15" emma:lang="en-IN" emma:confidence="0">
                  <emma:literal>for</emma:literal>
                </emma:interpretation>
                <emma:interpretation id="interp16" emma:lang="en-IN" emma:confidence="0">
                  <emma:literal>to:</emma:literal>
                </emma:interpretation>
                <emma:interpretation id="interp17" emma:lang="en-IN" emma:confidence="0">
                  <emma:literal>to.</emma:literal>
                </emma:interpretation>
                <emma:interpretation id="interp18" emma:lang="en-IN" emma:confidence="0">
                  <emma:literal>ton</emma:literal>
                </emma:interpretation>
                <emma:interpretation id="interp19" emma:lang="en-IN" emma:confidence="0">
                  <emma:literal>to."</emma:literal>
                </emma:interpretation>
              </emma:one-of>
            </emma:emma>
          </inkml:annotationXML>
          <inkml:trace contextRef="#ctx0" brushRef="#br0" timeOffset="8610.7565">12459 247 190,'3'-15'333,"4"-5"3,-4 2-7,-3 2-1,0-1 20,2 2-3,1 0-12,-3 15-6,2-20-19,-2 20-18,0-14-26,0 14-17,0 0-23,0 0-25,0-20-22,0 20-17,0 0-19,0 0-19,0 0-12,0 0-11,0 0-7,0 0-11,-22 54-8,8-24-3,-1 7-8,3 4-6,0-10-5,-3 13-2,1-3-5,2 0-4,0 2-5,3-10-1,3 9-25,-1-1-27,-2 2-45,6-13-36,-1-2-39,8 2-43,-2-2-48,1-2-40,2-8-48,4-1-60,-1-1-326,-8-16-761,16 3 337</inkml:trace>
          <inkml:trace contextRef="#ctx0" brushRef="#br0" timeOffset="9177.7054">11803 358 151,'0'0'281,"-16"-8"2,16 8-7,-13-7-16,13 7-18,-11-6-24,11 6-14,0 0-23,0 0-19,0 0-18,0 0-16,0 0-10,0 0-13,0 0-9,0 0-14,48-6-9,-14 5-3,16-2-8,10 3-4,3 3-9,4-8-2,18 5-5,9 5-7,-9-5-6,4 4-1,-5 4-3,-21-4-4,0 3-6,-3 0 4,0-1-1,-2 1-5,-10-1-1,-16-2 0,-3-2-1,-7-1 2,-6-1 4,-6 2 0,-10-2 8,19 2 7,-19-2 11,13 1-4,-13-1 1,0 0-3,0 0-7,19 0-1,-19 0 2,0 0-9,0 0-10,0 0 1,12 5-3,-12-5-2,0 0-2,0 0 6,-5 18-3,5-18-4,-15 17-2,1-4 1,2 2 3,-2 1 4,-4 4-4,6-1 6,-4 2-13,3-4 3,4 2-4,2 1 2,2-3 5,-2 5-7,6-6 10,-1 2-10,4-1 0,4-4 4,1-1-1,2-3 1,-1-2 3,8 0-4,6-1 4,0-4-3,7-4 0,2-3-1,0-3 5,-2 0-1,-2-5 0,2-1-1,-5-2 4,1-5 3,-6 1 1,2-4-6,-4-2 2,-3 1 2,-4-3 2,-3 8 2,-1 0 2,-4-1 1,2 1-4,-8 0-3,2 1 8,-1 0-6,-2 2-3,-4 1-2,1 3-2,-4-2 9,3 6-24,-6 1 0,0 0-15,-3 3-13,-2 3-23,-4 1-22,-5 1-25,-3 3-25,9 2-28,-4 3-27,5 0-24,-4 5-31,11-2-30,0-2-199,1 3-510,7 0 227</inkml:trace>
          <inkml:trace contextRef="#ctx0" brushRef="#br0" timeOffset="119797.628">13314 1214 6,'0'0'8,"0"0"-11,0 0-3,0 0 3</inkml:trace>
          <inkml:trace contextRef="#ctx0" brushRef="#br0" timeOffset="9500.5452">13943 111 158,'0'0'319,"1"-20"-11,-1 20-12,6-17-19,-3 6-17,-3 11-21,7-16-23,-7 16-16,7-8-15,-7 8-23,6-8-19,-6 8-19,0 0-13,0 0-9,0 0-15,0 0-9,0 0-7,16 18-4,-8 1-6,6 4-3,-5 4-7,-1-2-8,1 8-2,4 7-3,4-2-3,-5-6-2,5-4-3,1 1-34,0-1-24,1-1-22,5-1-39,-2-3-31,2-3-37,3 0-40,4-5-18,0-7-21,0 4-16,-1-7-156,-1-5-441,-6-4 195</inkml:trace>
        </inkml:traceGroup>
        <inkml:traceGroup>
          <inkml:annotationXML>
            <emma:emma xmlns:emma="http://www.w3.org/2003/04/emma" version="1.0">
              <emma:interpretation id="{BC9DD1B6-4709-44B6-9E83-CD627AFD69B1}" emma:medium="tactile" emma:mode="ink">
                <msink:context xmlns:msink="http://schemas.microsoft.com/ink/2010/main" type="inkWord" rotatedBoundingBox="16430,1873 17648,1618 17811,2400 16594,2655"/>
              </emma:interpretation>
              <emma:one-of disjunction-type="recognition" id="oneOf4">
                <emma:interpretation id="interp20" emma:lang="en-IN" emma:confidence="0">
                  <emma:literal>up</emma:literal>
                </emma:interpretation>
                <emma:interpretation id="interp21" emma:lang="en-IN" emma:confidence="0">
                  <emma:literal>p</emma:literal>
                </emma:interpretation>
                <emma:interpretation id="interp22" emma:lang="en-IN" emma:confidence="0">
                  <emma:literal>'p</emma:literal>
                </emma:interpretation>
                <emma:interpretation id="interp23" emma:lang="en-IN" emma:confidence="0">
                  <emma:literal>'P</emma:literal>
                </emma:interpretation>
                <emma:interpretation id="interp24" emma:lang="en-IN" emma:confidence="0">
                  <emma:literal>sp</emma:literal>
                </emma:interpretation>
              </emma:one-of>
            </emma:emma>
          </inkml:annotationXML>
          <inkml:trace contextRef="#ctx0" brushRef="#br0" timeOffset="9688.5715">14628 375 7,'15'-29'99,"-1"-2"31,-4 2-5,-3-3 19,0 2 2,-7-3 4,-2 8-6,-2-2 9,3 1-5,-4 7-6,1 0 1,-1 4 2,3 4-13,2 11-9,-5-17-13,5 17-11,-7-12-13,7 12-9,0 0-7,-5-6-10,5 6-4,0 0-5,-20 18-4,10-4-5,-2 3-4,-6 5-4,0 4-4,1 2-2,0 1-2,-7 7-5,1-1-12,3-5-31,5-2-46,1 2-41,4-4-39,1 0-37,6 3-196,6-10-412,1 0 182</inkml:trace>
          <inkml:trace contextRef="#ctx0" brushRef="#br0" timeOffset="10026.3745">15162 98 281,'0'-16'414,"0"16"4,0-20-9,0 20-14,0-13-17,0 13-22,0 0-23,0 0-19,4-15-26,-4 15-21,0 0-33,0 0-15,0 0-19,0 0-28,0 0-14,0 0-18,0 0-18,0 0-9,0 0-13,0 0-9,-23 26-7,17-7-7,-3 9-6,-3 4-4,-2 7-6,-1 1-6,0 4-4,3-8-3,0 8-7,0-1-2,0-4-3,3-8-3,1 9-4,-1-8-4,-1-1-1,5 1-2,0-4 0,-4-2-5,4 2-25,2-8-32,-2-2-29,-1-2-35,5 0-40,-1-8-49,2-8-39,-2 16-26,2-16-53,0 0-81,0 0-351,0 0-804,0 0 356</inkml:trace>
          <inkml:trace contextRef="#ctx0" brushRef="#br0" timeOffset="10290.928">15176 68 2539,'7'-21'13,"1"5"22,-1-3 52,7 2 55,-4 1 12,-3 4-7,6-4-21,5 8-19,-1-4-16,3 4 1,1 1-10,1 4-1,-2 1 1,11 4-6,-2 4-4,-2 3 8,-1 2-13,-6 0 1,4 3-4,-3 6-9,1 0-5,-3-2 2,-11 3-4,4-2-10,-1 6-1,-6-5 3,3 4-12,-6-5 3,-2-1-8,-7 3 10,7-3-21,-8 1 10,-3-4-1,-2 3 8,-8-2-12,1-1-17,-6 5-25,4-12-29,-5 4-34,-9-5-38,-9 7-46,-1-7-58,9-5-63,-9 1-59,-6 4-216,6-11-613,12 4 272</inkml:trace>
        </inkml:traceGroup>
        <inkml:traceGroup>
          <inkml:annotationXML>
            <emma:emma xmlns:emma="http://www.w3.org/2003/04/emma" version="1.0">
              <emma:interpretation id="{B7A8F2AA-4ED8-4804-AE36-5DB15F064F3F}" emma:medium="tactile" emma:mode="ink">
                <msink:context xmlns:msink="http://schemas.microsoft.com/ink/2010/main" type="inkWord" rotatedBoundingBox="20520,3117 21175,3143 21146,3892 20491,3866"/>
              </emma:interpretation>
              <emma:one-of disjunction-type="recognition" id="oneOf5">
                <emma:interpretation id="interp25" emma:lang="en-IN" emma:confidence="0">
                  <emma:literal>N</emma:literal>
                </emma:interpretation>
                <emma:interpretation id="interp26" emma:lang="en-IN" emma:confidence="0">
                  <emma:literal>n</emma:literal>
                </emma:interpretation>
                <emma:interpretation id="interp27" emma:lang="en-IN" emma:confidence="0">
                  <emma:literal>"</emma:literal>
                </emma:interpretation>
                <emma:interpretation id="interp28" emma:lang="en-IN" emma:confidence="0">
                  <emma:literal>Y</emma:literal>
                </emma:interpretation>
                <emma:interpretation id="interp29" emma:lang="en-IN" emma:confidence="0">
                  <emma:literal>M</emma:literal>
                </emma:interpretation>
              </emma:one-of>
            </emma:emma>
          </inkml:annotationXML>
          <inkml:trace contextRef="#ctx0" brushRef="#br0" timeOffset="111759.7296">18433 1321 165,'0'0'167,"0"0"-14,0 0-19,0 0-8,0 0-21,0 0-12,0 0-8,0 0-10,0 0 7,0 0 4,0 0 2,-4 40-5,4-28-2,5 5-6,1-2-1,-3 2-4,4 3-5,6 4 6,-2-4-1,1-5-5,0 4-4,8 2-7,-6-6-9,-1-3 0,1 1-5,-2-3-5,2 3-1,-2-4-2,5-3-4,-2 2 3,1-1-8,-5-4-1,3 1-3,2-4 2,-16 0-7,17-2 0,-17 2 0,27-9-1,-19 4-4,6-6 0,0-1-2,-2 1 3,0-1-2,0-2-2,-2-2 0,0 3 1,2 2 2,-5 0-3,1 2 3,3-3 2,-4 4 3,-7 8 8,10-16 5,-2 10 1,-8 6 2,11-13-3,-3 10-6,-8 3-2,0 0-5,0 0-2,9-10 2,-9 10-5,0 0 2,0 0-4,20 23-15,-11-10-5,-2 7 5,4 4 1,1 0 2,-3 4 0,0 5 3,2-1 4,0 9-11,-1 2-15,2 4-20,-2-3-27,-5-3-32,2 10-43,-5-6-38,0 8-197,-4-4-412,0-2 182</inkml:trace>
        </inkml:traceGroup>
      </inkml:traceGroup>
    </inkml:traceGroup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30.7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DFC16CA-706A-42A6-AFEF-FDCC5882B4B0}" emma:medium="tactile" emma:mode="ink">
          <msink:context xmlns:msink="http://schemas.microsoft.com/ink/2010/main" type="inkDrawing" rotatedBoundingBox="7906,14419 8272,14619 8251,14657 7885,14457" semanticType="callout" shapeName="Other">
            <msink:sourceLink direction="with" ref="{7239F3D9-00F9-40C8-B653-361F480834B5}"/>
          </msink:context>
        </emma:interpretation>
      </emma:emma>
    </inkml:annotationXML>
    <inkml:trace contextRef="#ctx0" brushRef="#br0">1651 3328 101,'0'0'207,"0"0"-18,0 0-21,0 0-17,0 0-10,0 0-10,-5-15-11,5 15-13,0 0-8,0 0-6,0 0-5,0 0-2,0 0 1,16-4-8,-16 4-2,0 0-4,20 3-6,-20-3-1,17 8 13,-3-3-11,-6-2-3,-8-3 0,24 9-6,-8 2-8,1-4 0,2 1-3,-4 0-6,2 2-4,-3-2-3,-1 2-4,4 2-3,-1-2 0,-3-2-7,3 5 3,-4-2-12,1 0-23,-1-2-28,-1-5-31,-3 3-36,1-1-29,-1-3-30,-8-3-38,19-1-155,-19 1-387,17-8 170</inkml:trace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31.0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E552DBE-51AE-4CD6-9410-2822172B062B}" emma:medium="tactile" emma:mode="ink">
          <msink:context xmlns:msink="http://schemas.microsoft.com/ink/2010/main" type="inkDrawing" rotatedBoundingBox="8231,14630 8294,14214 8314,14217 8250,14633" semanticType="callout" shapeName="Other">
            <msink:sourceLink direction="with" ref="{7239F3D9-00F9-40C8-B653-361F480834B5}"/>
          </msink:context>
        </emma:interpretation>
      </emma:emma>
    </inkml:annotationXML>
    <inkml:trace contextRef="#ctx0" brushRef="#br0">2066 3105 180,'-6'-12'236,"6"12"-8,0 0-24,-6-13-19,6 13-23,0 0-18,0 0-17,0 0-10,0 0-12,0 0-10,0 0-10,0 0-7,0 0-9,-5 41-5,5-25-8,-5 0-4,4 2-5,-3-1-5,1 3-5,-4-1-3,5-1-2,-1 2-2,-1 0-7,1 2-9,-1-1-19,-1 4-13,5-5-19,-3 0-17,1 0-20,1-4-19,1 2-32,0-8-16,0 6-31,0 0-117,-6-8-311,6-8 138</inkml:trace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8:16.9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3385200-2FBF-45FF-A8E3-5F99E5A2BD64}" emma:medium="tactile" emma:mode="ink">
          <msink:context xmlns:msink="http://schemas.microsoft.com/ink/2010/main" type="inkDrawing" rotatedBoundingBox="8895,15237 8992,14273 9351,14309 9254,15273" semanticType="callout" shapeName="Other">
            <msink:sourceLink direction="with" ref="{7239F3D9-00F9-40C8-B653-361F480834B5}"/>
            <msink:sourceLink direction="with" ref="{507A3CFB-0335-469E-A431-FE9CCF465117}"/>
          </msink:context>
        </emma:interpretation>
      </emma:emma>
    </inkml:annotationXML>
    <inkml:trace contextRef="#ctx0" brushRef="#br0">2821 3178 224,'-3'-17'243,"3"17"-11,0 0-3,0 0-19,3-15-20,-3 15-23,0 0-15,0 0-15,0 0-4,0 0-2,0 0 4,0 0 2,17 42 1,-10-23-3,-3 8-10,1 4-9,2 1-5,-4 8-7,2 3-8,-5-1-9,2 1-7,-4 4-2,2-2-9,-5-1-6,2-3-4,-3 2-5,3-3-7,-4 0-5,-1-10-2,3 0-5,-2-2-2,3 0-9,4-5-2,2-6 5,-7-1-6,1-4-6,1-1-22,3-11-17,0 20-14,0-20-8,0 13-7,0-13-4,0 0-23,0 0-10,0 0-13,0 0 1,0 0-4,0 0 7,0 0 8,-10-49 10,5 35 14,3-2-9,0-2 15,-3 3-3,3-2 14,1 1 0,-3-3 9,1 3 6,-1 0 7,4 0 4,-1 2 11,1 14 8,5-22 2,-3 10 8,-2 12 2,6-20 6,1 12 5,0-1 6,3 0 5,2-1 3,5 6 2,-3 0 6,1 0-2,3 1 3,-1 2-2,-4 1-5,-13 0-3,29 4 4,-18-1-5,7 2 2,-6-1-3,0 6-3,0-1 0,-5 0 3,3 2-2,-1 2 0,-1-2-6,-6 9-2,-2-5 1,-2 3 1,1 2-8,-11-2 4,-2 5-5,2 2 3,-3 0 0,-1-4-7,-6 3 0,0-3-10,-5-4-8,3 3-11,0-1-14,-5-4-6,3 0-14,-1 0-25,3-5-20,3 2-25,4-5-33,2-3-44,1-2-204,-1-4-440,0-3 196</inkml:trace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13.3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2105FA9-2C75-4861-A820-1F9BB52D2E22}" emma:medium="tactile" emma:mode="ink">
          <msink:context xmlns:msink="http://schemas.microsoft.com/ink/2010/main" type="inkDrawing" rotatedBoundingBox="16844,10985 17607,10763 17764,11305 17002,11527" semanticType="callout" shapeName="Other">
            <msink:sourceLink direction="with" ref="{72DB5A0D-B2C8-4103-8304-26E9E11A4370}"/>
            <msink:sourceLink direction="with" ref="{C41D5B3A-6DD4-4CDC-AEA5-57407E169F13}"/>
          </msink:context>
        </emma:interpretation>
      </emma:emma>
    </inkml:annotationXML>
    <inkml:trace contextRef="#ctx0" brushRef="#br0">447 171 59,'0'0'108,"4"-15"-14,-1 3 7,-3 12-5,4-13 0,-4 13-8,0-18-1,0 18-6,-2-18-7,2 18 2,-7-15-8,7 15-6,-8-15-2,8 15-1,-12-13-2,6 6-12,-4-1-5,10 8-2,-22-12 6,12 9 1,0-2-8,-4 0 0,14 5-1,-24-7-4,12 6 2,12 1-4,-26-4-3,13 4-7,13 0-1,-24 4 2,10 1-2,-1 0-2,-2 3 3,1 2 0,-2 2-6,6 2 3,-7 0-2,2 7-1,3-2-4,-3 2 2,2 2 1,-1 0-6,3-1 4,4-3 4,0 1-1,1-3 0,1 10 4,2-10 4,2 3-2,-3 7-1,1-12 2,4 0 3,-1 3-3,2-6-1,0-12-2,2 23 6,-1-17 4,-1-6-2,14 17 3,-5-7 6,2-4 0,0-4 1,8 2-11,-1-4 6,3 0-3,-2-4-2,3 0-3,0-2 1,-2 0-4,4 2 0,-1-4 1,2-4-4,-4 6-2,-6-3-1,2-2-3,2 2 1,-7 0-2,2-3 5,-1 0-6,-4-2-1,4 0 4,-6-1-7,4-1 3,-6-1-1,-2 2 0,4-1 2,-2 1-2,-2 2 3,1-4 19,-1 4-5,-3-2-3,0 15 1,2-24 9,-2 24 0,-2-17-2,2 5 3,0 12-8,0-18-3,0 18 2,2-17-1,-2 17 0,0-15 5,0 15-5,0 0 0,-2-14-2,2 14 0,0 0-2,0 0 0,0 0-10,0 0 6,0 0-8,0 0 0,0 0-3,0 0 1,0 0 0,0 0-4,0 0-2,0 0 5,-13 46-1,11-28 3,2 0-7,0 2-1,0 0 3,0 2 5,0 3-5,2 1 4,1-4-4,0-2 3,1 1 0,1-5 0,2 3-1,0-3-2,6 0-3,1-2-10,-2-1-22,15 0-27,-1-3-33,3-1-50,17-9-43,-10-3-41,15 2-200,0-10-463,13 1 205</inkml:trace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20.0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D2DC093-697A-44CA-8EB1-59D322D8F9E1}" emma:medium="tactile" emma:mode="ink">
          <msink:context xmlns:msink="http://schemas.microsoft.com/ink/2010/main" type="inkDrawing" rotatedBoundingBox="17782,12015 20826,11972 20827,12005 17783,12049" shapeName="Other"/>
        </emma:interpretation>
      </emma:emma>
    </inkml:annotationXML>
    <inkml:trace contextRef="#ctx0" brushRef="#br0">16 75 59,'0'0'90,"0"0"-6,0 0 1,-7-10-8,7 10-2,0 0 0,0 0-16,0 0-3,0 0-1,0 0-12,0 0-2,0 0 1,0 0-6,0 0 13,0 0-16,0 0-3,0 0 7,-9-9-2,9 9-3,0 0-6,0 0-6,0 0 1,0 0-2,0 0 1,0 0-6,0 0-1,0 0 4,0 0-2,0 0 2,0 0-2,0 0 1,0 0-1,0 0 1,29-7-1,-29 7-3,0 0-14,23 0 18,-23 0 5,17-2-6,-17 2 4,20-3 5,-20 3-2,22 0-2,-11-4-1,-11 4-6,23 0 5,-4 0-4,-19 0-1,26 0-1,-11 0 4,-1 0-5,-14 0 4,24 0-5,-12 0-1,-12 0 3,20-1-2,-20 1 0,22 0 2,-8 1-5,2-1 2,-5 4 11,-11-4-13,26-4-2,-11 8 6,-1-3-3,3-1-2,0 2-1,2-2-5,-4 2 9,3-2-8,-5 3-2,1-3 8,-14 0 2,25 0-3,-11 0-4,-14 0 4,24 0-3,-15 0 0,-9 0-1,20 2 2,-20-2-1,17 0-2,-17 0 0,16-2 8,-16 2-6,17 0 2,-17 0-4,18 0-2,-18 0 4,19-3 1,-7 1 0,-12 2-2,22-2-4,-8 2 4,-14 0 0,24 0 2,-9 0-7,-3-1 6,-12 1 0,22 0-4,-8-4 8,-14 4-4,22 0-6,-11-1 4,-11 1 4,20 0 0,-20 0 0,17-2-2,-17 2-3,19 0 0,-19 0-1,0 0 2,19 0-3,-19 0 6,15 2-1,-15-2-3,19-2-2,-19 2 4,17-1 1,-17 1-4,20 0 3,-8 1 2,-12-1-2,23 0-2,-10-1 2,-13 1-4,26 0 1,-26 0 2,22 0 4,-10 1-5,-12-1 2,19 0 1,-19 0-5,22 2 4,-10-1-1,-12-1-3,17 0 7,-5 4-8,-12-4 5,0 0 2,20 0-2,-20 0-3,19 0 7,-8 0-4,-11 0-5,18 0-1,-18 0 5,17 0 1,-17 0-1,24 1 1,-24-1-3,23-1 2,-10 2 2,3-1 1,1-1-2,0 1 2,1 0-3,0-4 3,-1 4-8,1 0 4,1 4 2,0-4 2,-2 0-4,-2 0 0,1-4 2,-3 8 2,-13-4-7,19 0 8,-19 0-6,19-4 3,-19 4 3,19 0-4,-19 0 1,19 0 1,-9-1 2,-10 1-5,17 1 1,-17-1-4,19 0 5,-19 0 1,17 0-3,-17 0 1,15-1 0,-15 1-1,16 1-5,-16-1 5,17 4 3,-17-4-6,18 0 3,-18 0-2,16 0 4,-16 0-4,12 1 0,-12-1 0,0 0 5,25-1-1,-25 1-2,17 0 4,-17 0-4,16-4-3,-16 4 3,17 0 3,-17 0 0,19-1 2,-19 1-2,18-2-2,-18 2 4,23-1-3,-11 1 1,-12 0-1,25 0-4,-13 0 8,-12 0-3,19-4-1,-19 4-1,22-1-7,-12 1 10,-10 0-5,21 1 3,-9-1-1,-12 0 4,20-1-7,-20 1 5,14-3-1,-14 3 3,21 0-3,-21 0-3,17-1 3,-17 1-5,20-2 2,-20 2 0,17-4-2,-7 4 6,-10 0 0,19-2 3,-19 2-4,22 0 7,-10 0-12,-12 0 6,21-2-9,-9 1 10,-12 1-3,17 1-1,-17-1 1,19-1 3,-19 1 0,15-4-5,-15 4 5,0 0-1,22 0-3,-22 0-2,14 0 4,-14 0-6,0 0 7,20 0-6,-20 0 0,16 0 2,-16 0 1,17 4-3,-17-4 4,20 0-1,-20 0-1,19 0-1,-19 0 1,22-4 5,-13 4-3,-9 0 2,20 0-1,-20 0 0,14 4-2,-14-4 2,0 0 4,15-4-2,-15 4 3,0 0-2,16-1 2,-16 1 0,0 0-1,15 1-4,-15-1 1,0 0 0,0 0 0,16-1-1,-16 1 2,0 0 6,0 0-5,13-2-2,-13 2 1,0 0 2,0 0-1,0 0-2,0 0 0,0 0-1,0 0-1,0 0 2,0 0 3,0 0-3,0 0 3,0 0 0,0 0 4,0 0-5,0 0 4,0 0-1,0 0-5,0 0 0,17 0 7,-17 0-3,0 0-2,0 0 0,0 0 1,0 0 1,0 0-7,0 0 4,0 0-2,0 0 0,0 0 1,0 0-2,0 0 2,16-1 0,-16 1-2,0 0-1,0 0 3,0 0 0,13 1-3,-13-1 3,0 0-1,0 0-3,0 0 3,0 0-2,0 0 2,0 0-3,17-1-1,-17 1 4,0 0-6,0 0 4,0 0 1,14 1-2,-14-1 1,0 0 0,0 0 0,0 0 1,17-1-1,-17 1 4,0 0-5,0 0 5,10 4-1,-10-4-4,14 0 2,-14 0-1,0 0 3,0 0-4,21-1 6,-21 1-1,0 0-4,10 1-1,-10-1 2,0 0-2,0 0 4,0 0-3,20-1-2,-20 1 5,14-2-4,-14 2-5,0 0 7,0 0 2,19 2-1,-19-2-1,0 0-1,0 0-5,13 0 3,-13 0 1,0 0 1,14 1 2,-14-1-5,0 0 3,0 0-2,17 4 2,-17-4 1,0 0 0,0 0 1,0 0 0,0 0-3,16 0 2,-16 0 2,0 0-4,11 1 2,-11-1 3,0 0-5,0 0 2,0 0 3,0 0-1,19 0-1,-19 0-5,0 0 8,17 0-2,-17 0-2,0 0 3,14 0 0,-14 0-1,0 0-4,15-1 4,-15 1-5,0 0 5,0 0-2,19 0 2,-19 0-1,0 0 0,0 0-1,16 0 3,-16 0-7,0 0-3,0 0 9,0 0-2,17 0 5,-17 0-6,0 0 3,0 0-1,13-4 0,-13 4 0,0 0-3,0 0-2,0 0 7,0 0 4,17-1-9,-17 1 4,0 0-3,0 0 5,0 0-1,0 0-1,16-2-2,-16 2 0,0 0 1,0 0 0,0 0 3,17 0-5,-17 0-1,0 0 0,0 0 3,0 0-4,0 0 2,0 0 3,0 0-4,0 0 4,0 0 0,0 0 1,0 0 0,0 0-1,0 0 1,0 0 1,12 3-1,-12-3-3,0 0-4,0 0 8,0 0 0,0 0-1,0 0-3,0 0 5,0 0-6,0 0 5,0 0-2,0 0 0,0 0-5,0 0 6,0 0-7,0 0-16,0 0-28,0 0-30,0 0-46,0 0-39,0 0-177,-53-10-367,36 9 162</inkml:trace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22.1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EA98050-51CC-42F9-ABDD-6049E448E631}" emma:medium="tactile" emma:mode="ink">
          <msink:context xmlns:msink="http://schemas.microsoft.com/ink/2010/main" type="writingRegion" rotatedBoundingBox="20827,12256 20723,11672 21876,11467 21980,12050"/>
        </emma:interpretation>
      </emma:emma>
    </inkml:annotationXML>
    <inkml:traceGroup>
      <inkml:annotationXML>
        <emma:emma xmlns:emma="http://www.w3.org/2003/04/emma" version="1.0">
          <emma:interpretation id="{A28DC6A2-DD35-4457-9B61-25B7E705EB42}" emma:medium="tactile" emma:mode="ink">
            <msink:context xmlns:msink="http://schemas.microsoft.com/ink/2010/main" type="paragraph" rotatedBoundingBox="20815,11873 21157,11970 21092,12197 20751,121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FC7BC7-0912-49C5-9F5D-2CE79EC6FF7E}" emma:medium="tactile" emma:mode="ink">
              <msink:context xmlns:msink="http://schemas.microsoft.com/ink/2010/main" type="line" rotatedBoundingBox="20815,11873 21157,11970 21092,12197 20751,12100"/>
            </emma:interpretation>
          </emma:emma>
        </inkml:annotationXML>
        <inkml:traceGroup>
          <inkml:annotationXML>
            <emma:emma xmlns:emma="http://www.w3.org/2003/04/emma" version="1.0">
              <emma:interpretation id="{40FF68CB-A2C0-4066-ACF4-42BB9F1F896D}" emma:medium="tactile" emma:mode="ink">
                <msink:context xmlns:msink="http://schemas.microsoft.com/ink/2010/main" type="inkWord" rotatedBoundingBox="20815,11873 21157,11970 21092,12197 20751,12100"/>
              </emma:interpretation>
              <emma:one-of disjunction-type="recognition" id="oneOf0">
                <emma:interpretation id="interp0" emma:lang="en-IN" emma:confidence="0">
                  <emma:literal>door</emma:literal>
                </emma:interpretation>
                <emma:interpretation id="interp1" emma:lang="en-IN" emma:confidence="0">
                  <emma:literal>soo.</emma:literal>
                </emma:interpretation>
                <emma:interpretation id="interp2" emma:lang="en-IN" emma:confidence="0">
                  <emma:literal>soo,</emma:literal>
                </emma:interpretation>
                <emma:interpretation id="interp3" emma:lang="en-IN" emma:confidence="0">
                  <emma:literal>roo.</emma:literal>
                </emma:interpretation>
                <emma:interpretation id="interp4" emma:lang="en-IN" emma:confidence="0">
                  <emma:literal>roo,</emma:literal>
                </emma:interpretation>
              </emma:one-of>
            </emma:emma>
          </inkml:annotationXML>
          <inkml:trace contextRef="#ctx0" brushRef="#br0">95 55 29,'0'0'57,"0"0"-3,0 0 5,0 0-10,0 0 0,0 0-3,0 0-9,0 0-4,11-3 0,-11 3-1,0 0-6,0 0-4,0 0-1,0 0-1,0 0 1,0 0-7,0 0 3,0 0-9,0 0-8,0 0 12,0 0 2,0 0-2,0 0 1,0 0-2,0 0-7,0 0 5,0 0-6,0 0-3,0 0 1,0 0 5,0 0-3,0 0 0,0 0 3,0 0 2,0 0-9,0 0 2,0 0 14,0 0-16,0 0 6,0 0 0,0 0 1,0 0 0,-26 23-8,26-23 3,-15 4 6,4-1-2,11-3-2,-15 0 1,15 0 1,0 0 5,-19 1 0,19-1 10,0 0 9,-12 4-10,12-4 4,0 0-1,0 0-1,0 0 4,0 0-8,-8-15 6,8 15 3,0 0 2,0 0 0,0 0 0,0 0-3,0 0 0,17-19-2,-17 19-5,10-6 0,-10 6 1,15-5-6,-15 5 2,14-7-2,-14 7 0,14-1 3,-14 1-6,20 0-12,-20 0 5,19 1 6,-19-1-7,19 7 5,-11-5-6,-8-2-1,14 8 0,-14-8 1,10 2 9,-10-2-9,12 6-13,-12-6 15,7 7-3,-7-7 2,0 0-1,5 12 2,-5-12 0,0 0-4,-2 16 7,2-16-8,0 0 6,0 0 4,-8 13-3,8-13 4,-10 10 0,10-10-24,-11 6 25,11-6-7,0 0 1,-13 6 1,13-6-1,0 0-9,-16 1 7,16-1-2,0 0 4,-18-4-4,18 4 3,-14-4 10,14 4 5,0 0-1,-12-15 2,12 15-5,-5-8-5,5 8 2,-4-13 7,4 13-7,0-17 0,0 17 3,0 0-8,12-18-4,-8 8 10,-4 10-4,19-10 2,-11 5 0,2 2-2,2-2 3,4 1-4,-16 4-2,25-3 9,-11 3-4,-14 0 9,29 7-6,-17-2-5,-2-2-2,2 1 2,-3-1-5,-9-3-2,18 8 7,-11-2 0,-7-6-5,14 7-2,-11 1 1,-3-8 1,5 12 4,-5-12-3,0 0 2,0 0-1,-8 21 4,8-21-5,-17 7-2,8-2 0,-1 3-1,10-8 8,-20 7-7,9-6 2,11-1 5,-25 2-3,25-2-3,-19-2 3,19 2 4,-19-1-6,19 1-7,-19-8 8,13 1-1,6 7-2,-9-8 1,9 8 0,-10-12 0,10 12-1,-7-13-2,7 13 0,0 0 0,-4-16 0,4 16 0,0 0 7,11-20-10,-11 20 2,8-11 5,3 7 0,-11 4-6,15-9 0,-15 9-4,17-3-1,-17 3 2,22 0 4,-22 0-1,21 7 1,-11-2-3,-3-2 2,-7-3-3,15 8-2,-10-1 3,4 3 4,-9-10-2,8 11-1,-3-2 7,-5-9-3,4 15-3,-4-15-1,0 11 0,0-11 9,0 0-4,0 0-1,-9 20-1,9-20 3,-8 9 3,8-9-3,-14 3 2,14-3 0,-17 1-2,17-1 0,-15 0 0,15 0 0,0 0 2,-23-7-8,18 1 6,5 6-4,-15-11 0,15 11 3,-7-16-1,4 8 2,3 8 1,-7-15-7,7 15 4,-7-14-1,7 14 0,0-14 0,0 14 0,0 0 2,5-20-5,-5 20 3,4-13-4,-4 13 0,10-3-4,-10 3 11,10-5-15,-10 5-8,0 0-21,22 0-12,-22 0-15,14 6-25,-14-6-26,12 7-124,-7 1-262,2-1 115</inkml:trace>
          <inkml:trace contextRef="#ctx0" brushRef="#br0" timeOffset="115559.0343">304 272 66,'0'0'178,"0"0"-14,0 0-15,0 0-17,0 0-5,0 0-12,0 0-19,0 0-10,0 0-3,0 0-9,0 0-4,0 0-9,0 0 4,0 0-3,0 0 1,0 0 6,0 0 0,0 0 4,0 0 4,0 0 0,0 0-2,0 0 2,0 0-1,0 0-2,0 0-1,0 0-10,0 0-5,0 0-6,0 0-8,0 0 0,0 0-5,0 0-4,0 0-4,0 0-3,0 0-5,0 0 0,0 0-6,0 0 4,0 0-6,0 0 2,0 0-4,0 0-1,0 0-4,0 0 0,0 0-1,0 0 1,0 0-3,0 0 2,0 0-2,0 0-1,0 0 0,0 0-4,0 0 8,0 0 1,0 0-2,0 0 2,0 0 0,0 0-1,0 0-1,0 0 1,0 0-3,0 0 1,0 0-3,0 0 3,0 0-4,0 0-7,0 0-21,0 0-21,0 0-17,0 0-27,0 0-21,3-41-39,2 33-28,-5 8-27,14-14-149,-9 4-384,0 0 169</inkml:trace>
        </inkml:traceGroup>
      </inkml:traceGroup>
    </inkml:traceGroup>
    <inkml:traceGroup>
      <inkml:annotationXML>
        <emma:emma xmlns:emma="http://www.w3.org/2003/04/emma" version="1.0">
          <emma:interpretation id="{6148AD05-C1F8-4D86-AF82-B9904A4635F1}" emma:medium="tactile" emma:mode="ink">
            <msink:context xmlns:msink="http://schemas.microsoft.com/ink/2010/main" type="paragraph" rotatedBoundingBox="21182,12192 21078,11609 21876,11467 21980,120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757293-A9A5-4106-9B76-2EACEC3F3084}" emma:medium="tactile" emma:mode="ink">
              <msink:context xmlns:msink="http://schemas.microsoft.com/ink/2010/main" type="line" rotatedBoundingBox="21182,12192 21078,11609 21876,11467 21980,12050"/>
            </emma:interpretation>
          </emma:emma>
        </inkml:annotationXML>
        <inkml:traceGroup>
          <inkml:annotationXML>
            <emma:emma xmlns:emma="http://www.w3.org/2003/04/emma" version="1.0">
              <emma:interpretation id="{86D19334-663D-4C63-BA75-3A92386EDDBC}" emma:medium="tactile" emma:mode="ink">
                <msink:context xmlns:msink="http://schemas.microsoft.com/ink/2010/main" type="inkWord" rotatedBoundingBox="21182,12192 21078,11609 21876,11467 21980,12050"/>
              </emma:interpretation>
              <emma:one-of disjunction-type="recognition" id="oneOf1">
                <emma:interpretation id="interp5" emma:lang="en-IN" emma:confidence="0">
                  <emma:literal>to</emma:literal>
                </emma:interpretation>
                <emma:interpretation id="interp6" emma:lang="en-IN" emma:confidence="0">
                  <emma:literal>too</emma:literal>
                </emma:interpretation>
                <emma:interpretation id="interp7" emma:lang="en-IN" emma:confidence="0">
                  <emma:literal>i</emma:literal>
                </emma:interpretation>
                <emma:interpretation id="interp8" emma:lang="en-IN" emma:confidence="0">
                  <emma:literal>o</emma:literal>
                </emma:interpretation>
                <emma:interpretation id="interp9" emma:lang="en-IN" emma:confidence="0">
                  <emma:literal>oil</emma:literal>
                </emma:interpretation>
              </emma:one-of>
            </emma:emma>
          </inkml:annotationXML>
          <inkml:trace contextRef="#ctx0" brushRef="#br0" timeOffset="3228.9673">959-324 14,'0'0'101,"0"0"-8,0-16 10,0 16-7,0-16-14,0 16 3,4-9 1,-4 9-8,0 0-1,0 0-1,0 0-12,0 0 7,3-15-5,-3 15-4,0 0 0,0 0-9,0-13 1,0 13-9,0 0 0,0 0-12,0 0 0,0 0 0,-7-14-3,7 14-2,0 0-6,-6-11 3,6 11-8,0 0-2,0 0 0,0 0-1,-9-6-3,9 6-5,0 0 3,-17-2-4,17 2 6,0 0-4,-20 6-7,20-6 6,-14 4 1,14-4 0,-16 4-7,8 3 1,8-7 2,-17 9 3,8-3-6,-1 0 2,0 2 0,1-2 1,-1 0 1,2 2-5,1 3 8,-4-5-9,3 4 5,-1 2 7,3-3-11,-1 3 11,-4 3-2,5-3-6,0 5 12,-2-1-8,1-3 5,7 2-2,-7 1 2,7-4-2,0 4 6,0 0 0,-3-5-2,6 4 3,-3-15 3,0 26-10,0-15 3,4 5-1,-1-8 5,-3-8 1,5 22-1,0-6-4,0-7 9,2 1 0,2 1-1,-2-3 4,1 4 0,6 0 1,-7-4-2,1-1-1,6-1-2,-2 4-2,-2-4 0,2 0 2,2 0-3,5-3 0,-8 4-3,8-2 2,-7-3-6,7 1 3,-9 0-1,-10-3 0,22 4-4,-10-4 3,-12 0-4,19 0 3,-19 0-6,21-7 3,-9 6 0,-12 1-4,17-4 1,-5 1 0,-12 3 1,18-9 0,-11 5 0,5-4 2,-12 8-1,14-9-4,-9 2 0,-5 7 0,12-9 3,-5 3 1,-7 6-4,10-13 1,-10 13-2,10-8 3,-10 8 2,5-12 1,-5 12-3,7-8-2,-7 8 2,0 0-1,5-8-1,-5 8 7,0 0-6,11-7 2,-11 7-2,0 0 0,0 0-3,0 0 0,0 0 3,0 0-4,0 0-1,0 0 4,0 0-3,0 0 0,0 0 1,0 0-3,0 0 0,0 0 3,0 0-2,0 0-1,0 0-2,0 0 4,0 0-5,0 0 6,0 0 1,0 0-4,0 0 3,0 0 0,0 0 0,0 0 1,0 0-1,0 0-1,0 0 0,0 0 1,0 0-5,0 0 2,0 0-2,0 0-5,0 0-7,0 0-6,0 0-9,0 0-10,0 0-10,0 0-13,0 0-1,0 0-4,0 0-7,0 0-1,-33 19-9,33-19 6,0 0 4,0 0 7,-12 3 7,12-3-12,0 0 11,-12 6 9,12-6 7,0 0-1,0 0 6,-15 8 0,15-8 7,-7 6 5,7-6 0,0 0-1,-7 8 9,7-8 3,0 0-1,0 0-3,-8 12 8,8-12 6,-4 9 1,4-9 0,0 0 3,-3 15 6,3-15 0,-7 12 1,7-12 10,-3 10-6,3-10 1,-5 11 15,5-11-14,-4 12-2,4-12 7,0 0 5,-3 12 2,3-12-7,-7 6 5,7-6-2,0 0-2,-9 10-4,9-10 11,0 0 4,0 0-1,-13 5-11,13-5 2,-12 5-5,12-5 1,0 0 0,-19 2 0,19-2 11,0 0 0,-15 0 2,15 0 0,0 0 2,0 0-2,-18-7 1,18 7 6,0 0-10,-13-5 8,13 5-5,-9-10 4,9 10-1,-13-10-1,11 3-6,2 7 3,-10-9 0,10 9 1,-9-17-2,6 7-2,3 10 1,-9-16-4,6 6-2,3 10-1,-5-15 0,5 15 3,-9-13-2,9 13 0,-5-15-9,5 15 5,-2-15 0,2 15 0,-7-13-2,7 13 5,0-15 1,0 15-7,-1-15-1,1 15-7,0-18 12,0 18-5,-4-15 2,4 15-3,-3-19-4,3 19 4,-7-18 1,7 18 0,-7-13-1,7 13-4,-5-15 3,5 15 0,-3-11-5,3 11 4,-7-13-3,7 13 1,-2-15-5,2 15 3,0 0 5,-5-17-5,5 17 0,0 0 3,3-16-2,-3 16 4,0 0-2,4-19 1,-4 19-3,7-13 3,-7 13 0,6-15 0,-6 15-4,2-12 4,-2 12-2,9-11-1,-1 6-1,-8 5 4,7-8-6,-7 8 2,12-8 2,-12 8-3,7-8 3,-7 8-2,12-6-3,-12 6 9,14-10-6,-14 10 5,15-1-11,-15 1 3,15-4 5,-15 4-2,16-3 6,-6 1-6,-10 2 0,19-2 1,-19 2-3,13-3-4,-13 3 8,0 0-1,19-1-1,-19 1 1,12-2 4,-12 2-7,0 0 4,0 0-1,14-6 5,-14 6-3,0 0-2,0 0 2,0 0-1,0 0-6,0 0 0,12 0 6,-12 0-10,0 0 6,0 0 0,0 0 5,0 0 1,0 0-3,0 0 1,0 0 0,0 0-5,0 0 4,0 0 0,0 0-2,0 0 3,0 0 0,0 0-1,0 0 2,0 0-3,0 0-2,0 0 2,0 0 4,0 0-3,0 0-1,0 0-1,0 0 1,0 0-3,0 0 2,0 0 1,0 0 1,0 0-3,0 0 4,0 0 1,0 0 0,0 0-8,0 0 7,0 0 2,0 0-2,0 0 0,0 0 0,0 0-3,0 0 2,0 0 1,0 0-3,-34-11-1,34 11 3,0 0 1,0 0 0,0 0 0,-30 9-7,30-9 6,-17 5-4,5-5 3,12 0-1,-15 6 1,15-6 1,-20 5 0,9-3-11,3 5 10,-6-2-1,0 4-1,-1 2 5,5-3-7,-6 3 7,-1-1-5,-1 2 3,1 3-2,-4 1-2,6 4 5,-1 0-1,-1-2 3,0 4-5,10-4-4,0 0 7,1 5 1,6 2 5,6 2 1,5-4-1,8-2-6,11 11-2,10-8-31,9 1-46,7-8-55,26 2-157,6-10-312,-7-7 139</inkml:trace>
          <inkml:trace contextRef="#ctx0" brushRef="#br0" timeOffset="58883.7186">644 211 53,'0'0'70,"0"0"-3,0 0 2,0 0-2,0 0-6,0 0-7,0 0 6,0 0-4,0 0-2,0 0 9,0 0-5,0 0 1,0 0-5,0 0-5,0 0 0,0 0 0,0 0-8,0 0-2,0 0-4,-41-12-1,41 12-7,0 0 1,0 0-8,0 0 2,0 0-6,0 0 3,0 0-7,0 0 1,0 0-2,0 0-5,0 0-4,0 0 8,0 0-8,0 0 5,0 0-3,0 0 1,0 0 3,0 0-1,0 0 4,0 0-8,0 0-6,0 0 5,0 0-4,0 0 8,0 0-1,0 0 1,0 0-4,0 0 1,0 0-6,0 0 10,0 0-5,0 0-3,0 0 2,0 0-1,0 0 4,0 0 0,0 0 1,0 0-5,0 0-1,0 0 6,0 0-10,0 0 1,0 0 4,0 0-2,0 0-3,0 0 3,0 0 2,0 0 1,0 0-3,0 0 7,0 0-5,0 0 5,0 0 2,0 0-8,0 0 3,0 0 5,0 0 1,0 0 3,0 0-2,0 0 1,0 0 6,0 0-3,0 0-2,0 0 3,-11 12-6,11-12 4,0 0 1,0 0-1,0 0 4,0 0-1,0 0-5,0 0-1,0 0-5,0 0 2,0 0-4,0 0 1,0 0 3,0 0-3,0 0 0,0 0 2,0 0-6,0 0 5,0 0 2,0 0 0,0 0-5,0 0 1,0 0 5,0 0-4,0 0-4,0 0 3,0 0 0,0 0 7,0 0-5,0 0 6,0 0-8,0 0 4,0 0-1,0 0 2,0 0 0,0 0-2,0 0-1,0 0 3,0 0-3,0 0 1,0 0 5,0 0-6,0 0 0,0 0-1,0 0 0,0 0-1,0 0 4,0 0 2,0 0-3,0 0 3,0 0-8,0 0-11,0 0-27,0 0-17,0 0-35,0 0-27,-19-8-132,-3 1-268,-3-2 118</inkml:trace>
          <inkml:trace contextRef="#ctx0" brushRef="#br0" timeOffset="116324.5963">410 42 41,'0'0'74,"0"0"7,0 0-4,0 0 7,0 0-4,0 0-5,0 0-1,0 0-8,0 0 16,0 0-16,0 0 3,0 0-4,0 0-1,0 0-7,0 0-7,0 0 3,0 0-7,0 0-5,0 0-7,0 0-3,0 0 4,0 0-12,0 0 2,0 0-7,-31-18 2,31 18-3,0 0 1,0 0-1,0 0-3,0 0-2,0 0-2,-5-17 4,5 17-11,0 0-5,0 0-6,-9-7-10,9 7-24,0 0-13,0 0-16,-7-14-24,7 14-113,-8-7-225,8 7 100</inkml:trace>
        </inkml:traceGroup>
      </inkml:traceGroup>
    </inkml:traceGroup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37.75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CD3DDED-7BE8-4626-A241-D8710D987831}" emma:medium="tactile" emma:mode="ink">
          <msink:context xmlns:msink="http://schemas.microsoft.com/ink/2010/main" type="inkDrawing" rotatedBoundingBox="9959,9508 11369,9479 11370,9493 9960,9523" semanticType="callout" shapeName="Other">
            <msink:sourceLink direction="with" ref="{5C58FFAA-C4EC-49F5-AC05-32E8A08401B0}"/>
            <msink:sourceLink direction="with" ref="{A02AB5B4-22AA-41D3-9569-A2F2B34A3F96}"/>
          </msink:context>
        </emma:interpretation>
      </emma:emma>
    </inkml:annotationXML>
    <inkml:trace contextRef="#ctx0" brushRef="#br0">-2 35 2,'0'0'68,"0"0"-7,-11-3-3,11 3-8,0 0-8,0 0-3,0 0-4,0 0-2,0 0-1,0 0 0,0 0-6,0 0 0,49-11-12,-30 11 8,3-1-15,9-1 6,5 2 0,8 2-3,4-2 0,7 0 2,3-2-2,3 2-5,23-1-6,5-4-3,5 1-5,1 1-6,4 2-8,4 1-5,1-3-9,2 2-48,1 1-90,-1 0 40</inkml:trace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37.3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853EFB1-5011-4574-ABD5-5EAA7D085932}" emma:medium="tactile" emma:mode="ink">
          <msink:context xmlns:msink="http://schemas.microsoft.com/ink/2010/main" type="inkDrawing" rotatedBoundingBox="9691,9420 10527,9482 10526,9497 9690,9435" semanticType="callout" shapeName="Other">
            <msink:sourceLink direction="with" ref="{5C58FFAA-C4EC-49F5-AC05-32E8A08401B0}"/>
            <msink:sourceLink direction="with" ref="{023EDA13-762D-436D-8CCC-7AEB7337FF9D}"/>
          </msink:context>
        </emma:interpretation>
      </emma:emma>
    </inkml:annotationXML>
    <inkml:trace contextRef="#ctx0" brushRef="#br0">0 0 9,'0'0'56,"0"0"-6,0 0-5,0 0-6,0 0-6,0 0-2,0 0-2,0 0 2,0 0-13,0 0 1,0 0 1,23-2-4,-23 2-1,0 0-1,24 8 5,-14-6-2,9-1-5,-2 4 1,5-2-6,10-1 1,4-1-3,12 3-6,-2 1 10,7 0 0,3-2-4,-1 4-4,1-5-18,8 1-5,-1 2-6,22-3-49,-20-1-84,-3 3 37</inkml:trace>
  </inkml:traceGroup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40.5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02AB5B4-22AA-41D3-9569-A2F2B34A3F96}" emma:medium="tactile" emma:mode="ink">
          <msink:context xmlns:msink="http://schemas.microsoft.com/ink/2010/main" type="inkDrawing" rotatedBoundingBox="10138,9388 22051,8954 22060,9189 10147,9623" shapeName="Other">
            <msink:destinationLink direction="with" ref="{FCD3DDED-7BE8-4626-A241-D8710D987831}"/>
            <msink:destinationLink direction="with" ref="{8E6AFF54-C608-4693-ACBE-068A9C79CE7D}"/>
          </msink:context>
        </emma:interpretation>
      </emma:emma>
    </inkml:annotationXML>
    <inkml:trace contextRef="#ctx0" brushRef="#br0">-2 358 2,'0'0'56,"0"0"-13,0 0-3,-13-4 0,13 4-6,0 0-5,0 0 1,0 0-3,0 0-6,0 0 2,0 0-4,0 0 2,0 0-7,0 0 2,0 0-3,0 0-1,0 0 2,0 0-7,0 0 2,0 0-2,0 0 0,0 0-4,0 0 0,0 0-4,0 0 4,0 0 3,0 0-5,0 0 0,0 0 1,0 0 0,0 0-2,0 0 1,0 0 4,42 9-4,-42-9-2,16 4 3,-16-4 4,18 0-3,-4 0-1,0 1 6,3-2-5,0 1 1,2 0-2,-7 1 8,10-2-10,-3 2 1,3-1 4,-3 0-7,1 0 2,-3 0 3,5 0-3,-5-1 6,2 1-5,0-4-3,0 3 8,1 1-2,-1-2-4,-2 0 2,4-1 4,-3 3-3,3 0 2,-1-1-1,-1 1-2,-2-1-1,6 1 2,-1 0-3,0-2 1,2-1 5,-2 3-4,0 0-1,0 0-1,-1 0-3,3 0 3,-2 0 2,0 0-2,2 0 1,-2 3 0,1-3-3,-5 2 8,5-2-4,-1 0 5,-2 0-12,-1 0 2,3 0 1,-1 1 1,-2-2 7,3 1-1,0 0-6,0 0 3,0-2-3,2 2 1,-2-3 5,1 2-4,-1 1 1,0-4-3,2 3 2,-2 1-1,2 0 1,-2-2-2,1 2 3,0 0-3,0 0 2,-3 0-3,1 0 2,-1 2-2,2-2 7,-1 0-5,3 0 1,-2 1 1,0-2-2,-3 2-4,1 3 1,3-8 1,-1 8 3,5-4 3,-5 0-3,1 0-1,-3 1 4,4-2-7,-2 2-1,-5-1 7,4 0-5,-3 0 5,3 0-4,1-1 0,-6 1 0,1 0 0,3 0 0,-3 0 2,2 1 2,-2-1-3,0 0-3,4 0-1,-6-1 8,4 2-5,0-2 2,3 1-1,-3 1 1,4-1-2,0 0 3,11 0-2,-3 0 0,-2 0 0,5 0-2,2 0 0,-4 0 14,2 0-12,2 3 0,-2-3 7,-1-3-7,-1 3-3,1 0 2,-6 0-2,2 0 2,-7 0 1,-1 0-1,-3 0 2,3 0-2,-4 3 0,0-3 3,-2 0 0,-15 0-4,30-3 7,-17 3-5,1 0-1,1-1-3,2 1 4,4 0-5,-2 1 8,3-2-4,-2 1-2,4 0 3,5 0 0,0 1-3,2-1 4,-4 3-2,4-3 1,-2 2 1,2-1 4,0-1-4,-2 0 2,0 0-2,-7 1-4,2 2 3,5-3 6,0 0-9,-9 2 6,1 0-3,-1-2 1,3-2-4,-5 2 14,3 0-8,-4 0 0,3-2-4,-3 2-7,4-3 6,-4 3 1,4-1-1,-1 1 4,-1-1-4,5-1 4,-2 2-3,2-4 0,7 4-1,-9-4 1,7 3 0,0-1 4,-5 1 0,1-3-3,-2 4-3,-1-1 6,-5 1-4,3 0 0,3 0 3,-6 1-2,0-1-4,1 0 7,-2-1-2,1 1 7,-2 0-7,-1 1-4,-14-1-2,31-1 0,-16 2 3,2-2 1,-1 1-3,2 0 7,1 0-4,3 0 2,1 1 1,0-1-3,6-1 2,-6 1-1,7 0 3,1 1 0,0-2-3,0 1-1,-2-2 0,-7 2 3,0-2-2,2 2-6,-2 0 6,-3 0 6,0 2-6,-4-4 0,2 4-2,0-4-1,-17 2 8,28-2-2,-15 2-6,-13 0 2,22 0 1,-10 0-4,-12 0 6,35 0-4,-18-1 1,-2 1-2,6 0 3,1 0-2,2 0-1,-2-2 4,0 0-3,-1 1 0,1-2 5,0 3 0,2-2 0,-4-1 0,3 1-6,-1 1 5,0-4-5,-5 4 3,4-1-1,-4-2 0,-2 4 0,0-2 3,1 0 3,-16 2-6,27-1 0,-15-2 3,-12 3-3,31-2 2,-12 0-2,-4 1 5,4-5-2,3 5 0,0-1 5,-1 0-8,3 2-5,5-4 4,-7 2-3,0-1 8,2 0-4,-2 1 1,-1 2-2,-1-2 3,1-2 0,-10 4-4,10-3 4,-4 2-2,2 1 11,-2 0-9,0-2-1,-3 2 1,-1-2-4,4 2 1,-17 0-3,31-4 6,-12 4-1,-2 0-2,2 0 0,1 0-1,1-2 3,1 0-4,-3 1 6,3-3-5,-2 3 0,-1 1 1,-3-1 2,2 1-1,0 0 2,-3-5 2,2 5 0,-3-1-1,-14 1 2,27-2-6,-15 2 3,-12 0 1,22 0-4,-8-3 4,-14 3-1,29-3-1,-19 3-2,7 0 17,2 0-20,-2-3 5,-2 3-5,6 0 2,-2-2 1,1 2-1,1-2 3,-1 2-1,2 0 5,1 0 0,-3-1-9,2 2 7,-3-1-3,3-1-1,-1 1 1,-1-4 3,-1 2-5,-2 1 3,4-3 8,-1 4-6,-3-1-3,5-2 1,-5-1 3,2 3-3,0-4 0,3 4-3,-5 0 8,5-4-7,2-2 1,5 4 0,2 2 3,-2-7 1,0 4-2,2-3-2,1 2 2,-3-2 1,0 4-1,-6-2-2,2-3 0,-2 3 5,0 2 5,-2-2 6,-2 3-4,-1 0-10,0-6 5,-1 4 3,1 0-6,0 2 2,2-3-3,-3 4 0,-3-1-2,3 0 8,-2 1 0,6-4 1,-3 5-6,5-6 6,-1 3-12,9 0 7,-9 1-4,0-1 0,10 0 1,-1 1 1,-2 1-2,-5 1 0,5-5-3,-7 5 4,-1 0-4,1-1 12,-5 0-8,0-6 5,4 6-11,-6 1 8,-15 0-1,29-2 6,-13 0-6,-1 1 1,2 1 6,0-5-9,2 3-2,-2-1 7,0 3 1,3 0-1,-2 0-4,4-2-1,0 2-1,0 0 5,7 0-5,-1 0 2,1-3 3,0 4-6,3-1 2,-3 0 6,-7 0-8,2-1-6,-2-3 5,1 4 1,-1-3 3,0 2 4,-5 1-6,4-2 1,-4 2 2,-2 0 6,2-2-3,-2 1-13,4 1 5,-2-5 3,0 3-1,2 2-1,0 0 0,0 0 2,-4 0-4,4 0 5,0-4-7,0 4 4,-1-1 4,1 1 2,-2-2-7,4 1 5,-6 1-1,2 0 5,2 0-5,-2 0 2,0 0-3,2 0 3,-4 0-3,-15 0-2,31 0 4,-14 0-1,0 1-3,2-1 5,0 0-2,1 2-4,2 3 1,-3-5 1,3 2 1,1-4 1,0 6 0,-2 0-3,1-2 6,7-4-3,-7 4-3,1-2 3,-5 0-5,5 0 7,-3-2-2,-3 4-2,4-2-1,-3 0 6,1 0-4,-2-2-1,2 2 4,0 0 4,-2-1-8,0 1 3,5-3-3,-3 3-1,0 0 2,1 0 5,3 0-9,6-2 3,-11 0 12,6 4-11,-2-2-7,1 0 6,6 2-1,-7 1 0,0-3-1,9 0 16,-12 1-20,6-1 7,-4 2-3,-1 0 3,1-2-6,1 1 7,-3-1-4,1 3 6,-3 2-3,4-3 8,-2-2-18,1 2 9,1-2 1,-4 2-5,3 1 7,-3-1-6,2 1 4,0 0 3,-2-3-5,0 2 4,-2-2-3,4 1 3,-7 2-3,-12-3 2,22-3-3,-8 6 1,0 1 7,-14-4-6,24 0-2,-11 0 4,-13 0 4,26 0-10,-14 0 6,0 1 3,-12-1-6,25-1 0,-13 2 5,7 0-4,-7 1-8,3-2 8,8 0 0,-3 0 9,-5 0-10,6 4 4,-2-2-8,0 0 3,-2-2 1,0 0 0,3 1-3,-3 2 6,-3-3-1,0 0-2,3 2 4,-4 0-3,4-1 6,-1 2-4,-1-3-3,1 0 2,1 0-2,-4 1 5,4 1-5,2-2 2,-4 3-2,3-3-3,2 2 3,2 2-1,-3-4-1,3 2 0,0 0 3,7 4 2,-10-4 3,3-2-4,4 1 9,-7-1-8,1 3-5,-3-3 0,1 0 3,2 0 0,-6 1-3,1 1 3,0-2-3,-1 0 2,3 0 3,-1-2 4,1 4-8,0-2 0,-5 1 2,5 3-1,3-4 0,-3 0 3,6 0 0,-5 0 5,1 1-6,0-2 1,0 2 1,1 2 5,2-3-2,-5 2 5,2-2 2,2 2 2,-2-2 4,-1-2 4,4 2-3,-6 0 0,1-2-2,2-1 7,0 3-6,-2-1 0,3-3-4,-5 3-2,8 1 1,-6 0 1,3-2-11,1 2 11,-1 0-9,-1 0-1,-2-1 8,5-2-3,-6 6-5,2-6 12,1 3-13,-3 0 3,-16 0-9,22 3 2,-22-3 8,22-3-5,-12 2-3,-10 1 5,14 4-8,-14-4-17,14 1-23,-14-1-15,0 0-20,0 0-21,10 7-55,-10-7-165,0 0 74</inkml:trace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43.5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AA91B00-F6CC-49DC-9426-8E41ADB3DDDB}" emma:medium="tactile" emma:mode="ink">
          <msink:context xmlns:msink="http://schemas.microsoft.com/ink/2010/main" type="inkDrawing" rotatedBoundingBox="9335,14242 9645,14299 9644,14302 9335,14245" semanticType="callout" shapeName="Other">
            <msink:sourceLink direction="with" ref="{507A3CFB-0335-469E-A431-FE9CCF465117}"/>
            <msink:sourceLink direction="with" ref="{46D3F5BE-0E36-437D-AD77-278F1EE4F48C}"/>
          </msink:context>
        </emma:interpretation>
      </emma:emma>
    </inkml:annotationXML>
    <inkml:trace contextRef="#ctx0" brushRef="#br0">0 0 1,'0'0'60,"0"0"-8,0 0-5,0 0-8,0 0-3,0 0-2,0 0-2,0 0-7,0 0 3,0 0-4,0 0-2,43 10 0,-28-7-5,7-1-3,2 3-1,-1 0 2,6-1-17,1 2-8,-2 0-19,8-1-45,-7 2-79,1-2 35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5:44.7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2089D48-D287-4BEE-A23F-079A6A3E9889}" emma:medium="tactile" emma:mode="ink">
          <msink:context xmlns:msink="http://schemas.microsoft.com/ink/2010/main" type="inkDrawing" rotatedBoundingBox="10869,7185 20293,7119 20294,7227 10870,7293" semanticType="underline" shapeName="Other"/>
        </emma:interpretation>
      </emma:emma>
    </inkml:annotationXML>
    <inkml:trace contextRef="#ctx0" brushRef="#br0">123 9 53,'0'0'68,"0"0"-4,-16-2-12,16 2 0,0 0-7,-15 2 2,15-2-1,0 0-1,-12 6-6,12-6 1,-12 3 10,12-3-15,0 0 3,-17 4 2,17-4 3,-12 3 2,12-3 5,0 0-7,-15 8-1,15-8 14,-11 2-22,11-2 5,0 0-4,0 0 6,0 0-9,-13 3 7,13-3-8,0 0-1,0 0-7,0 0 11,0 0-6,0 0 3,0 0-3,0 0-2,0 0-1,0 0-3,0 0-2,0 0-5,0 0-1,0 0 3,0 0-3,0 0-1,0 0-7,0 0 2,0 0 7,0 0-4,0 0-2,0 0 2,0 0-6,0 0-1,0 0 0,0 0 0,0 0 4,0 0-9,0 0 6,0 0-3,0 0 5,0 0 1,0 0 6,0 0 5,0 0-7,0 0 9,0 0 4,0 0 4,29 10 1,-29-10 2,0 0 0,15 0-7,-15 0 4,14 2-4,-14-2-1,19 2 0,-19-2-1,20 1 1,-10 3-6,-10-4 2,21 0-4,-7 1 0,-14-1-3,22 5 2,-10-3-3,0-1-1,0-1 0,-12 0-5,25 4 6,-13-2-3,0-1-2,2-1 1,-14 0-1,24 4 0,-14-3 4,4 1 2,-14-2-3,25 0 4,-6 0-4,-4 1 5,3-1-2,-5 0-6,4 0 8,-1 4-5,2-8-1,0 4-4,-1 0 0,-4 4 0,3-4 2,-16 0 1,29-4-4,-19 4-2,7 4 4,-3-3-3,-14-1 1,27-1 0,-15 1 5,3 0-6,-1 1-3,-14-1 5,24 0-5,-9 0 0,-1 0 3,1 2 1,-15-2 1,31 0-4,-17-2 2,3 4-6,2-2 9,-1 1-7,-4 3 4,3-8 0,2 4-5,-4 0 1,2 0 4,-1-1-1,1 2-1,-4 3-1,8-8 0,-9 3 2,7-1-3,-19 2 1,29 0 3,-12 0-4,0 0 3,3 0-3,-3 0 3,0-1-1,2 2-1,-2-1 3,4-1-3,-2 1 0,1 0 3,2 0-3,-3 0 1,2 0 1,-4 0-1,3 0-2,2 0 4,2 0-1,-3 1 2,-2 1-8,1-2 5,-1 1 0,0-2 0,-1 1-4,1 1 5,-2-2-3,0 1 2,2 1-3,-2-1 1,-1 0-2,1-1 3,-17 1 1,30 1 2,-14-2-6,3 2 6,-2-1-3,-2 0-1,6-1 2,-3 2 0,3-1-2,-4-1-2,3 1 3,-3 1 0,7-1 1,-3-1-1,-1 2 0,-1-1 2,2 0 2,1 0-5,-3-1 1,3 2 0,-2 3 1,3-4 1,-5 0-2,3 0 1,-1 0-2,-3 0 0,0 0-3,2 0 5,-2 0 0,0 0 1,4 0 0,-4 0 0,-2-4-1,6 8 0,-2-4-3,-1 1 2,5-2 0,-5 1 5,3 0-5,-4 0 0,5 0 0,-5 1 0,2-1 1,0 0 0,1-1-3,-3 2 1,4-2-2,-7 1 7,3-4-3,1 4 0,1 0-1,-2 0-1,4-1 3,-4 1-1,0-2-1,-3 2 0,6 0-3,-3 0 2,4-1 1,-3 2 4,1-1-7,-2-1 3,0 2 2,4-1-1,1 0-2,-3 0 2,1 0-4,3 2 0,-5-4 2,5 4 0,-3-2 2,1-2 2,-3 2-1,5 0-1,-1 2-1,-2-4 2,8 4-4,-3-2 5,-4 1-5,1-2 3,0 1 0,0 0-4,1 0 3,-1 1 3,0-1-1,-3 0 0,3 0-2,7 0-3,-7-1-1,2 1 5,-2 0-1,7 0 4,-8-3-2,3 3-1,0-4-2,-2 3 3,2-2-1,5 3 3,-7-4-10,0 4 8,-1-1-3,8-1 1,-7 2 3,-5-1 0,5-2-1,0 2 2,1 1-2,6-2 0,-7-1-2,0 1 2,-5 1-4,4 1 2,-4-4 0,0 3 4,3-1-1,1 0-1,-9-1 2,6 3-4,1 0 4,0-2 2,0-1 0,1 3 1,-1 0-6,0-3 4,-4 1 1,4 0-3,2 1-1,-4-2 1,3-1 3,2 4-1,1-3 2,-1 3 1,-2 2-1,6-2 1,-4 0-2,2 0 1,-2 0-3,2 0 3,5-3-1,-7 4 3,6-2-4,-6 1 5,7 1-1,0-1 5,-5 0-5,-2 2-1,0-4 2,0 4 2,1-2-5,1-2 7,-6 4-5,5-2 3,-3-2 3,-3 2 0,4-1-2,-4 1 5,0-3-1,3 3-3,1 0-2,-2-1 3,3-1-6,-2 0 5,4 2-5,5 0 3,-10 0-4,3-1 0,2 1 0,5 0-2,2-3 0,-4 6 0,4-2-1,-2-2 0,2 1-2,-9-3 1,5 6-2,2-3 5,-5 0-4,3-3 1,1 3 2,-3-2-4,-6 2 1,5-3 3,-2 3-3,7 0 2,-5 3-3,-2-3 0,1-3 5,-3 3-3,2 0-2,2 0 1,-2 0-2,1 3 1,-1-3-2,2 2 11,5-4-12,-9 4 5,11-4-6,-4 4 7,4 1-4,0-2 0,0 1 0,-1 0 1,1-2-1,0 1 1,0-1-1,-1 3 3,1-3-3,3 1 4,-1 2-3,-3 1 2,-1-1-1,2-2 5,-2 1-3,2-2-1,0 2 2,-1-1 0,1 1-2,0 1 0,-2-3 1,0 2 4,-2-2 3,6 5-5,-6-5-2,2 0 5,2 2-5,-9-1 5,9 3 0,-2-4 6,0-4-1,-2 9 5,-5-3 2,9-4-3,-2 4-3,2-2 1,-2 3 0,0-6 4,2 8-10,-9-5 1,2 0-1,7 0 0,-6-2 3,6 4-7,1-2 3,-6-2 0,-2 2-3,7 0 2,-2-3-8,0 1 5,1 1 4,0-3-5,0 3 4,1-1-1,1 2-4,1-2 3,-4-1 1,2 3-3,-7 3 2,5-6 3,0 3-5,1-2 5,1-1 2,-2 3-4,-5 0-7,5-2 4,-7 1 2,9 1-3,-9 0 2,2 0-1,2-2 4,-1 2-5,-2-2 0,7 2 2,1 0-5,0 0 6,0 0-1,1 0-6,-1-4 7,0 7-4,3-3 3,-4-3-3,-2-1 11,2 4-12,3 0 2,-2 0 9,1 0-9,-1 0 7,-2 4-5,0-8 0,-2 3 4,-5 1-4,9-2 5,0 2-4,0 0-1,-1 0 2,-1-4-2,1 7-6,2-3 5,-3 0 3,3 0-8,-3 1 5,2-1 3,0 2-5,-9-2 2,9 1 10,-2 3 14,3-4-15,-4 0 0,-3 0-1,1 0 8,5 0-2,-6 0 0,4 3 4,-6-2-9,7-2-2,-8 1-6,1 0 4,1 1 3,-2 1-3,0-4-1,-3 2 2,0 0-3,-7 0-1,-12 0 4,20-1-6,-20 1 8,15 0-9,-15 0-13,14-7-21,-14 7-27,0 0-38,0 0-40,0 0-44,7-8-42,-7 8-45,0 0-48,0 0-163,-27-13-515,11 6 229</inkml:trace>
  </inkml:traceGroup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43.2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07A3CFB-0335-469E-A431-FE9CCF465117}" emma:medium="tactile" emma:mode="ink">
          <msink:context xmlns:msink="http://schemas.microsoft.com/ink/2010/main" type="inkDrawing" rotatedBoundingBox="8865,14301 9417,14058 9579,14428 9027,14670" shapeName="Other">
            <msink:destinationLink direction="with" ref="{0AA91B00-F6CC-49DC-9426-8E41ADB3DDDB}"/>
            <msink:destinationLink direction="with" ref="{23385200-2FBF-45FF-A8E3-5F99E5A2BD64}"/>
          </msink:context>
        </emma:interpretation>
      </emma:emma>
    </inkml:annotationXML>
    <inkml:trace contextRef="#ctx0" brushRef="#br0">238 397 36,'0'0'41,"-14"-7"-6,14 7-1,-14-5-7,14 5-1,-17-7-9,9 2 3,8 5 0,-16-4-5,8-2-2,8 6 1,-19-8-4,11 2 4,8 6-5,-18-11-5,10 6 6,-4-3-6,3-1 4,-1-2 1,-2 3-4,5 0 0,1-8-1,-3 7 1,2-1-6,-1 1 3,8 9 0,-11-22 1,6 13 0,-2 0-1,7 9 7,-3-20-6,1 7-3,2 13 2,0-29-1,2 18 4,1 1-2,8-8 1,-6 3-2,7 2-5,-2-1 5,4 3 1,-1-1-1,1 1-1,-4 7-4,0-4 8,2 3-8,-1-1-2,1 4-3,-12 2 3,22-2-3,-12-1-1,-10 3-4,21 5 0,-11-2 8,-10-3-7,20 8 2,-4-5 4,1 2-4,-2-1 2,1-1-1,2 1-1,1 0 2,2-4-2,-3 4 4,8-1 1,-7 3 0,1-2 0,4-1 0,-3 1 1,-3 2 1,5-4-5,-3-2-5,-3 7 2,4-4-8,-6 0-14,2 4-36,-7-6 16</inkml:trace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45.81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6D3F5BE-0E36-437D-AD77-278F1EE4F48C}" emma:medium="tactile" emma:mode="ink">
          <msink:context xmlns:msink="http://schemas.microsoft.com/ink/2010/main" type="inkDrawing" rotatedBoundingBox="9244,14032 22301,14445 22288,14850 9231,14437" shapeName="Other">
            <msink:destinationLink direction="with" ref="{0AA91B00-F6CC-49DC-9426-8E41ADB3DDDB}"/>
          </msink:context>
        </emma:interpretation>
      </emma:emma>
    </inkml:annotationXML>
    <inkml:trace contextRef="#ctx0" brushRef="#br0">0 36 16,'0'0'48,"0"0"-5,0 0-2,0 0 0,0 0-5,0 0-6,0 0-5,0 0-7,0 0 10,0 0-9,23-16-7,-23 16 1,18-2 2,-6 1-3,-12 1 2,24-5-6,-7 5 0,-5-4 4,7 4-6,0-4 5,0 2-8,-1 0 4,-2 1 1,-1 1 3,-15 0-3,26-2-5,-13 2 2,-13 0 3,24 2-5,-12-2 3,-12 0-5,21-2 0,-8 4 5,-13-2-6,21 1 0,-21-1 6,19 0-2,-6 2-3,1 0 0,1-1 0,-1 2 0,-2-1 3,2 0 1,-1-1-4,1 3-2,3-1 6,0 1 1,2-3-3,0 4-6,-4-2 2,7 0 3,-1-3-2,3 4 2,1-3 0,4 4-2,-5-4-3,5 0 4,2-1-1,3-1 2,-6 0-2,2 0 4,1-4 2,-2 5 4,-7 0-4,2-2 4,4-3-3,-5 4 4,6-6 2,-6 6 2,1-3-6,0 2 3,-2 1-5,0-4 0,0 3 2,0 0-4,1-1 3,-3 2-4,2 1 3,-1 0-2,1 1-7,0-2 3,7-1-1,-2 4 3,3-1-2,-7-1 2,0 0 4,6 5-9,3-3 0,-1-1 9,3-1-9,-3 4 7,-1-4-4,1 0 2,0 1-3,-2 1 1,-5-1 3,5 3-6,-7-4 3,-1 0 0,1 0-1,0 2 3,-1-2-3,-3 3-3,3-3 3,-1 0 3,-3 0-3,6 3 2,-3-3-1,-1 3 3,3-6-3,-1 6-3,1-3 4,-2 0 0,13 2-1,-6-2-2,2 0 4,0 2-1,2-2-5,-2 1 3,-2-1-4,6 0 1,-3-1-2,1 2 7,0-2 1,1 1-1,-1 0-6,-7 1 5,-2-1-3,2-1 6,5 2-6,-2-1 2,1 4-1,3-4 5,-2-4-5,-7 3 0,9 1 2,-4 1 2,4-2 0,-1-1 0,3 2-4,-1-2 7,4 2-10,0 0 2,-4-3-2,6 2 3,6-1 4,-11-1-1,3 3 1,10-3-5,-14 0 1,4 6 5,-5-3 3,1 0-10,2-3 10,-3 2-10,0 2 4,-9-1-2,9-1-3,-2 1-1,-2 0 0,2-2 9,-5 2-4,5 0 8,2 0-12,0-1 4,-1 2-4,1-6 5,3 5-4,1-1-1,0 1 6,1 0-3,-2 1 3,2-1-2,-3-1 1,1-1 5,-2 4-4,-1-1-1,0 4-6,-2-5 6,-5 2 0,-2 2-1,-3-3-5,6 1 5,1 1 2,-4-1-3,7-2 4,-7 1 4,2 2-7,5 1 1,4-3-6,-1 3 5,2-3 3,4 0-4,8-1 2,2-2 0,3 3-3,-1 0 4,-2-1-5,-1 1 2,-1-1 3,-1 0-2,-11 0-2,4-1 3,-4 1-1,-2 1 0,1-2 0,-1 0 0,-5 1 0,4 0 0,-2-1-1,0 1 5,-7 0 1,2 0-9,7-5 12,-2 5-4,4 0-12,1 0 7,-4-2 4,20-3-7,-14 5 3,10-1-2,-14-1 2,4 2 6,-3-3-7,4 1 3,-1 2 0,-5 0 1,5 0-4,-2-1 10,-3-2-2,-1 3-9,-1 0 11,-5-1-11,7-1 0,-9 1 4,2-3-5,-2 3 4,4 1-2,-5 0 1,8-2-4,-6 2 5,0-2 3,7-1 4,-1 3-11,6 0 4,-3-1-3,4-1 8,-4 2-7,3-2 5,-1 2 1,0 0-1,0-1-8,-2 1 6,3-2-5,-5 2 0,-2 0 4,-1 0 2,-3-4-2,-2 4 6,0 0-11,2-1 3,-2 1 3,1-2 0,-1 5-6,2-4 3,0-1 0,6 4-4,-1 3 6,2-3-1,2 1 7,-3-1-1,5-2-4,-3 1 0,0-2 1,1 5-2,-6-7 0,7 3 0,-6 3-3,-6-6 3,7 6 1,-7-1-3,0-2 0,-1 0 2,-1 0-5,3 0 10,-1 0-1,0 0-4,0 0 1,2 0 2,-2 2 1,7-2-7,0 0-3,-1 1 9,1 3-3,0-3 1,-7-1-2,9-1 6,-1 2-8,1-6 1,-2 9 5,2-3-2,0 1-4,-1-4 4,1 2-1,-2 0 1,4 0 0,-4 2 3,1-2 2,1 0-2,-7 0-9,5 0 0,0 0 0,-7 0 2,1-2 5,0 1-1,0 1-2,-1-4 9,5 4-2,2 0-8,-7 4 4,7-4 1,2-4-5,0 4 9,-2-1-3,-2-1-1,6 0-3,-13 4 8,11-2-5,1 0-2,-1 0 1,2 2 2,2-1-1,-4 3 4,0-4-6,0 1 6,-9 1-7,5-2 6,-1 1 1,-2 2 1,5-2-3,-2 1 2,-1 1-1,1-1 1,-5-1 2,2 2-8,7-1 5,-2 0 1,0-1-5,2 3 1,-1-2-3,-1-1 3,1 3 2,-5-3 4,4 1-8,0 3-3,2 0 13,-2-4 5,-2 1-15,4-1 5,0 2-7,-4-2 5,2 1 2,-7-1-3,-1 3-1,8-4 1,0 1-3,-9-1 0,-1 2 0,3-1 5,-1 3-4,1-4 3,-3 0 0,10 5 1,-5-5 1,-4 1 1,3 0-6,7-1-5,-4 1 7,-4 3-2,9-1 2,-11-2-2,9 6 5,-6-6-1,-3 3 2,9-1-5,-7 1-3,2-3 4,4 6-3,-5-2 2,0-4-4,6-1 4,-7 6 0,4-1-1,-4-1 2,7 3 7,-10-1-14,3-3 10,-2 3-2,4-3-4,-2 2 1,1 0 0,-1 0-6,0-3 7,-2 4-5,3-2 9,7 2-1,-9-1-7,1-1 5,0-1-1,2 0-7,-2 2 11,1-2-2,1 2-3,-2 1 6,0-3-2,-3 2 0,6-1 8,1 1-7,-4-1 3,0-2 5,1 3-8,-6-2 4,13 3 0,-7-3 0,-1 1-1,-2 1 0,2-3 2,-1-1-4,6 6 0,-5-6 13,-3 3-7,3 1-1,2-3-1,11-1 9,-18 3-3,5-1-3,7-3 0,0 5-1,-7-4-1,-3 2-1,3 1 1,0-4 2,0 5-2,1-3-2,-5-2 7,5 5-3,-3-2 0,-1 2 3,1-5-3,-2 1 2,0 1 0,-1 2 0,-1-4 4,1 1-3,0 4-2,-5-3 4,5-1 1,3 4-1,-2-3-1,0 3 2,1-3-1,-4 0-1,1 2 0,4 0 3,-3 0 0,4 1 0,-6-2 0,2 1-1,4-4-3,-2 2-10,-1 3-11,0-2 9,0-1 7,1 2-3,-4 4-1,8-5-1,-3 2-4,-1-1-2,1-2 2,-2 1 2,2 1-2,2 1 4,-1 0-3,1-2-1,0 0 3,-3 2-3,0-2 0,3 0-3,-3-2-2,-2 1 8,0 3-5,3 1 5,-1-6-1,2 2-5,-1-1 2,-1 2-1,-4-2 1,4-1-4,-2 2 5,0-1-5,4 3 4,-3-3 1,1 1-3,-3-2 1,2 5 1,3-4-2,-1 2 5,-1-1-4,0 0-1,-2-1 1,-2 1-2,1 0 2,-1 0-1,2-1 1,5 3-1,1-3 3,-5 1-3,1-1-6,3 4-4,-3-6-8,3 2-12,-6 1-11,4-2-3,1-2-15,-2 4-17,-6-4-15,-13 2-21,26-1-12,-19 2-110,-7-1-252,0 0 111</inkml:trace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17.1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615AA8B-CA8C-41F7-BE86-AFD4FD564F82}" emma:medium="tactile" emma:mode="ink">
          <msink:context xmlns:msink="http://schemas.microsoft.com/ink/2010/main" type="inkDrawing" rotatedBoundingBox="17729,12060 18456,12145 18454,12156 17727,12071" semanticType="underline" shapeName="Other"/>
        </emma:interpretation>
      </emma:emma>
    </inkml:annotationXML>
    <inkml:trace contextRef="#ctx0" brushRef="#br0">94 48 64,'0'0'79,"-12"0"-10,12 0-9,0 0 5,-11-7-5,11 7-3,0 0-7,0 0 2,0 0-8,0 0 13,-13-5-18,13 5-5,0 0-1,0 0 3,0 0-11,0 0 6,0 0-4,0 0-3,0 0-5,0 0-2,0 0-2,0 0 2,0 0-4,0 0 3,0 0-4,0 0 0,53 7 0,-24-2-2,3-5-4,1 5 4,13 0 8,1 2-14,0-4 7,0 4-9,1-1-6,3 1-10,-3 1-18,2 0-18,-2-3-15,-13 0-15,12-2-63,-15 0-154,2-2 68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53.3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8E970D4-DFDB-43D3-A3F2-7DA24500E661}" emma:medium="tactile" emma:mode="ink">
          <msink:context xmlns:msink="http://schemas.microsoft.com/ink/2010/main" type="inkDrawing" rotatedBoundingBox="19184,10647 19371,9039 19483,9052 19296,10660" semanticType="callout" shapeName="Other">
            <msink:sourceLink direction="with" ref="{22EFB1D4-67ED-4473-9F4B-545832635E3B}"/>
            <msink:sourceLink direction="with" ref="{72DB5A0D-B2C8-4103-8304-26E9E11A4370}"/>
          </msink:context>
        </emma:interpretation>
      </emma:emma>
    </inkml:annotationXML>
    <inkml:trace contextRef="#ctx0" brushRef="#br0">166 79 39,'0'0'131,"5"-18"-5,-3 10-7,-2 8-1,7-17-8,-7 17-2,7-13 2,-7 13-14,1-13-4,-1 13 0,0 0-6,2-14 0,-2 14-12,0 0-11,5-9 1,-5 9-7,0 0-4,0 0-6,0 0-9,0 0 0,0 0-4,0 0-8,0 0-2,0 0 3,0 0-4,0 0-4,0 0 1,0 0-8,0 0 1,0 0 3,0 0-1,0 0-4,0 0 1,0 0-3,0 0-2,0 0-1,0 0 8,0 0-5,0 0 8,0 0 0,0 0-3,0 0 1,0 0-1,0 0 1,0 0-2,0 0 0,-7 38-5,7-38 4,-1 14-1,1-14 0,0 14-1,0-14 3,0 0 1,-4 18-3,4-18 3,0 0-2,-3 10-1,3-10 8,0 0-4,0 17-4,0-17 2,-4 13 4,4-13-6,0 0 3,0 0 0,4 15 1,-4-15-2,2 11-2,-2-11-6,0 0 9,-2 17 0,2-17-5,0 0 4,0 18-1,0-18 0,-4 15-2,4-15-1,0 15 2,0-15-3,0 17 1,0-17 1,-3 17 1,3-17 0,-2 17-4,2-17 3,0 13-1,0-13 0,0 18 2,0-18 0,0 17-1,0-6 2,0-11 0,0 19 1,0-19-5,0 20 1,0-20-2,0 15 4,0-15-2,0 14-3,0-14-2,2 19 6,-2-19-2,-2 16-5,2-16 3,-3 19 5,6-10-6,-3-9 1,0 19-1,0-19 0,-3 17-1,3-17 0,-2 16 2,2-16-2,-5 16 2,5-6-4,0-10-2,-2 18 4,2-18-5,-1 17 7,1-17-5,-2 18 3,-3-13-2,5-5 2,-2 20-1,2-20 2,2 16 0,-2-16-1,-7 19-1,7-19-2,-2 14 2,2-14 3,-3 19-1,3-19 3,-5 10-4,5-10 0,-4 14-2,4-14 7,-3 12-6,3-12-2,-5 10 3,5-10-1,0 0-1,-7 17-1,7-17 4,0 11-3,0-11 1,-4 12 0,4-12-3,-5 16 1,5-16 1,-1 13-1,1-13-1,-2 14 0,2-14 3,-3 14-1,3-14-2,-2 11 10,2-11-9,0 13 1,0-13-1,0 0 1,-2 18-3,2-18 1,0 0 3,-3 16-1,3-16-1,0 0 0,-2 15-2,2-15 3,-3 11-2,3-11 3,0 0 0,0 17 0,0-17-2,-4 15 1,4-15 0,-3 17 3,3-17-2,-4 18 1,1-6-2,-1-3 2,1 2-2,-2 2 2,5-13-2,-7 18 0,5-7 2,1 0-2,1-11 0,-9 20-1,6-14 2,3-6 0,-5 18-1,0-13-1,5-5 7,-2 14-6,2-14-1,-5 9 3,5-9-1,-2 16 1,2-16-1,-2 16-6,2-16 7,0 12-5,0-12-2,-7 9 4,7-9 1,-5 12-2,5-12 1,0 0 0,0 19-1,0-19 1,0 0-4,-5 17 3,5-17 0,-2 14 2,2-14-2,0 0 1,0 13-2,0-13 2,0 0 1,2 16 0,-2-16 1,0 0-1,-2 15 0,2-15-1,0 0 2,0 0-5,2 12 3,-2-12-2,0 0 2,0 0 1,-2 13-1,2-13 5,0 0-7,6 12-2,-6-12 3,0 0 0,0 0-1,-4 15 2,4-15-2,0 0 3,5 14-3,-5-14 4,2 11-1,-2-11-1,7 11-1,-7-11 2,0 0-1,3 13 0,-3-13-2,4 8-2,-4-8 5,0 0 0,0 0-4,1 15 1,-1-15 3,4 10-4,-4-10 6,0 0-4,0 0-2,3 15 4,-3-15-2,5 8-1,-5-8 6,0 14-2,0-14-2,0 0-1,4 18-2,-4-18 5,3 10-5,-3-10 2,0 14-4,0-14 3,0 0 3,2 20-2,3-15-1,-5-5 2,2 15 1,-2-15 0,1 12-4,-1-12 5,0 12-5,0-12 3,0 0 0,6 12-3,-6-12 3,0 0 0,0 11-1,0-11 1,0 0 1,3 11-1,-3-11-1,0 0 2,0 0-1,0 0 0,0 0 2,0 0-2,0 14 0,0-14 3,0 0-1,0 0-6,0 0-12,0 0-6,0 0-16,0 0-19,0 0-26,0 0-27,0 0-11,0 0-13,0 0-18,8-39 6,-8 39-7,4-21 2,-2 11-1,-2 10-9,5-23-115,-5 8-297,0 2 131</inkml:trace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57.1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2EFB1D4-67ED-4473-9F4B-545832635E3B}" emma:medium="tactile" emma:mode="ink">
          <msink:context xmlns:msink="http://schemas.microsoft.com/ink/2010/main" type="inkDrawing" rotatedBoundingBox="19281,14745 19300,9316 19409,9317 19390,14746" shapeName="Other">
            <msink:destinationLink direction="with" ref="{68E970D4-DFDB-43D3-A3F2-7DA24500E661}"/>
            <msink:destinationLink direction="with" ref="{D4CC1671-AC03-4D36-8FF1-073848AD123C}"/>
            <msink:destinationLink direction="with" ref="{1B11E0F8-150F-4C76-9E5E-D65CF61B0F2B}"/>
          </msink:context>
        </emma:interpretation>
      </emma:emma>
    </inkml:annotationXML>
    <inkml:trace contextRef="#ctx0" brushRef="#br0">119 48 36,'0'0'70,"0"0"9,-12-12-17,12 12 0,-12-5-5,12 5-2,-17-7-9,17 7 8,-13-4-6,13 4 5,-16-4-6,16 4 7,-10-5-3,10 5 4,0 0-1,0 0 0,-12-6-6,12 6 6,0 0-1,0 0-1,0 0-10,0 0 9,0 0-10,0 0 3,0 0-9,0 0 1,0 0-11,0 0 8,0 0-6,-14-5-3,14 5-6,0 0 5,0 0-9,0 0-1,0 0 2,0 0-5,0 0-2,0 0 7,0 0-7,0 0 0,0 0 1,0 0 2,0 0 1,0 0 5,0 0 1,0 0 2,0 0-2,0 0 3,11 32 9,-11-32-2,1 15 7,-1-15-2,9 15-1,-4-5-3,-3-2-3,1 8 6,0 0 0,-1-4-1,3 4 0,-8 0-2,8 3-3,-3-3-3,-2 1 1,1 1-2,-2 3-4,1-6 5,0 2-7,0-1 3,-2-1-3,4-5 2,-2 5 0,0-15-1,0 25-5,0-17 6,1 5-1,-1-13 0,0 22 2,4-13-6,-4-9 1,2 20 1,-2-20-4,0 22 4,1-10-3,-1-12 0,4 22 1,-4-11-3,1 2 0,-1-13 0,-1 24-2,-3-12 0,4 2-2,0-14 5,4 23-2,-8-12-1,4-11 2,0 20-1,0-20-2,4 19 0,-4-10 0,0-9 0,0 15-1,0-15 0,0 15 4,1-5-1,-1-10-3,2 16-1,-2-16 6,0 14-5,0-14 3,0 14-4,0-14 9,0 14-6,0-14 1,-2 13-4,2-13 3,0 15 1,0-15-1,-1 15-2,1-15 6,0 0-1,0 18 4,0-18-4,0 13-1,0-13-3,0 0 3,0 17-2,0-17 2,0 0-2,1 14 1,-1-14-2,0 0-2,0 0 0,-1 12 1,1-12 2,0 0-3,0 17 0,0-17 5,0 0-5,0 16 0,0-16 1,0 0 2,0 19 0,0-19-1,-5 11-1,5-11 2,0 17 3,0-17-3,-2 12-2,2-12-2,0 0 1,-4 19 3,4-19 3,-1 12 0,1-12-3,0 0 3,-2 17-4,2-17-1,-2 12-1,2-12 3,0 0-7,-7 14 6,7-14 0,-3 10-2,3-10-1,0 0 0,-3 16 2,3-16 0,-2 12-3,2-12 2,-5 8 1,5-8 7,0 0-7,-5 13-4,5-13 1,0 0 2,0 15-6,0-15 4,0 0 0,0 0 2,-2 16-2,2-16-3,0 0 3,0 0-2,-2 12 1,2-12 0,0 0-3,-7 13 4,7-13-1,0 0 1,-1 14-4,1-14 4,0 0-5,0 0 3,-4 15 1,4-15 3,0 0-5,0 14 1,0-14-2,0 0-1,4 16 4,-4-16 0,0 0-2,-5 16 1,5-16 0,0 0 3,0 0-1,-2 20-3,2-20-2,2 8 5,-2-8-1,0 0-3,0 0 2,-6 18 2,6-18-3,0 0 2,4 12-1,-4-12 0,0 0 0,-4 15 0,4-15 1,0 0 3,0 0-5,4 16 2,-4-16-3,0 0 9,2 14-5,-2-14 0,0 0 1,1 16-1,-1-16-5,0 12 11,0-12-7,0 0-1,4 16-1,-4-16 9,1 12-7,-1-12-2,6 8 0,-6-8 1,0 17-1,0-17 3,1 10-1,-1-10 0,2 13 1,-2-13-3,2 13-2,-2-13 4,3 16-2,-3-16 2,0 14 0,0-14 0,0 13 3,0-13-2,-3 17 3,3-17-4,0 0 2,3 18 0,-3-18-1,0 13 1,0-13-1,2 13-1,-2-13 3,0 0-6,0 0 1,-2 19 4,2-19-1,0 0 1,-3 13-2,3-13 3,0 0-2,-2 15 1,2-15 1,0 0-6,2 13 5,-2-13-1,0 0 0,0 0-2,-2 16 2,2-16-3,0 0 2,2 12 1,-2-12 8,0 0-7,0 16-5,0-16 6,3 11-2,-3-11-5,0 0 3,2 14 1,-2-14-2,0 0 2,0 0 0,0 15-2,0-15 11,0 0-11,0 0 0,-2 15 1,2-15 3,0 0-1,2 15 0,-2-15-2,0 0 2,5 10-1,-5-10-4,0 0 4,0 15 2,0-15-3,0 0 4,0 0-1,0 0-3,2 12 1,-2-12-2,0 0 1,0 0 1,0 0-1,0 16 1,0-16 1,0 0-3,0 0 2,1 10 1,-1-10 2,0 0-7,0 0 6,0 0-1,0 0-1,0 17 1,0-17-3,7 5 1,-7-5 1,0 0 2,0 0-3,0 0 2,2 14 0,-2-14 2,0 0 1,0 0-7,0 14 13,0-14 3,0 0-10,3 13-4,-3-13 2,0 0-1,0 11 6,0-11-2,0 0-5,0 16 0,0-16 2,0 0 0,4 12 1,-4-12-4,0 0 3,0 0-2,-2 16-4,2-16 8,0 0-3,0 0-3,-2 17 4,2-17-2,0 0 0,0 0 0,0 14 1,0-14 0,0 0 0,0 0-2,2 12 2,-2-12 0,0 0-4,0 0 11,2 16-12,-2-16 3,0 0 1,0 12-2,0-12 4,0 0-7,0 14 4,0-14 2,0 0 0,0 17-2,0-17-3,0 0 13,-2 17-12,2-17 3,0 0 0,0 0 0,0 14 0,0-14-2,0 0 1,-2 14 0,2-14 3,0 0-6,0 0 7,0 14-5,0-14 3,0 0-6,2 12 6,-2-12-4,0 0 1,0 0 1,0 15 1,0-15 4,0 0 0,0 0-5,-5 18 2,5-18-3,0 0 2,0 14 10,0-14-14,-4 9 3,4-9-5,0 0 4,0 0 9,0 0-8,0 0-3,2 19 9,-2-19-9,0 0 3,0 0-1,-2 12-3,2-12 4,0 0-3,0 0 2,4 11-1,-4-11 1,0 0 2,-2 15-1,2-15 0,0 0-1,2 19 2,-2-19 2,3 11 6,-3-11-7,0 0-1,-3 16 0,3-16-1,3 12 10,-3-12-12,0 0-2,0 16 5,0-16 12,0 0-14,0 13 8,0-13-6,0 0 0,0 12-3,0-12 6,0 0-6,0 0 2,-3 16-2,3-16 1,0 0-2,5 12 1,-5-12 7,2 13-4,-2-13 1,0 0 1,-2 15 5,2-15-7,0 15-1,0-15-3,0 16 1,0-16 4,2 12-6,-2-12 2,0 16 7,0-16 6,5 12-8,-5-12-7,0 0 2,2 15 14,-2-15-16,1 13 3,-1-13 0,0 0-3,0 15-3,0-15 6,4 12 2,-4-12 3,0 0-5,1 20 2,-1-20 0,2 12 1,-2-12-2,0 16 2,0-16-4,0 12 2,0-12-2,0 17 2,0-17-4,0 12 5,0-12 3,0 17-1,0-17-4,2 18 3,-2-18-1,3 13-5,-3-13 5,4 13 2,-4-13-3,0 14 7,0-14-5,0 16 1,0-16-3,3 17 1,-3-17-5,-3 15 6,3-15 2,3 15-1,-3-15-1,0 18 1,0-18-4,-3 16 5,3-16-4,-2 14 2,2-14-2,2 14 2,-2-14-1,-4 15 1,4-15 1,2 13-5,-2-13 15,-5 12-12,5-12-4,0 0 6,0 20-3,0-20 5,0 0-7,0 16 0,0-16 14,-4 12-13,4-12 0,0 13 6,0-13-3,-1 15 3,1-15 2,-5 19-6,5-19 9,0 16-5,0-16-3,-2 13-2,2-13 1,-4 12 2,4-12-1,-1 18 4,1-18-3,-4 13 0,4-13 4,0 13-2,0-13-1,0 0-4,-3 15 3,3-15 2,-2 13-2,2-13-3,0 0 0,-2 19 5,2-19-4,-3 8-1,3-8 0,-2 16 5,2-16 1,-1 12-6,1-12-2,0 0 4,-2 25 4,2-25-6,-3 15 3,3-15 1,0 13-3,0-13-1,3 14 3,-3-14 0,0 0-1,0 16 2,0-16-3,2 12 3,-2-12-2,3 13-1,-3-13-1,0 0 4,-3 16-5,3-16 3,0 0 0,1 13 5,-1-13-2,0 0-3,0 0 1,-1 17 1,1-17-4,0 0 4,-2 14 0,2-14-3,0 0 4,2 14 3,-2-14-7,0 12 1,0-12 4,0 0-1,1 16-1,-1-16 4,2 14-5,-2-14 2,-3 13 2,3-13-8,1 16 8,-1-16-8,2 15 3,-2-15 3,0 19 0,0-19 2,3 13-8,-3-13-1,0 11 2,0-11 10,2 18-10,-2-18 0,0 14-1,0-14 1,5 13-2,-5-1 1,0 3 1,0-15-2,2 17-3,-2-17 4,2 20 0,-2-20 9,0 20-6,0-20-3,0 15 4,1-5-6,-1-10 3,0 0 4,-1 23-2,1-23-2,1 15 3,-1-15-1,-1 13 2,1-13 10,0 14-15,0-14 4,0 0 0,1 18-4,-1-18 2,6 12-2,-5-3 0,-1-9 4,-1 15 0,1-15-7,5 20 5,-5-10-2,0-10 5,-4 26 0,4-14-1,0 3-5,0-15 4,0 23 7,0-13-4,-1 3-7,1-13 2,0 22 6,-2-14 1,2-8-4,0 20 3,0-20-9,0 18 9,0-18-5,0 15 0,0-15-2,0 16 1,0-16-6,0 12 8,0-12-3,2 14 4,-2-14-2,1 16 13,3-7-14,-4-9 3,0 19-2,1-10-4,1 3 5,-2-12-2,-2 17 1,4-4-2,-2-13 7,2 18-5,-2-18 1,0 17 0,5-9 5,-5-8-5,5 15-2,-5-15 2,3 13-2,-3-13 0,0 15 4,0-15-3,4 12-1,-4-12 12,2 13-12,-2-13-3,1 11 4,-1-11-5,2 16 7,-2-16-7,3 10-9,-3-10 10,4 14 3,-4-14 3,0 0-3,-2 20-1,2-20 7,0 14-6,0-14 3,0 14-3,0-14-4,0 14 10,0-14-3,0 16-1,0-16-2,0 12-3,0-12 0,0 14 6,0-14-4,0 0 3,-2 17 1,2-17-3,-3 14 1,3-14-1,0 0-3,-2 17 3,2-17 12,-7 12-12,7-12 1,0 16 2,0-16-5,-3 12-2,3-12 5,-7 16-2,7-16 0,-5 16 4,3-9-2,2-7-3,-6 16 3,0-7-3,6-9 7,-5 17-5,2-8 0,3-9-1,-7 17-2,4-6 1,3-11 2,-2 15 2,-3-5 0,5-10-3,-2 16-2,2-16 7,-5 12-11,5-12 8,0 0 1,0 17-3,0-17 2,-2 11 2,2-11-3,0 0-3,-1 18 6,1-18 11,-6 14-16,6-14-2,0 14 5,0-14-1,0 0-7,-1 19 9,1-19-1,-5 11-4,5-11 1,-2 15 4,2-15-2,-4 12-2,4-12 0,0 14 2,0-14-1,0 0-2,-1 22-2,1-22 21,0 13-12,1 0-2,-1-13-3,-1 15-6,1-15 9,-2 13-6,2-13 8,-2 12-7,2-12 1,0 0 4,0 20-7,0-20 3,0 15 1,0-15 8,4 8-8,-4-8 1,0 0-1,5 18 3,-5-18 0,0 9 1,0-9-7,0 0 10,0 18-4,0-18-4,0 15 2,0-15 4,0 13-6,0-13 4,2 10-6,-2-10 9,0 0-9,-2 20 4,2-20-6,0 13 8,0-13 4,0 0-3,-4 15 1,4-15-6,4 13 2,-4-13 3,0 0 0,-4 22-5,8-14 9,-4-8-1,0 18 0,0-18 2,2 18 1,-2-9-4,0-9 4,0 21 2,1-8 0,-1-13 4,-1 22-6,1-11-7,0-11 9,0 18-10,1-6 4,-1-12-3,0 22-3,0-9 11,0-1-4,-1 4 1,1-16 1,0 23-9,1-13 7,-1 2 6,0-12-6,4 21 5,-4-9-12,0 1 6,0-13-3,-4 17-1,4-17 5,4 20-2,-4-20-7,0 16 0,0-4 2,0-12 1,0 17-4,0-17 9,1 19-3,-1-19 2,-1 15 1,2-4-3,-1-11 1,0 0-3,-1 17 0,1-17 4,0 0-3,0 14-1,0-14-3,0 0 9,0 0-11,0 0 7,0 14-3,0-14 3,0 0 6,0 0-20,0 0 11,0 0 0,0 0-2,0 0-11,0 0-13,0 0-25,0 0-21,0 0-33,0 0-19,0 0-56,0 0-65,0 0-59,0 0-245,0 0-596,0 0 265</inkml:trace>
  </inkml:traceGroup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4:01.4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DBE86F4-7D55-490D-B3F3-9F0FCE66E5CC}" emma:medium="tactile" emma:mode="ink">
          <msink:context xmlns:msink="http://schemas.microsoft.com/ink/2010/main" type="inkDrawing" rotatedBoundingBox="17686,12025 19466,14509 19303,14626 17522,12142" semanticType="verticalRange" shapeName="Other">
            <msink:sourceLink direction="with" ref="{3F747960-57C7-4ECA-8689-B19B2E9AC700}"/>
          </msink:context>
        </emma:interpretation>
      </emma:emma>
    </inkml:annotationXML>
    <inkml:trace contextRef="#ctx0" brushRef="#br0">18 49 51,'-5'-11'93,"5"11"-2,-2-14 0,2 14-6,0 0 13,-7-11 1,7 11-6,0 0-10,0 0-4,0 0-4,0 0-5,-5-14-3,5 14-10,0 0-4,0 0 1,0 0-10,0 0-2,0 0-5,0 0-6,0 0 1,0 0-2,0 0-4,0 0-9,0 0 1,0 0-2,0 0 0,0 0-2,0 0-3,0 0 0,0 0 1,0 0-5,0 0 10,0 0-10,0 0 7,0 0-3,0 0 12,0 0-7,0 0-2,0 0 4,20 33 3,-20-33 0,12 7 1,-12-7-2,6 10-3,-6-10 7,10 10-1,-10-10-2,5 8-6,-5-8 3,12 10-3,-5-5 3,-7-5 0,8 8-3,-8-8-2,9 13 8,-2-7-3,-7-6 1,13 13-2,-6-9 1,-7-4-7,9 14-2,-3-8 2,0 3 1,-6-9-4,13 13 5,-4-5-3,-2-2 4,1 0-5,-1 2 1,7 1 3,-4 0-5,-3-1 2,1 0 2,-1-4 1,2 8-2,-3-5-3,8 2 1,-7 1 0,2-4 2,-1 2-2,1 0 3,1-1 2,0-1-1,2 2-3,-3 0 1,-1-2-4,1 0 2,-3 1-2,-6-7-2,14 10 5,-10-2 0,4-2-8,-8-6 2,12 8 1,-5 0 0,-7-8 0,12 15-1,-2-10 1,-5 1-2,-5-6 2,12 10-3,-5-7 2,-7-3-1,12 13 1,-2-5-3,-3-4 4,-7-4 2,15 16-6,-9-11 4,0-1 3,3 3-6,3 1 2,-5-1 1,-7-7-3,13 9 2,-4-1-2,-1-1 0,-8-7 2,14 10 1,-9-3-1,2-3-2,-7-4 0,12 12 2,-5-4-1,0-1-1,-7-7 2,12 12-7,-7-6 8,-5-6-3,10 9 1,-3-4-1,0 3 1,-7-8 1,13 15-3,-6-7 6,2 2-2,-9-10-1,15 18 1,-8-12-4,0-2 2,-2 8-1,0-4 3,2 0 1,0 2-2,-1-3 1,0 3-7,-6-10 4,10 18 1,-3-11 3,-4 1-5,-3-8 0,9 15 0,-3-7 3,0 0 14,0 4-2,-2-3-4,3-2-1,-7-7-1,10 18 2,-5-9-4,0-1 1,-5-8-1,10 13 0,-8-1 2,5-4-4,0-3-1,-2 7 1,-5-12-3,7 16 3,-4-6-3,2-3 0,-5-7 0,11 15 3,-5-8-5,-1 2 3,-5-9-4,12 14 3,-5-5 1,0 0-4,0-5-1,0 3 3,0 3 0,-4-1-2,-3-9 0,15 13 3,-8-4-3,0-2 3,0 1-4,0 3 2,1-3 2,1 2-3,-2-3-1,-1 2 3,-2 1-1,3-3 2,-2 3-5,2-1 3,-7-9 0,10 12 2,-5 0 5,2-5-7,-7-7 0,8 16-2,-1-9 1,-3-1 1,-4-6 0,12 13-3,-9-6 0,-3-7 3,9 13-1,-4-7 0,-5-6 3,8 11-1,-1-6-5,-7-5 6,7 8-3,-7-8-1,10 13 3,-5-6-2,0 0 1,-5-7-2,11 14 2,-6-7-1,-5-7 2,5 13-2,-5-13 3,12 14 2,-9-6-3,-3-8 0,5 17-4,2-11 0,-2 2 0,-1 2 1,-4-10 2,8 18 0,-1-9-1,0 0 2,1 2 14,1 3 3,0 0-1,1 0 0,-3 0-2,-4 0-2,4-2-3,0-1 0,0 0-2,-1 3-1,-1-7 1,1 6-1,0-4-1,-2-1 0,1 3 0,-5-11-1,7 15 1,-2-5 2,-2-1-6,-3-9 2,7 13 1,-2-6 2,-5-7-3,11 14-1,-11-14 3,6 14 0,1-6-3,-3-2 0,-4-6 0,8 12 5,-1-5-2,-7-7-4,7 13-1,-7-13 2,13 10 1,-11-2-5,-2-8 0,9 13 2,-2-2 12,-1-3-1,1 1 0,-5 3 0,3-4-1,-2 3-2,4-3-1,-7-8 1,9 16-2,-2-4 0,-4-1-5,-1-2 3,0 7 1,1-8-3,-3-8 2,5 20-3,0-10 2,-3-2 0,-2-8-3,7 15 0,-2-7 1,-5-8-2,7 15 1,-7-15 0,5 12 0,0-7-1,0 7-2,-5-12 8,10 11-9,-8 1 4,5-4-2,-7-8 0,7 13 3,-2-5-4,-5-8 6,7 15-2,-4-8-2,-3-7 1,9 13-2,-6-5 0,-3-8-2,3 12 4,-3-12-1,6 15-1,0-8-2,-6-7 4,4 11 1,1-3-6,-5-8 2,8 12 5,-4-4-4,-4-8 1,7 17 0,0-11 1,-7-6 3,8 17-1,-3-9-3,2 0 4,0 3-2,-7-11 0,8 15 1,1-2-3,-4-4 0,-2 2 2,4-2 3,0-2-2,0 5-2,-7-12 3,2 16-2,5-6 4,-2 0 3,-5-10-2,8 18 3,-6-9-1,0 2 1,-2-11 1,6 18-1,-4-10-1,5 0 2,-7-8 0,5 14-3,-5-14 2,7 10 1,-7-10-2,2 13-2,-2-13-9,0 0-27,6 11-26,-6-11-32,0 0-35,6 11-37,-6-11-34,0 0-41,0 0-213,0 0-484,0 0 215</inkml:trace>
  </inkml:traceGroup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4:06.6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5F0742C-92D3-4B84-8E6C-1DF796297D39}" emma:medium="tactile" emma:mode="ink">
          <msink:context xmlns:msink="http://schemas.microsoft.com/ink/2010/main" type="inkDrawing" rotatedBoundingBox="19291,8956 21160,12058 21064,12116 19196,9014" semanticType="callout" shapeName="Other">
            <msink:destinationLink direction="with" ref="{D4CC1671-AC03-4D36-8FF1-073848AD123C}"/>
            <msink:destinationLink direction="with" ref="{306B48FE-6686-4B44-9262-A323C0CB877F}"/>
            <msink:destinationLink direction="with" ref="{42885BDB-DFEB-43A2-8E99-346BBE285949}"/>
          </msink:context>
        </emma:interpretation>
      </emma:emma>
    </inkml:annotationXML>
    <inkml:trace contextRef="#ctx0" brushRef="#br0">40 27 37,'0'0'72,"0"0"9,-12-5-10,12 5-11,0 0 4,-10-8-5,10 8-8,0 0 8,0 0-8,0 0 5,-12-7-9,12 7-2,0 0-6,0 0 13,0 0-25,0 0 20,0 0 5,0 0-7,-7-8 3,7 8 3,0 0-2,0 0-3,0 0-7,0 0-1,0 0-2,0 0 8,0 0-7,0 0 1,0 0-1,0 0-9,0 0 0,0 0 2,0 0-8,0 0-2,0 0 6,0 0-11,0 0 0,0 0-2,0 0-2,0 0-2,0 0 6,0 0 3,21 35 6,-16-27 0,-2 0-7,4 4 3,-2-1 3,-1-1-8,3 0 0,-2 2-1,2-3 0,1 5 1,-4-3 0,4 3 0,-1-5-3,-2 2-7,2 0 3,-5-1-5,4-2 6,-2 4 3,1-4-4,0 0-1,-2 4 1,4-5-4,-2 2 3,-1 2 6,1-2 4,-2 3-6,3-4 5,-6-8-1,10 19-3,-5-10 2,2 4 6,-4-4 0,2 1 3,2 6-6,0-6 1,-4 0 1,2 2-6,1-4 0,-3 4 2,4-3-4,-2 2-1,-2-3-2,4-1 2,-2 6-2,0-5 0,2 0-2,-7-8 3,12 16 0,-8-5-1,6-2 0,-7 2-4,6-2 6,-4 3-1,-2-2 1,3 1-1,-1-4 4,-4 5 0,-1-12 2,9 20-2,-4-12 2,-2 0-2,3 4-2,-5-1 3,-1-11-2,5 17-4,-1-10 2,-4-7-1,7 14 0,-2-7 0,-5-7-2,3 12 0,-3-12-2,7 12-1,-2-3 4,-5-9-5,7 15 2,-5-8 4,-2-7-1,6 13-2,-6-13-1,9 10-2,-6-4 1,-3-6 2,12 14-1,-5-8-2,-7-6 2,9 15 0,-8-8 2,-1-7-3,9 10 2,-2-4 3,-7-6-5,12 9 1,-12-9 6,10 11-2,-5-5 3,-5-6-3,9 11 4,-9-11-4,8 11 0,-8-11 3,9 10-3,-4-3 2,-5-7-3,7 8-2,-7-8 2,3 12 1,-3-12 0,5 9-2,-1-2 0,-4-7-4,5 17 4,-5-17 1,7 8-2,-7-8-2,3 15 1,2-9-1,-5-6 0,10 10-1,-3 0 2,-7-10-2,12 9 3,-5-3 0,-7-6 5,12 10-3,-12-10-5,15 4 0,-15-4 2,11 8-3,-11-8 2,10 6-1,-10-6 0,8 7 0,-8-7-1,9 7-2,-9-7 4,7 8 2,-7-8-4,5 10 0,-5-10 7,7 7-3,-7-7-4,0 0 3,7 11-4,-7-11 5,0 0-3,10 9 0,-10-9 1,8 9-1,-8-9 1,9 8-3,-9-8 0,12 14 1,-12-14 2,8 6-1,-2 1 2,-6-7 1,8 10-7,-1-4 5,-7-6-1,10 10-3,-3-3 2,-4 1-2,-3-8 3,12 14 3,-12-14-2,9 8 0,-4 3 1,-5-11 1,10 14-2,-1-5 3,-2-2-1,-6 5 1,4-4 4,2 4 22,-3 0 1,3 4-2,-1-4 7,1 2-12,-2 3-1,2-4-6,-3 2 2,1-5-5,3 5 0,-4 0 0,2-1-5,0-3 2,-5 0-4,4-1 0,-1 0-5,-4-10 5,7 18-4,-6-8-3,5-3 7,-6-7-8,6 18 9,-2-11-8,-4-7 2,10 11-2,-10-11-3,7 12 3,-2-6 2,-5-6-1,5 12 0,-5-12-4,9 11 1,-9-11 0,5 13 2,-5-13-1,8 12-2,-6-2 1,-2-10-2,7 17 3,-2-8 3,-2 0-2,-1 1-4,-2-10 0,5 18 1,0-8 0,-5-10 2,7 13 7,-3-1-12,-4-12 6,8 11-4,-3-1 2,-5-10 1,9 14-3,-2-6 14,-4 0-14,6-1 1,-4 3-2,-5-10 0,12 18 2,-6-8 2,0-2-3,-1 7 1,5-5-3,-5 5 5,5-4-8,-3-1 4,-2 2 4,2 3-2,0-4 1,0 6 2,-4-9-5,2 5 12,-1-4-11,3-1-1,-2 5 3,-2-5 1,2 4-3,2-4 1,0 4-1,-4-4 0,8 5-7,-8-3 8,6-1 2,-3 2-3,-4-2 2,5-1 0,1 5-1,-1-5 4,0 7-4,0-7-3,-5 4 6,4 0-3,1 2 2,-3 0-2,-1-1 1,7-2 1,-3 6-1,-2-2-1,-1-8-2,1 2 8,-2-1-6,1 4-4,-4-12 6,10 19-2,-5-10-2,-2-1 10,4 3-10,0-2 2,0 1 0,2 0 5,-1-2-5,-3 0 1,-5-8-1,12 14 1,-8-5-3,2-1 2,-6-8 2,9 14-1,-1-7-1,-8-7 1,7 13-2,-3-6 3,-4-7-1,7 8-1,-7-8-3,10 13 2,-5-7 11,-5-6-14,12 13 5,-9-5-1,-3-8-3,14 10 3,-7-5-3,0 3 6,1-1-4,-8-7 12,9 11-14,1 0 4,-2-3-1,-2-2 0,-6-6 0,12 18-2,-9-10 2,2 1-3,2 1 4,-7-10 4,3 12-5,-3-12-1,7 17-1,-7-17 3,12 11-3,-12-5 5,0-6-3,9 12-2,-4-5 3,-5-7-2,8 16 0,-8-16-1,7 13-1,-3-5 12,-4-8-10,6 14-6,1-5 6,-3-2 0,1 5-1,0-3 3,-5-9 0,7 20-3,-6-13 2,-1-7-2,9 17 1,-7-9 4,-2-8-3,3 15 0,-3-15-2,10 12 2,-10-12 3,7 8-2,-7-8-3,9 12 3,-9-12-4,5 8 4,-5-8-3,8 13 5,-8-13-3,4 8 2,-4-8-1,8 12-1,-3-8 0,-5-4 3,7 12-2,0-5-1,-7-7-1,9 13 7,-4-5-7,-5-8 1,8 11 2,-8-11-6,7 11 3,-3-5 5,-4-6-3,8 11-2,-8-11 5,12 8-2,-12-8-3,10 8 10,-10-8-9,9 8 12,-2-3-16,-7-5 4,10 8 1,-10-8-1,12 7 0,-12-7 2,12 5-5,-12-5 3,8 8 3,-8-8-4,9 7 2,-9-7 2,0 0-6,5 8 4,-5-8-2,0 0 4,5 8-5,-5-8 4,0 0-3,0 0 4,0 0 1,0 0 9,9 7-15,-9-7-2,0 0-23,0 0-27,0 0-32,0 0-39,0 0-39,0 0-49,0 0-24,12-19-220,-12 19-496,0 0 220</inkml:trace>
  </inkml:traceGroup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4:04.2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2DB5A0D-B2C8-4103-8304-26E9E11A4370}" emma:medium="tactile" emma:mode="ink">
          <msink:context xmlns:msink="http://schemas.microsoft.com/ink/2010/main" type="inkDrawing" rotatedBoundingBox="17308,12131 19487,8944 19638,9047 17458,12234" semanticType="underline" shapeName="Other">
            <msink:sourceLink direction="with" ref="{793D6F03-1E58-4D82-B443-21AF9E0491F1}"/>
            <msink:destinationLink direction="with" ref="{02105FA9-2C75-4861-A820-1F9BB52D2E22}"/>
            <msink:destinationLink direction="with" ref="{68E970D4-DFDB-43D3-A3F2-7DA24500E661}"/>
            <msink:destinationLink direction="with" ref="{B95D1A51-CC7E-43AE-A217-EC56CAC4BA44}"/>
          </msink:context>
        </emma:interpretation>
      </emma:emma>
    </inkml:annotationXML>
    <inkml:trace contextRef="#ctx0" brushRef="#br0">2100 50 40,'0'0'50,"0"0"0,0-12-5,0 12-2,0 0-1,0 0 0,2-14-8,-2 14-4,0 0-1,0 0-7,7-13-1,-7 13-2,0 0 6,8-5-1,-8 5-3,0 0 5,0 0-7,0 0 0,12-7-1,-12 7 10,0 0-3,0 0 2,0 0 3,0 0-5,0 0 5,0 0-5,0 0 8,0 0-4,0 0-10,0 0 2,0 0 3,0 0-13,0 0 15,0 0-4,0 0 6,0 0-3,0 0 2,0 0 2,0 0-1,0 0-5,0 0-3,0 0-8,0 0 1,0 0-5,0 0-2,0 0 1,0 0-1,0 0 3,0 0 0,0 0-3,0 0 2,0 0-3,0 0-4,0 0 5,0 0 3,-15 40-8,15-40 5,-5 10 1,5-10 1,-7 12-14,0-6 11,7-6-9,-3 15 6,-4-3-1,0-3 6,2 0-2,-2 2 7,2-2-17,-2 1 7,-5 3 5,4 0-2,-1-3-11,-5 0 12,6 4 5,1-6-9,-1 0-14,-1 1 7,9-9 9,-12 17-6,4-7 6,1-2-1,-2 2 1,2-3 1,-1 1 4,8-8-7,-7 11-1,4-2-1,3-9-1,-6 15 4,6-15-8,-6 8-7,6-8 12,-7 16 0,3-8 3,-4 3-2,3-3 7,5-8-2,-7 21-7,0-9-4,4 1 6,-3-2 3,0-2-2,-1 2-4,2 1 1,5-12 2,-11 20 1,10-9-1,-3 3-2,-1-6 2,5-8 4,-5 20-4,3-13-2,2-7 6,-8 20-4,6-12 2,2-8 0,-5 16 3,5-16 4,-7 14-4,4-6-6,3-8 5,-7 18-1,2-8-2,1-1 4,-2 0-6,-1 0-2,-2 6 6,2-7-10,-1 7 8,1-2 0,-2 0 1,3 1-6,0 0 8,0-2-2,2-2-1,4-10-6,-8 18 2,3-8 0,-1-2 2,6-8 0,-3 17 8,3-17 0,-5 16-6,5-16-2,-4 12 6,4-12-7,-5 15 12,5-15-14,-6 10 11,6-10-1,-4 11 11,4-11-12,-5 15 1,5-15 1,-9 15 6,4-8-11,-2 1 10,7-8-10,-10 15 5,3-7-1,1 0-4,-3-1-2,2 5 7,-1-4-6,8-8 2,-11 18-4,5-10 7,6-8-8,-12 10 4,8 0-2,4-10 2,-7 10-4,2-2 5,5-8-7,-7 17 11,4-9-9,1 3 5,2-11-9,-10 19 4,8-10 1,-1 2 1,-2 2 1,-2 4 3,5-7-4,-5 7-1,1-3 2,-3 3 7,2 0-7,2-5 1,0 4 0,-2-7-3,2 3 3,2-2 2,-3-1-6,0 2 4,6-11-1,-7 16 3,7-16-4,-10 13 1,6-1-3,4-12 2,-8 12-1,4-4 6,4-8-8,-8 12 5,8-12-6,-11 12-1,11-12 4,-10 14-2,5-4 8,5-10-4,-10 13-7,3-5 6,0 3-2,0-3-2,7-8 0,-12 13 4,2-5 0,7 2-6,3-10 8,-12 13-6,7-5 2,-2 0 6,7-8-6,-14 16 2,7-12-3,-1 2 5,8-6-3,-14 19 4,4-8-2,1 1-5,-4 0 3,-1 0-1,5-1 2,1 1 4,-1-6-2,-1 1-5,2 5 5,1-5-1,-4 2-9,5 1 2,-3-1 5,2-1-4,0 0 8,1 0-6,-3-3 6,9-5-5,-10 13 0,3-6 1,7-7-1,-12 13 3,12-13-3,-8 10 4,4-3-6,4-7-1,-10 18 6,1-6 1,-1 3 9,2-2 4,-1-2-4,-3 2-1,3 1 3,1-6-3,-1 1 1,-1-1-4,5 1 1,-5 0-8,0 2 2,1 0 7,0-3-2,-1 1 2,0-2 1,1 3-1,3-3-13,-3 0 14,9-7-4,-14 14 3,9-7 2,5-7-7,-15 11-1,10-4 0,5-7 4,-7 12-1,0-6-2,7-6 0,-8 10-4,8-10 5,-6 13 2,6-13-2,-8 14-4,8-14-1,-7 13 2,4-7 5,3-6-5,-11 9 2,11-9-2,-6 15 0,0-10-3,6-5 0,-10 16 5,5-7 2,-2-3-8,-1 7 1,1-1 6,-5-1-3,3 1-2,-1 1 0,0-4 1,5-1 5,-2 3-8,0-4 2,-1 1-4,-1 0 5,9-8 0,-14 15-10,8-6 6,-1-2 1,7-7 2,-11 12-3,6-4 4,5-8 1,-8 17-3,3-11-2,5-6 2,-9 11 2,9-11-5,-7 13-1,7-13 0,-1 9 1,-6-1 7,7-8-6,-14 21 3,4-7 1,1 3 1,2-8-1,-6 4-2,4 1 1,2-3-5,1-1 5,-1 0-3,0-1 0,-3 3 3,1 0 0,1-5 0,3 2 2,5-9-1,-9 14 1,0-6-1,9-8-1,-6 10 1,6-10-3,-12 12-1,12-12 2,-11 12-1,5-6-1,-1 2 0,0 0 5,2-1-9,-5 6 6,-1-3 2,-1 3-2,2 1 2,0 0-1,-4-2-3,6 3 3,-4-2-3,1-2 11,-1 5-9,4-7-1,-2 2-4,3 0 5,0-3-3,-2 1 3,3-1-2,6-8 4,-11 18-3,5-9 0,-5 0 3,11-9-1,-10 17-3,3-7 3,4 1-1,-4-2 0,0 4 0,0 0 1,-1 4 3,-4 2-8,-4 4 1,1 4 2,3-3-1,-2-5 4,1-2-1,4-1-1,1 4-1,-4-10-4,5 1 10,4 0-4,-3-2 2,6-9-5,-6 19-5,6-19 10,-4 12 0,4-12-8,0 0-2,0 0-1,7 16-3,-7-16-12,7 8-11,-7-8-17,10 5-8,-10-5-17,15 8-30,-4 0-28,-4-2-104,-2 2-257,0 2 113</inkml:trace>
  </inkml:traceGroup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4:09.1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4CC1671-AC03-4D36-8FF1-073848AD123C}" emma:medium="tactile" emma:mode="ink">
          <msink:context xmlns:msink="http://schemas.microsoft.com/ink/2010/main" type="inkDrawing" rotatedBoundingBox="19278,14848 21087,11995 21174,12050 19365,14903" semanticType="callout" shapeName="Other">
            <msink:sourceLink direction="with" ref="{95F0742C-92D3-4B84-8E6C-1DF796297D39}"/>
            <msink:sourceLink direction="with" ref="{22EFB1D4-67ED-4473-9F4B-545832635E3B}"/>
          </msink:context>
        </emma:interpretation>
      </emma:emma>
    </inkml:annotationXML>
    <inkml:trace contextRef="#ctx0" brushRef="#br0">1766 28 16,'0'-15'81,"0"15"-5,0 0-10,0 0 2,0 0-18,0 0 7,0-13-10,0 13-4,0 0-7,0 0-5,0 0 0,0 0 4,0 0-4,0 0-3,0 0 0,0 0-16,0 0 13,0 0 2,0 0-6,0 0 0,0 0 10,0 0-8,0 0 6,0 0-2,0 0-2,0 0-6,-24 25 5,24-25 3,-6 9 3,6-9-10,0 0-3,-5 9-1,5-9-4,-7 11-2,7-11 11,-7 11-9,7-11 7,-2 14-1,2-14-9,-7 18 6,0-9-1,-1 4-1,1-3-1,-1-2-2,1 5 9,0 1-2,-5-1-7,5-5-2,-1 4-2,2-3-3,1-2-2,-3 5 1,4-2 8,4-10-2,-8 18-3,3-11 6,0 2-4,5-9-9,-4 17 11,2-6-4,2-11-2,-5 17-1,4-5-7,1-12 5,-5 19 3,5-10-6,0-9 8,-7 16-6,7-16 1,-2 15-1,2-15 6,-7 16 1,5-8-3,2-8-8,-5 12 6,5-12-2,-7 11 14,7-11-6,0 0-11,-3 13 21,3-13-11,-5 8-14,5-8 5,0 0 4,-3 12 3,3-12-4,0 0-5,-7 10 8,7-10 0,-5 10-7,5-10 10,-7 12-4,7-12 4,-7 14-2,7-14 4,-4 14 0,-2-6-5,6-8 2,-9 13-1,9-13-3,-8 15 7,2-8-8,6-7 9,-8 13-1,8-13-7,-9 8 3,9-8 1,-10 8-2,10-8-3,-8 13 8,2-6-5,6-7 3,-8 13-1,8-13-11,-10 14 12,6-6-10,4-8 7,-8 13-4,1-1 8,-3-4-6,10-8 15,-9 20-4,1-12 2,4 2-2,-6 4 1,6-3-4,-4-2 8,-2 3-7,5 0 2,-6-5 0,1 6-1,2-5-1,-4 0 1,8 2-7,-3-3 2,-3-1 12,10-6-13,-7 13 0,7-13 2,-12 11-3,5-5-8,7-6 12,-11 10-5,11-10 4,-11 13-2,6-5 1,5-8 0,-14 14-4,8-4 4,6-10-3,-16 10 14,9-2-11,7-8 3,-10 12 0,10-12 6,-10 14-3,7-7 0,3-7 1,-12 13-8,12-13 4,-9 13 1,7-6 2,-4 3 1,6-10-4,-9 15-2,7-4 0,-3-2 1,0 1 1,0 2-2,-2 0-1,-1 4-1,-3-2 0,6-4 1,-5 3 0,6-2-6,-1-2 4,2 3-2,3-12-2,-12 18 0,9-9 5,3-9-12,-7 9 12,7-9-1,-7 10-6,7-10 4,0 0 2,-7 10 6,7-10-5,0 0 0,-5 8 2,5-8-3,0 0 6,-10 9-7,10-9 4,-7 10-4,7-10 6,-10 12 4,5-4-6,5-8 5,-11 16-3,1-6 5,1 1-3,4 0 1,0-3 2,5-8 2,-13 13-5,9-5 3,4-8 1,-10 12-3,10-12 0,-7 10-6,7-10 2,-2 9-2,2-9-3,0 0 2,0 0 1,-10 12 0,10-12-4,-5 13 3,5-13-5,0 0 8,-7 12 17,7-12-5,-7 10-4,7-10 2,-8 9-4,8-9 0,-10 11 1,4-5-3,6-6 0,-10 14 3,10-14-4,-8 9-2,-3-1 1,11-8-1,-10 14-1,10-14-1,-10 9 3,10-9-7,-5 13 2,5-13-2,-7 9 1,7-9-1,-7 12-1,7-12-2,-3 11 5,3-11-5,-5 14 3,5-14-3,-4 10 6,4-10-4,-10 15-4,6-9 4,4-6-3,-8 14 3,8-14 2,-7 17-6,4-9 2,3-8-1,-9 11 1,6-4 6,3-7-5,-9 14-1,9-14 3,-5 12-2,5-12 0,-7 13-1,7-13 2,-3 9-1,3-9-2,-5 10 0,5-10 0,-7 10 1,7-10-2,0 0 2,-2 13 1,2-13-2,0 0 1,-7 13 0,7-13 2,-5 12-1,5-12-3,-8 11 3,8-11 1,-4 15-3,-3-9 3,7-6 2,-6 11-2,6-11-2,-9 16 1,9-16 0,-12 12 0,9-7-1,3-5 2,-12 13-3,5-6 3,7-7 0,-9 9 0,9-9 0,-10 14-4,10-14 3,-7 9-1,7-9-1,-8 6 3,8-6 0,-7 8 0,7-8 1,-7 11 1,7-11 1,-14 9 2,14-9 2,-10 10-5,10-10 4,-12 11 2,5-4-3,7-7 2,-12 15-2,6-9 3,-1 6-4,7-12 1,-14 8-2,14-8 2,-10 12-1,10-12 8,-7 10-4,7-10-4,-9 8-2,9-8-2,-6 11 2,6-11-2,0 0-1,-5 9 4,5-9-4,0 0 1,-9 10 3,9-10-2,0 0 3,-7 13-1,7-13 1,-7 13 2,7-13 0,-5 18-1,0-13 1,0 6 1,5-11-1,-10 16 0,5-9 0,5-7 0,-12 14 4,7-6-8,-1 3 1,1-3 3,5-8-6,-12 16 1,9-9-1,3-7 1,-10 13-1,10-13 0,-7 13-2,7-13 3,-2 9-3,2-9 3,-8 13 0,8-13 0,-7 13-1,7-13-1,-2 17 5,-3-10-1,5-7 3,-4 16-3,-1-9-3,5-7 5,-8 18-4,6-10 6,2-8-5,-7 16 1,7-16 1,-5 15 1,3-5-1,2-10-3,-8 17 2,3-9 1,5-8-1,-4 18-2,1-9 0,3-9-1,-3 21 5,-3-14-4,6-7 4,-3 18-1,0-8 2,3-10-5,-4 18 3,1-8 5,3-10-8,-9 18 4,8-8 0,1-10-3,-7 15 2,5-2 1,2-13-1,-9 17 2,6-8-6,3-9 2,-3 16 0,3-16 0,-9 13 1,9-13-1,-7 11-1,7-11 3,-8 11-4,8-11 1,0 13-2,0-13 4,-11 10-5,11-10 0,-8 18 4,1-11 0,7-7-2,-5 11 2,0-3-2,5-8 2,-14 17-2,11-12 2,3-5 4,-11 16-6,8-11-4,3-5 6,-8 12-1,8-12 1,-9 11-2,9-11 0,-10 9 3,10-9-6,-4 15 3,4-15 5,-5 9-7,5-9 0,-8 7 1,8-7-2,-7 8-2,7-8 7,0 0-3,-7 16 0,7-16-2,0 0 0,-9 9 5,9-9-2,0 0-1,-6 8-1,6-8-2,0 0 1,-9 7-10,9-7-9,0 0-18,0 0-22,0 0-24,0 0-26,-14 13-33,14-13-23,0 0-34,0 0-38,0 0-127,0 0-396,0 0 175</inkml:trace>
  </inkml:traceGroup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4:16.9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B11E0F8-150F-4C76-9E5E-D65CF61B0F2B}" emma:medium="tactile" emma:mode="ink">
          <msink:context xmlns:msink="http://schemas.microsoft.com/ink/2010/main" type="inkDrawing" rotatedBoundingBox="18949,15580 19034,14756 19789,14833 19704,15657" semanticType="callout" shapeName="Other">
            <msink:sourceLink direction="with" ref="{22EFB1D4-67ED-4473-9F4B-545832635E3B}"/>
          </msink:context>
        </emma:interpretation>
      </emma:emma>
    </inkml:annotationXML>
    <inkml:trace contextRef="#ctx0" brushRef="#br0">432 112 36,'0'0'135,"-8"-10"-4,1 4 0,7 6-3,-9-11-8,9 11 9,-8-12-2,8 12 3,-12-12-5,12 12-8,-11-13 7,11 13 6,-11-9 2,11 9 4,-9-13-5,9 13-7,-7-9-6,7 9-4,0 0 0,-8-6-7,8 6-4,0 0-14,0 0-9,0 0-7,-7-11-4,7 11-12,0 0-9,0 0-5,0 0 0,0 0-5,0 0-1,-4 34-1,4-20 0,-3 6 1,1 1-9,1-1 5,-3 4-4,1 4-7,3-1 1,-5 5 16,3-4-19,0 1 1,4 2-4,-7 0-1,1 3-1,-1-2 0,2-1 2,-2 9-3,5-10-2,-2-2-1,-7-3-2,11 1 0,-4 2 0,-1-8-2,0-1 0,-3 1-3,5-1 4,2-1-5,-1-1 2,0-1-1,2-1 1,-2-3-4,0-12 4,0 20 5,4-13-5,-4-7 0,6 12 2,-6-12-4,0 0 2,2 12 1,-2-12-1,0 0 4,7 8-5,-7-8 2,0 0 2,0 0-3,0 0-2,0 0-3,0 0 5,9-37-1,-8 28-4,3-4 3,-1 0-3,-1-2-1,1 0 1,-3-2 1,7 3 2,-4-1-1,3-2 0,-3 1-1,2 1 1,-2 0 1,3-2-4,2 1 0,-1 1-3,2-2 5,4 7 2,-3-4-1,4 3-1,-2 0-5,0-1 5,3 2-4,4 2 4,-3-2-5,-1 2 1,4 2 2,-1 3-5,1-1-1,0 2 4,0 2-3,0 0 4,-2 2 1,0 2-3,2 2-3,-4 3 5,0 0-1,1-2 5,-4 6-7,-2-2 8,0 1-3,0 4 0,-4-3 1,2 1 1,-6 3 0,3-8-2,-3 3 0,1 1-1,-6-1 6,3-12-2,-7 23-1,3-10 1,-4-3 0,-1 0-1,-6 5-1,1-8 0,-5 2 6,2 0-3,-1-1-8,-1-2 8,2 3 0,-4-8 4,-1 1-7,3 3-2,-1-2 2,-4-1-2,3-4 1,-1 4 0,2-2 4,-3-2-4,-7 2-9,1-3-7,-2 2-18,0-3-8,0 8-8,2-4-7,0-4-19,0 4-9,-1-2-11,4 1-16,4-4-25,0 5-19,4-4-35,0 0-29,7 0-32,-6-2-133,2-3-417,3-2 186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6:04.5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78D44D6-C8FF-48BC-B289-2D01CCB9D0CC}" emma:medium="tactile" emma:mode="ink">
          <msink:context xmlns:msink="http://schemas.microsoft.com/ink/2010/main" type="writingRegion" rotatedBoundingBox="14697,6464 15414,6464 15414,6963 14697,6963"/>
        </emma:interpretation>
      </emma:emma>
    </inkml:annotationXML>
    <inkml:traceGroup>
      <inkml:annotationXML>
        <emma:emma xmlns:emma="http://www.w3.org/2003/04/emma" version="1.0">
          <emma:interpretation id="{C778A802-DA02-457D-B1B8-A252204BD4AC}" emma:medium="tactile" emma:mode="ink">
            <msink:context xmlns:msink="http://schemas.microsoft.com/ink/2010/main" type="paragraph" rotatedBoundingBox="14697,6464 15414,6464 15414,6963 14697,69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063788-03B3-41EB-AB93-1944F94F1E8E}" emma:medium="tactile" emma:mode="ink">
              <msink:context xmlns:msink="http://schemas.microsoft.com/ink/2010/main" type="line" rotatedBoundingBox="14697,6464 15414,6464 15414,6963 14697,6963"/>
            </emma:interpretation>
          </emma:emma>
        </inkml:annotationXML>
        <inkml:traceGroup>
          <inkml:annotationXML>
            <emma:emma xmlns:emma="http://www.w3.org/2003/04/emma" version="1.0">
              <emma:interpretation id="{9697FAED-C9EE-4BD7-B2B7-8DB02BEE053C}" emma:medium="tactile" emma:mode="ink">
                <msink:context xmlns:msink="http://schemas.microsoft.com/ink/2010/main" type="inkWord" rotatedBoundingBox="14553,6751 15179,6198 15478,6537 14852,7090"/>
              </emma:interpretation>
              <emma:one-of disjunction-type="recognition" id="oneOf0">
                <emma:interpretation id="interp0" emma:lang="en-IN" emma:confidence="0">
                  <emma:literal>5</emma:literal>
                </emma:interpretation>
                <emma:interpretation id="interp1" emma:lang="en-IN" emma:confidence="0">
                  <emma:literal>4</emma:literal>
                </emma:interpretation>
                <emma:interpretation id="interp2" emma:lang="en-IN" emma:confidence="0">
                  <emma:literal>r</emma:literal>
                </emma:interpretation>
                <emma:interpretation id="interp3" emma:lang="en-IN" emma:confidence="0">
                  <emma:literal>+</emma:literal>
                </emma:interpretation>
                <emma:interpretation id="interp4" emma:lang="en-IN" emma:confidence="0">
                  <emma:literal>=</emma:literal>
                </emma:interpretation>
              </emma:one-of>
            </emma:emma>
          </inkml:annotationXML>
          <inkml:trace contextRef="#ctx0" brushRef="#br0">4065-512 143,'0'0'245,"0"0"-16,0 0-21,0 0-17,0 0-18,0 0-16,0 0-14,0 0-12,0 0-2,0 0-21,0 0-6,-21-4-6,21 4-9,-22 15-10,12-6-2,-2 2-8,0 2-5,0-1-2,4 1-4,2-4 1,3 0-9,-2 2-5,5-11-4,0 21-1,0-21-1,5 21-4,-2-14 5,4 6 3,0-2 2,5 0-3,3 1 0,-6 1-4,6-4 1,2-2-7,1 1 4,-7-1-5,7 0 1,-3 1-7,-3-5 2,-2 5-6,-1-5-1,-9-3-2,18 8-4,-12-4 4,-6-4-5,13 5-1,-13-5 0,0 0 1,12 6-2,-12-6 5,0 0-1,0 0 0,0 0 1,0 0 1,0 0-1,0 0-4,0 0 1,0 0-1,0 0 3,0 0-1,0 0-3,-36 13 0,19-12-2,-3 2-1,-1-1-7,9 1-5,-8 0-21,-4-2-19,3 2-21,3-3-19,-5-3-37,1 2-23,2-2-28,3-5-31,0 3-21,1-4-187,1 0-447,1-2 198</inkml:trace>
          <inkml:trace contextRef="#ctx0" brushRef="#br0" timeOffset="266.8428">3930-585 104,'0'0'255,"0"0"-11,0 0-14,5-13-24,-5 13-18,0 0-20,0 0-18,0 0-15,0 0-11,5-10-18,-5 10-9,0 0-10,29 0-3,-15 2-13,-14-2-6,36 1-9,-9-2-2,4-1-6,-2 2-4,2 0-7,3-4-1,0 1-6,2 2 1,12-4-2,-14 1-5,3 1-3,-2-2-2,-1 2-5,-4-6-9,-2 1-8,-6 4-22,-3 3-26,-7-2-30,0 0-43,-4-6-39,1 1-32,-9 8-159,1-11-383,-1 11 170</inkml:trace>
        </inkml:traceGroup>
      </inkml:traceGroup>
    </inkml:traceGroup>
  </inkml:traceGroup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4:23.2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C8CB6A0-1E92-4A28-9B3A-B64628238A1F}" emma:medium="tactile" emma:mode="ink">
          <msink:context xmlns:msink="http://schemas.microsoft.com/ink/2010/main" type="inkDrawing" rotatedBoundingBox="19838,14714 19846,14743 19844,14744 19836,14715" shapeName="Other"/>
        </emma:interpretation>
      </emma:emma>
    </inkml:annotationXML>
    <inkml:trace contextRef="#ctx0" brushRef="#br0">7 29 47,'0'0'73,"0"0"-6,-5-12-4,5 12-8,0 0 3,0 0-6,0 0-3,0 0 0,0 0-9,0 0 3,0 0-9,0 0-6,0 0 0,0 0-8,0 0-6,0 0-6,0 0-8,0 0-15,0 0-14,0 0-19,0 0-58,0 0-116,-3-17 52</inkml:trace>
  </inkml:traceGroup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4:36.7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741A129-211C-41C0-9AEC-154C1F6437D9}" emma:medium="tactile" emma:mode="ink">
          <msink:context xmlns:msink="http://schemas.microsoft.com/ink/2010/main" type="inkDrawing" rotatedBoundingBox="17434,11209 17481,12070 17450,12072 17403,11211" semanticType="callout" shapeName="Other">
            <msink:sourceLink direction="with" ref="{C41D5B3A-6DD4-4CDC-AEA5-57407E169F13}"/>
          </msink:context>
        </emma:interpretation>
      </emma:emma>
    </inkml:annotationXML>
    <inkml:trace contextRef="#ctx0" brushRef="#br0">73 860 43,'0'0'72,"0"0"-12,0 0-6,0 0 3,0 0 0,0 0 2,0 0-6,0 0-4,0 0 2,0 0-4,0 0 1,0 0 1,0 0-17,0 0 0,0 0-1,0 0-1,0 0-7,0 0 5,0 0-8,0 0 2,0 0-9,0 0 6,0 0-3,0 0 0,0 0-2,0 0-3,0 0-4,0 0-5,0 0 9,0 0 0,0 0 6,0 0-6,0 0-3,0 0 3,0 0 0,0 0-7,0 0-3,0 0 6,-15-30 1,15 30-3,0 0 1,0 0-1,0 0-7,0 0 9,-4-13 2,4 13-1,0 0-5,0 0 4,0 0 4,-7-10-10,7 10-2,0 0 5,0 0-3,-5-16-3,5 16-1,0 0 2,-1-12 6,1 12-6,0 0 3,-4-14 4,4 14-4,0-18 3,0 18-10,0 0 10,2-20-7,-2 20-1,-2-11 10,2 11-5,0-18-4,0 18 3,0 0 3,-3-15-1,3 15-5,0 0 9,3-15-6,-3 15-6,0 0 12,4-13-4,-4 13 6,0 0-4,0-12-5,0 12 7,0 0-1,0-18-5,0 18-2,0 0 13,5-10-12,-5 10 6,0 0-9,-4-19-3,4 19 4,5-14 4,-5 14 3,6-14-6,-6 14 8,0-13 7,0 13-7,0 0 1,1-16-1,-1 16-3,0 0 8,0-15-7,0 15 6,0 0 1,0 0-3,0 0 4,0-21-2,0 21-4,0 0-2,-5-15 3,5 15 4,0 0-5,-2-17 1,2 17-4,-1-11-2,1 11 3,0 0-7,-4-20 5,4 20 6,-3-14-8,3 14 14,-2-14-12,2 14 5,-3-20-6,3 20-8,-2-20 19,2 20-12,-2-19 4,2 19 2,0-11 1,0 11-6,-5-20 8,5 20-2,0-15-3,0 15 12,-2-15-4,2 15-5,0 0 0,-1-15 1,1 15-13,-4-14 6,4 14 3,0 0-1,0-19-1,0 19 1,0 0 2,0 0 4,0-15-2,0 15-5,0 0-4,4-14 4,-4 14 3,0 0-3,0 0-1,0 0-1,0 0-5,-4-19 13,4 19 0,0 0-5,0 0-3,-1-15 2,1 15 3,0 0-3,0 0 3,-2-13-1,2 13-5,0 0 0,0 0 1,2-16-2,-2 16-2,0 0 3,-2-14-1,2 14 3,0 0-6,-5-19 7,5 19 0,0-17-1,0 17-1,2-14-1,-2 14 5,0 0-8,-2-17 3,2 17-2,0 0-1,2-14 0,-2 14 6,0 0 2,0 0-2,-2-16-6,2 16 3,0 0 0,0 0 3,0 0-5,0 0 3,0 0 0,0-17-2,0 17 0,0 0 0,0 0-1,0 0-21,0 0-24,-2-15-23,2 15-37,0 0-132,-8-9-258,8 9 114</inkml:trace>
  </inkml:traceGroup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4:53.7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95D1A51-CC7E-43AE-A217-EC56CAC4BA44}" emma:medium="tactile" emma:mode="ink">
          <msink:context xmlns:msink="http://schemas.microsoft.com/ink/2010/main" type="inkDrawing" rotatedBoundingBox="17364,12029 17726,10514 17807,10533 17444,12048" semanticType="callout" shapeName="Other">
            <msink:sourceLink direction="with" ref="{72DB5A0D-B2C8-4103-8304-26E9E11A4370}"/>
            <msink:sourceLink direction="with" ref="{C41D5B3A-6DD4-4CDC-AEA5-57407E169F13}"/>
          </msink:context>
        </emma:interpretation>
      </emma:emma>
    </inkml:annotationXML>
    <inkml:trace contextRef="#ctx0" brushRef="#br0">-2 1532 17,'0'0'85,"0"0"-24,0 0 9,0 0-6,0 0 2,5-20-10,-5 20-4,0 0-10,0 0 5,0 0-5,0 0 0,0-16-15,0 16 9,0 0-1,-3-15 6,3 15-2,0 0-6,-2-13-11,2 13 7,0 0-1,0-15-4,0 15 1,0 0 2,2-16-12,-2 16 8,0 0-11,5-14 3,-5 14-1,2-10 0,-2 10 1,0 0 4,5-20-2,-5 20 2,3-8 1,-3 8 11,0 0-11,4-17 3,-4 17 2,3-10-2,-3 10-5,4-13 5,-4 13 3,3-8-5,-3 8 2,0 0-2,0-19-3,0 19-5,2-11-1,-2 11-4,5-13 6,-5 13 1,1-10-8,-1 10 2,6-17-1,-6 17-2,1-16 4,-1 16-3,5-14 13,-5 14-13,2-13-6,-2 13 3,5-15-1,-5 15 6,2-12-15,-2 12 14,5-12-5,-5 12 3,4-16-4,-4 16 2,5-12 2,-5 12 5,6-12-5,-6 12-5,6-17 9,-3 10-6,-3 7 3,2-17 6,-2 17-5,5-12 0,-5 12 0,5-17 6,0 9 0,-5 8 4,5-14-2,-5 14-2,4-16 1,-3 8 0,-1 8 0,5-13 2,-5 13-2,7-19 3,-7 19-2,2-16 4,1 8-8,-3 8 3,6-17-3,-1 7-1,-5 10 0,1-18 0,4 8-4,-5 10 1,4-13 3,-4 13-3,5-20 3,-5 20-1,7-15 0,-7 15 5,2-17 0,-2 17 3,5-16 1,-5 16-1,7-13 0,-4 6 4,-3 7 2,5-18 2,-5 18 2,2-15-7,-2 15 0,1-19-2,-1 19 1,6-16-2,-6 7-3,0 9-5,1-15 2,-1 15-4,4-17 3,-4 17-3,3-16 3,-3 16 0,5-14-2,-1 6 0,-4 8-4,3-13 0,-3 13 2,4-13 0,-4 13 4,5-11-3,-5 11 4,0 0 0,0-16 5,0 16-4,0 0-1,0-18 0,0 18 1,1-12-3,-1 12 0,2-11-4,-2 11 1,5-12-3,-5 12 3,2-13 0,-2 13-1,5-14 0,-5 14 0,0 0 0,2-19-2,-2 19 0,1-12-3,-1 12 2,6-10 2,-6 10-3,3-10 1,-3 10 0,0 0 0,3-15 0,-3 15 1,0 0-1,2-18-2,-2 18 0,5-10 3,-5 10-1,4-11 2,-4 11 2,5-14 2,-5 14-9,1-13 11,-1 13-3,2-11-1,-2 11 0,5-15 0,-5 15-3,2-17 1,-2 17 0,3-16 2,-1 7 0,-2 9-2,4-15-2,-4 15 4,5-17 0,-4 8-4,-1 9 2,4-15 2,-4 15 4,3-13-3,-3 13 1,5-14 0,-5 14-2,7-14 0,-7 14 1,0-14 8,0 14-4,2-14 0,-2 14-2,2-14 2,-2 14-1,1-16 1,-1 16-2,4-20 3,-4 20-6,-4-16 7,4 16-6,-1-24-2,-1 14-3,2 10 9,-7-26-8,5 13 1,2 13-3,-3-20 2,1 8-5,2 12 3,0-13-3,0 13 4,0 0-3,-3-17 2,3 17-2,-7-11 1,7 11-14,0 0-25,0 0-26,0 0-26,0 0-35,0 0-36,0 0-31,0 0-24,0 0-149,0 0-396,0 0 176</inkml:trace>
  </inkml:traceGroup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02.2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41D5B3A-6DD4-4CDC-AEA5-57407E169F13}" emma:medium="tactile" emma:mode="ink">
          <msink:context xmlns:msink="http://schemas.microsoft.com/ink/2010/main" type="inkDrawing" rotatedBoundingBox="17158,7458 17563,12318 17425,12329 17020,7469" shapeName="Other">
            <msink:destinationLink direction="with" ref="{02105FA9-2C75-4861-A820-1F9BB52D2E22}"/>
            <msink:destinationLink direction="with" ref="{F741A129-211C-41C0-9AEC-154C1F6437D9}"/>
            <msink:destinationLink direction="with" ref="{B95D1A51-CC7E-43AE-A217-EC56CAC4BA44}"/>
          </msink:context>
        </emma:interpretation>
      </emma:emma>
    </inkml:annotationXML>
    <inkml:trace contextRef="#ctx0" brushRef="#br0">88 53 3,'0'0'100,"-9"-12"-13,9 12-9,-8-8-3,8 8 0,-7-8-2,7 8-15,0 0-12,-12-7 2,12 7-10,-12-6 7,12 6-2,0 0-13,-15-7 1,15 7 9,0 0 0,0 0-4,0 0-4,-14-2 8,14 2-5,0 0 2,0 0-4,0 0 7,0 0-3,0 0 2,0 0-1,0 0 8,0 0-6,0 0-11,-12-4 6,12 4 7,0 0-2,0 0-3,0 0-1,0 0 6,0 0-5,0 0-2,0 0-2,0 0-3,0 0 3,0 0-7,0 0 0,0 0-1,0 0-3,0 0-1,0 0 2,0 0-15,0 0 8,0 0-7,0 0 0,0 0-1,0 0 2,0 0-6,0 0 4,0 0-4,0 0 2,0 0 0,0 0-2,0 0 4,0 0-4,0 0-2,0 0 1,0 0 3,0 0 2,0 0 6,0 0 3,0 0 0,0 0 3,17 29-1,-17-29 1,0 0-1,3 8-2,-3-8 1,0 0 0,0 0-6,7 11 5,-7-11-6,7 9 4,-7-9-1,0 0-3,5 12-1,-5-12 0,0 0-3,7 8 5,-7-8 0,3 14-4,-3-14 1,6 13-1,-6-13-2,3 9 2,-3-9 0,5 12 1,-5-12-3,0 0 0,2 10 3,-2-10-4,0 0-3,0 18 2,0-18-2,3 11 0,-3-11 2,5 12 0,-5-12-1,0 0 1,5 12-1,-5-12 1,0 0-4,6 12-2,-6-12 5,1 15-2,-1-15 0,2 9 0,-2-9-1,0 0 0,5 12 0,-5-12 0,0 0 3,0 13 2,0-13-3,0 0 2,2 12-2,-2-12 0,0 0 0,2 13 2,-2-13 4,0 0 0,0 0-6,0 0 5,0 14 0,0-14-1,0 0-3,0 0 1,6 14-3,-6-14 7,0 0-5,0 0 6,0 0-7,0 10 3,0-10-4,0 0 5,4 17-3,-4-17-1,0 0 2,1 11-1,-1-11 0,2 13 2,-2-13 2,0 0 2,0 0 0,5 12 1,-5-12 2,0 0-1,4 12 3,-4-12-1,0 0-5,0 0 3,0 11-1,0-11-2,0 0 4,5 12-4,-5-12-4,0 0 6,0 0 1,3 10-3,-3-10-3,0 0 1,4 14 2,-4-14-1,3 11 0,-3-11-3,0 0 2,4 16 1,-4-16-3,-4 13 5,4-13-4,4 16-2,-4-16 3,1 14 0,-1-14-2,0 14 1,0-14-4,4 16 5,-4-8 0,0-8-1,3 20 2,-3-20-1,2 15 1,-1-5 0,-1-10 3,0 16 8,0-16 2,0 20 8,0-9-14,0-11 3,0 20-3,0-9-5,0-11 21,0 17 0,0-17-5,4 20-5,-4-20 0,-4 17-2,4-17-5,6 15 3,-6-15-3,0 18-1,0-9 2,0-9-4,1 18 0,1-8-1,-2-10 0,3 20-1,-1-12 0,-2-8 0,5 18-2,-5-8 2,0-10-2,4 18 2,-3-10-2,-1-8 7,4 17-7,-4-7-3,2 2 2,-2-12-3,5 16 2,-4-8 2,-1-8-3,2 15-1,-2-15 3,0 18-1,0-18-3,3 15 0,-3-15 6,-3 19-2,3-19-5,0 20 2,0-7-3,0-13 3,0 20 0,3-9 4,-3-11-6,2 21 3,-2-9-3,0 1 2,2 1 2,0-3-2,-2-11 0,3 26-2,-1-14 2,-2-12 0,-2 20 1,4-8 1,-2-1-5,0-11 4,1 20-3,3-10 0,-2 1 0,-2-11 3,0 19-1,1-11 1,6 5 0,-5 2 5,-2-3-8,0-12 1,7 13 1,-7-13 3,0 16-5,0-16 1,1 19 2,-1-11-3,0-8 2,4 20-1,-4-20 0,3 16 3,1-5-1,-4-11-6,1 17 3,-1-6 3,0-11-2,4 21 3,-1-8-6,-1-1 4,0 1 1,1-3 1,-3-10 4,3 20-9,-3-12 1,0-8 2,5 20-4,-3-7 2,0-5 1,-2-8 2,3 20-2,-1-13 2,-2-7 0,5 20-4,-3-12 5,-2-8 0,0 20-2,2-10 1,-2-10 3,1 20 10,-1-9-15,4 1 4,-4-12-5,0 20 0,1-9 3,-1-11 3,0 24-1,2-15-3,-2-9-1,-2 22 3,2-13-2,0 8 1,0-3 3,0 0-2,0-14-1,2 19-4,-2-9 3,0-10-2,0 18 1,4-8 9,-4-10-10,1 22-1,1-10-2,0-3 7,-2-9-8,5 26 4,-4-14 2,-1-2 4,0 5-3,0-15 2,4 28 0,-4-13-4,0-3 1,0-1 3,0-11-4,-4 21 3,4-21 2,0 24 0,0-11-4,0-13 4,-1 18 1,1-8-7,0-10-1,-2 24 4,-1-17-4,3-7 5,0 20-5,0-20 6,-2 20-4,2-20 2,2 18-1,-2-9-1,0-9 1,0 18 3,0-18 0,0 16-5,0-16 6,-2 15 1,2-15-3,0 21 7,0-21-7,0 19 0,0-19-1,2 15 3,-2-5-8,0-10 4,0 15 3,0-15-1,3 16 2,-3-16-4,2 17-4,-2-17 5,1 16 0,3-4-5,-4-12 5,2 15 2,-2-15-6,1 16 0,-1-4 2,0-12 1,0 15 10,2-4-13,-2-11 5,-3 17 1,3-17 0,1 18-2,1-8-3,-2-10 3,0 15-3,0-15 3,-3 18-4,3-18 1,0 16 5,1-5-4,-1-11 11,-1 14-11,1-14 3,0 17-4,0-17 3,-6 20-2,5-10 5,1-10 4,0 20 1,0-20-2,0 15-1,0-15-2,0 19-4,0-19 11,-2 15-5,2-15-6,-3 15 0,6-3 9,-3-12-8,0 15 4,0-15-6,0 17 3,0-17-3,0 16 1,0-16 1,2 15 1,-2-15-1,0 13 8,0-13-8,0 16 1,0-4-3,0-12 0,0 18 0,0-18-1,0 20 4,0-10 2,0-10-1,1 15-3,-1-15 2,-1 17 5,1-17-5,1 16 1,-1-16-1,0 16 4,0-16-5,4 17 2,-4-17-3,0 10 0,0-10 2,0 15 0,0-15 1,2 17 4,-2-17 2,0 11-4,0-11-1,-2 17 1,2-17-5,0 14 1,0-14 3,-4 15 0,4-15-1,0 13 5,0-13-3,-1 15-3,1-15 3,1 15 3,-1-15-6,0 13-2,0-13 6,0 12-1,0-12-7,0 0 3,0 16 0,0-16-4,4 12 10,-4-12-6,2 15 5,-1-3-5,-1-12 6,0 16-4,0-16 2,0 18-8,0-18-2,2 15 1,-2-15 0,0 15 7,0-15-2,3 17 7,-3-17 1,0 15-11,0-15 3,0 13-4,0-13 2,0 16 2,0-16-7,0 12-1,0-12 0,2 18 3,-2-18 5,0 0-3,0 17 4,0-17-6,5 12 10,-5-12-3,2 13-1,-2-13-1,5 8 1,-5-8-6,2 13 12,-2-13-6,3 10-2,-3-10 0,7 13 2,-2-6-1,-5-7-2,7 13 0,-4-5 6,-3-8-7,6 14 4,-3-6 2,-3-8-8,5 13 5,-5-13-5,5 15 2,-5-15 0,4 13 7,-4-13-5,5 13-1,-5-13 1,1 9-4,-1-9 3,6 13 1,-6-13-8,1 12 6,-1-12 5,2 13 2,-2-13 3,5 12-4,-5-12-8,7 14-6,-5-7 11,-2-7 8,0 20-12,0-20 4,5 11-1,-5-11 1,0 19-2,0-19 5,0 18-6,1-11 3,-1-7 0,0 17 0,0-17 1,0 15-8,4-6 0,-4-9 8,3 15-4,-3-15-3,2 15 4,-2-15-5,0 17 8,2-9-6,1 4 6,-3-12 1,0 19-8,0-19 5,0 0 10,0 31-3,-3-16 1,3-15-3,-2 28-2,0-14 8,2-14 1,0 26-9,0-26 8,-3 25 3,3-25-18,3 20 3,-3-20-1,-3 22 7,3-22-6,3 20 3,-3-20-2,4 19-9,-4-19 12,7 20 2,-7-20-1,5 13 2,-5-13 10,3 20-15,-3-20 2,5 20-8,-1-9 11,-4-1 1,0-10-10,5 19-2,-5-7 9,0 5-17,0-17 10,0 22 11,-2-9-5,2-13 4,-5 18-4,5-6-9,0-12 5,0 19 1,-2-8 5,2-11-5,0 16-1,0-16-9,2 16 10,-2-16 2,2 15-2,-2-15-5,0 0 12,3 25-8,-3-17-11,0-8 12,3 19 7,1-10-3,-4-9 2,3 20-2,-3-20-1,7 19-1,-7-19 0,5 20-2,-5-20 6,4 15-4,-4-15 0,5 21-5,-5-21 8,3 16-4,-3-16-1,10 17 2,-10-17-2,6 18 0,-6-18-3,5 10 3,-5-10-2,0 0 3,7 19-8,-7-19 2,0 0 8,1 17-5,-1-17 0,2 15-3,-2-15 3,5 16 0,-5-16-9,0 17-27,0-6-21,0-11-23,2 21-31,-4-1-27,0-4-36,-3 4-42,-2-1-47,1-2-43,-3 7-238,2-8-590,-1 1 261</inkml:trace>
  </inkml:traceGroup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49.5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F747960-57C7-4ECA-8689-B19B2E9AC700}" emma:medium="tactile" emma:mode="ink">
          <msink:context xmlns:msink="http://schemas.microsoft.com/ink/2010/main" type="writingRegion" rotatedBoundingBox="17204,12112 17264,12112 17264,12182 17204,12182">
            <msink:destinationLink direction="with" ref="{EDBE86F4-7D55-490D-B3F3-9F0FCE66E5CC}"/>
          </msink:context>
        </emma:interpretation>
      </emma:emma>
    </inkml:annotationXML>
    <inkml:traceGroup>
      <inkml:annotationXML>
        <emma:emma xmlns:emma="http://www.w3.org/2003/04/emma" version="1.0">
          <emma:interpretation id="{1BED39DD-BCDB-4755-9C03-DF7B2CA57A41}" emma:medium="tactile" emma:mode="ink">
            <msink:context xmlns:msink="http://schemas.microsoft.com/ink/2010/main" type="paragraph" rotatedBoundingBox="17204,12112 17264,12112 17264,12182 17204,121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AC88E9-BA44-4847-925D-D51F609A3686}" emma:medium="tactile" emma:mode="ink">
              <msink:context xmlns:msink="http://schemas.microsoft.com/ink/2010/main" type="line" rotatedBoundingBox="17204,12112 17264,12112 17264,12182 17204,12182"/>
            </emma:interpretation>
          </emma:emma>
        </inkml:annotationXML>
        <inkml:traceGroup>
          <inkml:annotationXML>
            <emma:emma xmlns:emma="http://www.w3.org/2003/04/emma" version="1.0">
              <emma:interpretation id="{DEB7F08D-2068-4BF2-BC5F-BFD77B329FB4}" emma:medium="tactile" emma:mode="ink">
                <msink:context xmlns:msink="http://schemas.microsoft.com/ink/2010/main" type="inkWord" rotatedBoundingBox="17204,12112 17264,12112 17264,12182 17204,12182">
                  <msink:destinationLink direction="with" ref="{AA059BB8-EC44-4713-9939-92A2A064D896}"/>
                  <msink:destinationLink direction="with" ref="{A5BD1A85-522A-4554-AB4F-D0D599583D8B}"/>
                </msink:context>
              </emma:interpretation>
              <emma:one-of disjunction-type="recognition" id="oneOf0">
                <emma:interpretation id="interp0" emma:lang="en-IN" emma:confidence="0">
                  <emma:literal>/</emma:literal>
                </emma:interpretation>
                <emma:interpretation id="interp1" emma:lang="en-IN" emma:confidence="0">
                  <emma:literal>|</emma:literal>
                </emma:interpretation>
                <emma:interpretation id="interp2" emma:lang="en-IN" emma:confidence="0">
                  <emma:literal>v</emma:literal>
                </emma:interpretation>
                <emma:interpretation id="interp3" emma:lang="en-IN" emma:confidence="0">
                  <emma:literal>\</emma:literal>
                </emma:interpretation>
                <emma:interpretation id="interp4" emma:lang="en-IN" emma:confidence="0">
                  <emma:literal>.</emma:literal>
                </emma:interpretation>
              </emma:one-of>
            </emma:emma>
          </inkml:annotationXML>
          <inkml:trace contextRef="#ctx0" brushRef="#br0">-467 148 28,'0'0'34,"0"0"1,0 0-3,0 0 2,0 0 0,0 0-1,9 8-1,-9-8 4,0 0-5,0 0 0,0 0 0,0 0 8,0 0-7,0 0 2,0 0-6,0 0-10,0 0 0,0 0 2,0 0-1,0 0-7,15-28-2,-15 28-16,9-12-14,-2 5-19,-7 7-54,13-15-101,-6 7 45</inkml:trace>
        </inkml:traceGroup>
      </inkml:traceGroup>
    </inkml:traceGroup>
  </inkml:traceGroup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4:59.1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93D6F03-1E58-4D82-B443-21AF9E0491F1}" emma:medium="tactile" emma:mode="ink">
          <msink:context xmlns:msink="http://schemas.microsoft.com/ink/2010/main" type="writingRegion" rotatedBoundingBox="15753,7998 17010,7121 17354,7614 16097,8491">
            <msink:destinationLink direction="with" ref="{72DB5A0D-B2C8-4103-8304-26E9E11A4370}"/>
          </msink:context>
        </emma:interpretation>
      </emma:emma>
    </inkml:annotationXML>
    <inkml:traceGroup>
      <inkml:annotationXML>
        <emma:emma xmlns:emma="http://www.w3.org/2003/04/emma" version="1.0">
          <emma:interpretation id="{F86E93A5-CF23-4789-9F0B-137DA9DC47B5}" emma:medium="tactile" emma:mode="ink">
            <msink:context xmlns:msink="http://schemas.microsoft.com/ink/2010/main" type="paragraph" rotatedBoundingBox="15753,7998 17010,7121 17354,7614 16097,8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032F76-03C5-4F65-B0CB-90AC3103647B}" emma:medium="tactile" emma:mode="ink">
              <msink:context xmlns:msink="http://schemas.microsoft.com/ink/2010/main" type="line" rotatedBoundingBox="15753,7998 17010,7121 17354,7614 16097,8491"/>
            </emma:interpretation>
          </emma:emma>
        </inkml:annotationXML>
        <inkml:traceGroup>
          <inkml:annotationXML>
            <emma:emma xmlns:emma="http://www.w3.org/2003/04/emma" version="1.0">
              <emma:interpretation id="{0AEC18EB-FE88-43F9-8F2F-6A228968495E}" emma:medium="tactile" emma:mode="ink">
                <msink:context xmlns:msink="http://schemas.microsoft.com/ink/2010/main" type="inkWord" rotatedBoundingBox="15753,7998 17010,7121 17354,7614 16097,8491"/>
              </emma:interpretation>
              <emma:one-of disjunction-type="recognition" id="oneOf0">
                <emma:interpretation id="interp0" emma:lang="en-IN" emma:confidence="0">
                  <emma:literal>Grip.</emma:literal>
                </emma:interpretation>
                <emma:interpretation id="interp1" emma:lang="en-IN" emma:confidence="0">
                  <emma:literal>"lip.</emma:literal>
                </emma:interpretation>
                <emma:interpretation id="interp2" emma:lang="en-IN" emma:confidence="0">
                  <emma:literal>Clip.</emma:literal>
                </emma:interpretation>
                <emma:interpretation id="interp3" emma:lang="en-IN" emma:confidence="0">
                  <emma:literal>Grips.</emma:literal>
                </emma:interpretation>
                <emma:interpretation id="interp4" emma:lang="en-IN" emma:confidence="0">
                  <emma:literal>"lips.</emma:literal>
                </emma:interpretation>
              </emma:one-of>
            </emma:emma>
          </inkml:annotationXML>
          <inkml:trace contextRef="#ctx0" brushRef="#br0">0 51 22,'0'0'113,"2"-9"2,-2 9-11,7-12-12,-7 12-4,5-8-7,-5 8-7,0 0-6,5-10-9,-5 10-4,0 0-15,0 0 0,0 0-6,2-12-6,-2 12 7,0 0-10,0 0-7,0 0 7,0 0-18,0 0-5,0 0-9,0 0 1,0 0-1,0 0-14,3 30-18,-3-30-15,4 21-3,-3-9-17,1 0-70,-2-12-155,5 18 69</inkml:trace>
          <inkml:trace contextRef="#ctx0" brushRef="#br0" timeOffset="9654.1354">275 219 3,'0'0'103,"0"0"-5,16-4-12,-16 4-3,0 0-7,0 0-11,0 0-1,0 0-8,0 0 0,0 0-4,0 0-3,0 0-4,13 7-6,-13-7-1,0 0 0,0 17-2,0-17 3,0 0-1,-1 16 3,1-16-11,0 0 3,-9 19-8,9-19 4,-7 9-3,7-9-5,-5 11 9,5-11-17,0 0-2,-7 8 11,7-8-2,0 0 0,0 0 1,-15 3-5,15-3 0,0 0-2,-24-3 0,24 3-3,-17-11 1,3 5 3,6-1-5,-1-1 2,-3-2 0,4-3-2,-1 5 7,2-4 3,1 4 1,6 8-5,-4-20 3,4 8-7,0 12 3,2-18 2,3 7-3,-5 11-4,12-17 12,2 4-1,-2 6-1,-2 1 7,0 2 0,4-1-6,-2 2-2,5 0 4,-17 3-5,29 3-2,-17-1-1,-2 4-1,0-2-1,2 0 1,-3 3 2,-1-2-6,1 5 1,-2-1-3,-4 0 3,4 3 1,-7-12-2,7 15 2,-6-4-5,-1-11 6,0 18-6,0-18 5,-1 17-5,-3-7 6,4-10-2,-7 8-7,7-8 5,-13 13-2,6-7 1,7-6 1,-15 5 0,15-5-4,-18 0-2,18 0 0,-23-5-2,23 5 3,-21-7-2,6-1-6,6 0 6,-4-6-3,4 4-2,-3-1 2,7-1-1,-5 5 4,10 7-3,-9-14-1,9 14 0,-2-12-4,2 12 3,0 0 0,2-18 2,-2 18 2,7-9-5,1 1 0,-8 8 3,16-3-1,-16 3 2,22-4-3,-8 6 2,-14-2 1,22 4 1,-8 1-5,-4-1 7,3 3 6,-4-5-8,0 4 1,-1 3 0,1-5 3,-9-4-1,15 11 2,-10-5 2,-5-6-5,7 13 8,-7-13-1,0 15-3,0-15 1,-9 14 1,9-14 0,-12 14-1,2-11 1,2 3 0,-4-1-1,-5-4-3,3 3-2,0-3 5,14-1-1,-24 0-2,24 0 0,-22-5 3,10-1 1,12 6 0,-20-6 1,10 3 0,10 3 4,-14-10 2,14 10-1,-12-11-3,12 11 4,-7-17-4,7 17 4,-3-15-4,3 15-2,0 0-3,13-24 3,-6 12-4,3 2 2,-1 0-5,-1 3 3,6-2-6,-5 4 2,-1-2-2,-8 7 3,21-4-6,-13 0-13,-8 4-24,0 0-16,21 3-23,-21-3-20,10 7-22,-5 3-8,-5-10-19,2 16-34,-9 3-96,0-6-301,-3 2 133</inkml:trace>
          <inkml:trace contextRef="#ctx0" brushRef="#br0" timeOffset="437.068">146 154 53,'0'0'106,"3"-15"-10,-3 15-3,0 0-5,0 0-5,0 0 0,0 0-6,0 0-3,2-13-8,-2 13-7,0 0 2,0 0-8,0 0-10,0 0 2,0 0-5,0 0-4,0 0-10,0 0-3,0 0-8,0 0 9,0 0-10,0 0-1,0 0 3,0 0-1,0 0-8,0 0 7,0 0-5,0 0 1,0 0-4,0 0 3,0 0-1,0 0-5,0 0 0,0 0 1,0 0-3,13 32 6,-13-32-5,4 11-1,-4-11-30,3 15-22,-3-15-11,2 13-22,-2-13-12,2 10-82,-2-10-192,1 14 86</inkml:trace>
          <inkml:trace contextRef="#ctx0" brushRef="#br0" timeOffset="60220.0258">328 123 85,'0'0'103,"0"0"-13,0 0-8,0 0-12,0 0-11,0 0 2,0 0-6,0 0-7,0 0 6,0 0-15,0 0-11,0 0 2,0 0 2,0 0 1,0 0-11,0 0-5,0 0 0,0 0-2,0 0 1,0 0-2,0 0-2,0 0-2,0 0 11,0 0-10,0 0 12,0 0-1,-1 43 4,1-43 6,0 0 6,0 0-12,0 0 3,-14 3-3,14-3 3,-15 0-7,15 0 8,0 0 2,-19-2 8,19 2 13,0 0-4,-19-8-4,19 8 9,-10-3-7,10 3-1,0 0-12,-9-8 4,9 8-4,0 0 0,0 0-4,0 0-3,0 0-6,0 0 2,0 0-3,0 0 0,0 0-3,0 0-1,0 0-6,17-20 8,-17 20-9,0 0 2,0 0-5,21 2 2,-21-2 3,0 0 0,0 0-2,17 8-6,-17-8 2,8 5-4,-8-5 6,0 0-3,7 8-4,-7-8 3,0 0-3,0 15-3,0-15-4,0 0-6,-10 25-16,0-19-19,1 1-12,-1 4-9,3-4-23,7-7-21,-17 13-16,10-6-131,-1-3-282,8-4 124</inkml:trace>
          <inkml:trace contextRef="#ctx0" brushRef="#br0" timeOffset="15311.904">296 151 12,'0'0'66,"0"0"-2,0 0-10,0 0-1,0 0-1,0 0 0,0 0-4,0 0 0,0 0-2,0 0-9,0 0-4,0 0-4,0 0 2,0 0-3,0 0-3,0 0 1,0 0-10,0 0 6,0 0 1,0 0-17,0 0 17,0 0-7,0 0-7,0 0 12,29 21-7,-29-21 2,0 0 3,0 0-7,2 12-7,-2-12 14,0 0-14,0 0-1,0 0 2,0 0-1,0 0-7,0 0 27,0 0-12,0 0 5,0 0 1,0 0-10,0 0 4,0 0 0,0 0-4,0 0-2,0 0-10,0 0 4,-26-26-4,26 26 10,-5-10-7,5 10 0,0 0 1,0 0-1,0 0-3,-2-13-4,2 13 6,0 0 1,0 0-3,0 0 3,0 0 4,0 0 4,0 0-6,0 0 3,14-12 6,-14 12-6,0 0 0,0 0-4,0 0 9,0 0-4,0 0-8,0 0-5,0 0 14,0 0-3,0 0 3,25 16-2,-25-16-2,2 9-1,-2-9 1,0 0 9,7 15-7,-7-15-11,2 9-2,-2-9 11,0 0-1,0 12 9,0-12-11,0 0 6,0 0 6,0 0 7,0 0 10,0 0 2,0 0-2,0 0 4,0 0-11,0 0-1,0 0 3,0 0 3,0 0-3,0 0-8,0 0 1,-31-21 1,31 21-2,-5-9-2,5 9-2,-7-11-1,7 11-5,0 0 5,-5-13-2,5 13-4,0 0-2,0 0 1,-5-12 0,5 12 0,0 0-2,0 0-2,0 0 3,0 0 4,0 0-3,0 0-4,0 0 2,-2-13-1,2 13-6,0 0 7,0 0-2,0 0 0,0 0 0,0 0-2,0 0-2,0 0-5,0 0-7,0 0-4,0 0-8,0 0-14,0 0-6,0 0-4,0 0-18,0 0-2,0 0-16,0 0-22,0 0-63,-3 36-188,3-36 83</inkml:trace>
          <inkml:trace contextRef="#ctx0" brushRef="#br0" timeOffset="39030.2368">426 186 6,'0'0'103,"0"0"-16,0 0 4,0 0-3,0 0-7,0 0 9,0 0-5,0 0-13,0 0-4,0 0 1,0 0-6,0 0-4,0 0 1,0 0-4,0 0-8,0 0 7,0 0-10,0 0-3,0 0 2,0 0-5,0 0-4,0 0-5,0 0-2,0 0 0,0 0-1,0 0-3,0 0-2,0 0-2,0 0-3,0 0-3,0 0 4,0 0-2,0 0-8,0 0 9,0 0-7,0 0 7,0 0 0,0 0-5,0 0 8,0 0 2,0 0-9,0 0 0,0 0 1,0 0-5,0 0 3,0 0-2,0 0 0,0 0 0,0 0-3,0 0-2,0 0-3,0 0 8,0 0-6,0 0 5,0 0 0,0 0-8,0 0-3,0 0 1,0 0-25,0 0-24,0 0-21,0 0-26,0 0-38,0 0-117,0 0-272,0 0 120</inkml:trace>
          <inkml:trace contextRef="#ctx0" brushRef="#br0" timeOffset="10839.9584">-435 535 70,'0'0'150,"0"0"-4,-5-9-12,5 9-4,0 0-9,0 0-2,0 0-4,-7-9-2,7 9-5,0 0 0,-10-9-8,10 9-1,-12-10-13,12 10-3,-11-9-11,11 9-5,-15-7-5,3 3-1,12 4-5,-20-4-5,8 0-7,12 4-2,-24 0-6,8 5-5,3 0-3,-1 1-6,2 3-7,-2 3-1,-3-1 3,4 6-2,-3 6 1,4 0-4,-3 4 1,-4 9-2,4-6 5,3 10-2,-3 0 0,4-9-2,3 2 3,3-3 3,-4 3-3,4-2-3,2-1 3,3-6-2,-6 3-3,5-6-2,2-2 0,-1-2 1,6-2 2,-5-7-3,-1-8 0,7 14 1,0-7 6,1-3 4,-8-4 8,24-4-5,-7-4 0,4-2 1,3-4-1,3-3-3,-1-2 0,-6-1-3,2 0-1,-3 0-1,3 1-3,-10 2 1,6-3 2,-5-4 0,-1-1-3,0 0 0,-2-3 1,1 0-1,-3 2 0,-1-5-2,-4 2 2,4-13 0,-2 3 3,-5 11 0,4-4 0,-3 1 5,5-2 2,-6 6 2,-2 6 9,4 2 6,-2 19 4,-2-28 7,2 28-11,0-20-1,0 20-9,0 0-11,2-16 6,-2 16-7,0 0-1,0 0 1,0 0-1,0 0-2,6 48-3,-4-27-2,5 7 2,-5 3-6,4 0 3,0 2 5,-3-2-6,2 10 2,4-9 0,-9 0-4,7-3-4,-2 1-17,-2-1-17,6-1-14,-1-4-24,4 3-30,-7-13-34,-3 3-37,6-7-31,-6-2-40,3 2-170,4-7-449,-9-3 198</inkml:trace>
          <inkml:trace contextRef="#ctx0" brushRef="#br0" timeOffset="11508.5948">-242 186 95,'3'-12'218,"-3"12"-11,0 0-12,0 0-7,0 0-5,0 0-2,0 0-11,0 0 1,4-11-9,-4 11-11,0 0-7,0 0-12,0 0-8,0 0-14,0 0-16,0 0-7,0 0-13,0 0-8,0 0-7,0 0-4,0 0-5,0 0-5,0 0-5,0 0-6,0 0-3,0 39-3,1-27-3,-1-12-3,6 20-6,-5-5 7,3 3-5,-1-8-6,-1 3 0,3 2 2,-3-3-3,3 1 2,-5-13-3,1 18-1,5-7 0,-3-4-6,-3-7 2,3 20-4,-3-20-1,2 10-3,-2-10 2,0 0 1,0 0 1,5 8-1,-5-8 1,0 0-1,0 0-4,0 0 0,0 0-1,0 0-2,-10-51 1,7 36 4,1-5 0,-2 7-1,-2-5-2,-1-1 0,5 5 1,-5-1 8,6-4-7,-1 3 0,-2 6 1,4 10 4,0-18-6,0 18 5,-3-17-3,3 17 4,-2-11-2,2 11-1,0 0-5,0 0 0,0 0-1,-7-13 2,7 13-1,0 0 1,0 0-11,0 0-7,0 0-14,7 52-17,-10-24-27,3 3-32,5 10-34,-2 3-27,3-1-30,-1 1-189,-5-2-426,3 0 188</inkml:trace>
          <inkml:trace contextRef="#ctx0" brushRef="#br0" timeOffset="40726.2729">-937 882 2,'0'0'80,"0"0"4,0 0-15,0 0-2,0 0-5,0 0-3,0 0 6,0 0-7,0 0-3,0 0-2,0 0-5,0 0-1,0 0-16,0 0 9,0 0 5,0 0 3,0 0-13,0 0 12,0 0-3,0 0-2,0 0-4,0 0 0,0 0 1,0 0 3,0 0-11,0 0 7,0 0-2,0 0-3,0 0-2,0 0-7,0 0 6,0 0-2,0 0-3,0 0-1,0 0-3,0 0 2,0 0 5,0 0-13,0 0 8,0 0-3,0 0-4,0 0 6,0 0-5,0 0-1,0 0 0,0 0-2,0 0-6,0 0 5,0 0-4,0 0 5,0 0-3,0 0-1,0 0 2,0 0-4,0 0 3,0 0-4,0 0-2,0 0 3,0 0-1,0 0-5,0 0 3,0 0-4,0 0 5,0 0-3,0 0 2,0 0-2,0 0 0,0 0-6,0 0 10,0 0-7,0 0 1,0 0 1,0 0 2,0 0-1,0 0 3,0 0-8,0 0 4,0 0 5,0 0-6,0 0 1,0 0-7,0 0 7,0 0-10,0 0 11,0 0-3,0 0 0,0 0 4,0 0 2,0 0-1,0 0-3,0 0 2,0 0-5,0 0 3,0 0 1,0 0 1,0 0-4,0 0 0,0 0 2,0 0 5,0 0 0,0 0-3,0 0 4,0 0 2,0 0-3,0 0 0,0 0-3,0 0 7,0 0-4,0 0 7,0 0-4,0 0 1,0 0 1,0 0 4,0 0-3,0 0 2,0 0 3,0 0-5,0 0 0,0 0 2,0 0-2,0 0 1,0 0 0,0 0-1,0 0-1,0 0-5,0 0-1,0 0-7,0 0-17,0 0-19,0 0-10,0 0-16,0 0-29,0 0-13,0 0-28,0 0-29,0 0-108,37-10-292,-37 10 130</inkml:trace>
        </inkml:traceGroup>
      </inkml:traceGroup>
    </inkml:traceGroup>
  </inkml:traceGroup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21.4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994763E-B3EA-4165-8D6B-560DAD6CD87F}" emma:medium="tactile" emma:mode="ink">
          <msink:context xmlns:msink="http://schemas.microsoft.com/ink/2010/main" type="inkDrawing" rotatedBoundingBox="21139,7334 21187,12029 21100,12030 21053,7335" shapeName="Other"/>
        </emma:interpretation>
      </emma:emma>
    </inkml:annotationXML>
    <inkml:trace contextRef="#ctx0" brushRef="#br0">84 4683 19,'0'0'83,"0"0"-2,0 0-10,0 0-14,0 0 17,1 9-6,-1-9 1,0 0-3,0 0 5,0 0-8,0 0-3,0 0 2,0 0 0,0 0-2,0 0-9,0 0 1,0 0 4,0 0-5,0 0 4,0 0-5,0 0 11,0 0-5,0 0-3,0 0 1,0 0-3,0 0-1,0 0 2,0 0-1,0 0 2,0 0-2,0 0 2,0 0-8,0 0-1,0 0-5,0 0-3,0 0-5,0 0 0,0 0-9,0 0 1,0 0-4,0 0 0,0 0-4,0 0 2,7-32-6,-7 32-5,2-12 7,-2 12-2,5-10 0,-5 10-4,0 0 1,3-18-2,-3 18 1,0 0 6,0 0 4,5-11-2,-5 11 0,0 0-3,0 0 2,0 0-1,0-17 0,0 17-3,0 0-1,0 0-6,0 0 5,-5-18-2,5 18 0,0 0-1,-1-12 1,1 12-2,0 0-1,0 0 1,1-16-1,-1 16-4,4-12 2,-4 12 1,0 0-4,0 0 3,0-17 1,0 17-3,0 0 5,1-16 1,-1 16 1,0 0-6,0 0 2,-1-13 2,1 13-4,0 0-2,1-18 5,-1 18-4,0 0 5,0 0-2,-1-18-6,1 18 6,0 0-1,0-19-1,0 19 0,0-16-1,0 16 2,0 0 1,0-19-1,0 19 9,0-18 3,0 18 1,1-11 5,-1 11 7,4-13-1,-4 13 1,0-19 2,0 19-4,-4-16 0,4 16-2,0 0 3,0-17-4,0 17 2,4-16 0,-4 16-4,-5-11-1,5 11 0,0 0-5,-4-16-4,4 16 1,0 0-3,0 0 3,-3-15-2,3 15 0,0 0 0,-5-9-3,5 9 2,0 0-5,-2-12 3,2 12-1,0 0-1,0 0-1,-3-18 10,3 18-11,0 0 1,0 0 1,-4-14-1,4 14-3,0 0 4,0-13-2,0 13 0,0 0 0,0 0 5,-5-15-4,5 15 4,0 0-1,0 0-1,-2-12 1,2 12-1,0 0 1,-6-17 0,6 17-1,0 0-2,0 0 2,0-12 2,0 12-3,0 0 2,-2-11-4,2 11 8,0 0-5,0 0-6,-3-16 3,3 16-1,0 0 2,0 0 1,0-15 1,0 15 5,0 0-5,0 0 0,-6-13 1,6 13 2,0 0-1,-3-12 1,3 12-1,0 0 2,0-19-3,0 19-2,0 0 3,0 0-3,0-15 0,0 15 1,0 0 1,0 0 0,-2-18-5,2 18 5,0 0-4,0 0-2,2-16 0,-2 16-1,0 0 4,0-12-1,0 12 0,0 0 1,0 0-1,0-17 1,0 17-3,0 0 2,5-10 1,-5 10-1,0 0 0,0 0-1,0 0-1,0 0 3,-5-17-7,5 17 8,0 0-1,0 0-2,3-14 2,-3 14-1,0 0-1,0 0 3,-3-17-4,3 17 1,3-12 1,-3 12 2,0 0-5,-3-17 4,3 17 0,3-12-1,-3 12 2,0 0-3,0-19 1,0 19-2,2-13-2,-2 13 3,0 0 0,-5-16 4,5 16-8,0 0 7,3-15-1,-3 15 1,0-13-1,0 13-5,0 0 4,2-13-1,-2 13 19,0 0-4,-2-17 1,2 17-4,0 0 3,-3-18-6,3 18 3,0 0-5,-2-19 0,2 19-1,0-13 0,0 13 0,-3-13 0,3 13-1,2-16-1,-2 16-1,-6-14 0,6 14-3,-1-12 0,1 12-1,1-17 2,-1 17 1,4-14 1,-4 14 0,0-14 4,0 14-6,0-14-1,0 14 7,0 0-4,-4-18 0,4 18-3,-1-15 0,1 15 3,0-17-1,0 17-3,-4-15 1,4 15-2,-3-19 1,6 9 4,-3 10-4,0-19 1,0 19 0,0-17-3,0 17 0,0-17 3,0 17-1,4-14 2,-4 14-2,0-14-3,0 14 7,1-14-5,-1 14 5,6-16-4,-6 16 1,1-15-1,1 4 6,-2 11-9,0-17 4,0 17-3,0-21 5,3 9-6,-3 12 4,2-28 0,2 11 1,-4 6 1,0-3-3,0 14 1,3-24 0,-3 12 1,0 12 0,0-18-2,0 18 0,0-18-2,0 18 4,0-20-2,2 11-1,-2 9 5,3-16-1,-3 16-1,2-20 1,-2 20-5,0-18 1,1 8-1,-1 10 5,2-26-4,2 17 1,-4 9 3,-4-20-1,9 9-1,-5 11 0,0-25-2,0 25 2,0-23-1,0 11-1,4 1 3,-4 11 0,0-19-1,3 10 0,-3 9 1,0-24-2,0 24 4,2-21 0,-2 11-3,2-2 1,-2 12 3,0-20-3,0 20-3,0-20-2,3 11 4,-3 9 1,2-22-2,-2 11 0,0 11-1,0-23 5,0 7-3,1 1 3,-1 15-2,0-21 0,4 13-3,-4 8-1,0-20 3,0 7 1,0 13-2,1-22 0,-1 22-1,0-16 5,4 4-3,-4 12 3,0-21-1,0 21-2,0-20 3,0 12 2,0 8-1,0-20 3,0 20-1,0-17-1,0 17-1,0-18-1,0 18 0,-4-17 8,4 17-6,-1-15 0,1 15 0,-5-20 3,5 11-3,0 9-2,-5-22 1,3 11 0,0-3-1,2 14 0,-3-21 1,3 9 1,0 12-3,-5-20 2,1 9-2,4 11-3,-2-20 1,2 20 4,0-20-3,0 20 1,0-13 0,0 13 4,-1-17-1,1 17 6,0-16-7,0 16 2,-2-15 1,2 15-3,0-19-1,0 19-1,-3-21 6,6 10-5,-3 11 2,-3-25-1,1 11-5,2 1 3,0-3 3,0 16-3,0-22 1,0 22 7,0-22-5,-3 13-1,3 9 3,-4-23-1,2 11-1,2 12 5,0-21-6,-3 10 2,3 11-2,-2-17 0,2 17 0,0-19-1,0 19 4,-1-15-1,1 15 3,0-20-7,0 20 2,0-16-1,0 16 0,-2-20-4,2 20 3,-4-20 0,3 11 0,1 9 3,0-20-2,0 6 3,0 14-3,0-18 4,-4 5-1,4 13 11,-5-23-11,5 13-1,0 10 4,-2-17-3,-1 5 2,3 12-6,-2-17-4,2 17-1,0-19 7,0 19-1,0-17-2,0 17 4,-1-16-7,1 16 2,1-21 4,-1 10-2,0 11-2,-1-19 6,1 19-2,1-21 0,-1 21-1,-1-22 11,2 13-11,-1 9-3,-1-21 0,2 9 5,-1-3-5,0 15 3,-1-18-1,1 18-1,0-23 2,0 23-2,1-20 2,-1 12-1,0 8-5,0-22 5,0 9 0,0 13-1,0-20-1,-1 6 7,1 14-6,0-22-5,0 12 3,0 10-2,1-18 4,-1 18 1,-1-23-3,1 23 4,0-17-5,0 17 5,0-18-4,0 18 0,0-15 2,0 15 0,1-20-3,-1 20-1,-1-20 0,1 20 4,1-18 2,-1 1-1,0 17-3,0-20 12,0 8-2,2 0-12,-2 12 4,0-24 4,0 10-6,0 14 4,-2-22-3,2 22 0,0-21 4,-1 8-5,1 13 0,0-22 5,0 22-4,0-20 5,0 20-6,1-16 1,-1 16-1,-1-19 3,1 19 1,0-16-1,0 16-1,0-21-4,1 10 1,-1 11-1,0-21 3,0 11 3,2-3-1,-2-2 15,0 1-19,3-2 0,1 0 1,-4 3-1,0-4-5,0 17 8,0-22-2,0 13-1,0 9 2,7-20 0,-7 20 2,-4-22-2,4 22 1,4-13 1,-4 13-2,0-13 1,0 13 1,-4-20 2,4 20 0,0-14-1,0 14 0,4-13-7,-4 13 0,0-16 6,0 16-4,0-15 2,0 15 2,1-17 0,-1 17 0,0-23-6,0 15 4,0 8-2,4-13 0,-4 13 4,3-17 1,-3 17-9,0-16 7,0 16-2,2-12 4,-2 12-5,0 0 3,0-22-4,0 22 1,3-14 5,-3 14-3,0 0 2,-3-20 1,3 20 0,3-14-9,-3 14 3,0-14 0,0 14 4,-3-15 2,3 15 0,0-19-1,0 19-4,0-14 7,0 14 7,-2-19-7,2 19 1,0-13 5,0 13 5,0 0-8,0-19 6,0 19-10,-1-12 5,1 12-3,0 0 0,0-19-1,0 19-3,0 0 4,-2-14-6,2 14 10,0 0 3,0 0-16,2-15 1,-2 15 1,0 0 3,1-14 1,-1 14-4,0 0 5,2-21 4,-2 21-5,0-12-2,0 12 1,0-15-2,0 15 0,3-14 3,-3 14-2,2-12 1,-2 12 0,0 0 10,0-18-9,0 18-4,0 0 11,0 0-7,0-18-1,0 18-2,0 0 9,4-10-2,-4 10-2,0 0-2,0 0 1,0 0 1,0-17 1,0 17-6,0 0 3,3-10 3,-3 10 1,0 0-2,0 0-3,0-18 0,0 18 4,0 0 4,0 0-4,2-13 0,-2 13 15,0 0-19,0 0-2,0 0-1,0 0 5,0 0-1,0-14 7,0 14-8,0 0 14,0 0-20,0 0 5,0 0-8,0 0 6,0 0 5,0 0 3,0 0-3,0 0-5,0 0 6,0 0-1,0 0-1,0 0 5,0 0-4,0 0 13,0 0-2,0 0 5,0 0-1,-2-18 10,2 18-9,0 0-6,0 0 5,0 0-6,0 0 5,0 0 11,0-15-19,0 15 2,0 0 2,0 0-5,0 0-3,0 0-4,0 0-3,0 0 2,0 0-2,0 0 3,0 0-7,0 0 4,0 0-18,0 0-29,0 0-23,0 0-28,0 0-24,0 0-24,0 0-39,0 0-47,0 0-68,-33 20-251,15-8-598,-1-5 264</inkml:trace>
  </inkml:traceGroup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29.6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6333132-1CAB-48E3-BFE7-94429C8DEE7E}" emma:medium="tactile" emma:mode="ink">
          <msink:context xmlns:msink="http://schemas.microsoft.com/ink/2010/main" type="inkDrawing" rotatedBoundingBox="20564,817 21280,7479 21137,7494 20420,833" shapeName="Other"/>
        </emma:interpretation>
      </emma:emma>
    </inkml:annotationXML>
    <inkml:trace contextRef="#ctx0" brushRef="#br0">640 6671 20,'0'0'67,"0"0"-10,0 0 1,0 0 3,0 0-9,0 0 0,0 0-8,0 0-5,0 0 0,0 0-2,0 0 5,0 0-5,0 0-2,0 0-11,0 0 7,0 0-6,0 0 1,0 0-5,0 0-3,0 0-3,0 0 4,0 0 1,0 0 5,0 0-11,0 0-1,0 0 0,14-30 6,-14 30 1,0 0-2,0 0-8,0 0-4,3-13 2,-3 13 15,0 0-18,0 0 12,0 0 0,0 0-14,0-15 2,0 15-4,0 0 4,0 0 9,0 0-17,0 0 13,0 0-6,0 0 2,-10-11-9,10 11 9,0 0-6,0 0 5,0 0-5,-7-9 5,7 9 9,0 0-13,-5-11 2,5 11 8,0 0-10,-4-17 13,4 17 3,0 0 3,0-15-3,0 15-5,0 0-3,-5-13 1,5 13 3,0 0-5,-1-14-2,1 14 4,0 0 1,0 0-3,-2-16-2,2 16 0,0 0-3,0-13 4,0 13-3,0 0 1,0 0 0,0 0-7,0-16 3,0 16 2,0 0 4,0 0 3,0 0-4,2-15 17,-2 15-15,0 0 6,0 0-1,0-17-1,0 17 3,0 0-1,0 0-2,1-18 4,-1 18 0,0 0-3,0-13-2,0 13-2,0 0 1,0 0 4,-1-19 2,1 19 0,0 0-9,0 0 9,0 0-10,1-13 7,-1 13 0,0 0-6,0 0 0,4-12 2,-4 12-3,0 0 10,0 0-2,0-16 5,0 16-4,0 0 5,0 0-7,0 0 5,0 0-2,0-16-2,0 16 5,0 0-3,0 0 7,1-14-6,-1 14-2,0 0-1,0 0 6,4-14-3,-4 14-5,0 0-3,0 0 2,0 0-2,0 0-3,0-11 7,0 11-5,0 0 5,0 0-12,0 0 11,0 0-4,0 0-4,0 0-2,0-17 3,0 17 0,0 0-4,0-12 2,0 12 0,0 0-3,0 0 2,0-17 2,0 17-6,0 0 3,0 0 2,0 0-3,0-15 0,0 15 0,0 0-2,0 0 3,0-15-7,0 15 5,0 0 3,0 0 1,5-13-2,-5 13 0,0 0 3,0 0-5,2-15 4,-2 15-3,0 0 1,0-15-1,0 15 6,3-13-2,-3 13-3,0 0-2,0-15 0,0 15 0,0 0 1,0-18 5,0 18-4,0 0 1,-3-18-2,3 18 0,0 0-1,-2-14 0,2 14 2,0 0 0,2-15-3,-2 15 2,0 0-1,0 0 2,-4-19-1,4 19-3,0 0 4,-3-14-1,3 14 0,0 0 1,-4-15-1,4 15-4,-1-14 0,1 14 6,0 0-2,0-19 11,0 19-8,0 0-2,-4-18 1,4 18 0,0-13 3,0 13 2,0 0-3,-1-17 1,1 17 6,0 0 0,-5-15-4,5 15-8,-4-13 11,4 13-3,-7-11 2,7 11-1,-7-15 0,7 15 2,-6-12-5,6 12-4,-5-13 6,5 13-5,-9-10 0,9 10 0,-3-15 3,3 15-4,-6-13 1,6 13-4,-1-13 2,1 13-4,-9-10 5,9 10 2,-2-15-4,2 15 4,-6-17 0,6 17-2,-5-9 4,5 9-3,-7-10-4,7 10 8,0 0-5,-2-16 6,2 16-2,0 0-4,-5-16 7,5 16-4,-2-15-2,2 15 2,-7-10-1,7 10-2,-7-15 2,7 15-1,-1-11-2,1 11 5,-2-13-1,2 13-4,-3-15-1,3 15 2,-4-13-3,4 13-1,-5-13 5,5 13 0,0 0-1,0-24-2,0 24 4,0-11-1,0 11-6,0 0 7,-7-16-1,7 16 2,-1-13-4,1 13 1,0 0 4,-2-15-3,2 15-4,0 0 3,-5-13-3,5 13-1,0 0 3,0 0 3,-2-15-4,2 15 3,0 0-5,-2-15 4,2 15-5,-3-13 5,3 13-2,-4-12 0,4 12-5,0 0 10,0-17-7,0 17 3,4-14-3,-4 14 6,-4-15-1,4 15 2,4-14-6,-4 14-2,0 0 6,-4-16-7,4 16 9,0 0-8,4-18 4,-4 18 2,3-11-2,-3 11-3,-3-15 0,3 15 2,0-16 3,0 16-1,0-16-2,0 16 4,3-16 0,-3 16-6,0-20 3,0 20 0,2-16-2,0 5-1,-2 11 1,0-22 0,3 10 4,-3 12 2,2-22-3,-2 11-2,0 11-2,3-22-1,-3 14 4,4-4 0,-4 12-4,3-23 7,1 12-6,-4 11 6,1-18-3,1 10 3,-2 8-2,2-19 0,-2 19-3,0-18 5,0 18-6,3-17 2,-1 7 4,-2 10-1,1-16-1,-1 16 2,4-19-8,-4 19 9,0-22-2,0 13-4,0 9 0,0-20 2,0 20 3,3-23-3,-3 8-4,0 3 9,0 12-9,0-21 1,0 5 4,0 16-4,0-23 5,0 12-1,0 11-1,0-21-1,4 13 3,-4 8-4,1-19 1,-1 19 3,-1-21-2,1 21 5,-4-16 1,4 16-2,4-19-5,-4 19 6,0-20-2,0 20 0,-4-20 2,4 20-4,-7-21-1,7 9 0,0 12 3,0-28-1,-1 15-2,1 2 0,0 11-3,-2-27 3,-1 10-2,3 6 2,-2-4 0,2-2 2,-2 6-2,2 11-5,0-20 4,-1 7 2,1 13 0,-4-25-4,4 13 1,0 12 5,0-21-1,-3 6-3,3 15 3,-4-28 0,4 11-6,0 4 2,0 13 2,-1-26 0,-1 12 1,2-4-1,-2 3 0,-3-5 1,3 4-1,-1-4 3,3 4-5,-4-1 2,3-2 4,-3 2-3,3 0-3,-4-1 3,3 2-5,0 0 2,-1 1 1,3 15-1,-5-20 0,5 9 5,0 11-3,-6-22 0,6 10 0,0 12 6,-1-20-6,1 20 2,-4-16 0,4 16-1,-3-15 1,3 15 3,0-17-3,-5 5 3,5 12-3,-4-20-1,1 4 0,1 4 0,1-1 4,-3 1 17,4 12-11,-3-22 0,3 9-1,0 13 1,-5-18 2,3 7-6,2 11-1,-2-19-2,0 11 4,2 8-2,-3-21-6,3 21 5,-3-15-2,3 15-1,0-15 2,0 15-2,-5-15 1,5 15 0,-4-15-3,4 15 3,0-20-2,-3 7 0,3 13-3,-2-17 13,0 4-14,2 13 4,-3-23 0,1 10-3,2 13 2,0-30 3,0 17-6,0 1 0,-2-4-1,2 16 4,2-30 2,-4 18-3,2-6-2,0 18 3,0-28-1,2 15-1,-2-1 0,-2-2 4,2 16-1,2-25 1,-5 9-1,3 0 2,0 16-3,-7-28 1,7 12 0,-5-2 2,0 4-3,1-7 2,3 2-3,-5 0 1,0 1-2,-1-2 1,3 1 3,-3-2-4,2 2 2,2 2-3,-4-2 3,7 2 0,-7-2 1,2 1-1,3 0-3,-3-1 2,5 3-2,0-2 3,-3 5 0,-4-4-1,5 4 3,-3-5-3,4 4 1,-1-2-1,0 0 1,-1 0 0,3 1-2,-2 1 2,-1-3-2,1 0 4,2 0-2,-4 1 0,4 0 2,0 0-1,-3 0 2,1 5 0,-1-6 0,3 2-2,0 1 0,0 14-1,-7-23 2,7 12 1,0 11-2,-3-28 3,3 19-8,0 9 7,0-28 0,0 16-2,0 12-1,0-28-1,-2 13-2,2-2 3,0-1 2,0 1-1,2 3-1,-4-3 2,2 0-2,0-1 4,0 0-5,-2 0 4,2 0 0,0-1-2,-3 1 4,1 2-6,2-3 2,-3-1 0,-1 3 0,1-3 1,-2 5-2,5-5 2,-5 0-1,5 2 2,-2 0-4,-1 1 0,3-3 2,-4 5 2,1 0-1,-1 1 2,3 2-3,1 12 2,-4-28-2,-3 17 1,4-6-3,1 8 4,2-7-2,-2-1 1,-3 4 1,4 1-3,1 12 2,-5-29-2,-2 14 4,7-4-4,-4 10 2,-3-10-1,2 3-1,2-4 0,-2 5-1,1 5 1,-2-6-1,6 1-1,-7-2 0,0 1 6,5 1-6,-3-2 3,3 2-3,-3 1 4,0-1-2,5 3-1,-7-4 1,4 5-3,1-5 1,-5 8 7,7 8-4,-3-20 0,-1 8-3,4 12-2,-3-20 0,0 11 2,3 9 1,-2-20-1,2 20 2,-3-20-3,3 20 0,0-20 1,-6 8-1,6 12 1,-1-16 3,1 3-1,0 13-2,-4-20-1,4 20 3,-3-22-1,3 7 1,-5 1-2,5-1 2,0 15-2,0-32 2,-4 19-2,4-4 0,0 2 1,0 0 0,4-1 1,-8 3 3,4-6-2,0 5-5,0 14 4,0-23 0,0 23-1,0-24 1,0 14 4,0 10-5,0-18-2,0 18 4,0-16 0,0 16 0,0-14-3,0 14 0,-3-14 0,3 14-1,0 0 1,3-20 2,-3 20 0,0-11-3,0 11 1,4-12 4,-4 12-7,0 0 4,0-22-1,0 22-1,0-18-1,0 18 3,0-17 1,0 17 0,3-16 0,-3 16 0,0-19 1,0 19 0,0-15-1,2 6 1,-2 9 1,0 0-2,2-25 1,-2 25-1,0-15 0,0 15 2,-4-15-2,4 15-2,-3-12 1,3 12 1,0-21 1,0 21 1,-4-20-3,8 12-2,-4 8 2,0-20 0,0 20 1,-4-18 1,4 6-3,0 12-2,0-22 4,-3 10-1,3 12 2,-2-17 2,2 17-3,-2-22 0,2 22 1,0-20-3,0 20 2,-5-16-2,5 16 3,-1-13 1,1 13-3,-2-19 0,2 19 0,0-13 1,0 13-1,-3-11 2,3 11 0,0 0-3,-2-20 1,2 20-1,0-13 9,0 13-6,0 0-4,0-19 4,0 19-2,-5-11 0,5 11-1,0 0 1,0-13 1,0 13 6,0 0-8,0 0 3,0-20 1,0 20-4,0 0 3,0-15-2,0 15 2,-2-13-1,2 13 0,0 0 0,0-17 2,0 17-1,0 0 1,-3-15-2,3 15-2,0 0 1,-4-18 4,4 18 3,0 0-1,4-15 0,-4 15-3,0 0 5,0 0-7,-4-16 6,4 16-2,0 0-1,4-14-16,-4 14-1,0 0 6,0-19 0,0 19-4,1-15 9,-1 15 1,0 0-6,-1-19 4,1 19 0,0-16-3,0 16 1,1-20 1,-1 20-4,2-13 4,-2 13-1,0-17 0,0 17 4,0-18 2,0 18 1,0-12-3,0 12 0,0-14 4,0 14-1,5-10-1,-5 10-2,0 0-7,2-13-1,-2 13-3,0 0-4,0 0-3,2-12-2,-2 12-12,0 0 0,0 0-34,0 0-35,0-15-27,0 15-7,0 0-2,3-13-143,-3 13-305,-3-20 136</inkml:trace>
  </inkml:traceGroup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4:14.7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E6AFF54-C608-4693-ACBE-068A9C79CE7D}" emma:medium="tactile" emma:mode="ink">
          <msink:context xmlns:msink="http://schemas.microsoft.com/ink/2010/main" type="inkDrawing" rotatedBoundingBox="19634,9061 20439,7814 21073,8223 20268,9470" semanticType="callout" shapeName="Other">
            <msink:sourceLink direction="with" ref="{A02AB5B4-22AA-41D3-9569-A2F2B34A3F96}"/>
            <msink:sourceLink direction="with" ref="{564F47E2-F9DF-4F3C-8888-74405D788B30}"/>
            <msink:sourceLink direction="with" ref="{6A55BC85-197C-4E94-9EB2-AE1EFB509358}"/>
          </msink:context>
        </emma:interpretation>
      </emma:emma>
    </inkml:annotationXML>
    <inkml:trace contextRef="#ctx0" brushRef="#br0">850 1030 58,'5'-13'136,"-5"13"-10,0 0-7,0 0-12,2-10 3,-2 10-14,0 0 3,0 0-12,0 0-5,-9-21-10,9 21-5,-13-7-12,13 7 0,-17-8-1,8 3-3,9 5-6,-20-10 3,9 6 1,-1-1-6,-3-3-2,3 6-2,-3-4 0,1 1 3,-5-3-8,4 6 1,-2-3-8,-4-2 1,3 2 0,1 2 2,-6 2-3,3-4 0,-1 4-9,1 0 3,-1 1-1,-8-4-5,0 3 4,2 6-2,-2-4-1,0 5-4,0-2-2,2 5 0,-3-2 4,7 4-3,-6 0-5,8-2 3,-5 7-1,3 1 0,-3-4 1,7 10-3,-1-4 2,3 2-6,-2-1 6,7-4-1,3 3 2,-1 0-6,1-2-1,6 1-2,0-7 3,1 6 0,4-2-1,-2-15 1,10 27 3,-2-18-4,1 0 6,8 1-4,0-9 4,16 1-7,1-5 6,10-5-6,1 1 2,2-6 0,3-6 3,-11-5-2,-6 7 0,6-10 2,-12 11-2,-3-7 0,0 2-1,0-3 2,5-9-2,-9-5 0,3 2 0,-6-5 0,-2-1 2,1-3-5,1 1 1,-2-1-2,-1-2 4,-6 3-3,1-4 5,-2 0-4,3 7-2,-7 1 5,2 5-2,-1 3 11,1 1 3,-3 2-1,-1-1 6,4 4 1,1 4 4,0-4-4,-4 4 4,1-3 2,4 5 3,-2 2-2,1-1 8,-1 0 2,2 2 5,-1 1-2,-4-1 4,5 1 1,-5-1 7,1 9-2,-3 8-2,9-14-6,-9 14-2,0-12-8,0 12-7,0 0-2,0 0-1,0 0-5,0 0 2,0 0-7,-9 48 2,2-8-1,0 8-4,-1-1 0,-6 13 6,6-3-6,-8 21-2,8-21-2,-4 15-1,10-12 3,0-3-3,6 2-2,-4-2-22,3 19-29,2-17-34,7-3-39,2 2-55,5-7-46,3 4-232,7-12-490,3 3 216</inkml:trace>
  </inkml:traceGroup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17.5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927BE4B-D7D1-4E2C-BD14-68A788458D04}" emma:medium="tactile" emma:mode="ink">
          <msink:context xmlns:msink="http://schemas.microsoft.com/ink/2010/main" type="inkDrawing" rotatedBoundingBox="17690,12045 18515,12032 18516,12046 17691,12058" shapeName="Other"/>
        </emma:interpretation>
      </emma:emma>
    </inkml:annotationXML>
    <inkml:trace contextRef="#ctx0" brushRef="#br0">82 32 50,'0'0'79,"-11"-4"-9,11 4-6,0 0 4,-22-1-6,22 1-8,-14-4 0,14 4-4,0 0-7,0 0 0,-15-2-11,15 2 3,0 0-1,0 0 4,0 0-14,0 0-1,0 0-2,0 0-4,0 0 1,44 0 0,-14 0-7,2-1 7,14-2-6,7 3-1,5 0 0,0 0-6,2 0-5,5-2-2,-4 2-16,1 0-19,-1-2-15,-1 2-16,-5 0-64,-9 0-142,-12-1 63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6:47.5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8A134D2-6221-4446-B2A0-3273C6C16C43}" emma:medium="tactile" emma:mode="ink">
          <msink:context xmlns:msink="http://schemas.microsoft.com/ink/2010/main" type="writingRegion" rotatedBoundingBox="1659,7956 20025,8132 19972,13711 1605,13535"/>
        </emma:interpretation>
      </emma:emma>
    </inkml:annotationXML>
    <inkml:traceGroup>
      <inkml:annotationXML>
        <emma:emma xmlns:emma="http://www.w3.org/2003/04/emma" version="1.0">
          <emma:interpretation id="{C581D2C6-5DD1-48A2-99DD-FF612C666C5B}" emma:medium="tactile" emma:mode="ink">
            <msink:context xmlns:msink="http://schemas.microsoft.com/ink/2010/main" type="paragraph" rotatedBoundingBox="1659,7956 20025,8132 19996,11187 1630,110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A92706-93F9-4084-B4C5-04DEEF2C7155}" emma:medium="tactile" emma:mode="ink">
              <msink:context xmlns:msink="http://schemas.microsoft.com/ink/2010/main" type="inkBullet" rotatedBoundingBox="1643,9649 2650,9659 2640,10630 1633,10621"/>
            </emma:interpretation>
            <emma:one-of disjunction-type="recognition" id="oneOf0">
              <emma:interpretation id="interp0" emma:lang="en-IN" emma:confidence="0">
                <emma:literal>•</emma:literal>
              </emma:interpretation>
            </emma:one-of>
          </emma:emma>
        </inkml:annotationXML>
        <inkml:trace contextRef="#ctx0" brushRef="#br0">0 61 168,'-5'-12'241,"5"12"-17,0 0-20,1-20-21,-1 20-18,14-10-16,2 4-14,2 0-17,8 6-10,3-1-7,5-3-17,11 1-3,-8 3-9,7 2-5,4 3-11,4-2-11,-8 2-25,5 2-24,-1 1-29,4-3-26,-8 3-18,2-6-28,-10 0-15,-2 1-23,2-2-18,-5-1-93,-2-1-274,-7-2 122</inkml:trace>
        <inkml:trace contextRef="#ctx0" brushRef="#br0" timeOffset="379.7799">39-92 2,'0'-13'137,"9"5"2,-2-4-3,-7 12-1,12-13-12,-2 10-7,2-6-9,-5 5-6,4 0-12,-11 4-1,26 0-7,-11 8-4,8 1-2,-5 2-6,5 7 2,-3 2-1,11 10-8,1 5-2,-1 5-5,-2 2-5,2-3-4,1 5-4,2 0-6,4 0-1,1 0 1,2 0-11,7-3-20,12 14-31,-11-17-40,3-4-43,-1-1-47,2-3-130,2-5-308,4-2 136</inkml:trace>
        <inkml:trace contextRef="#ctx0" brushRef="#br0" timeOffset="215.8737">943-106 6,'0'0'182,"0"0"-4,-16-5-10,16 5-7,-19 1-11,1 4-12,-1-2-11,-14 2-12,6 3-7,-5-1-12,-13 1-9,-3 2-8,4 4-7,-2-5-10,-2 5-13,7-1-6,5-1-20,-8 0-21,-2-1-34,10-3-24,5 1-24,-1-1-14,-6-4-25,9 3-16,-2-3-87,2-1-240,11-1 106</inkml:trace>
        <inkml:trace contextRef="#ctx0" brushRef="#br0" timeOffset="-239.6249">804-302 32,'-10'-11'246,"2"-5"-3,1 7-6,0 1-1,7 8-22,-9-15-9,9 15-14,-7-13-16,7 13-12,-6-7-14,6 7-21,0 0-8,0 0-11,0 0 2,0 0 2,0 0-6,-16 28 3,13-8-6,-6 8-8,2 2 1,-3 3-16,2 5-6,-3 5-8,0-4-1,-1 6-8,-2-2-6,-1 5-10,1-1 2,2-2-2,-3 0-15,1-2 15,5 1-9,2-13-7,-8 6-7,5-5-15,1 0-20,-1-5-31,-2-1-30,2-1-26,-2 0-31,-2-2-41,9-5-36,-2-10-28,4 4-238,-4-6-517,7-6 228</inkml:trace>
      </inkml:traceGroup>
      <inkml:traceGroup>
        <inkml:annotationXML>
          <emma:emma xmlns:emma="http://www.w3.org/2003/04/emma" version="1.0">
            <emma:interpretation id="{5795A72D-9E7E-491D-8014-86EE9BB82ACB}" emma:medium="tactile" emma:mode="ink">
              <msink:context xmlns:msink="http://schemas.microsoft.com/ink/2010/main" type="line" rotatedBoundingBox="3281,7972 20025,8132 19996,11187 3252,11027"/>
            </emma:interpretation>
          </emma:emma>
        </inkml:annotationXML>
        <inkml:traceGroup>
          <inkml:annotationXML>
            <emma:emma xmlns:emma="http://www.w3.org/2003/04/emma" version="1.0">
              <emma:interpretation id="{41F6E136-01BF-4D30-A1C7-97EF3935ED09}" emma:medium="tactile" emma:mode="ink">
                <msink:context xmlns:msink="http://schemas.microsoft.com/ink/2010/main" type="inkWord" rotatedBoundingBox="3264,9798 7626,9840 7617,10703 3255,10661"/>
              </emma:interpretation>
              <emma:one-of disjunction-type="recognition" id="oneOf1">
                <emma:interpretation id="interp1" emma:lang="en-IN" emma:confidence="0">
                  <emma:literal>surface</emma:literal>
                </emma:interpretation>
                <emma:interpretation id="interp2" emma:lang="en-IN" emma:confidence="0">
                  <emma:literal>Surface</emma:literal>
                </emma:interpretation>
                <emma:interpretation id="interp3" emma:lang="en-IN" emma:confidence="0">
                  <emma:literal>surtrace</emma:literal>
                </emma:interpretation>
                <emma:interpretation id="interp4" emma:lang="en-IN" emma:confidence="0">
                  <emma:literal>surtraa</emma:literal>
                </emma:interpretation>
                <emma:interpretation id="interp5" emma:lang="en-IN" emma:confidence="0">
                  <emma:literal>surtnace</emma:literal>
                </emma:interpretation>
              </emma:one-of>
            </emma:emma>
          </inkml:annotationXML>
          <inkml:trace contextRef="#ctx0" brushRef="#br0" timeOffset="986.2795">2215-14 146,'-3'-21'241,"3"7"-17,0 14-13,-7-16-19,-2 7-19,6-2-17,-9 6-16,-2-3-19,-5-4-10,-8 4-10,-5 0-13,-9-2-4,3 5-11,2 0-7,-10 5-4,14 1-16,-1 3 3,-1-4-8,8 1-2,4 5-3,-3 0-7,6 0-4,3 4 1,1 0-4,8-1-4,-1-1-4,4 5 4,4 4-3,2 0-3,5 0-3,10 6 4,-2 2-4,13-6 5,-3 2-3,13 6 0,-2 1-2,5-4 5,-4-5-2,2 6 1,-8-12 1,-2 3-2,-1-5 1,-3 9-3,-3-9-1,-3 2 4,-2-3-6,-1 0 4,-8 2 3,-1-4 4,0 0-4,-7-8 3,5 12 0,-5-12 3,-9 20-2,-8-11-1,-3 2 0,-9-3 4,-2-4-7,-1 4 0,-13 0 0,11-5-2,-2 3-2,-8-4 2,-2-1-4,13 4 0,-1-3-5,2 0 2,6 1-6,4-3-6,0 0-17,6-1-23,-3 1-25,19 0-26,-18-4-33,18 4-46,-7-10-29,7 10-177,0 0-414,15-20 184</inkml:trace>
          <inkml:trace contextRef="#ctx0" brushRef="#br0" timeOffset="1470.2121">2519 98 22,'15'-12'284,"-3"5"-2,-5-2-13,0 0-9,2 3-20,-9 6-20,10-11-18,-10 11-21,8-6-12,-8 6-14,0 0-18,0 0-16,0 0-7,0 0-8,0 0-9,0 0-5,0 0-1,0 0-12,-22 34-7,14-25-5,4 0-4,-8 4-8,2 4-2,3-2 4,-1 0-14,2 0-7,1 3 3,2-7-3,3 8-5,0-4 1,0 4-7,7 0-2,-4-4-1,4 1-7,5-3 7,3-1-3,2 0 0,2 0-5,9-4 2,-1 0 0,-3-4-6,1 0 2,-2-3-1,-1-2-3,0-1 5,7 0-4,-10-4 2,1-4-4,-3 0 0,2 0 14,-3-5-11,-6 1-3,5-9 3,6 3 9,-9-5 13,0 3-1,-2 2 5,-2 3 1,-1-2 8,0 1-3,0 3 13,-2-1-8,-2 5 12,3 0-3,-3 2-6,-3 9 4,5-13-9,-5 13-3,2-12-3,-2 12-5,0 0-10,0 0 2,0 0-8,0 0-2,0 0-1,0 0-7,0 0 6,-19 42-4,14-24-1,-2 1 2,0 7-1,0 1-5,-1 2 6,4-2-10,-2-3-22,2 4-28,1-3-16,1 2-40,-1-7-35,3 0-34,-2-4-38,0 5-37,4-7-35,3 1-38,-5-1-230,3-3-598,3-3 264</inkml:trace>
          <inkml:trace contextRef="#ctx0" brushRef="#br0" timeOffset="1826.7626">3149 246 216,'5'-16'282,"2"7"4,3-6-16,-4 8-18,2-2-18,-1 2-13,-7 7-14,17-9-13,-7 6-13,-10 3-7,24-1-17,-24 1-15,17 4-6,-5 0-6,0 8-3,4-3-19,-3 5-9,-1 1-13,0 4-6,-5-4-10,0-1 10,1 2-26,-1 1 1,-3 0-8,-1-1-5,0 4-4,-3-5 0,0 2 3,0-5-18,0-12-11,0 20-2,0-20-9,-6 15 0,6-15-2,-2 10 16,2-10-12,0 0-2,-12 8-3,12-8 17,0 0-15,0 0 8,-21-21-7,15 8 4,6 1 2,-4-4-8,2-4 2,4 1-4,2 1 1,2-2 4,-1 1-4,6 0 1,1-1 3,6-1-5,-4 6-3,5 2-3,3-2-12,-3 3-15,3 4-15,-1 4-11,3-4-11,-2 8-16,-3-1-21,1 6-23,1-1-24,-4-2-18,5 4-25,0-5-21,-5 2-18,4 9-188,-6-7-461,4 2 204</inkml:trace>
          <inkml:trace contextRef="#ctx0" brushRef="#br0" timeOffset="2876.7997">3880 390 204,'0'0'242,"0"0"-22,0 0-20,38-22-24,-7 16-12,3 2-19,12-5-13,2 3-15,-2 3-12,3 0-12,-1-2-35,-2 7-25,-10-2-22,10 3-25,-8-2-20,-6 3-11,4-3-15,-4-1-12,3 3 4,-1-3-8,0 0 26,0 3-7,4-6 9,-6 3 10,2 0-11,-1-4 19,-4 2 13,-7 0 16,0-4 14,-5 4 20,4-6 20,-4 1 11,-9 1 17,6-5 8,-5 3-2,-4 0 3,-5 8-5,8-24 0,-6 19-6,-2 5-10,-3-20-7,3 20-2,-11-14-6,1 8-7,-2-1-2,-3 0-7,3 2 0,-2 4-5,-3 1-5,-2 6 0,0 0 4,-1-1-3,-6 6-4,-3 1 2,5 2-1,6 0-2,-5-1 5,3 5-1,-2 4-6,3-4-4,7-1 5,0 2-3,2-1-1,0-1 0,-1-1-4,6-4-2,0 2 2,0 0-4,0-5 2,5-9-1,0 21-1,0-12-2,0-9 2,5 16 0,-5-16 0,8 10-2,-8-10 3,16 2-3,-16-2-1,24-4 0,-12-2 7,6-6-2,1 2 4,-2-2-1,6-3 7,-1-4 2,-2-3 2,-1 2 2,-4 5 7,8-2 0,-6-3 5,-4 3 2,1 2 0,-4 3-5,2 0 4,-3 1-3,-1 6-1,-1-3-5,-7 8-8,10-7-5,-10 7 0,12-6-3,-12 6 0,0 0-4,0 0 3,0 0-4,7 23-7,-7-23 4,0 25-4,-3-12 13,1 7-9,2-2-3,0-1-9,0 0-20,0-1-16,0 0-20,0 0-21,0-4-27,2 3-32,3 2-26,2-7-37,1-2-26,1 2-226,4-3-491,10-4 216</inkml:trace>
          <inkml:trace contextRef="#ctx0" brushRef="#br0" timeOffset="2108.2453">4051 34 55,'5'-18'302,"4"1"2,-1-1-1,-3 2 8,2 2-12,0 1 2,0 5-11,-5-4-9,-2 12-8,10-10-20,-10 10-9,5-10-22,-5 10-13,0 0-19,3-11-21,-3 11-19,0 0-14,0 0-16,0 0 15,0 0 11,0 0-2,0 0-5,-12 51-9,9-30-5,-6 11-12,3-2-12,-5-1-6,1 2-10,-2 0-7,2 7-7,0-6-7,-2 8-6,0-1-13,1-10 3,3-4-25,-2 7-27,-2-4-37,1 2-41,3-2-53,-1-2-26,-1 1-50,2-4-30,1-6-29,-3-2-34,3 2-25,2-12-11,5-5-25,-11 14-224,11-14-636,0 0 281</inkml:trace>
          <inkml:trace contextRef="#ctx0" brushRef="#br0" timeOffset="2287.1347">3993 118 98,'8'-32'194,"3"4"22,1-3 0,-4 3 5,8 2 1,-4-1-1,1 7-8,3-3-14,1 0-16,-4 9-7,6-6-14,7 4-8,-4 4-20,-2 3-17,9-2-8,2 6-8,-4-1-9,4 6-12,0 0-7,0 4-9,-9-1-13,7 5-23,-5 4-31,0 1-30,-7-1-38,3 4-34,-9 3-39,1-3-29,-9 8-39,0-1-219,-8-1-466,-3-2 206</inkml:trace>
          <inkml:trace contextRef="#ctx0" brushRef="#br0" timeOffset="3343.4105">5525 241 170,'7'-15'232,"-4"-5"-7,-3 8-7,0 0-16,0 12-13,0-19-16,0 19-20,-3-13-12,3 13-17,-9-8-10,9 8-6,-20 1-18,20-1-5,-24 8-3,5-1-1,4 6-6,-2 1 2,-6 4 8,1 1-1,5 5-10,3-9 1,-1 8-4,1 2-4,4-2-6,3-5-3,-1 2-3,3 0-9,3 0 2,0 0-6,4-4-5,-2 4-1,8-5-4,1-2-3,3 3-3,3-5-5,4 0 0,0-2 4,6 4-9,3-5-7,-4-5-10,5 1-10,2-4-4,-6-2 1,4-2-1,0-2-3,0-6 3,-3 2 4,-2-3-4,3-3 6,-1-3-1,-2-2-3,1-6 8,-8 2-3,4 2-2,-2-2 4,-4-4 6,0 6 12,-1-1 5,-5 0 8,-3 4 2,3 0 5,-7 0 12,3 5-1,0 2 16,-5 1 1,0 12-2,3-18-7,-3 18-9,0-13-7,0 13-2,0 0-2,0 0-8,0 0 2,0 0-3,-37 23 4,20-3 15,0 3-10,-2 2 7,2-2 4,-4 6 0,6-1-4,-2 0-3,3 1 1,4-2-6,1 2 3,2-2-6,1 0-6,4-2-10,2 1-22,2-6-27,1-2-17,11 6-44,-2-8-39,6 4-65,11-5-49,16-1-75,1-5-231,2-4-605,3-5 267</inkml:trace>
        </inkml:traceGroup>
        <inkml:traceGroup>
          <inkml:annotationXML>
            <emma:emma xmlns:emma="http://www.w3.org/2003/04/emma" version="1.0">
              <emma:interpretation id="{E88E476C-0523-41CF-8C78-340ECED6719E}" emma:medium="tactile" emma:mode="ink">
                <msink:context xmlns:msink="http://schemas.microsoft.com/ink/2010/main" type="inkWord" rotatedBoundingBox="8660,9544 14054,9596 14043,10700 8650,10648"/>
              </emma:interpretation>
              <emma:one-of disjunction-type="recognition" id="oneOf2">
                <emma:interpretation id="interp6" emma:lang="en-IN" emma:confidence="0">
                  <emma:literal>inclined</emma:literal>
                </emma:interpretation>
                <emma:interpretation id="interp7" emma:lang="en-IN" emma:confidence="0">
                  <emma:literal>incline d</emma:literal>
                </emma:interpretation>
                <emma:interpretation id="interp8" emma:lang="en-IN" emma:confidence="0">
                  <emma:literal>incline d</emma:literal>
                </emma:interpretation>
                <emma:interpretation id="interp9" emma:lang="en-IN" emma:confidence="0">
                  <emma:literal>incline ol</emma:literal>
                </emma:interpretation>
                <emma:interpretation id="interp10" emma:lang="en-IN" emma:confidence="0">
                  <emma:literal>inline d</emma:literal>
                </emma:interpretation>
              </emma:one-of>
            </emma:emma>
          </inkml:annotationXML>
          <inkml:trace contextRef="#ctx0" brushRef="#br0" timeOffset="3948.462">7134 114 81,'3'-11'296,"2"2"-8,2-1-1,-2 0-9,-5 10-12,7-17-4,-2 9-2,-5 8-9,4-18-4,-4 18-8,6-10-15,-6 10-18,4-11-17,-4 11-11,0 0-20,0 0-14,0 0-6,7-9-21,-7 9-23,0 0 2,0 0-2,0 0 18,1 33 3,-1-17 0,-6 9-7,0 3-4,3-1-8,-6 1-7,-1 4-6,-2-4-6,4 0-5,-3 0-8,-4-1-13,3 2 2,-2-4-6,1 2-5,3-4-4,-2-3-27,3-4-37,-1 1-43,5-2-48,-2-6-48,3 3-35,4-12-26,-5 20-33,5-20-42,0 0-53,16 3-306,-16-3-713,27-15 317</inkml:trace>
          <inkml:trace contextRef="#ctx0" brushRef="#br0" timeOffset="4126.3624">7385-226 57,'0'-28'227,"1"0"4,-2 0-1,-3-2 2,4 4-13,-1 4-6,-1 5-19,2-4-10,-4 5-16,4 16-19,0-24-18,0 24-10,-1-15-19,1 15-10,0 0-27,1-9-14,-1 9-28,0 0-37,0 0-39,0 0-40,0 48-35,0-32-29,-1 5-30,1 6-157,-2-2-370,2-1 163</inkml:trace>
          <inkml:trace contextRef="#ctx0" brushRef="#br0" timeOffset="4518.4581">7494 27 253,'2'11'256,"-2"-11"0,0 0-10,0 0-13,13 11-8,-13-11-10,0 0-4,0 18-25,-3-4-1,3-14-17,0 0-9,-5 41-10,3-21-8,-1 0-10,-2 4-9,1 3-19,-3-7-6,6 0-8,-1 1-12,-3-5-1,1 3-17,1-6-2,1 7-2,-3-4-14,3-3 7,1-1-11,1-12-6,0 19 3,0-19-3,1 12 1,-1-12-5,6 9 8,-6-9-9,13 2 2,-13-2-3,0 0-8,43-14-2,-23 5-1,1-2-4,6-6-6,1-3 6,11-12-5,0 4 7,0 1 0,2 1-4,-3-1 1,-4 3-6,-10 8-1,-3 4 4,-6 4-6,2-3 1,-7 5 4,1-2-5,-1 5-8,0-3 5,-10 6 1,0 0-2,17-5 3,-17 5-4,0 0-4,7 22 6,-7-5 4,2-1-2,-2 0 2,-2 3-3,2 6-1,-3-5 5,1 0-5,-2 4-2,-1-3-31,5 6-16,2-1-38,1 0-39,-1-6-40,5 0-43,3-6-41,-1 5-40,4-4-207,3 1-542,-1-5 241</inkml:trace>
          <inkml:trace contextRef="#ctx0" brushRef="#br0" timeOffset="5010.4706">8625 182 176,'3'-19'256,"0"2"0,-3 5-12,4-2-10,-4 14-14,3-20-19,-3 10-23,0 10-12,2-15-23,-2 15-13,0 0-16,0 0-8,0 0-10,0 0-7,0 0 0,-44 20-3,28-8 11,-1 4-11,-5 7-8,1-3 4,3 4-5,2-3-6,-2 1-1,2 3 0,6-7-11,1 3 0,1 2-10,3-3-1,3 0-4,2-2-4,3 2-5,3 1 1,2-2-3,7 4-3,1-10-11,-1 0 6,14-2-12,-3 1-15,8-6-20,-2-1 1,15-9-19,0 1-2,1-9-2,-5-1-2,1-3-12,1-9-6,-1-2-2,2-8 1,-5-4 0,0-2 11,-8-7 4,-3 1 5,-1-1 9,-6-3 18,1 6 10,-9 4 13,0-7 11,1 5 19,-1-2 19,-5 7 16,2 5 13,-3 7 18,1-4 12,-5 5 19,7-2 12,-3 7 2,1 3 9,-2 2 5,-1-2 11,2 2 3,-2 7-5,-1 0-9,0-1-12,-6 9-18,6-11-13,-6 11-12,0 0-15,6-9-7,-6 9-6,0 0 4,0 0 17,0 35 8,-4-17-15,2 10-8,-3 0-3,-2 3-12,-6 6-6,4-5-2,-4 11-9,-3-3-6,11-7 4,-12 6-13,7 0-25,-4 2-31,-1-3-29,3-8-40,0 2-49,3-1-67,-3-2-46,2 11-51,0-10-65,3 0-62,2 2-383,3-12-878,0 5 388</inkml:trace>
          <inkml:trace contextRef="#ctx0" brushRef="#br0" timeOffset="5248.3386">9526 233 171,'2'-11'366,"-2"11"-1,2-16 9,-2 16-11,5-12-20,-5 12-33,0 0-26,3-9-28,-3 9-22,0 0-11,0 0-11,0 0-2,0 0-16,0 0-14,0 0-17,-6 43-16,4-25-19,-5 2-5,4-4-16,-3 3-3,-2 2-17,-1 0-17,3-2-33,0-3-41,0 3-51,2-2-38,-1 2-48,-2-6-45,4 3-56,-2-4-68,5-12-44,-4 16-257,4-16-663,0 0 294</inkml:trace>
          <inkml:trace contextRef="#ctx0" brushRef="#br0" timeOffset="5439.226">9690-42 179,'4'-21'357,"-1"6"10,-3-5-11,2 1-1,3 3-20,0 1-21,0 2-30,-1 1-24,-4 12-26,3-13-20,2 5-25,-5 8-29,0 0-46,5-15-65,-5 15-60,0 0-43,0 0-40,0 0-52,0 0-42,26 24-40,-21-15-37,-1 2-199,7 1-502,-7 1 222</inkml:trace>
          <inkml:trace contextRef="#ctx0" brushRef="#br0" timeOffset="5867.9563">9899 79 112,'0'0'303,"0"0"3,10 2 12,-10-2-13,0 0-13,0 0-17,0 0-17,15 1-13,-15-1-16,14 10-21,-7-7-13,-7-3-16,15 12 0,-3-1-5,-7-1-17,2 4-23,-3 2-5,1 0-15,-4-4-9,-1 7-11,0-2-7,-1 2-11,-1-2-8,-5 1-8,0 0 1,2-2-14,2-4-2,-2 6-6,1-3-7,-1-2-10,3-4-9,2-9-17,-1 20-10,1-20 0,1 17 3,-1-17 2,4 12 0,-4-12 2,12 8-8,-12-8 4,24 4-5,-14-8 0,9 0 5,-1-5 1,12-2 2,-1-2-2,-4-2-5,9-1 3,-5 0 3,-3-4 0,0 2 3,-1 3-6,6-4 13,-7 3-14,-2 3 8,-7 5-2,1-5-4,-3 4 6,-4 1 3,-9 8 9,15-8 4,-15 8-8,16-9 1,-16 9-5,0 0 0,15-11-4,-15 11-1,0 0 1,0 0 2,0 0-3,0 0 4,0 0 1,-5 45 6,5-45-6,-9 33 4,6-13 1,0-7-10,-4 7 15,3-2-6,-2 0-26,0 3-34,3-1-31,1-1-30,2 1-18,2-2-39,7 8-64,4-7-63,3 2-276,6-5-626,-5-5 277</inkml:trace>
          <inkml:trace contextRef="#ctx0" brushRef="#br0" timeOffset="6264.5104">10898 461 243,'-4'-10'288,"4"10"-10,0 0-14,0 0-11,0 0-11,0 0-21,0 0-14,0 0-12,0 0-19,0 0-7,0 0-12,11-12-17,-11 12-10,0 0-25,17-6-1,-17 6-7,15-2-12,-15 2-9,21-6 10,-13 2-23,1-3-12,-9 7 0,22-11-2,-10 5-8,0-6-3,0 2-7,3-3-4,-1-3-6,-4 0-2,5-8-13,-1 2 7,-4 5-3,2-3-2,-3 6-3,-2-1 2,-4-2-5,0 2-9,1 5 9,-4-4 2,0 14-4,0-19-1,0 19-2,-10-13-3,10 13 3,-16-7 4,3 6-2,13 1-2,-31 1 5,16 2 7,-6 5-11,-1 1 0,-2 3 3,5 3 0,-3-2-6,0 7 5,1-1-1,-1 1 1,5 4 7,0-4-10,3 4-2,1 0 2,4 0-1,4-5-16,3 2-21,7 7-22,4-1-36,6 1-39,7 0-53,11-2-54,10 4-34,1-2-198,7-6-517,7 0 229</inkml:trace>
          <inkml:trace contextRef="#ctx0" brushRef="#br0" timeOffset="6751.4584">11987 360 56,'0'-22'267,"0"2"2,0 0-3,-3 0-2,1 3-17,-3-5-16,2 5-18,-2 1-17,-2 1-17,-3 0-13,3 1-17,0 6-13,-2-3-12,1 5-15,-6 3-13,-3-1-6,2 3-11,15 1-9,-41 13-8,22-5-3,-8 4-6,1 4-6,2 4-3,0-4 0,2 8-10,0-6 4,0 7 0,5-4-13,-4-1-2,6 4-2,6-4 0,1-3-4,-3 2-1,8-2-1,-2 2-2,1 1-1,1-9-1,8 7-3,0-3 3,4-3-9,1-4 7,4 2 1,-4-7-3,10 2 3,1-1-1,-1-4 7,3-4-16,6-4 0,3-2-14,11-10-2,1-6 3,-6-4 3,1-2-4,-1-8 1,6-5-2,-10-2 5,16-16 0,-16 18 4,0-3-2,-2 1 8,-1 1 7,0 4 12,-9 2 22,0 4 13,-5 9 16,-1-2 9,-1 4 14,1 2 14,-6 5 14,2-1 0,-5 6 11,-1-2 6,1 7-2,0 0-10,-4 0 19,-3 8-15,7-12-16,-7 12-15,0 0-15,0 0-6,0 0-5,0 0-10,0 0-6,-10 36-6,-2-8-3,-5 13-6,0-1-1,-5 5-10,1 5 3,-3-1-10,-5 22-35,7-15-32,0-4-52,-4 20-56,6 0-83,1-17-75,4 2-81,10 19-88,5-23-256,6-1-794,3-7 351</inkml:trace>
        </inkml:traceGroup>
        <inkml:traceGroup>
          <inkml:annotationXML>
            <emma:emma xmlns:emma="http://www.w3.org/2003/04/emma" version="1.0">
              <emma:interpretation id="{ADF8F442-692F-4AA4-8A02-A78E5DDE6922}" emma:medium="tactile" emma:mode="ink">
                <msink:context xmlns:msink="http://schemas.microsoft.com/ink/2010/main" type="inkWord" rotatedBoundingBox="14767,10051 16272,10066 16265,10793 14760,10779"/>
              </emma:interpretation>
              <emma:one-of disjunction-type="recognition" id="oneOf3">
                <emma:interpretation id="interp11" emma:lang="en-IN" emma:confidence="0">
                  <emma:literal>to</emma:literal>
                </emma:interpretation>
                <emma:interpretation id="interp12" emma:lang="en-IN" emma:confidence="0">
                  <emma:literal>t0</emma:literal>
                </emma:interpretation>
                <emma:interpretation id="interp13" emma:lang="en-IN" emma:confidence="0">
                  <emma:literal>To</emma:literal>
                </emma:interpretation>
                <emma:interpretation id="interp14" emma:lang="en-IN" emma:confidence="0">
                  <emma:literal>T0</emma:literal>
                </emma:interpretation>
                <emma:interpretation id="interp15" emma:lang="en-IN" emma:confidence="0">
                  <emma:literal>TO</emma:literal>
                </emma:interpretation>
              </emma:one-of>
            </emma:emma>
          </inkml:annotationXML>
          <inkml:trace contextRef="#ctx0" brushRef="#br0" timeOffset="8424.445">13154 322 38,'-7'-7'215,"4"1"-6,3 6-4,-14-12-11,14 12-17,-5-11-17,5 11-13,-4-12-17,4 12-9,0 0-12,0 0-12,14-18-10,-4 15-8,7-8-14,9 10-4,8-6-4,12-1-6,-1-4-5,8 11-4,1-1-5,4-3-3,4 2-7,-2 5 0,23-1-6,-21 7-5,-1-3-2,-1-3-8,2 5-12,-4-2-8,-4 3-6,-1 0-2,0-4 2,-5-8 0,-16 9 1,1 3 6,-6-4-3,-3-1 2,-3-3 1,-6 1 4,2-2 5,-3 1 2,-14 0 9,20-3 12,-20 3 3,19-4 2,-19 4 7,12-6 9,-12 6 2,10-7 1,-10 7 0,7-8 2,-7 8 0,0 0 0,0 0-3,7-11 3,-7 11-3,0 0-8,0 0-4,0 0 0,0 0-5,0 0-3,0 0-5,0 0-1,0 0-2,0 0 3,-29 26-5,19-8-2,-4-5-2,-1 10 3,-1 4-1,3-9 2,-3 9-3,6-4 10,-4 2-11,6-1 4,1 3-5,2-4 4,1-3-1,4 0 0,-1-2 0,1-2 0,1-1-1,6 2 2,0-4-2,-2-2-1,7 0 4,4-3-1,-3-3 6,-1-4 4,7 0 10,-2-1-10,3-2-3,-2-5 5,2-1 3,-1-4-3,-4-2-5,4-6 2,0 0 9,0-5-15,-4-1-2,-3 1 1,2-3 0,-4 0 0,2 1-3,-7 6-4,0-6 6,-2 4 0,-1 5-1,-4-2 6,2 1-9,-5 3-2,2 0 3,-4 7-4,-3-1-5,-2-1-6,-4 4-9,-2 0-28,-1 6-25,-3-2-22,-2 3-36,2 3-30,1 3-44,-3 1-19,4 1-40,-4 8-154,8-4-447,6 2 198</inkml:trace>
          <inkml:trace contextRef="#ctx0" brushRef="#br0" timeOffset="7839.2505">13659 75 103,'0'0'276,"4"-14"-8,-4 14-7,8-11-17,-8 11-20,4-12-14,-4 12-14,3-9-14,-3 9-7,0 0-6,0 0-23,0 0-10,5-10-20,-5 10-9,0 0-17,0 0-6,0 0-8,0 0-1,0 0-3,7 27 5,-10-9-7,3 0-3,-2 12-11,0 0 3,-6 13-6,3-2-5,-2 2-7,-2-2 3,-1 3-8,0-1 0,1-10-18,1 6-27,1 2-31,0 1-32,4-1-33,-2-11-43,1 1-41,1-4-29,3-6-37,3-1-209,-1-6-502,-2-4 223</inkml:trace>
        </inkml:traceGroup>
        <inkml:traceGroup>
          <inkml:annotationXML>
            <emma:emma xmlns:emma="http://www.w3.org/2003/04/emma" version="1.0">
              <emma:interpretation id="{AE55274E-0460-4A64-820F-B6B4D6B153CB}" emma:medium="tactile" emma:mode="ink">
                <msink:context xmlns:msink="http://schemas.microsoft.com/ink/2010/main" type="inkWord" rotatedBoundingBox="17117,8104 20025,8132 19996,11187 17087,11160"/>
              </emma:interpretation>
              <emma:one-of disjunction-type="recognition" id="oneOf4">
                <emma:interpretation id="interp16" emma:lang="en-IN" emma:confidence="0">
                  <emma:literal>kept</emma:literal>
                </emma:interpretation>
                <emma:interpretation id="interp17" emma:lang="en-IN" emma:confidence="0">
                  <emma:literal>'it</emma:literal>
                </emma:interpretation>
                <emma:interpretation id="interp18" emma:lang="en-IN" emma:confidence="0">
                  <emma:literal>Kept</emma:literal>
                </emma:interpretation>
                <emma:interpretation id="interp19" emma:lang="en-IN" emma:confidence="0">
                  <emma:literal>itsy</emma:literal>
                </emma:interpretation>
                <emma:interpretation id="interp20" emma:lang="en-IN" emma:confidence="0">
                  <emma:literal>wept</emma:literal>
                </emma:interpretation>
              </emma:one-of>
            </emma:emma>
          </inkml:annotationXML>
          <inkml:trace contextRef="#ctx0" brushRef="#br0" timeOffset="8934.4206">15454 67 251,'7'-6'269,"-3"-1"-10,-4 7-26,12-18-22,-6 13-21,-6 5-21,14-9-16,-14 9-14,12-1-14,-12 1-11,0 0-11,24 6-10,-12 0-8,2 3-4,1 7-10,-5 0-6,11 5-7,-6 4-4,2 1-6,-3 2-2,3-3-3,3 10-8,3 1-2,-5-8-2,6 6-2,-1-11-16,-1 4-29,14-3-28,-11 0-31,13 0-25,-7-10-19,11 4-18,-11-10-14,15-1-5,-13-6 4,1-2 0,-4-2 17,-1-5 7,-1-1 15,1-6 10,-7-9 19,0 1 15,-5-2 20,6-11 15,-10 7 34,1-2 18,-4 2 7,2-1 35,-7 2 8,2 0 16,-2 2 14,-3 6 5,-2 1 3,2-4 5,-2 10-5,0-7-4,-4 4-3,4 16 1,-5-20-4,3 8-12,2 12-8,-5-15-9,5 15-9,-3-13-3,3 13-6,0 0-2,-22 0-9,22 0 1,-33 12-12,13-1 1,-3 2-5,-2 6 0,-1-2-4,-1 15-8,-2 1-17,0-1-20,5 4-36,3 3-30,-1-2-42,7-7-31,3 2-34,2 9-188,8-9-419,2-4 185</inkml:trace>
          <inkml:trace contextRef="#ctx0" brushRef="#br0" timeOffset="9728.3162">16875 22 419,'0'0'-9,"0"0"9,0 0 16,0 0 2,0 0 2,0 0-2,0 0 6,0 0 1,0 0 1,0 0 16,0 0-2,0 0 10,0 0 1,0 0 15,0 0 16,36-16 1,-36 16 22,0 0 11,12-8 0,-12 8 8,7-7 6,-7 7 4,0 0 5,10-6-4,-10 6 2,0 0-3,0 0 1,11-6-2,-11 6-1,0 0-11,0 0 10,0 0-19,6-8-12,-6 8-8,0 0-6,0 0-4,0 0-12,0 0-11,0 0 3,0 0-14,0 0-1,0 0-8,0 0 5,2 31 26,-4-14-4,1 5-3,-4 3-1,-2 3 1,-2 16-1,4-8-8,-3-5 3,1 13-25,-2-1 16,1 5-5,-6-6-2,4-3-6,3-7-5,-5 1 8,2 7-15,1-9-5,2-2-3,2-2-6,0 1-24,2 0-26,-1-11-22,4 3-21,-5-5-29,5 0-1,-2-2-26,2-13-18,-1 15-20,1-15-37,0 0-38,8 8-30,-8-8-202,0 0-524,17-26 232</inkml:trace>
          <inkml:trace contextRef="#ctx0" brushRef="#br0" timeOffset="9406.5001">16845 114 65,'8'-12'329,"-1"2"-13,-2-1 4,-1-3-29,1 5-17,2 1-10,-1-1-6,-6 9 4,11-15-23,-11 15-11,6-12-11,-6 12-6,9-12-17,-9 12-10,5-9-11,-5 9-13,0 0-9,0 0-20,2-12-15,-2 12-9,0 0-14,0 0-7,0 0-6,0 0-11,0 0-2,0 0-10,7-10-4,-7 10-10,0 0-5,0 0-2,0 0-4,0 0-2,0 0-9,0 0-5,0 0 4,0 0-1,0 0-1,0 0-3,0 0-2,0 0-5,0 0 1,0 0-1,0 0-1,0 0 2,0 0-5,0 0-2,0 0-10,0 0-8,0 0-15,0 0-10,0 0-10,0 0-17,0 0-16,0 0-8,0 0-10,0 0-10,0 0-3,0 0-8,0 0-3,0 0 1,0 0 1,0 0 0,0 0-1,0 0-1,0 0-1,0 0-8,0 0-8,0 0-12,0 0 0,-28 27-5,28-27-18,0 0 6,-7 8 0,7-8 2,0 0 4,0 0 3,-5 10 1,5-10 5,0 0-100,0 0-276,0 0 123</inkml:trace>
          <inkml:trace contextRef="#ctx0" brushRef="#br0" timeOffset="9984.5348">16971 115 204,'2'-20'249,"1"6"-10,2-3-4,2 2-11,-3 0-13,1 7-16,1-4-15,1 5-19,2-1-15,5 3-15,1 4-7,2 1-10,5 5-10,7-2-7,-1 6-3,-1 2-10,2 1-2,0 4-9,-5 2-5,3 1-7,-5 1-5,-1 3-4,-4-1-1,-2 5-12,-8-7 1,2 3-1,-2-3-6,-11 0-6,1 0 0,-6-3-2,1-1-2,-6 0-2,-1 0-1,-9 4-4,-5-4-11,-4-7-17,4 3-17,-2-2-29,-1-2-23,1 1-37,2-6-42,0 3-37,5-3-35,2 1-213,7-5-480,-1-2 213</inkml:trace>
          <inkml:trace contextRef="#ctx0" brushRef="#br0" timeOffset="10362.4557">17553 516 70,'0'0'269,"0"0"-6,0 0-22,0 0-15,0 0-24,0 0-23,0 0-10,0 0-7,0 0-11,0 0-3,0 0-7,0 0-7,0 0-14,0 0-8,0 0-11,43-6-8,-21 11-5,1 1-7,9-1-11,12 4-7,8 5-10,-3-5-3,4 0-5,5 4-5,-5-3-5,0 3 3,0-3-16,-3-5-18,-16 0-1,-2-3-28,4-2-21,-9 0-34,-6-2-45,-4-3-35,0-2-48,-5-2-32,2-3-176,-11 2-448,4-8 198</inkml:trace>
          <inkml:trace contextRef="#ctx0" brushRef="#br0" timeOffset="10616.0877">18165 107 217,'0'0'312,"-9"-17"6,6 9-3,3 8-11,0 0-19,-9-15-18,9 15-24,0 0-28,-3-10-24,3 10-15,0 0-12,0 0-15,0 0 24,0 0 2,0 0-5,-7 50-12,2-20-11,2 11-1,-4 0-12,-2 7-11,-4-1-14,-1 2-7,0-2-13,-1 5-5,-2 2-10,-4-3-5,2 4-15,-3 1-38,5-4-49,-2 0-39,-3 3-62,3-6-49,-1 2-64,6 2-66,4-8-49,1-2-245,4-8-655,4-3 290</inkml:trace>
          <inkml:trace contextRef="#ctx0" brushRef="#br0" timeOffset="78267.358">16414-1924 25,'0'0'28,"0"0"-2,0 0-9,0 0 3,0 0-1,0 0-9,0 0 3,0 0 0,0 0-1,0 0-6,0 0-1,0 0 1,0 0 6,0 0-5,0 0-6,0 0-8,0 0-14,0 0-11,-20 26-35,20-26 15</inkml:trace>
        </inkml:traceGroup>
      </inkml:traceGroup>
    </inkml:traceGroup>
    <inkml:traceGroup>
      <inkml:annotationXML>
        <emma:emma xmlns:emma="http://www.w3.org/2003/04/emma" version="1.0">
          <emma:interpretation id="{CAA8E900-C5BE-4FA8-8F0F-3DFA23A0D8BA}" emma:medium="tactile" emma:mode="ink">
            <msink:context xmlns:msink="http://schemas.microsoft.com/ink/2010/main" type="paragraph" rotatedBoundingBox="4229,11728 19531,11615 19545,13482 4243,135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0660681-CEBE-442B-8B93-56E48D6FEB7C}" emma:medium="tactile" emma:mode="ink">
              <msink:context xmlns:msink="http://schemas.microsoft.com/ink/2010/main" type="line" rotatedBoundingBox="4229,11728 19531,11615 19545,13482 4243,13595"/>
            </emma:interpretation>
          </emma:emma>
        </inkml:annotationXML>
        <inkml:traceGroup>
          <inkml:annotationXML>
            <emma:emma xmlns:emma="http://www.w3.org/2003/04/emma" version="1.0">
              <emma:interpretation id="{09EE2AA1-51F7-44EB-AEBF-C49C4699B286}" emma:medium="tactile" emma:mode="ink">
                <msink:context xmlns:msink="http://schemas.microsoft.com/ink/2010/main" type="inkWord" rotatedBoundingBox="4229,11763 7437,11740 7450,13571 4243,13595"/>
              </emma:interpretation>
              <emma:one-of disjunction-type="recognition" id="oneOf5">
                <emma:interpretation id="interp21" emma:lang="en-IN" emma:confidence="0">
                  <emma:literal>Edge</emma:literal>
                </emma:interpretation>
                <emma:interpretation id="interp22" emma:lang="en-IN" emma:confidence="0">
                  <emma:literal>adge</emma:literal>
                </emma:interpretation>
                <emma:interpretation id="interp23" emma:lang="en-IN" emma:confidence="0">
                  <emma:literal>Eolge</emma:literal>
                </emma:interpretation>
                <emma:interpretation id="interp24" emma:lang="en-IN" emma:confidence="0">
                  <emma:literal>Edoje</emma:literal>
                </emma:interpretation>
              </emma:one-of>
            </emma:emma>
          </inkml:annotationXML>
          <inkml:trace contextRef="#ctx0" brushRef="#br0" timeOffset="12270.0772">3405 2018 17,'-32'-30'170,"10"9"-14,-4-1 2,-1 2-19,-9-5-12,9 9-6,-6 0-10,4 0-12,-2 6-9,-1 1-6,-1 2-5,-1 1-9,0 5-10,3-1-3,-4 4-5,4 3-5,-5 5-7,-2 5-3,6 1-2,-6 9-4,1 1-1,4 3-3,3 2-4,7 4 0,5-8-9,2 3 4,6-1-3,1 4 0,6-3-2,6 3-1,3 2-4,12-2-4,-2-2 6,1-6-3,14 8-1,-6-11 4,8-7 2,-3 2 0,6-8 9,-2-1-1,1-5 4,-1-3 3,2-3 2,-6-2 0,1 1 5,-4-3 2,-8-2-1,0 5 1,1-8 1,-8 8 0,-1-5-6,-3 2-2,2-1 1,-10 8-4,9-10-2,-9 10-4,3-13-1,-3 13-4,0 0-1,0 0 0,-17-17 12,5 16-3,12 1-3,-30-3-2,13 6-5,-2 0 1,-3 0 2,-1 4-5,-4-2-3,3 10-4,4-7 5,-4 5-3,0 2 0,2 4-2,6-3 1,1 4-3,-2-5 5,10 3-8,-2 2 2,6-2 2,6 8-3,1-7 0,3-1 0,5 1 0,6-2 1,5 2-2,6-8 1,-4 2 0,3-1-6,4-5-15,-3 1-20,-2-3-25,1-4-37,2 1-38,1-4-35,3-3-40,-5 4-127,-1-4-369,1-2 164</inkml:trace>
          <inkml:trace contextRef="#ctx0" brushRef="#br0" timeOffset="12821.764">4051 2469 98,'-7'-13'138,"7"13"3,-7-12 0,7 12-15,-1-16-1,1 16-8,-6-15 6,3 7-8,3 8-10,-12-17-6,9 9-4,3 8-11,-14-13-6,5 6-7,-6-1-9,-7 6-7,3 1-2,-1 2-9,-13 0-4,2 4-3,-1 4 0,0 2-3,-16 5 0,7 4-5,10-5-5,0 5-1,-5 3-2,4 5-2,8-9 1,2 6-1,5-3-3,3 2-3,-1-4 0,6-1-2,2-3 3,7 4 2,4-2 2,1-4 11,3-1 8,1-5 3,3-4-1,7 0-4,3-4-2,14-4 0,-2-4-5,14-6 0,0-3-5,-2-3-4,0-5 1,-2 1 1,2-8-5,-3 0-2,-11-4 2,6-4-7,-7 0 2,1-7 0,-1-1-2,-2-3-1,9-15-2,-15 11 1,-2-1-3,-6 4 1,4 3-1,-3-2 9,-5 6 4,3 7 6,-7 6 16,-2 6 9,-2-1 11,6 8 5,-2 2 1,-4 4 1,1 1 1,-4 12-12,3-15-6,-3 15-9,0 0 1,0 0-9,0 0-3,0 0 1,0 0-8,-29 57-1,10-11-3,1 3 2,-3 5-4,-8 15 1,5 6-2,9-21-3,-1 2-23,4 1-24,4 16-26,-1-17-34,2-2-33,7 2-45,7-11-49,-3 8-47,6-7-181,2-3-487,0-12 216</inkml:trace>
          <inkml:trace contextRef="#ctx0" brushRef="#br0" timeOffset="13412.9355">4942 2517 210,'7'-22'240,"-5"2"-19,1-7-12,-1 7-22,-4 4-16,-1-3-15,-2 3-16,-7 3-15,3 0-11,-6 4-15,0-1-5,-6 7-16,-3 2-4,-5 1-7,2 3-8,-6 6 3,3 2-12,2 3-7,-14 1-7,16 4 0,0 2-8,3 0-2,4 2-3,-2-3 0,11-1-3,-4 4-1,9-6-2,2 4-3,-2-5 3,6 3-3,5-10-1,-1 2-2,0-2 1,5-1-2,2-1 1,8-2-1,1-1-2,-4-8 1,7 3-2,-4-6 1,6-5-2,-5 4 1,2-7 5,1-2-1,0-2 9,2-1 9,-6-1 2,1-1 13,-6 0 12,2 1 14,-5 5 8,-1-3-4,0 4 1,-4 2 14,-2 5 12,2-4 6,-2 5-19,-5 7-4,7-13-9,-7 13-13,0 0-6,0 0 3,0 0-13,0 0 8,0 0-12,0 0-8,-12 64-6,0-24 11,-3 5-6,-6 6-5,6 4 4,-2 18-2,-3-17-2,2 2 0,0 15 0,1-18 2,6-1 6,-2 2-3,4 0-1,1 3-1,-3-10-5,8-1 2,-4-1-7,2-3-4,-4-3-2,6-12 2,5-1-2,-9-2-4,0-7 0,4-2 3,-2-3 11,3-4-8,2-10 6,-12 12-4,3-9 7,9-3-12,-25-7 3,4 3 1,-3-10-7,0-3 5,-1-3 3,-8-8-23,1-6 1,5-1-6,1-5-11,4 2-6,1-3 11,6 0-22,6 10-10,2-2-11,7 4-13,2-1-17,5-2-9,7-7-17,-1 2-18,13 1-24,5 0-15,3-1-36,3 9-35,10-3-29,2-1-41,1 1-175,25-7-526,-22 10 233</inkml:trace>
          <inkml:trace contextRef="#ctx0" brushRef="#br0" timeOffset="13793.9867">5460 2672 47,'0'0'214,"-9"9"-17,9-9-16,0 0-5,0 0-28,40-1-13,-21-4-6,-1 0-14,4-2-13,8-1-9,-8 0-11,3-3-2,-2 3-6,-1-5-9,-2 2-5,-6-3-3,3-9-8,-2 0-3,-4 10-2,-5-10-6,3-1 4,-4-2-8,-3 0-1,-4 6-2,0 0 5,-3 0-1,-3-1-4,1 2-4,-3 4 1,-1 1-2,-1 3-4,-1-1 0,-4 6-4,-2 1 0,0 5-2,-3 3 5,-7 5-9,3 1 0,-1 5 0,3 3 4,-5 5-1,7 0 1,0 2-1,5 4 3,-1 0-1,3 11 1,7-8 0,-3-1-3,10 3 1,2 7-3,6-1 3,5-8-5,12 6 0,2-4-22,8 1-28,3-6-59,11-3-63,7-4-74,1-10-146,7 0-411,1-6 183</inkml:trace>
        </inkml:traceGroup>
        <inkml:traceGroup>
          <inkml:annotationXML>
            <emma:emma xmlns:emma="http://www.w3.org/2003/04/emma" version="1.0">
              <emma:interpretation id="{54C65945-2207-4712-A7E6-A6D671C1B787}" emma:medium="tactile" emma:mode="ink">
                <msink:context xmlns:msink="http://schemas.microsoft.com/ink/2010/main" type="inkWord" rotatedBoundingBox="8978,11693 14365,11654 14376,13081 8989,13121"/>
              </emma:interpretation>
              <emma:one-of disjunction-type="recognition" id="oneOf6">
                <emma:interpretation id="interp25" emma:lang="en-IN" emma:confidence="0">
                  <emma:literal>inclined</emma:literal>
                </emma:interpretation>
                <emma:interpretation id="interp26" emma:lang="en-IN" emma:confidence="0">
                  <emma:literal>'inclined</emma:literal>
                </emma:interpretation>
                <emma:interpretation id="interp27" emma:lang="en-IN" emma:confidence="0">
                  <emma:literal>indined</emma:literal>
                </emma:interpretation>
                <emma:interpretation id="interp28" emma:lang="en-IN" emma:confidence="0">
                  <emma:literal>indiued</emma:literal>
                </emma:interpretation>
                <emma:interpretation id="interp29" emma:lang="en-IN" emma:confidence="0">
                  <emma:literal>iudined</emma:literal>
                </emma:interpretation>
              </emma:one-of>
            </emma:emma>
          </inkml:annotationXML>
          <inkml:trace contextRef="#ctx0" brushRef="#br0" timeOffset="14062.3108">7359 2370 269,'4'-19'390,"-1"0"15,0 11-5,-1-4-26,1 1-5,-3 11-29,4-13-27,-4 13-29,3-10-29,-3 10-33,0 0-17,0 0-16,0 0 3,0 0-3,0 0 1,0 0-4,0 0-10,7 39-10,-9-20-9,2-6-17,-1 2-10,1 5-11,-5-4-11,3 5-10,-3-1-12,1-3-9,-1 11-3,5-10-9,-1-3-19,-3 6-33,2-5-51,-1-1-43,-2 2-50,7-6-66,-2-11-59,-4 18-45,4-18-51,-5 18-42,5-18-353,0 0-808,0 0 358</inkml:trace>
          <inkml:trace contextRef="#ctx0" brushRef="#br0" timeOffset="14231.226">7506 2089 1869,'3'-40'42,"-1"9"70,2-2 38,-3 1 1,4 6-9,-3-2-5,0 6-6,3 6-18,-5-8-21,3 8 0,2 3-8,-5 3-7,0 10-8,4-15-13,-4 15-8,3-15-32,-3 15-33,0 0-25,0 0-33,0 0-29,0 0-42,0 0-28,17 23-37,-5-6-20,-3 3-167,-2-4-429,8 8 191</inkml:trace>
          <inkml:trace contextRef="#ctx0" brushRef="#br0" timeOffset="14615.0074">7837 2157 173,'7'8'224,"-7"-8"2,7 8-8,-7-8-7,7 8-2,-7-8-3,2 12-4,1-2-5,-3-10-4,2 20-7,-1-7-12,4 2-9,-8-2-11,8 6-12,-5-1-10,5 1-14,-3-2 2,0 2-23,-2 1-15,5-3-4,-2-2-6,1 4-12,-3-2 1,-1-3-9,2 0-5,0-2-11,1 0-5,4-2 1,-7-10 0,2 18 1,-2-18-9,5 12 8,-5-12-9,8 6 9,-8-6-13,12 1 2,-12-1 1,26-11-4,-11 0-2,2-1 2,4-2 2,3-6-5,0 0-6,1-2-2,4-3-4,2-3 9,-4 12-1,-3-4 15,0 1 0,-3 8 4,-2-2 3,-4 4-5,0 0-2,-1 0 3,-2 3-6,-2-1-7,-1 4-3,-9 3-3,0 0 0,22 3 1,-22-3-4,8 13 7,-4-3-15,-2 2 20,-2-12-12,-6 26 4,5-11-5,-4 0 0,3 5-3,2-5-1,-2 3-15,-3-2-32,3 3-24,1-3-30,1 0-30,1 0-45,1 0-49,3-4-61,2 0-65,0-3-191,5 2-584,-12-11 259</inkml:trace>
          <inkml:trace contextRef="#ctx0" brushRef="#br0" timeOffset="15448.416">8961 2320 182,'4'-19'198,"-3"7"-3,-1 12-9,4-17-7,-4 5-6,0 12-10,3-22-7,-3 22-7,-7-18-15,6 6-15,-6 0-7,7 12-11,-12-12-10,3 5-10,9 7-6,-22-5-10,22 5-6,-29 3-5,10 3 19,0 6-8,2 2-5,-7 0 1,4 5 0,3 2 3,1 1 8,1-1-6,1 6 4,4-2 0,3-1-3,2 3-1,2-2-1,3-7-4,2 2 2,3-2-18,-2 0 1,6 0-3,6 2-4,-1 0-1,3-8-5,8 3 4,-1-2-14,5-4-2,-1-2-1,6 0-1,-5-6 3,3-1-4,1-1-6,-3-2-2,1-9-7,0 0-6,0 0-2,1-5-1,-6-2 1,-1-1 2,3-3 0,-6 2-2,7-11-1,-7 8 2,-5-4-1,5-9 4,-6 12-3,-1-6 1,-1 3 2,-2 1 2,3-1-1,-3-4-1,3 4 14,-4-1-3,1 1 4,-2-1 5,2 1 16,-4 3 3,-1 7 13,3-8 18,-1 8 6,-2-1 1,1 3-4,1 0 9,-4-1 3,2 8-2,0-5 2,0 2 1,-4 2 2,2 0 6,-5 10 3,9-16-1,-4 7 0,-5 9-11,5-15-5,-5 15-2,5-13-2,-5 13-8,0 0-5,5-10-8,-5 10-2,0 0-10,0 0 0,0 0-10,0 0-1,0 0-7,0 0-3,0 0-4,0 0-1,0 0-3,0 0 1,-15 38-2,4-23-1,1 8-1,-2 5 4,2 0-3,-4 4 3,4 8-9,2-10 1,-6 8 4,2-9-2,2 1-2,-1 10 2,0-8-19,7 0-36,-1 1-46,-2-2-36,5 1-56,1 1-46,1-1-43,0-2-55,1-2-51,6-3-358,-5-7-798,3-1 353</inkml:trace>
          <inkml:trace contextRef="#ctx0" brushRef="#br0" timeOffset="15692.0713">9880 2433 2666,'7'-13'79,"1"-3"28,-1 0 45,0 4 42,-2 1 17,4 2-2,-6 2-33,-3 7 5,15-18-26,-11 12-7,-4 6-6,0 0-12,8-11-14,-8 11-7,0 0-16,4-10-9,-4 10-4,0 0-3,0 0-9,0 0 3,0 0-6,-12 36-7,7-25-6,0 3-5,1-2-3,-1 4-4,3 3-3,-4-4-3,2 1-7,-3-1-34,0 2-32,2-6-62,4 3-51,-5-5-49,3 3-52,3-12-59,-8 16-58,8-16-39,-6 14-226,6-14-688,0 0 305</inkml:trace>
          <inkml:trace contextRef="#ctx0" brushRef="#br0" timeOffset="15873.9996">10017 2172 112,'5'-28'324,"-4"0"-2,1 8-10,2-7-4,-1 7-25,0 4-20,-1-2-33,5 3-19,-7 0-20,3 3-22,1 0-14,-4 12-19,1-14-38,-1 14-61,4-9-48,-4 9-39,0 0-41,0 0-38,0 0-52,0 0-39,25 34-192,-16-23-446,1 6 197</inkml:trace>
          <inkml:trace contextRef="#ctx0" brushRef="#br0" timeOffset="16264.4266">10327 2241 322,'0'0'331,"0"0"14,0 0-37,16 3-10,-16-3-28,0 0-19,0 0-26,0 0-23,0 0-32,5 11 0,-5-11-24,0 13 5,0-13-25,-7 20 0,7-20-16,-8 28-8,2-13-2,5 4-10,-1-2-14,-1-5-8,1 4-12,2 1 0,0-17 1,-7 28-12,7-18-14,-2 0 1,2-10 4,2 18-9,-2-18 2,0 17-7,0-17 22,0 0-19,0 14 7,0-14-9,0 0-1,0 0-6,27 3 2,-27-3-3,0 0 4,46-16-5,-27 4-3,9-2 1,2-1-4,-4 0-2,1-4 4,-1 2 2,1-3 11,-1 3 16,-4 1 12,-5 5 9,-2-1-1,1 0 2,-4 0 8,-2 5 6,0 2-10,-10 5-3,16-9-9,-16 9-7,8-5-4,-8 5-10,0 0 0,0 0-4,0 0-4,0 0-9,16 14 6,-16-14-2,0 20-9,0-20 7,-4 25-5,8-10-15,-8 3-28,4-3-27,0 0-34,5 1-38,-3 1-28,3-2-29,4 1-37,-1 3-53,11-7-55,7 2-54,1-4-231,0 2-669,2-7 295</inkml:trace>
          <inkml:trace contextRef="#ctx0" brushRef="#br0" timeOffset="16638.6308">11156 2504 222,'0'0'300,"0"0"5,0-18-22,0 18-15,0 0-19,0 0-20,5-11-20,-5 11-18,0 0-16,0 0-20,0 0-16,7-11-24,-7 11-1,0 0-13,22-1-16,-22 1-3,24 0-5,-9 0-13,4 0 2,-5-3-11,1 1-3,0-1-7,2-4-5,-5 3-4,5-5 2,-1-4-13,3 3 0,-7-6-3,10-3-7,-9 1-3,1-4-1,1 1 2,-3-3-10,-1 9 4,-3-4 2,-4 2 2,-1 4-3,-1-5-4,-2 9-5,0 9 7,1-21-5,-1 21-1,-3-15 1,3 15 1,-12-12-1,12 12-3,-22-1 0,7 2 6,-4 5 0,0 0 1,0 4-4,-5 3 13,-5 6-2,5-3 0,-1 2 1,6 2 5,-2 3 0,4-3 2,4 5-4,-1-2-7,5 4 1,6-7-2,3 5 11,2-2-23,8 5-24,5-3-24,6 1-33,4-4-42,13 7-42,5-6-49,8-6-34,-1 1-24,8-5-197,-2 0-513,33-7 226</inkml:trace>
          <inkml:trace contextRef="#ctx0" brushRef="#br0" timeOffset="17089.4664">12372 2428 210,'5'-20'227,"-5"0"1,-2-4 12,2 4-8,-5-2-4,0 1-8,1 4-11,-2-1-16,-3 3-18,2-1-20,-1 5-12,-1-1-15,-1 5-10,0 3-17,10 4-8,-28-5-6,11 9-8,-1-1-3,-1 4-6,-3 7-2,3-2-3,3 3-5,-4 6 1,3 1 0,3 1-4,-3 0-6,5-6-4,2 3-5,-4 2-7,7-1 5,1 3-2,-1-4-4,5 0-6,2-4 0,2-2 6,3-2-17,0-1 2,3 0-1,1-7-3,0 1 3,3 0 5,-1-3-11,-11-2-1,36-8 0,-19 1-3,4-5 2,3-4 0,3-2-3,-3-7-4,3-9 1,1-3 2,1-3-2,0-3-3,-4-13 9,11-12-11,-3-2 4,-9 21 14,3-3 2,-3-1 10,-2 6 15,0 2 7,-3 3 12,2 4-3,2 6 21,-7 6 10,-4 4 8,-4 2 2,3 1 9,-3 6 8,1-2 1,-3 7 0,0-4-8,-6 12-17,6-13-8,-6 13-8,4-8-12,-4 8-6,0 0-9,0 0-5,0 0-1,0 0-3,-16 53-7,8-24-5,-9 10-5,0 5-20,-4 3-19,1 1-27,3 3-30,-5-2-37,4 6-48,3-2-52,1 0-43,1 2-42,2-6-47,6 2-67,-5-3-289,7-1-754,-1-2 333</inkml:trace>
          <inkml:trace contextRef="#ctx0" brushRef="#br0" timeOffset="31869.1187">8445 3075 52,'-3'-7'109,"3"7"-28,2-19-14,-2 19-17,15-20-24,-6 11-37,-1 0-52,2 2-68,-1 2 32</inkml:trace>
        </inkml:traceGroup>
        <inkml:traceGroup>
          <inkml:annotationXML>
            <emma:emma xmlns:emma="http://www.w3.org/2003/04/emma" version="1.0">
              <emma:interpretation id="{FACE8DF1-3FEF-4C42-913A-42544CC4F68F}" emma:medium="tactile" emma:mode="ink">
                <msink:context xmlns:msink="http://schemas.microsoft.com/ink/2010/main" type="inkWord" rotatedBoundingBox="15236,12135 16728,12124 16732,12756 15241,12767"/>
              </emma:interpretation>
              <emma:one-of disjunction-type="recognition" id="oneOf7">
                <emma:interpretation id="interp30" emma:lang="en-IN" emma:confidence="0">
                  <emma:literal>to</emma:literal>
                </emma:interpretation>
                <emma:interpretation id="interp31" emma:lang="en-IN" emma:confidence="0">
                  <emma:literal>To</emma:literal>
                </emma:interpretation>
                <emma:interpretation id="interp32" emma:lang="en-IN" emma:confidence="0">
                  <emma:literal>t0</emma:literal>
                </emma:interpretation>
                <emma:interpretation id="interp33" emma:lang="en-IN" emma:confidence="0">
                  <emma:literal>+0</emma:literal>
                </emma:interpretation>
                <emma:interpretation id="interp34" emma:lang="en-IN" emma:confidence="0">
                  <emma:literal>T0</emma:literal>
                </emma:interpretation>
              </emma:one-of>
            </emma:emma>
          </inkml:annotationXML>
          <inkml:trace contextRef="#ctx0" brushRef="#br0" timeOffset="18921.7619">13608 2440 36,'-8'-16'235,"8"16"-10,-2-11-19,2 11-19,0 0-18,-3-13-20,3 13-12,0 0-14,18-8-9,-6 3-17,11 2-10,12-2-3,13-1-10,5 0-7,5 3-8,5-2-6,21 2-5,0 3-2,-1-6-7,-18 5-1,0 1-5,0 1-3,-2-6-5,-3 9 1,-4-4-4,-3-4-3,-5 3-1,-15-1 4,3 0-7,-18-1 3,5 2 11,-3-4 6,-1 2 4,-7-1-1,0 2 1,-12 2 8,20-6 0,-11 4-4,-9 2-1,13-3-2,-13 3-7,0 0-3,14-7 0,-14 7-11,0 0 4,0 0-9,0 0 8,0 0-12,0 0 3,0 0-4,-24 41 0,7-29 1,7 3-2,0 1-5,-4 3 4,2-2-3,2 9 0,1-6 1,2-1-1,2 1-2,2 2 1,3-4 1,2 0-1,3-1 1,3-1 0,1 3-3,1-5 5,5-4-2,4 2 2,-3-6 0,6 0 1,-3-5-2,3-1 1,2-1 0,-6-5 2,5-2 3,-5-3 3,3 2 1,-4-4 2,-2 0-1,1-3-2,3-6 2,-11 5 2,-1-1 3,1-2-7,-6 2 3,3 0-7,-10-2 4,3 3-2,-4 0-2,-1 1-3,-3 3-2,-8-2 0,1 5-2,-1 0 0,-10 0-6,6 2-8,-7 2-14,2 2-12,4 3-17,-7 1-16,1 5-19,8-4-32,2 6-19,1-2-31,2 3-19,6 0-5,3 0-15,2 3-150,5-11-390,5 16 173</inkml:trace>
          <inkml:trace contextRef="#ctx0" brushRef="#br0" timeOffset="18361.0942">14295 2145 56,'0'0'205,"-2"-21"-3,2 21-4,0-16-7,0 16-24,0 0-7,2-16-21,-2 16-14,0 0-14,0 0-10,0 0-1,0 0 7,0 0 13,0 0-2,-16 38-2,11-20-5,-2 2-9,1 5-6,-3 2-3,2-7-11,-5 4-6,2 1-10,-2 2-3,4-1-7,-1-3-2,1 4-6,-1-4-8,2 5-4,0-2-5,-1 1-14,3-2-31,-2-2-27,2 5-37,-2 0-37,2-4-37,3-1-33,-3 2-28,3-6-186,0 2-431,-3-7 192</inkml:trace>
        </inkml:traceGroup>
        <inkml:traceGroup>
          <inkml:annotationXML>
            <emma:emma xmlns:emma="http://www.w3.org/2003/04/emma" version="1.0">
              <emma:interpretation id="{FED15D62-F78D-4395-8EEF-1B842B695C95}" emma:medium="tactile" emma:mode="ink">
                <msink:context xmlns:msink="http://schemas.microsoft.com/ink/2010/main" type="inkWord" rotatedBoundingBox="17648,12139 19535,12125 19542,13012 17654,13026"/>
              </emma:interpretation>
              <emma:one-of disjunction-type="recognition" id="oneOf8">
                <emma:interpretation id="interp35" emma:lang="en-IN" emma:confidence="0">
                  <emma:literal>His</emma:literal>
                </emma:interpretation>
                <emma:interpretation id="interp36" emma:lang="en-IN" emma:confidence="0">
                  <emma:literal>It's</emma:literal>
                </emma:interpretation>
                <emma:interpretation id="interp37" emma:lang="en-IN" emma:confidence="0">
                  <emma:literal>He</emma:literal>
                </emma:interpretation>
                <emma:interpretation id="interp38" emma:lang="en-IN" emma:confidence="0">
                  <emma:literal>Has</emma:literal>
                </emma:interpretation>
                <emma:interpretation id="interp39" emma:lang="en-IN" emma:confidence="0">
                  <emma:literal>lip</emma:literal>
                </emma:interpretation>
              </emma:one-of>
            </emma:emma>
          </inkml:annotationXML>
          <inkml:trace contextRef="#ctx0" brushRef="#br0" timeOffset="19246.3936">16006 2331 2239,'19'-19'19,"1"-4"15,-4 2 51,-8 4 38,3 1 11,0 1 5,-4 0 10,0 3-9,-2 3-9,2-2-3,0 5-5,-7 6 2,5-14-23,-5 14 5,7-13-17,-7 13-22,0 0 1,0 0-2,0 0 0,0 0-11,0 0 31,0 0-5,15 32-1,-15-16 3,2 3-5,-2 3-5,0 5-2,-2 3 0,4 0-19,-4 3 3,-1-2-5,1 1-4,-5-3-4,0 5-3,1-6-5,1 3-3,-2 0-4,3-5-1,-1 7-3,-2-5-17,2 0-27,3-10-29,2 4-43,-1-3-40,1 5-35,-4-7-27,8-5-30,-1 0-26,2-4-30,4-1-28,8-2-40,-3-5-187,6-9-578,7-2 256</inkml:trace>
          <inkml:trace contextRef="#ctx0" brushRef="#br0" timeOffset="19960.3494">16069 2544 197,'0'0'243,"-8"-7"-23,8 7-22,0 0-20,0 0-17,24-11-15,-2 6-16,7 1-13,2 1-7,18-2-17,2 4-7,7 1-15,1-2-14,5 0-13,20 1-23,0-2-7,-23 1-11,28 0-17,-26-5-10,4 4-4,18-7-10,-22 3 7,1-7-1,-8 3 3,-3-1 3,-5-5 1,-4 1 5,-5-3 3,-11 4 16,1 0 12,-2-3 21,-5 3 3,1-1 9,-10 1 19,1-2 9,-2 4 4,-2 1 10,-1-2 10,-1 5 12,-3 3 9,0-2 8,-5 8 2,11-14-2,-6 8 0,-5 6-15,7-10 6,-7 10-18,0 0-2,0 0-12,8-9-8,-8 9-11,0 0 0,0 0 8,0 0 35,0 0 7,-3 37 4,-4-21-4,-2 1-3,-3 9-6,0 2 15,1 2-3,-7 8-4,3 2-7,7-7-9,-8 6-13,1 1-9,-1-1-4,1 6-7,3-5-6,2-8-3,1 12-8,-3-2-4,4-12-3,1 5-15,0-6-32,0-1-30,6-1-49,-6-7-39,3-5-46,4 3-38,-5-3-30,5-7-26,0-8-30,0 0-28,0 0-54,0 0-210,0 0-633,0 0 280</inkml:trace>
          <inkml:trace contextRef="#ctx0" brushRef="#br0" timeOffset="19502.2465">16688 2272 130,'11'-17'288,"-2"2"4,5-2 0,-7 2-10,3 0-7,-2 3 8,-1 3-1,2-3-2,-2 5-13,-2-2-9,-5 9-16,8-12-21,-8 12-19,7-7-20,-7 7-22,0 0-14,0 0-18,0 0-12,0 0-18,0 0 5,0 0-10,0 0-6,-5 35-4,1-18-13,-1 6-6,0-3-4,2 8-12,-2 1 6,3-3-4,-3 8-6,3-4-6,0 11-3,4-8-7,0-2-27,5 1-32,-4-2-26,2-2-61,0 0-41,2-1-36,-3-2-47,1-4-46,-4-3-47,-1-1-35,0-3-212,0-14-629,-6 19 278</inkml:trace>
          <inkml:trace contextRef="#ctx0" brushRef="#br0" timeOffset="20166.2891">17664 2165 226,'11'-17'293,"1"1"-6,-4 8-12,2-5-27,2 6-21,-3 0-24,3 4-15,-2-2-21,-10 5-13,26 3-15,-7 2-14,-4 7-5,2 3-10,-2-2-13,6 7-8,-9 4-7,0 0-6,-5 1-9,-6 1-9,-1-4-4,-1 3-20,-8 1-22,-5 1-24,-8-6-28,-2-2-41,-12 6-48,-5-3-52,-5-5-60,-13-5-201,0-4-477,5-2 211</inkml:trace>
        </inkml:traceGroup>
      </inkml:traceGroup>
    </inkml:traceGroup>
  </inkml:traceGroup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18.0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760285C-8EE8-4A49-8933-D8393F7D2818}" emma:medium="tactile" emma:mode="ink">
          <msink:context xmlns:msink="http://schemas.microsoft.com/ink/2010/main" type="inkDrawing" rotatedBoundingBox="17582,12042 18288,12024 18289,12054 17583,12072" shapeName="Other"/>
        </emma:interpretation>
      </emma:emma>
    </inkml:annotationXML>
    <inkml:trace contextRef="#ctx0" brushRef="#br0">-6 30 56,'-18'2'57,"18"-2"-4,-16 0-8,16 0-6,0 0 12,-17 0-8,17 0-3,0 0-3,-15 0 3,15 0-4,0 0 4,0 0-10,0 0 4,0 0 2,0 0-2,0 0-7,0 0 1,0 0-3,-16 0 7,16 0-19,0 0 9,0 0-8,0 0-3,0 0 4,0 0 5,0 0-6,0 0-2,0 0-4,0 0 1,0 0 4,0 0-2,0 0 0,0 0 7,0 0 1,55-4-4,-38 4-2,5-1 13,-1 1-16,10-4 10,-1 2 1,1 1-7,-2 1 2,4-3-1,-11 1-1,7 2-2,-7 0 6,0-3-6,0 3-6,-1-4 6,-1 4-1,3-3-3,-3 3 5,-3 0-7,0-1 2,4 1-6,-6 1 0,6-1 6,-4 3-6,2 1 5,-1-3-9,-1 1-30,0 0-4,-3 1-5,-2-2-13,-12-1-13,17 6-11,-17-6-15,14 1-55,-14-1-158,0 0 70</inkml:trace>
  </inkml:traceGroup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41.4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BA9F163-7B69-490A-BF0C-48EA3DE62014}" emma:medium="tactile" emma:mode="ink">
          <msink:context xmlns:msink="http://schemas.microsoft.com/ink/2010/main" type="inkDrawing" rotatedBoundingBox="4526,6220 4693,6194 4694,6201 4527,6227" shapeName="Other"/>
        </emma:interpretation>
      </emma:emma>
    </inkml:annotationXML>
    <inkml:trace contextRef="#ctx0" brushRef="#br0">0 27 23,'46'-12'78,"-29"9"-8,2 1-6,0-3-10,-1 5-17,1-3-25,0 1-36,-9 2-29,-10 0-56,0 0 25</inkml:trace>
  </inkml:traceGroup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47.7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598846F-943B-45BD-997F-F7A9D53C7717}" emma:medium="tactile" emma:mode="ink">
          <msink:context xmlns:msink="http://schemas.microsoft.com/ink/2010/main" type="writingRegion" rotatedBoundingBox="8303,3462 13944,3113 14009,4171 8368,4520"/>
        </emma:interpretation>
      </emma:emma>
    </inkml:annotationXML>
    <inkml:traceGroup>
      <inkml:annotationXML>
        <emma:emma xmlns:emma="http://www.w3.org/2003/04/emma" version="1.0">
          <emma:interpretation id="{523A6037-6EF2-4F68-A6A2-29515FDE65C9}" emma:medium="tactile" emma:mode="ink">
            <msink:context xmlns:msink="http://schemas.microsoft.com/ink/2010/main" type="paragraph" rotatedBoundingBox="8303,3462 13944,3113 14009,4171 8368,4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2D4B52-F115-4D0F-AD5D-2FB5AF3DC93E}" emma:medium="tactile" emma:mode="ink">
              <msink:context xmlns:msink="http://schemas.microsoft.com/ink/2010/main" type="line" rotatedBoundingBox="8303,3462 13944,3113 14009,4171 8368,4520"/>
            </emma:interpretation>
          </emma:emma>
        </inkml:annotationXML>
        <inkml:traceGroup>
          <inkml:annotationXML>
            <emma:emma xmlns:emma="http://www.w3.org/2003/04/emma" version="1.0">
              <emma:interpretation id="{85245640-2B9B-4668-A3C8-4E4CA01AB018}" emma:medium="tactile" emma:mode="ink">
                <msink:context xmlns:msink="http://schemas.microsoft.com/ink/2010/main" type="inkWord" rotatedBoundingBox="8302,3462 9995,3357 10061,4415 8368,4520">
                  <msink:destinationLink direction="to" ref="{A4B6C35D-DAD7-4351-BB4F-8EE4DAB24B0E}"/>
                </msink:context>
              </emma:interpretation>
              <emma:one-of disjunction-type="recognition" id="oneOf0">
                <emma:interpretation id="interp0" emma:lang="en-IN" emma:confidence="0">
                  <emma:literal>"ne</emma:literal>
                </emma:interpretation>
                <emma:interpretation id="interp1" emma:lang="en-IN" emma:confidence="0">
                  <emma:literal>'ne</emma:literal>
                </emma:interpretation>
                <emma:interpretation id="interp2" emma:lang="en-IN" emma:confidence="0">
                  <emma:literal>ire</emma:literal>
                </emma:interpretation>
                <emma:interpretation id="interp3" emma:lang="en-IN" emma:confidence="0">
                  <emma:literal>"re</emma:literal>
                </emma:interpretation>
                <emma:interpretation id="interp4" emma:lang="en-IN" emma:confidence="0">
                  <emma:literal>one</emma:literal>
                </emma:interpretation>
              </emma:one-of>
            </emma:emma>
          </inkml:annotationXML>
          <inkml:trace contextRef="#ctx0" brushRef="#br0">737-404 108,'0'0'165,"-14"-8"-17,14 8-18,0 0-10,0 0-12,0 0-15,0 0-5,0 0-6,0 0-11,0 0-5,0 0-7,0 0-8,0 0-4,0 0-4,19 35-2,-19-35-3,1 10-2,-1-10-3,0 0 0,0 15-6,0-15-6,0 0-2,-6 12 1,6-12-1,0 0 3,0 0 7,-6 9-3,6-9 9,0 0 8,0 0-4,0 0-5,0 0-3,0 0-3,0 0-2,0 0-3,0 0-5,0 0 0,11-36-5,-11 36-1,8-17-2,1 11 1,-2 1-4,-7 5-11,15-12-23,-6 11-10,-9 1-30,18 0-5,1 1-15,3 2-20,-3 2-17,10 7-32,-5 3-79,3-2-256,4 4 114</inkml:trace>
          <inkml:trace contextRef="#ctx0" brushRef="#br0" timeOffset="-1228.3128">1107-83 161,'-7'-13'148,"7"13"-30,0 0-36,0 0-27,0 0-31,0 0-32,0 0-23,0 0-61,0 0-99,0 0 44</inkml:trace>
          <inkml:trace contextRef="#ctx0" brushRef="#br0" timeOffset="-854.0477">1464 235 175,'15'-8'294,"-15"8"-27,0 0-24,0 0-26,0 0-23,0 0-23,0 0-17,0 0-16,12 6-14,-12-6-14,0 0-10,0 19-10,4-11-8,-4 10-9,-4-1-8,3 1-4,2 0-4,-2 2-9,1 6-3,-4 1-7,4-3-1,-3 2-2,1-5-5,2 4-5,-2-5-3,4-5-1,-2 1 1,5-1-6,-5-6-2,0-9-1,0 16 4,0-16-3,0 0 2,0 12 2,0-12 8,0 0-4,0 0-1,0 0-4,0 0-4,31-37 0,-16 12 1,4-1-5,3-13 4,7 3-4,-8 10-3,-1 1 0,9-8 0,-6 6-1,7-2 1,-12 7 2,-1 4 3,-2 6 3,-3 0 5,2 0-1,-6 3 3,-1 2-5,0-1 3,-7 8-4,10-8-7,-10 8 1,12-5-1,-12 5 1,0 0-4,0 0-1,0 0 2,0 0-2,10 17 1,-10-17-1,5 15 2,-3-4-7,3 4-24,-1 0-27,-1 6-42,0-6-48,3 7-63,-3-4-56,0 2-183,1-4-480,4 1 212</inkml:trace>
          <inkml:trace contextRef="#ctx0" brushRef="#br0" timeOffset="-486.0259">2320 391 82,'0'0'241,"0"0"-24,7-19-23,-2 10-20,2 0-18,1-1-12,1 2-17,4-4-10,-4 3-7,-2 0-10,6-4-7,-8 1-7,7-6-7,-5 2-5,-3-3-11,2 3-5,-2-2-7,-2 0-4,-2-1-7,0-1-2,-2 4-8,-2-4 0,3 10-3,-4-6-1,0 2-7,-6 0 2,4 5-7,-3-1-3,2 2 1,-1 1-6,-5 6 2,-1-3 0,-2 4-8,-3 4 5,-3 0 1,5 7-1,-3-3-2,4 4-3,-2 1 1,9-2 1,-5 1-5,6 1 6,-1 5-5,6-4 1,6 2 3,0 2 1,8 0-4,0-1-1,11 1 0,1 0-14,5 1-21,14 1-39,-10-8-37,12 0-44,-7 1-198,-7-11-382,0 0 169</inkml:trace>
        </inkml:traceGroup>
        <inkml:traceGroup>
          <inkml:annotationXML>
            <emma:emma xmlns:emma="http://www.w3.org/2003/04/emma" version="1.0">
              <emma:interpretation id="{FC6DB4F6-A9EF-400C-A97F-889C34AF2C10}" emma:medium="tactile" emma:mode="ink">
                <msink:context xmlns:msink="http://schemas.microsoft.com/ink/2010/main" type="inkWord" rotatedBoundingBox="11205,3465 13955,3295 13994,3930 11244,4099"/>
              </emma:interpretation>
              <emma:one-of disjunction-type="recognition" id="oneOf1">
                <emma:interpretation id="interp5" emma:lang="en-IN" emma:confidence="0">
                  <emma:literal>view</emma:literal>
                </emma:interpretation>
                <emma:interpretation id="interp6" emma:lang="en-IN" emma:confidence="0">
                  <emma:literal>+ iew</emma:literal>
                </emma:interpretation>
                <emma:interpretation id="interp7" emma:lang="en-IN" emma:confidence="0">
                  <emma:literal>+ i W</emma:literal>
                </emma:interpretation>
                <emma:interpretation id="interp8" emma:lang="en-IN" emma:confidence="0">
                  <emma:literal>+ i w</emma:literal>
                </emma:interpretation>
                <emma:interpretation id="interp9" emma:lang="en-IN" emma:confidence="0">
                  <emma:literal>v iew</emma:literal>
                </emma:interpretation>
              </emma:one-of>
            </emma:emma>
          </inkml:annotationXML>
          <inkml:trace contextRef="#ctx0" brushRef="#br0" timeOffset="869.1403">4619-150 267,'0'0'358,"-6"-17"-9,6 17-20,-5-13-24,5 13-29,-5-7-32,5 7-32,0 0-19,0 0-21,0 0-17,0 0-19,-2-15-10,2 15-14,0 0-8,0 0-14,-13 29-8,6-15 3,0 1-12,-1 4-11,1 9-11,0-5-3,-2 3-7,6 4-33,3 0-40,-5-4-39,3 0-42,2-1-44,0 0-47,0-7-51,4-1-49,-8-2-153,8-7-496,-4-8 220</inkml:trace>
          <inkml:trace contextRef="#ctx0" brushRef="#br0" timeOffset="1087.0161">4560-387 30,'-8'-17'223,"-1"2"-26,1 1-15,3 4-22,1 1-18,4 9-52,-6-12-56,6 12-26,0 0-34,0 0-44,0 0-92,0 0-175,0 0 77</inkml:trace>
          <inkml:trace contextRef="#ctx0" brushRef="#br0" timeOffset="1847.2168">5066 24 149,'0'0'223,"0"0"-13,0 0-23,0 0-19,0 0-18,32-16-15,-18 10-14,2-1-9,-1 0-10,0-2 4,2 2-10,-1-1-6,-1-4-8,0 0-10,-4 0-4,-1 0-6,-2-1-5,1-2-5,-4-4-6,-3 2-2,-4-2-8,2 1-4,-7-1 0,0 2-3,-1 0 4,1 2 4,0 0 2,4 3 5,3 12-1,-9-15-6,4 9-7,5 6-5,-8-11-1,8 11-5,0 0-1,-14-4-4,14 4 2,0 0-3,-24 16-3,12-4 0,4 1-3,-3 1 1,-2 1-3,4 1 2,2 2 1,0-2-5,4 1 3,3 0-1,0 1-2,2 1 1,1 2 1,14 0-2,0 2 0,6 2 2,0-6 0,8-1 0,12-1 1,-2 5-2,3-3-2,2-12-5,-1-1-6,-8-4-7,-4 3-3,-4-5-1,2-2 2,-9-3 4,-3-2 1,-1-3 4,6-5-4,-8 2 4,-6-3 1,4-9-2,-8 2 0,-4 3 3,2-2-1,-4-4-1,0 5 1,-4 1 2,4 1 5,0 1 2,0 2 0,0 16 5,-2-22 2,2 22 3,0-15-4,0 15 0,0-13-5,0 13-1,0 0 2,0 0-5,0 0 1,0 0-1,0 0 1,0 0 1,0 0 0,0 0-2,0 0 2,0 0-2,-12 41 1,12-30 2,0-11 1,4 24-2,-4-6-1,2-8 3,3 9-1,2-5-3,1 0 4,2 0 1,-1-3-1,3 5 5,5-3-5,-2-5 1,2-1-3,2 1 0,5-1 4,-3-4 5,-1 2-3,1-5-1,1-2 2,-2-4 2,-3 1-2,0-6 4,2 0-5,-2-2 4,-3 3 1,-2-5 11,2 1-5,-6 2 4,1 0 3,4 2 13,-6 0 5,-2 2-1,-5 8-5,10-7-4,-10 7-2,9-9-4,-9 9-8,0 0 2,9-7-3,-9 7-3,0 0-2,0 0-2,0 0-1,11 19-2,-11-19 1,14 12 0,-10-2 2,4-3-4,1 1 5,6 0-5,0-1 3,-3-2 1,4-2-5,-3 2 4,4-6 12,-1 1 13,-16 0 8,27-12 0,-15 4-3,0-2-3,0-4-2,-2 2-7,1-7-3,-3 2 2,-1 1-13,0-2-24,0 0-3,-4-1-11,2 0-17,-3 2-25,3 4-18,-3 1-17,-2-1-14,0 13-19,0-18-23,0 18-35,0 0-30,-9-17-32,-1 14-134,-9-2-420,0 4 186</inkml:trace>
          <inkml:trace contextRef="#ctx0" brushRef="#br0" timeOffset="448.8864">3654-120 130,'-2'-11'199,"2"11"-20,0 0-20,-10-8-19,10 8-17,0 0-12,0 0-12,0 0-7,0 0-12,0 0-5,0 0-9,0 0-5,10 42-7,-3-26-3,1-1-6,3-2-4,4 5-1,5 1-2,4 2-3,9 4-9,11-2-7,2-3-9,0 2-20,4-1-20,3-6-31,-4-7-11,4 4-30,-7-1-13,-1-6-12,-9-1-99,-6-4-246,-6-4 109</inkml:trace>
          <inkml:trace contextRef="#ctx0" brushRef="#br0" timeOffset="622.6301">4277-167 112,'-9'-13'179,"3"3"0,0-2 4,1 4-3,5 8-8,-12-17-9,12 17-16,-8-8 4,8 8-15,-7-11-18,7 11-14,-8-6-5,8 6-13,0 0-10,0 0-7,-31 14-7,15-4-6,3 2-4,-3 5-6,3 0-5,-3 5-6,1-1-11,1 4-25,-1 1-27,6 2-31,1 4-37,6-2-36,2 0-34,7-1-166,2 1-358,4-5 158</inkml:trace>
        </inkml:traceGroup>
      </inkml:traceGroup>
    </inkml:traceGroup>
  </inkml:traceGroup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45.3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A1B4195-F14C-4555-A0AA-DF935F6D295A}" emma:medium="tactile" emma:mode="ink">
          <msink:context xmlns:msink="http://schemas.microsoft.com/ink/2010/main" type="inkDrawing" rotatedBoundingBox="6781,7110 7382,5441 7570,5509 6969,7178" semanticType="callout" shapeName="Other"/>
        </emma:interpretation>
      </emma:emma>
    </inkml:annotationXML>
    <inkml:trace contextRef="#ctx0" brushRef="#br0">4 1664 47,'-3'-50'158,"1"-2"-26,-1-8-9,3-14-9,3-8-11,4 0-20,7-1-3,3-8-5,5 0-9,4 3-11,1-3-16,11-3-16,18-33-12,-10 38-20,26-38-14,-23 43-30,9 4-20,2 1-86,2 8-171,4 2 75</inkml:trace>
  </inkml:traceGroup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31.3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5128A90-B81F-4FF3-B666-D24C527FA89D}" emma:medium="tactile" emma:mode="ink">
          <msink:context xmlns:msink="http://schemas.microsoft.com/ink/2010/main" type="writingRegion" rotatedBoundingBox="6076,7157 6966,7157 6966,7736 6076,7736">
            <msink:destinationLink direction="with" ref="{12D34003-9A05-4D2C-A410-F75B82A7D980}"/>
          </msink:context>
        </emma:interpretation>
      </emma:emma>
    </inkml:annotationXML>
    <inkml:traceGroup>
      <inkml:annotationXML>
        <emma:emma xmlns:emma="http://www.w3.org/2003/04/emma" version="1.0">
          <emma:interpretation id="{57D864FB-9C8E-408E-85B5-B4ECC126AE18}" emma:medium="tactile" emma:mode="ink">
            <msink:context xmlns:msink="http://schemas.microsoft.com/ink/2010/main" type="paragraph" rotatedBoundingBox="6076,7157 6966,7157 6966,7736 6076,7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3534C5-7B0B-4186-B926-396B49E31227}" emma:medium="tactile" emma:mode="ink">
              <msink:context xmlns:msink="http://schemas.microsoft.com/ink/2010/main" type="line" rotatedBoundingBox="6076,7157 6966,7157 6966,7736 6076,7736"/>
            </emma:interpretation>
          </emma:emma>
        </inkml:annotationXML>
        <inkml:traceGroup>
          <inkml:annotationXML>
            <emma:emma xmlns:emma="http://www.w3.org/2003/04/emma" version="1.0">
              <emma:interpretation id="{023EDA13-762D-436D-8CCC-7AEB7337FF9D}" emma:medium="tactile" emma:mode="ink">
                <msink:context xmlns:msink="http://schemas.microsoft.com/ink/2010/main" type="inkWord" rotatedBoundingBox="6076,7157 6966,7157 6966,7736 6076,7736">
                  <msink:destinationLink direction="with" ref="{06D1B849-0EF4-469D-A52C-E232B60BC6EB}"/>
                  <msink:destinationLink direction="with" ref="{6853EFB1-5011-4574-ABD5-5EAA7D085932}"/>
                </msink:context>
              </emma:interpretation>
              <emma:one-of disjunction-type="recognition" id="oneOf0">
                <emma:interpretation id="interp0" emma:lang="en-IN" emma:confidence="0">
                  <emma:literal>I.</emma:literal>
                </emma:interpretation>
                <emma:interpretation id="interp1" emma:lang="en-IN" emma:confidence="0">
                  <emma:literal>I. .</emma:literal>
                </emma:interpretation>
                <emma:interpretation id="interp2" emma:lang="en-IN" emma:confidence="0">
                  <emma:literal>I</emma:literal>
                </emma:interpretation>
                <emma:interpretation id="interp3" emma:lang="en-IN" emma:confidence="0">
                  <emma:literal>-I. .</emma:literal>
                </emma:interpretation>
                <emma:interpretation id="interp4" emma:lang="en-IN" emma:confidence="0">
                  <emma:literal>t. .</emma:literal>
                </emma:interpretation>
              </emma:one-of>
            </emma:emma>
          </inkml:annotationXML>
          <inkml:trace contextRef="#ctx0" brushRef="#br0">-4 18 36,'0'0'101,"0"0"-11,-8-7-16,8 7-5,0 0-8,0 0-8,0 0-6,0 0 2,0 0-9,0 0-8,0 0 6,0 0-16,0 0 8,0 0-1,0 0-6,0 0-2,0 0-6,0 0 5,0 0-12,0 0 12,0 0-14,0 0 1,0 0-4,0 0 10,0 0-3,0 0-4,0 0 0,0 0 2,0 0-4,0 0-5,31-10-7,-31 10-11,17-2-2,-17 2-10,27 2-5,-8 0-19,1 1-6,2-2-58,1 4-128,-1-2 57</inkml:trace>
          <inkml:trace contextRef="#ctx0" brushRef="#br0" timeOffset="46287.4555">171 39 19,'0'0'61,"0"0"-8,0 0 1,-11-10-5,11 10 1,0 0-4,-10-7-7,10 7 6,0 0-2,-3-10 0,3 10 1,0 0-2,-9-11 2,9 11-8,0 0 1,-7-9-6,7 9 4,0 0-3,-8-8 2,8 8-1,0 0-1,-10-8-1,10 8 7,0 0-4,0 0-4,-9-10-5,9 10 4,0 0-1,0 0 3,-9-10-1,9 10 2,0 0 2,0 0-9,-8-12 3,8 12-6,0 0 4,0 0 8,-9-6-8,9 6-5,0 0 2,-6-10-9,6 10 1,0 0 5,0 0-12,0 0 4,0 0-12,0 0 8,-7-9-4,7 9 0,0 0-6,0 0-7,0 0 1,0 0-14,0 0-12,0 0-2,0 0-4,0 0-5,0 0-14,0 0-3,0 0-9,0 0-14,0 0 1,0 0-80,0 0-175,17-12 77</inkml:trace>
          <inkml:trace contextRef="#ctx0" brushRef="#br0" timeOffset="24620.6158">201-158 29,'0'0'46,"0"0"3,0 0-9,0 0-5,0 0-9,0 0-11,0 0-2,0 0-13,28-13-10,-28 13-31,0 0-44,24 0 20</inkml:trace>
          <inkml:trace contextRef="#ctx0" brushRef="#br0" timeOffset="25665.6724">309 22 30,'0'0'74,"0"0"-7,0 0-8,0 0-4,0 0-4,0 0-6,0 0-7,-19 4 1,19-4-3,0 0-8,-20 1 2,20-1-4,-14 7-8,14-7 5,-17 6-8,8-4 1,9-2-10,-15 9-6,10-3-15,5-6-8,-9 6-2,9-6-2,0 0-7,0 0-15,0 16-32,0-16-87,0 0 38</inkml:trace>
          <inkml:trace contextRef="#ctx0" brushRef="#br0" timeOffset="1028.7872">232 342 18,'0'0'74,"0"0"-5,0 0-6,0 0-9,0 0 0,0 0-2,21-25-5,-21 25-8,0 0 1,0 0-10,0 0-1,0 0-7,0 0-3,0 0-1,0 0-5,0 0-10,0 0 1,0 0-13,0 0 1,0 0-3,0 0 2,0 0-3,0 0 1,0 0-3,0 0 0,0 0-1,0 0-1,0 0-1,0 0 1,0 0 2,15-7-3,-15 7-14,10-4-10,-10 4-25,19-4-71,-9-1 32</inkml:trace>
          <inkml:trace contextRef="#ctx0" brushRef="#br0" timeOffset="45744.7962">878 408 67,'-26'0'77,"26"0"4,0 0-2,0 0-12,0 0-1,0 0-4,0 0-4,-15-6-2,15 6-7,0 0 1,0 0-13,0 0 10,0 0-2,0 0-8,0 0-2,0 0 4,0 0-14,-14 0-1,14 0-1,0 0 4,0 0-4,-12-6-4,12 6 0,0 0-7,-10-8-4,10 8 2,0 0-12,0 0 3,-14-13-25,14 13-26,0 0-25,0 0-91,0 0-179,-10-21 80</inkml:trace>
        </inkml:traceGroup>
      </inkml:traceGroup>
    </inkml:traceGroup>
  </inkml:traceGroup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42.0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9F7ED3C-853F-43C4-BC99-470F63D4B838}" emma:medium="tactile" emma:mode="ink">
          <msink:context xmlns:msink="http://schemas.microsoft.com/ink/2010/main" type="writingRegion" rotatedBoundingBox="13015,6846 13834,5522 14284,5800 13465,7124"/>
        </emma:interpretation>
      </emma:emma>
    </inkml:annotationXML>
    <inkml:traceGroup>
      <inkml:annotationXML>
        <emma:emma xmlns:emma="http://www.w3.org/2003/04/emma" version="1.0">
          <emma:interpretation id="{F5BE2B10-F5A0-4E4E-AFE8-ECFD0F0F7E31}" emma:medium="tactile" emma:mode="ink">
            <msink:context xmlns:msink="http://schemas.microsoft.com/ink/2010/main" type="paragraph" rotatedBoundingBox="13015,6846 13834,5522 14284,5800 13465,7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E610CF-3EE7-40BA-AFD8-E1FCBE0C09C2}" emma:medium="tactile" emma:mode="ink">
              <msink:context xmlns:msink="http://schemas.microsoft.com/ink/2010/main" type="line" rotatedBoundingBox="13015,6846 13834,5522 14284,5800 13465,7124"/>
            </emma:interpretation>
          </emma:emma>
        </inkml:annotationXML>
        <inkml:traceGroup>
          <inkml:annotationXML>
            <emma:emma xmlns:emma="http://www.w3.org/2003/04/emma" version="1.0">
              <emma:interpretation id="{5C8A7463-F82D-49C2-81E8-81D4F048AFCE}" emma:medium="tactile" emma:mode="ink">
                <msink:context xmlns:msink="http://schemas.microsoft.com/ink/2010/main" type="inkWord" rotatedBoundingBox="13015,6846 13337,6325 13787,6603 13465,7124"/>
              </emma:interpretation>
              <emma:one-of disjunction-type="recognition" id="oneOf0">
                <emma:interpretation id="interp0" emma:lang="en-IN" emma:confidence="0">
                  <emma:literal>6</emma:literal>
                </emma:interpretation>
                <emma:interpretation id="interp1" emma:lang="en-IN" emma:confidence="0">
                  <emma:literal>X</emma:literal>
                </emma:interpretation>
                <emma:interpretation id="interp2" emma:lang="en-IN" emma:confidence="0">
                  <emma:literal>x</emma:literal>
                </emma:interpretation>
                <emma:interpretation id="interp3" emma:lang="en-IN" emma:confidence="0">
                  <emma:literal>A</emma:literal>
                </emma:interpretation>
                <emma:interpretation id="interp4" emma:lang="en-IN" emma:confidence="0">
                  <emma:literal>&lt;</emma:literal>
                </emma:interpretation>
              </emma:one-of>
            </emma:emma>
          </inkml:annotationXML>
          <inkml:trace contextRef="#ctx0" brushRef="#br0">-3522 3428 56,'0'0'108,"0"0"-8,0 0-1,0 0-20,0 0-7,0 0-9,0 0 4,10 5-23,-10-5-9,12 3-27,-12-3-42,19 7-83,-9-4-125,2 1 55</inkml:trace>
          <inkml:trace contextRef="#ctx0" brushRef="#br0" timeOffset="-381887.4984">-3363 3252 37,'0'0'126,"0"0"-7,0 0 3,0 0-12,0 0 1,0 0-9,0-17 4,0 17-5,0 0-8,0 0-5,0 0-11,0 0-9,0 0-5,0 0-10,0 0-5,0 0-7,0 0-1,0 0-10,0 0 0,0 0-5,0 0 3,-32 34-5,21-20 0,-1 2-1,-1 9 5,1-2 3,0-5-8,-2 5 6,-1-1-2,4 1-4,-2 3 1,4-1-6,1 0 2,-1-5-1,4 0 0,-2-1-3,0 6 2,6-5-2,-1-3-6,0 3 9,4-5-6,-2 4 13,3-4 3,3 1 3,0-4 8,1-1 3,2 2 1,1-5-4,4 4 0,3-4 1,1-1-1,5-1-6,-6 1 0,-2-3 0,6 1-2,-3-2-3,1-2-3,2 1 4,-3-4-2,-6 2 2,-12 0 2,23-1 0,-10-3-2,4 0 3,-3 1-6,-14 3 10,15-6-12,-3 3 3,-12 3-3,12-5-1,-12 5 1,16-1 2,-16 1-2,0 0-4,13-6-2,-13 6-2,0 0-4,0 0 0,0 0-2,14 0-3,-14 0 5,0 0-7,0 0 3,0 0-2,0 0-3,0 0-3,0 0 12,-27 24-6,16-20-2,11-4 1,-20 10-3,15-5 5,-7 0-1,12-5 1,-21 7-3,11-6 2,10-1-1,-22 7 4,8-6-8,14-1 5,-27-1-2,13-1 1,-3-3-3,-2 0 4,2 2-4,0-4 13,2-1-13,0 1 1,-3-4 0,8 2 7,-3-1-9,1-2-1,0 0 3,3-1 3,1-6-4,-4 4-2,3-5 2,2 1-3,0-6 0,2 0 0,0 4 7,3-5-8,2 2-3,0 3 5,2-1 0,3-4 2,0 1-6,6-1 7,-3 2-4,2-3-1,6 2-2,-1 2 0,-3 7 0,3-2-4,-3 3 2,6-6-4,-3 2-3,-5 7 2,6-2-8,-6 4-5,0-2-11,-1 7-15,-1-2-24,-1 1-25,-7 6-29,8-10-26,-8 10-29,0 0-14,11-5-4,-11 5-143,0 0-370,0 0 163</inkml:trace>
        </inkml:traceGroup>
        <inkml:traceGroup>
          <inkml:annotationXML>
            <emma:emma xmlns:emma="http://www.w3.org/2003/04/emma" version="1.0">
              <emma:interpretation id="{4F93CCFF-0887-406D-A0DE-FB9E37EAF6C6}" emma:medium="tactile" emma:mode="ink">
                <msink:context xmlns:msink="http://schemas.microsoft.com/ink/2010/main" type="inkWord" rotatedBoundingBox="13862,5885 14017,5635 14091,5681 13937,5932"/>
              </emma:interpretation>
              <emma:one-of disjunction-type="recognition" id="oneOf1">
                <emma:interpretation id="interp5" emma:lang="en-IN" emma:confidence="0">
                  <emma:literal>a</emma:literal>
                </emma:interpretation>
                <emma:interpretation id="interp6" emma:lang="en-IN" emma:confidence="0">
                  <emma:literal>s</emma:literal>
                </emma:interpretation>
                <emma:interpretation id="interp7" emma:lang="en-IN" emma:confidence="0">
                  <emma:literal>.</emma:literal>
                </emma:interpretation>
                <emma:interpretation id="interp8" emma:lang="en-IN" emma:confidence="0">
                  <emma:literal>E</emma:literal>
                </emma:interpretation>
                <emma:interpretation id="interp9" emma:lang="en-IN" emma:confidence="0">
                  <emma:literal>p</emma:literal>
                </emma:interpretation>
              </emma:one-of>
            </emma:emma>
          </inkml:annotationXML>
          <inkml:trace contextRef="#ctx0" brushRef="#br0" timeOffset="-381256.7754">-2714 2508 17,'0'0'175,"0"0"-7,2-15-8,-2 15-8,1-12-5,-1 12-15,0 0 1,0 0-12,0 0-7,0 0-16,0-13-7,0 13-12,0 0-8,0 0-10,0 0-6,0 0-12,0 0-1,0 0-5,0 0-5,0 0-1,0 0-1,0 0-9,-10 37 3,10-37 0,-5 23-6,2-7-1,-3-5-3,1 6-1,0-3-2,0 4 0,3 2 1,-1-10 2,0 8-3,3-5-3,-2-2-2,2-11 2,-5 24-1,5-24-2,-5 12 1,5-12-3,0 0 3,0 15 2,0-15 2,0 0-1,0 0 1,0 0 4,-4 9-1,4-9-2,0 0-2,0 0-4,0 0 4,0 0-1,7-40-4,0 26 3,-4-4-7,4-1 20,-2 2-6,0-2 0,0 2 16,2 1 6,-3-4 8,3 5-1,-2 3 1,0-1 1,-2 5 1,2 0-1,-5 8 2,7-19-3,-7 19-4,5-9-6,-5 9-5,5-12-3,-5 12-5,0 0-4,0 0-4,2-12-3,-2 12-5,0 0 1,0 0-1,0 0-5,0 0-17,0 0-19,-17 44-26,8-28-34,1 4-30,-2 3-41,-2 3-46,-4 5-172,4-10-416,-3 6 185</inkml:trace>
        </inkml:traceGroup>
      </inkml:traceGroup>
    </inkml:traceGroup>
  </inkml:traceGroup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36.2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A6CD8B5-90AA-4F76-A8AE-9E19DC0CE4BA}" emma:medium="tactile" emma:mode="ink">
          <msink:context xmlns:msink="http://schemas.microsoft.com/ink/2010/main" type="inkDrawing" rotatedBoundingBox="13929,7231 13943,7269 13933,7273 13918,7234" shapeName="Other"/>
        </emma:interpretation>
      </emma:emma>
    </inkml:annotationXML>
    <inkml:trace contextRef="#ctx0" brushRef="#br0">-2782 4035 63,'0'0'56,"0"0"-1,0 0-1,-7 13-4,7-13-10,0 0 1,0 0 6,0 0-6,0 0-6,0 0-2,0 0-2,0 0 1,0 0 2,13 19 1,-13-19 2,0 0-5,0 0-12,0 0 7,0 0 5,0 0-16,0 0 6,0 0-3,0 0-2,0 0 2,0 0-7,0 0-5,0 0 1,0 0-12,0 0-6,0 0-11,0 0-11,6 8-11,-6-8-31,0 0-49,0 0-131,0 0 58</inkml:trace>
  </inkml:traceGroup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57.9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BEC6440-D68A-411B-956F-D41C929C6F5A}" emma:medium="tactile" emma:mode="ink">
          <msink:context xmlns:msink="http://schemas.microsoft.com/ink/2010/main" type="inkDrawing" rotatedBoundingBox="13587,7966 13643,8014 13631,8029 13575,7981" shapeName="Other"/>
        </emma:interpretation>
      </emma:emma>
    </inkml:annotationXML>
    <inkml:trace contextRef="#ctx0" brushRef="#br0">58 46 17,'0'0'61,"0"0"-7,0 0-1,0 0-5,0 0-4,0 0-9,0 0 0,0 0-4,0 0-1,0 0-3,0 0-3,-7-20-2,7 20 1,0 0 2,0 0-2,0 0 16,0 0-6,0 0-4,0 0 3,0 0 3,0 0-6,0 0-1,0 0-3,0 0 6,0 0-13,0 0 7,0 0-13,0 0 10,0 0-6,0 0 1,0 0 8,0 0-14,0 0-2,0 0 2,0 0 3,0 0-3,0 0-4,0 0-2,0 0 6,0 0-10,0 0 14,0 0 0,0 0 7,0 0-6,0 0 9,0 0 2,0 0 4,0 0-9,0 0 6,0 0-3,0 0 3,0 0-1,0 0-2,0 0 0,0 0-6,0 0 2,0 0-6,0 0-3,0 0 5,0 0-5,0 0 5,0 0-3,0 0-5,0 0-4,0 0 4,0 0 2,0 0 0,0 0-3,0 0 4,0 0 4,0 0 1,0 0 0,0 0 5,0 0-8,0 0 6,0 0 0,0 0 2,-8-12-1,8 12-10,0 0 3,0 0 1,0 0-2,0 0-4,0 0-4,0 0 8,0 0-3,0 0-2,0 0 6,0 0-5,0 0-4,0 0 2,-7-9-5,7 9 6,0 0-2,0 0-3,0 0-1,0 0 6,0 0-3,0 0-3,0 0 5,0 0-5,0 0-7,0 0-16,0 0-15,-12-7-21,12 7-23,0 0-23,0 0-23,0 0-123,0 0-269,-24 2 119</inkml:trace>
  </inkml:traceGroup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03.0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CDF95C9-05CF-40BE-8065-62420FB5B967}" emma:medium="tactile" emma:mode="ink">
          <msink:context xmlns:msink="http://schemas.microsoft.com/ink/2010/main" type="inkDrawing" rotatedBoundingBox="19649,1174 21359,976 21380,1152 19669,1349" semanticType="callout" shapeName="Other">
            <msink:sourceLink direction="from" ref="{612ADDC0-A352-4432-A9F1-745E96046B6C}"/>
            <msink:sourceLink direction="to" ref="{C7FEF27A-4F71-4C0B-A87C-BF7AAC67C684}"/>
          </msink:context>
        </emma:interpretation>
      </emma:emma>
    </inkml:annotationXML>
    <inkml:trace contextRef="#ctx0" brushRef="#br0">633 57 81,'0'0'84,"0"0"-14,0 0 1,0 0 0,0 0-4,0 0 5,0 0-1,0 0-4,0 0-2,0 0-3,0 0 0,0 0-7,0 0-8,0 0-4,0 0-1,0 0-3,0 0 1,0 0-3,0 0-10,0 0 1,0 0-6,0 0 9,0 0-3,53-6-4,-34 6 11,10-2 3,2 1-4,1-4 3,18-1-1,-18 3-5,21 2 7,-5-8-13,-10 8-1,11 1 2,-1 0-3,-4-2-4,2 4-1,-10-2 0,-3 0 2,-3 5-11,-1-5 2,1 0-2,-8 1-1,0 4 0,-3-2-5,0-3 3,-8 4-2,3-4 3,-14 0 0,19 2-2,-19-2 7,15 0-5,-15 0-7,0 0 6,16 5-2,-16-5-4,0 0 0,13 0 1,-13 0 5,0 0 1,0 0-3,0 0 2,0 0-3,0 0-1,0 0 3,0 0 4,0 0 0,0 0-1,0 0 3,0 0-5,0 0 0,0 0 1,0 0 2,0 0-5,0 0-1,0 0-4,-48-14 2,33 9-1,-2 0 2,-2 4 2,0-5-5,-10 3 1,-1-2 4,-1 0-7,-5 5 1,2-3-4,-14 2 2,11 1-5,-6 1 1,-7-1 3,1 7-1,1-6-5,5 3 9,-6 0-1,4 2 0,-2 4-2,12-2 2,-2-5-3,3 5 1,-1 2 1,0-3-5,2 3-2,-1 0 8,5-2-5,-3 2 6,1-1-11,2 2 6,-2-1 3,2-2 6,2 2-8,4-3 4,-4 1-3,1 2 2,-1-2-4,5-3 6,-2 3-2,-2 4 6,6-5-3,-2 1 2,5-2-4,0 0-1,1-3 2,3 3-3,1-1-2,0-2 7,0 1-4,12-4 7,-14 3-5,14-3 2,0 0-2,-15 5 8,15-5-6,0 0-2,0 0 0,-9 3-3,9-3 6,0 0 7,0 0-11,0 0-3,0 0 1,0 0 3,0 0-5,43-16 1,-33 9 8,7 1 0,2-2-3,10 1-3,-3-3 0,1 1 5,-7 4-4,13-6 4,-2 6-7,-4-3 8,2 0-7,-2-2 5,4 3-1,0-3-3,-1 2 4,1-2-1,0 0-2,0 5 2,5-3-4,-9 0 3,7-1-1,-3 2 2,3-2 0,14 3 8,-2-2-13,0 0 0,4 2 0,-4 0 6,3 3 2,1-3-3,-2 2 7,1 4-2,-3-4-11,0 4 6,2 1 2,-12 1 2,8 4-3,-6-2 0,0-3 2,-8 6-2,3-5-1,-6 4-1,2-3-1,-10 2 1,1-3 4,1 7-1,-4-6 2,-2 3-4,-4-3 11,0 2-11,0-3-2,-11-2 5,19 9-1,-19-9-2,11 3-3,-11-3 3,12 0-1,-12 0 10,0 0 3,0 0 6,0 0 4,0 0 3,14 1 1,-14-1 8,0 0-14,0 0 12,0 0-18,0 0 0,0 0-3,0 0 2,-41-8 4,41 8-2,-31-8-7,14 3 1,2-2-4,-7 3 1,5-2 1,-4 0-5,-1-1 4,3 2-1,-3 3-4,1-3 5,4 2-4,4-2-1,-1 4 3,14 1-2,-22-7-1,13 3 2,9 4-5,-17-1 4,17 1-2,-13-7 2,13 7-6,0 0-7,-14-1-17,14 1-27,0 0-26,-19 0-35,19 0-44,-29 9-120,14-5-302,-14 4 134</inkml:trace>
  </inkml:traceGroup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06.8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EFC99D4-0DF7-4EBE-BE5E-FAF1A0E35340}" emma:medium="tactile" emma:mode="ink">
          <msink:context xmlns:msink="http://schemas.microsoft.com/ink/2010/main" type="writingRegion" rotatedBoundingBox="22461,349 21951,1256 21504,1005 22014,98"/>
        </emma:interpretation>
      </emma:emma>
    </inkml:annotationXML>
    <inkml:traceGroup>
      <inkml:annotationXML>
        <emma:emma xmlns:emma="http://www.w3.org/2003/04/emma" version="1.0">
          <emma:interpretation id="{F3890744-39A2-459F-9FF0-BB08DB863D67}" emma:medium="tactile" emma:mode="ink">
            <msink:context xmlns:msink="http://schemas.microsoft.com/ink/2010/main" type="paragraph" rotatedBoundingBox="22461,349 21951,1256 21504,1005 22014,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0B5833-F83B-4EBB-81A9-E32AF500EF69}" emma:medium="tactile" emma:mode="ink">
              <msink:context xmlns:msink="http://schemas.microsoft.com/ink/2010/main" type="line" rotatedBoundingBox="22461,349 21951,1256 21504,1005 22014,98"/>
            </emma:interpretation>
          </emma:emma>
        </inkml:annotationXML>
        <inkml:traceGroup>
          <inkml:annotationXML>
            <emma:emma xmlns:emma="http://www.w3.org/2003/04/emma" version="1.0">
              <emma:interpretation id="{B5507741-1039-403A-BD4B-10BD81ABA40E}" emma:medium="tactile" emma:mode="ink">
                <msink:context xmlns:msink="http://schemas.microsoft.com/ink/2010/main" type="inkWord" rotatedBoundingBox="22461,349 21951,1256 21504,1005 22014,98"/>
              </emma:interpretation>
              <emma:one-of disjunction-type="recognition" id="oneOf0">
                <emma:interpretation id="interp0" emma:lang="en-IN" emma:confidence="0">
                  <emma:literal>is</emma:literal>
                </emma:interpretation>
                <emma:interpretation id="interp1" emma:lang="en-IN" emma:confidence="0">
                  <emma:literal>was</emma:literal>
                </emma:interpretation>
                <emma:interpretation id="interp2" emma:lang="en-IN" emma:confidence="0">
                  <emma:literal>it</emma:literal>
                </emma:interpretation>
                <emma:interpretation id="interp3" emma:lang="en-IN" emma:confidence="0">
                  <emma:literal>is,</emma:literal>
                </emma:interpretation>
                <emma:interpretation id="interp4" emma:lang="en-IN" emma:confidence="0">
                  <emma:literal>"is</emma:literal>
                </emma:interpretation>
              </emma:one-of>
            </emma:emma>
          </inkml:annotationXML>
          <inkml:trace contextRef="#ctx0" brushRef="#br0">5 73 42,'0'-14'196,"0"14"-12,0 0-21,0 0-14,0 0-8,0 0-11,0-14-15,0 14-8,0 0-8,0 0-9,0 0-12,0 0-9,0 0-6,0 0-6,0 0-7,0 0-8,0 0 0,0 0-6,0 0-6,0 0 1,0 0-5,0 0-10,0 0 10,0 0-4,0 0-2,-12 36-5,12-36-3,0 0 4,0 0-6,11 22-3,-11-22-5,1 8-2,-1-8-2,0 0-7,0 0-5,4 12-2,-4-12 4,0 0-5,0 0 7,0 0-3,0 0 4,0 0 0,0 0 5,0 0-3,0 0 5,0 0-1,13-28-2,-13 16 0,4-4 1,-4 16 13,5-20 13,-2 10 12,-3 10 3,4-12 5,-4 12-6,3-14 10,-3 14-4,0 0-3,4-12-1,-4 12-4,0 0-3,0 0-7,0 0-2,0 0-5,0 0 0,0 0-5,0 0-2,0 0 1,0 0-6,0 0-1,0 0 2,0 0-3,0 0 1,0 0-14,0 0-15,0 0-1,12 38-22,-12-28-31,3 5-26,-3 4-34,0 1-39,-7 8-136,-1-5-339,-3-1 150</inkml:trace>
          <inkml:trace contextRef="#ctx0" brushRef="#br0" timeOffset="529.1508">31 0 98,'0'0'156,"0"0"-25,0 0-6,0 0-19,0 0-19,0 0 0,0 0-10,0 0-12,0 0-2,0 0-6,10 45-11,-10-25-15,-3 10-15,3-1-11,-4 3-17,-1 11-31,-2-2-5,7 6-31,-6-6-83,-1 3-175,3-10 78</inkml:trace>
          <inkml:trace contextRef="#ctx0" brushRef="#br0" timeOffset="-567.0714">-227 497 73,'9'-10'92,"-9"10"0,0 0-11,3-18 22,-3 18 4,0 0-18,0-15 0,0 15-7,0 0-1,0-14 2,0 14 3,0 0 1,-8-18-5,8 18-1,0 0-1,-6-8-7,6 8-8,-5-11-7,5 11-7,-15-9-5,15 9-4,-14-8-1,14 8-3,-15-7-3,15 7-6,-14-3 0,14 3-8,-15-2 0,15 2-4,0 0-5,-19 4 1,19-4-2,-15 8 2,8-2-2,-2 1-4,-1 6 4,-2 1-5,5 0 2,-3 0-2,1 2 6,3 2-7,-8-1-1,5 1 3,1 2 2,3 1-6,0 5-2,1-2-2,1 1 1,-2-2 8,5-3-3,-2 1-3,2-1 3,0-1-6,2-1 7,-1 1-3,6-4 1,-7 1 0,7-2-4,0 0 5,-2-1-4,5-6 2,-1 2-1,-2 3 1,3-9 0,5 4-6,-4-2-2,6-2 3,-4 0 6,6 0 3,-7-3 1,5 3-2,2-3 1,-4 0-5,2-3 1,-17 3 0,31-1-4,-24-4 4,5 2-3,0-1 5,-12 4-3,17-3 4,-17 3 1,12-5-4,-12 5 1,12-3 3,-12 3 6,0 0 8,13-5 0,-13 5-4,0 0 6,0 0-1,7-8-2,-7 8-4,0 0 0,0 0 0,0 0-2,0 0-1,0 0-7,0 0 6,0 0-6,0 0 4,0 0-3,0 0-7,0 0 5,0 0-5,0 0 0,-44 16 1,27-9 4,1 1-2,4-3 2,1-1-5,-3-1 4,-3 2-4,5-2 0,3-2 3,9-1-4,-25 5-8,9-1 0,3-2 2,-3-2-3,-3 0-3,2-2 1,0-2 1,-1 3-3,0-4 9,3-2-3,-2 0-4,2 1-6,-1-4 5,1 3 4,1-7-6,2-1 8,-3-3-7,8 1-1,-5-3 6,5 5-3,0-6 3,6-1-1,1 6-3,0-4 3,0 1 2,1 2-3,3-2-2,-1 3-4,6 3-1,-2-2-3,3 2-7,5 1-11,-1-2-11,1 5-22,1-3-15,6 4-28,-3 3-9,3-5-12,0 5-112,-3-3-269,3 3 120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5:46.73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3D0D784-9548-45F5-B5FA-E0EBBAB2D9BB}" emma:medium="tactile" emma:mode="ink">
          <msink:context xmlns:msink="http://schemas.microsoft.com/ink/2010/main" type="writingRegion" rotatedBoundingBox="20769,7666 21662,7666 21662,9540 20769,9540"/>
        </emma:interpretation>
      </emma:emma>
    </inkml:annotationXML>
    <inkml:traceGroup>
      <inkml:annotationXML>
        <emma:emma xmlns:emma="http://www.w3.org/2003/04/emma" version="1.0">
          <emma:interpretation id="{D74C1F31-E9CD-43DA-AB66-AC80C0EFF1D9}" emma:medium="tactile" emma:mode="ink">
            <msink:context xmlns:msink="http://schemas.microsoft.com/ink/2010/main" type="paragraph" rotatedBoundingBox="20769,7666 21662,7666 21662,9540 20769,95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A02222-018E-48DF-96FC-B8F1AE486235}" emma:medium="tactile" emma:mode="ink">
              <msink:context xmlns:msink="http://schemas.microsoft.com/ink/2010/main" type="line" rotatedBoundingBox="20769,7666 21662,7666 21662,9540 20769,9540"/>
            </emma:interpretation>
          </emma:emma>
        </inkml:annotationXML>
        <inkml:traceGroup>
          <inkml:annotationXML>
            <emma:emma xmlns:emma="http://www.w3.org/2003/04/emma" version="1.0">
              <emma:interpretation id="{F5AF7C84-6BAB-40E6-A6C7-061924B3AF6E}" emma:medium="tactile" emma:mode="ink">
                <msink:context xmlns:msink="http://schemas.microsoft.com/ink/2010/main" type="inkWord" rotatedBoundingBox="20769,7666 21662,7666 21662,9540 20769,9540"/>
              </emma:interpretation>
              <emma:one-of disjunction-type="recognition" id="oneOf0">
                <emma:interpretation id="interp0" emma:lang="en-IN" emma:confidence="0">
                  <emma:literal>y</emma:literal>
                </emma:interpretation>
                <emma:interpretation id="interp1" emma:lang="en-IN" emma:confidence="0">
                  <emma:literal>Y</emma:literal>
                </emma:interpretation>
                <emma:interpretation id="interp2" emma:lang="en-IN" emma:confidence="0">
                  <emma:literal>7</emma:literal>
                </emma:interpretation>
                <emma:interpretation id="interp3" emma:lang="en-IN" emma:confidence="0">
                  <emma:literal>6</emma:literal>
                </emma:interpretation>
                <emma:interpretation id="interp4" emma:lang="en-IN" emma:confidence="0">
                  <emma:literal>J</emma:literal>
                </emma:interpretation>
              </emma:one-of>
            </emma:emma>
          </inkml:annotationXML>
          <inkml:trace contextRef="#ctx0" brushRef="#br0">2 69 124,'0'-18'266,"0"18"-5,-3-13-11,3 13-14,3-15-16,-3 15-20,2-14-11,-2 14-18,0 0-10,2-13-18,-2 13-15,0 0-14,0 0-11,3-15-9,-3 15-12,0 0-12,0 0-7,0 0-3,0 0-8,0 0-7,0 0 0,0 0-8,0 0-5,0 0 3,-3 48-9,1-32 0,2 0-5,0-1 0,2 5-4,1 1 1,-1-1 0,1 0-1,4 0-1,-2-2-7,5 8 2,4-2 0,0-7 1,-2 0 1,6 3-4,-1-2 3,0-5 3,-1-2-7,3-2 1,-2-2 1,5-6-6,-3 2 23,-1-3 1,1-8 0,2 4-4,3-3 0,-6-6 3,6-3 4,0-4-10,2 0 1,-4-4 7,0 1 9,1 0 2,-1 0 8,0 3-3,0-2 2,0 5 15,-3-3 7,-7 6 9,2 3-2,-2 4 7,-5-1-8,1-2 0,-1 1-7,0 1-3,-7 8-9,8-9-10,-8 9-6,12-4-4,-12 4-12,0 0 6,0 0-4,7 27 2,-7-6-7,-3 6-4,-1 6-13,-1 10 20,-5 6-6,3 1-4,-2 1 1,3 7 0,-3 2-4,2-3 7,0 18 1,6-15-4,-3 13-5,1-13 2,-1 22-1,1-6-2,1 2 1,4-2 1,-4 0-4,-1-17 9,6 19-1,-6 0-12,3-22-6,0-6 11,0 3-2,3-4-1,-3-1-1,0-1 1,0-7-4,-5-11 4,0-4-4,2-7 3,-1 0 1,3-3-10,1-2 12,0-13 6,-7 15 4,7-15 6,-7 11 2,7-11-1,0 0 1,-26-17-4,4-5-1,-4-11-3,-4-6 4,-3-1-7,8-10-4,-6-1-6,5 0-9,-6-19-6,10 14 4,6 5-12,6 0-4,1 0-9,3 5-8,6-1-3,6 3-11,3 1-12,8 2-20,9 5-8,1 1-19,9-5-11,0 10-18,6-1-26,10-1-31,1 3-35,24-5-48,1 6-36,-20 12-251,24-8-617,-22 4 274</inkml:trace>
        </inkml:traceGroup>
      </inkml:traceGroup>
    </inkml:traceGroup>
  </inkml:traceGroup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05.3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84C3091-12D6-4962-8B00-50ECE2D1414C}" emma:medium="tactile" emma:mode="ink">
          <msink:context xmlns:msink="http://schemas.microsoft.com/ink/2010/main" type="writingRegion" rotatedBoundingBox="16840,1888 19425,3364 18771,4510 16186,3035"/>
        </emma:interpretation>
      </emma:emma>
    </inkml:annotationXML>
    <inkml:traceGroup>
      <inkml:annotationXML>
        <emma:emma xmlns:emma="http://www.w3.org/2003/04/emma" version="1.0">
          <emma:interpretation id="{A1FFD2D2-910B-409F-98E7-678C35B33DB3}" emma:medium="tactile" emma:mode="ink">
            <msink:context xmlns:msink="http://schemas.microsoft.com/ink/2010/main" type="paragraph" rotatedBoundingBox="16840,1888 19425,3364 18771,4510 16186,30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40A490-8F86-4D51-B86A-C966EE53775C}" emma:medium="tactile" emma:mode="ink">
              <msink:context xmlns:msink="http://schemas.microsoft.com/ink/2010/main" type="line" rotatedBoundingBox="16840,1888 19425,3364 18771,4510 16186,3035"/>
            </emma:interpretation>
          </emma:emma>
        </inkml:annotationXML>
        <inkml:traceGroup>
          <inkml:annotationXML>
            <emma:emma xmlns:emma="http://www.w3.org/2003/04/emma" version="1.0">
              <emma:interpretation id="{BF10DCB9-65A3-4BC3-8635-F8746EBBF46E}" emma:medium="tactile" emma:mode="ink">
                <msink:context xmlns:msink="http://schemas.microsoft.com/ink/2010/main" type="inkWord" rotatedBoundingBox="16696,2140 17221,2439 16711,3335 16186,3035"/>
              </emma:interpretation>
              <emma:one-of disjunction-type="recognition" id="oneOf0">
                <emma:interpretation id="interp0" emma:lang="en-IN" emma:confidence="0">
                  <emma:literal>it.</emma:literal>
                </emma:interpretation>
                <emma:interpretation id="interp1" emma:lang="en-IN" emma:confidence="0">
                  <emma:literal>it</emma:literal>
                </emma:interpretation>
                <emma:interpretation id="interp2" emma:lang="en-IN" emma:confidence="0">
                  <emma:literal>it,</emma:literal>
                </emma:interpretation>
                <emma:interpretation id="interp3" emma:lang="en-IN" emma:confidence="0">
                  <emma:literal>at.</emma:literal>
                </emma:interpretation>
                <emma:interpretation id="interp4" emma:lang="en-IN" emma:confidence="0">
                  <emma:literal>ot.</emma:literal>
                </emma:interpretation>
              </emma:one-of>
            </emma:emma>
          </inkml:annotationXML>
          <inkml:trace contextRef="#ctx0" brushRef="#br0">-5-856 56,'0'0'78,"0"-14"-3,0 14-1,0 0-3,0 0-7,0 0-11,0 0 5,-5-14-6,5 14 0,0 0 4,0 0 1,-11-8 4,11 8-7,0 0-4,0 0-1,0 0 0,-7-8-1,7 8-5,0 0-3,0 0-6,0 0 9,0 0-16,0 0 3,0 0-9,0 0-2,0 0-1,0 0-4,0 0-3,0 0 3,0 0-3,0 0-5,0 0 3,0 0 7,0 0-12,0 0 5,0 0 0,0 0-6,0 0 0,0 0 5,0 0 8,0 0-15,0 0 0,0 0 4,0 0-2,0 0 0,0 0-5,0 0 4,0 0 1,0 0-1,0 0 1,0 0 3,0 0-1,0 0-3,0 0 0,0 0 2,0 0-5,0 0 10,0 0-8,0 0 4,0 0 2,0 0-2,0 0 4,0 0 7,0 0-7,0 0-2,0 0 6,0 35-4,0-35-1,0 0 1,0 0-2,-1 16-1,1-16-3,0 0 0,0 0 2,1 16 15,-1-16-18,6 11-1,-6-11 4,0 0-5,0 0-2,0 16-7,0-16-6,0 0-3,0 0-2,1 12 0,-1-12-5,0 0-4,0 0-5,0 0 7,0 0-13,0 0 18,4 13-7,-4-13 3,0 0 2,0 0 7,0 0-4,0 0 0,0 0 5,0 0 4,0 0-1,0 0 3,0 0-2,0 0 4,0 0-3,0 0 14,0 0-4,0 0 5,0 0 2,0 0 8,0 0 1,0 0 1,0 0 4,0 0 8,0 0 1,0 0 4,0 0 2,0 0 0,0 0 1,0 0 6,0 0-5,0 0 3,0 0 0,0 0 0,0 0-3,0 0 1,0 0-6,0 0-4,0 0-1,0 0-4,0 0 0,0 0-3,0 0 2,0 0-2,0 0-5,0 0-2,0 0-1,0 0-4,0 0 1,0 0-1,0 0 0,0 0-5,0 0 1,0 0-2,0 0-1,0 0-1,0 0 2,-23 3-5,23-3 3,2 18 0,-4-7-2,-1 3-10,6 4-17,-3-1-15,-3 3-14,3-2-7,3 2-11,-1 6-9,0 1-5,1-4-8,-1 3-4,-2 1-3,2-1-5,6 3-79,-4-10-204,-3 4 91</inkml:trace>
          <inkml:trace contextRef="#ctx0" brushRef="#br0" timeOffset="573.7454">-92-621 58,'0'0'51,"0"-15"-6,0 15-6,0 0-2,3-13-4,-3 13-8,0 0 2,0 0-1,3-13-3,-3 13 1,0 0 2,0 0 4,0 0-7,0 0 1,4-10 5,-4 10-7,0 0 2,0 0 0,0 0-3,0 0-3,0 0 4,0 0-8,0 0 2,0 0-4,0 0-1,0 0-3,0 0 5,0 0-6,0 0 2,0 0 0,0 0 12,0 0 0,0 0 3,0 0-2,0 0 4,0 0-6,0 0 4,0 0-5,0 0 5,0 0-1,0 0-2,0 0 6,0 0-8,15 23 0,-15-23-4,0 0 4,0 0 1,5 8-6,-5-8 3,0 0-3,2 12 1,-2-12-11,0 0 9,0 0-6,0 0 3,5 13-7,-5-13 9,0 0-2,2 11-2,-2-11-16,0 0-10,5 11-9,-5-11-13,0 0-13,5 8-4,-5-8-5,0 0-7,14 4-3,-14-4-9,0 0-45,15 0-136,-15 0 60</inkml:trace>
          <inkml:trace contextRef="#ctx0" brushRef="#br0" timeOffset="-1345.8666">-101-844 88,'0'0'121,"0"0"-9,-5-12-3,5 12-2,0 0-6,-7-9-5,7 9-3,0 0-11,0 0-12,0 0-1,0 0-9,-3-12-6,3 12-4,0 0-7,0 0-9,0 0-3,0 0-8,0 0 3,0 0-7,0 0 6,0 0-9,0 0-1,0 0-2,0 0 3,0 0-2,0 0-1,0 0-6,0 0 6,0 0-15,0 0-11,0 0-19,5 36-17,-5-36-24,3 15-12,-3-15-11,2 18-99,-2-18-212,0 17 94</inkml:trace>
          <inkml:trace contextRef="#ctx0" brushRef="#br0" timeOffset="-875.9835">112-900 9,'0'0'77,"0"0"-3,0 0-12,-6-20-3,6 20-3,-9-9-2,9 9-6,-7-15-3,7 15-3,-7-9 4,7 9-10,-8-13 5,8 13-9,-9-14 4,9 14-4,-8-9 0,8 9 3,-10-9-5,10 9-8,-7-13 6,7 13-7,0 0 10,-9-10 0,9 10 3,0 0 3,-8-8-1,8 8-2,0 0-1,0 0 2,-9-10-10,9 10-2,0 0-6,0 0 1,0 0-1,0 0-7,0 0 2,0 0-3,0 0-2,0 0-1,0 0-2,0 0-6,0 0 8,0 0-3,0 0 5,0 0-2,0 0-2,0 0 3,0 0-4,-15 26-6,10-21 14,5-5-10,-5 20 2,-1-12-1,1 6-1,2-3-7,-2 3-12,3-2-13,2 0-7,-5 6-8,3-4-19,2 2-8,0 4-16,5-4-81,-1 4-185,-3-8 82</inkml:trace>
          <inkml:trace contextRef="#ctx0" brushRef="#br0" timeOffset="-1801.9553">0 139 5,'0'-25'78,"1"12"-10,-1 3 6,4-3 3,-4 13-1,0-19-6,0 19-9,0-15-6,0 15-3,0-14 3,0 14-20,0 0-2,0-15-6,0 15 1,0 0-11,0 0 4,0 0-6,0-15-11,0 15-14,0 0-6,0 0 1,0 0-4,0 0-15,0 0-5,0 0-23,0 0-48,0 0-118,0 0 52</inkml:trace>
        </inkml:traceGroup>
        <inkml:traceGroup>
          <inkml:annotationXML>
            <emma:emma xmlns:emma="http://www.w3.org/2003/04/emma" version="1.0">
              <emma:interpretation id="{F1085773-2976-4EF8-B140-24DA8B586C4E}" emma:medium="tactile" emma:mode="ink">
                <msink:context xmlns:msink="http://schemas.microsoft.com/ink/2010/main" type="inkWord" rotatedBoundingBox="17631,2340 18531,2853 18176,3475 17276,2961">
                  <msink:destinationLink direction="with" ref="{2A92405B-57DF-4090-991B-2211A3AF9689}"/>
                  <msink:destinationLink direction="with" ref="{D8A402FA-02B9-4FB5-BA84-1BBC063E97E8}"/>
                  <msink:destinationLink direction="with" ref="{C455633C-C296-4F3F-B2FD-B03F5CD029C8}"/>
                </msink:context>
              </emma:interpretation>
              <emma:one-of disjunction-type="recognition" id="oneOf1">
                <emma:interpretation id="interp5" emma:lang="en-IN" emma:confidence="0">
                  <emma:literal>b,</emma:literal>
                </emma:interpretation>
                <emma:interpretation id="interp6" emma:lang="en-IN" emma:confidence="0">
                  <emma:literal>b.</emma:literal>
                </emma:interpretation>
                <emma:interpretation id="interp7" emma:lang="en-IN" emma:confidence="0">
                  <emma:literal>b)</emma:literal>
                </emma:interpretation>
                <emma:interpretation id="interp8" emma:lang="en-IN" emma:confidence="0">
                  <emma:literal>b'</emma:literal>
                </emma:interpretation>
                <emma:interpretation id="interp9" emma:lang="en-IN" emma:confidence="0">
                  <emma:literal>b</emma:literal>
                </emma:interpretation>
              </emma:one-of>
            </emma:emma>
          </inkml:annotationXML>
          <inkml:trace contextRef="#ctx0" brushRef="#br0" timeOffset="98663.509">917-844 35,'0'0'169,"0"0"-5,0 0-9,3-12-6,-3 12-12,0 0 0,0 0-5,0 0-5,0 0-3,0 0-4,0 0-4,0 0-4,0 0-4,0 0-8,0 0-6,0 0-4,0 0-2,0 0-15,0 0-1,0 0-9,0 0-7,0 0-3,0 0 10,0 0-2,0 0 4,0 0 3,12 37 0,-10-23-4,5 6-5,-5 0 3,3 5 3,-2 3-5,0 4-1,-1-1 3,-2 12-1,2-3-1,-2 0-10,0-9-6,-2-3-4,0 2-3,4 3-1,-2-3-5,0-2-8,0-3-1,0 3 2,0-1-5,2-10 7,-4 2-10,0-3-3,-3 1-21,5-1-15,5-2-26,-8-1-12,3 2-25,0-15-18,-2 20-16,4-9-11,-2-11-11,5 15-3,-5-15 10,9 10 4,-9-10 9,0 0 0,17-2 13,-17 2 10,15-13 16,-3 2 14,-3-2 7,4-2 6,-4-1 20,1 0 19,4 0 13,-2-9 20,-4 11 15,3-2 8,-3 3 22,4-6 12,-3 6 12,-3 0 6,1 2-5,2 2-2,-2-6-8,-1 7 2,0 0-4,4 0-9,-2 0-6,-8 8 1,16-9-10,-6 2 1,-10 7-4,19-5-5,-19 5-7,17 4 0,-17-4 0,24 5-4,-16 4 2,4-3 14,4 3-7,-6 3 0,3 0-6,-2 0-6,1 4-1,-2-1 2,-2-1-7,-1 1-4,0 0 24,-5 2-7,1-2-5,-8 1-6,3 2-5,-6 1-6,-1-4-14,-8 1-11,-2 4-14,-4 0-15,0-4-16,-6-1-14,0-2-16,0 3-14,-1-7-14,-1 5-15,0-8-25,7-1-29,2-2-23,0-3-196,-2 0-436,3-3 192</inkml:trace>
          <inkml:trace contextRef="#ctx0" brushRef="#br0" timeOffset="99443.1744">1626-66 220,'-9'-19'213,"9"19"-12,0 0-21,0 0-15,0 0-18,0 0-14,0 0-8,0 0-7,0 0-12,0 0-6,0 0-15,0 0-9,0 0-8,0 0 0,0 0-16,0 0-5,0 0-3,0 0 9,0 0-20,0 0-4,0 0-1,0 0-3,0 0-6,0 0 1,0 0 0,17 32-15,-17-32-20,-2 16-21,2-16-25,-5 24-23,2-11-33,-6 5-22,-1-2-41,-2 1-112,-3 5-315,-4-4 139</inkml:trace>
        </inkml:traceGroup>
        <inkml:traceGroup>
          <inkml:annotationXML>
            <emma:emma xmlns:emma="http://www.w3.org/2003/04/emma" version="1.0">
              <emma:interpretation id="{C28344D3-7141-44D2-B25E-A6C5F55618F4}" emma:medium="tactile" emma:mode="ink">
                <msink:context xmlns:msink="http://schemas.microsoft.com/ink/2010/main" type="inkWord" rotatedBoundingBox="19012,3671 19192,3774 19096,3942 18917,3840"/>
              </emma:interpretation>
              <emma:one-of disjunction-type="recognition" id="oneOf2">
                <emma:interpretation id="interp10" emma:lang="en-IN" emma:confidence="0">
                  <emma:literal>8</emma:literal>
                </emma:interpretation>
                <emma:interpretation id="interp11" emma:lang="en-IN" emma:confidence="0">
                  <emma:literal>9</emma:literal>
                </emma:interpretation>
                <emma:interpretation id="interp12" emma:lang="en-IN" emma:confidence="0">
                  <emma:literal>J</emma:literal>
                </emma:interpretation>
                <emma:interpretation id="interp13" emma:lang="en-IN" emma:confidence="0">
                  <emma:literal>&amp;</emma:literal>
                </emma:interpretation>
                <emma:interpretation id="interp14" emma:lang="en-IN" emma:confidence="0">
                  <emma:literal>*</emma:literal>
                </emma:interpretation>
              </emma:one-of>
            </emma:emma>
          </inkml:annotationXML>
          <inkml:trace contextRef="#ctx0" brushRef="#br0" timeOffset="82259.5159">2444 643 51,'0'0'78,"-12"-8"-8,12 8-6,0 0-5,0 0 2,0 0-5,-7-10-9,7 10-2,0 0 0,0 0-8,0 0-8,0 0-3,0 0 0,0 0 1,0 0-5,0 0-4,0 0 7,0 0-11,0 0 9,0 0-16,0 0 5,0 0-4,0 0 6,0 0-2,0 0-1,0 0 0,0 0 3,0 0 0,0 0-5,0 0 1,-2 33-4,2-33 4,0 0 2,-1 19-9,1-19 9,-6 13-3,6-13 6,-3 7-14,3-7 13,-10 9 6,10-9-15,-10 10 9,10-10-5,-14 5 12,14-5-5,-14 4 11,14-4-4,0 0-3,-17 0 10,17 0-4,0 0 3,0 0 1,-15-12 11,15 12-8,-7-11-7,7 11-2,-4-16-1,4 16-3,-3-15 5,3 15-2,0-19-5,0 19-5,5-14 2,-5 14-3,2-13 0,-2 13-5,0 0 3,5-13-4,-5 13 8,9-8-3,-9 8-8,0 0 2,6-7-1,-6 7 6,0 0-5,0 0 2,0 0-4,0 0-1,26 7 3,-26-7-1,7 10-1,-7-10-1,8 9 3,-8-9-4,0 0-5,11 7 16,-11-7-9,0 0 1,0 0-4,0 0 1,0 0 1,-7 19-2,7-19 4,0 0-2,-19 9 4,10-5-11,9-4 3,-17 6 9,17-6-3,-20 3-7,20-3 13,-17 0-6,17 0 5,-16-6 7,16 6 1,-12-7 1,12 7-8,-8-8 6,8 8-8,-3-12 6,3 12-2,-4-13-4,4 13-6,0-21 12,0 21 0,10-17 0,-5 6 1,1 2 0,0 1 0,-6 8-1,9-12 0,-9 12 0,12-8-4,-12 8-3,8-8-1,-8 8 3,11-3-2,-11 3-4,0 0 2,0 0-3,0 0 4,17 11-3,-17-11 1,7 8 1,-7-8 1,5 15-4,-5-15 5,3 8-5,-3-8-2,0 0 2,4 12 2,-4-12-1,0 0-1,0 0 3,0 0 2,0 0 1,0 0-2,-9 15 0,9-15-5,0 0-1,0 0 6,0 0-5,-31-15 7,31 15-2,0 0 3,-13-13-7,13 13-7,-9-7 2,9 7 0,-7-12 2,7 12-9,-7-16-9,7 16-9,-5-10-18,5 10-14,0 0-16,0-20-22,0 20-19,7-13-30,-7 13-110,7-15-279,-7 15 124</inkml:trace>
        </inkml:traceGroup>
      </inkml:traceGroup>
    </inkml:traceGroup>
  </inkml:traceGroup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15.1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9F548CF-77EF-4ECB-8AB6-888B0D561697}" emma:medium="tactile" emma:mode="ink">
          <msink:context xmlns:msink="http://schemas.microsoft.com/ink/2010/main" type="inkDrawing" rotatedBoundingBox="23607,1038 23622,1038 23622,1053 23607,1053" shapeName="Other"/>
        </emma:interpretation>
      </emma:emma>
    </inkml:annotationXML>
    <inkml:trace contextRef="#ctx0" brushRef="#br0">0 0 14,'0'0'33,"0"0"-9,0 0-21,0 0-16,0 0-13,0 0 6</inkml:trace>
  </inkml:traceGroup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07:41.8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9ED2533-F1A7-4943-82A5-588DA38D88A3}" emma:medium="tactile" emma:mode="ink">
          <msink:context xmlns:msink="http://schemas.microsoft.com/ink/2010/main" type="writingRegion" rotatedBoundingBox="5707,6587 5383,8012 4201,7743 4525,6318">
            <msink:destinationLink direction="with" ref="{CC06A21A-50A7-43E5-960D-BAE2344B7C89}"/>
          </msink:context>
        </emma:interpretation>
      </emma:emma>
    </inkml:annotationXML>
    <inkml:traceGroup>
      <inkml:annotationXML>
        <emma:emma xmlns:emma="http://www.w3.org/2003/04/emma" version="1.0">
          <emma:interpretation id="{9AAEED78-24A8-41E2-9556-3704D1D00B55}" emma:medium="tactile" emma:mode="ink">
            <msink:context xmlns:msink="http://schemas.microsoft.com/ink/2010/main" type="paragraph" rotatedBoundingBox="5707,6587 5383,8012 4201,7743 4525,63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DDBC0F-FE19-4519-AC01-2686B0D8DA4D}" emma:medium="tactile" emma:mode="ink">
              <msink:context xmlns:msink="http://schemas.microsoft.com/ink/2010/main" type="line" rotatedBoundingBox="5707,6587 5383,8012 4201,7743 4525,6318"/>
            </emma:interpretation>
          </emma:emma>
        </inkml:annotationXML>
        <inkml:traceGroup>
          <inkml:annotationXML>
            <emma:emma xmlns:emma="http://www.w3.org/2003/04/emma" version="1.0">
              <emma:interpretation id="{15BE3A7C-1498-4751-B02D-0F8306A5212A}" emma:medium="tactile" emma:mode="ink">
                <msink:context xmlns:msink="http://schemas.microsoft.com/ink/2010/main" type="inkWord" rotatedBoundingBox="5056,6439 5009,6642 4496,6525 4542,6322"/>
              </emma:interpretation>
              <emma:one-of disjunction-type="recognition" id="oneOf0">
                <emma:interpretation id="interp0" emma:lang="en-IN" emma:confidence="0">
                  <emma:literal>A</emma:literal>
                </emma:interpretation>
                <emma:interpretation id="interp1" emma:lang="en-IN" emma:confidence="0">
                  <emma:literal>^</emma:literal>
                </emma:interpretation>
                <emma:interpretation id="interp2" emma:lang="en-IN" emma:confidence="0">
                  <emma:literal>h</emma:literal>
                </emma:interpretation>
                <emma:interpretation id="interp3" emma:lang="en-IN" emma:confidence="0">
                  <emma:literal>f</emma:literal>
                </emma:interpretation>
                <emma:interpretation id="interp4" emma:lang="en-IN" emma:confidence="0">
                  <emma:literal>d</emma:literal>
                </emma:interpretation>
              </emma:one-of>
            </emma:emma>
          </inkml:annotationXML>
          <inkml:trace contextRef="#ctx0" brushRef="#br0">-900 26 48,'0'0'67,"-16"-3"-5,16 3 1,-15-3-5,15 3 1,-14-6-8,14 6-9,0 0 3,-15-2-1,15 2-9,0 0-2,0 0-10,0 0 6,0 0-7,0 0-9,0 0-1,0 0-2,0 0-12,0 0 1,0 0 4,0 0-9,68 14-1,-32-9-9,8 0-21,14-1-2,7 0-18,21-1-36,-1 1-100,2 4 45</inkml:trace>
          <inkml:trace contextRef="#ctx0" brushRef="#br0" timeOffset="414.8075">-912 163 77,'0'0'80,"0"0"11,0 0-16,-16-3-1,16 3-8,0 0-5,0 0-9,0 0-3,0 0-16,0 0-5,0 0-26,0 0-18,0 0-22,0 0-68,0 0-114,0 0 50</inkml:trace>
        </inkml:traceGroup>
        <inkml:traceGroup>
          <inkml:annotationXML>
            <emma:emma xmlns:emma="http://www.w3.org/2003/04/emma" version="1.0">
              <emma:interpretation id="{AC43CDA8-3A77-4C5F-8501-8435D10EB223}" emma:medium="tactile" emma:mode="ink">
                <msink:context xmlns:msink="http://schemas.microsoft.com/ink/2010/main" type="inkWord" rotatedBoundingBox="5470,7631 5383,8012 4201,7743 4288,7362">
                  <msink:destinationLink direction="with" ref="{69501D96-EDE9-45A2-9A73-7F9CFF1184FA}"/>
                  <msink:destinationLink direction="with" ref="{9A0FB519-CB00-4C11-AB0D-11CDA6E3B5E1}"/>
                </msink:context>
              </emma:interpretation>
              <emma:one-of disjunction-type="recognition" id="oneOf1">
                <emma:interpretation id="interp5" emma:lang="en-IN" emma:confidence="0">
                  <emma:literal>P.</emma:literal>
                </emma:interpretation>
                <emma:interpretation id="interp6" emma:lang="en-IN" emma:confidence="0">
                  <emma:literal>P,</emma:literal>
                </emma:interpretation>
                <emma:interpretation id="interp7" emma:lang="en-IN" emma:confidence="0">
                  <emma:literal>B.</emma:literal>
                </emma:interpretation>
                <emma:interpretation id="interp8" emma:lang="en-IN" emma:confidence="0">
                  <emma:literal>i,</emma:literal>
                </emma:interpretation>
                <emma:interpretation id="interp9" emma:lang="en-IN" emma:confidence="0">
                  <emma:literal>H</emma:literal>
                </emma:interpretation>
              </emma:one-of>
            </emma:emma>
          </inkml:annotationXML>
          <inkml:trace contextRef="#ctx0" brushRef="#br0" timeOffset="1704.0677">-947 1278 15,'0'0'109,"-22"-5"-5,9 3-13,13 2 1,-26-6-11,12 4-6,1-1-8,13 3-1,-33-6-6,21 5 8,-1 1-7,13 0-10,-26-2-3,14 1 0,12 1-16,-22-5 6,10 3-1,12 2-2,-22-1 3,22 1-4,-19-4-2,5 3-1,14 1-3,0 0 5,-19-2-1,19 2-6,0 0-4,-17 0 3,17 0-2,0 0-4,0 0 0,0 0-25,0 0 12,0 0 7,0 0-7,0 0 5,0 0-8,0 0 4,0 0-5,52-17 6,-20 16-2,2-1-4,14-4-2,0-1 2,5 0-9,5 2 4,-2 4-2,4 1-9,3 1-4,0 4 1,23-1-17,-23 3-4,21-3-14,-19 1-9,-2 2-7,3-2-14,-4 3-14,-1 0-89,-1-1-199,2-6 89</inkml:trace>
          <inkml:trace contextRef="#ctx0" brushRef="#br0" timeOffset="2287.7907">-846 1305 28,'-24'5'75,"4"-1"-2,-2 5-10,1-4-1,-1-2-5,0 4 1,-2-2 2,2-2-2,-1 2 2,1 0-3,0 1 4,7-4-4,-2 0 7,1-1-9,1 3 2,15-4-6,-22 0 3,22 0-4,-19 3 2,19-3 3,-12 0-2,12 0-6,0 0-3,-17 0 7,17 0-9,0 0-3,0 0-2,0 0 5,0 0-7,0 0 5,0 0-5,-16 0 7,16 0-2,0 0-1,0 0-3,0 0 2,0 0-5,0 0 0,0 0-1,0 0-5,0 0-3,0 0-3,0 0-1,0 0-2,0 0-2,0 0 2,0 0-4,0 0-2,0 0-2,0 0-2,0 0-3,0 0-2,0 0 8,0 0-4,0 0-1,0 0 0,45-12-2,-33 12-1,-12 0 0,19-3 1,-9 0-1,-10 3-2,25-3 1,-13 0-2,0 0 3,-12 3-1,28-1 4,-20-1-8,8 1 3,-3-4-6,-13 5 7,22-2 2,-22 2-2,18 0-3,-10-5 0,-8 5 4,0 0-2,17-1-1,-17 1 1,0 0-1,0 0 0,10-2 2,-10 2 0,0 0 0,0 0 1,0 0-9,0 0-17,0 0-18,0 0-47,0 0-33,11-10-45,-11 10-133,0 0-323,0 0 143</inkml:trace>
        </inkml:traceGroup>
      </inkml:traceGroup>
    </inkml:traceGroup>
  </inkml:traceGroup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16.3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881A1A7-760D-48B9-9886-59CAC0774A71}" emma:medium="tactile" emma:mode="ink">
          <msink:context xmlns:msink="http://schemas.microsoft.com/ink/2010/main" type="writingRegion" rotatedBoundingBox="6033,7137 6214,7137 6214,7163 6033,7163"/>
        </emma:interpretation>
      </emma:emma>
    </inkml:annotationXML>
    <inkml:traceGroup>
      <inkml:annotationXML>
        <emma:emma xmlns:emma="http://www.w3.org/2003/04/emma" version="1.0">
          <emma:interpretation id="{11C69570-845C-49FE-A999-502FF502DE69}" emma:medium="tactile" emma:mode="ink">
            <msink:context xmlns:msink="http://schemas.microsoft.com/ink/2010/main" type="paragraph" rotatedBoundingBox="6033,7137 6214,7137 6214,7163 6033,71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E1C8D0-CB30-4A43-8DF2-934B22AC8CD4}" emma:medium="tactile" emma:mode="ink">
              <msink:context xmlns:msink="http://schemas.microsoft.com/ink/2010/main" type="line" rotatedBoundingBox="6033,7137 6214,7137 6214,7163 6033,7163"/>
            </emma:interpretation>
          </emma:emma>
        </inkml:annotationXML>
        <inkml:traceGroup>
          <inkml:annotationXML>
            <emma:emma xmlns:emma="http://www.w3.org/2003/04/emma" version="1.0">
              <emma:interpretation id="{AF060A83-5032-4354-B547-2B3646290A4A}" emma:medium="tactile" emma:mode="ink">
                <msink:context xmlns:msink="http://schemas.microsoft.com/ink/2010/main" type="inkWord" rotatedBoundingBox="6033,7137 6214,7137 6214,7163 6033,7163"/>
              </emma:interpretation>
              <emma:one-of disjunction-type="recognition" id="oneOf0">
                <emma:interpretation id="interp0" emma:lang="en-IN" emma:confidence="0">
                  <emma:literal>-</emma:literal>
                </emma:interpretation>
                <emma:interpretation id="interp1" emma:lang="en-IN" emma:confidence="0">
                  <emma:literal>_</emma:literal>
                </emma:interpretation>
                <emma:interpretation id="interp2" emma:lang="en-IN" emma:confidence="0">
                  <emma:literal>c</emma:literal>
                </emma:interpretation>
                <emma:interpretation id="interp3" emma:lang="en-IN" emma:confidence="0">
                  <emma:literal>`</emma:literal>
                </emma:interpretation>
                <emma:interpretation id="interp4" emma:lang="en-IN" emma:confidence="0">
                  <emma:literal>.</emma:literal>
                </emma:interpretation>
              </emma:one-of>
            </emma:emma>
          </inkml:annotationXML>
          <inkml:trace contextRef="#ctx0" brushRef="#br0">37 13 41,'0'0'99,"-12"-6"-20,12 6 1,-14-3-10,14 3 0,0 0-10,0 0-8,-12-5 1,12 5-5,0 0-8,0 0-6,0 0-6,0 0-4,0 0 6,0 0-22,0 0 11,0 0 7,0 0-29,0 0-2,0 0 1,0 0-17,0 0-4,0 0-2,0 0-2,34 17-4,-17-14-15,6-1-15,7 2-38,3-4-109,11-4 49</inkml:trace>
        </inkml:traceGroup>
      </inkml:traceGroup>
    </inkml:traceGroup>
  </inkml:traceGroup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25.8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CED95C1-033C-4971-AE7F-953C280EB096}" emma:medium="tactile" emma:mode="ink">
          <msink:context xmlns:msink="http://schemas.microsoft.com/ink/2010/main" type="inkDrawing" rotatedBoundingBox="19211,3795 19522,9137 19378,9145 19067,3803" semanticType="verticalRange" shapeName="Other"/>
        </emma:interpretation>
      </emma:emma>
    </inkml:annotationXML>
    <inkml:trace contextRef="#ctx0" brushRef="#br0">344 5311 28,'0'0'58,"0"0"5,0 0-8,0 0-5,3 9 9,-3-9-10,0 0 6,0 0-2,0 0-8,0 0 3,0 0-2,5 14 3,-5-14-3,0 0 2,0 0-8,0 0 4,0 0-10,0 0 2,0 0-5,0 0 0,5 6-5,-5-6 2,0 0-4,0 0 4,0 0 0,0 0-1,0 0-1,0 0-2,0 0 3,0 0 4,0 0-8,0 0 8,0 0-5,0 0 10,0 0-1,0 0 2,0 0-1,0 0 1,0 0 0,0 0 1,0 0-7,0 0 6,0 0-3,0 0 9,0 0-8,0 0 1,0 0-5,0 0-1,0 0-5,0 0 4,0 0-2,0 0-3,0 0-3,0 0 2,0 0-3,0 0-1,0 0-4,0 0-2,-5-38 6,5 38-3,-8-15-3,8 15-2,-9-13-3,2 5 1,7 8-1,-5-12 4,5 12-1,-7-16 2,7 16 0,0-19 0,0 19-5,0-20 3,0 20-4,4-16 0,-4 4 3,0 12-4,2-20-1,-2 20 3,1-18 4,-1 18 3,-1-16-1,1 16 0,0-17 7,0 17-7,1-16 4,3 4 3,-4 12-3,3-13 2,-3 13-5,2-18 0,-2 18-2,5-15-1,-5 15 3,0-14-12,0 14 5,2-16-2,-2 16-5,5-18 4,-4 8-2,-1 10 1,6-20 5,-6 12-6,0 8 0,0-17 2,0 17-5,0-18 4,0 18 1,0-18 1,0 18 7,-6-16-3,6 16 4,-1-19-5,1 19 0,-2-12 1,2 12-2,0-17-4,0 17 9,-3-16-5,3 16 5,-4-11-3,4 11-2,0 0 0,0-18-1,0 18 1,0 0 6,-5-15-1,5 15 4,0 0-3,0 0 4,0-19-7,0 19 3,2-13-2,-2 13-1,3-10 3,-3 10 3,0 0-4,0 0-1,0-19-3,0 19 0,0 0 3,0-19 2,0 19-1,-3-15-2,3 15-3,0 0 0,-2-16-1,2 16 1,0 0-3,0-16-2,0 16 2,2-12 11,-2 12-12,0 0 0,0-15-4,0 15 5,0 0 0,0 0-2,-2-17-1,2 17 2,0 0 2,0 0 2,2-15 0,-2 15 1,0 0 0,0 0 0,-2-18-1,2 18 0,0 0-1,-2-13 0,2 13-4,0 0 2,0 0 1,0-15-1,0 15-3,0 0 3,0 0-2,-1-15 2,1 15-1,0 0 0,0 0-3,0-16 1,0 16-2,0 0 3,1-13-1,-1 13 0,0 0-3,0 0 4,2-14 0,-2 14-4,0 0 2,0-14 5,0 14-4,0 0 0,0-15 1,0 15-5,0 0 3,0-17-3,0 17 0,0 0 0,0-22 1,0 22-1,0-9 7,0 9-4,2-12-4,-2 12 2,0-16-3,0 16 5,5-14 4,-5 14-7,5-14-1,-5 14 3,2-12 1,-2 12-1,0 0 0,1-17 0,-1 17 2,0-15 0,0 15-1,0 0 1,-1-21-2,1 21 1,-2-12 1,2 12 1,0 0-1,-3-19 1,3 19-3,-4-12 0,4 12 0,0 0 1,-3-19-1,3 19 1,-4-9 1,4 9-4,0 0 1,-1-16-2,1 16 9,0 0-4,-4-19-3,4 19 2,-1-9-1,1 9 0,-2-15-2,2 15 0,0 0 3,-5-19-3,5 19 4,-4-12 1,4 12-2,-10-11 4,10 11-7,-5-14 4,5 14-3,-5-14-1,5 14-1,-9-14 1,9 14-2,-3-13 2,3 13-1,-2-16 3,2 16-1,-2-16 2,2 16-1,-1-16-1,1 16 2,0 0 2,0-16-4,0 16 2,0-14 1,0 14 0,-4-14 1,4 14-4,-1-14 3,1 14-2,-2-17-1,2 17 0,-4-19-1,4 19 3,-5-17 0,2 8 2,3 9-4,-7-16 1,7 16-3,0-16 2,-2 4 2,2 12 0,0-16-4,0 16-2,2-19 3,-2 19 0,-2-17-1,4 5 1,-2 12 0,3-19 1,-3 19 2,2-20 1,-2 20-2,2-17 3,-2 17-2,0-15 1,0 15 3,0-17-5,0 17 3,0-18 1,0 18 0,-4-18-4,4 18 0,0-17 2,0 17 2,-6-20 7,4 12-4,2 8-3,-5-20 0,3 10 1,2 10-4,2-21 2,-7 10-2,5 11 4,3-23-5,-3 10 2,0 13-3,2-21 1,0 11 0,3-2 6,-5 12-1,0-23-1,1 10 3,-1 13 7,2-21-5,1 9 8,-3 12 0,2-25 5,-4 14-7,2 11 1,0-22-1,-3 12-4,3 10 6,-10-25-3,10 15-1,0 10 2,-5-21-4,5 8 0,0 13-5,-4-28 2,3 11 1,1 7-4,0 10 1,1-25 1,-1 14-5,0-3-1,0 14 0,0-25 6,2 16-4,-2 9-2,2-24 0,1 16 3,-3 8 3,2-20 1,-2 20-7,2-20 5,-2 11-2,0 9 2,3-17-2,-3 17 3,-5-15-2,5 15-1,0-17 0,0 17-2,-2-18 0,2 18 0,0-15 1,0 15-1,0-21 0,0 21-4,2-19 9,0 6-9,1 2 4,-3 11-4,0-23 10,2 13-10,-2 10-4,1-20 14,1 8-5,-2 12 1,-2-16-4,2 16 2,2-19-2,1 8 0,-3 11-3,-5-13 3,5 13 8,-1-20-8,1 20-1,-2-17 2,2 17-4,-3-15 5,3 15-5,-4-18 2,4 18-2,-3-23 1,3 23 12,-2-23-13,2 15 3,0 8-2,-2-24-1,4 10 2,-2 14-3,2-22 2,-2 6-2,0 16 3,3-20 0,-3 8 4,0 12-1,0-20-2,2 11-1,-2 9 1,0-19 0,0 19 1,0-16-2,2 3 10,-2 13-13,-2-15 8,2 15-6,-2-16 3,2 16-7,2-18 7,-2 18-4,2-19 3,-2 19-2,0-17 3,0 17 0,0-18-3,3 6 0,-3 12 4,3-20-5,-3 8-1,0-4 11,5 8-13,-5 8 1,2-23 4,-2 11 3,0 12-1,0-18-1,0 18 1,2-18-2,-2 18 1,-2-18 3,2 18-4,-2-17-2,2 17 4,0-18-1,0 18-1,-5-18-2,4 8 1,1 10 3,-2-16-2,2 16 3,-7-17-4,7 17 3,-3-14-2,3 14 2,-2-17 1,-7 9-2,9 8 0,-5-16 0,2 8-2,3 8 1,-7-16-1,7 16-1,-2-19 11,2 19-14,0-20 2,0 20 3,-5-15 4,5 15-3,0-18 2,0 18-5,-7-16-1,4 8 3,3 8-1,-5-16 4,5 16-2,-2-15-3,2 15 3,-3-20-1,3 20-4,-4-19 2,4 19 4,-1-14-4,1 14-1,-4-16 1,4 16 5,4-16-4,-4 16 0,0-24-2,0 24 3,0-20-1,1 11 1,-1 9-2,2-22 4,-2 10 8,0 12-16,0-23 2,2 13 3,-2 10-2,3-21 1,-3 21 5,4-18-2,-4 18-3,-4-19 0,4 19 1,0-19 1,0 19 0,0-19 1,0 19-1,-3-11-2,3 11 0,0-22 3,0 22-2,0-18-2,0 18 7,-2-13-2,2-2-4,0 15 1,7-20 0,-7 12 1,0 8-2,2-20-1,1 8 5,-3 12-4,-3-20 2,3 20-7,0-17 6,0 17-4,0-16 4,0 16-1,-2-16 0,2 16-2,-2-17 5,2 17-1,0-18-1,0 18 3,0-13-6,0 13 3,0 0 9,0-22-9,0 22-1,0-13-3,0 13 4,-3-12-1,3 12-1,0 0-1,3-23 2,-3 23 5,0-14-6,0 14 1,-3-15 3,3 15 3,5-14-6,-5 14 5,0 0-4,0-24 0,0 24 1,-5-14 2,5 14-4,-2-12-1,2 12 8,0-17-7,0 17-5,-2-14-3,2 14 4,-5-14 6,5 14-6,5-15 5,-5 15-6,-6-17 7,6 17-5,-2-16-1,2 16-2,-5-15 3,5 15-2,0-20 1,0 20-1,-2-16 4,2 16-1,-2-17-2,2 17 3,0-15 2,0 15-1,0 0 3,2-19-3,-2 19 6,0 0-5,-2-14 3,2 14-1,0 0 12,0 0-15,0 0 6,-3-15-3,3 15 2,0 0-5,-2-15 1,2 15-2,-7-13-3,7 13-3,-7-12 3,6 0-1,1 12 2,-2-18-1,2 18 2,-5-18-2,0 8 9,5 10-10,-2-18-1,2 18 3,-7-18-2,7 9 7,0 9-3,-8-16-3,8 16 5,-2-17 0,2 17 2,-2-15-5,2 15 3,-7-14-3,7 14 0,-3-14 2,3 14 0,-5-13-3,5 13 7,-7-15-2,4 6 2,3 9-4,-4-17 2,4 17-1,-3-15 0,3 15-2,-2-16 5,2 16-1,-3-12 3,3 12-7,-5-15 10,3 2-9,2 13 1,0-17 1,0 17 0,-5-16 1,5 16 2,-4-17-1,4 17-3,0-15 2,0 15-3,-10-16 1,10 16 1,-3-17-1,1 8 0,2 9 1,-5-19-1,0 9 1,5 10 1,0-16-3,0 16 5,-4-17-6,3 7 5,1 10 0,-5-15-4,5 15 2,-7-18 5,7 18-7,-2-15 6,2 15 5,0 0-8,-2-20-2,2 20 2,-5-12-3,5 12 3,0 0-3,0-16 2,0 16-3,0 0 4,-2-13 0,2 13 5,0 0-8,0 0 1,0 0-1,0 0 3,2-19 3,-2 19-2,0 0-3,0 0-2,0-13 5,0 13-6,0 0 2,0 0 3,-2-18-5,2 18 7,0 0-3,4-13 3,-4 13-4,3-13-1,-3 13 4,0 0-2,0 0 1,2-15-1,-2 15 3,0 0 0,0-16-3,0 16 3,0 0-2,3-9 0,-3 9-1,0 0 5,6-15-10,-6 15 9,0 0-5,0 0-1,0-21 4,0 21-3,0 0 1,1-9 2,-1 9-4,0 0 4,0 0-1,0 0 1,-8-15 0,8 15 3,0 0-9,0 0 7,0 0-2,0 0 1,0 0-4,0 0 4,0 0 0,5-15-3,-5 15 4,0 0 1,0 0-5,0 0 4,0 0-4,0 0 4,0 0-2,0 0-2,0 0-2,0-18 4,0 18 1,0 0-1,0 0-2,3-10 2,-3 10 0,0 0 1,0 0-1,0 0 3,0 0-4,0 0-1,0 0 2,0-16 2,0 16 0,0 0-2,0 0-1,0 0 4,0 0-2,5-10-2,-5 10-1,0 0 2,0 0-1,0 0 3,0 0-1,0 0-1,0 0-7,-1-18 7,1 18-4,0 0 3,0 0 1,-4-14 4,4 14-6,0 0 4,0 0-6,0 0 2,-1-16 1,1 16 2,0 0-3,0 0 2,0 0-4,0 0 0,-2-15-3,2 15-2,0 0-5,0 0-3,0 0-3,0 0 0,0 0-3,-7-11-4,7 11-8,0 0-6,0 0-11,0 0-3,0 0-10,0 0-25,0 0-5,0 0-12,0 0-12,0 0-25,0 0 7,0 0-20,0 0-4,0 0-133,0 0-317,0 0 142</inkml:trace>
  </inkml:traceGroup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51.6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06B48FE-6686-4B44-9262-A323C0CB877F}" emma:medium="tactile" emma:mode="ink">
          <msink:context xmlns:msink="http://schemas.microsoft.com/ink/2010/main" type="inkDrawing" rotatedBoundingBox="19219,9302 19308,9105 19380,9138 19291,9335" semanticType="callout" shapeName="Other">
            <msink:sourceLink direction="with" ref="{95F0742C-92D3-4B84-8E6C-1DF796297D39}"/>
            <msink:sourceLink direction="with" ref="{BC822088-3D88-46F6-AE30-CB29000D9FAF}"/>
          </msink:context>
        </emma:interpretation>
      </emma:emma>
    </inkml:annotationXML>
    <inkml:trace contextRef="#ctx0" brushRef="#br0">89-98 28,'0'0'75,"0"0"-12,0 0-13,-10-12 7,10 12-9,-8-3 1,8 3-11,0 0-4,-14-5 11,14 5-11,0 0-4,-14-4-2,14 4-8,0 0 1,0 0 6,0 0-14,-18 8 5,18-8-2,-11 7-9,11-7-7,-8 9 14,1-1 4,7-8-10,-10 20 8,8-9-10,-3-2-3,3 2 4,2-11-3,-5 22-1,3-8 2,2-2-11,0 4-10,2-3-15,-2-13-14,5 20-22,-1-10-37,-4-10-111,5 18 49</inkml:trace>
  </inkml:traceGroup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51.3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C822088-3D88-46F6-AE30-CB29000D9FAF}" emma:medium="tactile" emma:mode="ink">
          <msink:context xmlns:msink="http://schemas.microsoft.com/ink/2010/main" type="inkDrawing" rotatedBoundingBox="19323,9240 19326,9568 19290,9569 19287,9241" shapeName="Other">
            <msink:destinationLink direction="with" ref="{306B48FE-6686-4B44-9262-A323C0CB877F}"/>
          </msink:context>
        </emma:interpretation>
      </emma:emma>
    </inkml:annotationXML>
    <inkml:trace contextRef="#ctx0" brushRef="#br0">11 326 6,'2'-13'30,"-2"13"3,0-15 2,0 15-1,0-13-2,0 13-7,0-15 7,0 15-2,1-20-5,-1 8-3,0 12 3,4-23 9,-4 13-6,0 10 6,0-18 3,0 18-10,-5-17-1,5 17-4,-2-17 4,2 17 8,0-17-11,0 17-4,-4-18 6,4 18-1,0-16-7,0 16 4,-3-16 0,3 16-3,0-18 2,0 18 1,-2-11 6,2 11-10,-3-14-2,3 14 4,0 0-3,3-18-11,-3 18 14,0 0-7,0-15 3,0 15-16,0 0 12,0 0 7,4-12-8,-4 12-7,0 0 7,0 0-7,0 0 8,0 0-8,0 0-1,0 0 0,0 0 2,0 0 6,0 0-8,0 0 0,0 0-3,0 0-6,0 0 8,0 0-4,0 0-1,0 0-13,0 0-15,0 0-8,19 24-20,-19-24-17,8 15-57,-6-7-145,-2-8 65</inkml:trace>
  </inkml:traceGroup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3:51.9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2885BDB-DFEB-43A2-8E99-346BBE285949}" emma:medium="tactile" emma:mode="ink">
          <msink:context xmlns:msink="http://schemas.microsoft.com/ink/2010/main" type="inkDrawing" rotatedBoundingBox="19332,9380 19349,9090 19356,9091 19339,9381" semanticType="callout" shapeName="Other">
            <msink:sourceLink direction="with" ref="{95F0742C-92D3-4B84-8E6C-1DF796297D39}"/>
            <msink:sourceLink direction="with" ref="{CE2AA807-A7B2-405C-A000-DB9608F68E39}"/>
          </msink:context>
        </emma:interpretation>
      </emma:emma>
    </inkml:annotationXML>
    <inkml:trace contextRef="#ctx0" brushRef="#br0">59-107 12,'0'0'114,"1"-17"-15,-1 17-21,0 0 13,0 0-2,0-15 3,0 15-7,0 0 1,0 0-12,0 0-3,0 0-10,6-13 2,-6 13-10,0 0-12,0 0 2,0 0-12,0 0 1,0 0-11,0 0 8,0 0-4,0 0-9,0 0 1,0 0 1,0 0-8,0 0 5,0 0-5,0 0-4,0 0 7,-2 45-4,2-45-1,-4 20 2,4-7-4,0-13 13,-1 26-16,-1-9 2,0 0 2,-1 2-2,3-2-11,-2-1-13,0 0-12,2-2-20,2-1-23,-2-13 1,-2 27-17,2-17-12,0-10-69,2 20-184,-2-20 82</inkml:trace>
  </inkml:traceGroup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08.1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F657DFD-B9C3-48E9-82A7-BD3868C311D2}" emma:medium="tactile" emma:mode="ink">
          <msink:context xmlns:msink="http://schemas.microsoft.com/ink/2010/main" type="writingRegion" rotatedBoundingBox="20478,1172 20671,1172 20671,1444 20478,1444"/>
        </emma:interpretation>
      </emma:emma>
    </inkml:annotationXML>
    <inkml:traceGroup>
      <inkml:annotationXML>
        <emma:emma xmlns:emma="http://www.w3.org/2003/04/emma" version="1.0">
          <emma:interpretation id="{433AF694-2BAA-4E2D-AB5D-FB731CE2A13F}" emma:medium="tactile" emma:mode="ink">
            <msink:context xmlns:msink="http://schemas.microsoft.com/ink/2010/main" type="paragraph" rotatedBoundingBox="20478,1172 20671,1172 20671,1444 20478,14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3B576F-3C6D-439E-AD60-7F71D2312FFC}" emma:medium="tactile" emma:mode="ink">
              <msink:context xmlns:msink="http://schemas.microsoft.com/ink/2010/main" type="line" rotatedBoundingBox="20478,1172 20671,1172 20671,1444 20478,1444"/>
            </emma:interpretation>
          </emma:emma>
        </inkml:annotationXML>
        <inkml:traceGroup>
          <inkml:annotationXML>
            <emma:emma xmlns:emma="http://www.w3.org/2003/04/emma" version="1.0">
              <emma:interpretation id="{0A4421F9-E48E-4DB7-A6B6-E291BE37F4A8}" emma:medium="tactile" emma:mode="ink">
                <msink:context xmlns:msink="http://schemas.microsoft.com/ink/2010/main" type="inkWord" rotatedBoundingBox="20478,1172 20671,1172 20671,1444 20478,1444">
                  <msink:destinationLink direction="with" ref="{9F65B24B-7408-457C-9DFD-BE029AAE2849}"/>
                  <msink:destinationLink direction="with" ref="{2A92405B-57DF-4090-991B-2211A3AF9689}"/>
                </msink:context>
              </emma:interpretation>
              <emma:one-of disjunction-type="recognition" id="oneOf0">
                <emma:interpretation id="interp0" emma:lang="en-IN" emma:confidence="0">
                  <emma:literal>if</emma:literal>
                </emma:interpretation>
                <emma:interpretation id="interp1" emma:lang="en-IN" emma:confidence="0">
                  <emma:literal>f</emma:literal>
                </emma:interpretation>
                <emma:interpretation id="interp2" emma:lang="en-IN" emma:confidence="0">
                  <emma:literal>i,</emma:literal>
                </emma:interpretation>
                <emma:interpretation id="interp3" emma:lang="en-IN" emma:confidence="0">
                  <emma:literal>fi</emma:literal>
                </emma:interpretation>
                <emma:interpretation id="interp4" emma:lang="en-IN" emma:confidence="0">
                  <emma:literal>f,</emma:literal>
                </emma:interpretation>
              </emma:one-of>
            </emma:emma>
          </inkml:annotationXML>
          <inkml:trace contextRef="#ctx0" brushRef="#br0">419 63 31,'0'0'48,"0"0"-7,0 0-3,-5-17-1,5 17-3,0 0-6,0 0-6,0 0-1,-3-18-4,3 18-1,0 0 5,0 0-5,0 0 2,-2-17 1,2 17 1,0 0-1,0 0-6,0 0-4,0 0-2,0 0-6,0 0 10,-4-13-4,4 13 3,0 0 2,0 0-1,0 0-7,0 0 1,0 0-1,0 0-7,0 0 0,0 0 8,0 0-1,0 0 2,-22 28-2,19-19-3,3-9 3,-5 11-2,5-11-2,-9 13-3,9-13-6,-10 15-10,7-10-6,3-5-19,-16 17-33,8-9-84,1 0 38</inkml:trace>
          <inkml:trace contextRef="#ctx0" brushRef="#br0" timeOffset="29972.7666">359 119 10,'0'0'50,"0"0"-7,0 0-8,0 0-5,0 0-1,0 0-12,0 0-4,0 0-12,0 0 3,12 16-11,-12-16-16,0 0-11,-3 15-36,3-15 15</inkml:trace>
          <inkml:trace contextRef="#ctx0" brushRef="#br0" timeOffset="30297.5981">479 70 61,'0'0'66,"0"0"-5,3-12 0,-3 12-10,0 0-6,0 0 3,0 0 0,0 0-5,0 0-2,0 0-3,0 0-10,0 0 1,0 0 1,0 0-10,-10-12 3,10 12-6,0 0-5,0 0 9,0 0-5,0 0-10,-24 25 0,11-14 2,2-2 11,-2 4-15,1-5 10,3 7-16,1-7 9,-6 4 5,5 3-4,-1 0-2,5-3-22,-4-4 2,3 0-10,-3 5-1,2-1-15,6-4-2,-8 4-14,9-12-49,-9 12-114,4-4 50</inkml:trace>
        </inkml:traceGroup>
      </inkml:traceGroup>
    </inkml:traceGroup>
  </inkml:traceGroup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42.2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F65B24B-7408-457C-9DFD-BE029AAE2849}" emma:medium="tactile" emma:mode="ink">
          <msink:context xmlns:msink="http://schemas.microsoft.com/ink/2010/main" type="inkDrawing" rotatedBoundingBox="16768,7249 20578,1008 20809,1149 16999,7389" semanticType="callout" shapeName="Other">
            <msink:sourceLink direction="with" ref="{98F3541A-A78A-4A91-8BEA-F1E0563F8884}"/>
            <msink:sourceLink direction="with" ref="{0A4421F9-E48E-4DB7-A6B6-E291BE37F4A8}"/>
          </msink:context>
        </emma:interpretation>
      </emma:emma>
    </inkml:annotationXML>
    <inkml:trace contextRef="#ctx0" brushRef="#br0">3548 129 87,'0'0'81,"0"0"-7,0 0-5,0 0-10,0 0-7,0 0-3,0 0-3,0 0-2,0 0-1,0 0-9,0 0 0,0 0-9,0 0 3,0 0-5,0 0-1,0 0-4,0 0 0,0 0 1,0 0 3,0 0-8,0 0 7,0 0-14,0 0 18,0 0-10,0 0 11,0 0-5,0 0 8,-22 23 11,22-23-2,0 0-6,0 0 4,-8 14 3,8-14-2,0 0-7,0 0 11,0 0-20,0 0 8,0 0-1,0 14-3,0-14 1,0 0-1,0 0-10,0 0 5,0 0 0,0 0-1,0 0 0,0 0 4,0 0-6,0 0 2,0 0-1,-4 11 4,4-11-1,0 0-3,0 0 4,0 0-8,0 0-8,0 0 5,0 0 2,0 0-1,0 0-3,0 0 0,0 0 2,0 0-1,0 0-3,-5 12 3,5-12 12,0 0 4,-7 12-2,7-12-4,-7 12 1,7-12-6,-8 12-2,8-12-2,-7 9 0,7-9-4,-2 12 1,2-12 3,-8 11-3,8-11-2,-5 15 3,5-15-3,-4 13 0,4-13 2,-5 16-4,5-16-2,-5 11 0,5-11-1,-3 8-16,3-8-16,0 0-5,0 0-12,-6 9-17,6-9 12,0 0-3,0 0-3,0 0-20,0 0 3,0 0-7,0 0-9,0 0 8,23-32 1,-23 32 11,8-15-5,2 3-1,-4 3 3,0 1 1,3-8-4,-9 16 9,12-16 7,-5 3 4,3 4 4,-1 1-30,2-5 72,0 6-27,-6-1 8,3 0 9,1-1 1,3 0 7,-2-1 9,-3 3 15,2-4-5,-3 6 11,-6 5 3,11-12 7,-3 5 6,-8 7-5,10-8 1,-3 1 6,-7 7 2,5-9-9,-5 9 13,7-12 1,-7 12-5,4-12-5,-4 12 6,5-7-8,-5 7 11,0 0-16,0 0 6,3-14-12,-3 14 7,0 0-3,0 0 4,0 0-10,0 0 7,0 0-7,0 0 5,0 0-10,-5-22 11,5 22 1,0 0 13,0 0-5,0 0-7,0 0-6,0 0 11,0 0-10,-3-9 12,3 9-6,0 0-7,0 0 2,0 0-1,0 0 0,0 0 4,0 0-14,0 0 15,0 0-15,0 0 8,0 0-9,0 0 3,0 0-3,0 0 3,0 0-6,0 0 0,0 0-8,0 0 8,0 0 5,0 0-8,0 0 6,0 0-7,0 0 6,-26 17-8,26-17 4,-7 12-5,7-12 15,-12 13-3,7-7-1,5-6 5,-10 12-5,3-7 5,7-5-6,-12 11-2,7-7 2,5-4-1,-12 9 0,5-2-1,7-7 4,0 0-2,-10 16-1,10-16-4,-5 10 0,5-10-5,-7 8 7,7-8 2,-5 12-2,5-12-10,-5 14 3,5-14 11,-7 12-6,7-12 0,-7 13 7,4-5 1,3-8 2,-6 17-4,1-9 1,0-1-8,5-7 8,-10 20-5,7-13-3,3-7 8,-7 15-8,2-7 7,5-8-2,-11 16 0,6-11 1,5-5-5,-8 13-4,4-4 3,4-9 2,-7 14-2,7-14 8,-3 12-7,3-12-3,-9 13 1,9-13 6,-8 11-4,5-3-1,3-8 0,-7 15 2,7-15 1,-12 14-4,8-7 4,4-7-2,-13 13-1,6-6-1,7-7-1,-9 16 2,4-6 0,5-10 1,-12 17 0,5-8-3,1 0 2,-1-2-2,7-7 1,-9 13-1,6-5-2,3-8-2,-12 15 3,5-7 4,0 4-4,2-5 2,5-7 2,-10 14 1,6-7 8,4-7-1,-10 12-2,3-4 0,2 0-1,5-8 0,-10 16 1,6-8-4,-1 0 2,5-8-5,-15 15 3,12-4 4,-4-2-5,-2-1 1,2 1 17,1 0-21,-3 1-1,9-10 2,-12 18 1,4-8 1,2-3-4,-2 4-2,4-1 3,4-10-2,-13 20 0,6-12 0,4 1 3,3-9-2,-11 15 3,10-6-4,1-9 1,-9 15-1,4-3 2,5-12-1,-7 12 2,5-1-6,2-11 5,-6 13-2,2-5 7,4-8-4,-7 15-1,6-6 2,1-9-4,-11 16 5,6-6-4,0 0 3,0-2 14,0 5-2,-7 1-3,5 0 0,0-3 0,0-2-2,2 2-1,0-2 1,0 1-1,0 0-3,-5 0 0,5 0 5,-2 2-3,0-2 3,2-4 2,5-6-4,-11 19-2,5-11 1,6-8 3,-9 15-3,4-9 1,5-6-2,-3 16 1,3-16 3,-7 11-4,7-11-2,-9 13-1,4-6 3,5-7-4,-7 16 2,4-9-2,3-7 2,-5 14-1,5-14-3,-9 12 5,6-4 0,3-8 4,-5 15-5,5-15 3,-5 19 0,-1-11-2,6-8 3,-10 13 3,5-6-5,5-7 4,-9 18 3,9-18 0,-8 11-5,5-1 0,3-10 1,-7 14-4,7-14 0,-7 15 0,0-7-1,7-8 3,-7 14-4,2-7 2,5-7-1,-8 13-1,1-2 1,5-2 1,2-9-7,-9 15 6,4-3-3,5-12-1,-8 8 4,4 0-2,4-8 0,-10 20 0,7-12 3,-4 3 2,7-11-2,-10 16-1,3-8 1,0-1-1,7-7 1,-9 17-1,4-8 0,5-9 0,-8 17 3,3-7-6,5-10 4,-9 17-6,6-9 3,3-8 1,-11 15-1,8-7 1,3-8-1,-9 13-6,4-5 6,5-8-1,-8 15-1,6-5-4,-5-2 6,7-8 7,-12 14-6,9-6-2,3-8 0,-12 15 0,9-5 1,-4-2 3,7-8-4,-9 16 1,4-5 2,5-11-2,-10 16 0,5-8 3,5-8-5,-9 15 1,4-6 1,5-9 0,-9 16 3,6-8-4,-2 4-2,5-12 3,-5 12-2,0-4 0,0 1 2,5-9-1,-7 20 0,3-9 2,-1-2-2,0 3-1,2-4-1,-4 5 4,7-13-6,-9 20 3,4-10-1,2 2 0,3-12 3,-7 15-2,2-4-2,5-11 1,-7 14 0,7-14 3,-9 13-3,9-13 0,-6 13 4,2-5-4,4-8 1,-5 14-1,5-14 0,-7 14 3,6-4-1,1-10-3,-9 17 2,7-9-3,2-8 4,-12 16-3,11-5 0,-6-3 0,0 2 2,0 0 0,0-1-2,7-9 4,-8 20 0,4-13-5,-3 6 1,7-13 1,-11 12 4,7-5-2,4-7-2,-12 16 0,12-16 2,-8 10 1,8-10-4,-7 14 3,7-14 0,-9 12-5,9-12 4,-10 12-1,5-4 2,5-8-2,-5 17-2,0-14 1,5-3 2,-11 21-2,8-14 1,-4 5-1,0-4 3,-1 7 0,3-6-3,5-9 7,-12 16-8,1-4 2,8-4 3,-4-4-3,7-4 0,-8 16 2,8-16-2,-9 11-2,2-6 2,7-5 2,-13 12-2,7-4 6,6-8-4,-10 13-1,3-8-1,7-5 0,-10 12 1,5-2-2,2-1 2,3-9 0,-16 14 2,11-8-2,-3 1 1,1 5-3,-2-2 6,2-4-4,1 2 1,-1 2-1,0-3 0,3 3-1,4-10-1,-11 17 0,7-9 2,4-8-1,-7 18 2,2-13-1,5-5-4,-8 13 4,8-13-1,-6 18 0,3-12 0,3-6 0,-8 17-1,2-5 1,6-12 1,-8 13 0,1-1 1,4-1 1,-4-4-3,2 5 1,-2-1 0,-2 1-1,1 0 3,1-3-3,2 3 4,-4 3-3,1-3 2,1 2-2,0 0-1,-3 0 1,3-7 3,0 5-5,4-4 0,-4 4 1,2-1 3,-2-4 0,7-7-3,-12 18 2,7-11-2,0 2 1,0 2-2,-2-3-2,7-8 5,-10 18-3,6-7 0,4-11-2,-12 17 3,10-7 0,-1-2 0,-4 5 6,0-5-4,-1 8-3,1-3 1,2-2-2,-2-3 6,-1 8-3,-1-8-2,0 3 4,3-2-4,-1 2 4,0 1-1,-2 3-1,1-2 2,-1 0-1,1 1-4,-2 0 2,4-7 3,0 3-4,-3 0 3,4-2 0,5-8-2,-10 20 2,3-10-4,2 0 1,5-10 0,-9 15 1,2-6 4,2 0-3,5-9 4,-8 20-3,1-10-1,2-2-1,0 4 2,5-12-3,-9 16 3,2-11 1,7-5 1,-10 18-3,3-9-1,2 0 0,-2-1 3,7-8-6,-10 16 6,3-8-5,2-1 1,-4 4 0,9-11 4,-10 15-1,3-7-3,1 4 5,0-5-5,-2 2 2,1 2 4,0-2-5,2 2 1,-2-5-2,0 4 10,1-2-7,-1 0 2,0 0 0,-3 3 2,1-6 5,-1 3-5,1 1-2,1-2 3,-1 1-3,2 3 1,-1 0-1,-1-1-1,9-10 0,-13 8 1,6 2 4,0-2-7,7-8 4,-12 12-3,5-2 1,7-10 0,-15 8 0,8 4-3,-1-5 4,1 2 2,0-2 0,0 0 3,-2 3-3,1-2 0,1-1 3,0 2 1,-1-1-4,1 3 2,-2 2 1,1-2-3,-4 1-1,2 5 2,-2-5-3,3 2 5,-1 3-2,-2-1-2,3-3-1,3 6 6,-8-2-8,5 2 0,-1-6 0,3 7 7,-6-4-7,2 1-1,5-4-3,-3 1 3,2 1-1,-1-6 4,1 1 0,2-1-5,-2 0 5,7-9 1,-9 19-4,8-10-2,-6-2 2,7-7-1,-9 17 0,2-10 1,1 1 1,6-8-1,-11 16-1,6-9-3,-2 4 3,1 1-1,-3 3-1,2-7 4,4 4-2,-11 3 0,6 0 0,1-2 1,-4 2 0,1-1 0,0 1-1,0 1 4,-1-4-3,5-1 3,-5 3-2,5-6-3,-1 3 1,0-2 2,2 0-4,-2 1 2,0-2 0,-1 2 0,1-2-4,2 1 7,5-9-5,-9 17 4,2-9-1,4 1-1,-4 1 0,7-10 0,-12 18-2,5-7 6,6-5-6,-6 5 4,0 0 1,2-2-2,-6-2 1,3 5 0,-1 0 1,1 0-4,-1 1 2,-3 2-2,6-3 4,-5 4 0,-1-4-2,4 1 2,1 1 1,2-3 1,-5-1-3,6-2 1,-3 8-3,2-7 5,0-2 2,5-7-6,-10 16 3,8-4-3,2-12 2,-10 15 1,6-9-3,4-6 1,-8 15 1,5-8-1,3-7 2,-7 12 1,7-12-5,-4 17 0,1-6-2,3-11 3,-5 9 2,5-9-3,-7 20 0,2-10 3,5-10 3,-7 17-5,4-11-4,3-6 6,-4 20-3,-1-13 0,5-7-1,-2 20-1,1-12 5,1-8 1,-6 20-4,6-8 4,0-12-1,-1 11 3,1-11-1,-4 20-1,4-20-2,0 0-2,-3 21 4,3-21-2,0 0 2,0 24-1,0-24-4,-5 18 4,5-18-1,-2 18 3,-3-3 1,3-7 0,2-8-1,-7 25 2,4-12 1,-2-1 2,-2-1-3,0 1 5,4 0-3,-2-4 1,5-8 0,-9 15-2,2-7 1,7-8 3,-7 13-5,4-6 2,3-7 4,-5 12-5,5-12 0,-7 8 6,7-8-5,-7 9-4,7-9 3,0 0 1,-5 15-3,5-15 1,-5 11-1,5-11 4,-7 13-3,7-13 2,-3 10 0,3-10 2,-7 8-3,7-8 0,-5 15 1,5-15-1,-9 11 5,9-11-4,-5 13-1,5-13 2,-3 11 1,3-11-3,-7 8 1,7-8-5,-7 13 5,7-13-2,-7 13-1,7-13 7,-7 15-3,7-15-3,-6 14-2,2-5 2,-1 3-3,5-12 2,-7 15 0,7-15-4,-7 17 2,7-17 0,-1 14-1,-3-4 0,4-10 3,-7 17-1,1-9-5,6-8-1,-7 19 4,5-10 3,2-9-2,-8 20 2,2-9 1,0 1 3,-1-2-10,-2 4 6,2-5 2,1 2 0,2 0-6,-3 2 1,0 2 1,2-5-1,-3 5-4,4-7 2,4-8 5,-5 20-7,2-13 4,3-7-1,-10 16-5,10-16 7,-2 15-1,0-7-3,2-8 3,-7 12-3,7-12 0,-8 11 6,8-11 8,-7 14-3,7-14 0,-2 11-6,2-11 12,-5 17-8,5-17 3,-7 13 1,7-13 8,-3 18-10,3-18-1,-5 15-3,0-7 4,5-8 2,0 0-7,0 22 3,0-22-6,0 0 4,0 13 3,0-13-7,0 0 2,-2 15 0,2-15 0,0 0-1,0 0-5,0 0 8,0 0-4,0 13 1,0-13-1,0 0 5,0 0-7,0 0 7,0 0-4,0 0-4,-2 19 3,2-19-5,-5 11 6,5-11-2,0 0 2,0 0-10,-2 20 6,2-20 4,0 0-13,0 0-15,0 13-17,0-13-35,0 0-26,0 0-47,0 0-56,0 0-67,0 0-271,0 0-587,0 0 261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5:50.2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261C059-602C-4A53-BB46-14CFCF594661}" emma:medium="tactile" emma:mode="ink">
          <msink:context xmlns:msink="http://schemas.microsoft.com/ink/2010/main" type="writingRegion" rotatedBoundingBox="9819,6833 15087,4896 15727,6638 10459,8575"/>
        </emma:interpretation>
      </emma:emma>
    </inkml:annotationXML>
    <inkml:traceGroup>
      <inkml:annotationXML>
        <emma:emma xmlns:emma="http://www.w3.org/2003/04/emma" version="1.0">
          <emma:interpretation id="{2E3CCC5D-ECAE-489C-8D3D-60CA350A6D65}" emma:medium="tactile" emma:mode="ink">
            <msink:context xmlns:msink="http://schemas.microsoft.com/ink/2010/main" type="paragraph" rotatedBoundingBox="9819,6833 15087,4896 15727,6638 10459,85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A5FAA6-7E23-4AF0-9EAD-EE16D1B265E5}" emma:medium="tactile" emma:mode="ink">
              <msink:context xmlns:msink="http://schemas.microsoft.com/ink/2010/main" type="line" rotatedBoundingBox="9819,6833 15087,4896 15727,6638 10459,8575"/>
            </emma:interpretation>
          </emma:emma>
        </inkml:annotationXML>
        <inkml:traceGroup>
          <inkml:annotationXML>
            <emma:emma xmlns:emma="http://www.w3.org/2003/04/emma" version="1.0">
              <emma:interpretation id="{3D94459C-D89B-41BF-B3AC-8640DFEBFE43}" emma:medium="tactile" emma:mode="ink">
                <msink:context xmlns:msink="http://schemas.microsoft.com/ink/2010/main" type="inkWord" rotatedBoundingBox="11802,6552 15232,5291 15684,6520 12254,7782"/>
              </emma:interpretation>
              <emma:one-of disjunction-type="recognition" id="oneOf0">
                <emma:interpretation id="interp0" emma:lang="en-IN" emma:confidence="0">
                  <emma:literal>testis:</emma:literal>
                </emma:interpretation>
                <emma:interpretation id="interp1" emma:lang="en-IN" emma:confidence="0">
                  <emma:literal>titokis:</emma:literal>
                </emma:interpretation>
                <emma:interpretation id="interp2" emma:lang="en-IN" emma:confidence="0">
                  <emma:literal>titanic:</emma:literal>
                </emma:interpretation>
                <emma:interpretation id="interp3" emma:lang="en-IN" emma:confidence="0">
                  <emma:literal>it..." star.</emma:literal>
                </emma:interpretation>
                <emma:interpretation id="interp4" emma:lang="en-IN" emma:confidence="0">
                  <emma:literal>pietistic. T</emma:literal>
                </emma:interpretation>
              </emma:one-of>
            </emma:emma>
          </inkml:annotationXML>
          <inkml:trace contextRef="#ctx0" brushRef="#br0">1595-1722 147,'0'0'159,"0"0"-15,0-14-9,0 14-1,0 0-8,0 0-3,0-19-9,0 19-3,0 0-3,0 0-11,0 0-4,0 0-15,0 0-9,-5-9-4,5 9-9,0 0-5,0 0-6,0 0-10,0 0-7,0 0 2,0 0-2,0 0-2,0 0-5,0 0-1,0 0-2,-8 31-1,8-31-2,-5 18-5,5-6-2,-2-1-11,-3-3-13,5-8-18,-2 30-22,0-18-19,1 3-21,1-15-25,0 19-10,0-8-133,0-11-285,0 22 127</inkml:trace>
          <inkml:trace contextRef="#ctx0" brushRef="#br0" timeOffset="1494.1067">1577-2003 8,'3'-12'96,"-3"12"-14,2-16-9,-2 16-6,1-8-10,-1 8-4,2-13 1,-2 13-8,4-12 2,-4 12-13,0 0-2,1-16 0,-1 16-3,0 0-7,0-14 4,0 14-4,0 0-1,2-12-2,-2 12-9,0 0 5,3-14 21,-3 14-18,0 0 8,2-15 3,-2 15 5,0 0-1,0-17 18,0 17-6,0 0 1,0 0 6,2-11 0,-2 11 2,0 0 3,0 0 3,0-14-3,0 14 2,0 0 3,0 0-1,0 0 4,0 0-1,0 0-3,-4-14-1,4 14-1,0 0-6,0 0-4,0 0-5,0 0-3,0 0-8,0 0 3,0 0-8,0 0-3,0 0-5,0 0-1,0 0-1,0 0-2,0 0-1,0 0-1,0 0-3,0 0-3,0 0 7,0 0-7,0 0 5,0 0-3,-20 28 0,20-28-4,-9 10 5,9-10 2,-5 10 1,5-10 1,-8 9-1,8-9-1,-7 15-1,7-15 4,-2 13 1,2-13-1,-5 14 1,5-14-2,-3 16 9,-3-9-1,6-7 6,-6 13-5,6-13-5,-4 13 3,4-13-1,-3 15-1,3-15 0,-4 17-4,4-17-2,-1 8 1,1-8 3,0 0 7,-4 23 1,3-14-4,1-9 3,0 16 0,0-16-4,-2 16 0,2-16 2,-4 16-6,4-16 10,-1 19-11,1-19 0,-2 17-5,4-7 8,-2-10-4,-4 21 2,1-11 0,3-10 0,-2 17 2,4-4 2,-2-13 1,0 20-3,0-8 1,0-12-1,0 20 4,0-12-3,0-8 2,3 21 0,-3-11-8,0-10 11,0 18-3,0-6-3,0-12 3,0 21-1,0-11 1,2 2 3,-2-12-4,0 21 3,2-10 0,-2-11-2,-2 19-4,2-7 4,0-12 0,0 18-8,0-18-7,2 16 8,-2-5-3,0-11 4,0 20-1,1-11-1,-1-9 2,0 23-1,0-11 8,0 0 15,0-12-17,4 21-2,-4-8 0,0-13-4,0 22 1,0-9-5,0 3 2,-4-4-2,8-1-2,-4-11 12,0 25-12,2-16-4,-2 4 0,-2 4 3,4-2-2,-2-2-8,0-13 8,0 20 2,0-11 0,0-9-5,0 23-4,0-12 3,0-11 4,-2 23-3,2-12 1,-4 1 5,4-12-2,0 23-3,0-11 7,0-12-8,0 23 3,0-13-1,-1 1 4,1-11-11,-2 27 7,0-15 0,2-12 12,0 22-16,-3-11 2,3 4-7,-2-4 18,2-11-10,-7 22 6,6-10-12,1-12 5,0 20-2,0-20-1,-2 19 1,2-8 4,0-11 1,0 15 3,0-15-9,-3 15 3,3-15 8,-2 12-1,2-12-4,-2 15-7,2-15 5,0 0-1,-3 21 1,3-21-1,-2 16 5,2-16-3,-2 12-5,2-12 8,0 0-13,-3 19 7,3-19 3,3 13 0,-3-13-1,0 0-3,-3 15 9,3-15 0,0 0-9,-2 9 3,2-9 5,0 0-3,0 0 3,0 0-1,0 0-12,0 0 0,5 12 9,-5-12 7,0 0-2,0 0-10,0 0-1,0 0 3,0 0-9,0 0 15,0 0-7,0 0-2,0 0 5,-7 16-8,7-16 9,0 0-5,0 0-2,0 0-12,0 0-21,0 0-12,0 0-18,0 0-26,0 0-29,2 16-36,-2-16-58,0 0-93,0 0-311,0 0-666,0 0 295</inkml:trace>
          <inkml:trace contextRef="#ctx0" brushRef="#br0" timeOffset="85049.0052">2238-2031 46,'0'0'221,"-2"-16"-11,2 16-9,-2-20-14,2 20-15,-3-12-14,3 12-17,0 0-13,0 0-13,-4-13-13,4 13-13,0 0-6,0 0-10,0 0-4,-24 6-11,11 4 1,-1 3-10,-10 7 0,4 2-4,-3 1 0,3 4-8,-1-4-1,1 5-5,3 1-1,2-2 4,-1-2-8,1 3 0,-2 15-2,3-16 4,5 4 0,3-5 1,-3 16 0,4-12-1,7 3-2,-2-3 1,0-1 0,5 3-3,5-3 3,4 10 1,3-11 1,3 0 5,13 0 1,4-4-2,6 0-1,-2-4-4,3-7 2,-8-2 4,-3-6 8,1 1 5,2-9 4,-2 3 8,-2-8-4,-1-1-3,3-2-1,-8-6-6,1-3 0,7-11 0,-3-1-11,-4-4-3,1-4 0,1-5-3,-16-5-2,3 1-7,-1-3-2,-3 9-1,-8-3-1,-4 3-3,0 0-4,-7 0 1,-7 5 1,4 5-5,-4 3 7,-3 1-7,0 3-4,-3-2-2,-1 3 4,1 8-2,-6-2-5,0 11-12,-4-2-13,-6 8-9,-10 1-5,-6 6-7,3 10-9,-4 4-14,0 3-11,0 5-10,2 2-13,-1 11-11,10 0-15,-18 16-11,22-13-20,6 1-12,5 4-14,4-1-12,8 2-157,0 3-388,8-4 172</inkml:trace>
          <inkml:trace contextRef="#ctx0" brushRef="#br0" timeOffset="84561.7387">2284-1899 148,'0'0'211,"0"0"-14,-5-13-20,5 13-13,0 0-20,0 0-16,0 0-11,0 0-10,0 0-8,0 0 3,0 0 2,0 0 2,0 0 3,0 0-8,11 33-7,-11-33-3,7 15-7,-7-15-7,5 13 1,-5-13-13,0 19 2,0-19-8,-5 21-1,2-9-5,-4 6-7,-1 0-9,-3 0 3,1 0-3,-4 6-6,1 0 19,2-1-7,-4 1-7,3-4 1,2-4-14,3 2-26,-1-3-26,-1 4-31,2-7-34,5 0-36,-3 0-21,5-12-29,-1 12-13,1-12-35,0 0-114,0 0-371,0 0 164</inkml:trace>
          <inkml:trace contextRef="#ctx0" brushRef="#br0" timeOffset="6740.8173">1560-629 32,'-7'-11'86,"7"11"-10,0 0-2,0 0-6,0 0 1,-5-9-15,5 9-2,0 0-6,0 0 4,0 0-4,0 0-7,0 0 0,0 0-6,0 0-12,27-8 1,-12 8-7,2 1 1,4-2-4,1 2 2,0 2-7,9-1 2,-2 1-16,-2 4-16,7-6-14,-1 4-10,-2-3-21,5 6-49,-7 1-126,1-1 56</inkml:trace>
          <inkml:trace contextRef="#ctx0" brushRef="#br0" timeOffset="126852.7703">1554-765 2,'0'0'61,"0"0"-2,0 0-8,0 0-2,0 0-10,0 0 0,0 0-1,0 0-8,0 0-1,0 0-10,0 0 2,0 0 1,0 0-14,0 0 6,0 0 6,0 0 0,0 0-9,0 0 1,0 0-7,0 0 3,-1-14-6,1 14-1,0 0 3,0 0-5,0 0-8,0 0-14,0 0-14,0 0-46,0 0-89,0 0 39</inkml:trace>
          <inkml:trace contextRef="#ctx0" brushRef="#br0" timeOffset="152803.0593">2181 103 9,'0'0'64,"0"0"-11,0 0 4,0 0-9,4 17-2,-4-17-10,0 0 0,0 0-3,12 10-4,-12-10-4,0 0-5,6 9-3,-6-9 7,0 0-12,7 12 3,-7-12-4,5 12-3,-5-12-5,4 10-21,-4-10-19,0 0-46,-4 20-87,4-20 38</inkml:trace>
          <inkml:trace contextRef="#ctx0" brushRef="#br0" timeOffset="7777.9336">1583-649 53,'0'0'82,"0"0"-8,0 0-3,0 0 1,-10-4 2,10 4-2,0 0-8,0 0-10,0 0 17,0 0-13,0 0-6,0 0-3,0 0 6,0 0-12,0 0 9,0 0-1,0 0-4,0 0 2,0 0-6,0 0 4,0 0-6,-13-4-6,13 4 1,0 0-2,0 0-8,0 0-2,0 0 2,0 0-9,0 0-1,0 0-1,0 0 1,0 0-4,0 0 2,0 0-1,0 0-1,0 0-1,0 0 4,46 1-3,-46-1-1,17-1 0,-17 1 1,25 0 2,-8-1-4,-3 1 4,5-3 1,0 3-2,-2 0 2,1 3-4,1-6-3,0 1 3,0 2-2,0 0 0,1-5 3,2 4-1,-5-1 5,6 2-13,-3 0 0,-1 0 1,1-2 2,1-1-2,-2 6 0,1-7 3,-1 2-1,3 2 1,5-2 3,-4 0-5,1-1-2,-2 1-1,5-1 1,-6 2 0,1-4-3,-2 6 7,3-2-8,-5-3 7,11 1-4,-10 2 1,2 1-5,-1-3 6,2 2 2,-5 1-7,4 0 6,-2-3-2,1 3 9,-3-2-19,4 2 8,-4-2 1,3 1 0,-4 2-1,2-2-2,1-3-1,0 4 3,-4 0-3,4 0 5,-2 0 0,-3 4-2,5-8 3,0 4-3,-2-3 1,0 6 2,1-3-2,-18 0 3,33-6-4,-16 8-9,-3-2 12,-14 0 0,25 0-3,-9-2 2,-4 4 4,1-1-4,-13-1 0,24 0-1,-14 3-4,-10-3 3,24-3 3,-12 2-3,-12 1-1,24-2 5,-24 2-6,22 2 11,-8-2-6,-14 0-2,22 0 3,-22 0-6,24-2 1,-10 4 2,-14-2-5,24 1 6,-12-1-3,1 0 2,-13 0-6,24 3 8,-10-3 1,-2 5-1,-12-5-6,22-1 5,-22 1 1,19-4-4,-19 4 7,17-3 0,-17 3-4,15 3 9,-15-3-6,16 0-2,-16 0 0,17 0 5,-17 0-4,0 0-7,17-3 7,-17 3 0,0 0-2,19 0 1,-19 0 3,13 3-2,-13-3 3,14 0-10,-14 0 2,14 5 3,-14-5 1,0 0 3,15 2-6,-15-2-2,0 0 4,12 0 0,-12 0-3,0 0-2,0 0 7,19 2-3,-19-2 1,0 0 3,0 0-3,13 3-1,-13-3 2,0 0-3,0 0 6,12 1 0,-12-1 0,0 0 0,0 0 3,0 0-5,16 0-2,-16 0 3,0 0-3,12 3-2,-12-3 4,0 0-1,0 0 0,22-3 3,-22 3-3,0 0-2,17 2 2,-17-2-2,15 1-1,-15-1 1,0 0 2,14 0-3,-14 0 3,0 0-1,0 0-4,0 0-15,0 0-12,0 0-18,0 0-13,0 0-16,0 0-13,0 0-15,0 0-12,15-3-20,-15 3-129,0 0-285,0 0 126</inkml:trace>
          <inkml:trace contextRef="#ctx0" brushRef="#br0" timeOffset="81699.0696">2770-416 53,'0'0'97,"0"0"-12,0 0 2,0 0 16,17 16-2,-6-13-9,-11-3 8,39-4-2,-10 4-16,7-7-4,7-1-5,6-4-13,-1 1-1,1-3-15,1-1-29,-6-4-6,3-3-42,-5-2-35,1 0-42,-12 9-62,11-6-184,-2-1 82</inkml:trace>
          <inkml:trace contextRef="#ctx0" brushRef="#br0" timeOffset="371.7726">1537-1815 61,'0'0'166,"0"0"-20,0 0-10,0 0-6,2-12-6,-2 12-12,0 0-10,0 0-8,0 0-6,0 0 0,0 0-7,0 0-7,0 0-3,0 0-13,0 0-4,0 0-1,0 0-6,0 0-4,0 0-8,0 0 1,0 0-6,0 0-7,0 0-2,0 0 3,0 0-7,0 0-3,0 0 3,0 0-6,0 0 6,0 0-6,-19 31-2,16-23 4,3-8-3,-4 21 0,-1-14 1,5-7-5,-1 20-3,-1-8-5,2-12-22,-4 20-5,4-9-22,0-11-7,0 18-17,0-18-20,-1 12-12,1-12-16,-2 13-20,2-13-81,0 0-242,0 0 108</inkml:trace>
          <inkml:trace contextRef="#ctx0" brushRef="#br0" timeOffset="8633.9556">4208-1639 1,'9'-6'74,"-9"6"-14,0 0-8,0 0 1,0 0-9,0 0 1,0 0-8,0 0 4,7-9-13,-7 9 1,0 0-1,0 0-6,0 0 1,0 0 2,0 0-13,0 0-3,0 0 6,0 0-17,0 0-3,0 0-7,0 0-2,0 0-2,0 0-8,0 0-9,0 0-9,0 0-33,0 0-82,0 0 36</inkml:trace>
          <inkml:trace contextRef="#ctx0" brushRef="#br0" timeOffset="8926.7872">4255-1699 1,'0'0'44,"0"0"-4,0 0-13,0 0 12,0 0-11,0 0 1,-14 14-8,14-14-6,0 0-7,-7 13-16,7-13-33,-8 8-45,8-8 21</inkml:trace>
          <inkml:trace contextRef="#ctx0" brushRef="#br0" timeOffset="10424.743">4407-1735 33,'0'0'38,"17"-5"0,-17 5-1,0 0-6,0 0-11,0 0 3,0 0-1,0 0-2,10-1-7,-10 1 0,0 0 3,0 0-8,0 0 1,0 0 3,0 0-5,0 0-1,0 0 6,0 0-4,0 0-4,0 0 3,0 0-7,0 0 8,0 0-5,0 0 3,0 0-2,0 0-1,0 0 1,0 0-1,0 0 2,0 0-5,0 0 0,0 0 1,0 0-4,0 0 5,0 0-12,-36 14 15,36-14-2,0 0 6,-12 5-7,12-5-3,0 0 5,0 0 2,-15 3 1,15-3 2,0 0-3,0 0 7,0 0-6,-9 4-5,9-4 7,0 0-8,0 0 15,0 0-3,0 0-7,0 0 3,0 0-3,-7 8-6,7-8 8,0 0-3,0 0 6,0 0-7,0 0 1,0 0-5,-17 7 1,17-7 1,-8 3 2,8-3 3,0 0-4,-12 5 6,12-5-3,0 0 4,0 0-9,-14 5 3,14-5-3,0 0 0,0 0 0,0 0-2,0 0 6,0 0-2,-10 8 4,10-8-6,0 0-3,0 0 0,0 0 0,-7 7 3,7-7 2,0 0 2,0 0-4,0 0 1,0 0-6,-7 10 1,7-10-2,0 0 5,0 0 2,0 0-2,0 0 0,0 0 6,-7 8-2,7-8-2,0 0 5,0 0 8,0 0 9,0 0 4,0 0 6,0 0-2,0 0 1,0 0 1,0 0-7,0 0 5,0 0 7,0 0-11,0 0 0,0 0 6,0 0-7,0 0 1,-8 7-12,8-7 11,0 0-8,0 0 11,0 0 9,-9 7-5,9-7 4,-10 4-5,10-4 0,-10 12-5,10-12 3,-9 5-3,9-5-3,-7 8 7,7-8-2,-10 10-7,10-10 5,-8 10-6,8-10 1,-9 12 5,2-5-8,7-7 3,-8 8-8,8-8 3,-11 13 3,5-5-6,6-8 0,-11 11 4,5-3 3,6-8-9,-14 12 1,10-5 3,-2 0 2,6-7-1,-11 13-2,11-13-3,-6 6-1,6-6-1,-7 12 1,7-12-11,-7 15 2,7-15 1,-7 12 4,2-4 4,5-8-1,-10 12-15,5-4 6,5-8 1,-11 13 1,4-5-2,1 0 3,6-8 3,-12 17 3,7-11 0,-7 5 5,6 0 4,-4-4-5,5 3 0,-7-4-2,4 5 3,1-3-4,-3-2-1,3 3-2,0-1 0,7-8-1,-14 13-3,14-13 3,-13 12 0,7-6-5,6-6 2,-6 12-3,-1-4 2,7-8 6,-9 10-2,9-10-5,-10 8 6,10-8-6,-9 13-1,9-13 1,-10 14 0,5-9 0,5-5 2,-8 15-2,-1-6 0,2-1-5,-1-2 7,1 4 3,-2-2-4,2-1 2,-1 1-2,-1-3 1,9-5-3,-13 15-1,4-9 2,2 1-3,7-7 0,-13 8 6,13-8-4,-9 12 2,9-12-4,-10 7 1,10-7 0,-10 8 1,10-8 1,-6 8-2,6-8 1,-11 7-1,11-7-2,-9 6 5,9-6-3,-7 10-2,7-10 1,-10 9 3,10-9-3,-7 11 2,7-11-4,-14 10 5,8-3-3,6-7 1,-9 11 3,9-11-1,-14 9-2,8-5 0,6-4-1,-11 13 1,4-6-3,7-7 2,-8 12 5,1-6-3,7-6-4,-8 10 0,8-10 5,-12 10-1,8-2 1,4-8-1,-12 11-2,12-11 3,-5 8 1,5-8-2,-10 4 0,10-4 0,-5 11-1,5-11 2,-12 13-1,12-13 0,-7 8 2,7-8 0,-7 7-2,7-7-2,-8 8 4,8-8-2,0 0 0,-11 7 4,11-7-2,-8 8 2,8-8 0,-7 10 3,7-10 1,0 0-5,-9 8 5,9-8-1,0 0-3,0 0 2,-12 7-1,12-7 0,0 0 0,-8 9 3,8-9-3,-7 6 5,7-6 0,0 0-1,-15 10 5,8-6-2,0 5-3,7-9 5,-10 13-7,10-13 0,-9 10-1,4-3 0,5-7 2,-10 6-1,10-6-2,-7 10-1,7-10 1,0 0 2,0 0-3,-7 8 2,7-8-1,0 0 4,0 0-2,0 0 3,0 0 0,0 0 1,0 0-2,0 0-10,0 0-31,0 0-38,0 0-40,0 0-43,0 0-56,0 0-165,0 0-403,0 0 178</inkml:trace>
          <inkml:trace contextRef="#ctx0" brushRef="#br0" timeOffset="-7647.7819">178 46 13,'-10'-2'91,"10"2"-7,-19 0 4,19 0-15,0 0-5,-26 2 2,26-2-6,-13 1-4,13-1-6,0 0-1,0 0-4,-16 4-2,16-4-9,0 0 0,0 0 0,0 0-6,0 0-1,0 0-5,0 0-2,0 0 0,0 0-4,0 0-3,0 0-6,36 11 9,-14-8-5,6-1 5,18-2-9,5 3 0,4 1-20,4-4-11,6 0-10,19 0-19,-23 1-13,-1-1-22,2 0-72,-13-1-169,1-1 74</inkml:trace>
          <inkml:trace contextRef="#ctx0" brushRef="#br0" timeOffset="-8009.7034">106 46 33,'-14'-6'160,"2"1"-16,1 1-4,11 4-17,-26-9-3,17 6-6,9 3-9,-12-5-9,12 5-12,-12-5-7,12 5-6,0 0-15,0 0 0,-10-6-5,10 6-11,0 0-4,0 0-2,0 0-2,0 0-5,0 0 0,0 0-1,62-4-1,-30 4-10,19 0-7,2 2-11,4-2-20,4 2-29,6-2-16,16 3-18,-16 2-34,-4-2-105,-3 2-244,0 2 108</inkml:trace>
          <inkml:trace contextRef="#ctx0" brushRef="#br0" timeOffset="11300.1233">53-688 45,'0'0'263,"0"0"-2,5-16-11,-5 16-17,11-5-13,-11 5-23,0 0-13,0 0-12,8-7-18,-8 7-11,0 0-10,0 0-15,0 0-10,0 0-7,0 0-11,3-13-13,-3 13-8,0 0-11,0 0-5,0 0-6,0 0-1,0 0-8,0 0-5,0 0-1,-3 37-6,3-37 1,-3 28 0,1-13-2,2 1-11,-3 4 5,-1-2-2,2 0-2,1 2-27,-3 4-21,4-5-36,0-2-40,-1 1-27,1 0-36,1-5-27,4 4-34,1-7-156,-1-3-422,7-1 188</inkml:trace>
          <inkml:trace contextRef="#ctx0" brushRef="#br0" timeOffset="-4705.1732">-608 562 41,'16'-43'110,"-6"-1"-8,3 2 11,3 4 5,-2 6 0,-4 4 7,5 1 12,-5 2 12,7 1 9,-6 6-4,-1 0-7,0 6-4,-5 2-14,6 0-13,-3 5-17,-8 5-9,12-11-8,0 9-9,-12 2-8,22 11-3,-6-1-8,2 10-8,5 7-4,7 9 2,-2 5-7,4 4 1,-5 5-4,13 15-2,-4-13-4,5 13-6,5 1-10,5-5-26,2 3-29,3-7-41,9-1-50,7-1-51,0 0-192,11-8-409,3-5 182</inkml:trace>
          <inkml:trace contextRef="#ctx0" brushRef="#br0" timeOffset="-4888.0203">289 427 2570,'0'0'-34,"0"0"34,17-24-5,-17 24-1,-2-18-4,2 18 11,-10-17 3,5 7 10,-5 7 5,10 3-2,-19-8-5,5 3 3,-1 1-5,-2 4-3,-12 2 3,6 5-4,-6 1 4,2 5-2,-16 2-2,4 8 0,-5 1-3,1 4 5,2-2-2,-2 2 1,2 3-3,-1 0 0,1-3 0,-2 1-2,5 2-4,-1-4-14,5 1-18,-2-2-23,10-9-21,1-2-18,8-2-16,0-7-14,-2 0-9,2-4-13,3-4-11,14 2-131,-19-14-313,11-2 139</inkml:trace>
          <inkml:trace contextRef="#ctx0" brushRef="#br0" timeOffset="51974.9995">-709 148 72,'0'0'87,"0"0"-13,0 0-1,0 0-4,0 0-14,0 0-5,0 0-4,0 0-2,0 0-9,0 0-8,0 0-9,0 0-21,0 0-9,0 0-10,0 0-21,0 0-52,0 0-104,0 0 47</inkml:trace>
        </inkml:traceGroup>
      </inkml:traceGroup>
    </inkml:traceGroup>
  </inkml:traceGroup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23.93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F1CEB51-7EAF-4D13-A000-C3FACB4687E6}" emma:medium="tactile" emma:mode="ink">
          <msink:context xmlns:msink="http://schemas.microsoft.com/ink/2010/main" type="writingRegion" rotatedBoundingBox="21023,7263 21175,7263 21175,7483 21023,7483"/>
        </emma:interpretation>
      </emma:emma>
    </inkml:annotationXML>
    <inkml:traceGroup>
      <inkml:annotationXML>
        <emma:emma xmlns:emma="http://www.w3.org/2003/04/emma" version="1.0">
          <emma:interpretation id="{64660CE6-9E2C-41B5-BBC0-CD8020FF40FB}" emma:medium="tactile" emma:mode="ink">
            <msink:context xmlns:msink="http://schemas.microsoft.com/ink/2010/main" type="paragraph" rotatedBoundingBox="21023,7263 21175,7263 21175,7483 21023,74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7A6655-41DD-4BAE-9396-62CC202F234F}" emma:medium="tactile" emma:mode="ink">
              <msink:context xmlns:msink="http://schemas.microsoft.com/ink/2010/main" type="line" rotatedBoundingBox="21023,7263 21175,7263 21175,7483 21023,7483"/>
            </emma:interpretation>
          </emma:emma>
        </inkml:annotationXML>
        <inkml:traceGroup>
          <inkml:annotationXML>
            <emma:emma xmlns:emma="http://www.w3.org/2003/04/emma" version="1.0">
              <emma:interpretation id="{C90307B4-A6AC-48E3-B0DC-A908C5B0059D}" emma:medium="tactile" emma:mode="ink">
                <msink:context xmlns:msink="http://schemas.microsoft.com/ink/2010/main" type="inkWord" rotatedBoundingBox="21023,7263 21175,7263 21175,7483 21023,7483"/>
              </emma:interpretation>
              <emma:one-of disjunction-type="recognition" id="oneOf0">
                <emma:interpretation id="interp0" emma:lang="en-IN" emma:confidence="0">
                  <emma:literal>s</emma:literal>
                </emma:interpretation>
                <emma:interpretation id="interp1" emma:lang="en-IN" emma:confidence="0">
                  <emma:literal>¢</emma:literal>
                </emma:interpretation>
                <emma:interpretation id="interp2" emma:lang="en-IN" emma:confidence="0">
                  <emma:literal>i</emma:literal>
                </emma:interpretation>
                <emma:interpretation id="interp3" emma:lang="en-IN" emma:confidence="0">
                  <emma:literal>o</emma:literal>
                </emma:interpretation>
                <emma:interpretation id="interp4" emma:lang="en-IN" emma:confidence="0">
                  <emma:literal>j</emma:literal>
                </emma:interpretation>
              </emma:one-of>
            </emma:emma>
          </inkml:annotationXML>
          <inkml:trace contextRef="#ctx0" brushRef="#br0">149 115 4,'0'0'60,"0"0"-2,0 0-4,0 0-5,0 0-3,0 0 1,0 0 3,0 0 7,0 0-7,0 0-10,0 0 2,0 0-4,0 0 3,0 0-6,0 0-15,0 0 2,0 0 6,0 0-9,0 0-5,0 0-1,0 0 2,0 0 9,0 0-9,0 0-3,0 0-8,0 0 6,0 0-3,0 0 4,0 0-5,0 0 4,0 0-6,0 0-3,0 0 6,0 0-3,0 0-3,0 0 1,0 0 0,0 0-3,3-28 9,-3 28-9,0 0 5,0 0-2,0-20-1,0 20 3,0 0-2,-3-13 11,3 13-2,0 0-5,-7-12 1,7 12-13,0 0 3,-4-13 3,4 13 5,-5-10-3,5 10 2,-6-10-13,6 10 12,0 0 2,-4-15 1,4 15 2,-8-12-5,8 12 6,0 0-2,-7-15-10,7 15 10,-2-13-9,2 13 2,0 0-7,-3-11 4,3 11 6,0 0-11,0 0 0,-2-16-9,2 16-11,0 0-11,-7-12-8,7 12 0,0 0-20,-7-9-58,7 9-134,-3-11 59</inkml:trace>
          <inkml:trace contextRef="#ctx0" brushRef="#br0" timeOffset="-899.9751">62 103 56,'0'0'76,"0"0"-18,0 0-5,0 0-7,0 0 2,0 0-11,0 0 0,0 0-3,0 0-2,0 0-5,0 0-3,0 0-3,0 0 2,0 0-2,0 0 5,0 0-3,0 0 5,0 0 0,0 0-6,0 0 7,0 0-6,0 0-5,0 0 2,0 0-3,0 0 11,0 0-6,0 0 1,0 0-6,0 0 6,0 0-3,0 0-3,0 0-1,0 0-4,0 0 5,0 0-4,-14-28 6,14 28-4,0 0 0,0 0 10,-9-5 3,9 5 4,0 0-9,0 0 1,0 0 2,0 0-4,-5-15 1,5 15 2,0 0-5,0 0-4,0 0-1,0 0 1,0 0-12,-3-8 9,3 8 1,0 0-3,0 0-4,0 0-2,0 0-15,0 0-1,0 0 1,0 0-8,-5-12-9,5 12-18,0 0-1,0 0-15,-5-12-5,5 12-5,0 0-27,-9-14-64,9 14-175,-12-9 77</inkml:trace>
        </inkml:traceGroup>
      </inkml:traceGroup>
    </inkml:traceGroup>
  </inkml:traceGroup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4:13.5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076381D-8961-444F-884E-96FCAB175AAC}" emma:medium="tactile" emma:mode="ink">
          <msink:context xmlns:msink="http://schemas.microsoft.com/ink/2010/main" type="writingRegion" rotatedBoundingBox="20137,8758 20463,8758 20463,8838 20137,8838"/>
        </emma:interpretation>
      </emma:emma>
    </inkml:annotationXML>
    <inkml:traceGroup>
      <inkml:annotationXML>
        <emma:emma xmlns:emma="http://www.w3.org/2003/04/emma" version="1.0">
          <emma:interpretation id="{21C7EC13-479A-4008-B227-3086F6C1E6AD}" emma:medium="tactile" emma:mode="ink">
            <msink:context xmlns:msink="http://schemas.microsoft.com/ink/2010/main" type="paragraph" rotatedBoundingBox="20137,8758 20463,8758 20463,8838 20137,88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FBBA69-0989-4F04-B74A-AE73C7CDBD04}" emma:medium="tactile" emma:mode="ink">
              <msink:context xmlns:msink="http://schemas.microsoft.com/ink/2010/main" type="line" rotatedBoundingBox="20137,8758 20463,8758 20463,8838 20137,8838"/>
            </emma:interpretation>
          </emma:emma>
        </inkml:annotationXML>
        <inkml:traceGroup>
          <inkml:annotationXML>
            <emma:emma xmlns:emma="http://www.w3.org/2003/04/emma" version="1.0">
              <emma:interpretation id="{CE2AA807-A7B2-405C-A000-DB9608F68E39}" emma:medium="tactile" emma:mode="ink">
                <msink:context xmlns:msink="http://schemas.microsoft.com/ink/2010/main" type="inkWord" rotatedBoundingBox="20137,8781 20152,8781 20152,8797 20137,8797">
                  <msink:destinationLink direction="with" ref="{42885BDB-DFEB-43A2-8E99-346BBE285949}"/>
                </msink:context>
              </emma:interpretation>
              <emma:one-of disjunction-type="recognition" id="oneOf0">
                <emma:interpretation id="interp0" emma:lang="en-IN" emma:confidence="0">
                  <emma:literal>.</emma:literal>
                </emma:interpretation>
                <emma:interpretation id="interp1" emma:lang="en-IN" emma:confidence="0">
                  <emma:literal>\</emma:literal>
                </emma:interpretation>
                <emma:interpretation id="interp2" emma:lang="en-IN" emma:confidence="0">
                  <emma:literal>/</emma:literal>
                </emma:interpretation>
                <emma:interpretation id="interp3" emma:lang="en-IN" emma:confidence="0">
                  <emma:literal>`</emma:literal>
                </emma:interpretation>
                <emma:interpretation id="interp4" emma:lang="en-IN" emma:confidence="0">
                  <emma:literal>|</emma:literal>
                </emma:interpretation>
              </emma:one-of>
            </emma:emma>
          </inkml:annotationXML>
          <inkml:trace contextRef="#ctx0" brushRef="#br0">0 16 14,'0'0'76,"0"0"-9,0 0-2,0 0-4,0 0-3,0 0-5,0 0 1,0 0-7,0 0 1,0 0-9,0 0 7,0 0-4,0 0 3,0 0-4,0 0-2,0 0-4,0 0 3,0 0-4,0 0-7,0 0-12,0 0 1,0 0 3,0 0 4,0 0-3,0 0-7,0 0-4,0 0-6,0 0-15,0 0-8,0 0-9,1-16-17,-1 16-19,0 0-12,0 0-56,0 0-145,0 0 64</inkml:trace>
        </inkml:traceGroup>
        <inkml:traceGroup>
          <inkml:annotationXML>
            <emma:emma xmlns:emma="http://www.w3.org/2003/04/emma" version="1.0">
              <emma:interpretation id="{DAF078CD-A0B4-4DE8-B17A-5470DD102892}" emma:medium="tactile" emma:mode="ink">
                <msink:context xmlns:msink="http://schemas.microsoft.com/ink/2010/main" type="inkWord" rotatedBoundingBox="20367,8758 20463,8758 20463,8838 20367,8838"/>
              </emma:interpretation>
              <emma:one-of disjunction-type="recognition" id="oneOf1">
                <emma:interpretation id="interp5" emma:lang="en-IN" emma:confidence="0">
                  <emma:literal>.</emma:literal>
                </emma:interpretation>
                <emma:interpretation id="interp6" emma:lang="en-IN" emma:confidence="0">
                  <emma:literal>`</emma:literal>
                </emma:interpretation>
                <emma:interpretation id="interp7" emma:lang="en-IN" emma:confidence="0">
                  <emma:literal>^</emma:literal>
                </emma:interpretation>
                <emma:interpretation id="interp8" emma:lang="en-IN" emma:confidence="0">
                  <emma:literal>\</emma:literal>
                </emma:interpretation>
                <emma:interpretation id="interp9" emma:lang="en-IN" emma:confidence="0">
                  <emma:literal>X</emma:literal>
                </emma:interpretation>
              </emma:one-of>
            </emma:emma>
          </inkml:annotationXML>
          <inkml:trace contextRef="#ctx0" brushRef="#br0" timeOffset="386.0574">326 57 50,'0'0'82,"0"0"-6,0 0-2,0 0-10,0 0-9,0 0-3,0 0-4,0 0-10,0 0-3,0 0 3,0 0 1,0 0-8,-14-24-1,14 24-5,0 0 6,0 0-11,-7-9 8,7 9 0,0 0-10,0 0-10,-8-13 13,8 13 0,0 0 1,-9-7-10,9 7-1,0 0-2,-8-8 4,8 8 1,0 0 0,0 0-7,0 0-2,-7-14-9,7 14 6,0 0 2,0 0-5,-10-5-4,10 5-19,0 0-5,0 0-8,0 0-7,-21 11-9,21-11-20,0 0-54,-12 8-135,12-8 60</inkml:trace>
        </inkml:traceGroup>
      </inkml:traceGroup>
    </inkml:traceGroup>
  </inkml:traceGroup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01.8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12ADDC0-A352-4432-A9F1-745E96046B6C}" emma:medium="tactile" emma:mode="ink">
          <msink:context xmlns:msink="http://schemas.microsoft.com/ink/2010/main" type="inkDrawing" rotatedBoundingBox="20186,1206 20259,1167 20266,1180 20194,1220" shapeName="Other">
            <msink:destinationLink direction="from" ref="{DCDF95C9-05CF-40BE-8065-62420FB5B967}"/>
          </msink:context>
        </emma:interpretation>
      </emma:emma>
    </inkml:annotationXML>
    <inkml:trace contextRef="#ctx0" brushRef="#br0">14 42 36,'0'0'80,"0"0"-12,0 0-5,0 0-7,0 0-6,0 0-4,0 0 1,0 0-3,-15-7-5,15 7 4,0 0 5,0 0-13,0 0 5,0 0 2,0 0 11,0 0-16,0 0 11,0 0-13,0 0 1,0 0-4,0 0-1,0 0 1,0 0-4,0 0-7,0 0 0,0 0 2,0 0-7,0 0-21,26-17-10,-26 17-23,12-5-17,-12 5-37,18-3-66,-18 3-171,19-10 76</inkml:trace>
  </inkml:traceGroup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45.7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A92405B-57DF-4090-991B-2211A3AF9689}" emma:medium="tactile" emma:mode="ink">
          <msink:context xmlns:msink="http://schemas.microsoft.com/ink/2010/main" type="inkDrawing" rotatedBoundingBox="18933,1183 19030,2001 18991,2005 18895,1187" semanticType="callout" shapeName="Other">
            <msink:sourceLink direction="with" ref="{F1085773-2976-4EF8-B140-24DA8B586C4E}"/>
            <msink:sourceLink direction="with" ref="{0A4421F9-E48E-4DB7-A6B6-E291BE37F4A8}"/>
          </msink:context>
        </emma:interpretation>
      </emma:emma>
    </inkml:annotationXML>
    <inkml:trace contextRef="#ctx0" brushRef="#br0">-4 79 159,'2'-12'284,"3"-3"-8,-3 3-4,-2 12-19,1-16-19,-1 16-27,6-13-17,-6 13-21,0 0-20,1-12-16,-1 12-15,0 0-15,0 0-7,0 0-5,0 0-15,0 0-5,-1 58-4,-3-28-11,8 13 0,-3 6-6,-1 3-6,7 4-25,-5 0-32,5 19-40,-1-18-44,3 1-42,5-1-55,4 15-70,-6-12-139,2-11-435,-2-4 193</inkml:trace>
  </inkml:traceGroup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44.3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8A402FA-02B9-4FB5-BA84-1BBC063E97E8}" emma:medium="tactile" emma:mode="ink">
          <msink:context xmlns:msink="http://schemas.microsoft.com/ink/2010/main" type="inkDrawing" rotatedBoundingBox="17923,2190 17925,1663 17939,1664 17936,2191" semanticType="callout" shapeName="Other">
            <msink:sourceLink direction="with" ref="{F1085773-2976-4EF8-B140-24DA8B586C4E}"/>
          </msink:context>
        </emma:interpretation>
      </emma:emma>
    </inkml:annotationXML>
    <inkml:trace contextRef="#ctx0" brushRef="#br0">14 26 131,'0'0'354,"0"0"-4,0-14 1,0 14-12,0 0-24,0-15-16,0 15-30,0 0-34,0 0-15,0 0-32,0 0-19,0 0-23,0 0-17,0 0-11,0 0-15,0 0-6,0 0-7,0 0-7,0 0-7,-12 48-11,12-24-4,0 1-18,0 3-27,-2 1-31,2 0-37,0 3-30,2 11-41,3-4-43,-5 3-49,2-1-49,-2 1-65,0-1-172,-6-9-541,5 0 239</inkml:trace>
  </inkml:traceGroup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45.4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455633C-C296-4F3F-B2FD-B03F5CD029C8}" emma:medium="tactile" emma:mode="ink">
          <msink:context xmlns:msink="http://schemas.microsoft.com/ink/2010/main" type="inkDrawing" rotatedBoundingBox="18290,2818 18770,1885 19014,2010 18535,2944" semanticType="callout" shapeName="Other">
            <msink:sourceLink direction="with" ref="{F1085773-2976-4EF8-B140-24DA8B586C4E}"/>
          </msink:context>
        </emma:interpretation>
      </emma:emma>
    </inkml:annotationXML>
    <inkml:trace contextRef="#ctx0" brushRef="#br0">295 610 5,'-3'-19'186,"3"19"-4,-4-13-15,4 13-16,-3-18-6,3 18-4,-5-14-2,5 14-11,0 0-12,-9-11-9,9 11-9,-13-8-8,13 8-14,-16-1-5,16 1-11,-19 1-4,4 6-6,0-1-6,-1 6-7,-2-2 0,4-2-6,-7 13 0,1 3-5,3-1-4,-2 1 5,7 3-9,-3-2-2,3 2-1,2-2-1,3-6 0,2 4-5,1-3 4,1 6 0,3-7-3,3-2-1,-1-1-2,3 0-1,0-2 0,0-3 3,-3-1-8,-2-10 4,15 12-1,-8-9 3,-7-3-3,21 0 5,-21 0-7,29-10 2,-12-3 2,5-7-1,-3-3-2,10-13 2,-2-3-1,-1 2-1,1-7-5,-8 0 4,1-1 3,-1 0 4,-4-2 0,-1 5-1,0 2 2,-7 11 2,6-16 5,-8 15 9,6-2 7,-8 1 0,4 3 7,-2-2 6,0 6-3,0-8 1,0 2-3,1 2 11,-3 2 10,-1-1-3,-1 7-2,3 4 0,-3-4 0,-1 10 1,0 10-6,0-18-10,0 18-6,0-12-4,0 12-2,0 0-9,0 0-4,0 0 1,0 0-3,0 0-1,-13 50 2,6-20-2,0 1-2,4 1-3,-4 9 3,0 3-4,4-4 1,-4-5-16,7 3-12,-4-8-23,4 11-23,0-6-26,0 5-38,0-16-39,7 4-47,-3-8-46,-4 0-170,3-3-466,2-6 206</inkml:trace>
  </inkml:traceGroup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19.7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4F36450-B36F-41EA-ADEA-58ADB6C7FF96}" emma:medium="tactile" emma:mode="ink">
          <msink:context xmlns:msink="http://schemas.microsoft.com/ink/2010/main" type="inkDrawing" rotatedBoundingBox="18578,3987 18622,4030 18599,4054 18555,4012" shapeName="Other"/>
        </emma:interpretation>
      </emma:emma>
    </inkml:annotationXML>
    <inkml:trace contextRef="#ctx0" brushRef="#br0">1909 837 6,'0'0'75,"0"0"0,0 0-3,0 0-11,-8-13-3,8 13 2,0 0 5,-7-7-12,7 7 4,0 0 8,-12-7 0,12 7-3,0 0-3,-9-6 3,9 6-19,0 0 10,0 0-1,-10-7-3,10 7-6,0 0-7,0 0-1,0 0 3,0 0-11,0 0-3,0 0-2,0 0 0,0 0-9,0 0 2,0 0 0,0 0-17,0 0-2,0 0-21,0 0-1,0 0-14,0 0-11,0 0-16,0 0-19,3 32-95,-3-32-194,9 16 86</inkml:trace>
  </inkml:traceGroup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49.1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4D040DC-A6C1-496C-B3FE-03EF93577CCE}" emma:medium="tactile" emma:mode="ink">
          <msink:context xmlns:msink="http://schemas.microsoft.com/ink/2010/main" type="inkDrawing" rotatedBoundingBox="8684,6665 8691,6659 8700,6670 8693,6676" shapeName="Other"/>
        </emma:interpretation>
      </emma:emma>
    </inkml:annotationXML>
    <inkml:trace contextRef="#ctx0" brushRef="#br0">0 6 1,'0'0'55,"7"-6"-2,-7 6-7,0 0-16,0 0-18,0 0-21,0 0-23,0 0-33,0 0 14</inkml:trace>
  </inkml:traceGroup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46.2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4B6C35D-DAD7-4351-BB4F-8EE4DAB24B0E}" emma:medium="tactile" emma:mode="ink">
          <msink:context xmlns:msink="http://schemas.microsoft.com/ink/2010/main" type="inkDrawing" rotatedBoundingBox="7599,3868 8762,3908 8727,4921 7564,4881" semanticType="callout" shapeName="Other">
            <msink:sourceLink direction="to" ref="{85245640-2B9B-4668-A3C8-4E4CA01AB018}"/>
          </msink:context>
        </emma:interpretation>
      </emma:emma>
    </inkml:annotationXML>
    <inkml:trace contextRef="#ctx0" brushRef="#br0">0 1008 35,'16'-9'83,"1"-3"-4,2 0-2,3-4-1,2-6-10,-2 2-1,0-3-6,-3-4-5,2 1-9,-4-3 2,5-10-13,-7-3 3,1 3-12,-3-2 6,-3 1-5,4-3 0,-7-1-2,-4 0-7,2 8-6,-5 3 9,2-6-8,-2 8 6,4-1-7,-4 6 4,-6-2 7,1 3-7,2 7 4,-2-3-2,-2 2 4,2-1-2,-2 5 2,0-3-1,0 2-1,-1 4-1,-1-4 3,2 7 9,2-5 7,-3 5-4,-1 2 8,9 7-14,-13-16 5,6 12 1,7 4 1,-9-8-3,9 8-5,-10-8-6,10 8-11,0 0 13,0 0-11,-27 19 3,13-2-1,-1-5 6,-2 8-8,-1 8 2,0-1-5,6-1 4,0 1 2,2 4-14,-2 1 10,6 7 0,3-8-1,3 1-5,3-1 5,6 1-4,3-2 4,14 6 2,8-1-5,8-7 1,8 2-1,10-10 0,29 3-3,1-6 0,4-9-13,-2 1-22,-1-5-12,-1-8-25,-23 1-18,-6-2-4,-1-1-5,-9-1 7,-17-1-1,-3-2 8,-3-2 8,-11 1 1,-2 1 5,-8-5 6,-4-3 13,-4 1 7,-3-1 14,-3-7 9,-1 5 4,-11-4 20,4 0 6,1 0 20,4 8 5,-1 0 10,-2 0 7,4 1 5,1-1 10,3 0 1,-2 9 13,0-4 11,7 11 10,-2-15 7,2 15 6,-8-16 0,8 16 7,-4-9 1,4 9 2,0 0-4,-1-15-7,1 15-2,0 0-3,0 0-12,0 0-8,0 0-11,-4-11-7,4 11-4,0 0-8,0 0-9,0 0-6,0 0-6,0 0-7,0 0 1,0 0-2,0 0-1,0 0-5,-7 51-2,7-34 0,0 4-2,0-1-6,-3 3-22,1 0-23,0 4-31,1 1-40,-4 2-32,3-6-44,2-4-35,2-1-43,-4-2-139,5-6-426,1 2 188</inkml:trace>
  </inkml:traceGroup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54.4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577924E-4CCA-4AE9-9EDF-F2B97F59F7D8}" emma:medium="tactile" emma:mode="ink">
          <msink:context xmlns:msink="http://schemas.microsoft.com/ink/2010/main" type="inkDrawing" rotatedBoundingBox="18079,6340 18889,6031 18976,6258 18165,6567" semanticType="strikethrough" shapeName="Other">
            <msink:sourceLink direction="with" ref="{2FF2CAC5-3DA4-4B76-9251-690D85BE91FB}"/>
          </msink:context>
        </emma:interpretation>
      </emma:emma>
    </inkml:annotationXML>
    <inkml:trace contextRef="#ctx0" brushRef="#br0">829 0 82,'0'0'118,"0"0"9,0 0-19,0 0-3,0 0-4,0 0-4,0 0-9,0 0 3,0 0-9,0 0-2,0 0-9,0 0 3,0 0-6,0 0-3,0 0 0,0 0-1,0 0-5,-41 23-1,33-16-3,-3-1-5,3 4-1,-4 2-3,3-2-2,-4 1-4,2 1-1,3-6-3,-2 4-2,-1 3-6,4-4 0,-3 6-2,-2-4-3,4 2-3,-6 3-3,2-4 1,-2 0-2,-1 1-1,-2-6 0,-4 13 1,4-8-4,-8 3-1,1 1-2,5-4-1,-8-3-5,8 0-3,-8 6-1,1-7-7,4 0-3,-5 4-2,8-5-4,-2 1 4,1-3 0,3 1 1,0-4-1,-2 3-1,7-5-7,-2 2 7,14-2-5,-22 0 2,8 0 2,14 0 2,-17-4 1,17 4-6,-20-5 11,11-1-4,-1-1-9,1-1 3,-3-1-11,2 0 11,2 0 2,1 1 0,7 8 0,-16-22 5,11 16-6,-1-2 8,6 8 0,-4-14 5,4 14-5,-7-13 5,7 13 0,0 0 1,-8-8-3,8 8 0,0 0 1,0 0 3,-4-16-3,4 16 6,0 0-3,0 0 3,0 0 7,0 0-2,0 0-3,0 0-5,4-19 5,-4 19-4,0 0-2,0 0 11,0 0-12,0 0 4,0 0 0,0 0 6,0 0-12,0 0 1,0 0 0,0 0 8,0 0-11,0 0 10,0 0-6,0 0-2,0 0 4,0 0 0,0 0 0,0 0-6,0 0 8,0 0-3,0 0 3,0 0 3,0 0-1,0 0-1,0 0-3,0 0 6,0 0-8,0 0 7,0 0-2,0 0-4,0 0 7,0 0-6,0 0-4,0 0 1,0 0-11,0 0-6,0 0-11,0 0-14,0 0-11,0 0-5,0 0-3,0 0-4,0 0-5,0 0-22,0 0-16,0 0-82,0 0-209,0 0 92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7:16.2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BCA67EB-F628-4A92-8B12-C3B665E3C7B5}" emma:medium="tactile" emma:mode="ink">
          <msink:context xmlns:msink="http://schemas.microsoft.com/ink/2010/main" type="writingRegion" rotatedBoundingBox="19722,4791 20355,4791 20355,5244 19722,5244"/>
        </emma:interpretation>
      </emma:emma>
    </inkml:annotationXML>
    <inkml:traceGroup>
      <inkml:annotationXML>
        <emma:emma xmlns:emma="http://www.w3.org/2003/04/emma" version="1.0">
          <emma:interpretation id="{CE043351-A9DB-488D-A4F5-F46FCBA30458}" emma:medium="tactile" emma:mode="ink">
            <msink:context xmlns:msink="http://schemas.microsoft.com/ink/2010/main" type="paragraph" rotatedBoundingBox="19722,4791 20355,4791 20355,5244 19722,52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FD23FC-9B9F-4FF8-B021-DC827F37A64A}" emma:medium="tactile" emma:mode="ink">
              <msink:context xmlns:msink="http://schemas.microsoft.com/ink/2010/main" type="line" rotatedBoundingBox="19722,4791 20355,4791 20355,5244 19722,5244"/>
            </emma:interpretation>
          </emma:emma>
        </inkml:annotationXML>
        <inkml:traceGroup>
          <inkml:annotationXML>
            <emma:emma xmlns:emma="http://www.w3.org/2003/04/emma" version="1.0">
              <emma:interpretation id="{7401FBD4-3532-4552-BFCF-38D185A0AAD4}" emma:medium="tactile" emma:mode="ink">
                <msink:context xmlns:msink="http://schemas.microsoft.com/ink/2010/main" type="inkWord" rotatedBoundingBox="19722,4791 20355,4791 20355,5244 19722,5244"/>
              </emma:interpretation>
              <emma:one-of disjunction-type="recognition" id="oneOf0">
                <emma:interpretation id="interp0" emma:lang="en-IN" emma:confidence="0">
                  <emma:literal>z</emma:literal>
                </emma:interpretation>
                <emma:interpretation id="interp1" emma:lang="en-IN" emma:confidence="0">
                  <emma:literal>Z</emma:literal>
                </emma:interpretation>
                <emma:interpretation id="interp2" emma:lang="en-IN" emma:confidence="0">
                  <emma:literal>2</emma:literal>
                </emma:interpretation>
                <emma:interpretation id="interp3" emma:lang="en-IN" emma:confidence="0">
                  <emma:literal>3</emma:literal>
                </emma:interpretation>
                <emma:interpretation id="interp4" emma:lang="en-IN" emma:confidence="0">
                  <emma:literal>a</emma:literal>
                </emma:interpretation>
              </emma:one-of>
            </emma:emma>
          </inkml:annotationXML>
          <inkml:trace contextRef="#ctx0" brushRef="#br0">34 98 36,'0'0'199,"19"-11"-8,-1 6 8,-2-4-14,3 2-13,8-6-11,-1 3-11,4 0-13,15-3-6,-1 6-11,2 4-7,-1-5-16,1 6-6,-10 2-10,-2 0-7,-3 2-7,-9 6-9,0-5-1,-2 4-6,-2 3-8,-7-1-6,-2 0-5,0 4-3,-6-1-2,0 2-3,-6 3-4,-2 0-1,-9 0-1,-5-1-2,-5 0 3,-15 4-5,-2 1 2,-8-1-5,-1-6-1,-1 1-1,5-2 1,1 0-2,13-1 0,1-4-2,-1-1 0,4 1 1,10-3-2,-1-1-2,0 3-2,4 0 1,4-1 1,3-1-1,8-5-1,-15 6-1,15-6 2,-12 1-1,12-1-1,0 0 1,-7 8-2,7-8 5,0 0-3,22 15 1,-7-10-1,8 2 1,6-6-1,0 10 1,17-5-4,-2 1-20,-8-3-11,12 0-14,-14-1-19,10 9-20,2-7-13,-8-2-18,8-5-19,-10 1-20,-5-3-14,-6-9-140,-4 8-335,-1-6 147</inkml:trace>
        </inkml:traceGroup>
      </inkml:traceGroup>
    </inkml:traceGroup>
  </inkml:traceGroup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56.4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2FAB4D5-AC24-4BD0-B281-ECDE6C9293AF}" emma:medium="tactile" emma:mode="ink">
          <msink:context xmlns:msink="http://schemas.microsoft.com/ink/2010/main" type="inkDrawing" rotatedBoundingBox="12937,7290 13089,7350 13079,7374 12928,7313" semanticType="callout" shapeName="Other">
            <msink:sourceLink direction="with" ref="{7E9B4A49-75DA-40EC-A092-EF72BB145B4D}"/>
            <msink:sourceLink direction="with" ref="{98F3541A-A78A-4A91-8BEA-F1E0563F8884}"/>
          </msink:context>
        </emma:interpretation>
      </emma:emma>
    </inkml:annotationXML>
    <inkml:trace contextRef="#ctx0" brushRef="#br0">-3631 4178 3,'0'0'107,"0"0"-9,-29-31-8,22 28-11,7 3-17,-17-9 0,8 5 3,9 4-5,-15-7-7,15 7-6,-15-8-7,15 8-1,-12-6-12,12 6-11,0 0-27,-12-3-18,12 3-25,0 0-72,-23 9-136,10-7 60</inkml:trace>
  </inkml:traceGroup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5:34.6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E39FCE7-753D-4181-878C-832BCDF6964B}" emma:medium="tactile" emma:mode="ink">
          <msink:context xmlns:msink="http://schemas.microsoft.com/ink/2010/main" type="inkDrawing" rotatedBoundingBox="13255,7396 13275,7384 13276,7385 13256,7396" semanticType="callout" shapeName="Other">
            <msink:sourceLink direction="with" ref="{98F3541A-A78A-4A91-8BEA-F1E0563F8884}"/>
          </msink:context>
        </emma:interpretation>
      </emma:emma>
    </inkml:annotationXML>
    <inkml:trace contextRef="#ctx0" brushRef="#br0">-3435 4189 42,'0'0'56,"0"0"3,0 0 6,0 0 3,0 0-4,0 0-6,0 0-6,0 0 3,0 0 3,0 0-7,0 0 10,0 0-16,0 0 0,0 0-3,0 0-8,0 0 0,0 0-2,0 0-12,0 0-4,0 0 4,0 0-2,0 0 5,-12 6-9,12-6-4,0 0-6,0 0 12,0 0-9,0 0 4,0 0 9,0 0-11,0 0-2,0 0 9,0 0 4,0 0 8,0 0 1,0 0 9,0 0 7,0 0-4,0 0-3,0 0 1,0 0-2,0 0 1,0 0-4,0 0-4,0 0 0,0 0 1,0 0-3,0 0 0,0 0-8,0 0 5,0 0-7,0 0 6,0 0-3,0 0-4,0 0-4,0 0 2,0 0-8,0 0 3,0 0 5,0 0-11,0 0 1,0 0 5,0 0-4,0 0-2,0 0 6,0 0-2,0 0-6,0 0 1,0 0 3,0 0-8,0 0-2,0 0 2,0 0 3,0 0-3,0 0 2,0 0-1,0 0 1,0 0 4,0 0 0,0 0-4,0 0-4,0 0 5,0 0-4,0 0 2,0 0 1,0 0 3,0 0-4,0 0 0,0 0 0,0 0 1,0 0 1,0 0-2,0 0 4,0 0-2,0 0-2,0 0 2,0 0 1,0 0 3,0 0-7,0 0 2,0 0 0,0 0-2,0 0 1,0 0 3,0 0-4,0 0 3,0 0 5,0 0-7,0 0-4,0 0 5,0 0 2,0 0-5,0 0 8,0 0 0,0 0-5,0 0-3,0 0 6,0 0-1,0 0-3,0 0 7,0 0-4,0 0 0,0 0 1,0 0 1,0 0-1,0 0 0,0 0 2,0 0 3,0 0-5,0 0-2,0 0 0,0 0 3,0 0-3,0 0 4,0 0-17,0 0 15,0 0-4,-8 6-2,8-6 0,0 0-1,0 0 11,0 0-7,0 0-3,0 0 6,0 0-3,0 0-3,0 0 6,0 0-7,0 0 3,0 0 3,0 0-1,0 0-1,0 0 1,0 0 0,0 0-1,0 0 3,0 0-2,0 0-1,0 0 3,0 0-7,0 0 6,0 0-2,0 0-1,0 0 3,0 0-4,0 0-2,0 0-6,0 0-15,0 0-17,0 0-12,0 0-19,0 0-28,0 0-15,0 0-140,0 0-277,0 0 123</inkml:trace>
  </inkml:traceGroup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7:05.3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4960AA3-9A98-4DF6-905E-83311FAC4A28}" emma:medium="tactile" emma:mode="ink">
          <msink:context xmlns:msink="http://schemas.microsoft.com/ink/2010/main" type="writingRegion" rotatedBoundingBox="19436,6788 18588,7238 18161,6432 19009,5983"/>
        </emma:interpretation>
      </emma:emma>
    </inkml:annotationXML>
    <inkml:traceGroup>
      <inkml:annotationXML>
        <emma:emma xmlns:emma="http://www.w3.org/2003/04/emma" version="1.0">
          <emma:interpretation id="{78935321-CBE5-4D32-AB26-7544F8121ED7}" emma:medium="tactile" emma:mode="ink">
            <msink:context xmlns:msink="http://schemas.microsoft.com/ink/2010/main" type="paragraph" rotatedBoundingBox="19429,6539 19293,6957 18874,6820 19010,64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C19875-3AA7-4CBB-AB2E-C0A58D5BC7D4}" emma:medium="tactile" emma:mode="ink">
              <msink:context xmlns:msink="http://schemas.microsoft.com/ink/2010/main" type="line" rotatedBoundingBox="19429,6539 19293,6957 18874,6820 19010,6403"/>
            </emma:interpretation>
          </emma:emma>
        </inkml:annotationXML>
        <inkml:traceGroup>
          <inkml:annotationXML>
            <emma:emma xmlns:emma="http://www.w3.org/2003/04/emma" version="1.0">
              <emma:interpretation id="{38CE0516-0EA1-45A9-BEAE-8E99E7522A97}" emma:medium="tactile" emma:mode="ink">
                <msink:context xmlns:msink="http://schemas.microsoft.com/ink/2010/main" type="inkWord" rotatedBoundingBox="19429,6539 19293,6957 18874,6820 19010,6403"/>
              </emma:interpretation>
              <emma:one-of disjunction-type="recognition" id="oneOf0">
                <emma:interpretation id="interp0" emma:lang="en-IN" emma:confidence="0">
                  <emma:literal>of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on</emma:literal>
                </emma:interpretation>
                <emma:interpretation id="interp3" emma:lang="en-IN" emma:confidence="0">
                  <emma:literal>or</emma:literal>
                </emma:interpretation>
                <emma:interpretation id="interp4" emma:lang="en-IN" emma:confidence="0">
                  <emma:literal>if</emma:literal>
                </emma:interpretation>
              </emma:one-of>
            </emma:emma>
          </inkml:annotationXML>
          <inkml:trace contextRef="#ctx0" brushRef="#br0">431 501 2,'0'-14'197,"0"14"-3,7-16-19,-7 16-9,5-13-11,-5 13 4,7-15 4,-6 8-8,-1 7-3,2-14-8,-2 14-10,3-12-7,-3 12-8,0 0-4,0 0-9,0 0-8,-10-17-8,10 17-5,0 0-8,-10-10-5,10 10-10,0 0-8,0 0-3,-17-1-5,17 1-4,-28 6-6,20 0-3,-2-2-4,-9 1-5,9 2 2,-2-1-8,1 8 0,-2-6-6,-1 0 5,2 5-6,0-1 3,4 0-2,-3 3-2,5-6-1,0 2-4,3 0 2,-4-1-4,4 1 2,3-11-2,0 17 0,3-2-6,-3-15 8,10 13-2,-1-1-1,-2-2 1,5-5-2,3 3 1,2 2 3,4-4-4,1 2 0,-5 0-1,0-4 0,0 4 2,0-3 8,-1 2-7,-6 0-4,0-2 6,0-2-4,-10-3 1,16 10 1,-9-7 14,-7-3-5,10 7 1,-10-7 4,0 0 8,10 8-7,-10-8-1,0 0-1,0 0 8,0 0-11,0 0 0,0 0-3,-17 18 1,17-18-2,-17 5-4,3 1 4,-6-3-4,3-2-17,-7 1-6,3 1-16,-6-6-10,5 3-15,-9-2-17,4 1-25,-4-4-18,2 1-29,0 2-14,2-2-28,-1-4-19,-1 1-182,-2-2-423,13 1 188</inkml:trace>
        </inkml:traceGroup>
      </inkml:traceGroup>
    </inkml:traceGroup>
    <inkml:traceGroup>
      <inkml:annotationXML>
        <emma:emma xmlns:emma="http://www.w3.org/2003/04/emma" version="1.0">
          <emma:interpretation id="{4E21C6F3-AF97-429E-9229-990813645449}" emma:medium="tactile" emma:mode="ink">
            <msink:context xmlns:msink="http://schemas.microsoft.com/ink/2010/main" type="paragraph" rotatedBoundingBox="19063,6331 18316,6726 18161,6432 18907,60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F2CAC5-3DA4-4B76-9251-690D85BE91FB}" emma:medium="tactile" emma:mode="ink">
              <msink:context xmlns:msink="http://schemas.microsoft.com/ink/2010/main" type="line" rotatedBoundingBox="19063,6331 18316,6726 18161,6432 18907,6037">
                <msink:destinationLink direction="with" ref="{5577924E-4CCA-4AE9-9EDF-F2B97F59F7D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1BB40A4-C8E9-4B82-9367-B25FB22AD89F}" emma:medium="tactile" emma:mode="ink">
                <msink:context xmlns:msink="http://schemas.microsoft.com/ink/2010/main" type="inkWord" rotatedBoundingBox="19063,6331 18316,6726 18161,6432 18907,6037"/>
              </emma:interpretation>
              <emma:one-of disjunction-type="recognition" id="oneOf1">
                <emma:interpretation id="interp5" emma:lang="en-IN" emma:confidence="0">
                  <emma:literal>it</emma:literal>
                </emma:interpretation>
                <emma:interpretation id="interp6" emma:lang="en-IN" emma:confidence="0">
                  <emma:literal>til</emma:literal>
                </emma:interpretation>
                <emma:interpretation id="interp7" emma:lang="en-IN" emma:confidence="0">
                  <emma:literal>"ix</emma:literal>
                </emma:interpretation>
                <emma:interpretation id="interp8" emma:lang="en-IN" emma:confidence="0">
                  <emma:literal>"'l,</emma:literal>
                </emma:interpretation>
                <emma:interpretation id="interp9" emma:lang="en-IN" emma:confidence="0">
                  <emma:literal>"'t,</emma:literal>
                </emma:interpretation>
              </emma:one-of>
            </emma:emma>
          </inkml:annotationXML>
          <inkml:trace contextRef="#ctx0" brushRef="#br0" timeOffset="-7904.9993">-355 167 45,'0'0'50,"0"0"7,-12 1-9,12-1 3,0 0 0,0 0-6,0 0 7,-8 8-1,8-8 2,0 0 7,0 0-7,0 0 4,0 0 4,0 0-6,0 0 5,0 0-7,0 0-3,0 0 0,0 0-4,-16 2-4,16-2 0,0 0 2,0 0-10,0 0 1,0 0 1,0 0 4,0 0-7,0 0 1,0 0 10,0 0 1,0 0-5,0 0 2,0 0 3,0 0-4,0 0-2,0 0-1,0 0-1,0 0-9,0 0-2,0 0 0,0 0-2,0 0-7,0 0 6,0 0-9,0 0-3,0 0-2,0 0-8,0 0-12,0 0-5,0 0-14,0 0-14,0 0-22,0 0-18,0 0-25,0 0-28,0 0-104,0 0-259,0 0 115</inkml:trace>
          <inkml:trace contextRef="#ctx0" brushRef="#br0" timeOffset="-9273.653">-234 471 28,'4'-7'76,"-4"7"-8,0 0-1,0 0-5,3-13 3,-3 13-4,0 0 1,0 0-5,0 0 1,0 0-12,0 0-5,0 0-1,-8-20 3,8 20-4,0 0-8,0 0 0,-11-13-1,11 13-17,0 0 1,0 0-7,-8-8-6,8 8-7,0 0-3,-7-10-10,7 10-12,0 0-11,-12-7-1,12 7-6,0 0-75,-19-6-134,19 6 59</inkml:trace>
          <inkml:trace contextRef="#ctx0" brushRef="#br0" timeOffset="-8637.0165">-338 416 14,'0'0'130,"0"0"-4,0 0 14,0 0-9,0 0 4,0 0-3,0 0-2,0 0 1,0 0-10,-15-5-6,15 5-6,0 0-6,0 0-5,0 0-11,0 0-9,-7-9-3,7 9-9,0 0-7,0 0-6,0 0-3,0 0-11,0 0-7,0 0-15,0 0-18,0 0-20,0 0-21,-15-7-15,15 7-6,-9-7-12,9 7-2,-8-14-24,2 3 19,-2-2-11,1 2 1,-1-6-1,4 4-5,-3-2-10,-1-5-87,1 0-211,2-3 93</inkml:trace>
          <inkml:trace contextRef="#ctx0" brushRef="#br0" timeOffset="-8992.8104">-630 410 26,'0'0'114,"0"0"-5,0 0-14,0 0-3,0 0 6,0 0-8,0 0-6,0 0-18,0 0 11,10-17-5,-10 17 2,0 0-2,0 0-11,0 0 5,0 0-1,0 0-8,6-13 0,-6 13-2,0 0 0,0 0-8,0 0-2,0 0 0,6-8 1,-6 8-7,0 0-4,4-9-1,-4 9-5,0 0 2,0 0-2,1-16 4,-1 16-2,0 0-1,0 0 1,0 0-6,6-8-2,-6 8-2,0 0-2,0 0 0,0 0-9,0 0 6,6-13-5,-6 13-3,0 0 2,0 0-18,0 0-16,0 0-19,0 0-26,0 0-33,11-7-26,-11 7-25,0 0-119,18-4-292,-18 4 129</inkml:trace>
          <inkml:trace contextRef="#ctx0" brushRef="#br0" timeOffset="-10049.2087">154 99 25,'0'0'125,"0"0"-17,0 0-9,0 0-15,-2-17-2,2 17-6,0 0-5,0 0-5,0 0-19,0 0 15,0 0-2,-10-15-3,10 15-9,0 0 3,0 0-5,0 0-1,-5-9-4,5 9-2,0 0-1,0 0-3,0 0-2,0 0-2,-12-11 10,12 11-14,0 0-2,-9-8 2,9 8 4,0 0-8,0 0 4,-11-7-1,11 7 2,0 0-2,-9-6 0,9 6 6,0 0-7,0 0 5,-10-7-6,10 7 5,0 0-7,-12-6-5,12 6 1,0 0-2,0 0 5,-10-6-5,10 6 7,0 0-3,0 0-9,-16-4 0,16 4 1,0 0-3,0 0-2,0 0 2,0 0-1,0 0-5,0 0 5,0 0-1,-13-4-6,13 4 2,0 0-3,0 0-9,0 0-13,0 0-28,0 0-6,0 0-17,0 0-22,-19 0-22,19 0-22,0 0-111,-16 4-271,16-4 121</inkml:trace>
          <inkml:trace contextRef="#ctx0" brushRef="#br0" timeOffset="-6827.9902">-128 287 43,'0'0'106,"0"0"-12,0 0-8,0 0-4,0 0-1,0 0-19,0 0 14,0 0-10,0 0 1,0 0-5,0 0-3,0 0-9,0 0 7,0 0-4,0 0-6,-12-8-8,12 8 6,0 0 4,0 0-6,0 0 7,0 0-5,0 0 0,0 0 2,0 0 2,0 0-4,0 0-3,0 0-3,0 0-1,0 0-5,0 0 0,0 0-5,0 0 4,0 0-3,0 0 2,0 0-9,0 0 12,0 0-4,0 0 1,0 0 2,0 0 3,0 0-3,0 0 1,0 0 0,0 0-1,0 0-3,0 0 4,0 0-1,0 0-1,0 0-5,0 0 1,0 0-6,0 0 6,0 0-7,0 0-1,0 0 1,0 0-4,0 0-2,0 0-1,0 0-1,0 0-2,0 0 1,0 0-2,0 0-2,0 0-3,0 0-17,0 0-25,0 0-32,0 0-24,0 0-49,0 0-39,0 0-159,16-26-369,-9 19 163</inkml:trace>
        </inkml:traceGroup>
      </inkml:traceGroup>
    </inkml:traceGroup>
  </inkml:traceGroup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53.4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574186B-3264-4911-B18A-6C6BE7D986B6}" emma:medium="tactile" emma:mode="ink">
          <msink:context xmlns:msink="http://schemas.microsoft.com/ink/2010/main" type="writingRegion" rotatedBoundingBox="17380,6447 18174,6447 18174,7458 17380,7458"/>
        </emma:interpretation>
      </emma:emma>
    </inkml:annotationXML>
    <inkml:traceGroup>
      <inkml:annotationXML>
        <emma:emma xmlns:emma="http://www.w3.org/2003/04/emma" version="1.0">
          <emma:interpretation id="{DEEC4A65-3678-475F-864C-9B18399F7095}" emma:medium="tactile" emma:mode="ink">
            <msink:context xmlns:msink="http://schemas.microsoft.com/ink/2010/main" type="paragraph" rotatedBoundingBox="17380,6447 18174,6447 18174,7458 17380,74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13A7CF-D9E7-4475-8773-E45CF168652B}" emma:medium="tactile" emma:mode="ink">
              <msink:context xmlns:msink="http://schemas.microsoft.com/ink/2010/main" type="line" rotatedBoundingBox="17380,6447 18174,6447 18174,7458 17380,7458"/>
            </emma:interpretation>
          </emma:emma>
        </inkml:annotationXML>
        <inkml:traceGroup>
          <inkml:annotationXML>
            <emma:emma xmlns:emma="http://www.w3.org/2003/04/emma" version="1.0">
              <emma:interpretation id="{984AEEC9-2DB8-45AF-9AE7-FBB12A657E96}" emma:medium="tactile" emma:mode="ink">
                <msink:context xmlns:msink="http://schemas.microsoft.com/ink/2010/main" type="inkWord" rotatedBoundingBox="17380,6447 18174,6447 18174,7458 17380,7458"/>
              </emma:interpretation>
              <emma:one-of disjunction-type="recognition" id="oneOf0">
                <emma:interpretation id="interp0" emma:lang="en-IN" emma:confidence="0">
                  <emma:literal>a</emma:literal>
                </emma:interpretation>
                <emma:interpretation id="interp1" emma:lang="en-IN" emma:confidence="0">
                  <emma:literal>Q</emma:literal>
                </emma:interpretation>
                <emma:interpretation id="interp2" emma:lang="en-IN" emma:confidence="0">
                  <emma:literal>n</emma:literal>
                </emma:interpretation>
                <emma:interpretation id="interp3" emma:lang="en-IN" emma:confidence="0">
                  <emma:literal>m</emma:literal>
                </emma:interpretation>
                <emma:interpretation id="interp4" emma:lang="en-IN" emma:confidence="0">
                  <emma:literal>R</emma:literal>
                </emma:interpretation>
              </emma:one-of>
            </emma:emma>
          </inkml:annotationXML>
          <inkml:trace contextRef="#ctx0" brushRef="#br0">42 172 66,'0'0'74,"0"0"7,0 0-14,0 0 5,0 0-26,0 0 2,0 0 4,0 0 2,0 0-4,0 0-2,0 0-11,0 0 2,0 0-1,0 0-2,0 0-6,0 0-13,0 0 5,0 0 6,0 0-5,0-41-1,0 41-4,0 0-5,0 0 7,0 0 3,0 0 2,-7-13 4,7 13-15,0 0 11,-5-12-4,5 12-5,0 0 5,0 0-3,-9-7 0,9 7 4,0 0-7,0 0 4,0 0-5,-10-9 4,10 9-3,0 0-3,0 0 5,0 0-3,-7-12 5,7 12-6,0 0 3,0 0 9,-5-8 0,5 8 0,0 0 0,0 0-1,0 0 4,0 0 3,3-20 4,-3 20 3,0 0 3,0 0 4,0 0-4,0 0 11,0-16 5,0 16-6,0 0 9,0 0-3,-5-14-1,5 14-3,0 0 0,0 0 3,0 0-2,0 0 2,0 0-3,0 0-1,0 0 0,0 0-3,12-8-5,-12 8 6,0 0-8,0 0-3,0 0-1,0 0-1,5-9-3,-5 9 0,0 0-3,0 0-1,0 0-2,0 0 0,0 0-8,0 0 9,0 0-10,0 0 3,0 0-4,16-1 4,-16 1-5,0 0 1,0 0-2,0 0-1,25 3-5,-25-3 2,17 5 1,-8-1 3,5 1-5,-4 1 5,9-4-3,-2 5 0,0-1 6,2 1-2,-1 0 0,1 1-6,-2-7 9,0 4-9,2 2 0,-2-4 1,-1 5-4,-1 2 2,-1-3-1,1-4-2,-5 4 0,2-1 2,-3 2 1,-1-1-2,1 0 0,-1 3-2,-1-2-1,2 0 5,-2 3-4,-2 0 0,1-1 0,3 5 3,-2-3-5,1 5-4,1-5 4,-1 5-3,-1 1 2,0-2 1,3 1-1,-1-1 2,-4 3-4,5-6 4,-3 5-5,2-1 0,-4-2 9,3-1-9,-1 1 5,0 0-2,2-2-4,-3-2 4,3 2 0,-4-1-5,-2-1 4,-3-11-4,7 17 1,-2-5 7,-1-4-6,-1 1-1,1 4 3,1-4-3,-5-9 2,8 18 0,-6-10 1,3 3 2,-1 0-2,-4-11-3,6 17 2,1-11 0,-2 5-2,-5-11 4,7 15-7,-3-7 3,-4-8 2,6 16 3,0-10-5,-6-6 11,6 17-11,-2-9 3,-4-8 10,7 10-10,-2 1-3,-5-11 0,8 12 1,-1 0 3,-3-4-7,-4-8 5,6 20 0,-4-9 6,-2-11-5,5 20-3,-3-10 3,0 0 1,-2-10-9,-2 21 6,2-10 2,0-11 2,0 22 1,2-11-7,-2-11 7,0 16-5,0-16 0,0 15 3,0-15 0,3 10-3,-3-10-1,0 0 2,0 0 2,0 18-1,0-18-3,0 0 5,0 0-3,0 0 0,3 10 3,-3-10 3,0 0 1,0 0-3,0 0 5,0 0 2,0 0 2,0 0 3,0 0-4,0 0 2,0 0-1,0 0-7,0 0 0,0 0 0,-12 10 1,12-10 3,0 0-5,0 0-1,0 0 1,0 0-6,0 0 8,0 0-8,0 0 18,0 0-15,0 0-2,0 0 3,0 0-1,0 0 3,0 0-4,0 0 3,0 0 1,0 0-3,-3-45-6,3 45 6,-3-11 0,3 11-4,-5-15 1,5 15-2,-2-13 15,2 13-15,-2-12 2,2 12 3,-3-15-6,3 15-1,-2-16 2,2 16 0,0-12 0,0 12 2,0 0 0,-2-24-4,2 24 8,0-17-11,0 17 9,-3-19-7,1 10 3,2 9 4,-2-19-3,2 19 2,-5-20 4,5 9-7,0 11 0,-8-18 5,6 6-1,2 12 1,-8-16 0,1 4-1,2 1-5,-2-1 2,0 0-1,2 4 2,5 8 4,-10-24-9,4 15 2,0-5 1,0 1-5,3 3 7,-2-1 0,5 11-1,-9-23 5,4 11-4,2 2-1,3 10 9,-5-20-10,-2 7 2,3 4-4,4 9 5,-11-17-2,7 6 5,4 11-8,-10-19 5,6 10-3,-2 0 1,6 9-2,-9-20 13,6 10-12,-2 0 2,5 10 3,-11-17 0,10 4-6,-3 1 0,-1 1 3,-2 2-6,7 9 9,-7-19-7,4 10 1,-4 0 4,7 9-3,-8-15-8,2 3 7,-2 6 0,8 6 4,-12-15-5,7 7 1,-5 1-2,1-2 2,2 0-6,-1 2 2,-3 0-1,3-1 4,-2 0-4,10 8 1,-16-13 5,8 6-3,-1-5-1,1 4-6,-1 3 7,-3-8-3,2 6 5,10 7-3,-17-11 3,3 4-3,2-3 1,4 3 2,-3 2-1,11 5-2,-20-8 6,20 8 6,-15-8-12,15 8 6,-14-7-4,14 7-1,0 0 17,-12-5-19,12 5 5,0 0 2,0 0-2,-14-4-1,14 4-3,0 0-1,0 0 7,0 0-3,0 0 0,-13-2 1,13 2-4,0 0 4,0 0-2,0 0 3,0 0-3,0 0 2,0 0 1,0 0 2,0 0-2,0 0 5,0 0-8,0 0 3,0 0 3,0 0 0,0 0 1,0 0-3,0 0 3,0 0-6,0 0 2,0 0 2,0 0-1,0 0 3,0 0-1,0 0-3,0 0 2,0 0 1,0 0-4,0 0 9,-16-4-7,16 4-2,0 0-1,0 0 5,-17-1-1,17 1 0,0 0-3,-12-7 0,12 7 1,0 0 0,0 0-2,-12-1 5,12 1-2,0 0-1,0 0 3,0 0-5,0 0 7,0 0-1,0 0-1,-10-9-2,10 9 2,0 0-4,0 0 5,0 0-6,0 0 6,0 0-1,0 0-1,0 0-2,0 0 1,0 0 1,0 0-5,0 0 4,0 0 10,0 0-16,0 0 4,0 0-2,0 0 1,0 0 1,0 0 0,0 0-5,0 0 6,0 0-2,0 0-1,0 0 4,0 0-1,0 0-2,0 0 3,51 5-1,-39 0 5,-3 0-9,8-2 4,-2 4 4,2 1-5,-1-1 2,1-2 0,-7 2 0,7-1 2,-3 4-2,1-2 3,2 2-2,-1-3-2,-3 3 2,3 1 1,-1-4-2,-3 5-2,0-4 0,0 3 3,1-1 10,-1 2-11,0 1-2,2-3 2,-5 3 0,3-3 0,1 7-1,-1-6 3,4 2-3,-6 2 1,5-1-1,1-3-1,-5 1-1,1 4 3,0-2 2,-3 0 1,1 0-5,2 3 0,-3-5 4,1 0 1,0 3-4,-1-2 3,-6 2-3,2-5 7,4 4-1,-2 0-5,-2-3-1,-4 1 2,3 0 2,3 4 2,-2-7-1,2 7 0,-1-2-3,-2-3 2,1 4 1,-2-4-1,3 6-1,-5-6 0,3 0 1,-1 2 2,2-5-3,-1 5 0,-4-13 3,5 25 9,-4-13-12,1-1 0,2 3 3,-1-6-3,-3-8 1,0 23 2,3-14-8,-3-9 14,0 26-4,0-15 4,0-11-3,-3 19 3,3-19-7,-2 20-2,2-11 6,0-9-7,0 20 8,0-20-7,0 15 8,0-15-12,0 15 6,0-15-2,-1 13 4,1-13-1,0 0-2,0 17 2,0-17-1,0 0-3,-7 8-2,7-8 6,0 0-1,0 0-4,0 0 0,0 16-2,0-16 4,0 0 0,0 0-2,0 0-1,0 0-1,0 0-4,0 0-16,0 0-16,0 0-23,0 0-34,0 0-51,0 0-49,0 0-41,0 0-48,0 0-191,0 0-516,-34-21 229</inkml:trace>
        </inkml:traceGroup>
      </inkml:traceGroup>
    </inkml:traceGroup>
  </inkml:traceGroup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1:59.8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3CCBC9F-5B6D-4763-B842-682D13F33849}" emma:medium="tactile" emma:mode="ink">
          <msink:context xmlns:msink="http://schemas.microsoft.com/ink/2010/main" type="writingRegion" rotatedBoundingBox="19722,7554 20473,7554 20473,7638 19722,7638"/>
        </emma:interpretation>
      </emma:emma>
    </inkml:annotationXML>
    <inkml:traceGroup>
      <inkml:annotationXML>
        <emma:emma xmlns:emma="http://www.w3.org/2003/04/emma" version="1.0">
          <emma:interpretation id="{8565685D-FA64-42CD-A519-E8473A6ED37D}" emma:medium="tactile" emma:mode="ink">
            <msink:context xmlns:msink="http://schemas.microsoft.com/ink/2010/main" type="paragraph" rotatedBoundingBox="19722,7554 20473,7554 20473,7638 19722,76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642558-8DC6-4D1A-AA19-B50D45E06F08}" emma:medium="tactile" emma:mode="ink">
              <msink:context xmlns:msink="http://schemas.microsoft.com/ink/2010/main" type="line" rotatedBoundingBox="19722,7554 20473,7554 20473,7638 19722,7638"/>
            </emma:interpretation>
          </emma:emma>
        </inkml:annotationXML>
        <inkml:traceGroup>
          <inkml:annotationXML>
            <emma:emma xmlns:emma="http://www.w3.org/2003/04/emma" version="1.0">
              <emma:interpretation id="{564F47E2-F9DF-4F3C-8888-74405D788B30}" emma:medium="tactile" emma:mode="ink">
                <msink:context xmlns:msink="http://schemas.microsoft.com/ink/2010/main" type="inkWord" rotatedBoundingBox="19721,7602 19936,7557 19940,7573 19724,7618">
                  <msink:destinationLink direction="with" ref="{8E6AFF54-C608-4693-ACBE-068A9C79CE7D}"/>
                </msink:context>
              </emma:interpretation>
              <emma:one-of disjunction-type="recognition" id="oneOf0">
                <emma:interpretation id="interp0" emma:lang="en-IN" emma:confidence="0">
                  <emma:literal>-</emma:literal>
                </emma:interpretation>
                <emma:interpretation id="interp1" emma:lang="en-IN" emma:confidence="0">
                  <emma:literal>_</emma:literal>
                </emma:interpretation>
                <emma:interpretation id="interp2" emma:lang="en-IN" emma:confidence="0">
                  <emma:literal>^</emma:literal>
                </emma:interpretation>
                <emma:interpretation id="interp3" emma:lang="en-IN" emma:confidence="0">
                  <emma:literal>.</emma:literal>
                </emma:interpretation>
                <emma:interpretation id="interp4" emma:lang="en-IN" emma:confidence="0">
                  <emma:literal>`</emma:literal>
                </emma:interpretation>
              </emma:one-of>
            </emma:emma>
          </inkml:annotationXML>
          <inkml:trace contextRef="#ctx0" brushRef="#br0">49 42 64,'-13'1'71,"13"-1"-15,0 0 12,0 0-15,-17 0-3,17 0-7,0 0-13,0 0 2,0 0-5,0 0-1,-19-3-5,19 3 3,0 0-3,0 0-16,0 0-2,0 0-2,0 0-15,0 0 0,0 0-2,0 0-2,0 0-6,48-12 2,-31 6-4,7 4-5,5-2-8,3-2-27,2 3-70,-1-4 31</inkml:trace>
        </inkml:traceGroup>
        <inkml:traceGroup>
          <inkml:annotationXML>
            <emma:emma xmlns:emma="http://www.w3.org/2003/04/emma" version="1.0">
              <emma:interpretation id="{6A55BC85-197C-4E94-9EB2-AE1EFB509358}" emma:medium="tactile" emma:mode="ink">
                <msink:context xmlns:msink="http://schemas.microsoft.com/ink/2010/main" type="inkWord" rotatedBoundingBox="20182,7634 20472,7553 20479,7577 20188,7658">
                  <msink:destinationLink direction="with" ref="{8E6AFF54-C608-4693-ACBE-068A9C79CE7D}"/>
                </msink:context>
              </emma:interpretation>
              <emma:one-of disjunction-type="recognition" id="oneOf1">
                <emma:interpretation id="interp5" emma:lang="en-IN" emma:confidence="0">
                  <emma:literal>_</emma:literal>
                </emma:interpretation>
                <emma:interpretation id="interp6" emma:lang="en-IN" emma:confidence="0">
                  <emma:literal>.</emma:literal>
                </emma:interpretation>
                <emma:interpretation id="interp7" emma:lang="en-IN" emma:confidence="0">
                  <emma:literal>-</emma:literal>
                </emma:interpretation>
                <emma:interpretation id="interp8" emma:lang="en-IN" emma:confidence="0">
                  <emma:literal>r</emma:literal>
                </emma:interpretation>
                <emma:interpretation id="interp9" emma:lang="en-IN" emma:confidence="0">
                  <emma:literal>^</emma:literal>
                </emma:interpretation>
              </emma:one-of>
            </emma:emma>
          </inkml:annotationXML>
          <inkml:trace contextRef="#ctx0" brushRef="#br0" timeOffset="-389.0544">596 55 31,'0'0'32,"0"0"-2,-21-7-3,21 7 7,0 0-3,-12 0 0,12 0-2,0 0-2,0 0-4,-22 0 1,22 0-12,0 0 19,-19 3-1,19-3-6,-13 4 2,13-4-6,-9 5 1,9-5 5,0 0-6,-19 3 0,19-3 2,-8 3-5,8-3-2,0 0 11,0 0-10,0 0-1,0 0 0,-12 5-4,12-5-6,0 0 7,0 0-6,0 0-8,0 0 10,0 0-3,0 0-5,0 0-7,61-15-12,-37 6-11,10 0-8,-1-1-4,13-3-56,-2-2-105,4 2 46</inkml:trace>
        </inkml:traceGroup>
      </inkml:traceGroup>
    </inkml:traceGroup>
  </inkml:traceGroup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7:04.6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620E51D-FCBD-4611-9DD7-87D8FFCA6005}" emma:medium="tactile" emma:mode="ink">
          <msink:context xmlns:msink="http://schemas.microsoft.com/ink/2010/main" type="inkDrawing" rotatedBoundingBox="18199,6657 18551,5740 19052,5932 18700,6849" shapeName="Other"/>
        </emma:interpretation>
      </emma:emma>
    </inkml:annotationXML>
    <inkml:trace contextRef="#ctx0" brushRef="#br0">529 170 74,'0'0'138,"-3"-20"3,3 20-1,-2-14-9,2 14-10,-3-15-10,3 15-10,-3-17 6,3 17-13,-6-16 4,6 16 0,-3-14 0,3 14-2,-3-16-8,3 16-3,-7-12-2,7 12-7,-9-8-8,9 8-5,-10-12-3,10 12-1,-14-9-10,6 6-6,8 3-3,-22-6-4,11 3-4,-1 0 1,12 3 0,-25 0-9,11 0 2,14 0 2,-27 1-6,16-1-4,11 0 1,-20 2-1,11 3-2,9-5-2,-13 10 9,4 1 8,-3 1 2,2 3-3,-9 8 0,-1 2 2,1 3-4,-2-4-1,4 0 5,-5 11 0,3-7-3,2 12 1,0-3 1,5-5 5,-5 6-1,4 0-1,4-5-3,-8 5-1,12-5-3,-2 0-1,0-3 3,4 3-4,1-3 1,-1-1-3,6 0-4,-3-1 5,3 0-4,4-8-1,-2 0-3,-1-2 0,4 0 0,-1-1 1,5-4-1,0 2 4,0-4 9,2 0-10,-4-5 1,0 1-1,2-5 4,9 1 2,-6-6 5,6 1-3,8-7 0,-2-5-2,-1 2 11,1 1-12,-3-11-5,1 5-3,-2-3-1,-1 1 7,0-5-12,-5-4-2,2 4 3,-4-3-2,1 1 0,-4-2-3,-1 0 0,5 0 3,-11 4-2,4-4-2,-6 0 5,4-2-10,-2 0 5,-2 2-1,2 1 3,-1-1-1,-4 2-1,5-4-5,-3 7 0,-2-3 0,-2-1-4,0 1 1,-1 1 1,6 8-6,-6 1 8,3-2-3,-5 4 2,0 2 3,-1-4-5,3 8 2,3 8-1,-8-20 4,2 12-11,6 8 7,-8-13 2,8 13-8,-14-11 3,14 11-2,-13-3 3,13 3 8,-16-5-15,16 5 8,-20 4-5,8-1 0,-2 2 5,-3 3-1,-4 4-4,-2 4 5,-1-2 1,1 2 6,5-2-11,-3 2 1,-1 5 6,1-1-8,4 2 2,-3-5 4,3 7-8,1-2 6,3-4 9,3-2-8,1-2 2,-3 5-2,4-4 3,1 4-5,3-5 2,1 6 3,1-1-2,4-3-1,1 2 5,1-4 0,3 1-3,4 5-5,0-6 4,2 0-1,1-1 1,3-3 3,5 0-15,1-2-14,7-1-17,-1 1-15,2-5-24,0 2-25,0-4-27,1 1-29,-3-2-18,2-2-33,-1 1-13,1-2-194,-7 1-456,-2 0 202</inkml:trace>
  </inkml:traceGroup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6:14.75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CDAE691-4C9F-449B-A350-8F11DF4C0A8A}" emma:medium="tactile" emma:mode="ink">
          <msink:context xmlns:msink="http://schemas.microsoft.com/ink/2010/main" type="writingRegion" rotatedBoundingBox="21016,1040 21018,1040 21018,1080 21016,1080"/>
        </emma:interpretation>
      </emma:emma>
    </inkml:annotationXML>
    <inkml:traceGroup>
      <inkml:annotationXML>
        <emma:emma xmlns:emma="http://www.w3.org/2003/04/emma" version="1.0">
          <emma:interpretation id="{43504496-CAC5-4F81-9F6C-DB88A34A69D1}" emma:medium="tactile" emma:mode="ink">
            <msink:context xmlns:msink="http://schemas.microsoft.com/ink/2010/main" type="paragraph" rotatedBoundingBox="21016,1040 21018,1040 21018,1080 21016,1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ED05A5-5CDC-498F-8D84-406066E4CE80}" emma:medium="tactile" emma:mode="ink">
              <msink:context xmlns:msink="http://schemas.microsoft.com/ink/2010/main" type="line" rotatedBoundingBox="21016,1040 21018,1040 21018,1080 21016,1080"/>
            </emma:interpretation>
          </emma:emma>
        </inkml:annotationXML>
        <inkml:traceGroup>
          <inkml:annotationXML>
            <emma:emma xmlns:emma="http://www.w3.org/2003/04/emma" version="1.0">
              <emma:interpretation id="{C7FEF27A-4F71-4C0B-A87C-BF7AAC67C684}" emma:medium="tactile" emma:mode="ink">
                <msink:context xmlns:msink="http://schemas.microsoft.com/ink/2010/main" type="inkWord" rotatedBoundingBox="21016,1040 21018,1040 21018,1080 21016,1080">
                  <msink:destinationLink direction="to" ref="{DCDF95C9-05CF-40BE-8065-62420FB5B967}"/>
                </msink:context>
              </emma:interpretation>
              <emma:one-of disjunction-type="recognition" id="oneOf0">
                <emma:interpretation id="interp0" emma:lang="en-IN" emma:confidence="0">
                  <emma:literal>.</emma:literal>
                </emma:interpretation>
                <emma:interpretation id="interp1" emma:lang="en-IN" emma:confidence="0">
                  <emma:literal>\</emma:literal>
                </emma:interpretation>
                <emma:interpretation id="interp2" emma:lang="en-IN" emma:confidence="0">
                  <emma:literal>'</emma:literal>
                </emma:interpretation>
                <emma:interpretation id="interp3" emma:lang="en-IN" emma:confidence="0">
                  <emma:literal>/</emma:literal>
                </emma:interpretation>
                <emma:interpretation id="interp4" emma:lang="en-IN" emma:confidence="0">
                  <emma:literal>`</emma:literal>
                </emma:interpretation>
              </emma:one-of>
            </emma:emma>
          </inkml:annotationXML>
          <inkml:trace contextRef="#ctx0" brushRef="#br0">2 40 2,'0'0'68,"0"0"-5,0 0-7,0 0 4,0 0-5,-2-20-5,2 20 1,0 0-4,0 0 9,0 0-10,0 0-5,0 0-6,0 0 1,0 0-1,0 0-1,0 0-4,0 0-5,0 0-4,0 0 2,0 0-4,0 0-11,0 0 7,0 0-7,0 0 4,0 0 5,0 0-7,0 0-3,0 0-2,0 0 4,0 0-5,0 0-1,0 0 8,0 0-6,0 0-1,0 0 1,0 0-5,0 0 6,0 0-6,0 0-1,2-20-3,-2 20 10,0 0-8,0 0 10,0 0-5,0 0-9,0 0 13,0 0-9,0 0 10,0 0-2,0 0 8,0 0-2,0 0-2,0 0 8,0 0-1,0 0-7,0 0-5,0 0 4,0 0-4,0 0-3,0 0 8,0 0-10,0 0 0,0 0 17,0 0-20,0 0 6,0 0 1,0 0 1,0 0-3,0 0 9,0 0-7,0 0 12,0 0 6,0 0 8,0 0-9,0 0 0,0 0-11,0 0 5,0 0-1,0 0 8,0 0-14,0 0 4,0 0 0,0 0 1,0 0-3,0 0 0,0 0-4,0 0 3,0 0-1,0 0 3,0 0-5,0 0 1,0 0 3,0 0-5,0 0 0,0 0-1,0 0-7,0 0 11,0 0-8,0 0 7,0 0 1,0 0-4,0 0-2,0 0 2,0 0-15,0 0 13,0 0-7,0 0 6,0 0 0,0 0 1,0 0-3,0 0 4,0 0-6,0 0 3,0 0 3,0 0 0,0 0 8,0 0 3,0 0-5,0 0 8,0 0-2,0 0-3,0 0 3,0 0 4,0 0-10,0 0 10,0 0-7,0 0-2,0 0-6,0 0 7,0 0-2,0 0 0,0 0 5,0 0 1,0 0-12,0 0-3,0 0 1,0 0-1,0 0 5,0 0-7,0 0-1,0 0 8,0 0-10,0 0-5,0 0-14,0 0-21,0 0-17,0 0-11,0 0-27,0 0-20,0 0-95,0 0-232,0 0 103</inkml:trace>
        </inkml:traceGroup>
      </inkml:traceGroup>
    </inkml:traceGroup>
  </inkml:traceGroup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19:10.6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B70E552-C6FA-4509-8A34-C3BF0D36840C}" emma:medium="tactile" emma:mode="ink">
          <msink:context xmlns:msink="http://schemas.microsoft.com/ink/2010/main" type="writingRegion" rotatedBoundingBox="1861,873 23862,713 23947,12394 1946,12554"/>
        </emma:interpretation>
      </emma:emma>
    </inkml:annotationXML>
    <inkml:traceGroup>
      <inkml:annotationXML>
        <emma:emma xmlns:emma="http://www.w3.org/2003/04/emma" version="1.0">
          <emma:interpretation id="{F3DD9C99-C06D-4368-A5B5-D8E8C3E04BBD}" emma:medium="tactile" emma:mode="ink">
            <msink:context xmlns:msink="http://schemas.microsoft.com/ink/2010/main" type="paragraph" rotatedBoundingBox="2298,832 21675,793 21678,2523 2301,25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7EE50E-9B64-47B1-9D05-4B965CC6821E}" emma:medium="tactile" emma:mode="ink">
              <msink:context xmlns:msink="http://schemas.microsoft.com/ink/2010/main" type="line" rotatedBoundingBox="2298,832 21675,793 21678,2523 2301,2562"/>
            </emma:interpretation>
          </emma:emma>
        </inkml:annotationXML>
        <inkml:traceGroup>
          <inkml:annotationXML>
            <emma:emma xmlns:emma="http://www.w3.org/2003/04/emma" version="1.0">
              <emma:interpretation id="{54A40B38-6BA3-4B10-964F-3EAA4331A587}" emma:medium="tactile" emma:mode="ink">
                <msink:context xmlns:msink="http://schemas.microsoft.com/ink/2010/main" type="inkWord" rotatedBoundingBox="2298,926 2892,925 2894,1734 2300,1736"/>
              </emma:interpretation>
              <emma:one-of disjunction-type="recognition" id="oneOf0">
                <emma:interpretation id="interp0" emma:lang="en-IN" emma:confidence="0">
                  <emma:literal>A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G</emma:literal>
                </emma:interpretation>
                <emma:interpretation id="interp3" emma:lang="en-IN" emma:confidence="0">
                  <emma:literal>g</emma:literal>
                </emma:interpretation>
                <emma:interpretation id="interp4" emma:lang="en-IN" emma:confidence="0">
                  <emma:literal>ft</emma:literal>
                </emma:interpretation>
              </emma:one-of>
            </emma:emma>
          </inkml:annotationXML>
          <inkml:trace contextRef="#ctx0" brushRef="#br0">0 99 193,'0'0'208,"0"0"-21,0 0-21,0 0-19,22-31-18,0 21-26,9 2-33,1 0-53,21-4-28,7 2-61,2 3-118,1 2-206,19-3 92</inkml:trace>
          <inkml:trace contextRef="#ctx0" brushRef="#br0" timeOffset="-188.8632">312-468 248,'-7'-21'264,"2"2"6,-2 7 3,1-5-9,1 5-18,-2 0-13,7 12-27,-4-13-20,4 13-19,-7-13-17,7 13-19,0 0-8,0 0-21,0 0-10,0 0-11,0 0-7,-18 26-8,9-5-6,2 3 1,-3 7-4,-5 10-10,-1-1-2,6 2-6,-5 1-1,3 3-2,-2 1-7,-1 6-1,-1-9-2,6 4 0,-5 0-1,-1-4-5,6-15-11,-2 10-18,5-11-22,0-1-22,6-9-21,-6-1-21,7-2-28,0-15-21,0 23-11,0-23 3,-3 16-4,3-16-20,0 0 4,0 0-18,25-48 6,-6 7 25,0-9 2,-1-4 17,12-16 31,-8 21 4,0-7 25,0 0 31,-3 4 13,3 5 30,0 0 25,1 5 23,-8 3 20,4 10 21,-4 3 23,2 4 11,-8 7 4,1-1 4,-2 6-2,-1 2-9,0-2-3,-7 10-14,9-10-8,-9 10-13,6-7-11,-6 7 2,0 0-12,23 13 1,-11-4-3,-2 9-3,-2-5 1,6 14-6,-2 6 3,2 3-6,-2 6-2,-2 3-2,2 1 6,-5 1-10,1 0-4,-1 1-5,0-5 1,1 2-1,-1 1-11,-3-8-27,1-5-30,2-2-30,-7 2-43,0-4-39,3-3-39,-3-7-40,0 0-172,0-2-439,0-17 195</inkml:trace>
        </inkml:traceGroup>
        <inkml:traceGroup>
          <inkml:annotationXML>
            <emma:emma xmlns:emma="http://www.w3.org/2003/04/emma" version="1.0">
              <emma:interpretation id="{0F1EED96-7208-4B3D-A1C5-6A1CD822DCE3}" emma:medium="tactile" emma:mode="ink">
                <msink:context xmlns:msink="http://schemas.microsoft.com/ink/2010/main" type="inkWord" rotatedBoundingBox="3867,830 9554,819 9558,2548 3871,2559"/>
              </emma:interpretation>
              <emma:one-of disjunction-type="recognition" id="oneOf1">
                <emma:interpretation id="interp5" emma:lang="en-IN" emma:confidence="0">
                  <emma:literal>hexagonal</emma:literal>
                </emma:interpretation>
                <emma:interpretation id="interp6" emma:lang="en-IN" emma:confidence="0">
                  <emma:literal>Hexagonal</emma:literal>
                </emma:interpretation>
                <emma:interpretation id="interp7" emma:lang="en-IN" emma:confidence="0">
                  <emma:literal>hexagon's</emma:literal>
                </emma:interpretation>
                <emma:interpretation id="interp8" emma:lang="en-IN" emma:confidence="0">
                  <emma:literal>hexagons</emma:literal>
                </emma:interpretation>
                <emma:interpretation id="interp9" emma:lang="en-IN" emma:confidence="0">
                  <emma:literal>hexagons'</emma:literal>
                </emma:interpretation>
              </emma:one-of>
            </emma:emma>
          </inkml:annotationXML>
          <inkml:trace contextRef="#ctx0" brushRef="#br0" timeOffset="486.9556">1597-495 187,'-7'-14'368,"2"3"7,-2 0-6,7 11-4,-4-17-16,4 17-29,-3-13-35,3 13-29,-3-11-26,3 11-32,0 0-21,0 0-21,0 0-12,0 0-15,0 0-13,0 0-12,5 41-17,-4-15-7,-1-1-4,4 3-19,-1 4 7,1 6-8,-4 3-6,3-9 0,-3 3-7,-7 7-5,7 5-3,0-7-4,0-9-2,0 1-8,0-3 4,0-1-2,0 0-6,4-11-6,-4-1 10,0-5-10,0-11-6,3 20 4,-3-20-4,5 12 1,-5-12 1,2 8 0,-2-8 1,0 0-4,0 0 6,15-24-19,-6 8-1,11-16 0,-4 4 0,8-12 6,-11 11 4,13-6-12,-11 10-4,4 2 1,0-1 1,-9 9 5,2 1 1,-5 5-3,1-1-5,-1-1 9,0 4-5,-7 7-5,9-8-3,-9 8-1,0 0 2,15-5 8,-15 5 3,0 0 0,14 15 8,-6-7 0,2 4-11,-3 3-7,2 3-17,-2-2-19,1 4-9,-1-5-24,0 2-28,0 1-31,-1-3-26,-4 5-45,0 1-48,0-4-34,-2 3-246,3-5-589,-3 2 261</inkml:trace>
          <inkml:trace contextRef="#ctx0" brushRef="#br0" timeOffset="1065.4312">2259-65 148,'0'0'135,"0"0"-12,0 0-2,0 0-6,0 0-2,0 0-7,0 0-7,0 0-4,0 0 1,0 0-8,0 0 0,0 0 4,0 0-5,0 0 1,0 0-1,0 0-3,0 0-1,0 0 0,0 0-5,0 0-3,0 0-4,0 0-6,0 0-11,0 0-2,0 0-7,0 0-6,0 0 0,0 0-3,0 0-7,0 0 0,0 0-4,43 11 0,-43-11-2,0 0 2,15 0 2,-15 0 2,0 0 5,23 0 5,-23 0 2,17-3 4,-5 2-2,-1-6 4,3-1-1,0 4-3,3-1-2,0-10 1,-2 4-1,11-2 2,-11 2-2,-4-6-1,1 5 2,-1 0-4,3-7-3,-2 2 7,-7-1-9,0 0-2,2 3-1,-5-1-2,0 1-4,-4-3-1,2 18-9,-9-20 2,3 5-4,-3 5-2,-1 3 0,5-2-1,5 9-6,-23-11 3,10 10-6,13 1-1,-28 0 3,10 0-7,1 6 4,1 1 0,-1 5-6,-3 6 2,-3 0 0,3 4 2,-1 4 0,8 4 3,-1 1-3,2 8 0,4-8 3,1 2 2,3 7-4,3-12 8,2 5-6,3-3-1,3-2-13,5 1-16,5-5-15,-2-1-19,6-3-21,2-4-28,5 1-45,8-10-41,13 1-47,2-7-206,-10-7-487,14-3 215</inkml:trace>
          <inkml:trace contextRef="#ctx0" brushRef="#br0" timeOffset="1449.6939">2676-213 199,'0'0'311,"5"-19"-22,-3 11-20,-2 8-29,12-15-21,-7 9-24,7 2-20,1 1-14,-13 3-21,28 0-10,-8 3-15,3 7-12,2-3-8,4 9-13,-5 3-5,12 4-9,-5-5-7,5 13-25,-2-4-29,2-1-34,-11-7-35,3 4-39,13 0-40,1 0-33,3-4-40,1-2-162,-9-10-407,8-2 180</inkml:trace>
          <inkml:trace contextRef="#ctx0" brushRef="#br0" timeOffset="1258.0987">3240-255 313,'0'-13'324,"0"13"3,3-13-10,-3 13-11,0 0-59,0 0-10,-3-19-27,3 19-18,0 0-30,0 0-10,0 0-16,0 0-8,-33 31-17,23-15-8,-11 4-12,4 6-9,-3-3-13,-2 0-23,-2 4-28,0-2-31,0-2-40,-7 9-36,6-11-64,4 3-49,-5-4-44,4-3-224,-2-5-508,-1-1 225</inkml:trace>
          <inkml:trace contextRef="#ctx0" brushRef="#br0" timeOffset="2434.253">3928-276 207,'-7'-21'339,"2"14"-10,5 7-31,-9-15-29,9 15-23,-6-9-29,6 9-16,-11-11-24,11 11-22,-13-5-12,13 5-22,0 0-10,-41 15-10,20-5-11,-3 3-8,-1 0-8,-1 6-10,2 0-6,0 3-9,-5 10 3,12-9-10,-3 1-4,4 0-4,3 1 1,1-6-7,5-4-4,-2 3-2,4-2-4,3-4-1,2-2 2,0-10-8,2 18-4,-2-18 4,2 12-3,5-5-1,-7-7-9,13 5-6,-13-5 0,24-7-1,-12 2-2,3-2 2,-6 2-3,1-10 1,4 4 4,-4-3 1,0-2-3,1-2 4,1 0 0,-4 1 5,1-2-1,-2 2 10,1 2-1,-1-5 11,0 7 3,0 2 3,-6 0 11,-1 11 0,7-15 8,-7 15-8,7-16 2,-4 10-7,-3 6-1,0 0-7,5-12-3,-5 12-9,0 0-5,0 0 1,0 0-8,0 0 5,0 0-4,0 0 4,18 28-3,-10-13 10,1 2-7,-3 0 3,8 3-6,2 0 0,-1 2 5,0 1-3,1-1-5,-3-6 7,13 0 1,-6-4 2,9 0 1,-6-4-5,-3-4-1,13 0 4,-15 0 0,5-8-3,-3 3 12,7-5-24,-4 3-1,4-11-4,-1 0-4,-3 0 7,3-2-4,-4-4 1,-3 4 1,-2-7 3,2 1 1,0 3 3,-6 0-1,-4 2 3,3 5 1,-4-4 0,-2 4 4,-1 1-3,0 2 13,-5 9 5,1-19 1,-1 19-8,0-11 1,0 11-3,0 0 1,-6-17-9,6 17-5,-16-1 3,16 1 4,-19 1-5,1 11 1,1-7-2,0 6-2,-2 1-4,2-1 2,6 2 4,-7 7-1,1 3-4,1-3 7,8-3-7,-1 1-4,2 0-1,6-4-4,-3 3-8,8-1-1,-4-16 1,0 18 1,0-18 5,8 17 4,-4-12 3,-4-5 0,11 8 3,-11-8 0,16 4 4,-16-4 6,22-9 12,-7 1 3,3-6 4,-1 0 9,-2-3 17,5 0 11,-6-1 9,1-2 8,-3 4 17,0 1 0,-1 2 14,-5-1 10,1 5-12,-2 2 11,-5 7-5,11-12-7,-11 12-11,7-12-19,-7 12-8,0 0-8,6-5-15,-6 5 1,0 0-7,2 29 1,-4-10 3,-3 12-12,-3 11 0,-1 5 1,2 1-5,-3 8-1,-4 20 4,8-16-5,-1 17-4,-4 0 0,-4-1 0,7-20-5,-3-3 2,6 3-4,0-4 2,3 5-2,-1-5-3,1 4-1,7-6-1,4-4 3,-2-3-1,0-3 0,-4-12 0,-1-12-11,1 3 7,1-5 3,-8-2 2,4-12-2,-8 10 3,8-10-3,-23-3-2,5-11-3,-20-7 3,11-12-3,-4-3 1,0-4-5,-1-7-9,8-6-1,5 2-15,4-1-7,4-4-4,6 3 3,2 9-20,6-6-6,1 5-2,8 2-23,-2 12-35,2 1-17,14-6-27,-1 0-26,4 3-31,9-1-39,1 8-38,2-2-28,2 3-258,-2 0-635,0 5 281</inkml:trace>
          <inkml:trace contextRef="#ctx0" brushRef="#br0" timeOffset="2863.1295">4983-252 233,'0'-13'327,"0"13"-9,0 0-12,0-16-21,0 16-19,0 0-8,0-13-19,0 13-13,0 0-18,0 0-26,0 0-20,0 0-16,0 0-16,0 0-12,-5-15-19,5 15-10,0 0-14,0 0-11,-17 28 3,9-16-9,-1 4-6,-3 2-2,4 8-6,-1-1-5,0 3-8,4-8-10,2 7 7,3-7-2,-4-2-3,4 0 0,4-2 6,-1 1-12,-1-6 1,3 1 4,0-2 1,0-1-11,2-1-7,-7-8 15,14 13-19,-6-9 19,-8-4 7,21 0-5,-4-7-6,-2 2 1,1-10 4,4-2-2,-3-7 1,-1 0 4,-3-4-3,1 2-4,-5 0-3,-3 7 11,-2 1-2,-1 0 3,-1-2-14,1 2 3,-4 3-5,-6-1 4,3 4-7,-2 0 1,-3 0-6,0 4-11,-4 1-14,1 1-11,0 1-31,-3 0-14,-1 2-24,-3 3-20,2 2-20,0 6-22,-2-3-24,4 2-17,5 1-28,1-2-11,2 1-5,7-7-4,-3 13-179,3-13-470,0 0 208</inkml:trace>
          <inkml:trace contextRef="#ctx0" brushRef="#br0" timeOffset="3269.838">5397-281 309,'12'-4'362,"-12"4"2,0 0-14,0 0-26,0 0-29,0 0-29,0 0-36,0 0-19,0 0-27,0 0-19,0 0-31,13 11-6,-13-11-7,-3 17-17,3-5-12,0-12-6,0 32-9,3-12 1,-3 4-22,4-5 10,-3 1-10,-1-3-8,4 0-2,-3 2-1,1 0 1,-2-4-7,0-1-8,4-5 1,-4-9 7,3 19-16,-3-19 1,0 9-1,0-9 1,0 0-8,0 0 5,7 7 0,-7-7 1,0 0-6,0 0-4,29-24 0,-14 8-9,1-8 5,8 0-2,-2 0-2,-5 0 3,2 3-4,-1 1 9,-4 5-6,-4 2 4,1 5 12,-6 1-7,1 0-5,6-1 5,-12 8 10,11-8-11,-11 8-1,0 0-4,7-7-8,-7 7-1,0 0-5,0 0 7,0 0-9,0 0 2,13 17 4,-13-17-3,7 21 8,-7-21-9,9 33-25,-8-19-24,4-5-24,2 7-11,-3-4-28,2-1-13,3 5-13,3-4-24,-2-6-49,4 8-46,1-6-35,6-3-233,-4-1-574,14-4 254</inkml:trace>
          <inkml:trace contextRef="#ctx0" brushRef="#br0" timeOffset="3934.217">6268-243 33,'5'-9'336,"-5"9"-6,3-17-14,-3 17-10,5-16-20,-5 16-21,0-12-33,0 12-19,0 0-25,-3-16-17,3 16-21,0 0-20,0 0-13,0 0-12,0 0-13,0 0-8,-36 16-12,17-4-7,6 2-9,-5 8-6,1 0-1,-1 1-4,2 1-7,-1 0 0,3-2-8,-1 6-1,5-11 0,1-1-4,1 0-9,-2-2 7,8 3-14,0-6-11,2-11-8,-5 20-2,5-20-1,3 14-8,-3-14-4,4 9 0,-4-9 2,14 3-2,-14-3 1,25-8-8,-10 0 2,4-2 8,0-1-1,-4-4 8,4 1 2,0-5 2,0 0 8,-2-5 10,-3 8 5,1-7 16,-5 7 8,4-2 11,-6 4 8,4-2-13,-7 3 23,2 1 11,0 0-3,0 4 6,-2 0 5,-5 8-2,5-15-9,-5 15-5,5-12-17,-5 12-1,0 0-10,7-8-7,-7 8-6,0 0-12,0 0 2,0 0 2,0 0-5,0 0 1,0 0-17,0 0 14,0 36-1,0-24 0,0 7-1,-2 1 0,2-3-17,4 5 2,1-2 16,-5 0-8,3 0 11,3 0-13,0-3 0,3 2 0,-1-2-5,6-1 8,0-3-3,3 2-2,3-3-10,-1-3-1,8-2 6,1 1-14,-1-3 8,6-6-5,-4-3 1,1-4 0,3 1 6,-4-7 3,0-1-2,-4-5 6,11-10-4,-7-8-7,0-2 9,-3 4-3,3-8 5,-12-7 7,-2 6-4,-6-5 4,1 1 14,1 4 7,-10 3 15,3 1-3,-9 11 2,5 2-2,-6 1 19,3 11-10,3-3 7,-5 5-2,3 5-8,2 9-8,-7-18-4,7 18-8,-8-8-5,8 8-1,0 0-5,0 0 0,-24 20 7,12-5-6,2 4-4,-2 8-5,1-4 10,0 2-5,9 6-5,-2-3 8,-1 4-4,7-4 2,1 4-2,1-4-2,8 1-23,0-6-23,6 4-30,8-9-34,1 2-45,1-4-47,13 8-70,7-13-92,6 5-329,6-7-743,1 4 328</inkml:trace>
        </inkml:traceGroup>
        <inkml:traceGroup>
          <inkml:annotationXML>
            <emma:emma xmlns:emma="http://www.w3.org/2003/04/emma" version="1.0">
              <emma:interpretation id="{0D0B7B42-6EDB-4529-B74B-6CE6D8F1633C}" emma:medium="tactile" emma:mode="ink">
                <msink:context xmlns:msink="http://schemas.microsoft.com/ink/2010/main" type="inkWord" rotatedBoundingBox="10215,1076 13301,1070 13303,2201 10217,2208"/>
              </emma:interpretation>
              <emma:one-of disjunction-type="recognition" id="oneOf2">
                <emma:interpretation id="interp10" emma:lang="en-IN" emma:confidence="0">
                  <emma:literal>plane</emma:literal>
                </emma:interpretation>
                <emma:interpretation id="interp11" emma:lang="en-IN" emma:confidence="0">
                  <emma:literal>place</emma:literal>
                </emma:interpretation>
                <emma:interpretation id="interp12" emma:lang="en-IN" emma:confidence="0">
                  <emma:literal>Plane</emma:literal>
                </emma:interpretation>
                <emma:interpretation id="interp13" emma:lang="en-IN" emma:confidence="0">
                  <emma:literal>plate</emma:literal>
                </emma:interpretation>
                <emma:interpretation id="interp14" emma:lang="en-IN" emma:confidence="0">
                  <emma:literal>planet</emma:literal>
                </emma:interpretation>
              </emma:one-of>
            </emma:emma>
          </inkml:annotationXML>
          <inkml:trace contextRef="#ctx0" brushRef="#br0" timeOffset="6236.4851">7962 113 56,'7'-27'229,"-1"-3"9,3 4-1,-2 7-11,8-4-13,-5 6-15,2 1-19,4 3-15,3-2-19,-1 7-8,1 1-14,5-1-9,5 5-10,2 0-11,3 6-10,-8 0-9,4 4-7,-1 0-5,-5 6-7,0 3-6,-5-3-4,-4 2-6,-4 2-4,-3-2 0,1 1-6,-4 12-1,-5-8-4,-7 8 3,-2-8-1,-8 7-5,-5-4-2,-9 5-3,-6-3-8,-1-4-10,-1 3-15,-2-3-23,0-4-22,9-4-20,-4-4-35,3-3-30,4-1-49,5-5-44,-5-5-143,12-1-414,-2-5 183</inkml:trace>
          <inkml:trace contextRef="#ctx0" brushRef="#br0" timeOffset="6003.147">8073 98 160,'-10'-15'325,"-1"2"3,5-1-5,-3 1 7,2 5-21,0-4-13,0-3-19,1 10-24,6 5-27,-9-15-21,9 15-26,0 0-27,-8-5-23,8 5-15,0 0-29,0 0 11,-7 32-3,3-5-6,-6 14-10,7 3-19,-6 0-2,1 7 6,2-2-8,1-1-4,2-1-4,-4 2-6,2-10-27,8 3-24,-6-12-26,3 2-35,0-4-29,0-3-30,0-6-25,-2 8-26,2-12-41,5-2-29,-5-13-19,4 10-25,-4-10-153,0 0-486,0 0 215</inkml:trace>
          <inkml:trace contextRef="#ctx0" brushRef="#br0" timeOffset="6505.3319">8807-362 394,'7'-15'428,"0"2"12,-2 6 2,-5 7-2,2-20-24,-2 20-33,5-11-32,-5 11-31,0 0-35,3-10-30,-3 10-32,0 0-24,0 0-26,0 0-19,0 0-17,0 0-11,0 0-12,0 0-7,-3 46-12,-2-23-8,-2 5-11,3-3-8,-2 8-4,-1 10-5,5 0-4,-5 2-6,4-6-3,-1 5-4,-4-4-10,3 2-29,-2-12-44,7 3-48,2 10-66,-2-11-50,3 0-52,-1-5-49,10 2-73,-2-10-49,0-6-273,9-1-759,0-4 336</inkml:trace>
          <inkml:trace contextRef="#ctx0" brushRef="#br0" timeOffset="6949.8863">9436 5 120,'0'-17'295,"-2"3"-3,2 14-6,-3-25-18,-1 15-12,-1 0-29,5 10-29,-8-18-14,4 5-18,-1 6-20,5 7-17,-9-12-13,9 12-9,-17-1-14,17 1-12,-25 6-2,13 2-25,-7 1 11,2 4-12,-5 2-2,0 7-9,3-2 2,-3 3-11,1 2-3,1-4-3,4 6 1,4-4-4,2-2-1,5 3 2,-2-4-8,2-4 1,3-1 0,2-2-5,2-2 1,-2-11-9,7 21 4,-2-17-6,-5-4 3,12 12-5,-12-12 2,22-5-3,-3-3 5,-4-1-2,1-4-3,-5 0-4,10-7 5,-4-4-1,-2 1-2,1 2 2,-3 1 8,-1-3 6,0-2 12,-3 10 13,1 0 4,-1-4 1,-2 2 10,-1 7 17,3-6 12,-6 7-2,4-1 5,0-4-9,-7 14-5,7-17-9,-7 17-8,3-10 0,-3 10-16,0 0-10,0 0-6,0 0 11,0 0-17,0 0 6,12 28-12,-12-8 9,2 0-4,-2 1-2,2 10-6,-4-3 4,2 1-8,0-1-30,0 2-36,5-5-31,-2 3-32,3-10-29,0 0-26,3 1-34,1-5-36,4-2-24,3-2-39,3-5-201,3-5-556,-3-4 245</inkml:trace>
          <inkml:trace contextRef="#ctx0" brushRef="#br0" timeOffset="7331.6656">9851-15 23,'3'-10'309,"-3"10"10,0 0 7,2-21-7,-2 21-13,0 0-22,0 0-30,7-17-22,-7 17-31,0 0-22,0 0-18,0 0-9,0 0-19,0 0-20,0 0-6,0 0-14,0 0-8,3 51-7,-6-34-4,3-2 1,3 5 3,-3-2-16,2 2-22,0-2-2,-1 1 1,3 0 1,-3-4-7,1 2-7,-2-6-1,3-2 3,-3-9-6,4 17 3,-4-17 3,3 11-8,-3-11 3,5 8 3,-5-8-8,0 0-2,28-19-6,-13 5 4,2 0 6,5-12 1,1 0-23,4-10 26,-10 12-10,2 1-6,1-2 0,-3 1 10,-3-2-8,1 3 13,-3 4 0,-3 3 7,-1 3 5,-1 5-3,0 0-3,-7 8 1,9-10-9,-9 10-7,8-5-1,-8 5-15,0 0 5,0 0 0,0 0-9,22 15 15,-15-6-7,2 8 4,-2 2 3,-1 1-4,5 4 7,-4-4-4,-1 6-9,-2-4-18,3 1-27,-4-5-47,2 2-42,-1-1-44,-4 0-38,1-2-39,4-1-63,-5 0-280,0-16-648,2 16 287</inkml:trace>
          <inkml:trace contextRef="#ctx0" brushRef="#br0" timeOffset="7738.4331">10689-23 29,'0'0'286,"0"0"-13,0 0-13,0 0-13,0 0-24,0 0-21,0 0-16,0 0-17,0 0-20,0 0-12,0 0-12,0 0-14,0 0-8,0 0-12,0 0 1,0 0-5,0 0-6,0 0-7,0 0-5,14 14-3,-14-14-9,32-4-5,-13 2 3,2-4-13,8-6-5,-2 4-3,-1-5 2,-2-4-6,1 0-4,-1-4 3,-9 5-4,1-1 2,-1 3 7,-6-2-4,-2 4 5,-4 3 5,2-2-2,-3-2-6,-2 13-3,0-15-7,0 15 0,-10-17-1,1 11-11,9 6 1,-20-2-5,6-1-2,14 3 0,-39 12-2,13-1 2,0 5-3,6 1 0,-6 7 3,4-5 3,3 8-5,-3-1-1,5 0 3,-3 10-1,4-10 3,2-1-1,6-2-6,1 5 2,5-6-3,2-2-8,0-3-17,2 3-32,3-4-34,2 0-43,3-3-52,11-7-55,-2 5-279,10-8-565,8 2 250</inkml:trace>
        </inkml:traceGroup>
        <inkml:traceGroup>
          <inkml:annotationXML>
            <emma:emma xmlns:emma="http://www.w3.org/2003/04/emma" version="1.0">
              <emma:interpretation id="{71651A33-5324-4DA0-BB69-9C1A4C20BC5E}" emma:medium="tactile" emma:mode="ink">
                <msink:context xmlns:msink="http://schemas.microsoft.com/ink/2010/main" type="inkWord" rotatedBoundingBox="14425,968 15412,966 15414,2202 14428,2204"/>
              </emma:interpretation>
              <emma:one-of disjunction-type="recognition" id="oneOf3">
                <emma:interpretation id="interp15" emma:lang="en-IN" emma:confidence="0">
                  <emma:literal>of</emma:literal>
                </emma:interpretation>
                <emma:interpretation id="interp16" emma:lang="en-IN" emma:confidence="0">
                  <emma:literal>Of</emma:literal>
                </emma:interpretation>
                <emma:interpretation id="interp17" emma:lang="en-IN" emma:confidence="0">
                  <emma:literal>uf</emma:literal>
                </emma:interpretation>
                <emma:interpretation id="interp18" emma:lang="en-IN" emma:confidence="0">
                  <emma:literal>oo</emma:literal>
                </emma:interpretation>
                <emma:interpretation id="interp19" emma:lang="en-IN" emma:confidence="0">
                  <emma:literal>af</emma:literal>
                </emma:interpretation>
              </emma:one-of>
            </emma:emma>
          </inkml:annotationXML>
          <inkml:trace contextRef="#ctx0" brushRef="#br0" timeOffset="9271.027">12274-249 154,'0'0'162,"0"0"0,-3-12-13,3 12-7,0 0 5,0 0-8,0 0 14,0 0-5,5-15-6,-5 15-10,0 0-5,0 0-11,0 0-7,0 0-9,0 0-6,0 0-4,2-13-14,-2 13-5,0 0-4,0 0-6,0 0-5,0 0-8,0 0-1,0 0-3,0 0 1,0 0-7,0 0 1,0 0 0,0 0-2,0 0-4,0 0 4,0 0-3,0 0-5,0 0-4,0 0 6,0 0-2,0 0 0,0 0-3,0 0-1,0 0-2,0 0-4,0 0-2,0 0-2,0 0-1,0 0-1,0 0-4,0 0-1,0 0 3,0 0-2,0 0-2,0 0-3,0 0 2,0 0-3,0 0-4,0 0 7,0 0-5,0 0 1,0 0 0,0 0 3,0 0-8,0 0 4,0 0 0,0 0-1,0 0-3,0 0 0,0 0 4,0 0-3,0 0-2,0 0 0,0 0-1,0 0-3,0 0 0,0 0 0,0 0 5,0 0-4,0 0 2,0 0-1,0 0 3,0 0-2,0 0-1,0 0 6,0 0-5,0 0-1,0 0-1,0 0 3,0 0-3,0 0-1,0 0-6,0 0 0,0 0-3,0 0 1,0 0-2,0 0-1,0 0-1,0 0 7,0 0 0,0 0 2,0 0-1,0 0 5,0 0-1,0 0 3,0 0 1,0 0 2,12-8 1,-12 8-2,0 0 2,0 0 0,0 0 3,3-12 4,-3 12 2,0 0 4,0 0 2,0 0 2,0 0-6,5-10 1,-5 10 1,0 0 3,0 0-5,0 0-1,0 0-3,0 0 2,0 0-2,0 0 0,0 0 0,0 0-6,0 0 0,0 0 3,0 0-4,0 0 3,0 0-5,0 0-4,0 0 4,0 0-5,0 0 3,0 0-3,0 0 2,0 0 2,-24 34-3,14-22 6,5 6-2,-9-3 0,1 0 1,-1 10 2,2-3-3,0 4 3,2-1-3,-4 0 3,4 3 1,3-3-2,0-5 4,0-3-2,6 6-1,-5-6 2,5 2 1,-3-3-3,4 4 1,0-5 2,0 0-2,4 3 0,-3-8 1,-1-10 1,12 21 1,-8-12 2,1 0-3,2 0 2,-7-9 2,17 8 2,-7-6 0,2-1 1,7-4-2,-4 1 3,4-4-7,0 0 5,-4-6 1,6 2 0,1-5 0,-3-5-2,1 1-1,-3-4-2,-3-2 1,0 1 1,-4-6-3,0-1-7,-5-11 0,2 11-7,-2 0 1,-3 0-3,0 7 2,-6 4 6,2-1-7,-1 2 4,0 3-4,-4 1 2,2 2 2,3 3-3,2 10 3,-7-20 1,2 13 1,5 7-1,-5-13-4,5 13 1,0 0-3,-5-10 6,5 10-6,0 0 2,0 0 4,0 0-2,0 0 0,0 0 2,0 0-2,0 0 2,-21 21 4,21-21-4,0 0 0,0 22 2,0-22 3,10 12 3,-4-6-5,6 2 6,-4 1 3,9-3-1,2-1 1,-2 0-1,5-5-4,2-2 1,5-2 5,-7 0-1,9-2-2,-2-3 2,-2 0 8,3-2 3,-3-6 3,-15 1 6,13-3 8,1-3 10,-5 0 7,2 1 10,-7 10 15,1-13 13,-5 8 3,0 1 1,1-2-2,-4 6 6,-2 2 11,1 0-5,-2 1-12,-6 8-10,8-9-12,-8 9-11,0 0-9,0 0-5,0 0-2,0 0-8,-5 35-1,-5-4 2,-11 11 0,4 12-11,-12 19-8,3 11-15,-1-6 24,3-2-10,0-3 4,11-14-3,4 0 5,2-2-10,7-1-6,0-4 9,4 3-2,4-6-1,1 3-2,10-1 1,-6-6 0,9-2 8,-6-14 7,1-6-24,3 1 16,-4-9 14,-3-4 14,1-1 16,-2-13-1,9 1-11,-4-11 3,6-5 1,13-18-11,-7-3-4,-5-9-2,-1-3-9,-3-6-2,-8 1-7,-7-1-5,-2 5 0,-4 6-5,-3 0-5,-8 1-8,-1 15-5,3 2-9,-8 0-8,-7-8-18,6 11-17,-8 5-31,-1 1-23,-14 3-28,-3 9-27,1 2-29,-4 12-37,0-2-47,2 5-66,-3 7-289,1-6-693,-3 3 306</inkml:trace>
        </inkml:traceGroup>
        <inkml:traceGroup>
          <inkml:annotationXML>
            <emma:emma xmlns:emma="http://www.w3.org/2003/04/emma" version="1.0">
              <emma:interpretation id="{6DEF8403-7E89-4170-9742-64DDA27D404B}" emma:medium="tactile" emma:mode="ink">
                <msink:context xmlns:msink="http://schemas.microsoft.com/ink/2010/main" type="inkWord" rotatedBoundingBox="17163,802 19104,798 19106,1514 17165,1518"/>
              </emma:interpretation>
              <emma:one-of disjunction-type="recognition" id="oneOf4">
                <emma:interpretation id="interp20" emma:lang="en-IN" emma:confidence="0">
                  <emma:literal>Is</emma:literal>
                </emma:interpretation>
                <emma:interpretation id="interp21" emma:lang="en-IN" emma:confidence="0">
                  <emma:literal>is</emma:literal>
                </emma:interpretation>
                <emma:interpretation id="interp22" emma:lang="en-IN" emma:confidence="0">
                  <emma:literal>as</emma:literal>
                </emma:interpretation>
                <emma:interpretation id="interp23" emma:lang="en-IN" emma:confidence="0">
                  <emma:literal>Is.</emma:literal>
                </emma:interpretation>
                <emma:interpretation id="interp24" emma:lang="en-IN" emma:confidence="0">
                  <emma:literal>a</emma:literal>
                </emma:interpretation>
              </emma:one-of>
            </emma:emma>
          </inkml:annotationXML>
          <inkml:trace contextRef="#ctx0" brushRef="#br0" timeOffset="10482.8318">15550-630 50,'0'0'208,"0"0"-5,-9-15-8,9 15-13,-6-13-11,6 13-12,-2-9-13,2 9-9,0 0-7,-4-18-14,4 18-12,0 0-9,7-11-11,-7 11-9,9-9-7,-9 9-6,13-7-12,-13 7-3,18 0-6,-18 0-1,20 7-7,-20-7-3,15 10-6,-8 0-4,0 7 1,-4 1-4,-3 8 2,-6 4 5,-5 0-7,-11 13 2,3-2-2,-15-1-1,-3-2-4,-3 3-4,-4-4 1,0-7-3,-6 1-3,1 0 1,-4 1-5,6-4-2,0-1-2,1-9 3,1 1 0,13-8-4,1 1 3,4-1 1,8-6 5,3-1 2,5-2 4,-3 0 2,14-2 0,0 0 3,-19-2-2,19 2 8,0 0-9,0 0-6,0 0 1,0 0-1,0 0 0,27-34-2,-6 25-2,8 1 4,0 0-4,3-2-1,16 0-1,2 7-7,-1-8-8,4 5-10,10 3-11,-1-2-14,23-2-9,-22 4-9,25-1 0,-25-1-2,3 1 3,-4-3-8,-6 0 15,-5-6 3,-4 1 8,-1 1 12,-12 1 10,-3-6 12,-1 0 13,-1 0 11,-8-9 10,1 3 12,-3-4 13,-7 3 3,1-4 6,-4-1-11,-2 4 3,-2 0 12,-3 6 8,-2-3 6,0 3 2,-2 3 9,-1 3-4,3 12-5,0-20-4,0 20-17,0-13 0,0 13-6,0 0-13,0 0-2,-4-13-8,4 13 7,0 0-11,0 0-1,-14 33-5,8-18 13,-1 3-13,2 5 2,0 2-1,-2-4-3,2 6-2,1 3 2,4-10 0,7 13-5,2-5 4,1 1 1,5-1-1,1-2 11,4-1-9,7 11 0,-6-12 4,4 0 1,-1-3-5,-1-2 3,-5 1-4,1-8-1,-3 2-3,-5-4-1,3 1 7,-5-4 0,-2-1-3,-7-6 2,6 12 0,-6-12 9,7 8-10,-7-8 0,0 0 1,0 0-2,-29 17 2,10-15 6,-10 3-10,-1-4-7,-6 2-7,-2-7-10,-6 5-13,1-2-19,5-3-15,3-3-18,-10-4-29,14 5-26,1-5-48,1-2-33,5-3-220,-5 4-473,13-3 211</inkml:trace>
          <inkml:trace contextRef="#ctx0" brushRef="#br0" timeOffset="10720.6972">16168-481 253,'10'-8'338,"-10"8"-16,4-7-9,-4 7-23,0 0-26,0 0-23,8-12-24,-8 12-27,0 0-25,0 0-10,16-1-23,-3-1-6,-13 2-10,38-2-21,-9 2-4,0-3-9,5 3-16,0-2-16,2 2-26,0-3-24,-3 0-25,2-1-24,12-1-34,-12 2-32,0 0-55,9-2-53,-10 1-60,-8-5-148,6 2-466,-3 3 206</inkml:trace>
        </inkml:traceGroup>
        <inkml:traceGroup>
          <inkml:annotationXML>
            <emma:emma xmlns:emma="http://www.w3.org/2003/04/emma" version="1.0">
              <emma:interpretation id="{8FDCD3CF-142F-4D4C-B55E-14AE5B288997}" emma:medium="tactile" emma:mode="ink">
                <msink:context xmlns:msink="http://schemas.microsoft.com/ink/2010/main" type="inkWord" rotatedBoundingBox="19574,1204 21676,1199 21677,1662 19575,1667"/>
              </emma:interpretation>
              <emma:one-of disjunction-type="recognition" id="oneOf5">
                <emma:interpretation id="interp25" emma:lang="en-IN" emma:confidence="0">
                  <emma:literal>mm</emma:literal>
                </emma:interpretation>
                <emma:interpretation id="interp26" emma:lang="en-IN" emma:confidence="0">
                  <emma:literal>m</emma:literal>
                </emma:interpretation>
                <emma:interpretation id="interp27" emma:lang="en-IN" emma:confidence="0">
                  <emma:literal>mmm</emma:literal>
                </emma:interpretation>
                <emma:interpretation id="interp28" emma:lang="en-IN" emma:confidence="0">
                  <emma:literal>mum</emma:literal>
                </emma:interpretation>
                <emma:interpretation id="interp29" emma:lang="en-IN" emma:confidence="0">
                  <emma:literal>me</emma:literal>
                </emma:interpretation>
              </emma:one-of>
            </emma:emma>
          </inkml:annotationXML>
          <inkml:trace contextRef="#ctx0" brushRef="#br0" timeOffset="11390.8312">17352-228 3263,'-9'-12'88,"-1"3"-58,-2 1-21,3 0 1,9 8 30,-8-15 23,8 15 20,-9-9 6,9 9-5,-5-10-11,5 10-9,0 0-7,0 0-12,-5-10-9,5 10 0,0 0 0,0 0-12,0 0 7,0 0-9,0 0 1,7 38-8,-4-20 2,1 2-5,-1 6-7,-3-8 10,2 10-3,-2-3-3,-2 2 2,2-3 9,-3 3-12,1-6 1,0-1-1,2-3-5,0-2-3,-5-3-14,4 3-3,1-15-7,-4 17 4,2-8 1,2-9 2,0 0 2,-1 15-8,1-15-19,0 0-1,0 0-2,0 0 4,-7-36 0,7 36 2,2-32 5,1 9-1,7-2 3,2-3 5,-2 4 3,1 3 4,1 2 1,-2 7 7,2-5 2,-2 1-2,4 6 6,-1-3 0,3 5 1,-6 0-4,2 0 5,-3 4 0,4-1 2,-13 5-1,21 1 1,-9 4 3,-2 2 6,4 1 1,1 4-3,-1 2 4,-1 0-4,-2 1 1,-1 3 2,0-2-4,-1 1 4,-3 1-3,-2-2 2,1-4-3,-2-2 1,2 0-1,-5-10 1,7 16 1,-7-16 11,2 11-5,-2-11 0,5 9-4,-5-9 13,0 0 11,0 0-6,0 0-5,0 0-7,0 0 9,31-29-8,-17 4-8,3 2 16,1-2-1,1 2-14,-2 3-1,5-3 2,-8 9-1,5-8-5,3 3 1,-8 7-1,-4 4 1,4-1-4,-6 1 1,4 2-6,-12 6 3,19-5 2,-19 5-1,19 7-3,-9-1 9,-1 0-10,-3 3 3,6 6-1,-1 1 4,-5 0 1,1 0 2,0 5-5,-4 5-14,3-4-19,-6 0-28,1-4-34,-1 4-34,0-2-48,-1-2-38,2-2-45,-1-5-44,-3 5-158,3-16-500,-4 13 221</inkml:trace>
          <inkml:trace contextRef="#ctx0" brushRef="#br0" timeOffset="11929.865">18353-137 84,'0'0'328,"0"0"0,1-15-9,-1 15-15,0 0-29,0 0-32,7-10-24,-7 10-22,0 0-28,0 0-14,0 0-20,0 0-10,0 0-5,10 26-18,-10-7-11,0-3-11,0 3-6,0 0-3,0 3-10,0-2-3,0 6-4,0-8-5,0 6-2,0-8-8,4 0-5,-8-4 0,4 3-8,0 0-4,0-15-4,0 14 3,0-14-5,0 0-7,4 17-5,-4-17 6,0 0-7,0 0-5,0 0-15,24-11-4,-14-3-2,2-1 5,5-1-10,5-9 2,7-6 0,-7 10 6,2-4 1,5-6 4,-5 7-3,-7 6 1,2 8 2,-2-3 9,-3 2-4,-2-1 7,-4 5-2,-1 2 0,2-2-2,-9 7 2,0 0-1,17-5 2,-17 5 10,12 17-1,-5-7-5,-2 3 9,2-1-2,-4 3 0,4 2-3,1 2 4,-3-6 6,4 7-2,0 1 4,-3-6-3,3 1 2,-2 0-3,1-8-1,-1 0 3,0 4-3,0-5 4,1-4 3,-8-3-4,21 3-1,-21-3 1,27-9-7,-8-2 9,-4 2-7,2-7 1,7-4-1,0 0-2,3-6-9,-1-8 5,-4 10 3,2 1 2,-5 2 1,3 2 24,-5 5-8,-8 2 4,4 1 2,-6 6 0,0-1 0,2-2-16,-9 8 2,0 0-3,0 0-11,15-8 1,-15 8-1,0 0 0,17 16-5,-12-2-14,2 0-20,2 6-21,1 2-45,-3 4-42,8-1-54,-1-8-68,3 6-59,3-5-179,11 0-545,-9-9 241</inkml:trace>
        </inkml:traceGroup>
      </inkml:traceGroup>
    </inkml:traceGroup>
    <inkml:traceGroup>
      <inkml:annotationXML>
        <emma:emma xmlns:emma="http://www.w3.org/2003/04/emma" version="1.0">
          <emma:interpretation id="{B4F4995F-131A-42A0-8C89-149792B899C1}" emma:medium="tactile" emma:mode="ink">
            <msink:context xmlns:msink="http://schemas.microsoft.com/ink/2010/main" type="paragraph" rotatedBoundingBox="2901,2176 23889,2327 23878,3960 2889,38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22C6EC6-35F9-455A-A0DB-F9D29C9ACFBC}" emma:medium="tactile" emma:mode="ink">
              <msink:context xmlns:msink="http://schemas.microsoft.com/ink/2010/main" type="line" rotatedBoundingBox="2901,2176 23889,2327 23878,3960 2889,3809"/>
            </emma:interpretation>
          </emma:emma>
        </inkml:annotationXML>
        <inkml:traceGroup>
          <inkml:annotationXML>
            <emma:emma xmlns:emma="http://www.w3.org/2003/04/emma" version="1.0">
              <emma:interpretation id="{7BD37754-8460-4295-8BF6-AC08BFD626B2}" emma:medium="tactile" emma:mode="ink">
                <msink:context xmlns:msink="http://schemas.microsoft.com/ink/2010/main" type="inkWord" rotatedBoundingBox="2900,2321 5727,2341 5720,3328 2893,3308"/>
              </emma:interpretation>
              <emma:one-of disjunction-type="recognition" id="oneOf6">
                <emma:interpretation id="interp30" emma:lang="en-IN" emma:confidence="0">
                  <emma:literal>side</emma:literal>
                </emma:interpretation>
                <emma:interpretation id="interp31" emma:lang="en-IN" emma:confidence="0">
                  <emma:literal>Side</emma:literal>
                </emma:interpretation>
                <emma:interpretation id="interp32" emma:lang="en-IN" emma:confidence="0">
                  <emma:literal>sick</emma:literal>
                </emma:interpretation>
                <emma:interpretation id="interp33" emma:lang="en-IN" emma:confidence="0">
                  <emma:literal>5ide</emma:literal>
                </emma:interpretation>
                <emma:interpretation id="interp34" emma:lang="en-IN" emma:confidence="0">
                  <emma:literal>siole</emma:literal>
                </emma:interpretation>
              </emma:one-of>
            </emma:emma>
          </inkml:annotationXML>
          <inkml:trace contextRef="#ctx0" brushRef="#br0" timeOffset="13143.1831">987 1049 61,'0'0'212,"3"-11"-4,-3 11-14,0 0-16,-3-17-16,3 17-12,0 0-18,0 0-14,-14-10-10,14 10-15,0 0-7,-31 10-12,14-1-5,-10 3-14,1 0-1,1 4-3,3 3-4,-4 1-5,2 1-9,2-1-4,0 0-4,6-4-3,-4 1-4,8-2 7,0-2-8,2 2-7,3 0-4,-2-7-2,9 1-3,-3 2-4,3-11 5,3 20-2,2-8 0,6-3-2,-5 3 1,6-5 1,4 2 0,1 2 1,-2 2 3,11-2-4,-7 2 4,8-1 5,-1 4 5,3-5 1,-4 3 0,3-4 4,1 2-1,-11-2 0,0 1-1,-3-3-4,0 3 1,-1-3 4,-6 0-2,1-3 5,-6 7 9,-3-12 8,4 20 8,-8-11 2,1 6 2,-9-1-2,-3 2-6,-4 4-2,-7-2-4,1 1-5,-6-2 5,2-2-7,0-1-4,-2-1-1,5-4-2,-3-1-8,4-2-6,3-3-16,-1-3-22,3 0-12,-1-3-30,3-2-36,2-4-46,8-5-39,-6-4-42,14-2-136,0-11-401,7-11 178</inkml:trace>
          <inkml:trace contextRef="#ctx0" brushRef="#br0" timeOffset="13378.0827">1231 1253 1876,'34'-11'103,"-6"0"-13,-3-1 11,-8 9 45,-5-2 5,0-1 20,-12 6-2,19-7 1,-19 7-25,0 0-7,0 0 0,22-1-16,-22 1-13,0 0-30,0 0-6,0 0 1,0 0-4,14 19-6,-14-19-5,0 18-5,0-18-6,-4 39 4,1-22-3,6 7-6,-3-3-4,0 4-10,4 1 10,-4 5-14,0-3-5,-4-2 2,4 4-8,4-5-28,-8-7-28,8 2-36,1-1-28,-5-4-39,0-1-36,0 2-32,0-16-42,3 17-15,-3-17-15,0 0-198,0 0-522,0 0 232</inkml:trace>
          <inkml:trace contextRef="#ctx0" brushRef="#br0" timeOffset="13524.0729">1458 1110 185,'-10'-16'246,"3"0"6,-1 4-15,-1-4-19,4 7-18,0-1-18,-2 0-18,7 10-18,-10-15-20,10 15-17,-9-8-34,9 8-48,0 0-41,0 0-31,0 0-29,0 0-38,0 0-38,0 0-146,0 0-319,26 52 141</inkml:trace>
          <inkml:trace contextRef="#ctx0" brushRef="#br0" timeOffset="14036.8379">2483 1273 112,'0'0'273,"9"-6"-14,-9 6-14,0 0-20,6-13-16,-6 13-20,0 0-10,0 0-18,0-15-9,0 15-17,0 0-14,0 0-12,-15-13-7,15 13-17,-22 0-5,22 0-11,-28 8-9,8 4-7,1-4-5,-3 7-3,-4 5-8,2 5-1,-1-2-6,-4 14-1,3 0-3,2 5-2,0-4-3,4 1-1,3-11-5,8 4 0,-1 0-2,7-8 0,3 1 1,0-5-6,3-2-1,4-1 0,0-4 2,-2-3 5,5-3-5,2-1 4,0-1 1,7-10-2,3-1-1,4-8 2,3-1-1,0-6-1,3-7 1,-1-4-1,-4-2 0,-1-3 0,-2-4 1,-4-4-2,-1 1 11,-4-8-5,-1 1 6,-2-2 7,-5-2 25,3 6 3,-3-2 17,-7 6 3,2 3 3,-1 9 27,1 4 3,-4 2 4,2 3 6,0 2 7,-1 5 10,1 6 8,-2 1-2,2 10-1,-2-24-13,2 24-12,-3-14-12,3 14-14,0 0-19,-2-14-11,2 14-8,0 0-5,0 0-3,0 0-8,0 0-1,0 0-9,0 53 7,0-30-9,-2 9 4,2 12-9,2 1 3,-4 5-1,-3 3-2,5-7 1,-3 8-21,-2-2-32,5 3-36,-6-2-33,5-5-59,-1 1-46,2 6-46,0-7-56,-2-4-60,4 0-51,-4-16-263,6-4-737,-3-7 326</inkml:trace>
          <inkml:trace contextRef="#ctx0" brushRef="#br0" timeOffset="14456.7816">3100 1507 125,'0'0'195,"0"0"-11,0 0-12,0 0-3,17 12 9,-17-12-5,13 2-6,-13-2-5,14 1-12,-14-1-7,22 0-10,-22 0-10,22-3-9,-5-2-8,-1-2-6,3-2-10,-1 0-4,-2-2-7,9-5-5,-6 0-6,0 3-7,1-9 5,-3 1-5,-5 3 0,0 3-1,-1 0 7,-3-5-14,-6 4 2,0 0-9,-1 5 0,-1 11-8,-5-21-2,5 21-1,-12-16-3,4 5-1,-1 5-11,-3 0-4,0 3 2,12 3-7,-29 3-1,9 4 0,1 1 0,-5 8-1,-2 1 0,-4 10-1,-1 3-2,2 3 1,10-5 2,-1 5 3,3-1-7,3-3 1,-2 11-1,10-9-4,1 1 3,3-2-3,2-1 2,10 0-2,-5-5 1,7 3-13,4-4-22,4-2-26,4-4-30,7-1-37,1-5-50,21-10-69,-2 4-253,4-7-538,0-6 238</inkml:trace>
        </inkml:traceGroup>
        <inkml:traceGroup>
          <inkml:annotationXML>
            <emma:emma xmlns:emma="http://www.w3.org/2003/04/emma" version="1.0">
              <emma:interpretation id="{0D72BC0B-25EC-4FE1-A518-9392C2D0783A}" emma:medium="tactile" emma:mode="ink">
                <msink:context xmlns:msink="http://schemas.microsoft.com/ink/2010/main" type="inkWord" rotatedBoundingBox="7325,2469 9084,2482 9079,3160 7320,3148"/>
              </emma:interpretation>
              <emma:one-of disjunction-type="recognition" id="oneOf7">
                <emma:interpretation id="interp35" emma:lang="en-IN" emma:confidence="0">
                  <emma:literal>was</emma:literal>
                </emma:interpretation>
                <emma:interpretation id="interp36" emma:lang="en-IN" emma:confidence="0">
                  <emma:literal>has</emma:literal>
                </emma:interpretation>
                <emma:interpretation id="interp37" emma:lang="en-IN" emma:confidence="0">
                  <emma:literal>war</emma:literal>
                </emma:interpretation>
                <emma:interpretation id="interp38" emma:lang="en-IN" emma:confidence="0">
                  <emma:literal>mas</emma:literal>
                </emma:interpretation>
                <emma:interpretation id="interp39" emma:lang="en-IN" emma:confidence="0">
                  <emma:literal>wars</emma:literal>
                </emma:interpretation>
              </emma:one-of>
            </emma:emma>
          </inkml:annotationXML>
          <inkml:trace contextRef="#ctx0" brushRef="#br0" timeOffset="15700.9172">5069 1125 2982,'1'-21'-2,"3"1"9,-4 3-6,0 0 27,-4 5 70,4 12 10,-1-28 17,-3 17 15,1-2 2,3 13-17,-2-18 0,2 18-9,-5-11-14,5 11-12,0 0-7,0 0-13,0 0-15,0 0-7,0 0-8,0 0-3,0 0-2,0 0-3,-12 54-16,7-24 17,3 11-9,-5 6-1,6-8-3,-3-5 3,8 10-2,-4-16-8,0 7 16,0-6-16,-4 2 5,9-3-7,-3 1-2,-4-2 5,8-11-5,-6 4 10,3-3-8,2-9-2,-3 5-4,-1-3 3,-1-10-13,6 12 17,-6-12 1,10 6-1,-10-6 5,0 0-3,37-20-6,-14 1-4,11-10 9,-2-4-2,1-4 0,4-3-2,1 0-4,-9-3 7,-5 2-10,-7 14-3,-2 4 4,1 2 1,-4 2 1,-2 8-2,-3 1-11,-2 0 10,-5 10-7,8-9-3,-8 9-3,0 0 11,0 0-11,0 0-1,16 17 6,-15 0 0,-2-1-1,1 5-10,1 4 14,-1 2 0,4 0 5,-8-3-11,10 0-4,-5-3-27,8 3-15,-6-2-24,6-4-28,1 2-17,2-7-17,7 6-26,5-4-18,3-2-12,4-8-30,-1-3-25,6-2 1,10-4 4,-1-4 17,1 0 15,-12 0 15,0-3 21,7-4 16,-10 6 24,-2-10 32,-3 5 22,-6 2 23,2-8 29,-5 9 22,-1-1 27,-3-4 20,-1 4 17,-3-6 11,-1 4 8,-4-1 7,-1-1 5,-1-1 0,-4 2 2,2 15-3,-5-23 3,2 12-1,3 11-8,-7-22-6,0 16-6,7 6-9,-14-14-5,8 11-9,6 3-5,-17-6 2,17 6-8,-24 4-5,8 0-4,-3 6-1,4 0-2,-7 6-3,3 3 3,0 3-8,7-3 1,-1 4-1,-3 2-2,6-2-1,-2 2-1,5-5 1,4 4-1,-2-5 0,3 1 8,5-3-9,-3-1-2,4-1 2,-1-1-2,-1-4-2,5-1-2,0-5 1,-7-4-1,18 7 1,-6-9-10,9-3-4,-6 1 4,6-7-1,-4-2 2,7 1-2,-2-12 3,2 3 1,-2-3 0,-5 1 2,-2-2 5,-1-2-5,2 3 6,-5 4 12,-2 0 5,-2 4 11,0-3 7,-4 6 5,4 1 5,-5 3-6,3-3 7,-5 12-5,7-15-9,-7 15-4,0 0 1,6-9-10,-6 9-8,0 0 1,0 0-3,0 0 3,0 0-3,0 0-5,0 0 4,0 36-5,0-23 4,-5 5-3,4 0-2,-3 6 3,8-1-3,-8 5 1,4-8-1,4 0-5,-3-3 4,1 3 0,3-4 2,2 0 3,3 2 1,-1-4 0,3 1-3,-4-9-1,6 4 1,-4-4 2,2-2 3,5-4-2,4-2 3,-3 0 1,5-7-1,-3 0-5,2-10 2,-1 2 5,-7 1 0,8-4 1,-2-7 7,-4 2 0,-4 1 8,0 5 15,-4 4 0,4-3 0,-7-1-4,5 2-5,-5 2 13,2-1 1,-2 4-4,-1-5 4,1 7-3,0 4-1,-5 6 9,9-15-19,-6 10-7,-3 5-13,15-7-5,-15 7 8,23 7-4,-8-1 0,4 5-8,-4 1 13,4 7-6,-5-2-3,1 6 0,0-2 3,-3 2-7,-3 2 10,-6 2-7,1-6 8,-4-1-5,-4 6-9,-3 0 2,-5-1-26,-3 1-29,-5-2-19,-6 0-45,-10 4-36,-3-4-39,-6 3-44,-1-9-59,0-2-287,2-7-624,6 1 277</inkml:trace>
        </inkml:traceGroup>
        <inkml:traceGroup>
          <inkml:annotationXML>
            <emma:emma xmlns:emma="http://www.w3.org/2003/04/emma" version="1.0">
              <emma:interpretation id="{E42AC0B3-A045-481D-B5D4-B8B182FE67EF}" emma:medium="tactile" emma:mode="ink">
                <msink:context xmlns:msink="http://schemas.microsoft.com/ink/2010/main" type="inkWord" rotatedBoundingBox="10105,2686 12944,2707 12940,3250 10102,3229"/>
              </emma:interpretation>
              <emma:one-of disjunction-type="recognition" id="oneOf8">
                <emma:interpretation id="interp40" emma:lang="en-IN" emma:confidence="0">
                  <emma:literal>one.</emma:literal>
                </emma:interpretation>
                <emma:interpretation id="interp41" emma:lang="en-IN" emma:confidence="0">
                  <emma:literal>one</emma:literal>
                </emma:interpretation>
                <emma:interpretation id="interp42" emma:lang="en-IN" emma:confidence="0">
                  <emma:literal>One.</emma:literal>
                </emma:interpretation>
                <emma:interpretation id="interp43" emma:lang="en-IN" emma:confidence="0">
                  <emma:literal>ode.</emma:literal>
                </emma:interpretation>
                <emma:interpretation id="interp44" emma:lang="en-IN" emma:confidence="0">
                  <emma:literal>ope.</emma:literal>
                </emma:interpretation>
              </emma:one-of>
            </emma:emma>
          </inkml:annotationXML>
          <inkml:trace contextRef="#ctx0" brushRef="#br0" timeOffset="16257.6658">8020 1211 123,'-10'-9'251,"10"9"-19,0 0-19,0 0-29,-11-6-16,11 6-21,0 0-12,0 0-9,-15 22-8,6-9-4,-2 6-4,0 4-12,-2 0 8,-3 3-11,3 1-1,2-2-10,-4 3-5,1 0-11,4-4-9,2 3-1,2-1-3,0-6-7,6 7-8,0-11 1,6-1 4,1 5 7,0-7 9,0-3 7,-4-3 10,9 3 4,0-7 11,2-1 4,3 1 11,2-10-1,-2-4-3,0 1-3,2-5 2,-1-5-7,1-6-5,-2-1-14,-3-3-6,-4-3-8,-3 2-8,0-1-3,-4 3-9,1-1 5,-9 0-12,1 2 0,-8 7-2,5 2-7,-5 3-10,1 0 0,-5-1-6,-1 6-8,2 3-12,-1 2-5,-4 1-22,-1 5-15,3 7-7,-5-3-19,1 4-14,5 4-22,2 1-10,1 1-7,0 3-12,6-1-9,6 0-23,-1 3-23,10 1-31,-1-4-12,8-3-22,0-1-176,3-2-474,8 3 210</inkml:trace>
          <inkml:trace contextRef="#ctx0" brushRef="#br0" timeOffset="16654.7012">8486 1321 173,'12'-6'339,"-3"0"19,-9 6 16,18-8-16,-12 3-23,-6 5-25,0 0-28,10-7-29,-10 7-21,0 0-33,0 0-22,0 0-17,0 0-20,0 0-15,8 20-27,-8-20 9,-5 25-14,-2-7-8,2 4-5,-2 4-14,4-9-3,-2 5-7,3-2 1,-3 0-10,2 2-8,-2-7-3,5 4-2,-4-4-5,1-1-6,1-1 0,2-13-16,-2 15-6,2-15 1,-3 13 6,3-13-3,0 0-4,0 0 8,0 0 10,10 8-12,-10-8 4,0 0-3,33-30 3,-10 8-11,1-4 5,7-7 1,-2-4 0,0-2 1,0 4 1,-7 10 3,-3 4 0,-2 6 8,-6 2 2,0-2 0,-4 7 9,7 0-6,-7 3 1,-7 5-5,10-8-9,-10 8 0,9-6-3,-9 6-4,0 0 4,0 0 6,15 23-11,-10-4 5,-5-4-2,5 3 4,-1 5-5,-3-3 1,4 5-2,-5 1-5,2-3-12,2-3-32,-3 2-31,4-2-34,-3-4-37,2 1-51,-1-2-50,0 1-48,4-4-51,-5-3-266,8-3-662,0-1 293</inkml:trace>
          <inkml:trace contextRef="#ctx0" brushRef="#br0" timeOffset="17021.3424">9335 1422 297,'0'0'308,"0"0"-23,0 0-20,0 0-23,0 0-18,0 0-20,0 0-17,0 0-9,0 0-6,0 0-18,15-5-10,1 6-10,1-1-19,0-1-6,8 1-12,-2-6-3,-3 3-14,1-3-7,-1 1-12,2-4-5,-3-1-7,-2-2-13,4-2-11,-6 0-5,-1-2-3,-6 3-5,1-2 5,-7-5-13,3 7 2,-7 2-2,2 11 4,-3-20-3,3 20-2,-4-16 0,4 16-3,-7-11 3,7 11-6,0 0 5,-17-1 2,17 1-1,-27 12-3,12-4-1,-1 3 2,-1 9 3,0 1-1,3-5 4,-1 9 8,0-2-2,3 4 1,0-1 1,1 0-2,10 2-4,-1 0 5,4 1-2,3-4-1,5 3-11,4-5-15,3 4-34,10-6-32,7 3-42,12-3-29,11-6 2,33-2-80,3-6-275,6-7-547,1-5 243</inkml:trace>
          <inkml:trace contextRef="#ctx0" brushRef="#br0" timeOffset="75334.16">10626 1722 27,'0'0'29,"0"0"-22,0 0-18,0 0-11,0 0 5</inkml:trace>
        </inkml:traceGroup>
        <inkml:traceGroup>
          <inkml:annotationXML>
            <emma:emma xmlns:emma="http://www.w3.org/2003/04/emma" version="1.0">
              <emma:interpretation id="{1D81D580-14C8-44E7-932F-024C727701E5}" emma:medium="tactile" emma:mode="ink">
                <msink:context xmlns:msink="http://schemas.microsoft.com/ink/2010/main" type="inkWord" rotatedBoundingBox="13352,2588 14277,2595 14267,3891 13343,3884"/>
              </emma:interpretation>
              <emma:one-of disjunction-type="recognition" id="oneOf9">
                <emma:interpretation id="interp45" emma:lang="en-IN" emma:confidence="0">
                  <emma:literal>of</emma:literal>
                </emma:interpretation>
                <emma:interpretation id="interp46" emma:lang="en-IN" emma:confidence="0">
                  <emma:literal>off</emma:literal>
                </emma:interpretation>
                <emma:interpretation id="interp47" emma:lang="en-IN" emma:confidence="0">
                  <emma:literal>Of</emma:literal>
                </emma:interpretation>
                <emma:interpretation id="interp48" emma:lang="en-IN" emma:confidence="0">
                  <emma:literal>oaf</emma:literal>
                </emma:interpretation>
                <emma:interpretation id="interp49" emma:lang="en-IN" emma:confidence="0">
                  <emma:literal>oof</emma:literal>
                </emma:interpretation>
              </emma:one-of>
            </emma:emma>
          </inkml:annotationXML>
          <inkml:trace contextRef="#ctx0" brushRef="#br0" timeOffset="19381.0822">11320 1530 186,'-2'-16'199,"-3"4"-2,1-3-11,4 15-5,-7-18-10,7 18-12,-5-15-11,5 15-20,-3-11-10,3 11-11,-7-7-10,7 7-15,0 0-9,-24 3-5,24-3-6,-27 20-7,10-8-5,-5 6-6,8 0-2,-8 4 15,5 4-12,-4 1 0,6-3-5,6 1-5,-4 1-5,2-2 3,-1 1-5,4-5-1,4 0-7,1-5 1,3 3-1,0-7-2,3 1-3,-3-12 2,9 16 3,-7-9-2,6 0 4,-8-7-1,21 8-6,-6-10 4,-15 2 3,29-8 1,-12 0-1,-3-1 0,-4-3 2,9-5-9,-4-2 3,1-4-5,-1-5 0,-5 5-1,-1-3 2,-4 6-3,2-8 2,-4 1-5,1 7 3,-4-1 2,0 6 0,-4-6 0,4 6 2,-3-1-1,3 16 4,-5-20-1,5 20 0,-2-17-5,2 17-2,-2-9-1,2 9-3,0 0-3,0 0-3,0 0 0,-5-13-1,5 13 0,0 0-3,0 0 4,0 0-5,0 0 6,0 0 1,14 35-4,-11-27 2,4 8 0,-5-5 3,4-2-4,6 5 3,0 0 0,2-2 0,1-4-4,4 0 2,-2-2-3,2-5 2,3-1-3,7-4-4,5-8-4,-1 0 4,8-6 0,-12 1 3,-2-4 0,6-7-1,-3-7 2,-6 2-3,-5 5 2,-2 0 4,-1-4 16,-3 8 1,-2-3 1,0-1 18,-5 0 4,0 1 6,0 13 5,4-5 13,-7 7 9,-1 0-9,1 3 2,-3 9-6,7-16-20,-7 16-2,0 0-4,0 0-6,0 0 1,0 0-4,0 44-1,-10-6-3,-2 13 0,2 2-3,-7 25 13,-2 7-17,0-5 1,-1 3 2,1-2-5,7-6-2,2-15-3,-1 14-1,8-16 0,1-5 4,2-3-4,2-2 7,5 1 0,3-3-6,4-8 1,-1 2-4,-2-12 7,2-6-7,-3-4 1,6-2 2,-2-4 0,-3 0 10,0-8 9,-1-4 4,-10 0-7,34-17 9,-10 0 0,-3-5-9,-1-14 2,6 0-2,-11-6-2,-5-2-15,-1-6 3,-6-2 4,-6 3-7,1-2 9,-6 3-11,-4 5 5,-4 2-7,4 9-1,-3 5 0,1 4-14,-6-2-4,3 9-14,0 1-16,-4 5-12,1 3-19,1 3-16,-2 4-15,-1 1-17,3 8-22,-10-3-26,5 10-28,2 3-45,2 2-53,1-2-179,7-1-519,-3 4 229</inkml:trace>
        </inkml:traceGroup>
        <inkml:traceGroup>
          <inkml:annotationXML>
            <emma:emma xmlns:emma="http://www.w3.org/2003/04/emma" version="1.0">
              <emma:interpretation id="{4BA1F878-8CD6-4904-A05E-EB53942C8763}" emma:medium="tactile" emma:mode="ink">
                <msink:context xmlns:msink="http://schemas.microsoft.com/ink/2010/main" type="inkWord" rotatedBoundingBox="15729,2346 17138,2356 17132,3188 15724,3177">
                  <msink:destinationLink direction="with" ref="{14852676-207F-44D8-A201-8D02E6D0A5ED}"/>
                </msink:context>
              </emma:interpretation>
              <emma:one-of disjunction-type="recognition" id="oneOf10">
                <emma:interpretation id="interp50" emma:lang="en-IN" emma:confidence="0">
                  <emma:literal>its</emma:literal>
                </emma:interpretation>
                <emma:interpretation id="interp51" emma:lang="en-IN" emma:confidence="0">
                  <emma:literal>it-s</emma:literal>
                </emma:interpretation>
                <emma:interpretation id="interp52" emma:lang="en-IN" emma:confidence="0">
                  <emma:literal>it,</emma:literal>
                </emma:interpretation>
                <emma:interpretation id="interp53" emma:lang="en-IN" emma:confidence="0">
                  <emma:literal>itS</emma:literal>
                </emma:interpretation>
              </emma:one-of>
            </emma:emma>
          </inkml:annotationXML>
          <inkml:trace contextRef="#ctx0" brushRef="#br0" timeOffset="19760.1921">13470 1297 328,'-2'-10'398,"2"10"5,-5-14-1,5 14-8,0 0-25,-2-12-20,2 12-37,0 0-33,0 0-25,0 0-31,0 0-31,0 0-19,0 0-15,0 0-13,0 0-11,-8 35-11,8-14 20,-2-1-14,-3 5-13,0 3-10,1-1-11,4 1-11,0-2-3,0 5-12,-3-6-23,1-3-41,0-2-50,2 0-59,0 0-57,0-3-55,-1 2-64,-3-10-63,4-9-47,-1 11-273,1-11-716,0 0 317</inkml:trace>
          <inkml:trace contextRef="#ctx0" brushRef="#br0" timeOffset="19903.5711">13461 948 267,'-5'-20'257,"2"1"-24,-4 2-19,5 2-18,-1 4-20,3 11-20,-4-17-39,4 17-51,-3-14-62,3 14-41,0 0-41,19-1-46,-19 1-118,29 7-261,-9-6 116</inkml:trace>
          <inkml:trace contextRef="#ctx0" brushRef="#br0" timeOffset="20593.185">13748 1294 102,'0'0'289,"0"0"-10,0 0-23,-8-7-21,8 7-26,0 0-20,0 0-20,30-6-18,-13 6-16,4-2-13,6-3-13,7 5-14,-1 0-2,18 0-10,4 0-9,4-1-5,1 1-8,-2 0-5,7-6-5,2 1-6,-2 4-6,0-2-1,-4-5-5,-1 2-2,-7-4-3,-4 2-3,-13 7 0,-5-2 10,-11 3 15,-1-6 31,-3 1 2,-4 0 9,-4 4-5,-8 1-2,15-7-4,-15 7 9,9-8-28,-9 8-1,0 0-12,0 0 2,-22-17-14,22 17-4,-24 5-6,24-5 0,-29 4-7,12 0 1,-2 1-6,2 7-4,0-1-10,3 0 3,1-2-9,2 8-3,3-1-7,-1-1 5,6 0-2,1 5-3,4-3 5,3-1 3,2 0 0,1 0 1,3 0-2,0-3 3,3 2 1,2 5 1,-5-1 1,3-6 6,2-2-11,-1 2 8,-1-2-6,-4-3 5,2-2 2,-4 2-6,-1-2 10,-7-6-5,10 9-2,-3-4 7,-7-5-8,0 0 9,0 0-7,0 0 3,-20 14-3,1-13-13,-12 3-9,-5-1-28,-1-2-15,-9-2-28,-2-1-31,2 2-25,8 0-38,4 0-39,12-1-44,-2-3-212,7-1-522,17 5 231</inkml:trace>
          <inkml:trace contextRef="#ctx0" brushRef="#br0" timeOffset="20131.1298">14112 892 3053,'12'-6'116,"-12"6"-3,8-9 29,-1 2 51,-7 7 22,9-8 10,-9 8-24,10-5-13,-10 5-17,0 0-14,0 0-19,0 0-18,9-8-9,-9 8-17,0 0-7,8 20-8,-8-6-2,-2 8-4,2-5-6,0 11-14,0 1 2,0 13-5,0 4-3,2-3-6,-4 1-3,2-1-6,0 2 1,0-14-11,0 11-27,-5-12-46,7-3-51,5 1-55,0-2-54,-2-2-48,-4-3-56,5-5-63,-1-1-55,-7-7-247,2-8-737,0 0 325</inkml:trace>
        </inkml:traceGroup>
        <inkml:traceGroup>
          <inkml:annotationXML>
            <emma:emma xmlns:emma="http://www.w3.org/2003/04/emma" version="1.0">
              <emma:interpretation id="{664EA7A8-A675-4804-90BE-32E1ECAC2217}" emma:medium="tactile" emma:mode="ink">
                <msink:context xmlns:msink="http://schemas.microsoft.com/ink/2010/main" type="inkWord" rotatedBoundingBox="18675,2416 21412,2435 21406,3215 18669,3196">
                  <msink:destinationLink direction="with" ref="{14852676-207F-44D8-A201-8D02E6D0A5ED}"/>
                </msink:context>
              </emma:interpretation>
              <emma:one-of disjunction-type="recognition" id="oneOf11">
                <emma:interpretation id="interp54" emma:lang="en-IN" emma:confidence="0">
                  <emma:literal>side</emma:literal>
                </emma:interpretation>
                <emma:interpretation id="interp55" emma:lang="en-IN" emma:confidence="0">
                  <emma:literal>Side</emma:literal>
                </emma:interpretation>
                <emma:interpretation id="interp56" emma:lang="en-IN" emma:confidence="0">
                  <emma:literal>ride</emma:literal>
                </emma:interpretation>
                <emma:interpretation id="interp57" emma:lang="en-IN" emma:confidence="0">
                  <emma:literal>Ride</emma:literal>
                </emma:interpretation>
                <emma:interpretation id="interp58" emma:lang="en-IN" emma:confidence="0">
                  <emma:literal>sidle</emma:literal>
                </emma:interpretation>
              </emma:one-of>
            </emma:emma>
          </inkml:annotationXML>
          <inkml:trace contextRef="#ctx0" brushRef="#br0" timeOffset="21282.9771">16855 1180 222,'0'-12'262,"0"12"-20,-4-19-22,4 19-24,-10-23-19,5 15-18,-2-1-16,-3 2-20,0 2-9,-6 2-13,16 3-16,-32 0-4,11 3-8,-1 2-8,2 2-3,3 1-11,-6 0-4,5 4-9,0 0 1,1 1-6,2 0 0,3 2-6,2 1-5,1 0 1,2-4-3,6 4-1,1 0-5,3-1 6,4 1-6,7 1 0,3 4 0,3-6-2,-1-3 7,3 4 0,6-3 5,-10-2 4,5-2 8,-3-2-1,4 5 2,-9-6-1,1-1-2,-4 0-3,0 2 4,0-2 2,-12-5 5,11 7-2,-11-7-1,14 1 1,-14-1-6,0 0-2,0 0-5,0 0-1,-34 16 3,5-9-8,0 2-2,-17-5 21,1 4-4,-1-4-5,9 1-11,1-3-17,2-2-18,3 5-21,2-5-27,5 1-29,2-2-26,5 2-25,5-1-49,12 0-45,-16-6-217,16 6-490,0 0 217</inkml:trace>
          <inkml:trace contextRef="#ctx0" brushRef="#br0" timeOffset="21530.2205">17379 1196 377,'12'-5'405,"-2"2"6,-10 3-16,12-10-12,-12 10-25,0 0-24,14-5-29,-14 5-30,0 0-28,0 0-24,0 0-23,0 0-19,0 0-21,0 0-12,7 21-7,-7-21-16,-7 31-11,2-17-7,-4 5-15,1 1-8,-1 4-10,2-4-1,0 0-12,-1 7-4,1-3-4,4 0-11,-2-2-19,-1-2-41,3 0-63,-2-1-45,3-3-42,-3-1-48,2-3-55,1 1-40,2-13-41,-5 11-300,5-11-704,0 0 312</inkml:trace>
          <inkml:trace contextRef="#ctx0" brushRef="#br0" timeOffset="21662.8881">17336 1095 45,'5'-29'265,"-3"1"5,-2 1-3,0 7-4,0 3-19,0-1-20,2 4-24,-2 14-19,0-20-21,0 20-27,-2-12-47,2 12-54,0 0-34,0 0-44,0 0-47,0 0-59,0 0-195,10 40-375,-3-24 167</inkml:trace>
          <inkml:trace contextRef="#ctx0" brushRef="#br0" timeOffset="22151.1371">18170 1338 173,'-7'-17'217,"7"17"-23,-12-12-18,12 12-18,-10-8-16,10 8-14,-21-7-12,9 7-16,-8 2-7,-1 4-10,-6 1-8,-2 2-6,0 7-6,0-5-6,-2 6-3,6 3-1,1-2-4,-2-1-5,2 4-1,5-5 1,4 3-5,3-1 0,-2 4-2,9-1 1,-5-5 5,8-1 6,2 3 2,0-8 0,2 3 1,5-2 1,0-3-1,1-2 5,6 1-3,1 0-2,6-6 2,-3-2-1,3-3 0,-2-2 4,6-3-2,-6 0 3,5-10-4,2-1-7,-4-4-2,4-11-6,1 3-2,5-9 7,-1 5-5,-9-5 5,0 2 4,2-2 8,0-2 10,-7 3 15,2 12-8,0-10 11,-4 15 14,1 1 14,-3 4 13,-4 0 3,3 1 3,-2 1 10,-5 4 0,4 4 10,-2 1-4,-1-1-6,-6 8-11,9-9-18,-9 9-12,0 0-11,7-12-19,-7 12-8,0 0-14,0 0-4,0 0-1,0 0-3,0 0-6,-22 60 2,4-31-3,7 1-3,2 10-4,-6-1 1,8-9-5,-9 11-5,3 1-25,1-13-35,5 3-42,-3-2-58,6 3-64,-4-2-56,-4 6-78,10-8-96,-6-1-336,8-8-838,0-5 372</inkml:trace>
          <inkml:trace contextRef="#ctx0" brushRef="#br0" timeOffset="22529.5924">18762 1522 68,'-8'-6'265,"8"6"-9,0 0-22,0 0-19,29-9-28,-29 9-15,29-5-17,-12 1-15,0 0-11,-2-1-9,3-3-10,-3 0-7,4 0-8,-7-3-5,1-2-12,3 2-4,-8-8-6,3 1-12,-6 3-1,0-3-1,-2 0-7,2 2 3,-5-1-5,4 4-2,-4 3-2,0 10 4,0-24-11,0 24-4,-9-16-5,9 16 2,-10-8-9,-4 4 1,14 4-5,-30 4-2,11 0-1,-3 4 2,-4 3 0,-1 1-5,-2 5 0,5 2 0,0-2-4,-2 2 4,9 5 2,-3-3 2,4 6-3,9-5 6,-1 4 0,4 2 1,8-2 0,1-1 3,-2-5-5,16 6 0,0-4-4,8-1-17,4-4-33,8 3-38,7-7-61,7-2-74,-1-4-72,-5-6-155,6-2-476,-7-1 211</inkml:trace>
        </inkml:traceGroup>
        <inkml:traceGroup>
          <inkml:annotationXML>
            <emma:emma xmlns:emma="http://www.w3.org/2003/04/emma" version="1.0">
              <emma:interpretation id="{2F5124CE-781B-4B00-BF49-48FA6360C9E1}" emma:medium="tactile" emma:mode="ink">
                <msink:context xmlns:msink="http://schemas.microsoft.com/ink/2010/main" type="inkWord" rotatedBoundingBox="22073,2314 23889,2327 23881,3498 22065,3485"/>
              </emma:interpretation>
              <emma:one-of disjunction-type="recognition" id="oneOf12">
                <emma:interpretation id="interp59" emma:lang="en-IN" emma:confidence="0">
                  <emma:literal>in</emma:literal>
                </emma:interpretation>
                <emma:interpretation id="interp60" emma:lang="en-IN" emma:confidence="0">
                  <emma:literal>join</emma:literal>
                </emma:interpretation>
                <emma:interpretation id="interp61" emma:lang="en-IN" emma:confidence="0">
                  <emma:literal>Join</emma:literal>
                </emma:interpretation>
                <emma:interpretation id="interp62" emma:lang="en-IN" emma:confidence="0">
                  <emma:literal>Doin</emma:literal>
                </emma:interpretation>
                <emma:interpretation id="interp63" emma:lang="en-IN" emma:confidence="0">
                  <emma:literal>Goin</emma:literal>
                </emma:interpretation>
              </emma:one-of>
            </emma:emma>
          </inkml:annotationXML>
          <inkml:trace contextRef="#ctx0" brushRef="#br0" timeOffset="22861.4038">20257 1219 185,'3'-8'458,"-3"8"-16,9-15 0,-9 15-12,7-10-11,-7 10-21,0 0-30,6-8-27,-6 8-26,0 0-28,0 0-25,0 0-27,0 0-25,0 0-27,0 0-11,0 0-21,0 0-15,0 0-10,0 0-10,0 0-12,0 0-4,0 0-8,-22 36-8,15-20-10,-1 0-1,1 5-8,-7 1-5,2 3-3,0-4-11,-3 2 4,1 1-7,2 0-15,2-7-50,0 3-46,1-1-46,-3-2-54,7-3-63,0 0-56,-3 0-46,6 2-32,2-16-76,0 9-314,0-9-815,19 0 360</inkml:trace>
          <inkml:trace contextRef="#ctx0" brushRef="#br0" timeOffset="23110.645">20472 923 2618,'-3'-18'54,"-1"-3"-2,-1 6 31,3 1 21,2 14-8,-1-20-17,1 20-9,-7-14-17,7 14-13,0 0-7,0-15-10,0 15-18,0 0-38,0 0-22,0 0-16,0 0-36,0 0-48,0 0-49,7 40-53,-7-27-148,8 2-439,-1-3 194</inkml:trace>
          <inkml:trace contextRef="#ctx0" brushRef="#br0" timeOffset="23394.3031">20653 1132 267,'5'11'274,"-5"-11"-2,0 0-19,0 0-24,4 11-24,-4-11-17,0 14-14,0-14-9,3 23-10,-6-9-6,3 6-10,0-1-10,0-1-17,-7 7-2,5-3-15,-1-2-9,-4-4-6,3 5-9,4-1-6,-6-1-3,4-2-11,-2-3-3,4-4-6,0-10-2,0 20-4,0-20 1,-3 13 2,3-13-1,0 0 9,3 12 1,-3-12 13,0 0-16,0 0-3,35-17 2,-17 8 4,11-11-2,-1-2-9,11-1 0,-13 5 22,4-6-2,-4 4 5,3 4-15,-2 0 12,-4 0-2,-8 8 10,5-1-12,-1 2 1,-10 2-8,4-2-7,-7-1-9,-6 8 5,13-4-8,-13 4-6,16-3 5,-16 3-11,0 0 0,18 15 0,-11-2-26,0 1 26,-7 2-3,5 5-14,-1-2 11,2 1-33,6 5-37,-5-7-40,0-1-35,8 9-24,8-3-24,14 4-79,8-7-97,6-4-248,5-8-656,4-3 290</inkml:trace>
          <inkml:trace contextRef="#ctx0" brushRef="#br0" timeOffset="71932.3057">19963 1753 21,'0'0'101,"-22"-3"-9,22 3-11,-21-1-4,21 1-13,-18 0-1,18 0 3,-19 1 0,19-1 4,-16 4-12,6-1 10,10-3 4,-17 4 11,7-3-10,10-1 4,-16 5 1,16-5 8,-15 3 3,15-3 12,0 0 3,-14 0 2,14 0 2,0 0-1,0 0-2,0 0-6,-18 0 3,18 0-8,0 0-1,0 0-7,0 0-5,0 0-6,0 0-4,0 0-4,0 0-1,0 0-11,0 0-4,0 0-7,0 0-1,0 0-9,0 0 1,63-3-6,-19 3-5,7-2 1,11 4-7,1-2-18,40 0-1,-18 3 1,11 2-1,-2-1 0,-2 2 8,-3-1-10,1 3 12,-4-1-15,-23-2 9,20 3-6,-30-1 2,4-2 0,-3 3 2,-1-1 1,-5-2-4,-3 2 0,-13 1-2,6-3 0,-9 0 6,5-2-1,-3 5-4,-2-1 3,-7-2 0,0-2-1,-3 1 2,0-3-1,-6 6-2,3-7 4,-8 1 1,-8-1-2,21 5 6,-21-5-1,8 4 4,-8-4-3,0 0 3,0 0 2,0 0-2,0 0-1,0 0-1,0 0-2,0 0-1,-70-14-1,36 10-1,-19 0-1,2 1-1,-12-1 1,8-2 2,-5-1-3,-25 1 2,22 4-2,-1-3-1,-21-2 2,0-1-2,-1 5 3,23-2 0,-19-2-5,19 2 2,0 2-3,3-2 2,2 5 2,7-5-3,1 2-1,12 1 1,6 0 0,1 2-2,11-3 0,3 3 2,17 0-7,-21 0-1,21 0-3,-15 0-3,15 0 7,0 0-2,41 12 5,7-2-2,15 0 0,29 1-1,5 2 2,11 2 1,-4-3 1,7-2 0,-7 0-2,-5 2 7,-8 0-5,-6-3 3,-21-1 0,-3-3 7,-5-2-10,-4 2 6,-15-1-3,-6 1 2,-2-4-1,-7 3-3,-3-1 2,-7-3 2,2 1-1,-14-1 4,18 0-1,-18 0 2,16 0-3,-16 0-2,0 0 5,0 0-2,0 0 0,0 0-3,-48-18-1,2 10 2,-9-3-2,-27-3-2,-10-2-8,-12-2-13,-7 4-3,7-2-10,-54-8-11,53 11-5,-1 2-16,0-7-12,8 8-21,10 6-19,24-1-35,1 4-25,5 1-35,9 0-120,13 1-366,12 4 162</inkml:trace>
        </inkml:traceGroup>
      </inkml:traceGroup>
    </inkml:traceGroup>
    <inkml:traceGroup>
      <inkml:annotationXML>
        <emma:emma xmlns:emma="http://www.w3.org/2003/04/emma" version="1.0">
          <emma:interpretation id="{8240B4BD-D132-4790-AE80-163B457081ED}" emma:medium="tactile" emma:mode="ink">
            <msink:context xmlns:msink="http://schemas.microsoft.com/ink/2010/main" type="paragraph" rotatedBoundingBox="2547,3978 23429,3826 23439,5250 2557,54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0E3C11-6731-4665-890E-20029252B9A6}" emma:medium="tactile" emma:mode="ink">
              <msink:context xmlns:msink="http://schemas.microsoft.com/ink/2010/main" type="line" rotatedBoundingBox="2547,3978 23429,3826 23439,5250 2557,5402"/>
            </emma:interpretation>
          </emma:emma>
        </inkml:annotationXML>
        <inkml:traceGroup>
          <inkml:annotationXML>
            <emma:emma xmlns:emma="http://www.w3.org/2003/04/emma" version="1.0">
              <emma:interpretation id="{1386FF10-3C29-4B28-98B0-8E55D0DE3092}" emma:medium="tactile" emma:mode="ink">
                <msink:context xmlns:msink="http://schemas.microsoft.com/ink/2010/main" type="inkWord" rotatedBoundingBox="2548,4151 5135,4132 5142,5083 2555,5102"/>
              </emma:interpretation>
              <emma:one-of disjunction-type="recognition" id="oneOf13">
                <emma:interpretation id="interp64" emma:lang="en-IN" emma:confidence="0">
                  <emma:literal>the</emma:literal>
                </emma:interpretation>
                <emma:interpretation id="interp65" emma:lang="en-IN" emma:confidence="0">
                  <emma:literal>The</emma:literal>
                </emma:interpretation>
                <emma:interpretation id="interp66" emma:lang="en-IN" emma:confidence="0">
                  <emma:literal>they</emma:literal>
                </emma:interpretation>
                <emma:interpretation id="interp67" emma:lang="en-IN" emma:confidence="0">
                  <emma:literal>then</emma:literal>
                </emma:interpretation>
                <emma:interpretation id="interp68" emma:lang="en-IN" emma:confidence="0">
                  <emma:literal>them</emma:literal>
                </emma:interpretation>
              </emma:one-of>
            </emma:emma>
          </inkml:annotationXML>
          <inkml:trace contextRef="#ctx0" brushRef="#br0" timeOffset="24919.1964">297 3152 251,'-7'-8'246,"-1"1"-8,8 7-16,-14-8-23,5 1-19,9 7-26,0 0-13,-7-6-10,7 6-14,0 0-14,0 0-10,35-5-9,-15 5-8,7-3-5,11-1-12,6 1-3,8-1-5,2-4-3,3 0-2,9-2-9,16-5-4,-25 5-3,6-4 0,0-2-4,-1 5-5,1-4-2,-2-3 0,-3 3 3,-3-3-7,-9 6 12,-2-3 5,-15 3 18,-1 4 13,-6 1 19,-3 1 16,-2-1 21,-2 3 0,-8-1 3,5 1 14,-12 4-7,19-5-3,-19 5-13,13-8-8,-13 8-9,0 0-7,16 0-25,-16 0 6,0 0-15,0 0 0,8 17-10,-8-3 2,0 5-14,5 10-10,-5 3 16,2 7-4,-2 6-2,-2-3-7,-3 0-4,0 1 3,2 1-8,3-3 3,7 2-8,-4-13-2,0 1 8,-1-4-9,5 1-8,0-8-3,-2 1-10,2-2-1,0-7-13,-2 0-2,-5-12 8,10 16-6,-10-16 12,14 8 11,-14-8-5,22-16 1,-10 7-8,10-10 7,-3-5 5,0 0 10,-1 0-14,-1-4 5,4 4 0,-4 0 0,-5 8-4,3-5 12,-4 6 8,-3 2-12,-1 2-4,0 3 11,-7 8-3,12-12-2,-12 12-7,7-7 4,-7 7-3,0 0 5,0 0-27,12-5 25,-12 5-5,0 0 5,0 0-4,6 32 3,-6-16-13,0 0-27,4 0-28,-4 5-22,0-3-29,-4 0-33,4 7-37,0 3-44,-3-8-47,6-3-46,-8 3-222,5-20-593,0 28 263</inkml:trace>
          <inkml:trace contextRef="#ctx0" brushRef="#br0" timeOffset="24371.2324">951 3012 161,'0'0'309,"-9"-11"-15,9 11-8,-3-8-22,3 8-29,0 0-24,0 0-19,0 0-22,0 0-17,0 0-9,-22 28-14,15-9-10,2 5-13,-5 1-6,3 6-10,2 1-9,-2-4-8,7 13-9,-10 1-1,8-13-9,2 5-2,0-1-18,-4 7-22,1-9-31,-4-1-36,4-1-39,1-9-49,2 8-37,0-9-51,-2-3-220,2-16-486,-12 13 216</inkml:trace>
          <inkml:trace contextRef="#ctx0" brushRef="#br0" timeOffset="25298.7994">2348 3435 36,'0'0'276,"0"0"-13,0 0-16,0 0-25,0 0-19,15-3-23,-15 3-20,0 0-15,16-5-12,-16 5-10,15-9-13,2 1-9,4 2-10,-4 1-10,3-2-7,1-5-7,-6 3-8,4 0-4,-4-2-2,-1-6-4,-2 3-2,0-6-2,-2 4-8,4-8 3,-11 2-5,-1 0-3,-2 6 2,-2-5-5,-3 6 2,-3-1-4,1 4-3,5 1 2,-5 3-5,0-3-3,7 11-5,-17-12 6,4 10-7,13 2-4,-29 9 1,13 1-1,-6 3 0,0 5 2,-2 7-5,5-4-2,0 4 4,4 0 1,5 0-2,-4 3 1,6-2-1,-1 1 1,9-7-2,3 9 5,3-10-2,4 4 0,3-2-2,3 3 2,-1-13-2,14 2-18,4 3-24,3-8-30,8-5-43,-12-6-55,26-1-41,-5-6-43,4-1-173,-4-3-454,0-3 201</inkml:trace>
          <inkml:trace contextRef="#ctx0" brushRef="#br0" timeOffset="25977.1108">936 2672 185,'0'0'212,"0"0"-4,-4-16-3,4 16-2,0 0-6,0 0 2,4-12-15,-4 12-10,0 0-4,3-11-6,-3 11-10,0 0-8,0 0-13,0 0-12,0 0-5,0 0-24,0 0-10,0 0-12,0 0-6,0 0-6,0 0-3,0 0-7,-12 41-2,5-11-4,4 10-3,-7 4-4,1 5-5,-5 6-2,2-3 0,4 0-2,-6 1-1,2 2-3,2-5-18,5 1-21,2 0-28,-4 1-41,7-3-55,7-6-55,1 0-58,2 2-217,9-10-511,3-1 226</inkml:trace>
        </inkml:traceGroup>
        <inkml:traceGroup>
          <inkml:annotationXML>
            <emma:emma xmlns:emma="http://www.w3.org/2003/04/emma" version="1.0">
              <emma:interpretation id="{32F7F5C8-ECDD-4779-9555-9BC2549C5DAA}" emma:medium="tactile" emma:mode="ink">
                <msink:context xmlns:msink="http://schemas.microsoft.com/ink/2010/main" type="inkWord" rotatedBoundingBox="6783,3947 10010,3924 10021,5347 6793,5371"/>
              </emma:interpretation>
              <emma:one-of disjunction-type="recognition" id="oneOf14">
                <emma:interpretation id="interp69" emma:lang="en-IN" emma:confidence="0">
                  <emma:literal>(tits.</emma:literal>
                </emma:interpretation>
                <emma:interpretation id="interp70" emma:lang="en-IN" emma:confidence="0">
                  <emma:literal>(tit.</emma:literal>
                </emma:interpretation>
                <emma:interpretation id="interp71" emma:lang="en-IN" emma:confidence="0">
                  <emma:literal>(tit..</emma:literal>
                </emma:interpretation>
                <emma:interpretation id="interp72" emma:lang="en-IN" emma:confidence="0">
                  <emma:literal>(til...</emma:literal>
                </emma:interpretation>
                <emma:interpretation id="interp73" emma:lang="en-IN" emma:confidence="0">
                  <emma:literal>(tit...</emma:literal>
                </emma:interpretation>
              </emma:one-of>
            </emma:emma>
          </inkml:annotationXML>
          <inkml:trace contextRef="#ctx0" brushRef="#br0" timeOffset="26508.7498">4609 2472 125,'2'-15'376,"-2"15"-3,3-7-7,-3 7-6,0 0-14,4-16-21,-4 16-23,0 0-23,0 0-17,0 0-33,0 0-26,0 0-19,0 0-19,0 0-17,0 0-13,0 0-5,-16 31-4,8-9-6,3 4-8,-5 6-7,-1 6-7,3-5-16,-3 7-5,3 6-3,-4-4-11,3-3-5,1 2-5,1 3-3,0-1-7,4-2-19,-1-9-38,3 0-38,-1 0-51,5-3-42,3-2-29,2 1-40,-3-1-39,0-13-49,11 1-38,-3-3-35,1-8-196,8-4-617,7-2 273</inkml:trace>
          <inkml:trace contextRef="#ctx0" brushRef="#br0" timeOffset="26922.1328">4643 2957 53,'-3'-7'304,"3"7"-13,-3-14-23,3 14-27,0 0-27,13-22-23,1 12-19,8 3-15,9-2-19,3 0-13,16 2-27,4-2-33,1 5-29,3-1-29,3-5-33,1 6-49,3-5-42,-2 6-52,-8 3-161,-1-7-356,3 2 159</inkml:trace>
          <inkml:trace contextRef="#ctx0" brushRef="#br0" timeOffset="26732.7597">5076 2672 40,'11'-30'312,"0"4"19,-4 7 21,3-5 13,-5 4 7,3 2 3,-2 6-3,-3 1-12,-1 0-24,-2 11-21,5-12-26,-5 12-31,0 0-26,5-12-25,-5 12-21,0 0-20,0 0-19,0 0-18,0 0-8,2 35-9,-4-10-13,-1 3-7,-1 3-7,4 1-9,-5-3-8,5 18-6,-3-6-6,-3 2-4,1-2-7,9-9-10,-8 9-33,9 1-35,-6-11-45,2-1-56,1-3-48,-5-3-46,3 4-44,1-8-58,1-2-53,-2 0-353,-2-6-795,2-12 352</inkml:trace>
          <inkml:trace contextRef="#ctx0" brushRef="#br0" timeOffset="27198.7644">5974 2617 106,'0'0'367,"0"-17"2,0 17 1,3-20 1,-3 20-15,2-15-2,-2 15-15,5-12-11,-5 12-14,0 0-15,2-12-23,-2 12-22,0 0-21,0 0-26,0 0-22,0 0-18,0 0-22,0 0-16,0 0-11,0 0-13,0 0-10,-9 50-7,6-24-6,3 1-11,-2 14-8,-1-2-2,3 5-7,-4-3-5,3-1-7,-1 2 0,-2-1-4,1-1-1,3-7-7,-2-3-13,2 12-42,0-15-35,-3 3-60,6-4-49,-1-6-50,-2 5-47,0 2-67,2-10-67,-1-2-362,-2-3-825,1-12 366</inkml:trace>
          <inkml:trace contextRef="#ctx0" brushRef="#br0" timeOffset="27507.1544">6182 2733 3027,'-5'-18'-4,"-2"-1"17,6-3 16,-1 5 39,-2 8 35,1-2 8,3 11-18,2-18-14,-2 18-14,5-18-7,-2 11-6,6 1-12,3-1 1,-12 7-1,31-5-6,-11 2-1,0 3-4,3 0-1,-1 3 0,5 4-14,-1 1 12,-4 2-7,2 2-3,-4-4 4,-2 2-5,5 7 10,-11-3-5,2 0-10,-4 6-2,-1-4 10,-2 4 2,1-5-7,-4 6-5,-8-4-2,3 3 2,-8-4 8,-5 3 1,1-5-30,-10 8-21,-2-4-17,-11 4-26,5-6-25,0-3-27,-1 2-38,-2-3-49,7-4-37,-2-1-29,-2-2-205,9-1-529,1-4 234</inkml:trace>
          <inkml:trace contextRef="#ctx0" brushRef="#br0" timeOffset="29092.8328">5714 2942 45,'0'0'127,"0"0"-22,0 0-5,0 0-2,0 0-3,0 0-11,0 0-9,0 0 0,0 0-20,0 0 6,0 0 2,0 0-10,0 0-6,0 0-7,0 0 0,0 0 7,0 0-5,0 0 0,0 0-3,-32 20-10,32-20 4,-21 3 2,4-1-12,0-1 5,-2 3-23,2-1 21,2-1-8,15-2 5,-24 0 0,24 0 1,-19-2 11,19 2 13,-15-3 4,15 3-1,0 0-4,0 0-6,-5-10-8,5 10-6,0 0 2,0 0-11,0 0 1,19-20 2,-19 20-5,15-6-1,-15 6 1,12-4-8,-12 4-3,0 0-14,0 0-16,0 0-17,0 0-15,0 0-5,12 13-42,-12-13-20,0 0-153,0 0-299,-19 33 133</inkml:trace>
          <inkml:trace contextRef="#ctx0" brushRef="#br0" timeOffset="29582.8007">6630 3384 126,'-28'-13'245,"28"13"-24,0 0-25,0 0-18,0 0-15,-5-14-18,5 14-13,0 0-16,-1-13-14,1 13-9,0 0-7,-4-16-11,4 16-8,0 0-5,0 0-8,-3-17-5,3 17-6,0 0 1,0 0-6,0 0-4,0 0-8,7-13-4,-7 13 0,0 0 0,0 0-4,0 0-3,13-2 0,-13 2-4,0 0-2,0 0-1,0 0 1,21 12 3,-21-12-4,10 8 5,-10-8-4,8 5 2,-8-5-5,0 0 1,7 7 1,-7-7-1,0 0 0,7 8-1,-7-8-1,0 0 1,0 0-1,0 0 2,0 0-2,0 0 7,0 0 0,0 0-6,7 9 2,-7-9 0,0 0-1,0 0-1,0 0-2,0 0 3,0 0-5,0 0-7,-7-37-19,7 37-18,-5-19-27,5 19-27,0 0-31,0-21-38,0 21-187,-3-15-382,3 15 169</inkml:trace>
          <inkml:trace contextRef="#ctx0" brushRef="#br0" timeOffset="72963.6663">5448 3723 11,'0'0'45,"0"0"-9,0 0-8,0 0-13,0 0-11,0 0-28,0 0-25,0 0 12</inkml:trace>
          <inkml:trace contextRef="#ctx0" brushRef="#br0" timeOffset="72801.7564">5340 3837 22,'0'0'42,"0"0"-5,0 0-2,0 0-4,0 0-11,0 0-10,0 0-16,0 0-8,0 0-16,0 0-32,0 0 15</inkml:trace>
          <inkml:trace contextRef="#ctx0" brushRef="#br0" timeOffset="30007.1444">7716 3120 47,'0'0'206,"0"0"-18,0 0-13,-15 2-22,15-2-10,0 0-19,0 0-8,0 0-8,-26-3-12,26 3-9,-17 0 5,17 0-1,-21-7 4,21 7 2,-18-6 3,18 6-2,-16-2 0,16 2 5,-12-5 0,12 5 6,0 0-1,-12-7 2,12 7-7,0 0-7,0 0-9,-7-12-9,7 12-3,0 0-16,0 0-5,0 0 0,0 0-5,0 0-5,0 0-7,0 0-1,19-16-7,-19 16-9,0 0-1,0 0 1,16-1-16,-16 1-18,0 0-22,0 0-18,0 0-19,0 0-28,0 0-30,3 23-46,-3-23-43,0 0-232,-14 25-487,8-16 215</inkml:trace>
        </inkml:traceGroup>
        <inkml:traceGroup>
          <inkml:annotationXML>
            <emma:emma xmlns:emma="http://www.w3.org/2003/04/emma" version="1.0">
              <emma:interpretation id="{5D26E5DD-EAF9-4132-AAFF-6A3C445A2097}" emma:medium="tactile" emma:mode="ink">
                <msink:context xmlns:msink="http://schemas.microsoft.com/ink/2010/main" type="inkWord" rotatedBoundingBox="11075,3918 13146,3903 13151,4620 11080,4635"/>
              </emma:interpretation>
              <emma:one-of disjunction-type="recognition" id="oneOf15">
                <emma:interpretation id="interp74" emma:lang="en-IN" emma:confidence="0">
                  <emma:literal>The</emma:literal>
                </emma:interpretation>
                <emma:interpretation id="interp75" emma:lang="en-IN" emma:confidence="0">
                  <emma:literal>the</emma:literal>
                </emma:interpretation>
                <emma:interpretation id="interp76" emma:lang="en-IN" emma:confidence="0">
                  <emma:literal>Tue</emma:literal>
                </emma:interpretation>
                <emma:interpretation id="interp77" emma:lang="en-IN" emma:confidence="0">
                  <emma:literal>tue</emma:literal>
                </emma:interpretation>
                <emma:interpretation id="interp78" emma:lang="en-IN" emma:confidence="0">
                  <emma:literal>Hie</emma:literal>
                </emma:interpretation>
              </emma:one-of>
            </emma:emma>
          </inkml:annotationXML>
          <inkml:trace contextRef="#ctx0" brushRef="#br0" timeOffset="31035.1736">8811 2528 220,'-7'-3'312,"7"3"-3,-9-12-6,9 12-17,-12-8-30,12 8-28,0 0-19,-7-8-13,7 8-26,0 0-16,0 0-18,0 0-10,0 0-9,19-17-17,-3 17-11,6-3-7,5 1-5,23-4-6,-16 2-6,17 3-6,2-2-6,-2 4-5,6-7-8,-8 2-3,6 2-2,-7-1-7,1 0-5,1 0-6,-1 1 3,-15 2-1,2-3 4,-3 1-4,-4-3 7,-7 3 14,-2 0 9,-2-1 18,2-2 11,-3 1 4,-2-1 10,-15 5-5,24-4-2,-15-1 5,-9 5-4,15 0-5,-15 0-8,0 0-8,21 0-6,-21 0-10,0 0-9,7 9-4,-7-9-3,6 17-3,-6 2 4,-3 1-5,3 9 0,0 3 0,0 11-2,-7-11-1,-1 10-3,1-10-2,2-1-11,0 4 12,-4-5-5,4 1 2,-2-3-4,5-1 2,-3-7-9,2-4 5,3 3 2,2-3-3,-2-7-5,0-9 4,0 16-6,0-16 7,0 0 0,0 13 6,0-13-4,8 3 1,-8-3-2,27-8 1,-10-2-2,13-7 1,9-4-1,3-2-3,-1-2-5,-5 1 3,-2-1 4,-4 5-3,-3-2-2,-2 7-5,-2-3 4,-6 6-2,3 1 3,-6 3-3,-4 1-1,-1 2-4,1-2 1,-10 7-8,10-9-2,-10 9-1,0 0 0,10-2 3,-10 2-2,0 0 3,0 0-2,7 26 7,-3-11-3,-3 3-5,-2-3-6,1 2-48,-4 2-25,4 1-42,0 0-49,-3 3-43,-1-4-48,1 1-62,1-4-50,-1 1-276,6-8-715,-3-9 316</inkml:trace>
          <inkml:trace contextRef="#ctx0" brushRef="#br0" timeOffset="30471.18">9202 2553 242,'0'0'354,"-4"-12"4,4 12 3,0 0-10,-3-13-18,3 13-12,0 0-17,0 0-20,0 0-19,0 0-15,0 0-7,0 0-13,-10-8-9,10 8-14,0 0-15,0 0-19,0 0-18,0 0-13,0 0-7,0 0 4,-11 26 3,8-14-2,-4 3-4,5 3-14,-1 8-7,-4-7-7,-3 6-13,7-1-4,-4 6-10,-2-1-7,2-1-10,-1 0 24,3 0-10,-2 3-5,2-5-11,-6 1-10,3 3-23,1-7-29,4-1-43,-4-1-35,2-5-42,1 6-33,1-12-41,3 3-35,-2-1-26,2-12-18,-3 20-25,3-20-24,0 0-33,5 10-61,-5-10-263,0 0-737,0 0 326</inkml:trace>
          <inkml:trace contextRef="#ctx0" brushRef="#br0" timeOffset="31384.9737">10595 2837 128,'0'0'322,"9"-6"-13,-9 6-17,0 0-22,0 0-24,8-7-21,-8 7-24,14-3-20,-14 3-18,22-5-11,-1 4-19,-2-3-19,-2-2-5,0 1-9,-2-3-12,2 1-4,-1-2-13,1 1-4,-2-3-11,-1-2-12,-6-4-10,1 2-5,-2-1-3,-4-4-2,0 1-11,-1 1-2,-4 0-1,-4 10-1,-3-4-4,-3 2 1,2-1-2,-2 7-4,-5-4-4,17 8 5,-29 1-4,12 3-1,1 4 3,-1 2-1,-2 0 3,1 8 1,-3 0 1,1 2 4,1 7-1,0-2 3,2-1 1,3 6-2,-4-5-2,4 3 4,4 0-4,-6 4 3,11-6-1,0 2-8,3-1-20,4-3-19,3 0-33,4-8-40,3 3-59,10-3-60,10-1-61,13 2-152,8-4-480,30-6 212</inkml:trace>
        </inkml:traceGroup>
        <inkml:traceGroup>
          <inkml:annotationXML>
            <emma:emma xmlns:emma="http://www.w3.org/2003/04/emma" version="1.0">
              <emma:interpretation id="{7797A5E7-ACF7-4E67-82AC-A1A03F3FE797}" emma:medium="tactile" emma:mode="ink">
                <msink:context xmlns:msink="http://schemas.microsoft.com/ink/2010/main" type="inkWord" rotatedBoundingBox="15154,4081 20037,4046 20044,4944 15160,4980"/>
              </emma:interpretation>
              <emma:one-of disjunction-type="recognition" id="oneOf16">
                <emma:interpretation id="interp79" emma:lang="en-IN" emma:confidence="0">
                  <emma:literal>surface</emma:literal>
                </emma:interpretation>
                <emma:interpretation id="interp80" emma:lang="en-IN" emma:confidence="0">
                  <emma:literal>Surface</emma:literal>
                </emma:interpretation>
                <emma:interpretation id="interp81" emma:lang="en-IN" emma:confidence="0">
                  <emma:literal>surteice</emma:literal>
                </emma:interpretation>
                <emma:interpretation id="interp82" emma:lang="en-IN" emma:confidence="0">
                  <emma:literal>surFeice</emma:literal>
                </emma:interpretation>
                <emma:interpretation id="interp83" emma:lang="en-IN" emma:confidence="0">
                  <emma:literal>surpeice</emma:literal>
                </emma:interpretation>
              </emma:one-of>
            </emma:emma>
          </inkml:annotationXML>
          <inkml:trace contextRef="#ctx0" brushRef="#br0" timeOffset="32195.0784">13664 3084 15,'-20'-12'162,"-1"4"-11,-6 0-21,-4 1-2,-4 4-21,2 1-6,-3-1-13,-10 8-9,14-3-8,-4 6-11,3 0-2,1 4-3,6-2-7,6 1-8,1-2-7,0 2 3,4-3-13,5 3 2,1 0-5,4-4-5,5-7-5,-4 16 8,4-16-5,2 15 2,5-5 1,2-5 4,-1 2 7,1 1 2,4-2-1,3 5 2,-3-3 3,3 0 3,-1-1-4,0 2-1,1 2 1,-8-6-2,1 4 0,-2-1-6,1-1-3,-3 5-2,2-5 0,-7-7 5,2 21-4,-2-9-3,0-12 1,-7 15 3,-1-2-7,-6-1-4,-1-1 6,-3 0-2,-9 1 1,-4-1-8,1-5 4,-5-1-4,0 3-2,4-7 6,-2 4-3,3-5-4,1-2-11,0-1-15,6-2-21,1 2-27,5-7-40,3 0-29,1-3-29,4 1-103,1-3-292,6-6 129</inkml:trace>
          <inkml:trace contextRef="#ctx0" brushRef="#br0" timeOffset="32615.1294">13733 2914 126,'7'-7'298,"-7"7"-16,5-10-20,-5 10-23,0 0-22,7-8-14,-7 8-31,0 0-21,0 0-10,0 0-14,0 0-10,5 25-11,-5-25-10,1 30-6,-1-10-12,0 8 20,0-10-9,0 1-8,0 1-2,2 0-11,1 8-7,1-8 1,-1-1-12,2-1-4,1-2-1,2-2-4,7 2 0,-1-8-8,3 4 1,4-5-3,1 1-5,10-8-2,-1 0-1,-2-3 3,4-8-1,-4-2-6,3 5-3,-3-13-3,-2 2 1,-1-5-2,-2 0 1,-5-4-1,0 2 2,-1 0 5,-6-1 15,0 0 8,-5 8 8,2-3 5,-6 4 11,2-1 1,0 7 2,-1-5 2,1 7 2,-3 1-10,-2 9 2,1-15-17,-1 15-10,0 0-8,5-9-4,-5 9-1,0 0-15,0 0 9,0 0 1,0 0 8,-12 53-15,7-27-1,-5-1 0,1 3 7,3 2-20,1 1-35,-1-1-30,1 0-34,-2-3-34,7 2-39,-3 1-49,1-2-51,6-10-48,-4 5-255,1-10-622,6-1 276</inkml:trace>
          <inkml:trace contextRef="#ctx0" brushRef="#br0" timeOffset="32934.4396">14585 2992 322,'7'-8'349,"0"2"-21,-7 6-31,12-14-29,-12 14-32,10-4-20,-10 4-22,0 0-25,24 2-12,-24-2-12,25 10-14,-11-1-17,0 2-11,-2 2-13,0-2-3,-2 6-9,-2-1-3,3-2-14,-5 4-4,3-2-14,-6-1-14,4-2-15,-5-1-19,1 3-19,-3-2-8,0-13-4,2 19-3,3-11 6,-5-8 3,0 0 6,-3 13 7,3-13-1,0 0 8,0 0 0,0 0-2,0 0 0,0 0 4,0 0 0,7-37 2,-1 21 0,1-4 5,2 4-4,6-11 2,1 9-3,-3 3 1,3 0 1,-1 2 0,7-3-11,-5 5-16,4 2-21,-2 1-17,8 1-19,-8 5-24,-1-1-29,5-1-31,-5 4-20,3 7-198,-4-5-421,2 1 188</inkml:trace>
          <inkml:trace contextRef="#ctx0" brushRef="#br0" timeOffset="33407.2742">15350 3190 444,'0'-42'44,"-5"-2"28,7-7 3,1 5 13,-3-6 30,5-1 26,5 8 23,2 3 12,2 2-2,0 3-15,1 11-9,4-1-10,15-6-11,-10 12 0,14-4-11,6 7-9,-12 6-10,15-3-6,-3 7-10,-8 3-12,-2 5-7,-3 1-7,5 5-5,-6 0-12,3 9-15,-6-2-28,-10-1-27,4 6-37,-9 5-48,0-8-68,-7 7-57,-10 3-172,-7 4-444,1-5 197</inkml:trace>
          <inkml:trace contextRef="#ctx0" brushRef="#br0" timeOffset="33230.4618">15511 2773 112,'3'-8'458,"2"-5"8,-5 13 1,4-19-14,-4 19-18,5-13-24,-5 13-29,0 0-24,0 0-29,0 0-28,0-15-32,0 15-24,0 0-28,0 0-24,0 0-24,0 0-15,0 0-21,0 0-7,-11 48-9,5-28-12,-3 7-14,2 2-8,0 3-4,-5 7-8,4-7-9,5 0-4,-4 11-3,-2-2-8,4-8-6,0-2-7,0-1-29,0 0-36,-2 0-37,3 0-50,-2-10-29,2 1-55,1-3-41,-2-1-37,1-2-37,1-4-29,3-11-11,-4 12-19,4-12-15,0 0-218,0 0-659,0 0 292</inkml:trace>
          <inkml:trace contextRef="#ctx0" brushRef="#br0" timeOffset="33917.1688">15453 3140 104,'0'0'199,"39"-20"-23,-10 12-15,7 0-17,10-2-16,0-1-14,5 4-11,4 0-11,-2 2-11,1-1-12,1 1-15,1 0-1,-6-2-8,1 1-6,-5 4-2,-13-2-4,3-1-3,-7 4-1,-4-7 4,-4 3 2,-1-4 4,-3 4 2,-1-1 9,-9-3-2,1 5 1,-1-6-5,-7 10-1,3-15 0,-3 15 0,0 0-3,0 0-5,-8-23-1,8 23-5,-14-5 0,14 5-5,-17-4-4,17 4-4,-24 7 0,9-1 0,-1 5-9,1 2 5,-2-2 1,-2 11-3,0 0-1,6-5-2,-3 0 0,4 0 1,2 3-2,2 1-2,1-5-2,0 4 3,2-6 4,3 2-4,-1-1-2,-1 0-2,3-7 4,1-8-2,0 17 1,0-17 1,0 0 3,6 13-3,-6-13 1,11 3 2,-11-3-6,18-3 8,-2-7 5,-4 3-5,7-7 4,-2 3 1,10-6 1,-7-3 3,3-3 7,2 3 11,-4-8 2,-1 9 12,1-1 1,-2 0 9,-7 6 6,-1 0 13,0 6 9,-1-1 1,-3 2-6,-4-3-8,-3 10-13,10-8-10,-10 8-2,0 0-10,0 0-1,0 0-9,0 0 0,0 0-5,0 0-5,11 26-2,-11-10-15,0 4-18,-2-3-14,2 1-22,3-2-23,1 4-27,-4 0-31,3-1-38,4-2-39,5-1-49,-2-4-206,1 0-500,7 0 221</inkml:trace>
          <inkml:trace contextRef="#ctx0" brushRef="#br0" timeOffset="34397.1596">17205 2828 43,'-9'-7'257,"-3"1"-19,12 6-23,-17-6-22,17 6-20,-13-3-21,13 3-13,-17 0-16,17 0-11,-21 10-10,13-2-8,-1 4-10,0 4-5,-3 0-8,2 4-7,2-4-5,-3 5-5,1 2-1,3 4-9,4-9-1,-7 5-4,8-4-4,0 2 5,2-5-11,0 4 13,4-4-15,-1-2 0,6 1-3,1 0 0,4-2-1,3-5-3,1-1 0,5 3-4,9 0-1,1-8 0,1-2-4,-2-6 0,13-2-14,-1-3-1,-12 4-4,4-3 11,-3-3-8,6-10 2,-10 3-1,0-1 0,-5-2 3,8-5 7,-9 4 3,-1 0 6,2-12 8,-5 7 6,-4 2 2,-5-1 11,0 1 1,1 3 4,-8 9 4,2-2 3,-3 2-9,5-1 3,-7 4-6,0 1-3,0 11-2,1-15-9,-1 15-4,0 0-3,0 0 2,0 0-3,0 0-6,0 0 2,-44 21 2,25-1-5,-1 0-2,1 2-2,0 4 2,2-3 0,-3 4 6,8-1-8,-2 1 1,0-1-1,6 2-3,-1-1 2,8-3 0,-5 3-2,6-7 4,6-2-11,-6 0-38,3-1-38,5 1-53,4-1-64,12-4-47,9 2-253,13-2-535,10-3 236</inkml:trace>
        </inkml:traceGroup>
        <inkml:traceGroup>
          <inkml:annotationXML>
            <emma:emma xmlns:emma="http://www.w3.org/2003/04/emma" version="1.0">
              <emma:interpretation id="{D6F88D15-F6E7-4C7F-BCD2-21AAD7FB557F}" emma:medium="tactile" emma:mode="ink">
                <msink:context xmlns:msink="http://schemas.microsoft.com/ink/2010/main" type="inkWord" rotatedBoundingBox="21031,4003 22120,3995 22127,4999 21038,5007"/>
              </emma:interpretation>
              <emma:one-of disjunction-type="recognition" id="oneOf17">
                <emma:interpretation id="interp84" emma:lang="en-IN" emma:confidence="0">
                  <emma:literal>of</emma:literal>
                </emma:interpretation>
                <emma:interpretation id="interp85" emma:lang="en-IN" emma:confidence="0">
                  <emma:literal>o</emma:literal>
                </emma:interpretation>
                <emma:interpretation id="interp86" emma:lang="en-IN" emma:confidence="0">
                  <emma:literal>Of</emma:literal>
                </emma:interpretation>
                <emma:interpretation id="interp87" emma:lang="en-IN" emma:confidence="0">
                  <emma:literal>off</emma:literal>
                </emma:interpretation>
                <emma:interpretation id="interp88" emma:lang="en-IN" emma:confidence="0">
                  <emma:literal>to</emma:literal>
                </emma:interpretation>
              </emma:one-of>
            </emma:emma>
          </inkml:annotationXML>
          <inkml:trace contextRef="#ctx0" brushRef="#br0" timeOffset="35349.0948">19089 2624 2,'-5'-16'265,"5"4"-6,-4-3-13,4 15-19,-3-16-21,3 16-20,-7-13-20,7 13-17,-4-11-20,4 11-13,0 0-9,0 0-14,-35 19-7,11-3 8,-2 5-6,-8 6-11,5 6-8,-2 0-3,4 4-6,6-12-4,-3 15-2,4-12-5,5 9-4,-1-9-5,9 1-2,-3-4-2,5-4-7,2 4 0,-1-3 3,4-6-4,4 1-1,-3-6-4,-1-11 3,7 20 3,0-14-5,0 0 6,-7-6-9,19 1 1,-19-1-3,29-8-1,-12-8-2,5 2-2,-2-8-7,-1-1-4,3 0-3,-6-3-8,6-10 1,-5 9 0,-3 1-1,-1-4 2,-6 6-1,0 4 3,1 1 0,-4 2-1,1 1 0,0-1 2,-1 9-3,-4-4 1,0 12 2,1-15 0,-1 15-3,4-11 2,-4 11-3,0 0-1,3-13 2,-3 13 0,0 0-5,0 0 4,0 0 0,7-9 4,-7 9-3,0 0 5,0 0-2,27 10 5,-16-5-2,4-3-2,2 1 0,10-1 5,-1 0-4,8-2 3,-5 3-4,5-1 7,0-4-4,-1-5 3,-1 2-4,-3-1 2,2-6 2,-7 0 1,0-4-2,3 4 3,-5-6-1,-3 0 3,-2 5 11,-1-1 11,-6 1 15,2 3 6,-12 10 8,15-18 3,-15 18 8,12-7-8,-12 7-5,14-6-12,-14 6-4,3-8-3,-3 8-1,0 0-7,0 0-6,0 0-1,0 33 13,-3-13-4,-9 11 2,2 9-7,-1 1-1,-1 6 0,-3-3-1,1 4-4,-1 0 11,3 1-5,-7-1 14,9 3-26,-5-3 8,8 0-3,0-4-2,5 4 0,4-5-2,5-3-6,1 2 19,3-13-18,-1 2 4,5-1 2,4-7-4,-4 0 1,1-9-1,-3 0 8,10-3-7,2 0 4,-6-6-1,0-5-4,-19 0-1,36-12 8,-21 0-3,7-5-1,-3-3-6,-4-8-28,4-11 4,-9 0 10,-3-4-10,-2 1-4,-10-4-3,-3 0-2,-1 3-1,-6 2 4,5 10-11,-16-5 3,9 10-11,-5-2-7,0 9-13,-4-4-10,0 10-9,-3-3-9,2 4 1,-2 2-19,0 4-10,-2 6-15,5 1-14,-6 2-20,5 7-23,-2 0-15,12 2-19,3 0-37,0 2-159,4 0-451,5 0 200</inkml:trace>
        </inkml:traceGroup>
        <inkml:traceGroup>
          <inkml:annotationXML>
            <emma:emma xmlns:emma="http://www.w3.org/2003/04/emma" version="1.0">
              <emma:interpretation id="{67D0B9C0-ED45-4E68-83A6-31E84A1C7766}" emma:medium="tactile" emma:mode="ink">
                <msink:context xmlns:msink="http://schemas.microsoft.com/ink/2010/main" type="inkWord" rotatedBoundingBox="22778,4204 23432,4199 23436,4721 22782,4725"/>
              </emma:interpretation>
              <emma:one-of disjunction-type="recognition" id="oneOf18">
                <emma:interpretation id="interp89" emma:lang="en-IN" emma:confidence="0">
                  <emma:literal>a</emma:literal>
                </emma:interpretation>
                <emma:interpretation id="interp90" emma:lang="en-IN" emma:confidence="0">
                  <emma:literal>9</emma:literal>
                </emma:interpretation>
                <emma:interpretation id="interp91" emma:lang="en-IN" emma:confidence="0">
                  <emma:literal>A</emma:literal>
                </emma:interpretation>
                <emma:interpretation id="interp92" emma:lang="en-IN" emma:confidence="0">
                  <emma:literal>n</emma:literal>
                </emma:interpretation>
                <emma:interpretation id="interp93" emma:lang="en-IN" emma:confidence="0">
                  <emma:literal>^</emma:literal>
                </emma:interpretation>
              </emma:one-of>
            </emma:emma>
          </inkml:annotationXML>
          <inkml:trace contextRef="#ctx0" brushRef="#br0" timeOffset="35764.0009">20798 2712 269,'0'0'281,"0"0"-29,-3-16-27,3 16-22,-12-7-20,12 7-21,0 0-17,-33 8-10,15-1-17,2 6-7,-9 3-7,2 1-6,1 5-8,0-1-8,3 1-6,0 4-3,-3-1-7,5 0-6,2 0-8,6-2-1,-1-3-6,-2-2-6,5-2 0,0-2 0,7-5-8,-5 4 0,5-13-1,-1 17 2,1-17 0,0 0 0,17 10-2,-17-10 0,25-5 0,-4 0 3,-1-6 2,11-1-3,-2-4-5,-3-6-1,11-4 5,1-4-4,-1 1 4,-11 10 10,0-3 1,-1 4 8,-3 0 1,-3 6 8,0 2 0,-7 2-2,-2 4-1,-1 0-17,-9 4-5,13-5 0,-13 5 8,19 8-17,-12-1 1,-4 9-5,6 4 1,-9 8-9,7 2-17,1 14-43,-1-2-58,0-4-65,2 2-78,4 1-90,6-3-209,19 3-591,9-6 262</inkml:trace>
        </inkml:traceGroup>
      </inkml:traceGroup>
    </inkml:traceGroup>
    <inkml:traceGroup>
      <inkml:annotationXML>
        <emma:emma xmlns:emma="http://www.w3.org/2003/04/emma" version="1.0">
          <emma:interpretation id="{1E22AA49-46D3-4BCC-A73A-B80A91DF4975}" emma:medium="tactile" emma:mode="ink">
            <msink:context xmlns:msink="http://schemas.microsoft.com/ink/2010/main" type="paragraph" rotatedBoundingBox="3071,5798 22683,5189 22718,6312 3106,69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9CEB2F-F491-40B6-AF7A-BE105BC57DD4}" emma:medium="tactile" emma:mode="ink">
              <msink:context xmlns:msink="http://schemas.microsoft.com/ink/2010/main" type="line" rotatedBoundingBox="3071,5798 22683,5189 22718,6312 3106,6921"/>
            </emma:interpretation>
          </emma:emma>
        </inkml:annotationXML>
        <inkml:traceGroup>
          <inkml:annotationXML>
            <emma:emma xmlns:emma="http://www.w3.org/2003/04/emma" version="1.0">
              <emma:interpretation id="{09C09672-7113-46AA-8EA9-8186862BFFD1}" emma:medium="tactile" emma:mode="ink">
                <msink:context xmlns:msink="http://schemas.microsoft.com/ink/2010/main" type="inkWord" rotatedBoundingBox="3078,6019 6230,5921 6258,6811 3106,6909"/>
              </emma:interpretation>
              <emma:one-of disjunction-type="recognition" id="oneOf19">
                <emma:interpretation id="interp94" emma:lang="en-IN" emma:confidence="0">
                  <emma:literal>plane</emma:literal>
                </emma:interpretation>
                <emma:interpretation id="interp95" emma:lang="en-IN" emma:confidence="0">
                  <emma:literal>Plane</emma:literal>
                </emma:interpretation>
                <emma:interpretation id="interp96" emma:lang="en-IN" emma:confidence="0">
                  <emma:literal>pane</emma:literal>
                </emma:interpretation>
                <emma:interpretation id="interp97" emma:lang="en-IN" emma:confidence="0">
                  <emma:literal>place</emma:literal>
                </emma:interpretation>
                <emma:interpretation id="interp98" emma:lang="en-IN" emma:confidence="0">
                  <emma:literal>plate</emma:literal>
                </emma:interpretation>
              </emma:one-of>
            </emma:emma>
          </inkml:annotationXML>
          <inkml:trace contextRef="#ctx0" brushRef="#br0" timeOffset="36718.8477">876 4794 2237,'8'-7'46,"-8"7"-13,7-13-7,-7 13-14,4-11 11,-4 11 18,0 0 7,0 0 2,0 0-8,0 0-5,0 0-5,0 0 0,0 0-4,0 0 7,-23 40-4,8-13-6,5-2 0,1 14-3,-1 4-3,5-13 2,3 13-3,1-10-2,1 9-1,1-8-2,1-2-10,-2 1-17,2-2-23,1 0-20,-3-6-32,0 3-25,0-8-30,-3 0-43,-1-3-195,-4 0-413,1-8 183</inkml:trace>
          <inkml:trace contextRef="#ctx0" brushRef="#br0" timeOffset="36995.1742">872 4768 229,'16'-21'238,"6"5"-14,0-4-14,0 0-14,4 7-17,-4 2-15,9 2-13,1 2-19,-1 6-8,-2-2-15,4 6-11,1 5-8,-15-3-8,6 6-9,-6 2-10,-4-2-4,4 2-1,-2 7-12,-7-4 0,-4 0-7,-6 1-4,0 0 3,-6 2-2,-4 1-10,-2-3 4,-5 1-6,-5 5 0,0-11-7,-9 4 3,5 1-5,-4 1-7,-3-3-14,4-5-13,2 0-15,1-2-15,4 0-19,0-6-27,3 2-37,2-4-27,17 0-32,-24-7-164,24 7-386,-17-17 171</inkml:trace>
          <inkml:trace contextRef="#ctx0" brushRef="#br0" timeOffset="37259.1541">1723 4515 158,'10'-8'365,"4"4"13,-6-2 1,1 0 4,-9 6-13,10-8-10,-10 8-20,0 0-20,10-8-20,-10 8-22,0 0-26,0 0-23,0 0-29,0 0-7,0 0-15,4 24-4,-4-24-13,-10 33-16,3-10-10,-2 0-16,-1 6-8,0-1-13,-2 4-6,7-1-11,-9 10-5,5 0-13,-1-10-1,-3 13-8,1-1-5,1-3-6,-4 2-25,0-2-43,-8-1-44,10 1-55,1-8-56,0 4-53,-2 7-45,11-13-58,3-10-52,3 5-57,1-5-236,2-6-738,13-7 326</inkml:trace>
          <inkml:trace contextRef="#ctx0" brushRef="#br0" timeOffset="37709.1553">2372 4863 22,'0'-13'300,"3"1"-5,1-4-12,-4 16-16,-4-20-9,4 20-24,-3-19-18,3 19-21,-2-15-16,2 15-18,-1-14-18,1 14-19,-6-9-12,6 9-7,0 0-15,-23 0-6,23 0-6,-31 9-5,12 0-18,-7 8-4,1-3-3,-3 3-2,6 7-11,0-8 1,5 4-7,-4 3 8,4 1-16,2 0-3,6 1 3,1-5-4,3-4-5,0-1-6,3 2-5,2-7-9,2 3 0,-2-13-9,10 17 5,-2-9-3,-2-5 4,7 2-3,-13-5 1,28 2 1,-6-4-1,-5-4 6,-2 0-4,1 0 5,-1-2 0,4-2 0,-4-7 4,-5 1-3,13-3 5,-10 2 2,-4-2 10,1 3-1,-1-1 14,1-3 5,-5 0-1,2 5 6,5 2 12,-9-2 15,2 6 0,-3-2 7,-2 11 0,3-14-2,-3 14-10,9-9 11,-9 9-14,0 0-15,0 0-7,3-11-4,-3 11-19,0 0 17,0 0-10,0 0 8,4 41-13,-4-41 8,0 36-4,-5-9 0,-1 3-14,1-2-29,0 3-37,-3 10-30,3-10-39,-6-3-47,3 3-58,1-10-51,0 7-275,5-8-612,-1-4 271</inkml:trace>
          <inkml:trace contextRef="#ctx0" brushRef="#br0" timeOffset="38127.5584">2743 4912 32,'0'0'364,"6"-19"-8,-6 19-8,4-15-20,-4 15-28,0 0-29,5-14-29,-5 14-21,0 0-28,0 0-20,0 0-22,0 0-10,0 0-11,0 0-17,26 29-8,-23-11 5,-3 0-5,3-1-29,-3 4-2,0 6-19,0 1-6,-3-2 1,0 1-5,-1-8-2,2 3 0,-4-4-12,-1 0-7,0 0 7,5-2 0,-1-7-8,3-9-4,-9 20 2,9-20 6,0 0-16,0 0 13,-5 19 12,5-19 13,0 0 2,0 0-7,0 0 0,0 0-8,50-39-8,-28 23 4,2-7-1,0-2 1,3 4 1,4-10 4,-9 11-9,-3 3 23,0 2 3,-11 2 5,6 1-4,-4 0 7,-1 4-9,-3 0-4,3 1-5,-9 7-4,8-7-5,-8 7-8,0 0-6,0 0-4,14-3-3,-14 3-5,0 0 1,0 0 8,0 0-12,15 17-1,-13-6 2,2-1-1,-4 5-14,3-2-21,-3 6-38,2-5-40,-2 3-39,0 1-51,0-2-48,-4 3-58,8 1-24,1-2 14,2 2 7,3 5-26,2-7-186,3-5-560,2-5 248</inkml:trace>
          <inkml:trace contextRef="#ctx0" brushRef="#br0" timeOffset="38489.168">3653 5142 222,'0'0'324,"2"-11"-12,-2 11-13,0 0-24,6-10-27,-6 10-21,11-10-22,-3 2-23,2-1-17,6 0-18,1 3-14,-2-2-11,2-1-12,4-2-15,-4 2-3,-2 2-13,4-1-5,0-4-8,-5 5-6,3-7-3,-4 2-3,1-3-11,-6 0-5,1-2-1,0-4-4,-3-3-2,-1 5-5,-3-1 0,-4 4-7,-1-4 0,8 3 7,-10 2-9,3 4-3,2 11 5,-6-22-10,-1 18 1,7 4-3,-12-11 1,12 11 6,-21 0-15,21 0 0,-25 12 3,4 1-2,1 7 0,1-2 0,-3 7 3,5 3-6,-6 10 7,8-9-3,1 0 5,1-2-5,9 6 4,-3-5-7,4-1 5,1 4-4,2-3 4,5 0-14,4-3-23,0-7-28,1 0-40,5 4-52,4-3-44,7-2-58,4-7-55,4 3-162,14-8-513,14-2 228</inkml:trace>
        </inkml:traceGroup>
        <inkml:traceGroup>
          <inkml:annotationXML>
            <emma:emma xmlns:emma="http://www.w3.org/2003/04/emma" version="1.0">
              <emma:interpretation id="{216F09BB-553A-485E-8E27-7103F9395EF6}" emma:medium="tactile" emma:mode="ink">
                <msink:context xmlns:msink="http://schemas.microsoft.com/ink/2010/main" type="inkWord" rotatedBoundingBox="7700,5654 9469,5599 9498,6565 7730,6620"/>
              </emma:interpretation>
              <emma:one-of disjunction-type="recognition" id="oneOf20">
                <emma:interpretation id="interp99" emma:lang="en-IN" emma:confidence="0">
                  <emma:literal>is</emma:literal>
                </emma:interpretation>
                <emma:interpretation id="interp100" emma:lang="en-IN" emma:confidence="0">
                  <emma:literal>is.</emma:literal>
                </emma:interpretation>
                <emma:interpretation id="interp101" emma:lang="en-IN" emma:confidence="0">
                  <emma:literal>is'</emma:literal>
                </emma:interpretation>
                <emma:interpretation id="interp102" emma:lang="en-IN" emma:confidence="0">
                  <emma:literal>is,</emma:literal>
                </emma:interpretation>
                <emma:interpretation id="interp103" emma:lang="en-IN" emma:confidence="0">
                  <emma:literal>is"</emma:literal>
                </emma:interpretation>
              </emma:one-of>
            </emma:emma>
          </inkml:annotationXML>
          <inkml:trace contextRef="#ctx0" brushRef="#br0" timeOffset="38793.1409">5583 4683 205,'-5'-12'360,"5"12"2,0 0-2,0 0-13,0 0-16,-4-12-28,4 12-25,0 0-29,0 0-9,0 0 23,0 0 10,0 0-4,-25 33-10,19-18-25,0-7-13,-6 8-16,1-1-9,5 1-27,-6 1-18,7-2-12,-2 1-11,2-3-11,-4 7-13,4 0-10,2-4-12,-6-2-10,4 4-49,1-2-46,1-6-57,1 5-70,2-15-54,-5 18-57,2-8-55,3-10-51,-4 12-51,4-12-285,0 0-761,0 0 337</inkml:trace>
          <inkml:trace contextRef="#ctx0" brushRef="#br0" timeOffset="38927.0629">5532 4407 173,'-7'-20'242,"-2"3"-1,2 6-16,4-1-16,-2 0-26,0 4-20,5 8-48,-5-13-51,5 13-46,0 0-55,0 0-50,0 0-165,34 13-272,-14-1 120</inkml:trace>
          <inkml:trace contextRef="#ctx0" brushRef="#br0" timeOffset="39305.159">6288 4611 284,'0'0'332,"0"0"-9,0 0-14,0 0-23,0 0-19,0 0-43,0 0-21,0 0-21,0 0-20,-36 19-16,9-10-10,0 2-18,-2 0-10,0 0-15,-1 4-6,3-3-7,0 4-11,5 1-5,5-3-4,-6 7-12,13-6-3,-4 0-5,6-1-2,3 1-1,1 2-7,4-17-4,0 23-3,0-23-1,9 23 0,-2-11-5,8-1 0,2 3-1,0-5 2,11 2 0,-3 3-5,-1-4 1,5-1 1,0-2-4,-5 5 4,3-2-4,-6-3 3,1 0 7,-3 1-2,-2-3 6,-2 2 2,-3-4 2,-1 2-8,-11-5 3,13 6-6,-13-6 11,0 0-8,10 6 4,-10-6-1,0 0-15,0 0 13,0 0-3,0 0-9,-30 11 3,6-6 1,-5-4-12,-9 3-11,6-4-27,-2-4-22,-2 4-22,3-1-23,6 1-28,-2-3-35,8-1-40,3 1-40,-3-3-32,2 3-239,1-1-561,2-6 248</inkml:trace>
          <inkml:trace contextRef="#ctx0" brushRef="#br0" timeOffset="207049.4021">7169 4087 77,'0'0'83,"0"0"-1,0 0-8,0 0-2,0 0-10,0 0-5,0 0-11,0 0-10,0 0 5,0 0-4,0 0-4,0 0-1,0 0-9,0 0-5,0 0 4,0 0-17,0 0 16,0 0-6,0 0-8,0 0-1,0 0 0,0 0 0,0 0-3,-25 20 3,25-20 2,0 0-3,0 0 6,-10 4-4,10-4-3,0 0 2,0 0-3,-11 8 5,11-8 2,0 0 4,-13 3-7,13-3-6,0 0 5,0 0 2,-12 5-5,12-5-7,0 0-1,0 0 14,0 0-10,-9 8 5,9-8 1,0 0-5,0 0-11,0 0 20,0 0-8,0 0 1,0 0 0,0 0-5,0 0 11,0 0-5,0 0-2,0 0 3,-14 3-6,14-3 2,0 0-5,0 0 8,0 0-6,0 0 6,-8 5 0,8-5-8,0 0 5,0 0 3,0 0-10,-12 4 13,12-4-8,0 0 4,0 0-2,0 0 1,0 0 0,0 0 1,0 0 4,0 0-8,0 0-1,0 0 2,0 0-18,0 0-9,0 0-13,0 0-7,0 0-14,0 0-72,0 0-143,0 0 64</inkml:trace>
        </inkml:traceGroup>
        <inkml:traceGroup>
          <inkml:annotationXML>
            <emma:emma xmlns:emma="http://www.w3.org/2003/04/emma" version="1.0">
              <emma:interpretation id="{3D36D08B-90FC-4250-9565-8B40E7EA819A}" emma:medium="tactile" emma:mode="ink">
                <msink:context xmlns:msink="http://schemas.microsoft.com/ink/2010/main" type="inkWord" rotatedBoundingBox="10392,5668 19785,5377 19817,6402 10424,6693"/>
              </emma:interpretation>
              <emma:one-of disjunction-type="recognition" id="oneOf21">
                <emma:interpretation id="interp104" emma:lang="en-IN" emma:confidence="0">
                  <emma:literal>inclined.</emma:literal>
                </emma:interpretation>
                <emma:interpretation id="interp105" emma:lang="en-IN" emma:confidence="0">
                  <emma:literal>inclined,</emma:literal>
                </emma:interpretation>
                <emma:interpretation id="interp106" emma:lang="en-IN" emma:confidence="0">
                  <emma:literal>inclined</emma:literal>
                </emma:interpretation>
                <emma:interpretation id="interp107" emma:lang="en-IN" emma:confidence="0">
                  <emma:literal>Inclined.</emma:literal>
                </emma:interpretation>
                <emma:interpretation id="interp108" emma:lang="en-IN" emma:confidence="0">
                  <emma:literal>intoned.</emma:literal>
                </emma:interpretation>
              </emma:one-of>
            </emma:emma>
          </inkml:annotationXML>
          <inkml:trace contextRef="#ctx0" brushRef="#br0" timeOffset="40153.6122">8293 4655 71,'0'0'292,"0"0"-8,-15-4-12,15 4-26,0 0-26,0 0-17,0 0-18,0 0-7,0 0-22,-19 0-7,19 0-2,0 0 9,-9 12 8,9-12-7,-5 16-1,2-4-8,-2 4-7,-2 1-3,2 6-10,0 4-6,-4-3-14,4 4 1,-3 5-19,-3-3 0,1 0-19,5-2-8,-5 4-3,5-4-12,-6 2-1,8-4-2,-2 4-26,-2-10-41,5 0-39,2-2-40,-2-10-39,2-8-43,-3 22-38,3-22-19,0 0-35,0 0-37,0 0-173,0 0-526,19-39 234</inkml:trace>
          <inkml:trace contextRef="#ctx0" brushRef="#br0" timeOffset="40298.4799">8320 4522 28,'12'-39'211,"-8"8"6,3 3 9,-6 2-4,3-1 1,-2 9-10,4 0-7,-4 2-18,3 8-20,-5 8-14,2-20-19,-2 20-16,2-14-40,-2 14-39,3-11-53,-3 11-32,0 0-24,0 0-18,0 0-20,22 25-28,-13-11-34,1 0-132,-1 6-326,9 0 145</inkml:trace>
          <inkml:trace contextRef="#ctx0" brushRef="#br0" timeOffset="40695.2812">8739 4611 9,'0'0'300,"0"0"-7,0 0-2,0 0-13,0 0-24,12 5-6,-12-5-43,0 0-21,0 0-16,0 0-19,3 10-14,-3-10-8,5 15-15,-3-3-12,-2-12-3,5 25-15,-3-8-5,0 2 2,-4-6-19,4 7-5,-4 8-6,2-9-5,-2 3-2,2-2-4,-5-1-1,5 0-5,0 0 0,0-5-5,0 5-8,0-7 3,0-12-4,-2 17-1,2-17 2,2 12-7,-2-12 5,0 0-3,7 7-3,-7-7 4,0 0-4,0 0 6,0 0-4,31-32-7,-13 12 2,0-1 4,14-9-8,-8 5-2,2 2 10,-3 2 1,3 1-7,-2 0 7,-7 4 5,4 1 6,-8 4-7,-1 5 10,-2-6-7,-1 7-5,-9 5-2,14-8-2,-14 8-3,10-6-3,-10 6 5,0 0-7,0 0 2,12 24-1,-12-11 6,-2 2-7,2 4 6,0 2-3,0-1-13,2 2-11,-2 4-16,0 2-22,2-9-20,3 2-25,1-1-34,3-4-33,0 3-49,4-10-34,4 1-47,-1-3-158,6-5-493,9-2 218</inkml:trace>
          <inkml:trace contextRef="#ctx0" brushRef="#br0" timeOffset="41170.0887">9752 4587 194,'0'0'267,"-5"-20"-13,5 20-18,-6-20-14,6 20-16,-5-15-14,5 15-15,-5-12-18,5 12-5,-7-9-22,7 9-14,0 0-15,0 0-10,-8-8-11,8 8-9,0 0-4,-17 17-10,5-5-6,-2 4-2,2 11-3,5-7-8,-8 8-3,1-1-2,4 1-8,0 3 3,5-5-1,1 7-6,8-6-1,-9 1 0,10 2 0,7-5-5,3-2 5,0-2-5,1-5 0,11 3-6,-3-10-12,7-8-14,5 2-17,-6-3-15,3-6-12,16-6 1,-16-1 1,11-7-1,-5 2-6,-1-12-3,-9 12 10,4-12 0,2-2 8,-7-5 3,-1-2 4,-5-2 14,2-2 20,-3 0 17,-4-2 16,-2 6 12,-1-2 14,-2 1 30,-5 5 16,1 3 19,-1 6 19,0 3 17,-2 2 7,-2 2 17,2 4 14,-3 2 11,0 5-3,3-2-5,-5 10-15,0 0-11,0-18-26,0 18-21,0 0-12,0 0-17,0 0-9,0 0-7,0 0-10,0 0-1,-5 48-8,0-20-4,-6 1-2,3 3-11,-2 11 3,-4-5-10,7 7 0,-3-2-6,1 2-9,-1-3-38,0 1-40,3-3-57,4-8-44,-2-3-49,3 13-52,-2-9-73,4-6-65,0 2-308,4-6-768,-1-5 340</inkml:trace>
          <inkml:trace contextRef="#ctx0" brushRef="#br0" timeOffset="41397.0283">10689 4735 44,'0'0'437,"0"-20"18,0 20 8,0-16 8,0 16-16,0 0-30,0-12-35,0 12-42,0 0-32,0 0-27,0 0-36,0 0-29,0 0-26,0 0-19,0 0-19,0 0-13,0 0-15,0 0-11,0 0-13,-8 53-8,6-34-10,-1 1-9,1 8-33,-3-12-44,1 6-58,-1-1-62,4-4-57,-5 3-66,1-4-61,-2 4-74,4 0-65,3-20-269,-8 20-766,8-20 340</inkml:trace>
          <inkml:trace contextRef="#ctx0" brushRef="#br0" timeOffset="41981.835">10741 4423 296,'-6'-19'387,"0"2"2,2 0 8,-3-2-23,2 7-34,4 0-29,1 12-34,-2-19-34,2 19-31,-4-14-28,4 14-59,0 0-61,-1-14-57,1 14-51,0 0-30,0 0-14,0 0-28,0 0-24,0 0-23,22 37-17,-12-23-3,2 2-6,3-1 9,-1-1 8,1 0 8,-3 3 13,7-3 12,-3-2 19,-1-2 15,-1-1 33,3 0 21,-7-3 33,0-1 36,-1-2 32,-9-3 29,15 11 30,-15-11 32,10 8 20,-10-8 13,9 5 7,-9-5 5,0 0 2,7 5 6,-7-5-10,0 0 1,0 0-10,0 0-13,12 3-19,-12-3-19,0 0-15,0 0-11,1 16-23,5-7 7,-6-9-7,5 20-2,5-9-14,-7 4 1,2 2-17,-1-1 7,3-2-10,-2 5 2,-3 0-4,3-3-7,-2 3-2,2-2 5,-1 2-8,-1-3-4,-3-16 0,3 30 2,-3-30-13,4 18 8,-4-18-6,0 19 2,0-19-8,0 0-6,2 18 4,-2-18 7,0 0-1,0 0-1,0 0 9,0 0-17,0 0 4,0 0-1,44-25 4,-32 10-2,14-5-3,-9 0 3,7 0-2,-4 0-3,4-3 3,-2-2 4,0 8 10,1-7-12,-5 8 3,-4 1 7,-5 7 6,4-2 7,-4 4-8,-1-2 3,-8 8-1,12-8-11,-12 8-3,0 0-6,10-1 3,-10 1-3,0 0-6,9 17 8,-4-6-3,-1 2 2,-1 3 2,0 3-4,2 2 5,-3-1-6,3 7 4,-3-6-9,0-5-30,1 4-24,1-1-40,-3-2-36,4 3-33,1-1-43,-3-4-52,4 6-49,6-13-17,3 4-271,1 0-647,3-7 287</inkml:trace>
          <inkml:trace contextRef="#ctx0" brushRef="#br0" timeOffset="42357.892">11859 4746 101,'0'0'332,"-10"-1"-14,10 1-17,0 0-20,0 0-26,-10-6-24,10 6-23,0 0-14,0 0-31,0 0-16,0 0-9,0 0-17,0 0-8,0 0-14,44-8-10,-30 8-10,1-4-7,2 3-7,-1-3-5,-1 1-7,4-1-16,-2-2-7,-9-1-6,4 2-10,0-6-4,0-3-5,-3 1-6,-1-3 0,1-1-1,-2 1 2,0 1-3,-2-4 0,-4 5 0,1 0 4,-2 14 0,0-17 0,0 17 0,-2-17 1,2 17-3,-8-14-2,8 14 2,-16-3-2,16 3 6,-30 2 10,7 5-3,-4 2 6,3 7 2,0-4 2,-5 4 4,5 3-4,0 2 1,2 3-2,0-3-1,2 2-3,8 2-4,-4 2 0,4-1 9,9 1-5,3-2 10,3 1-31,9-10-23,7 8-31,2-4-30,8-2-44,13 0-40,6 0-37,3-13-30,6-1-236,-4 2-516,3-1 228</inkml:trace>
          <inkml:trace contextRef="#ctx0" brushRef="#br0" timeOffset="42827.7806">13074 4631 179,'1'-13'288,"-1"-2"-2,0 3-3,0 12-13,-7-23-15,1 10-21,0 5-22,0 0-18,-3 0-15,-1-1-21,10 9-18,-19-11-16,7 7-6,12 4-20,-27 0-8,8 2-10,-10 8-5,12-2-8,-5 0-7,-1 5-8,0 6-4,-3 1-7,4-5-2,1 7-3,-1-2-2,3 2-3,-1-1-3,6 3-2,4-3-2,-2-3-6,7 2 8,-2 0-15,3-3 2,3-1 1,6 3-6,-5-19 15,2 29-9,6-14-1,6-7-7,1 1 12,2-5-17,5-4-1,8 0-3,-8-6 3,8-2 0,1-6 0,10-2-2,-10-2 1,10-5 2,-4-5-1,-4-4 2,-2 1 0,1-8 0,-1 2 5,-2-3 2,-2-8 4,1 0 12,-8-2 4,2-1 13,-1 3 17,-6-3 7,-3 4 6,2 2 20,-2 6 10,-2 9 25,-5-1 4,-2 7 2,3 4 3,-10 4 4,9 0 4,-5 4-2,0 12-5,5-20-7,-5 20-16,4-16-14,-4 16-13,0-11-13,0 11-10,0 0-13,0 0-3,0 0-9,0 0 3,-7 39-8,4 1 22,-6-1-5,-1 6-6,1-1 0,-3 8-17,2-1 7,-2 0-13,2 0-24,5 4-36,-6-5-29,3 4-46,1-6-47,4-1-55,6-3-44,1 0-54,-1-11-95,9 5-428,-2-10-905,4-7 401</inkml:trace>
          <inkml:trace contextRef="#ctx0" brushRef="#br0" timeOffset="159933.1102">17517 4886 11,'0'0'67,"0"0"-11,0 0-2,0 0-6,0 0-4,0 0-14,0 0 8,0 0-7,0 0-5,0 0 8,0 0-12,0 0 1,0 0-15,0 0 13,0 0 0,0 0-6,0 0-6,-8-7 5,8 7-1,0 0-2,0 0 0,0 0 4,0 0-1,0 0-7,0 0 7,0 0 1,0 0-6,0 0 11,0 0-6,-21 0 5,21 0 0,0 0 1,0 0-8,0 0-3,0 0 8,-18 0-11,18 0 10,0 0-3,0 0-4,0 0-6,0 0 4,0 0-11,0 0 9,-19-1-1,19 1 6,0 0-5,0 0 0,0 0 0,-16 1-2,16-1 3,0 0 2,0 0 0,-10 4-3,10-4-7,0 0 5,0 0-4,0 0-6,0 0-9,0 0 0,0 0-11,0 0-11,0 0-23,0 0-66,0 0-137,0 0 60</inkml:trace>
        </inkml:traceGroup>
        <inkml:traceGroup>
          <inkml:annotationXML>
            <emma:emma xmlns:emma="http://www.w3.org/2003/04/emma" version="1.0">
              <emma:interpretation id="{212CE4CF-B8D2-47BC-8C20-2439E572BB83}" emma:medium="tactile" emma:mode="ink">
                <msink:context xmlns:msink="http://schemas.microsoft.com/ink/2010/main" type="inkWord" rotatedBoundingBox="16940,5819 18442,5772 18460,6361 16958,6408"/>
              </emma:interpretation>
              <emma:one-of disjunction-type="recognition" id="oneOf22">
                <emma:interpretation id="interp109" emma:lang="en-IN" emma:confidence="0">
                  <emma:literal>at</emma:literal>
                </emma:interpretation>
                <emma:interpretation id="interp110" emma:lang="en-IN" emma:confidence="0">
                  <emma:literal>At</emma:literal>
                </emma:interpretation>
                <emma:interpretation id="interp111" emma:lang="en-IN" emma:confidence="0">
                  <emma:literal>art</emma:literal>
                </emma:interpretation>
                <emma:interpretation id="interp112" emma:lang="en-IN" emma:confidence="0">
                  <emma:literal>out</emma:literal>
                </emma:interpretation>
                <emma:interpretation id="interp113" emma:lang="en-IN" emma:confidence="0">
                  <emma:literal>ant</emma:literal>
                </emma:interpretation>
              </emma:one-of>
            </emma:emma>
          </inkml:annotationXML>
          <inkml:trace contextRef="#ctx0" brushRef="#br0" timeOffset="44369.1735">15424 4507 142,'-6'-13'170,"0"3"-12,6 10-9,-12-15-16,5 7-8,-5-4-5,-4 1-11,1 4 2,-5 0-2,-9 4-4,0 1-11,-18 1-9,1 6-2,12-1-5,-17 7-9,3 2-3,-3 2-4,1 2-5,8 3-4,7-4-5,-6 4-5,12 0-4,0-1-8,6 5 0,2-2-7,2 1 5,4 2-4,1 0-8,6-7 0,1 10 0,2-4-1,3-8-2,4 4-5,3-5 5,-3 3-2,3-4-2,1-5 2,-2 2-1,8 0 1,-4-3 0,9-4-2,2-4 1,3-3 1,4-1-4,5-11 2,12 2-2,-13-3-1,13-9 2,-2-1 2,-2 2 3,-13 3-6,5-11 12,-1 4 7,-9 1 6,6-7-2,-8 5 8,1 8 6,-4-6 3,-6 11 2,5-7 4,-3 9 5,-1 2 0,-5-4 10,3 8 0,-4-2-7,2 4 12,-7 6-19,7-12 4,-7 12-14,5-8-8,-5 8-3,0 0-3,0 0-8,7-10-3,-7 10-4,0 0-5,0 0-1,0 0 5,0 0-3,-16 53 0,13-35-7,-2 7 3,-4 5 1,2-6 9,1 4-14,-1 4 1,3-5 2,1 1 1,1-4-4,2 5-3,2-5 5,1-4-2,1-4 1,4 1 0,-1-2 3,9 0-2,-3-8-1,4-1 2,4-2 8,10-4-16,-2-5 6,1-2 3,1-5-7,-5-3-4,6-3-1,-6 2-3,1-4 1,-3-3 1,7-14 2,-2 2-1,-4-2-1,-1 2 1,-2-3 0,-1-5 1,-2 3 2,0-1 11,-8 11-5,1 6 13,-1-2 3,-3 8 9,-1 2 6,-2 2 11,-1 3 2,1 0-8,-5 11-3,5-14-7,-5 14 7,0 0-12,0 0-13,0 0 5,0 0 4,0 0 10,0 0-5,0 50-5,-10-21 4,1 1-12,2-4 6,4 5-9,-4 0 2,0 0-7,-1 0-2,1 0 9,0-2-9,0 1-48,0-5-34,4-2-29,-4 2-48,2-7-52,3 0-47,0 0-54,1-8-246,1-10-601,0 0 266</inkml:trace>
          <inkml:trace contextRef="#ctx0" brushRef="#br0" timeOffset="44543.4767">15439 4554 100,'0'0'281,"-4"-14"-6,4 14-25,0 0-22,0 0-23,9-21-22,1 11-18,9 4-15,0-2-16,6 0-15,3 0-10,6 1-14,14 2-24,0-1-32,5 4-36,3-2-43,4 0-52,-2 0-43,3 1-34,2 3-160,-5-6-356,6-1 158</inkml:trace>
        </inkml:traceGroup>
        <inkml:traceGroup>
          <inkml:annotationXML>
            <emma:emma xmlns:emma="http://www.w3.org/2003/04/emma" version="1.0">
              <emma:interpretation id="{98887FCB-5765-4073-B280-C614A3457307}" emma:medium="tactile" emma:mode="ink">
                <msink:context xmlns:msink="http://schemas.microsoft.com/ink/2010/main" type="inkWord" rotatedBoundingBox="19172,5513 21022,5455 21049,6316 19198,6373"/>
              </emma:interpretation>
              <emma:one-of disjunction-type="recognition" id="oneOf23">
                <emma:interpretation id="interp114" emma:lang="en-IN" emma:confidence="0">
                  <emma:literal>us-o</emma:literal>
                </emma:interpretation>
                <emma:interpretation id="interp115" emma:lang="en-IN" emma:confidence="0">
                  <emma:literal>u-so</emma:literal>
                </emma:interpretation>
                <emma:interpretation id="interp116" emma:lang="en-IN" emma:confidence="0">
                  <emma:literal>u-o</emma:literal>
                </emma:interpretation>
                <emma:interpretation id="interp117" emma:lang="en-IN" emma:confidence="0">
                  <emma:literal>iso</emma:literal>
                </emma:interpretation>
                <emma:interpretation id="interp118" emma:lang="en-IN" emma:confidence="0">
                  <emma:literal>u-to</emma:literal>
                </emma:interpretation>
              </emma:one-of>
            </emma:emma>
          </inkml:annotationXML>
          <inkml:trace contextRef="#ctx0" brushRef="#br0" timeOffset="45384.0303">17022 4411 2985,'-7'-10'16,"2"-1"-2,-2 4 12,7 7 16,-7-20 51,4 12 19,3 8 9,-7-8-5,7 8-8,0 0-7,-1-16-23,1 16 7,0 0-23,0 0 2,0 0-7,0 0-14,0 0-10,0 0 7,0 0 7,-23 28-2,17-11-3,0-3 5,-2 6-4,1 1-4,4-3-3,-6 2-4,2-2-8,0 4 6,6 0-5,-6-1-5,2-3 0,3 0-4,0-1 1,4 2-1,-4-8 4,4 1 0,-2-12 2,9 19-4,-1-13-4,7 0 10,4 2-8,2-7 3,9-9-5,5 3-3,-5-2 1,15-5-1,-14-5-5,8-5 3,2 1 4,-12 1-3,7-12 3,1 3-4,-6-10-4,-2 11 3,-10 2-5,0 0 2,-1 1 4,-2 3 8,3 1 17,-11 5 13,1 0 7,-3 4 14,-2 4-3,3-3-3,-7 11-6,8-12-5,-8 12-10,11-8-4,-11 8-12,0 0-5,0 0-3,0 0-5,0 0 0,0 0-2,-11 38 0,8-18-2,-6 6-4,-1 2-14,0 3-24,3-5-28,0 0-27,4 4-36,-2-2-24,5-3-19,1 1-17,3-4-14,-1-2-12,9-3-14,3-1-12,4-9-13,7 6 0,5-6 11,-4-6 17,7 1 4,-3-5 34,-2-3 32,-3-3 7,-4 0 27,-7-1 32,2-4 26,-5-1 35,0-2 12,9-6 31,-15-2 17,5 2 35,-6 3 19,0 7 6,-3-6-1,-1 3 11,1 4 15,-2 12 2,-2-18 5,2 18 10,0-14-18,0 14-10,0 0-14,0 0-15,-1-17 9,1 17-28,0 0-4,0 0-7,0 0 6,0 0-17,0 0-2,0 0-1,0 61 5,1-41 1,6 0-8,0-4-1,-4 11 7,8-7-4,-1 1 3,-2 0 0,6-6-1,-5 5-2,4-5 5,-2 2-9,0-2 5,3-2-15,2-1 3,-8 2-5,4 0 2,-2-3 8,1 1-11,-11-12-8,11 16 5,-11-16 7,11 13-13,-11-13 3,1 12-2,-1-12 0,-3 16 6,3-16-6,-15 12-2,1-7 5,-3 3-2,-9-7-4,2 4-4,-6-4-1,-3 6-19,-1-7-1,3 0-49,-1-7-14,1 6-41,2-4-28,7 3-40,0-5-48,5-4-58,1 4-281,-1-8-622,3 2 276</inkml:trace>
          <inkml:trace contextRef="#ctx0" brushRef="#br0" timeOffset="45689.0894">17816 4342 332,'0'0'386,"0"0"2,-1-12-20,1 12-27,0 0-25,0 0-35,0 0-27,0-16-20,0 16-32,0 0-20,0 0-16,0 0-8,17-7-34,-4 7-2,4-5-7,6 2-11,11-1-3,-4 3-14,3-1-7,-1-3-6,6 4-8,-7-3-7,6 1 0,-1 1 0,-3 2-2,1-2-5,-4 2-4,-7-3 1,-5 3-17,3-3 12,-11 3-6,-10 0-5,21-2-6,-21 2 2,15 0-17,-15 0-41,0 0 2,15-3-60,-15 3-43,0 0-46,0 0-45,0 0-52,0 0-35,0 0-45,-54 2-227,54-2-627,-24-2 278</inkml:trace>
          <inkml:trace contextRef="#ctx0" brushRef="#br0" timeOffset="46085.8579">18602 3992 35,'0'0'310,"3"-16"-6,1 9-10,-4 7-10,0 0-28,1-14-26,-1 14-22,0 0-30,7-9-16,-7 9-20,0 0-11,0 0-14,0 0-14,0 0-8,-15 33-6,5-14-5,1-1-6,1 1-8,1 0-2,-5 6-3,2 3-2,-1 0 3,4-5-10,2-2 0,2-5-12,-6 1-2,6-5-1,1 3 0,1-3-1,1-12 14,1 16-6,-1-16 9,0 0 9,5 15-3,-5-15 15,16 4-4,-16-4-7,24-4 4,-7-6-16,2-2 3,3-5-2,-3-3-8,3-4-15,-5 4 11,-2-1 6,-3 1 0,-2 4-7,-1-3 4,-4 3-6,0-3 1,-3 5-9,-2-3 3,0 4-13,0 13 6,-2-21-1,-3 14-12,5 7-26,-10-20 17,-2 13-19,-2 2-23,4-1-25,-2 3-22,-5 1-24,2 2-27,-4 2-17,-3 1-29,3 3-33,-12 1-45,14-2-35,-5 6-40,3 0-204,0-5-578,2 1 255</inkml:trace>
        </inkml:traceGroup>
        <inkml:traceGroup>
          <inkml:annotationXML>
            <emma:emma xmlns:emma="http://www.w3.org/2003/04/emma" version="1.0">
              <emma:interpretation id="{6B1C7103-4BB6-4086-96F3-861E1D4A5235}" emma:medium="tactile" emma:mode="ink">
                <msink:context xmlns:msink="http://schemas.microsoft.com/ink/2010/main" type="inkWord" rotatedBoundingBox="21559,5630 22696,5595 22716,6254 21579,6289"/>
              </emma:interpretation>
              <emma:one-of disjunction-type="recognition" id="oneOf24">
                <emma:interpretation id="interp119" emma:lang="en-IN" emma:confidence="0">
                  <emma:literal>to</emma:literal>
                </emma:interpretation>
                <emma:interpretation id="interp120" emma:lang="en-IN" emma:confidence="0">
                  <emma:literal>To</emma:literal>
                </emma:interpretation>
                <emma:interpretation id="interp121" emma:lang="en-IN" emma:confidence="0">
                  <emma:literal>So</emma:literal>
                </emma:interpretation>
                <emma:interpretation id="interp122" emma:lang="en-IN" emma:confidence="0">
                  <emma:literal>so</emma:literal>
                </emma:interpretation>
                <emma:interpretation id="interp123" emma:lang="en-IN" emma:confidence="0">
                  <emma:literal>Do</emma:literal>
                </emma:interpretation>
              </emma:one-of>
            </emma:emma>
          </inkml:annotationXML>
          <inkml:trace contextRef="#ctx0" brushRef="#br0" timeOffset="47291.1288">19287 4378 29,'-10'-13'230,"10"13"-8,-4-10-8,4 10-16,0 0-16,-7-12-18,7 12-5,0 0-20,0 0-11,0 0-14,0 0-13,19-12-12,-2 11-6,7-1-10,5 2-6,4 2-9,4 3-3,14-5-8,2 4-3,0-3-5,2 1-3,-2-2-1,5 0-6,-2 1-2,2 3-2,-1-8-4,-1 8-1,-5-4-4,-5 0 3,-10-4-4,-5 3 1,-11 1-2,-1-2 17,-3 2 13,-1 0 14,-15 0 9,19 0 6,-19 0 1,17-1-4,-17 1-5,0 0-5,12 1-8,-12-1-9,0 0-3,0 0-3,0 0-5,0 0-4,12 3-11,-12-3-2,0 0 1,-5 19-1,5-19-2,-19 23 3,9-5-9,-2 0 4,-2 5-2,-1 5 0,-1-1-5,-6-4 7,7 2-5,-2-2-2,-2-2 2,9-1-3,1-1 2,0-2-2,3 2-2,2-6 6,4 6-1,-3-8-4,3-11 4,7 18 2,1-6 1,2-6 9,9-4-5,0 1 1,3-3 3,7-4 0,2-7 7,1 2-6,-6-6 1,1-4 3,-1-1 3,-4-2-7,0-3 7,-6 3 1,-6-3 0,2 2-4,-9 2 9,1 1-16,-4 0 1,-4-2-3,-2 5-3,-3 0-2,-1 0-5,-6 0-16,3 4-14,-3 5-26,-2 1-21,-5-2-26,-6 5-30,-1 4-36,1 0-42,1 2-40,3 8-45,-10-2-171,10-3-502,-1 2 223</inkml:trace>
          <inkml:trace contextRef="#ctx0" brushRef="#br0" timeOffset="46769.1147">19712 4136 14,'3'-9'353,"-3"9"0,7-12 4,-7 12-11,0 0-27,9-12-27,-9 12-19,0 0-24,0 0-21,0 0-19,0 0-30,0 0-18,0 0-10,0 0 8,0 0 10,0 0-2,0 37-2,-4-18 2,-1 5-2,-2 0-11,-1 3-9,1 2-15,0 0-12,-1-2-14,1 4-6,-3-3-7,4-2-9,-4 3-10,0-1-4,5-3-11,-4 3-5,1-3-20,-4-2-33,8 3-54,-1-7-47,-2 0-53,1 2-42,-1-5-39,2-1-49,-6-1-46,8-4-27,3-10-303,-12 13-714,12-13 316</inkml:trace>
        </inkml:traceGroup>
      </inkml:traceGroup>
    </inkml:traceGroup>
    <inkml:traceGroup>
      <inkml:annotationXML>
        <emma:emma xmlns:emma="http://www.w3.org/2003/04/emma" version="1.0">
          <emma:interpretation id="{1F02C883-ADF3-4D0B-80BD-D1AA21A275CB}" emma:medium="tactile" emma:mode="ink">
            <msink:context xmlns:msink="http://schemas.microsoft.com/ink/2010/main" type="paragraph" rotatedBoundingBox="3486,7354 22593,6872 22653,9250 3546,973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A460EA6-F747-446A-92CC-627E5FC39A78}" emma:medium="tactile" emma:mode="ink">
              <msink:context xmlns:msink="http://schemas.microsoft.com/ink/2010/main" type="line" rotatedBoundingBox="3486,7354 19574,6948 19614,8529 3526,8936"/>
            </emma:interpretation>
          </emma:emma>
        </inkml:annotationXML>
        <inkml:traceGroup>
          <inkml:annotationXML>
            <emma:emma xmlns:emma="http://www.w3.org/2003/04/emma" version="1.0">
              <emma:interpretation id="{A031BABD-924B-4043-9090-7F677D8EA7B2}" emma:medium="tactile" emma:mode="ink">
                <msink:context xmlns:msink="http://schemas.microsoft.com/ink/2010/main" type="inkWord" rotatedBoundingBox="3490,7518 5961,7456 5985,8382 3514,8445"/>
              </emma:interpretation>
              <emma:one-of disjunction-type="recognition" id="oneOf25">
                <emma:interpretation id="interp124" emma:lang="en-IN" emma:confidence="0">
                  <emma:literal>H.P.</emma:literal>
                </emma:interpretation>
                <emma:interpretation id="interp125" emma:lang="en-IN" emma:confidence="0">
                  <emma:literal>H. P.</emma:literal>
                </emma:interpretation>
                <emma:interpretation id="interp126" emma:lang="en-IN" emma:confidence="0">
                  <emma:literal>H.P,</emma:literal>
                </emma:interpretation>
                <emma:interpretation id="interp127" emma:lang="en-IN" emma:confidence="0">
                  <emma:literal>H. Pr</emma:literal>
                </emma:interpretation>
                <emma:interpretation id="interp128" emma:lang="en-IN" emma:confidence="0">
                  <emma:literal>1t.P,</emma:literal>
                </emma:interpretation>
              </emma:one-of>
            </emma:emma>
          </inkml:annotationXML>
          <inkml:trace contextRef="#ctx0" brushRef="#br0" timeOffset="48566.7606">1400 6074 113,'-3'-21'306,"-2"10"-2,5 11-9,-7-16-27,7 16-14,-4-12-25,4 12-21,0 0-19,-3-13-18,3 13-24,0 0-14,0 0-11,0 0-17,0 0-9,0 0-10,0 0-8,-19 33-6,11-6-5,-3 4-6,3 10-9,-2 4-4,1 2-6,-5-3-1,4 8-8,-2-4 3,0 1-7,2-1-2,-5 0-2,8-5-18,-2 1-23,2-4-17,4-10-27,0-2-23,1-1-36,4-4-42,1-3-47,4-5-21,3-3-27,-1-9-158,13-2-447,7-5 198</inkml:trace>
          <inkml:trace contextRef="#ctx0" brushRef="#br0" timeOffset="48907.5666">1467 6609 241,'0'0'310,"-9"-16"-11,-1 8-12,10 8-28,-5-13-28,5 13-20,-2-13-28,2 13-18,0 0-14,10-15-18,-1 8-20,1 4-35,9-2-29,3 0-33,7-2-34,4 6-39,1-2-38,3-2-34,15 3-40,1 2-40,-6-4-133,1 4-370,2-1 164</inkml:trace>
          <inkml:trace contextRef="#ctx0" brushRef="#br0" timeOffset="48705.682">1872 6178 269,'6'-16'310,"-2"-1"9,-1-1 13,2 8-3,-1-3-10,-4 13-8,7-19-13,-7 10-15,0 9-21,8-15-18,-8 15-24,0 0-19,0-12-24,0 12-22,0 0-9,0 0-19,0 0-9,0 0-2,-8 45-19,4-18-2,-3 5-10,-1 8-7,-2 6-1,-2-4-15,0 2-4,1 0-5,3 0-6,-6 1-4,7 3-6,-1-4-4,1-5-30,2 1-45,1-8-19,4 0-48,-3-4-49,6 0-40,-6-7-43,3 5-65,0-10-45,-3-4-289,3-12-693,0 13 307</inkml:trace>
          <inkml:trace contextRef="#ctx0" brushRef="#br0" timeOffset="49227.1452">2391 6578 139,'0'0'215,"0"0"-12,0 0-14,0 0-17,0 0-16,3 11-10,-3-11-12,0 0-8,0 0-10,0 0-8,-3 18-10,3-18-6,0 0-9,-7 6-8,7-6-8,-9 8 2,9-8-12,0 0-4,-18 5-6,18-5-5,-14 3-3,14-3-2,0 0-6,-24-6-2,24 6-3,-14-6 0,14 6-8,-15-12 3,8 7-3,4-6-3,3 11 0,-12-11-3,12 11 0,-4-17-1,4 17-1,0 0-3,-1-11-1,1 11-1,0 0-2,0 0-1,0 0-3,0 0-1,0 0 0,10-13 2,-10 13-4,0 0 3,0 0-11,0 0-13,20 20-21,-20-20-15,4 13-21,-4-13-27,3 14-32,-3-14-28,0 0-178,-13 23-373,6-15 165</inkml:trace>
          <inkml:trace contextRef="#ctx0" brushRef="#br0" timeOffset="49579.4332">2956 6249 172,'0'-18'381,"0"0"5,0 0 26,-2 0-16,2 6-20,0 12-16,-3-20-16,3 20-24,-2-18-20,2 18-24,-1-15-28,1 15-24,0 0-23,-6-10-23,6 10-17,0 0-20,0 0-14,0 0-4,-10 38-10,10-9-4,-5 3-12,3 8-29,1 5-6,-5-2-2,-2 1-10,3-2-3,1 1-3,-2 0-2,-1-2-9,0 2 1,3-1-14,-2-9-38,1 7-40,3-11-39,0 3-40,-1-8-48,6 4-36,-8-3-43,3-6-48,-1-3-47,1-6-37,-5-2-247,7-8-698,0 0 309</inkml:trace>
          <inkml:trace contextRef="#ctx0" brushRef="#br0" timeOffset="49817.1169">2936 6203 244,'6'-18'311,"1"-1"0,2 2-16,1 1-14,-1 1-8,1-1-41,3 3-12,1 1-18,5 4-18,3-4-19,-1 8-10,9-2-22,1 1-3,-2 4-9,5 6-19,-6-3-6,2 6-12,-4 2-4,-6-2 3,-2 2-15,-3 2-19,-1 2-4,-6-2 3,4 6-3,-10-1-9,-2-1-6,-2 1 5,-10 3-5,2 1-9,-11-3 3,1 2-3,-6 0-16,1 0-17,-8-7-22,6 4-26,-4 1-29,0-2-29,-1-2-39,6 2-42,1-2-47,-1-5-36,7 5-212,4-5-535,0 0 236</inkml:trace>
          <inkml:trace contextRef="#ctx0" brushRef="#br0" timeOffset="50155.0112">3637 6716 213,'7'8'272,"-7"-8"-11,0 0-21,2 12-19,-2-12-21,0 0-24,0 0-11,0 0-20,-9 17-14,9-17-10,0 0-12,-13 1-10,13-1-7,0 0-10,0 0-5,0 0-8,-24-13-6,24 13-9,-12-13-5,9 6-5,3 7 0,-9-21-7,4 12-1,5 9 1,-5-22-7,3 4 5,2 2-4,0 16-2,2-22 7,1 13-12,-3 9 0,7-19-6,-4 12 3,4-1-4,-7 8 0,14-13-5,-7 9-1,-7 4-2,15-4 1,-15 4 2,19 1-7,-19-1-3,0 0-1,20 6-12,-13-3-22,-7-3-29,9 13-30,-9-13-36,1 13-38,-1-13-53,0 16-226,0-16-483,0 0 214</inkml:trace>
        </inkml:traceGroup>
        <inkml:traceGroup>
          <inkml:annotationXML>
            <emma:emma xmlns:emma="http://www.w3.org/2003/04/emma" version="1.0">
              <emma:interpretation id="{B5A48879-0AE8-41F1-AC92-BFBDD808AFF1}" emma:medium="tactile" emma:mode="ink">
                <msink:context xmlns:msink="http://schemas.microsoft.com/ink/2010/main" type="inkWord" rotatedBoundingBox="7452,7419 10507,7342 10525,8067 7471,8145"/>
              </emma:interpretation>
              <emma:one-of disjunction-type="recognition" id="oneOf26">
                <emma:interpretation id="interp129" emma:lang="en-IN" emma:confidence="0">
                  <emma:literal>Draw</emma:literal>
                </emma:interpretation>
                <emma:interpretation id="interp130" emma:lang="en-IN" emma:confidence="0">
                  <emma:literal>braw</emma:literal>
                </emma:interpretation>
                <emma:interpretation id="interp131" emma:lang="en-IN" emma:confidence="0">
                  <emma:literal>Draws</emma:literal>
                </emma:interpretation>
                <emma:interpretation id="interp132" emma:lang="en-IN" emma:confidence="0">
                  <emma:literal>Braw</emma:literal>
                </emma:interpretation>
                <emma:interpretation id="interp133" emma:lang="en-IN" emma:confidence="0">
                  <emma:literal>prawn</emma:literal>
                </emma:interpretation>
              </emma:one-of>
            </emma:emma>
          </inkml:annotationXML>
          <inkml:trace contextRef="#ctx0" brushRef="#br0" timeOffset="50674.6415">5292 6033 2395,'2'-22'-23,"-2"22"33,0-17 9,0 17 55,0-16 33,0 16 11,2-17 17,-2 17-8,2-15-1,-2 15 15,5-16 6,-5 16 6,-2-12-4,2 12 1,0 0-16,3-11-5,-3 11-4,0 0-16,0 0-18,0 0 0,0 0-6,0 0 8,0 0 5,-12 54-4,7-25 0,-7 2 4,4 10-8,-2 1-4,1-1-7,2 0-9,0-1-8,-1 0-4,3-9-6,1 1-7,-3-3-1,1 2-6,4-2-3,-3 4-5,3-3-30,-5-3-39,2 1-49,3-8-46,2-3-49,-5-1-35,4 0-38,-3 0-48,4-5-43,0-11-34,0 0-254,0 0-688,0 0 305</inkml:trace>
          <inkml:trace contextRef="#ctx0" brushRef="#br0" timeOffset="50931.1726">5344 5965 97,'6'-15'290,"0"3"-13,-3 3-9,4 2-18,-7 7-22,15-13-19,-5 9-13,2 1-14,4 1-6,3 4-11,3 3-9,-2 6-9,8-2-7,-4 6-12,13 9 0,-15-4-9,9 12-22,-9-9-4,7 6 9,-10-3-27,-5 0-3,1 2-9,-6 0-2,3 4-13,-9-8-2,2 4-1,-3-3-7,-6 2-1,-2-7-7,-6 6-15,-5-1-18,-11-5-29,-6 6-9,-5-4-34,-4-2-25,11-8-28,-13 0-45,1 4-47,11-12-39,3 1-233,-1-5-532,5 0 236</inkml:trace>
          <inkml:trace contextRef="#ctx0" brushRef="#br0" timeOffset="51294.9456">6001 6197 270,'16'-11'305,"1"0"-8,1 4-10,3 1-35,1-1-29,0 7-13,6 3-25,1 5-1,-9-1-32,8 5-13,-6 4-13,-4 3-8,3 2-11,-6 7-12,-1 0-13,0-1-1,-6 2-10,-4 3-6,-1-7-5,-3 5-8,-3-10-2,-1 6-10,1-5-18,-1-4-11,-1 0-18,2-2 4,-2-6-16,5-9-1,-7 16-1,5-8-2,2-8-4,0 0 1,-15 4-1,15-4 6,0 0 2,-17-20-2,12 8 0,3-4 1,2-4 1,2-4 7,4-9-2,3 5 2,1-2 1,7-15 3,-1 17-1,1 0-5,0 0-13,5 0-18,0 4-14,2 1-15,3 7-19,-1 4-19,1 3-14,6-2-24,-11 6-19,2 1-9,5 5-169,-12-1-375,0 3 167</inkml:trace>
          <inkml:trace contextRef="#ctx0" brushRef="#br0" timeOffset="51735.0248">7063 6190 16,'0'0'290,"0"-22"-11,0 22-11,0 0-16,0 0-26,0 0-20,-8-23-20,8 23-18,0 0-18,0 0-15,-29-5-13,29 5-12,-22 5-10,22-5-10,-33 8-7,16 5-12,-2-6-4,-5 10-6,6-4-2,-8 7-6,6-2-6,1 2-4,-2 0-8,4 1-4,2 1 4,3-5-10,3 4-1,1-5 1,1 1-2,5 0-4,-1-3 4,1 0-6,2-14 11,5 18-8,2-10 2,2-1-3,1-1-7,2-3 5,5 0-6,0-6 3,4 0-1,-4-3 1,3-2-2,-1-3 0,3-6-2,-3 3-3,-9-1 13,11-7-11,-8-2 2,3 1 5,-1 1 1,-3-1 3,0-5-2,-10 8 8,6-6-4,1 9 8,-4-3 1,2 3 4,-4 0 0,-3 17 5,7-19-7,-7 19-4,7-18-3,-7 18-6,5-11 0,-5 11-12,0 0 10,0 0-10,0 0-1,0 0-1,0 0-1,0 0 1,2 54 5,-2-34-4,-6 6-7,5 2-26,1 0-15,-4-3-28,1 3-29,3-8-27,5 8-24,-3-8-40,5-3-39,1 0-31,1-4-225,3-4-523,5 0 231</inkml:trace>
          <inkml:trace contextRef="#ctx0" brushRef="#br0" timeOffset="52259.075">7552 6155 113,'0'0'323,"2"-17"0,1 9-6,-3 8-15,0 0-32,0-20-31,0 20-20,0 0-22,0 0-20,2-9-26,-2 9-15,0 0-17,0 0-5,0 0-14,0 0-10,5 46-7,-3-28-6,-2 0-9,-2 0-6,2 1-6,0 2-4,-4-3-8,8 0-4,-4 1-2,-4-1-3,4-2-8,0-1-11,0-2-14,0-13-9,6 17-5,-6-17-7,1 12-1,-1-12-1,0 0 4,7 8 0,-7-8 3,0 0 0,33-14-2,-18 8 6,0-5 0,1-1 1,-1-3 0,0 0 1,6-6 2,-1-3 3,-2 4 2,-3 4 6,0 0 8,1-6 7,-8 5 7,4 6 8,-5 2 9,-2-2-1,2 3-1,-7 8 0,12-14-9,-9 6-7,-3 8-4,0 0 2,11-5-13,-11 5 1,0 0 4,0 0-5,0 0-5,10 25 5,-10-15-4,1 8 3,3 2-4,-2-2 0,-1 2 1,6 2-1,-5-2 9,5-4-12,-2 5 2,-2-6 7,4 1 0,0 1 6,1-5-4,1-1 3,-2-3 6,5 0-3,-4-4-1,9-2 2,2-2 5,-19 0-5,36-11-7,-10-1 5,-9-3-6,5-1 3,-3-3-8,1-2 4,-4 5-4,-3-11 3,1 2-8,-4-2-3,4 6 9,-11 0-1,4-1-6,-4 9 4,3-3-11,-6 16-13,-2-25-17,-2 13-30,-2 4-28,6 8-31,-19-7-30,9 4-35,10 3-34,0 0-33,-47 11-49,29-4-187,6 5-533,-2 2 236</inkml:trace>
        </inkml:traceGroup>
        <inkml:traceGroup>
          <inkml:annotationXML>
            <emma:emma xmlns:emma="http://www.w3.org/2003/04/emma" version="1.0">
              <emma:interpretation id="{79399E85-DC2D-4E16-B25E-22EE09798211}" emma:medium="tactile" emma:mode="ink">
                <msink:context xmlns:msink="http://schemas.microsoft.com/ink/2010/main" type="inkWord" rotatedBoundingBox="11132,7161 12658,7123 12678,7898 11152,7937"/>
              </emma:interpretation>
              <emma:one-of disjunction-type="recognition" id="oneOf27">
                <emma:interpretation id="interp134" emma:lang="en-IN" emma:confidence="0">
                  <emma:literal>its</emma:literal>
                </emma:interpretation>
                <emma:interpretation id="interp135" emma:lang="en-IN" emma:confidence="0">
                  <emma:literal>it</emma:literal>
                </emma:interpretation>
                <emma:interpretation id="interp136" emma:lang="en-IN" emma:confidence="0">
                  <emma:literal>is</emma:literal>
                </emma:interpretation>
                <emma:interpretation id="interp137" emma:lang="en-IN" emma:confidence="0">
                  <emma:literal>ins</emma:literal>
                </emma:interpretation>
                <emma:interpretation id="interp138" emma:lang="en-IN" emma:confidence="0">
                  <emma:literal>into</emma:literal>
                </emma:interpretation>
              </emma:one-of>
            </emma:emma>
          </inkml:annotationXML>
          <inkml:trace contextRef="#ctx0" brushRef="#br0" timeOffset="52537.0761">9007 6172 190,'-3'-17'421,"1"7"15,0-3 3,2 13-7,-5-20-25,5 20-34,-5-11-38,5 11-29,0 0-32,-3-12-27,3 12-22,0 0-28,0 0-19,0 0-20,0 0-11,0 0-12,0 0-10,-21 33-7,14-10-12,2-6-14,-2-1-5,0 3-6,-1 2-10,1 0-6,-5 5-17,2-2-41,1-3-57,1-1-40,1-1-67,-2-3-54,3 4-48,0-8-57,5-4-60,1-8-332,-5 13-765,5-13 340</inkml:trace>
          <inkml:trace contextRef="#ctx0" brushRef="#br0" timeOffset="52819.91">9038 5806 158,'-7'-32'295,"2"4"-8,3 4-4,0 5-14,-1 3-31,1 7-22,2 9-27,0-18-36,0 18-47,0-16-55,0 16-58,0 0-52,0 0-48,21 2-62,-21-2-149,27 11-343,-8-3 152</inkml:trace>
          <inkml:trace contextRef="#ctx0" brushRef="#br0" timeOffset="53371.2858">9282 6183 316,'-7'-10'340,"2"3"-5,5 7-18,-8-19-25,8 19-28,-4-14-30,4 14-23,9-13-27,-9 13-9,30-8-19,-1 1-20,4 6-16,11-1-12,-10 2-7,13 0-18,-12 0 1,13-1-11,2 2-11,-2 1-3,3-2-11,-5-2-2,0 1 2,-10-4-15,1 1 1,-4 1-2,3-5-7,-4 0 4,1 1-4,-11 2 3,-2-3 3,3 2 23,-6-3 7,-4-3 1,1 0 7,-5 4-3,-1 2-12,-8 6-2,7-15-10,-7 15-2,2-9-5,-2 9-13,0 0-4,0 0-5,-23-10-1,23 10-10,-25 12-11,9 0 2,-2-2-9,2 3-2,6 0-6,-2 2 0,7 0 3,0 3-1,3 0 3,-1 2 7,10 0 7,4-3-10,5 6 7,1-2-1,7-1 8,-2 0-10,5 0 12,-1 0-7,-2-4-1,3 0 10,-3 3 2,2-6 4,-6-6-3,-3 2 3,-1-2-3,-1 0 5,-3-4 1,-3 2 3,-9-5-4,15 10 10,-15-10-5,8 1-2,-8-1 9,0 0-19,0 0-2,0 0-15,0 0-23,-47-1-30,26-3-29,-10 4-26,1 0-17,-6-1-20,2 1-33,-4 0-37,6-2-38,-6-1-45,2 6-180,4-3-531,-2-3 235</inkml:trace>
          <inkml:trace contextRef="#ctx0" brushRef="#br0" timeOffset="52917.8535">9566 5771 235,'0'0'452,"5"-12"14,-5 12 26,0 0-3,1-14-19,-1 14-24,0 0-35,0 0-40,0 0-31,0 0-36,0 0-35,0 0-30,0 0-28,0 0-18,0 0-22,0 0-13,0 0-16,-15 40-6,13-12-21,-1 1-10,-1 11-9,-1 3-7,4-17-13,-1 8-6,-3-1-5,1-4-14,-1 5-32,0-3-41,2 2-51,-4-3-50,2-2-64,-4-2-64,6-1-54,-4 3-52,-2-1-30,6-4-67,0-5-300,-1-4-816,1-8 360</inkml:trace>
        </inkml:traceGroup>
        <inkml:traceGroup>
          <inkml:annotationXML>
            <emma:emma xmlns:emma="http://www.w3.org/2003/04/emma" version="1.0">
              <emma:interpretation id="{90E8CDB2-839E-4F68-8F59-D5714A5512D2}" emma:medium="tactile" emma:mode="ink">
                <msink:context xmlns:msink="http://schemas.microsoft.com/ink/2010/main" type="inkWord" rotatedBoundingBox="13985,7157 19575,7015 19614,8529 14023,8671"/>
              </emma:interpretation>
              <emma:one-of disjunction-type="recognition" id="oneOf28">
                <emma:interpretation id="interp139" emma:lang="en-IN" emma:confidence="0">
                  <emma:literal>projection</emma:literal>
                </emma:interpretation>
                <emma:interpretation id="interp140" emma:lang="en-IN" emma:confidence="0">
                  <emma:literal>project ion</emma:literal>
                </emma:interpretation>
                <emma:interpretation id="interp141" emma:lang="en-IN" emma:confidence="0">
                  <emma:literal>projects ion</emma:literal>
                </emma:interpretation>
                <emma:interpretation id="interp142" emma:lang="en-IN" emma:confidence="0">
                  <emma:literal>project iron</emma:literal>
                </emma:interpretation>
                <emma:interpretation id="interp143" emma:lang="en-IN" emma:confidence="0">
                  <emma:literal>progress ion</emma:literal>
                </emma:interpretation>
              </emma:one-of>
            </emma:emma>
          </inkml:annotationXML>
          <inkml:trace contextRef="#ctx0" brushRef="#br0" timeOffset="54245.285">11752 6137 211,'-2'-19'323,"2"19"-11,0-16-3,0 16 2,0-17-25,0 17-21,0 0-26,0-15-15,0 15-20,0 0-14,0 0-18,0 0-15,0 0-22,0 0-13,0 0-9,0 0-8,0 0-8,0 0-5,5 62-2,0-19-11,2 2-9,-5 4-2,-4 6-5,0 2-9,-3 2-2,3-2-6,-4 3-1,0-2-8,-2-2-3,5-3-11,-3-5-1,1 0-26,2-3-27,3-17-27,0 4-32,-2-4-31,2-9-33,4 0-41,-3-1-45,3-10-37,-4-8-37,3 12-197,-3-12-555,0 0 246</inkml:trace>
          <inkml:trace contextRef="#ctx0" brushRef="#br0" timeOffset="54517.1615">11905 6231 3011,'7'-20'59,"2"2"-9,-2-2-9,-2 4 22,1 1 26,-2 0 14,1 5 3,-5 10-10,7-16-20,-5 7-3,-2 9-12,8-11-23,-8 11 9,14-7-3,-14 7-9,22 0 0,-7 3 2,-4 4-5,6 3-4,3 6-2,1 4-9,-4 3 5,-2 2 1,0 3-9,-6 5 2,0-4 3,-4 0 3,-5 6-1,-2-3-5,-5-1-1,-7 7 3,-8 0-10,5-12-7,-5 2-24,-2-3-28,-3-3-22,5-2-36,-1-3-40,6-3-41,0-5-51,4-1-42,-1-7-258,14-1-586,-17-6 260</inkml:trace>
          <inkml:trace contextRef="#ctx0" brushRef="#br0" timeOffset="55459.7409">12344 6205 22,'14'-12'300,"3"0"-11,0 3 3,2-5-12,-2 5-23,0-2-19,2 3-19,0 3-19,10 1-22,-12 4-15,5 0-7,0 1-18,5 10-10,-8 1-19,9 0 5,-10 0-20,3 5-10,-2 3-14,-1 5-5,-2-2-5,-1-1-14,-1 3 2,-9-9-6,0 4-15,2-5-15,-2 3-15,-8 1-13,6-7-13,-8 0-2,5-12-10,-9 20-10,1-10-6,-2-4-4,1-1-6,9-5 1,-19 6 3,19-6 4,-15-2 0,15 2 8,-14-15 2,9 5 1,5-5 0,3-2 12,1-9 4,4 9 4,4-3 0,-1-2 7,4-1 8,4 3 8,-2 0 8,3 0 5,-4 4 6,4-4 6,2 1 0,-3 9 1,-2-5 3,7 2 7,-3 0-9,-3 7 5,1 2-1,-3-4 0,1 1-2,-5 1 0,-2 4-2,-10 2-5,22-4 4,-22 4-2,17 4-4,-5-1 1,-3 4 1,-1 3 3,-1 1-3,2 6 0,-3 3 2,1-4-2,-3 4-2,-1 0 9,-3 7-13,4-3 5,-3 3-8,-1-1 5,4-7-5,-1 4 1,2-2 0,-3-3 0,3 0-3,-2-2 1,3-2 3,0 1 1,1-2 2,2-4-1,-2-1 1,1 2 4,1-8-2,4 3 1,-13-5-2,26-4 0,-26 4-1,29-7-4,-12-1 4,-3-1-3,-1-5-3,-2 1 4,1-2-3,0-10-3,0 2-6,-4-3 8,1 1-7,-1-3-5,-3-14 7,-3 1-9,-2 13 0,-2 1 1,-5 2 3,4-1-1,-4 9 0,0-1-3,-1 2 2,-2 1 10,-1 7-11,4-3-5,-1 3 4,-1 0-2,9 8-2,-17-5 4,17 5-5,-20 1 6,8 6-3,0 3 7,3-2-1,-3 2-4,4 7 9,1-2-9,4 0-1,-1-1 3,4 1 2,4-1 0,-3 4 0,6-6 2,0 1 1,-2-5-2,7 7 0,2-3 2,-4 1 2,5-6-1,6 1-2,1 0 7,-3-7-6,3 5 2,7-6 9,-7 6-10,0-6-2,-3 2-1,2-2 3,-1-2 3,-3-3-2,0 2 0,-1-2 3,-1-7-2,1 4 1,-1-4 14,-1 0 5,-1-2 5,-1 1 14,5-2 11,-5-2 12,0 1 9,0-1 13,2 4 9,-2-2 17,-2 2 10,-1 5 10,-3 1-1,1-1 3,-7 8-9,10-12-7,-10 12-13,6-8-13,-6 8-13,0 0-7,0 0-4,0 0 1,13 23 11,-9-3-3,-4 6-2,0 17-2,-2-1-1,2 1-4,-5 5-4,3-2-5,-1 2-3,-4 3-2,0-5-5,0 1-3,5 2-1,-1-5-8,-2 2-4,2-1-5,3 1 1,-2-1-3,4-3 0,-4-10-5,4 0 3,-4 2-7,-3-5 2,3-5-4,-1 3-1,-4-7 1,-4-4 0,1 1-4,-3-8 2,-3 3-3,-1-4-19,-3-1-12,1-5-26,-3-3-27,-1-3-30,1-5-38,0-4-46,-4-6-44,6-5-47,-2 0-63,5-20-70,3 5-361,0-6-834,6-2 369</inkml:trace>
          <inkml:trace contextRef="#ctx0" brushRef="#br0" timeOffset="55643.1553">13827 5861 3194,'-4'-15'18,"-1"2"-15,-3-4 8,1 3-17,0 5 24,0-2-3,7 11 8,-3-16-12,3 16-4,-5-15-4,5 15-30,-7-8-32,7 8-23,0 0-29,0 0-38,0 0-29,30 0-50,-11 7-183,0-3-444,12 5 196</inkml:trace>
          <inkml:trace contextRef="#ctx0" brushRef="#br0" timeOffset="56443.1398">14180 6145 65,'0'0'222,"4"-15"-23,1 6-15,3 2-21,-8 7-14,16-13-17,-8 2-10,1 3-10,-2 0-10,-1-2-11,-6 10-5,14-15-7,-11 7-6,3 0-5,-3-4-4,-3 12-3,5-20-6,-3 12-3,-2 8-6,0 0 2,-7-23-10,7 23 0,0-17-6,0 17 1,-9-8-7,9 8-1,0 0-8,-15-8 3,15 8-2,-15-2-4,15 2-4,-17 11 3,8-6 1,-3 2 0,4 5 0,-1-4 4,-3 12-1,2-7 8,3 2 6,4 6 2,-4-2 2,2 0 6,3 5 1,0-6-2,4 4 2,0-2-2,5 4-6,-1-6 5,3 2-5,1-3-2,12 1-2,-3-2-1,5-2-5,2-1-2,3-8-2,0-2-4,1 1-10,1-9-9,0-6-9,1 2-7,3-6-8,-5-4-1,-1 3 4,-3-1 2,-4-6 3,-1-2 5,-4 2-3,-2 3 1,0-6 2,-1-2 3,-5 1 0,-6 8 7,2-10 7,0 3 8,-5 4 6,0 6 13,0-3-1,-3 2 5,1 6 3,2 11 5,-7-21 1,6 10 5,1 11-7,0-12-1,0 12-5,0 0-9,0 0-3,-2-18-9,2 18-1,0 0 3,0 0-2,0 0-2,0 0 1,-27 41-2,18-24-2,2-2-1,-1 11 8,1 4 2,0-4 2,0 1-2,4-3 6,3 3-5,2-2-7,-1-5 7,4-1 2,4 6-3,3-5 2,0-1 8,8 1-9,2-4-5,-3-4 2,10-8 3,0 4-7,-6-6-10,7-2 7,1-2 4,1-9-8,-2 4 4,-1-7-3,-4 2-5,4-6-9,-1-4 0,-5-2 0,1 2 1,-1-3 5,-5-3-4,8-7 6,-4 1-6,-3-5 3,-5 11 3,-1-3 7,3 8 7,-6-5 15,-2 5 8,4-2 24,-8 8 13,4-1 24,3 3 7,-5 0 15,-4 6 8,-2 9 1,2-17 1,-2 17-2,0-12-18,0 12-10,0 0-8,0 0-14,8-8-10,-8 8-11,0 0-5,0 0-8,0 0-4,-8 37 0,4-20-5,1 11-3,-6-5-2,1 8-2,1-3-2,-3 11-4,-4-1 0,7 7-7,2-14-23,0 3-45,-2-6-45,4 1-46,-4-1-43,4 4-44,-3-7-57,0-1-45,4 0-14,2-8-15,-2-1-253,2-15-665,0 24 294</inkml:trace>
          <inkml:trace contextRef="#ctx0" brushRef="#br0" timeOffset="56811.0686">14988 6054 144,'-5'-15'298,"5"15"-17,0-13-29,0 13-27,10-12-18,-10 12-26,26-9-18,-6 4-15,11 4-18,1 1-14,-1-5-9,7 4-9,-2 1-11,10-2-10,2 5-9,-14-3-5,12-3-12,-14 3-11,4-1-6,-9-4-6,4 1 0,-9 4-5,1-5 2,-8 2 1,0-5-4,1 0 12,-3 1 16,-2 2 12,1-5 15,-4 2 13,4 3 11,-12 5 8,12-17 13,-3 12 0,-9 5 22,12-11 5,-12 11 7,3-11 1,-3 11-9,0 0-13,7-8-9,-7 8-16,0 0-11,0 0-12,0 0-2,0 0-11,0 0-3,0 0-8,10 30 2,-10-13-4,0-4-7,0 8-2,-3-2-6,1 2-3,0-1-6,-3 7-4,3-3-16,-1-4-42,1 7-51,2-11-64,-1 4-51,1-7-46,0-13-54,-2 27-44,2-27-17,3 13-51,-3-13-206,0 0-659,0 0 291</inkml:trace>
          <inkml:trace contextRef="#ctx0" brushRef="#br0" timeOffset="56968.9748">15681 5662 228,'-17'-24'298,"9"7"-4,-4 3-11,3-3-18,1 5-22,1 0-27,4 4-27,3 8-20,-7-13-41,7 13-43,0 0-31,0 0-44,0 0-54,0 0-54,0 0-49,18 41-51,-4-29-132,8 8-356,2-3 157</inkml:trace>
          <inkml:trace contextRef="#ctx0" brushRef="#br0" timeOffset="57329.1232">16213 5790 276,'0'0'320,"0"0"-6,0 0-22,0 0-23,-16-20-25,16 20-28,0 0-19,0 0-23,0 0-23,0 0-13,0 0-11,-31 29-15,23-12-12,-1 3-7,-3 5-12,4-1-8,-1 1-6,3-2-9,2 2-2,-1 3-6,5-5-2,0 1-6,2 0-3,-2-5-7,5 1 0,2-6-2,1-3-4,-1-2 2,3-1 0,2-1 1,4-5-8,1 0 3,5-6-3,-2 1 3,6-9 1,-6 2 2,3-6 7,1 1 9,-12 0 3,8-6 5,-5-6-8,-1 1 17,-5 2-5,-1-4 8,-6 7 3,1-1 5,-3 2-6,-3 4 7,1-3-20,-1 5-9,-8-1-6,1 2-3,0 6-7,-5 4-1,-4-4-12,0 6 0,-1-3-11,-3 8-25,-6-1-25,4 6-29,-3 3-17,10-4-18,2 6-16,1-4-19,5-1-11,6 0-13,4-9-21,-2 20-24,2-20-32,23 8-20,-6-2-222,5-2-530,9-4 234</inkml:trace>
          <inkml:trace contextRef="#ctx0" brushRef="#br0" timeOffset="57693.1876">16698 5791 286,'8'-6'334,"-8"6"5,0 0 7,22-11-5,-17 10-5,-5 1-25,0 0-20,0 0-21,12-3-27,-12 3-31,0 0-24,0 0-19,0 0-20,0 0-13,4 24-5,-4-11-10,0 2-14,2 4-13,-1-3-7,-2 4-6,2 0-9,3-7-10,-8 7-4,8-2-4,-4-3 4,5 0-13,-2 1 0,-3-9-11,0-7-5,0 0-10,4 21-5,-4-21-1,0 0-1,3 17 3,-3-17-4,0 0 6,0 0-6,0 0 5,26-6-11,-26 6 7,24-22-9,-4 2-1,4 0 5,-2-1-1,2-2-1,-3 3 9,1-2-6,-3 6 18,-1 4-2,-7 1 8,4 1 4,-6 4-5,-1 2-3,2-6-3,-10 10-3,11-7-7,-11 7-3,0 0-2,15 0-1,-15 0 5,14 13-5,-6 1-2,1 0 1,-4 2 1,2 2-8,3-2-16,0 2-33,5 2-24,3-3-20,-6-2-50,8 5-33,-5-5-48,-1-7-67,5-3-78,0-2-318,5 1-742,-24-4 328</inkml:trace>
        </inkml:traceGroup>
      </inkml:traceGroup>
      <inkml:traceGroup>
        <inkml:annotationXML>
          <emma:emma xmlns:emma="http://www.w3.org/2003/04/emma" version="1.0">
            <emma:interpretation id="{7A02AD7B-45A5-435A-B959-D970A0DD4F07}" emma:medium="tactile" emma:mode="ink">
              <msink:context xmlns:msink="http://schemas.microsoft.com/ink/2010/main" type="line" rotatedBoundingBox="17026,8263 22591,7235 22831,8534 17266,9562">
                <msink:destinationLink direction="with" ref="{62AED854-811F-4940-8545-788D188FB76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3DEBE2F-1D62-4B2B-A5FA-ED49DF9D039C}" emma:medium="tactile" emma:mode="ink">
                <msink:context xmlns:msink="http://schemas.microsoft.com/ink/2010/main" type="inkWord" rotatedBoundingBox="17035,8312 17734,8183 17932,9258 17234,9387"/>
              </emma:interpretation>
              <emma:one-of disjunction-type="recognition" id="oneOf29">
                <emma:interpretation id="interp144" emma:lang="en-IN" emma:confidence="0">
                  <emma:literal>If</emma:literal>
                </emma:interpretation>
                <emma:interpretation id="interp145" emma:lang="en-IN" emma:confidence="0">
                  <emma:literal>if</emma:literal>
                </emma:interpretation>
                <emma:interpretation id="interp146" emma:lang="en-IN" emma:confidence="0">
                  <emma:literal>Fl</emma:literal>
                </emma:interpretation>
                <emma:interpretation id="interp147" emma:lang="en-IN" emma:confidence="0">
                  <emma:literal>fl</emma:literal>
                </emma:interpretation>
                <emma:interpretation id="interp148" emma:lang="en-IN" emma:confidence="0">
                  <emma:literal>pt</emma:literal>
                </emma:interpretation>
              </emma:one-of>
            </emma:emma>
          </inkml:annotationXML>
          <inkml:trace contextRef="#ctx0" brushRef="#br0" timeOffset="227285.1001">14903 7333 148,'0'0'329,"1"-13"-4,-1 13-7,0-15-24,0 15-17,0 0-17,0 0-19,-1-17-9,1 17-28,0 0-14,0 0-15,0 0-23,0 0-9,0 0-15,0 0-14,0 0-4,0 0-11,-5 44 1,5-24-16,0 6-7,-2 4-14,4-1 18,-2 4-27,0-3-1,1 5-3,4 6-2,0 1-19,-3-9-46,0 0-28,3-5-28,-3 0-33,-2 4-39,1-14-37,3 8-42,-2-6-28,1-4-22,0-4-19,-1-2-169,-2-10-499,0 0 221</inkml:trace>
          <inkml:trace contextRef="#ctx0" brushRef="#br0" timeOffset="227827.1276">14973 7541 165,'13'-9'175,"4"1"-16,7-8-17,4 1-13,-3 1-13,4 4-6,2-8-18,0 4-16,11-2-42,1-2-43,-12 3-52,0 0-127,-2 0-204,0-2 90</inkml:trace>
          <inkml:trace contextRef="#ctx0" brushRef="#br0" timeOffset="227476.9893">14942 7485 152,'-2'-34'219,"-3"7"-3,0-3-6,3 4-8,1 7-19,1-2-18,0 5-12,3 1-22,2-2-12,-5 5-10,7 3-15,-7 9-5,14-15-15,-6 7-5,2 2-14,4 1 2,1 4-20,-1-1-26,-14 2-31,24 7-26,-9 0-25,-1 1-32,-2 4-20,0-1-34,-2 6-148,-3-4-329,-5 2 146</inkml:trace>
          <inkml:trace contextRef="#ctx0" brushRef="#br0" timeOffset="227865.1063">15454 6817 2820,'-1'-20'74,"1"7"-2,-2-2-10,2 15 44,-5-25 15,5 15 24,-4-2 5,4 12 3,-7-17-19,7 17 6,-5-14-9,5 14-11,-3-11-4,3 11-18,0 0-16,-7-7-15,7 7-7,0 0 1,0 0-16,0 0 3,0 0-5,-8 40-3,2-16-12,1 11-18,4 6-16,1 1-36,1 3-27,4 3-30,4 5-29,-2-7-45,1 7-47,6-2-58,10 2-52,-2-5-268,0 3-646,2-2 286</inkml:trace>
        </inkml:traceGroup>
        <inkml:traceGroup>
          <inkml:annotationXML>
            <emma:emma xmlns:emma="http://www.w3.org/2003/04/emma" version="1.0">
              <emma:interpretation id="{683BA258-EA35-437B-8757-8167385BB027}" emma:medium="tactile" emma:mode="ink">
                <msink:context xmlns:msink="http://schemas.microsoft.com/ink/2010/main" type="inkWord" rotatedBoundingBox="19649,7778 22591,7235 22831,8534 19889,9077"/>
              </emma:interpretation>
              <emma:one-of disjunction-type="recognition" id="oneOf30">
                <emma:interpretation id="interp149" emma:lang="en-IN" emma:confidence="0">
                  <emma:literal>send</emma:literal>
                </emma:interpretation>
                <emma:interpretation id="interp150" emma:lang="en-IN" emma:confidence="0">
                  <emma:literal>red</emma:literal>
                </emma:interpretation>
                <emma:interpretation id="interp151" emma:lang="en-IN" emma:confidence="0">
                  <emma:literal>Q aid</emma:literal>
                </emma:interpretation>
                <emma:interpretation id="interp152" emma:lang="en-IN" emma:confidence="0">
                  <emma:literal>he', d</emma:literal>
                </emma:interpretation>
                <emma:interpretation id="interp153" emma:lang="en-IN" emma:confidence="0">
                  <emma:literal>&amp; aid</emma:literal>
                </emma:interpretation>
              </emma:one-of>
            </emma:emma>
          </inkml:annotationXML>
          <inkml:trace contextRef="#ctx0" brushRef="#br0" timeOffset="230152.516">17412 6604 138,'0'-17'133,"0"17"-15,1-10 11,-1 10-3,7-12 7,-7 12 2,0 0 9,5-12-4,-5 12 1,0 0-7,0 0 0,7-12-6,-7 12-8,0 0-6,0 0-7,0 0-5,0 0-4,0 0-10,0 0-7,0 0-10,0 0-7,0 0-5,0 0-5,10-4 0,-10 4 4,0 0 0,0 0-2,0 0 0,24 15-5,-12-10 2,-3 2 7,1-2 1,4-1-10,1 4 9,0 3-2,-1-3-12,1-1 2,2 3-3,4 0-2,-4 0-2,2 2-5,-2 2 4,2-4-5,-1 2-3,-2 0-4,8 4-5,-9-3-9,-1 2 0,-2-2 9,1 2-7,1-2-6,0 2 10,-4 5-7,4-8-2,-4 3 1,2 1 1,0-6-1,-5 1-6,-1-1 3,3-1-6,-4 0 1,-5-9-7,9 11-2,-9-11-4,5 9-7,-5-9 0,3 10 2,-3-10-1,0 0 2,0 0-11,5 9 3,-5-9-6,0 0-4,0 0 0,0 0-7,-27-22-7,17 14 4,-4-2 10,-1-5-3,-1 3 5,-1-4-4,4 4 4,-13-4 0,-1-1-9,3 1 5,0 1 5,0-2-1,2 10 6,1-4 2,4-1 0,-2-1 5,1 5 2,4-5 2,-1 4-2,1-9 2,4 10 2,1-4 1,4 2 2,-2 0 3,7 10 4,-8-15 9,1 6-4,7 9 4,-4-13 3,4 13 5,-7-11 2,7 11 5,-5-12 3,5 12 9,0 0-4,-8-8 0,8 8-4,0 0 9,0 0-14,0 0-6,-9-8-3,9 8 0,0 0 0,0 0-3,0 0 3,0 0-2,0 0-7,0 0 4,0 0-2,0 0-4,0 0-2,0 0 0,0 0 3,0 0-2,2 35 2,-2-35-4,12 21 3,-4-7-4,1 2 3,1-1 1,2 4-1,4 2 3,-1-5-11,4 6-11,1 3-10,4-5-4,-2-4-12,6 4-16,9 7-20,-11-13-22,3 5-23,8 7-39,-6-12-30,0-2-33,-2 5-195,-7-2-457,-3-2 202</inkml:trace>
          <inkml:trace contextRef="#ctx0" brushRef="#br0" timeOffset="229227.0466">17709 6496 57,'0'0'64,"0"0"-8,0 0 0,0 0-8,0 0 8,0 0-6,0 0-4,0 0 3,0 0-5,0 0 14,0 0-12,-11-7 9,11 7-1,0 0-11,0 0 8,0 0-8,-13-4-2,13 4 2,0 0 0,0 0 7,0 0 1,0 0 2,-14-3 3,14 3-2,0 0-4,0 0 2,0 0 0,-10-5-9,10 5 0,0 0-4,0 0 0,0 0-14,0 0-17,0 0-32,0 0-27,0 0-51,0 0-31,0 0-85,-27 8-237,27-8 105</inkml:trace>
          <inkml:trace contextRef="#ctx0" brushRef="#br0" timeOffset="230889.0953">18469 6716 19,'0'0'116,"0"0"-8,0 0-7,0 0-2,0 0-9,0 0 4,0 0 1,0 0-3,0 0-9,0 0 1,0 0 2,0 0-2,42-3-5,-42 3-3,0 0 0,12-5-9,-12 5 1,14-7-2,-14 7-1,15-7-7,-6 4 0,3-7 1,-2 5-2,-1 0 0,-3-3-4,5-3 7,-6 4 3,2-1-4,0 0 3,-2-3-4,-5 11-5,6-18-5,-2 7 2,-2 0-5,3-2-3,-5 13 1,-5-20 2,5 20-3,-2-16 3,2 16-2,-7-20 2,7 20-7,-3-16 1,-6 8-4,9 8 2,-14-12 0,9 5 12,5 7-10,-22-12-4,14 9-4,1-3 0,7 6-3,-17-4-2,17 4-7,-21-1 2,21 1 2,-19 5-10,6 3-2,-1 4 4,2 2-3,-7 4-3,6 7 3,1 2 0,0 1-3,1 0 1,0 2-2,-5 9 2,9-12 0,4 5-4,-4-4-1,5-4 2,2 4-3,2-8 2,8 7-4,2-4 2,-1-6 2,4 0-6,0-5-1,7-2-4,11-1-29,1-1-24,10-7-32,1 3-50,3-9-43,-4-3-33,-11 1-44,-11-1-152,9-4-444,-16 2 197</inkml:trace>
          <inkml:trace contextRef="#ctx0" brushRef="#br0" timeOffset="231262.8809">18884 6105 61,'-4'-20'319,"4"20"-7,0 0-13,0 0-12,-5-12-13,5 12-11,0 0-18,-7-9-13,7 9-7,0 0-20,0 0-3,-3-11-36,3 11-18,0 0-10,0 0-15,0 0-11,0 0-22,0 0 0,0 0-16,0 0-6,0 0-7,0 0-7,-17 21-3,17-21-1,0 28-15,-2-12 4,2 6 5,-3-5-12,-1 1-9,3 10-18,-3-11-26,2 4-28,2-3-28,0 0-35,-1 6-43,-1-4-43,-1-2-47,6 0-41,-3 0-245,0-4-575,2 5 254</inkml:trace>
          <inkml:trace contextRef="#ctx0" brushRef="#br0" timeOffset="231709.6267">19206 7002 70,'-3'-11'276,"3"11"-16,0 0-18,0 0-18,0 0-24,-2-14-22,2 14-18,0 0-11,0 0-16,0 0 1,0 0-15,0 0-6,0-15-13,0 15-9,0 0-8,0 0-8,0 0-11,0 0-8,0 0-3,0 0-6,0 0-6,0 0-3,0 0-5,0 0-6,0 0 6,0 0-8,0 0-4,33 20 0,-30-13-3,4 1-4,0 5 1,-2-4-5,4 9-11,-4-6-19,-2 7-25,-6-1-28,-4 4-31,-2 3-31,-4-1-31,1 2-25,-11 0-35,1-4-135,3 3-390,-3-3 173</inkml:trace>
          <inkml:trace contextRef="#ctx0" brushRef="#br0" timeOffset="232317.0628">19792 6680 19,'-10'-14'220,"0"0"-6,5 2-14,-6-2-17,6 0-22,-2 0-16,-3 3-17,5 3-9,-2 1-13,7 7-9,-12-15-11,12 15-5,-10-12-13,10 12-6,-15-3-7,15 3-11,-17 2 3,17-2-5,-24 12-5,8-3-8,3 5 2,-3 0-6,-6 5-1,8-2 1,-1 3-6,3-3-3,-2 10 1,6-7-1,1-4-4,-5 4 4,9 0-1,-4 0-2,2-4 5,5 3-10,0-5 1,5 0 2,-5-1-9,0-13 10,8 20-5,3-12 3,-5-1-1,10-2 0,-4-2-1,1-3-1,10-3-4,2-4 4,4-2-2,-5-5 0,-2-4-1,1 2-1,-1-7 2,0 1 3,-3-5-3,-4-1-3,7-13 5,-5 4 3,2-9 7,-3 6 8,-6-3 0,5 2 2,-10-1 7,2 9 20,-3-7 4,2 11 4,-2-4 5,-1 3 7,-3 1 3,0 10 7,0-13-2,0 16 2,0-2 4,0 1-1,-1 0 5,1 17 2,0-18 10,0 18-14,-2-18-8,-2 8-10,4 10-12,0 0-11,0 0-5,0 0-9,0 0 2,0 0 4,0 0-16,-18 46-2,14-16 2,-3 0-3,-1 3 2,1-2-8,4 12 4,-6 5-12,-1-6-19,6 0-23,-2 2-27,4-3-15,-5 2-36,0-3-32,7-8-37,-7 0-34,9-2-25,3-5-30,2-5-249,-5-2-562,6-4 250</inkml:trace>
          <inkml:trace contextRef="#ctx0" brushRef="#br0" timeOffset="232585.1988">20305 6049 2714,'0'-31'7,"-7"-10"8,3 9 14,1 1 30,1-1 45,2 6 16,0 4 3,0 4 0,2 1-14,5 3 1,-11-1-1,4 15-3,0-19-7,0 19-3,0-16-13,0 16-7,0 0-8,-5-12-12,5 12-5,0 0-3,0 0-12,0 0 0,0 0-5,-13 51 7,7-19-12,5 8 4,1 8-8,-2-4 4,-5 8-9,11-3-40,1 2-34,-4-1-51,5 3-58,4-5-80,-2 4-78,3-1-284,-3-6-658,-1-13 292</inkml:trace>
        </inkml:traceGroup>
      </inkml:traceGroup>
    </inkml:traceGroup>
    <inkml:traceGroup>
      <inkml:annotationXML>
        <emma:emma xmlns:emma="http://www.w3.org/2003/04/emma" version="1.0">
          <emma:interpretation id="{BB918E0F-D073-45EF-B7D8-F7E6E7CA4A29}" emma:medium="tactile" emma:mode="ink">
            <msink:context xmlns:msink="http://schemas.microsoft.com/ink/2010/main" type="paragraph" rotatedBoundingBox="1929,8973 7750,8973 7750,10871 1929,108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4B210E-A096-4E39-B0B7-48A30C74F222}" emma:medium="tactile" emma:mode="ink">
              <msink:context xmlns:msink="http://schemas.microsoft.com/ink/2010/main" type="line" rotatedBoundingBox="1929,8973 7750,8973 7750,10871 1929,10871"/>
            </emma:interpretation>
          </emma:emma>
        </inkml:annotationXML>
        <inkml:traceGroup>
          <inkml:annotationXML>
            <emma:emma xmlns:emma="http://www.w3.org/2003/04/emma" version="1.0">
              <emma:interpretation id="{A3F7F2AE-F097-4D5A-9B66-96E51D6830DC}" emma:medium="tactile" emma:mode="ink">
                <msink:context xmlns:msink="http://schemas.microsoft.com/ink/2010/main" type="inkWord" rotatedBoundingBox="2021,9097 4238,9311 4128,10448 1911,10233">
                  <msink:destinationLink direction="with" ref="{DC0B0B39-E162-4315-878C-A3B18DA6BE5F}"/>
                </msink:context>
              </emma:interpretation>
              <emma:one-of disjunction-type="recognition" id="oneOf31">
                <emma:interpretation id="interp154" emma:lang="en-IN" emma:confidence="0">
                  <emma:literal>sots</emma:literal>
                </emma:interpretation>
                <emma:interpretation id="interp155" emma:lang="en-IN" emma:confidence="0">
                  <emma:literal>soli.</emma:literal>
                </emma:interpretation>
                <emma:interpretation id="interp156" emma:lang="en-IN" emma:confidence="0">
                  <emma:literal>soli</emma:literal>
                </emma:interpretation>
                <emma:interpretation id="interp157" emma:lang="en-IN" emma:confidence="0">
                  <emma:literal>sols</emma:literal>
                </emma:interpretation>
                <emma:interpretation id="interp158" emma:lang="en-IN" emma:confidence="0">
                  <emma:literal>sol's</emma:literal>
                </emma:interpretation>
              </emma:one-of>
            </emma:emma>
          </inkml:annotationXML>
          <inkml:trace contextRef="#ctx0" brushRef="#br0" timeOffset="59025.4556">75 8036 92,'0'0'220,"7"-15"-12,-7 15-18,0 0-10,-7-20-19,7 20-16,-16-8-15,5 8-13,11 0-15,-33 10-8,7-1-10,-4 7-8,-6 7-5,-2 1-8,4 4-13,9-4-2,2 0-5,-9 5-3,10-6-7,3 1-6,0-3-11,4 1-9,8-1 0,-2-8-14,6 1-6,0-1-5,3-3-3,0-10 2,6 19 10,3-12 0,1-3 1,6 0-3,2-2 0,4 0 4,8-1-1,-5-1 6,6-1 16,1-1 2,2 4 11,-8-4 1,8 2 10,-1 0 2,-3 0-3,-1 0 2,-6 3-3,-5 4-2,1-5-3,-3 4 3,-3-1-5,-4 2 7,1-1-2,-3 1 7,-7-7 5,0 22 4,-3-8 4,-1 1-10,-8 1-1,2 1-3,0 2 3,-9 2-8,0 1-6,4-6 1,-4 1-9,-7 3 1,-3-7-2,5 3 0,-5-2-4,4-1 2,-9-1-4,8-3 0,-3-2 5,2-3-19,-2-4-8,6-4-13,5 2-26,-8-3-14,7-3-25,0-1-22,1-3-25,7-7-41,1-1-27,5-4-19,-2-5-129,7-2-379,7 2 168</inkml:trace>
          <inkml:trace contextRef="#ctx0" brushRef="#br0" timeOffset="59397.0903">312 8072 58,'7'-6'206,"-7"6"-4,12-8-10,-12 8-9,7-7-18,-7 7-10,0 0-19,0 0-14,0 0-10,0 0-10,0 0-4,0 0-1,-4 40 3,-4-19-4,-2 4-11,-1 2-7,3 14 0,1-11-9,-1 3-8,8-8-2,0 9-5,0-2-6,5-7-4,-2-1-5,4 3 1,5-9-5,5 5-1,2-3 3,3-1 0,2-7-1,5 0 3,3-4-2,-1-3-3,1-5 2,-1 0-2,-2-8 1,2-2 7,-5-5-8,-4 0-4,3-2-2,-11 1 8,7-4-4,-11-8-4,2 0-4,-5-1-1,-4 2-2,-3-16-4,0 15-1,-7-4-2,4 4-3,-9 0 26,0 5-2,-2-2-7,-1 5-4,-1 5-4,3 2-1,-3 3-4,-6 0-1,7 2-4,-7 3-2,3 5 2,0 0-3,-3 0-11,-11 0-13,15 7-23,-5-2-24,1 0-18,0 10-30,-4-1-27,8 5-38,-5-3-32,12 1-38,-3 6-181,2-3-463,8-5 205</inkml:trace>
          <inkml:trace contextRef="#ctx0" brushRef="#br0" timeOffset="59701.7328">1176 7889 295,'0'-18'383,"9"-2"-3,-7 1-9,-1-2-18,3 6-12,-4 3-12,0 1-25,0 11-14,3-17-25,-3 17-24,4-12-18,-4 12-22,0 0-22,0 0-22,0-17-12,0 17-16,0 0-18,0 0-15,0 0 0,0 0-15,-4 41-3,1-14-2,3 6-6,-7 7-5,-2 4-11,3 8-1,-10-1-4,9 2-3,-5 3-3,2 0-7,2 4-3,-3-7-4,8 6-5,1 1-2,1-4-19,-3-1-31,4-4-34,5 0-37,0-3-45,6-6-27,-4-2-40,-2-8-43,7-4-50,1-6-42,3-4-326,-10-6-728,13-5 322</inkml:trace>
          <inkml:trace contextRef="#ctx0" brushRef="#br0" timeOffset="59883.2513">1474 8408 2513,'8'-28'79,"-1"3"-3,3-3 34,-5 12 39,-3-3 7,3 2 6,2-2-8,-7 6-7,7-7-22,-5 10-4,-1 0-11,-1 10-9,5-18-6,-5 18-13,0-13-2,0 13-35,4-13-25,-4 13-54,0 0-56,3-10-49,-3 10-36,0 0-32,0 0-64,0 0-52,10 30-192,-10-30-557,0 24 246</inkml:trace>
          <inkml:trace contextRef="#ctx0" brushRef="#br0" timeOffset="60983.1105">1837 8468 56,'0'0'163,"0"0"-20,-5-8-9,5 8-13,0 0-9,0 0-16,0 0-9,0 0-3,-1-17-6,1 17-17,0 0-2,0 0-3,0 0-6,0 0-8,0 0-2,0 0-7,0 0-4,15-8-3,-15 8 3,0 0-9,0 0 1,0 0-4,0 0-1,0 0 3,26 16 6,-26-16-6,0 12 3,0-12-2,0 20 0,0-20-1,-9 16 4,6-5-4,-4-2-5,0 4-1,-5-6 6,2 5-5,-4-5 3,0 2-7,-1 3 2,-2-5-1,2-4 2,4 0-9,-1 2 6,12-5 1,-24 2-3,24-2 4,-17-2-2,17 2 1,0 0 3,-15-8-3,15 8 0,-9-9-2,9 9 9,0 0-8,-5-14-1,5 14 8,0 0-9,0 0-1,0 0-2,0 0 0,14-14 0,-14 14-4,0 0 4,22 2-5,-22-2 2,19 9 1,-7-3-3,-5 0 0,3 2 4,-1 0-2,-3 0-3,5 0 1,-6 0 2,2 0-1,-1 1-2,-2 2-2,-4-11 10,2 17 1,-2-17-3,-6 16 15,-4-5-9,0-2 1,1 6 4,-1-8 3,-2-2-8,-3 0 6,5-3-5,-2 3 7,12-5-2,-14 4 9,14-4-2,-12 5 2,12-5 0,0 0-3,0 0-6,-14-16 2,14 16-2,0-18-2,0 18-6,5-22 1,-3 13-3,5-3-2,-7 12-5,9-19 4,-3 11-16,1 0-22,-7 8-9,16-9-27,-13 3-26,-3 6-29,19-8-16,-19 8-22,12 0-139,-12 0-327,0 0 144</inkml:trace>
          <inkml:trace contextRef="#ctx0" brushRef="#br0" timeOffset="60121.8401">1796 8592 345,'0'0'356,"0"0"-5,0 0-15,-25-3-18,25 3-23,0 0-40,0 0-20,0 0-35,-16-2-25,16 2-17,0 0-18,0 0-12,0 0-19,-6 13-19,6-13-39,0 15-31,0-15-29,0 24-24,0-9-26,-2 2-29,0 2-30,-3 6-29,-2 3-38,4-4-32,-4 3-22,-5 1-173,5-3-445,0-5 197</inkml:trace>
        </inkml:traceGroup>
        <inkml:traceGroup>
          <inkml:annotationXML>
            <emma:emma xmlns:emma="http://www.w3.org/2003/04/emma" version="1.0">
              <emma:interpretation id="{A6D0C01D-1137-49F8-8C10-0CE5DB98925A}" emma:medium="tactile" emma:mode="ink">
                <msink:context xmlns:msink="http://schemas.microsoft.com/ink/2010/main" type="inkWord" rotatedBoundingBox="4201,9874 5722,8939 5846,9142 4325,10077"/>
              </emma:interpretation>
              <emma:one-of disjunction-type="recognition" id="oneOf32">
                <emma:interpretation id="interp159" emma:lang="en-IN" emma:confidence="0">
                  <emma:literal>=</emma:literal>
                </emma:interpretation>
                <emma:interpretation id="interp160" emma:lang="en-IN" emma:confidence="0">
                  <emma:literal>,</emma:literal>
                </emma:interpretation>
                <emma:interpretation id="interp161" emma:lang="en-IN" emma:confidence="0">
                  <emma:literal>|</emma:literal>
                </emma:interpretation>
                <emma:interpretation id="interp162" emma:lang="en-IN" emma:confidence="0">
                  <emma:literal>:</emma:literal>
                </emma:interpretation>
                <emma:interpretation id="interp163" emma:lang="en-IN" emma:confidence="0">
                  <emma:literal>!</emma:literal>
                </emma:interpretation>
              </emma:one-of>
            </emma:emma>
          </inkml:annotationXML>
          <inkml:trace contextRef="#ctx0" brushRef="#br0" timeOffset="161343.0309">3448 7469 66,'0'0'75,"0"0"-3,0 0-9,0 0 0,0 0-10,0 0-3,0 0-6,0 0-5,0 0-2,-9-9 6,9 9-21,0 0 1,0 0-4,0 0 0,0 0-1,0 0-1,0 0-7,0 0 5,0 0-6,0 0 0,0 0 3,0 0-5,0 0 2,0 0 0,0 0 5,0 0-10,0 0 15,0 0-8,0 0 1,0 0 2,0 0-7,0 0 3,0 0 2,0 0-2,0 0 5,0 0-10,0 0 5,0 0 10,0 0-10,0 0 3,0 0-9,0 0 5,0 0-11,0 0 10,0 0 1,0 0 1,0 0 2,0 0 10,0 0-6,0 0-2,0 0-2,0 0 10,0 0-7,0 0-6,0 0 4,0 0 7,0 0 3,0 0-4,0 0-4,0 0 4,0 0-8,0 0 8,0 0-4,0 0 6,0 0-11,0 0 4,0 0-9,0 0 10,0 0-8,0 0 0,0 0 0,0 0-3,0 0-6,0 0 7,0 0 0,0 0-1,0 0 2,0 0 1,0 0-4,0 0 7,0 0-5,0 0 0,0 0 1,0 0 1,0 0-4,0 0-3,0 0 0,0 0 1,0 0 3,0 0-2,0 0 4,0 0-4,0 0 2,0 0-1,0 0 9,0 0-11,0 0 7,0 0-6,0 0 5,0 0 4,0 0-1,0 0 2,0 0 3,0 0 0,0 0 1,0 0 5,0 0-4,0 0 1,0 0 2,0 0-1,0 0 1,0 0-6,0 0 0,0 0-2,0 0 0,0 0-2,0 0 1,0 0 0,0 0 0,0 0 1,0 0-4,0 0 0,0 0 1,0 0 5,0 0-5,0 0-2,0 0-1,0 0 5,0 0-4,0 0-4,0 0 2,0 0-2,0 0-5,0 0 4,0 0-1,0 0 0,0 0 6,0 0-7,0 0 5,0 0-5,0 0 0,0 0 3,0 0-4,0 0 4,0 0 2,0 0-2,0 0-1,0 0-3,0 0 3,0 0 1,0 0-1,0 0 1,0 0-4,0 0-18,0 0-6,0 0-19,0 0-1,0 0-25,2 32-23,-2-19-22,2 2-27,-4 1-89,6-4-250,1 0 111</inkml:trace>
          <inkml:trace contextRef="#ctx0" brushRef="#br0" timeOffset="61318.1512">1919 8391 122,'-3'-7'279,"3"7"-15,0 0-15,-7-12-17,7 12-16,0 0-12,0 0-12,-2-12-14,2 12-17,0 0-14,0 0-15,0 0-12,0 0-15,0 0-12,0 0-9,0 0-5,12-9-7,-12 9-9,0 0-9,33 4-2,-18-4-5,7 0-1,11 0-11,-2 0 1,6-4-7,8 2-1,-8 0-3,-4-1-2,4 2 2,-6-1-24,-2 0-20,-7-1-27,-5 3-30,-5 0-38,-12 0-22,19 4-28,-19-4-8,0 0-32,0 11-207,0-11-445,-31 18 198</inkml:trace>
        </inkml:traceGroup>
        <inkml:traceGroup>
          <inkml:annotationXML>
            <emma:emma xmlns:emma="http://www.w3.org/2003/04/emma" version="1.0">
              <emma:interpretation id="{2E715760-8B3E-49C2-924F-67536B58E59B}" emma:medium="tactile" emma:mode="ink">
                <msink:context xmlns:msink="http://schemas.microsoft.com/ink/2010/main" type="inkWord" rotatedBoundingBox="7644,10248 7750,10248 7750,10871 7644,10871"/>
              </emma:interpretation>
              <emma:one-of disjunction-type="recognition" id="oneOf33">
                <emma:interpretation id="interp164" emma:lang="en-IN" emma:confidence="0">
                  <emma:literal>I</emma:literal>
                </emma:interpretation>
                <emma:interpretation id="interp165" emma:lang="en-IN" emma:confidence="0">
                  <emma:literal>\</emma:literal>
                </emma:interpretation>
                <emma:interpretation id="interp166" emma:lang="en-IN" emma:confidence="0">
                  <emma:literal>l</emma:literal>
                </emma:interpretation>
                <emma:interpretation id="interp167" emma:lang="en-IN" emma:confidence="0">
                  <emma:literal>1</emma:literal>
                </emma:interpretation>
                <emma:interpretation id="interp168" emma:lang="en-IN" emma:confidence="0">
                  <emma:literal>'</emma:literal>
                </emma:interpretation>
              </emma:one-of>
            </emma:emma>
          </inkml:annotationXML>
          <inkml:trace contextRef="#ctx0" brushRef="#br0" timeOffset="168692.2127">5432 9051 2423,'9'-48'-5,"-2"9"9,-5 10 44,-4-3 27,2 8-7,-2 4 13,0-5 6,-1 3 4,1 5-12,2 1 5,-1 8-8,1 8-8,-6-24-10,6 24-5,-1-12-6,1 12-11,0 0-2,0 0-8,0 0 4,0 0-6,0 0-3,0 0-2,0 0-2,-9 44 0,4-24-1,-2 8-1,4 2-1,-4 0-2,2 2 2,1-1-3,-2 11-2,-3-3-4,6-7-9,-6 8-27,4-7-32,0-1-40,1 7-44,3-8-48,1 0-52,-2 3-232,-1-7-516,6 1 228</inkml:trace>
        </inkml:traceGroup>
      </inkml:traceGroup>
    </inkml:traceGroup>
    <inkml:traceGroup>
      <inkml:annotationXML>
        <emma:emma xmlns:emma="http://www.w3.org/2003/04/emma" version="1.0">
          <emma:interpretation id="{AC4773F0-396C-4ECD-9CD6-052B3DF8F086}" emma:medium="tactile" emma:mode="ink">
            <msink:context xmlns:msink="http://schemas.microsoft.com/ink/2010/main" type="paragraph" rotatedBoundingBox="3697,11880 7908,12091 7876,12735 3665,125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05D6B97-7CD4-4CC9-969C-A197910C1557}" emma:medium="tactile" emma:mode="ink">
              <msink:context xmlns:msink="http://schemas.microsoft.com/ink/2010/main" type="inkBullet" rotatedBoundingBox="6989,12370 7589,12400 7588,12415 6989,12385"/>
            </emma:interpretation>
            <emma:one-of disjunction-type="recognition" id="oneOf34">
              <emma:interpretation id="interp169" emma:lang="en-IN" emma:confidence="0">
                <emma:literal>-</emma:literal>
              </emma:interpretation>
              <emma:interpretation id="interp170" emma:lang="en-IN" emma:confidence="0">
                <emma:literal>_</emma:literal>
              </emma:interpretation>
              <emma:interpretation id="interp171" emma:lang="en-IN" emma:confidence="0">
                <emma:literal>.</emma:literal>
              </emma:interpretation>
              <emma:interpretation id="interp172" emma:lang="en-IN" emma:confidence="0">
                <emma:literal>=</emma:literal>
              </emma:interpretation>
              <emma:interpretation id="interp173" emma:lang="en-IN" emma:confidence="0">
                <emma:literal>~</emma:literal>
              </emma:interpretation>
            </emma:one-of>
          </emma:emma>
        </inkml:annotationXML>
        <inkml:trace contextRef="#ctx0" brushRef="#br0" timeOffset="90482.1115">4690 10857 70,'0'0'87,"0"0"-14,0 0-7,0 0-5,0 0-6,0 0 4,0 0-9,0 0 6,0 0-4,0 0-15,0 0 6,0 0-6,0 0-8,0 0-1,0 0 0,0 0-3,0 0 2,42 18-4,-13-17-6,4 0-3,13-1 4,7 4-10,5-1-12,-2-3-23,4 1-14,-4 3-28,4-4-68,-7 3-149,0-3 65</inkml:trace>
      </inkml:traceGroup>
      <inkml:traceGroup>
        <inkml:annotationXML>
          <emma:emma xmlns:emma="http://www.w3.org/2003/04/emma" version="1.0">
            <emma:interpretation id="{FFA5C78A-F9B8-41DC-BCF5-421CEF0364EA}" emma:medium="tactile" emma:mode="ink">
              <msink:context xmlns:msink="http://schemas.microsoft.com/ink/2010/main" type="line" rotatedBoundingBox="3697,11880 7908,12091 7876,12735 3665,12523"/>
            </emma:interpretation>
          </emma:emma>
        </inkml:annotationXML>
        <inkml:traceGroup>
          <inkml:annotationXML>
            <emma:emma xmlns:emma="http://www.w3.org/2003/04/emma" version="1.0">
              <emma:interpretation id="{853A176F-B7F8-432E-B7B3-F2FB147B6CE6}" emma:medium="tactile" emma:mode="ink">
                <msink:context xmlns:msink="http://schemas.microsoft.com/ink/2010/main" type="inkWord" rotatedBoundingBox="3436,12157 4209,11672 4674,12413 3900,12898">
                  <msink:destinationLink direction="with" ref="{6E825E02-3B74-4478-A9CE-90CAE2E167E6}"/>
                </msink:context>
              </emma:interpretation>
              <emma:one-of disjunction-type="recognition" id="oneOf35">
                <emma:interpretation id="interp174" emma:lang="en-IN" emma:confidence="0">
                  <emma:literal>a</emma:literal>
                </emma:interpretation>
                <emma:interpretation id="interp175" emma:lang="en-IN" emma:confidence="0">
                  <emma:literal>A</emma:literal>
                </emma:interpretation>
                <emma:interpretation id="interp176" emma:lang="en-IN" emma:confidence="0">
                  <emma:literal>^</emma:literal>
                </emma:interpretation>
                <emma:interpretation id="interp177" emma:lang="en-IN" emma:confidence="0">
                  <emma:literal>5</emma:literal>
                </emma:interpretation>
                <emma:interpretation id="interp178" emma:lang="en-IN" emma:confidence="0">
                  <emma:literal>r</emma:literal>
                </emma:interpretation>
              </emma:one-of>
            </emma:emma>
          </inkml:annotationXML>
          <inkml:trace contextRef="#ctx0" brushRef="#br0" timeOffset="107219.0521">2082 10434 78,'-21'-12'212,"2"5"-14,-1 1-7,-1-1-5,1 4-15,-2 0-13,3 3-12,-2 5-14,-1 0-16,0-1-7,0 7 7,-2 5-11,-9 1-10,1 14-10,-6-3-7,1 5-8,4 6-7,-1-3-5,5 4-4,-5-1-7,2-2-5,4 4-4,-1-6-5,5 2-7,7-10-21,2 1-24,-2-3-21,5-2-36,3-7-20,2 0-18,4-6-16,3-10 7,0 0-8,0 16 3,0-16-6,0 0 8,0 0-2,26-34 19,-14 15 5,-9-7 17,0-4 19,1-3 17,1-10 15,-3-2 19,-2 4 8,1-2 23,-2 10 15,-1-6 12,2 7 30,2 5 8,-2 7 16,3 2 3,-3 0 1,2 5-2,1 1-4,-3 12-5,0-20-6,7 13-11,-7 7-4,10-8-8,-10 8-4,21 0-1,-21 0-3,25 13-4,1 1 3,-4 2-9,12 12-2,-5 0-8,9 8 0,-6 0-1,6 0-1,0 9-5,6-2-11,16 11-42,-16-11-41,23 5-81,3 7-218,2-15-400,1-2 177</inkml:trace>
        </inkml:traceGroup>
        <inkml:traceGroup>
          <inkml:annotationXML>
            <emma:emma xmlns:emma="http://www.w3.org/2003/04/emma" version="1.0">
              <emma:interpretation id="{5B768CC1-F568-4C8C-9CC6-7BCE9A174DA6}" emma:medium="tactile" emma:mode="ink">
                <msink:context xmlns:msink="http://schemas.microsoft.com/ink/2010/main" type="inkWord" rotatedBoundingBox="5966,12316 7894,12226 7900,12341 5971,12432"/>
              </emma:interpretation>
              <emma:one-of disjunction-type="recognition" id="oneOf36">
                <emma:interpretation id="interp179" emma:lang="en-IN" emma:confidence="0">
                  <emma:literal>E</emma:literal>
                </emma:interpretation>
                <emma:interpretation id="interp180" emma:lang="en-IN" emma:confidence="0">
                  <emma:literal>=</emma:literal>
                </emma:interpretation>
                <emma:interpretation id="interp181" emma:lang="en-IN" emma:confidence="0">
                  <emma:literal>#</emma:literal>
                </emma:interpretation>
                <emma:interpretation id="interp182" emma:lang="en-IN" emma:confidence="0">
                  <emma:literal>€</emma:literal>
                </emma:interpretation>
                <emma:interpretation id="interp183" emma:lang="en-IN" emma:confidence="0">
                  <emma:literal>e</emma:literal>
                </emma:interpretation>
              </emma:one-of>
            </emma:emma>
          </inkml:annotationXML>
          <inkml:trace contextRef="#ctx0" brushRef="#br0" timeOffset="90915.0793">4842 10805 29,'0'0'68,"0"0"1,0 0-1,-19 0-5,19 0 1,0 0 0,-21 0-2,21 0-3,0 0 1,-15-2 0,15 2 3,0 0-7,0 0 0,0 0-3,-17 0 1,17 0 0,0 0-3,0 0-7,0 0 7,0 0-3,0 0-3,0 0 2,0 0 2,0 0-4,-14-4-2,14 4-7,0 0 0,0 0-6,0 0-1,0 0 2,0 0-6,0 0-10,0 0 4,0 0-4,0 0-1,0 0-5,0 0-11,0 0-5,0 0-15,0 0-12,45 12-17,-23-10-14,12-2-28,12-2-20,5 2-104,4-6-233,6-2 103</inkml:trace>
          <inkml:trace contextRef="#ctx0" brushRef="#br0" timeOffset="91454.738">4854 10748 26,'0'0'52,"0"0"1,0 0-3,0 0-3,0 0-2,0 0 0,0 0-5,-12 5 1,12-5-3,0 0 0,0 0-3,0 0 6,0 0 0,0 0-7,0 0-3,0 0-1,0 0-6,0 0 1,0 0 4,0 0-1,34 2-14,-19-2 6,9 2-3,7-2 4,5 0-10,11 0 4,1 0-8,5 3 4,4-2-5,-5-1-6,1 4-10,-1-4-10,-3 4-12,2 1-14,-8-3-10,-7 2-14,-5-3-44,-7 1-123,-4 0 55</inkml:trace>
          <inkml:trace contextRef="#ctx0" brushRef="#br0" timeOffset="105791.1307">3778 10912 50,'0'0'76,"0"0"-9,-16-8-6,16 8-3,0 0 0,-10-7-7,10 7-8,-9-8 3,9 8 8,-12-8-5,12 8 1,-10-7-3,10 7-11,0 0 0,-15-9-3,15 9 1,-7-9 1,7 9-7,-12-6 0,12 6 9,0 0 8,-10-5-8,10 5-1,0 0 2,0 0 0,0 0 1,-9-8-1,9 8-1,0 0-3,0 0-3,0 0 3,0 0-8,0 0 3,0 0-7,0 0-5,0 0 2,0 0-6,0 0 1,0 0-1,0 0 0,0 0-6,26-11 4,-26 11-2,15 0-1,-15 0-4,21 2 9,-21-2-5,25-2-4,-11 2 4,-14 0-8,31 0 9,-11 0 1,2-4-1,1 3-2,4 1 3,4-2-1,-1 0 3,5-1-8,-5 3 5,6-1-1,-3 1-3,-1-2 1,2 2 0,-1 2 2,-3-1-3,1 2-1,-2-1-3,0 1 5,-1 1-6,-6-2 1,0-1 4,2 6 1,5-4-6,-7-1 0,7-1 1,-7 4-1,9-3 2,-9 2 13,9-3-10,-4 1-5,8-2 2,-3-2 0,-3 1 2,2-2-4,0 2-3,-1-1 3,-8-3 6,8 4-1,-12-3-4,4 3 1,-1-2-7,-6 3 8,-1-4-3,3 3-1,-17 1-1,22-2-7,-22 2-8,21 0-15,-21 0-9,15 0-5,-15 0-13,16 2-17,-16-2 2,15 8-9,-7-3-12,-8-5-18,12 8-80,-1-4-208,-11-4 93</inkml:trace>
          <inkml:trace contextRef="#ctx0" brushRef="#br0" timeOffset="105063.1437">3901 10889 41,'0'0'64,"-12"0"0,12 0-8,0 0 2,-19 0-11,19 0 0,0 0-12,0 0 7,-16-4-1,16 4-7,0 0-4,0 0-7,0 0 3,0 0-6,0 0-4,0 0 1,0 0 0,0 0-5,0 0 3,0 0-1,0 0-6,0 0 11,0 0-9,47 10 0,-29-8-5,4 2-3,11-4-1,-2 0 9,15-3-6,5 0 2,4-3-4,3-1 4,3 1-16,-6 0-16,6-2-14,-3 2-81,-1 0-132,-6-2 59</inkml:trace>
        </inkml:traceGroup>
      </inkml:traceGroup>
    </inkml:traceGroup>
  </inkml:traceGroup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0:12.4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C0B0B39-E162-4315-878C-A3B18DA6BE5F}" emma:medium="tactile" emma:mode="ink">
          <msink:context xmlns:msink="http://schemas.microsoft.com/ink/2010/main" type="inkDrawing" rotatedBoundingBox="1272,10939 4318,10611 4331,10731 1285,11059" semanticType="underline" shapeName="Other">
            <msink:sourceLink direction="with" ref="{A3F7F2AE-F097-4D5A-9B66-96E51D6830DC}"/>
          </msink:context>
        </emma:interpretation>
      </emma:emma>
    </inkml:annotationXML>
    <inkml:trace contextRef="#ctx0" brushRef="#br0">185 356 222,'-29'3'243,"-2"-7"-7,9 2-11,5 1-5,1 0-4,4-2-10,12 3-11,-20-2-7,20 2-5,-16-3-2,16 3-7,-12-7-11,12 7-8,0 0-21,-10-10-7,10 10-3,0 0-13,0-16-15,0 16-3,0 0-11,14-20-5,-6 13-8,11 4-7,2-5-2,13-4-11,10 0-5,13 3 8,28-3-6,7 2-4,5-3-1,11 1-1,44-4 1,10 3 1,-5-2 2,-1 1-2,8-2-5,1 1-2,-4-1-3,-2 0-3,1 6-5,-8 2 10,-44-5-9,41 5 4,-50 3-7,-7-3 1,-7 2-4,-23 1 4,-11 4-12,0-2 4,-20 3-8,-2 0 11,-10 0-7,-2 0 9,-3 0-1,-14 0 9,17-4-2,-17 4-1,15 0-11,-15 0 6,0 0 0,19-1-9,-19 1 0,0 0-3,0 0-5,10 5-6,-10-5-19,0 0-23,0 0-30,0 0-25,0 0-21,0 0-33,0 0-33,0 0-47,0 0-58,0 0-20,12 4-252,-12-4-610,0 0 271</inkml:trace>
  </inkml:traceGroup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0:28.66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4852676-207F-44D8-A201-8D02E6D0A5ED}" emma:medium="tactile" emma:mode="ink">
          <msink:context xmlns:msink="http://schemas.microsoft.com/ink/2010/main" type="inkDrawing" rotatedBoundingBox="16350,3380 20533,3417 20532,3577 16348,3540" semanticType="underline" shapeName="Other">
            <msink:sourceLink direction="with" ref="{4BA1F878-8CD6-4904-A05E-EB53942C8763}"/>
            <msink:sourceLink direction="with" ref="{664EA7A8-A675-4804-90BE-32E1ECAC2217}"/>
          </msink:context>
        </emma:interpretation>
      </emma:emma>
    </inkml:annotationXML>
    <inkml:trace contextRef="#ctx0" brushRef="#br0">972 146 44,'-31'0'81,"0"0"0,2 0-14,-1 1-11,2-4 3,6 6-1,-2-1-3,4-2 0,-1 1 0,6 3-15,3-3-10,12-1 9,-22 2-6,22-2-4,-19 0-8,19 0 3,0 0-9,-16 0 6,16 0-3,0 0 2,0 0-4,0 0 15,0 0-14,-11 1 9,11-1-13,0 0 13,0 0 2,0 0 4,0 0 1,0 0 6,0 0 0,0 0-2,0 0-4,0 0 9,0 0 1,0 0 4,0 0-2,42-14 0,-21 10-3,9-1-1,1 0-4,2 1-8,11-3 3,-8 2-6,-4 1-7,6 0 2,-2-1-4,-2 2 1,2 0-6,10 0 3,-10-2-4,-2 4 1,4-3-3,8 1 3,3 2-3,-3-4 3,-8 5-8,10 0 2,3 1 4,4-1-2,-1 4-3,9-4 6,-5 0 1,26 1-1,5-1 2,0 5-5,0-5-4,-1 7 5,3-3-2,1-3 3,-1 2-2,-1 4-2,-4-3 2,-20 1-2,18-1 1,-23-1-2,1-3 2,-2 5-5,-2 0 4,-2-5 1,-3 0-5,-5 2 3,3-2-4,-5 0-1,4-2 3,-16 2-1,12-5 0,-10 0 1,-7 4 0,3-1 1,-9 2-2,-6 0-1,-2-4 0,-15 4 3,26-1-3,-26 1 5,15 0-1,-15 0-2,15 0-4,-15 0 1,0 0 1,0 0-4,0 0 9,14-2-5,-14 2-2,0 0 0,0 0 1,0 0 2,-39 9-1,20-4 1,-3-4-4,-6 6 1,8-6 2,-14 4-1,3-2 0,-5 0-2,-7 0 2,-6-2-1,1-1 3,-7 0-5,-4 0-10,-3 4 5,1-8-9,-33 1-7,2 0-4,-1-1 3,3-1-11,-4 4 8,-9-6-7,3 6 3,-5-6 1,0-2-6,2 1 5,-1 1 3,7-4-4,-3 1 3,0 2-3,1-2 13,5 4 1,0-5 1,3 2 11,6 4-11,18-1 1,6 0 5,4-1 4,6 4 2,3 0-4,11 5 1,-8-2-3,10 0 1,0 1 0,-2 4 5,1 0-5,0 0 2,2 0-5,0 2 6,3-3-6,0 5 3,4-6 11,-4 5-11,2-1 4,-2-2 4,1 2-7,-1-1 8,0 2-2,-6 0-1,6-4 2,-3-1-6,3 5 6,0-4 1,11 1-3,1-5 4,5 2-4,4-1 3,10-1 3,-26 4 2,26-4 3,-15 1-4,15-1-2,0 0 21,-15 3-21,15-3-1,0 0-7,0 0 9,0 0 0,0 0-3,0 0 6,0 0-5,49-9-5,-30 7 4,7-2-1,1-1 8,7 1-2,-1 0 5,2 3-2,12-2-1,0 3 1,3-3-5,3 0 4,1 2 7,6 1-3,3-4 0,28 8 5,-1-4-2,3-4-4,1 3 7,5 1-3,5 1 2,3-2 2,3 2-1,37-4-7,-41 3 8,3 7-6,39-7-4,-45 0 0,1 1 0,-3-1-3,3 4 7,-3-1-8,1 0 1,-3-3 0,-1 0 1,-6 0 1,5 4 2,-5-1-4,-1-3 2,-2 0-1,0 1 0,-23-1 0,-1 0 3,22 4-9,-24-6 5,-1 5 3,3-3-3,-11-1-3,-1 1 2,-5 0 1,2 0 8,-2-4-4,-18 6 3,3-4 2,-4 4 2,-9-4 5,2 1 1,-4 1-2,-3-3 4,-1 3-1,-14 0-3,22-4-1,-22 4 1,17 0 0,-17 0 1,14 0-9,-14 0 8,0 0-9,0 0 1,15-1-8,-15 1 0,0 0-1,0 0 1,0 0 0,14 1-1,-14-1-3,0 0-4,0 0 3,0 0-2,0 0 3,0 0 1,0 0-2,3 12-1,-3-12-3,0 0 7,0 0-9,0 0 4,0 0 3,0 0 0,0 0-1,0 0 4,0 0-2,0 0 0,0 0-4,0 0 6,-19 16-1,19-16-3,0 0 1,0 0 4,0 0 0,0 0 8,0 0-11,0 0 2,0 0-4,0 0 3,0 0 4,0 0 3,0 0-2,0 0-4,0 0 4,0 0 6,0 0-8,0 0 2,0 0-1,0 0 2,0 0 9,0 0-3,0 0-2,0 0-5,0 0 3,0 0-3,0 0 2,0 0-4,0 0-4,0 0 1,0 0-1,0 0 5,0 0 4,0 0-6,0 0 2,0 0-1,0 0-4,0 0-2,0 0 1,0 0 5,0 0-1,0 0-2,0 0 1,0 0 3,0 0 1,0 0-5,0 0 0,0 0 0,0 0 0,0 0 3,0 0-5,0 0 3,0 0 2,0 0-1,0 0-3,0 0 5,0 0-3,0 0 2,0 0-1,0 0-4,0 0 1,0 0-1,0 0 2,0 0 1,0 0-5,0 0 2,0 0 1,0 0 1,0 0 0,0 0-2,0 0 2,0 0-1,0 0 4,0 0 1,0 0-4,0 0 2,0 0 2,0 0-1,0 0 3,0 0-3,0 0-1,0 0 3,0 0-4,0 0 4,0 0-1,0 0-4,0 0-1,0 0 1,0 0 2,0 0-2,0 0 0,0 0-1,0 0 1,0 0-2,0 0 3,0 0-4,0 0 3,0 0 1,0 0 0,0 0 1,0 0-2,0 0-1,0 0 1,0 0-5,0 0 6,0 0 2,0 0-7,0 0 3,0 0-1,0 0 3,0 0-1,0 0-1,0 0 8,0 0-7,0 0 0,0 0 0,0 0 0,0 0 2,0 0 0,0 0-1,0 0 1,0 0-2,0 0 2,0 0-1,0 0-1,0 0 2,0 0-4,0 0 3,0 0-3,0 0 1,0 0 1,0 0-2,0 0 1,0 0 0,0 0-3,0 0 1,0 0 2,0 0 3,0 0-4,0 0 1,0 0 4,0 0-2,0 0 7,0 0-10,0 0 2,0 0 3,0 0-3,0 0 8,0 0-8,0 0 1,0 0 2,0 0-1,0 0 1,0 0-3,0 0 2,0 0 4,0 0-3,0 0 6,0 0-3,0 0-5,0 0 9,0 0 1,0 0 0,0 0 1,0 0 1,0 0 2,0 0-2,0 0 1,0 0 2,0 0 1,0 0-1,0 0 0,0 0-3,0 0 3,0 0-7,0 0 4,0 0-3,0 0 4,0 0 8,0 0-6,0 0-10,0 0 0,0 0-1,0 0-1,0 0 1,0 0-1,0 0-2,0 0 3,0 0 0,0 0 1,0 0-1,0 0-5,0 0 6,0 0-3,0 0-3,0 0-1,0 0 2,0 0 0,0 0 0,0 0 0,0 0 2,0 0-4,0 0 3,0 0 0,0 0-2,0 0 1,0 0 0,0 0-1,0 0 3,0 0 3,0 0 0,0 0-4,0 0 4,0 0-2,0 0 0,0 0-1,0 0-1,0 0 0,0 0 2,0 0-4,0 0 3,0 0 0,0 0 0,0 0 0,0 0 5,0 0-3,0 0 4,0 0 0,0 0-1,0 0 1,0 0 1,0 0 1,0 0-1,0 0-2,0 0 1,0 0 2,0 0 0,0 0-4,0 0 1,0 0 3,0 0-1,0 0-4,0 0 2,0 0-2,0 0-1,0 0-2,0 0 3,0 0 0,0 0-3,0 0 2,0 0-3,0 0 5,0 0-7,0 0 2,0 0 0,0 0-2,0 0 0,0 0 7,0 0-9,0 0 3,0 0 2,0 0-2,0 0 2,0 0 0,0 0-4,0 0 0,0 0 0,0 0-1,0 0 4,0 0-2,0 0 3,0 0-1,0 0-4,0 0 4,0 0 1,0 0-5,0 0 1,0 0 2,0 0-1,0 0-1,0 0-4,0 0-11,0 0-14,0 0-45,0 0-46,0 0-59,0 0-207,0 0-419,0 0 185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42:57.1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236 25 70,'-48'0'87,"11"2"-14,6-2 4,-2 1 7,15 3-2,-1-1 4,0-3-4,9 0-9,10 0-5,-22 3-11,22-3 13,0 0 4,0 0 11,0 0 8,0 0 4,0 0 4,56 8 1,-27-8-4,0 0-1,5 2-2,-1-4-2,-3 2-3,3 2-6,-2-2-2,-2 0-6,1 0 1,6 3-5,-14-3-3,7 0-3,2 0-6,-9 2-1,7-2-7,-1 3-7,1 1-1,-7-1-10,7 0 2,5-3-5,-5 2 1,9 2-5,-4-3 1,14-1-7,3 2 2,-3-2-4,5 1 12,10-1 0,-3 0 2,3-1-4,26 1-2,-4-2 0,0 1 2,4 2-5,0 1 5,3-2-5,-10-3-2,7-1-2,-22 2 5,15-1-5,-16 3-3,21 0 11,2 0 6,-3 3-1,-3-9 7,3 1-15,1 3-4,0 0 3,-3-1 5,6 3-4,-6-2-6,-1-3 10,-18 4-3,0-1-5,0 0-1,-5 1 1,1-2 0,-8-2 2,-5 3-1,-3 2 2,-1-1-5,-12 1 18,-4-3-8,-3 2 0,-2-1-4,-1 2 16,-7-2-14,1 1-1,-16 1-1,22-3 6,-12 1 5,-10 2-4,0 0 1,31-3-4,-31 3 4,0 0-3,18 0-3,-18 0 3,0 0-5,0 0-4,14-4 4,-14 4-3,0 0 2,0 0-4,0 0-3,0 0-8,0 0-2,12-3 6,-12 3-3,0 0-2,0 0-2,0 0 2,0 0 5,0 0-15,0 0 6,0 0 1,0 0-5,0 0 1,0 0 2,0 0-12,0 0 8,0 0 7,0 0-8,0 0-22,0 0-13,0 0-27,0 0-32,0 0-42,0 0-54,0 0-64,0 0-78,0 0-246,0 0-627,-53 10 278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7:23.5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D12E3B0-79B9-453A-8CD9-539281003859}" emma:medium="tactile" emma:mode="ink">
          <msink:context xmlns:msink="http://schemas.microsoft.com/ink/2010/main" type="writingRegion" rotatedBoundingBox="11571,3692 21894,3250 22013,6049 11690,6490"/>
        </emma:interpretation>
      </emma:emma>
    </inkml:annotationXML>
    <inkml:traceGroup>
      <inkml:annotationXML>
        <emma:emma xmlns:emma="http://www.w3.org/2003/04/emma" version="1.0">
          <emma:interpretation id="{7C108613-C9CE-447A-95D0-99E542D6A8EA}" emma:medium="tactile" emma:mode="ink">
            <msink:context xmlns:msink="http://schemas.microsoft.com/ink/2010/main" type="paragraph" rotatedBoundingBox="11571,3692 21894,3250 22013,6049 11690,64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478303-91CC-4679-AD7F-D744E5438AFE}" emma:medium="tactile" emma:mode="ink">
              <msink:context xmlns:msink="http://schemas.microsoft.com/ink/2010/main" type="line" rotatedBoundingBox="11571,3692 21894,3250 22013,6049 11690,6490"/>
            </emma:interpretation>
          </emma:emma>
        </inkml:annotationXML>
        <inkml:traceGroup>
          <inkml:annotationXML>
            <emma:emma xmlns:emma="http://www.w3.org/2003/04/emma" version="1.0">
              <emma:interpretation id="{A039D8B7-6A35-426C-AE43-91D0E6090828}" emma:medium="tactile" emma:mode="ink">
                <msink:context xmlns:msink="http://schemas.microsoft.com/ink/2010/main" type="inkWord" rotatedBoundingBox="11439,4141 15475,3346 15947,5746 11912,6541"/>
              </emma:interpretation>
              <emma:one-of disjunction-type="recognition" id="oneOf0">
                <emma:interpretation id="interp0" emma:lang="en-IN" emma:confidence="0">
                  <emma:literal>afraid.</emma:literal>
                </emma:interpretation>
                <emma:interpretation id="interp1" emma:lang="en-IN" emma:confidence="0">
                  <emma:literal>afraid,</emma:literal>
                </emma:interpretation>
                <emma:interpretation id="interp2" emma:lang="en-IN" emma:confidence="0">
                  <emma:literal>"frosty</emma:literal>
                </emma:interpretation>
                <emma:interpretation id="interp3" emma:lang="en-IN" emma:confidence="0">
                  <emma:literal>"fairy</emma:literal>
                </emma:interpretation>
                <emma:interpretation id="interp4" emma:lang="en-IN" emma:confidence="0">
                  <emma:literal>"fair.</emma:literal>
                </emma:interpretation>
              </emma:one-of>
            </emma:emma>
          </inkml:annotationXML>
          <inkml:trace contextRef="#ctx0" brushRef="#br0">11811 5362 2,'0'0'24,"0"0"-5,0 0-22,0 0-4,0 0-9,0 0 4</inkml:trace>
          <inkml:trace contextRef="#ctx0" brushRef="#br0" timeOffset="27557.7958">10266 4552 5,'0'0'18,"0"0"-5,0 0-8,0 0 4,0 0-8,0 0 0,0 0-2,0 0-2,0 0-5,0 0 7,0 0-2,0 0 3,0 0 6,0 0 6,0 0 7,0 0 1,0 0 8,0 0-2,0 0 1,0 0 12,0 0-10,0 0-5,0 0 2,0 0 0,0 0 5,0 0-4,0 0-6,0 0 4,0 0-8,0 0-3,0 0-3,18 6 0,-18-6 1,0 0-2,0 0-1,0 0-6,0 0 7,0 0 3,0 0-5,0 0 4,-3 17-3,3-17-1,0 0-1,-3 15-4,3-15 0,0 16 4,0-16-1,-2 17-7,2-17 10,-2 22-5,-1-12 2,1 6-1,2-16 0,-2 27-5,2-11 3,-1 0 1,-3 0 1,1 2-11,-2-1 6,3 1 2,-3 0 3,-2-3-11,5 2 6,-1-1-5,0-1 0,1 2-4,-5-3-11,2 3 11,3-1-1,-1-1 0,-1 0 2,3 3 0,1-8-1,0-10-1,0 20 1,0-20 6,0 20-6,0-20 4,-2 18-1,4-9-1,-2-9 6,0 0-8,-2 20 2,2-20 5,-4 9 1,4-9-6,-3 15 6,3-15-1,0 0 8,-5 10-1,5-10-2,0 0 0,-2 15 0,2-15 5,0 0-2,-1 16-3,1-16 10,0 12-1,0-12-9,0 0 1,-6 15 5,6-15 0,0 0-3,-1 15 3,1-15-2,0 0-8,-2 14 7,2-14-1,-3 12-9,3-12 4,-2 16-9,2-16-5,0 14 1,0-14-11,0 18-11,0-18-7,2 20-31,1-12-79,-3-8 35</inkml:trace>
          <inkml:trace contextRef="#ctx0" brushRef="#br0" timeOffset="27875.6131">10129 5510 46,'0'0'41,"0"0"-2,0 0 0,-10 7-8,10-7 8,0 0-10,0 0-3,0 0 1,-2 15-7,2-15-3,0 0 1,0 0 1,-2 14 1,2-14-5,0 0-5,0 14 0,0-14-10,-5 12 4,5-12-1,4 16-7,-4-16 5,0 20-1,0-20-8,1 17-8,-1-17-4,2 18 2,-2-18 2,0 11 7,0-11 6,2 15-3,-2-15 7,0 0-2,-9 17-1,9-17 16,-7 7 5,7-7 1,0 0-2,-5 13 3,5-13 3,-7 8-4,7-8-2,-10 7 3,10-7 0,0 0 2,0 0-3,0 0-3,-12 4-2,12-4 0,0 0-5,0 0-3,0 0 5,0 0-22,0 0-21,0 0-74,0 0-113,0 0 50</inkml:trace>
          <inkml:trace contextRef="#ctx0" brushRef="#br0" timeOffset="30377.7365">10732 4643 14,'5'-11'110,"-5"11"-18,0 0-7,0 0-9,0 0-8,0 0 2,0 0-10,0 0 3,0 0-2,0 0 3,0 0-2,0 0-9,0 0 3,0 0-1,0 0-5,0 0-2,0 0-5,0 0 3,0 0-6,0 0-11,0 0 4,0 0 2,0 0-4,0 0-1,0 0-1,0 0-6,0 0-1,0 0 2,0 0-5,0 0-20,0 0 15,0 0-1,0 0-4,0 0 5,0 0-1,0 0-5,0 0-2,-5 41 7,5-41-7,-2 17 7,-1-6-2,3-11-1,-4 15 1,4-15 5,-1 18-6,1-18 2,0 17-3,-4-4 5,4-13-6,0 18 3,0-18-2,-1 20 3,1-20 4,0 17-6,-2-7 8,2-10-4,0 0-2,0 23-1,0-23-3,-5 15 4,5-15 0,0 13 1,0-13-8,-2 15 12,2-15-3,-2 11-2,2-11-5,-3 19 2,3-19 0,-2 11-3,2-11 4,0 0-2,0 18 3,0-18-5,0 0 2,-2 13 6,2-13-18,0 0 13,0 0 0,-3 15 1,3-15-2,0 0 1,0 0 0,0 0-3,0 16 0,0-16-2,0 0 3,0 0 1,0 0-11,-2 16 9,2-16-2,0 0 1,0 0-2,-1 10 4,1-10-13,0 0 9,0 0 0,0 0 1,0 0-1,0 0-1,3 17-3,-3-17-1,0 0 3,0 0-2,0 0 4,0 0-1,0 0 1,0 0-4,0 14 1,0-14-2,0 0 6,0 0-4,3 9 2,-3-9-9,0 0 7,0 0 3,0 0-3,0 14 0,0-14-2,0 0 3,2 16 1,-2-16 1,0 0-3,5 9-1,-5-9 2,0 0 2,0 0 0,0 0 2,0 0-2,2 15 0,-2-15-3,0 0 3,0 0 0,0 0 1,0 0 3,0 0-2,0 0 5,0 0-2,0 0 0,0 0 0,0 0 3,0 0-6,0 0 3,0 0 0,0 12-1,0-12 0,0 0 2,0 0 8,0 0 7,0 0 2,0 0 11,0 0-4,0 0 6,0 0-5,0 0-2,0 0 0,0 0-7,0 0-4,0 0 1,0 0-2,-36-19-1,36 19-4,-17-8 0,17 8-1,-14-8-4,14 8-1,-15-6 2,15 6-2,-17-4-3,17 4 4,-15-3-4,15 3-3,-16-7 2,16 7-5,-12-3 5,12 3-1,0 0-4,-17-6 3,17 6-1,-10-2-1,10 2 0,0 0-2,-15-1 5,15 1-3,0 0-1,0 0 3,-26 0 0,26 0-4,0 0 1,-17 0 1,17 0 0,-14 1-3,14-1 3,0 0-1,-19 2-1,19-2-2,-18 4-2,9-2 3,9-2 1,-19 3 3,7-1 5,12-2-9,0 0 2,-22 1-2,22-1 3,-14 4 2,14-4 2,-15 1-4,15-1 1,-12 2 0,12-2-2,0 0-2,-20 2 3,20-2-2,0 0 1,0 0-2,-17-4 2,17 4-3,0 0 4,0 0 1,0 0-2,0 0 2,0 0 1,-16-1-2,16 1 1,0 0-4,0 0 3,0 0-4,0 0 4,0 0 0,0 0 1,0 0-2,-20 0 2,20 0-4,0 0-1,-14-4 0,14 4 3,0 0 0,0 0-1,-12-3-1,12 3 2,0 0-5,0 0-3,0 0 0,0 0-1,0 0-1,0 0 0,-20 2-1,20-2-4,0 0-1,0 0 2,0 0-1,0 0-1,0 0-2,0 0 1,0 0 0,0 0 0,-16 1-1,16-1 2,0 0-7,0 0 8,0 0-1,0 0 0,0 0 6,0 0-6,0 0 2,0 0 1,0 0-1,0 0 2,0 0-1,0 0-1,0 0-5,0 0 4,0 0 3,0 0-4,0 0 5,0 0-3,0 0 1,0 0-1,0 0-3,0 0-4,0 0 2,0 0-2,0 0-1,0 0 0,0 0-1,0 0-1,0 0 6,0 0-2,0 0 0,0 0 5,0 0 0,0 0-1,0 0 3,0 0 4,0 0-9,0 0 6,0 0-3,33 12-2,-33-12-2,10 5-1,-10-5 6,0 0-2,10 8 2,-10-8 1,14 5 0,-14-5-5,15 3-2,-5 3 7,-10-6-3,16 5-2,-4-4-2,-12-1-4,15 5 19,-6-2-15,-9-3 8,17 3-4,-17-3 12,15 4-5,-15-4 3,16 0-4,-16 0 8,13 2-8,-13-2 5,0 0 2,21-2 0,-21 2-1,15-1-2,-15 1 10,15 0-3,-15 0 1,0 0-11,19-3 2,-19 3 5,14-3 1,-14 3 2,0 0 3,22-1-4,-22 1-5,14 0 0,-14 0 3,15 0 3,-15 0-2,15-2-4,-15 2 7,0 0 5,18 2-14,-18-2 10,10 1-11,-10-1 10,0 0-1,0 0-3,15 0 4,-15 0 4,0 0-8,0 0-4,19 0 3,-19 0 6,0 0-1,15 3-1,-15-3 1,0 0-4,17 3 1,-17-3 4,0 0-1,16 0-3,-16 0 1,8 3 5,-8-3-3,0 0-13,19 0 5,-19 0 9,0 0-7,19 2 4,-19-2 2,12 1-2,-12-1 3,0 0 0,15 3-5,-15-3-3,0 0 1,16 0 3,-16 0 0,0 0 2,13 4 0,-13-4-5,0 0 5,0 0 3,11 1 5,-11-1-4,0 0-4,0 0 5,0 0-5,0 0-4,0 0 4,0 0 4,0 0-1,0 0-7,0 0-10,0 0 19,0 0 4,0 0-9,0 0-2,0 0-1,0 0 8,0 0-2,0 0-6,0 0 7,0 0-1,0 0-2,0 0-2,0 0 3,0 0-5,0 0-9,0 0 15,0 0 2,0 0 0,0 0-3,0 0-5,0 0 5,0 0 3,0 0-3,0 0-6,0 0 1,0 0 7,0 0-5,0 0 3,0 0 3,0 0-6,0 0 3,0 0 12,0 0-16,0 0 7,0 0-1,0 0 1,0 0-4,0 0-6,10-13 6,-10 13 1,0 0-2,0 0-4,0 0 9,0-18 0,0 18-1,0 0-1,3-15-1,-3 15 2,0-16-6,0 16-2,-3-17 3,3 17-2,3-17 9,-3 17-13,-3-18 7,3 18-2,0-19 4,-2 8-2,2 11 1,2-20-5,-2 20 3,-2-17-3,2 17 2,0-22 2,0 22-4,0-17 12,0 17-8,0-12-4,0 12-3,0-17 5,0 17 6,2-12-4,-2 12 3,0 0 1,-2-19-8,2 19 4,-2-13-1,2 13-1,0 0-2,0 0 3,0 0 0,0-16 1,0 16-1,0 0-1,0 0 2,0 0-2,0-15-2,0 15 0,0 0 0,0 0 3,0 0 0,0 0 0,0 0 1,0 0-4,0 0 3,0 0-6,0 0-3,0 0-10,0 0-6,2-13-22,-2 13-16,0 0-12,0 0 0,0 0 0,0 0-2,0 0-7,0 0-21,0 0-56,0 0-172,0 0 77</inkml:trace>
          <inkml:trace contextRef="#ctx0" brushRef="#br0" timeOffset="31166.7928">10653 4622 1,'0'0'59,"0"0"-8,0 0-6,0 0 3,0 0 1,0 0-4,0 0-6,0 0 2,0 0 3,0 0-8,0 0 2,0 0-3,0 0-5,0 0-6,0 0 2,0 0-5,0 0-5,0 0-16,0 0-6,0 0-11,0 0-14,0 0-29,0 0-29,0 0-97,19-25 42</inkml:trace>
          <inkml:trace contextRef="#ctx0" brushRef="#br0" timeOffset="-81257.5419">9591 3033 146,'0'-13'209,"0"13"-10,0 0-12,2-18-7,-2 18-6,1-11-11,-1 11 6,0 0-11,4-15-11,-4 15-13,0 0-13,0-19-14,3 13-7,-3 6-14,4-14-7,-4 14-6,1-14-9,3 7-7,-4 7-5,7-16 1,-7 16-7,8-14-2,-3 9-7,-5 5-3,16-17-5,-8 6-3,6 3 0,-4 1 0,9-3-5,-2 2-5,0 3-3,5-2-2,-1-1 1,1 4-4,-5 0 0,4 0-1,-3 3 2,13 1-2,-12 5-1,0-4-2,-1 3-2,0 1 3,-10 3-4,9-1 1,-7 3 0,-6-1 0,-2 3 0,-2 8-1,-6-2 2,-4 0-2,-5 10 4,-4-1-2,-5-1 3,-10 5 1,0 3-3,8-9 2,-6 3-2,8-5-3,0-1 2,-3-6-1,4 8 3,1-6-1,-2 0-1,7-6-1,2 4 2,1-4-2,0-4 4,6 3 3,-1-4-1,1-2 1,8-5 3,-14 8 3,14-8 1,-7 10-3,7-10 7,0 0 0,-6 7 2,6-7 2,0 0 5,0 0-9,0 0-3,47-5 1,-23 2-1,4-2-5,6-1 3,3 0-15,-3-1-20,1 2-25,-1 1-31,0-2-41,-2 5-40,15-4-46,-1 2-49,-12-6-175,-3 2-464,1 1 206</inkml:trace>
          <inkml:trace contextRef="#ctx0" brushRef="#br0" timeOffset="-90119.8369">10448 3300 33,'0'0'78,"0"0"-2,0 0-14,0 0 0,0 0-2,0 0-8,-15 0-7,15 0-1,0 0 2,0 0-4,0 0 4,0 0 1,0 0-3,-19 0-5,19 0 0,0 0 0,0 0 3,0 0-13,0 0 3,0 0 10,0 0-14,0 0 9,0 0-6,0 0 2,0 0-2,0 0 9,0 0-1,0 0 3,0 0-8,0 0 19,0 0 0,0 0 3,0 0 5,0 0-2,0 0 0,0 0 2,0 0-1,0 0 3,0 0-7,0 0 0,0 0-3,0 0 2,0 0-3,0 0-4,0 0-7,0 0 1,0 0-6,0 0-3,0 0-5,0 0 0,0 0-2,0 0-4,0 0-1,29-17-4,-29 17-1,0 0-2,16-5-3,-16 5-2,12-6 2,-12 6 0,12-7-4,-12 7 3,13-6 1,-3 1-2,-10 5 1,19-7 5,-12 2 0,-7 5 7,15-10-1,-15 10 0,19-2-1,-7-3-3,-3 0 0,-1 1 6,-8 4-2,23-10-1,-15 4-1,1 5-2,-9 1-3,18-7 1,-7 6 3,-11 1 3,17-9-7,-10 3-2,-7 6-1,22-7 0,-9 2-3,-13 5-1,23-1 0,-15-4 2,2 4-3,-10 1 4,29-8-2,-15 5-1,1-3 1,-4 1 2,7 2 0,-6-1 0,7-4 2,-3 3-3,-1 0 22,2 3 1,-3-8-3,6 7 0,-3-7-3,-3 5-2,3 0 1,-3 2-1,1-5 0,-3 5-3,3-3-3,-3-1 1,4 3-7,-3-1 3,3-1-1,-1 0-2,-5-1 1,7 1-2,-5 0-3,-1 3-3,2-2 2,-4-3 2,11 1-3,-6-1-2,-4 3 2,4 1 1,1-5 2,2 2-1,-3-2-2,1 2-2,1 0 2,-1-1 6,-5 3-7,2-3-1,2 0 4,3 0-2,-2 0 1,1 0-3,4 0 1,-4-2-1,1 2 8,-2-1-7,2 1 0,-1 2 0,-1-4 4,4 1-2,-4 1-1,2 0-3,-1 1 1,1-2 3,-2 0-4,4 4-5,-2-3 0,0-2 2,-2 2 4,4 1-4,-2 1 2,-1-3 0,-1 3 0,2-5-1,4 7 1,-6-5-1,0 5 1,1-1-2,-8 1 1,8-3 1,-1 1 1,0-4 3,-3 7 0,4-2-5,-1-3 8,-5 3-2,2-2 3,-2 3 2,4-2 5,-5 1-1,-9 5 7,24-10-17,-13 7 11,-2-2 0,1-2-5,1 2 4,-11 5-4,17-7 1,-9 1-2,-8 6 3,16-5-1,-16 5 2,13-5 2,-13 5-10,10-7 12,-10 7-2,0 0-2,12-5 1,-12 5-2,0 0 2,0 0-3,7-8-7,-7 8 1,0 0 1,0 0 3,0 0-4,0 0 3,0 0 1,9-5-8,-9 5 0,0 0 0,0 0-8,0 0 11,0 0 6,0 0-13,0 0 6,0 0 0,0 0 0,0 0-15,0 0 15,0 0-2,0 0-1,0 0-1,0 0 2,0 0 0,0 0 3,0 0-6,0 0-2,0 0 1,0 0 4,0 0 0,0 0-2,0 0-2,0 0 1,0 0-1,0 0 3,0 0-1,0 0 0,0 0-4,0 0 3,0 0-3,0 0 7,0 0-7,0 0 3,0 0-1,0 0 6,0 0-10,0 0 7,0 0-2,0 0-2,0 0-6,0 0-7,0 0-13,0 0-5,0 0-6,0 0-10,0 0-13,0 0-9,0 0-12,0 0-14,0 0-21,0 0-21,0 0-28,0 0-46,0 0-40,0 0-211,-43 0-502,26-2 222</inkml:trace>
          <inkml:trace contextRef="#ctx0" brushRef="#br0" timeOffset="-79681.9461">13101 3374 182,'7'-11'186,"-7"11"-14,8-7-2,-8 7-4,9-7-7,-9 7-9,13-6-6,-13 6-12,9-7-6,-9 7-9,0 0-14,10-5-7,-10 5-12,0 0-9,0 0-6,0 0-10,0 0-6,0 0-5,0 0-8,0 0-3,0 0 1,0 0-2,0 0-6,10 18-2,-10-18-4,0 0-3,0 22-3,-3-10-3,3-12 5,-3 20-10,3-20 6,-4 19-4,2-7-5,2-12 2,2 21-3,-2-8 1,0-13 0,0 20-1,0-8 2,0-12-1,4 16 2,-3-5-2,-1-11 1,5 17-3,-1-13 3,4 8-2,1-6 1,5-4-4,4 6 3,1-1-2,10-1 4,0-4-2,4-1-1,-3-1-1,1-1 2,-2 1-1,-7-3-2,-3-1 3,2-1 4,-1 1-6,-1-3-2,-4 0-2,4-3 4,-4 0 2,1-1 2,-4-1 3,3-1 5,-1 0 2,-2-4 4,-2 9 8,5-8 2,-3 5-1,-3 5 5,-1-1 2,1 0 2,-2-4 2,-7 11 2,10-10-3,0 7-8,-10 3 0,5-8-5,-5 8 5,0 0-16,11-12 8,-11 12-10,0 0-2,0 0 1,0 0-5,0 0 2,0 0-7,-11 51 8,8-34-4,-2-1 2,3 4-7,-3 3 3,-2 4 0,2 4 5,-2-4 23,0-1-3,1 0-6,-1 16-25,-2-10-29,2-3-43,-1 3-44,-1 9-61,1-10-58,-3 9-263,1-12-539,2 2 238</inkml:trace>
          <inkml:trace contextRef="#ctx0" brushRef="#br0" timeOffset="-80513.3509">12078 1882 155,'0'-13'161,"0"13"-11,3-13-12,-3 13-10,0 0-12,0-19-11,0 19-12,5-8-5,-5 8 2,12-12 1,-12 12-16,14-9-11,-6 5-4,3 1-7,-11 3-4,27-8 1,-10 3-3,0 2-4,2 1-6,-2 0-3,0-2-6,2 4-4,-2 4 1,3-3-4,-2 0-4,0 4 3,-1 0 0,-1-1-6,-6 1 3,-1 2-9,-3-3 1,3 4 2,-9-8-6,7 15 14,-7-15-10,0 19-4,0-19 4,-10 15-8,3-6 5,-7 5-2,0-4-1,-1 0 0,5 3-1,-2-6 2,2 0 3,1 2-1,9-9-5,-14 9 2,9-2-1,5-7-3,0 0 0,-8 15-2,8-15 3,0 0-4,12 19 3,-4-13 6,8 2-1,-1 3-2,2-1 1,2 0-2,-2-3-1,2 1 1,1 3-1,1-2 1,-6 1-2,2-2 4,-2 0-4,-1 2-3,-5-1 2,1-3 0,-3 1 3,1-3-2,-1 3 2,-7-7-1,9 15-3,-4-10 6,-5-5-5,1 13 1,-1-13 3,0 0 3,-11 24-3,5-20 2,-4 8-2,-2 0 2,-1-4-4,-5 4 1,3-1-4,-5-1-17,3 0-18,-2 2-22,0-3-11,0 2-21,-1-2-30,3 1-21,1-1-124,-3 2-288,2 2 127</inkml:trace>
          <inkml:trace contextRef="#ctx0" brushRef="#br0" timeOffset="-88620.929">12074 2627 40,'0'0'90,"0"0"-7,0 0 1,0 0-1,11 3 6,-11-3-5,0 0-5,0 0 12,0 0-31,0 0-8,0 0-3,0 0 4,0 0-11,0 0-4,0 0 3,0 0 3,0 0 0,0 0-2,0 0 6,0 0-1,0 0-1,0 0 3,0 0-1,0 0 1,0 16 4,0-16-2,0 0 0,0 0 3,0 0 4,0 0-6,0 0 0,0 0-4,0 0 2,0 0-1,0 0-2,0 0-4,0 0-1,0 0-6,5 9 1,-5-9-5,0 0-1,0 0-1,0 0-4,0 0-1,0 0-2,7 9-1,-7-9-2,0 0 0,0 0-3,0 0 0,0 0-3,0 0 0,8 7-2,-8-7 0,0 0-3,0 0 1,0 0-3,0 0 1,0 0-2,0 0-1,0 0 2,0 0-2,0 0-2,0 0 0,0 0-3,0 0 1,0 0-2,0 0-2,0 0 1,0 0 1,0 0 5,0 0-8,0 0 1,0 0 1,10 4-2,-10-4 2,0 0-1,0 0 0,0 0 2,0 0-1,0 0-1,0 0 1,0 0 5,0 0-3,0 0 1,0 0 1,0 0-2,0 0 0,0 0 1,0 0-2,0 0 1,0 0 4,0 0-4,0 0-1,0 0 3,14-15 1,-14 15-2,0 0 3,0 0 3,0 0 6,10-8 11,-10 8 3,0 0 5,0 0 4,0 0 3,0 0 3,10-4 1,-10 4-7,0 0 0,0 0-1,0 0-5,0 0-4,0 0-2,0 0-3,0 0 0,0 0-3,0 0-5,0 0 1,0 0-4,0 0 1,0 0 0,0 0-2,0 0-2,0 0-3,0 0 2,0 0-1,0 0-3,0 0 2,0 0-4,0 0 7,0 0-6,0 0 3,0 0-3,0 0 1,0 0-3,12 13 7,-12-13-5,0 0 3,4 14-2,-4-14-1,3 8 2,-3-8 0,2 13 0,-2-13 7,7 12-4,-7-12 1,5 15 2,-2-10-5,-3-5 5,5 12-1,-5-12-2,6 16 2,-3-8-2,-3-8 0,5 12-1,-5-12 4,7 12-3,-4-3 0,-3-9-5,5 11 5,-5-11-3,7 12 1,-7-12 1,4 13-1,-4-13-1,5 12 1,-2-7-1,-3-5 0,5 10-1,-5-10 3,6 12-1,-6-12 0,3 11 1,-3-11-3,7 10 4,-7-10-1,8 13 2,-3-3 2,-5-10 0,14 7 0,-9-1-2,-5-6 3,12 12-3,-8-5 0,-4-7-1,12 9-1,-12-9 1,8 11 2,-1-7-5,-7-4 3,10 12-4,-3-7 2,-7-5-2,12 13-1,-4-8 1,-8-5 6,11 9-5,-4-5-2,-7-4-1,12 13 2,-7-7-2,-5-6 0,12 11 10,-7-5-6,-5-6-3,8 12 0,-8-12-2,9 12 3,-2-7-2,-7-5 6,10 13-6,-3-7 2,0 0 0,-7-6-3,8 16 4,-1-10 1,-2 5 2,-5-11 0,12 14-2,-5-7 0,1 1-2,-8-8 7,12 16-5,-3-8-1,-2 0-1,0 0 0,-2 0 5,5 2-1,-2-4-1,1 2 1,-2 1 5,1-3 0,-1 7 0,2-5-3,-2 2 1,3-4 0,-3 1-2,-7-7 0,12 17-3,-6-10 3,3 2 0,-1 3-2,-1-5-2,0 1 2,2 1 0,-2-2-2,-7-7 3,11 17 1,-4-10 2,-7-7-1,16 16-4,-9-12-1,-2 5 4,-5-9-1,10 8-2,-10-8 3,8 7-6,-8-7 0,11 12 1,-6-4 0,-5-8 2,0 0 6,12 12-7,-12-12 1,0 0 1,13 9 5,-13-9 2,9 11 3,-9-11 4,10 9 0,-10-9 8,9 8-16,-1-4 2,-8-4 2,0 0-1,7 16-1,-7-16-3,10 11-5,-10-11 11,9 14-9,-9-14 1,3 7-2,-3-7 0,9 11 3,-4-2-1,-5-9 0,10 8 9,-3-3 0,-7-5 8,12 11-7,-12-11 3,9 11-9,-9-11 0,6 4 0,-6-4 12,0 0-7,9 9-4,-9-9-20,0 0-21,0 0-24,0 0-26,0 0-37,0 0-38,0 0-41,0 0-35,0 0-27,0 0-30,-46-17-189,46 17-516,-22-5 229</inkml:trace>
        </inkml:traceGroup>
        <inkml:traceGroup>
          <inkml:annotationXML>
            <emma:emma xmlns:emma="http://www.w3.org/2003/04/emma" version="1.0">
              <emma:interpretation id="{E79B3DC1-8BE6-4E9E-B089-65F3C01D686F}" emma:medium="tactile" emma:mode="ink">
                <msink:context xmlns:msink="http://schemas.microsoft.com/ink/2010/main" type="inkWord" rotatedBoundingBox="17224,4380 21688,3528 22061,5483 17597,6335"/>
              </emma:interpretation>
              <emma:one-of disjunction-type="recognition" id="oneOf1">
                <emma:interpretation id="interp5" emma:lang="en-IN" emma:confidence="0">
                  <emma:literal>star</emma:literal>
                </emma:interpretation>
                <emma:interpretation id="interp6" emma:lang="en-IN" emma:confidence="0">
                  <emma:literal>stop</emma:literal>
                </emma:interpretation>
                <emma:interpretation id="interp7" emma:lang="en-IN" emma:confidence="0">
                  <emma:literal>"to</emma:literal>
                </emma:interpretation>
                <emma:interpretation id="interp8" emma:lang="en-IN" emma:confidence="0">
                  <emma:literal>stow</emma:literal>
                </emma:interpretation>
                <emma:interpretation id="interp9" emma:lang="en-IN" emma:confidence="0">
                  <emma:literal>stool</emma:literal>
                </emma:interpretation>
              </emma:one-of>
            </emma:emma>
          </inkml:annotationXML>
          <inkml:trace contextRef="#ctx0" brushRef="#br0" timeOffset="-74635.5967">16119 3290 83,'0'0'137,"0"0"0,0 0 3,0 0-13,0 0-5,0 0 2,1-18-5,-1 18-5,0 0-5,0 0-4,0 0-8,0 0-3,0 0 2,0 0-7,0 0-3,0 0-4,0 0-3,0 0 3,0 0-3,0 0 1,0 0 0,0 0-4,0 0 4,0 0 3,0 0-6,0 0-5,0 0-1,0 0-2,0 0-3,0 0-1,0 0 1,0 0-6,0 0 1,0 0-1,0 0-7,5-12 3,-5 12-1,0 0-5,0 0 0,0 0-4,0 0 1,0 0 7,0 0 2,0 0-1,0 0-3,0 0 2,0 0 5,0 0-5,0 0 7,0 0-1,0 0-7,0 0 6,0 0 3,0 0-13,0 0 2,0 0-1,0 0-3,0 0 1,0 0-12,0 0-7,0 0 7,0 0-11,0 0-4,0 0 4,0 0-6,0 0 4,0 0-1,0 0-10,0 0 2,0 0 0,0 0-5,0 0-3,0 0 10,0 0-10,0 0 0,0 0 5,0 0-8,0 0-16,0 0 17,0 0-5,0 0 4,0 0-1,0 0 3,0 0-11,0 0 7,0 0 2,0 0 3,0 0-2,0 0-1,0 0-2,0 0-1,0 0 0,0 0 2,0 0 2,0 0-4,0 0 4,0 0-7,0 0 6,0 0 0,0 0-7,0 0 2,0 0 0,0 0 3,0 0-11,0 0-1,0 0 5,0 0 3,0 0 3,0 0 0,0 0-4,0 0 10,0 0-7,0 0-2,0 0-7,0 0 11,23 5-9,-23-5 8,0 0-2,0 0-1,0 0 4,13 13 3,-13-13-10,11 5 3,-11-5 8,11 7-3,-5-1-3,-6-6-2,13 7-3,-6 2 10,-7-9 1,12 4-5,-12-4 2,10 10 3,-10-10-1,7 5-6,-7-5 1,0 0 2,10 9-5,-10-9 3,0 0 5,7 9-4,-7-9-2,0 0 2,7 6-7,-7-6 7,0 0 2,0 0-11,9 13 9,-9-13 4,0 0-1,6 6-4,-6-6 6,9 10-3,-9-10-6,8 7 6,-8-7-1,12 8 1,-12-8-3,9 5-4,-9-5 1,9 15 2,-3-11 5,-6-4-1,9 11-1,-2-5 3,-7-6-9,12 15 9,-7-6-4,0-1 0,-5-8 4,14 15 2,-6-7-10,1 0 3,-1 1 1,-1-3-3,2 3 3,-3-4 3,3 3-3,3-1 5,-2 6-2,-1-7-4,-2 4 1,1-2 0,4 3-1,-3-7 3,-1 8-5,1-5-1,4 2 6,-4 1-2,-1 0-7,-1 2 8,5-5 4,-3 1 0,-1 2-1,6-2-14,-4 5 9,-1-4-2,4-1 0,-1 2 9,-1 1-8,-1-1 14,0-3-16,2 3 6,-3 0 1,2-3 3,3 1 8,-5 1-14,1-2-8,-2 1 18,3 2-9,-3-1-7,-1-3 2,2 2-2,-9-8 5,15 14 3,-6-6-4,1-3-2,-3 3 6,1 0-5,-8-8 0,14 12 4,-6-7-7,3 2 10,-6-1-2,-5-6-3,13 12-5,-7-6 6,2-1 5,-1 2 2,-7-7-9,15 13 12,-8-6-10,-7-7 3,12 10-5,-5-4 2,-2 1 3,4-2-4,-9-5-5,13 15 5,-6-9 2,-2 1 1,2 0-7,-7-7 19,12 9-17,-5 0 8,-7-9-7,12 10 2,-5-5-4,-7-5 6,13 10-2,-6-5-6,-7-5 7,10 9 9,-3-3-15,-7-6 5,14 10-1,-7-2 1,-7-8 0,10 8-1,-3-4 0,-7-4-1,12 12 1,-12-12 2,10 8-2,-2-5-2,-8-3 7,14 6-8,-9 1 5,-5-7 1,9 8-5,-9-8 13,0 0-10,10 7 4,-10-7-1,0 0 1,12 5-2,-12-5 0,0 0-4,0 0 2,0 0 2,0 0-4,9 4 1,-9-4-5,0 0 1,0 0 7,0 0 2,0 0-2,0 0 1,0 0-2,0 0-7,0 0 5,6 8 2,-6-8-8,0 0 8,0 0 2,0 0-4,0 0 5,0 0-7,0 0 6,0 0-6,0 0 1,0 0 4,0 0-2,0 0 0,0 0 1,0 0 7,0 0-6,0 0-4,0 0 7,0 0 1,0 0 0,0 0 0,0 0-1,0 0-2,0 0 2,0 0-5,0 0 2,0 0 0,0 0 0,0 0 2,0 0 1,0 0-8,0 0 1,0 0 6,0 0-2,0 0 5,0 0-5,0 0-2,0 0 6,0 0-9,0 0 1,0 0 4,0 0-5,0 0-2,0 0 8,0 0-1,0 0 3,0 0-4,0 0 2,0 0-3,0 0 0,0 0-5,0 0 11,0 0-4,0 0-2,0 0 6,0 0-7,0 0-4,0 0 7,0 0-6,0 0 6,0 0-2,0 0-2,0 0 3,0 0 5,0 0-11,0 0 10,0 0-5,0 0 6,0 0-8,0 0 5,0 0-3,0 0 6,0 0-1,0 0-3,0 0 1,0 0 0,0 0-5,0 0 8,0 0-8,0 0 7,0 0-3,0 0 0,0 0 1,0 0-6,0 0 6,0 0 3,0 0-9,0 0 5,0 0-1,0 0 4,0 0-8,0 0 7,0 0 1,0 0-1,0 0-5,0 0 0,0 0 1,0 0-4,0 0-1,0 0 9,0 0-5,0 0 3,0 0-6,0 0 5,0 0-3,0 0 5,0 0 0,0 0-2,0 0 2,0 0-4,0 0 2,0 0-4,0 0-3,0 0 3,0 0 5,0 0 1,0 0-1,0 0-2,0 0-6,0 0 7,0 0-3,0 0 5,0 0-2,0 0 0,0 0 0,0 0-7,0 0 0,0 0 7,0 0-3,0 0 1,0 0 0,0 0 3,0 0-1,0 0-2,0 0 1,0 0 0,0 0-3,0 0-6,0 0 7,0 0-1,0 0 2,0 0-1,0 0-1,0 0 14,0 0-9,0 0-10,0 0 6,0 0 2,0 0 1,0 0 3,0 0-7,0 0-2,0 0 3,0 0 17,0 0-15,0 0 0,0 0 3,0 0 0,0 0-6,0 0 2,0 0 2,0 0-1,0 0-1,0 0-1,0 0 2,0 0 3,0 0-8,0 0 14,0 0-7,0 0-5,0 0 6,0 0-1,0 0-5,0 0 12,0 0-15,0 0 4,0 0-2,0 0 1,0 0 1,0 0 3,0 0-10,0 0 0,0 0-5,0 0-8,0 0 5,0 0-2,0 0-4,0 0 3,0 0-1,0 0 3,0 0-10,0 0 6,0 0-4,0 0-3,0 0 12,0 0-1,0 0-5,0 0 6,0 0 8,0 0-10,0 0 4,0 0-2,0 0 3,0 0 1,0 0 3,0 0-4,0 0 4,0 0-5,0 0 6,0 0 1,0 0 0,0 0 2,0 0 1,0 0-3,0 0 3,0 0 3,0 0-6,0 0 0,0 0 2,0 0 3,0 0-8,0 0 8,0 0-3,0 0 4,0 0-1,0 0 0,0 0 6,0 0 0,0 0-6,0 0 1,0 0-4,0 0 0,0 0 1,0 0 5,0 0 1,0 0-3,0 0 1,0 0 2,0 0 6,0 0-12,0 0 6,0 0 0,0 0 7,0 0-6,0 0-12,0 0 10,0 0 0,0 0-2,0 0-1,0 0-1,0 0 13,0 0-10,0 0-7,0 0 8,0 0-3,0 0 0,0 0 1,0 0 4,0 0-3,0 0-3,0 0-5,0 0 2,0 0 0,0 0 0,0 0 5,0 0-12,0 0 3,0 0-5,0 0 4,0 0 1,0 0-9,0 0 6,0 0 3,0 0 2,0 0-2,0 0 14,0 0-11,0 0-1,0 0-5,0 0 4,0 0 0,0 0 3,0 0-3,0 0 4,0 0-2,0 0 6,0 0 0,0 0-3,0 0 5,0 0-2,0 0 4,0 0-8,0 0-2,0 0 7,0 0-3,0 0 4,0 0-2,0 0 3,0 0 2,0 0-1,0 0-3,0 0-1,0 0 4,0 0-1,0 0 0,0 0 3,0 0-9,0 0 4,0 0-2,0 0 0,0 0 3,0 0 3,0 0 2,0 0-7,0 0 2,0 0-3,0 0 7,0 0-4,0 0 0,0 0 1,0 0 0,0 0 1,0 0 12,0 0-17,0 0-3,0 0 8,0 0-1,0 0 0,0 0-4,0 0 5,0 0 0,0 0-1,0 0 0,0 0-4,0 0 2,0 0 3,0 0 1,0 0-5,0 0 0,0 0 2,0 0 0,0 0 2,0 0 2,0 0-4,0 0 7,0 0-6,0 0-4,0 0-2,0 0 1,0 0 3,0 0 2,0 0-6,0 0-1,0 0-16,0 0-13,0 0 0,16-16-16,-16 16-9,19-6 0,-11 4-17,-8 2-11,26-7-14,-16 6-5,-10 1-12,22-4-9,-22 4-1,21 0-1,-11-3-5,-10 3-6,17 3-8,-17-3 5,22 2-8,-13 0 5,4-1-1,-13-1-12,17 3-124,-17-3-308,21 0 136</inkml:trace>
          <inkml:trace contextRef="#ctx0" brushRef="#br0" timeOffset="-74022.268">17164 4134 2,'0'0'85,"0"0"-12,0 0 0,0 0-9,0 0-4,0 0 0,0 0-7,0 0 4,0 0-13,0 0-6,0 0-1,0 0-1,0 0-7,0 0 3,0 0-4,0 0-5,0 0 6,0 0-8,0 0-2,0 0 6,0 0 1,0 0-2,0 0 0,0 0-15,0 0 5,0 0 17,0 0-9,0 0-5,0 0 5,0 0 9,0 0-5,0 0 5,0 0 0,0 0-3,0 0 8,0 0-3,0 0-7,0 0 12,0 0 5,0 0 2,0 0-7,0 0-1,0 0-4,41 3 3,-41-3 0,0 0-10,0 0-2,13 2 1,-13-2-5,0 0 5,0 0-7,0 0-2,14 1-5,-14-1 1,0 0 7,0 0-9,0 0-1,0 0 0,0 0 0,0 0-5,0 0-4,0 0 6,12 7-13,-12-7-26,0 0-18,0 0-30,0 0-37,0 0-36,0 0-84,0 0-257,0 0 114</inkml:trace>
          <inkml:trace contextRef="#ctx0" brushRef="#br0" timeOffset="-69990.3337">16404 3204 7,'10'-12'10,"4"0"-14,-1-4-2,3 8 1</inkml:trace>
          <inkml:trace contextRef="#ctx0" brushRef="#br0" timeOffset="-64082.4111">15401 2856 108,'0'0'123,"0"0"-10,0 0-15,0 0-8,0 0-6,-15 27-8,10-14-7,0-1-6,1 3-6,-1-1-15,-2 5 2,4-4 2,1-1-4,-1 6 1,1-6-5,7 3-11,-5-6 10,4 3-2,2 0 2,3-5 6,-2-1 4,8 4-3,2-1 6,9 2-2,-2 2 0,1-2 2,4-6-2,4 6-3,1 2 2,-3-7-7,-2 4-4,-4-4-4,-4 1-2,-4-1 1,-2-2-10,-4 0 3,1 0-4,-4-1-3,-8-5 3,14 8-3,-11-3 0,-3-5 1,7 8-2,-7-8 1,0 0-4,3 12 1,-3-12 4,0 0-2,0 0-2,-25 20 1,8-16-1,0 1 2,-4 0-4,-3 0 1,-5 0-4,0 2 1,-3-10-6,1 3-20,-1-4-17,-3 3-27,1-6-13,3 3-26,-3 0-16,4-3-16,1-3-18,6 7-116,-1-14-288,7 7 128</inkml:trace>
          <inkml:trace contextRef="#ctx0" brushRef="#br0" timeOffset="-63890.9428">15371 2972 81,'8'-7'230,"-8"7"-12,7-8-14,-7 8-19,5-6-20,-5 6-19,14-8-11,-14 8-18,18-7-5,-6 2-16,9-2-9,1 3-10,2 0-3,8-4-14,4 4-4,9-5-30,-11 6-35,17-3-34,-3-4-52,3 2-30,0-7-47,-3 2-100,10-5-292,-1 1 129</inkml:trace>
          <inkml:trace contextRef="#ctx0" brushRef="#br0" timeOffset="-69060.2761">16274 3194 21,'0'0'66,"0"0"2,0 0-7,0 0 5,0 0-17,0 0 14,0 0 5,0 0-4,0 0 6,0 0 2,0 0-1,0 0-14,0 0 7,0 0-1,0 0-8,0 0-4,0 0 5,0 0-10,0 0 2,0 0-1,39-14 3,-39 14-6,16-4-8,-6-1 0,-10 5 6,15-8-7,-1 3 2,-4-2-3,2 4-9,-2-2 1,6-3 2,-1 1-6,0-1-2,1 0-1,-1 0-2,2 0-2,-6-1 4,2 0 1,-1 3-3,2-6 0,1 4 5,-1-4-5,0 4 1,-6 0-2,6-3 3,-2 2-3,-4-1-2,6 1-3,-6 1-1,3-1-2,1-2 2,-4 6 3,6-6-4,-6 1 1,-1 2 0,5 1 1,-2-1-3,4-4-1,-4 2 2,4 0 2,0-2-4,1 1-1,-5-1 3,4 4 1,0-5 0,-6 3 0,7 0-3,-1-2 7,-2-2 2,3 5-5,4-2-2,-5-3 3,1 2 0,-3 1-4,7 0 3,-4-1-2,1-2 0,-1 5-3,2-4-1,-1 1 1,-3 1 0,3-1-1,-1-1-1,2 3 1,0-3-3,0-1 1,-1 1 3,-1 2-3,4-2 3,-6-1-2,3 1-1,1 1 0,-3-1-1,-1-2 5,1 6-6,-2-2 3,2-2 3,-1 3-5,-1 0 2,2-1-2,-6 3 1,-3-1 1,2 2-3,2-1 2,1 3-2,-10 5 1,14-13-2,-7 7 0,-1-1-1,-6 7 4,11-9-2,-11 9-1,12-9 0,-12 9 1,8-8-1,-8 8 1,10-6-8,-10 6 8,7-9-3,-7 9 2,0 0 4,12-5-2,-12 5-4,0 0 1,9-7 1,-9 7 1,0 0 0,0 0-4,13-8 3,-13 8-4,0 0 5,11-4-6,-11 4 5,12-3-4,-12 3 1,12-6-6,-12 6-5,13-7-3,-13 7-6,17-8-7,-10 4-6,-7 4-2,21-8 7,-11 1-1,2 1 9,0 1-8,0-1 2,1 3 4,-2-3 6,-3 1-5,4-5 3,-12 10 0,17-8 10,-10 3-1,-7 5-5,14-8-7,-14 8-14,8-12 6,-8 12-6,9-5-11,-9 5 1,7-10 5,-7 10 13,0 0-21,0 0 0,1-12-6,-1 12 4,0 0-2,0 0 0,0 0 4,0 0-6,0 0 1,0 0-2,0 0 0,0 0-2,-13-15-9,13 15-4,0 0-49,0 0-132,0 0 59</inkml:trace>
          <inkml:trace contextRef="#ctx0" brushRef="#br0" timeOffset="-6770.1226">17522 2780 32,'-54'28'131,"-18"12"-4,17-7-6,-15 6-7,16-7-3,-15 12-6,18-12-2,7 7-7,5-2 14,8 3-6,7 0-10,2 7-2,1 0 5,18-1 3,-2 2-7,5 2 1,6 3-1,5 0-4,9-3-2,2-1-8,1-4-8,7 2 0,3-4-3,6 1-8,2-6-1,7 1-7,3-2 2,4-5-4,20 1-1,-22-10-7,7-4 1,1-8 1,23 2-2,-30-8-2,8-6 1,-4-8-5,-2-4-1,2-5 0,-5-12-9,2-1-1,12-14-3,-21 7-1,15-23-5,-8 4-3,-7-9-1,-6 2-1,-13 9-4,5-17 1,-8-1-4,-8 22 0,-4-5-1,-7 0-2,0 2-1,-5 4-1,-5 2 1,-6 0-4,1 1 2,-9-2-4,-4 5 0,-3 4-1,-8 0-4,0 5 2,-4 6-4,-6 1 7,-6 6-12,-6 2-7,-2 5 0,-28 4-3,-4 11-3,-2 11-3,-2-2-13,-2 14-2,-3-1-16,-7 9-19,-34 17-20,3 8-16,47-16-38,-8 5-26,-31 29-166,33-21-380,4 1 169</inkml:trace>
          <inkml:trace contextRef="#ctx0" brushRef="#br0" timeOffset="-67710.3576">17888 2065 26,'0'0'58,"0"0"1,0 0-6,0 0-8,0 0 3,0 0-1,0 0-3,0 0-2,0 0 6,0 0-4,0 0-4,0 0 8,0 0-2,0 0 1,0 0 3,7-8-4,-7 8-2,0 0 10,0 0-6,0 0 1,0 0 3,0 0 2,0 0 0,0 0 2,0 0-4,0 0-8,0 0 6,0 0 0,0 0-7,0 0-1,0 0-5,0 0-3,0 0-6,0 0 3,0 0-2,0 0-9,0 0 5,0 0-4,0 0 0,0 0-3,17 2-4,-17-2 0,0 0-4,0 0 1,0 0 0,0 0-3,0 0 0,0 0-1,0 0 2,0 0 1,0 0-5,12 11 3,-12-11-5,0 0 3,0 0-1,7 9-1,-7-9-4,0 0 1,5 10 8,-5-10-7,7 7 2,-7-7-3,5 9 3,-5-9 2,7 10-3,-7-10 1,8 9-3,-8-9 1,9 6 9,-9-6 5,8 8 8,-8-8-7,14 10-2,-14-10 3,8 7-3,-8-7-2,14 11 2,-14-11 1,9 6-4,-3-1 2,-6-5-6,11 9 4,-5-2 2,-6-7 8,14 5 9,-5 0-8,-9-5 4,13 10-5,-4-6-1,-1 0-4,4 3 3,-1-1-3,-11-6-3,17 7 0,-7-4-5,0 2 3,6 3-2,-8-1-4,4 0 3,3 3-1,-4-6 2,6 3-1,0-2-5,-7 3 2,4-1 0,1-2-1,0 3-1,-1-1-2,-4-2 2,2 0-2,-3 2 3,1-1-4,-1 0 2,4-2 0,-6 4 1,2-3-2,-1 3-4,4-2 1,-3 3 1,-1-2 5,8 1-1,1 1-1,-12-1-4,5-1 3,-1 1 2,3-3 0,1 3 0,-2-1-4,-3 1 1,4 0 3,-3-1-6,1 1 7,5 1-2,-6-1-3,1-2 3,0-1-3,-1 4 3,-1-1-2,3 0 1,-1-3 15,-10-5-4,17 13-1,-12-8 1,2 0-1,-7-5-1,15 13-1,-6-6-2,-9-7-3,17 10 4,-5-7-1,-2 4-1,-1 1-1,2-4 1,0 5-1,4-4 2,-1 2 0,-1 1 0,5 2-1,-12-5 1,5 0-2,-1 2-4,-2-1 4,1-3-4,-9-3 3,10 11-3,-10-11 0,12 6 1,-12-6-2,9 3 0,-9-3-1,0 0 1,13 7-1,-13-7 0,11 4 0,-3 0 3,-8-4 3,7 8 1,-7-8-8,7 8 0,-7-8 2,12 6 1,-12-6-2,10 8 1,-10-8 0,14 10 2,-8-6 0,-6-4-4,11 11-1,-6-6 5,-5-5 1,14 5-5,-14-5 1,10 8 0,-3 0 0,-7-8 2,12 9-2,-2-4 0,-2 1-3,1-3 4,-9-3-1,15 12 2,-5-7-4,4 2 2,2 1-1,-8-1 1,6 1-1,-4-3 5,2 0-6,3 2 4,-8-3-1,3 3 2,2-2-1,0 2-1,5 1-2,-5 2 0,4-3 0,2 1 3,-2 0-3,-1-1 1,2-1 2,5 2 1,-6 1-2,1 2 0,5-3 1,5 3 2,-9-3-4,-1-3 3,-2 0-2,2 3-1,-5-3 1,2 0 2,-7-3-1,-7-2 2,17 10-6,-9-7 2,-8-3 1,16 5 2,-16-5-2,11 4 1,-11-4-1,0 0-2,9 4 0,-9-4 1,0 0-1,0 0 2,10 8-1,-10-8 1,0 0-2,12 4 3,-12-4-1,0 0-1,14 4 0,-14-4 1,10 6-1,-10-6 0,15 5 1,-8 0 6,-7-5-7,16 6 1,-16-6-3,18 9 0,-2-4 0,-16-5 1,19 9 2,-19-9 1,29 14-1,-21-9-1,-8-5 1,17 4-1,-5 4-1,-12-8 2,14 4-1,-14-4-1,15 10 0,-15-10 1,0 0-2,16 5 0,-16-5 4,0 0 0,0 0 1,0 0 0,13 5 0,-13-5-3,0 0 0,0 0 0,0 0 0,0 0-6,0 0-17,0 0-18,0 0-17,0 0-28,0 0-38,0 0-60,0 0-201,0 0-417,0 0 186</inkml:trace>
        </inkml:traceGroup>
      </inkml:traceGroup>
    </inkml:traceGroup>
  </inkml:traceGroup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0:44.1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2775846-45F6-45A8-BB69-99D7B88079DD}" emma:medium="tactile" emma:mode="ink">
          <msink:context xmlns:msink="http://schemas.microsoft.com/ink/2010/main" type="inkDrawing" rotatedBoundingBox="7298,12282 16534,12189 16536,12315 7300,12408" shapeName="Other"/>
        </emma:interpretation>
      </emma:emma>
    </inkml:annotationXML>
    <inkml:trace contextRef="#ctx0" brushRef="#br0">122 103 22,'0'0'84,"-17"-4"-3,17 4-4,0 0 5,-16-2-7,16 2-4,0 0-6,-19-3-5,19 3-4,0 0 2,-15-2-8,15 2 2,0 0-10,0 0 0,-12-4 6,12 4-8,0 0 0,0 0-1,0 0-9,0 0 6,0 0-6,0 0 0,-19 0 1,19 0-4,0 0-2,0 0-3,0 0 0,0 0-4,-12-5 1,12 5-3,0 0 5,0 0-6,0 0-6,0 0-1,0 0 0,0 0 4,0 0-6,0 0-1,0 0-6,0 0 10,0 0-8,0 0 5,0 0 3,-13 9 2,13-9-13,0 0 8,0 0 1,0 0 9,0 0-1,0 0 5,0 0-6,0 0 8,0 0 0,0 0-4,0 0 2,0 0-1,0 0-2,0 0 1,0 0 1,0 0-2,0 0 1,0 0 0,0 0-1,0 0 8,0 0-4,0 0-3,0 0 3,0 0 2,37 3-5,-37-3 0,0 0 0,19-1-2,-19 1 0,14 1 2,-14-1-4,0 0-2,18-1-2,-18 1 6,12 1-4,-12-1-1,0 0 18,21 4-19,-21-4-5,10 0 2,-10 0-4,0 0 0,16 0 2,-16 0-2,0 0 0,0 0 0,13 1 3,-13-1-1,0 0-4,14 3 4,-14-3-4,0 0 3,17 0 2,-17 0-3,0 0 0,17 0 1,-17 0 3,14 0-2,-14 0 1,15 2 2,-15-2 1,19 2 2,-19-2-6,15 0 1,-15 0 3,16 1 3,-16-1-4,17 0 2,-7 3 5,-10-3-6,19 2 0,-19-2 1,17 0-2,-17 0-4,20-2 3,-20 2-3,17 0 4,-6 2-2,-11-2-1,29 3-3,-17-3 5,5-3-2,-4 6-2,4-3 3,0 0 0,2 0-1,-7 1-2,9-1 1,-4 2 0,2-2 1,-2 3-1,0-3-1,2 1 2,-2-1-2,0 2 3,-4 0-5,-13-2 4,26 1-3,-12 2 1,-2-1 6,-12-2-7,24-2 0,-7 4 1,-4 0 0,1-2-3,3 0 2,-3 1-1,-14-1-1,30 0 4,-13 0 1,4 4-2,-2-8 0,3 4-2,-2 4 3,3-4-2,-1 0 2,-3 2-1,3-1 0,0-1 2,0 4-4,-1-1 1,-4-2 3,2 1-5,-1-2 0,1 2 1,0-1 2,0-1-1,1 0 3,1 3-4,-4-3 1,3 2 1,-1 0 3,3-1 0,-1-1-3,3 0-1,-2 3 0,0-3 0,0 0 3,-1 1-1,4-1-1,-1-1 1,5 2 0,-8-1 0,8 2-1,-7-4 3,-1 4 0,3 3-5,-4-5 0,-1 0 3,3 1-1,0-1 2,2 3-1,-3-3-2,1 2 0,-3-2 1,1 2 0,2-1 1,-3 3 0,7-4 1,-6 0 0,1 0 0,-1 0 0,2 1 0,-5-1-2,6-1 1,-6 1 0,3-4 1,-3 4-4,4 0 5,-9-1-2,8-1-2,-3 2 4,4-2-4,-1-1 1,-1 3 0,3-1 1,-1 1-3,1 0 2,5-4 1,-1 4-2,0 0 1,4-1 0,1 1-4,-2 0 3,-7-2 1,9 2-4,-2 0 3,-7 0-4,2 2 4,-2-2 0,1 0-1,-3-2-1,-1 1 3,-2 1-3,0-3 2,4 6 0,1-3 0,-5-3-3,3 3 1,2 0 3,-3 0 2,10-1-4,-5 1 2,10-2-5,-6 4 2,4-4 0,-1 4-1,3-4 4,-3 2 1,6-2-3,-6 2 2,-2 0-3,0 0 1,4 2 0,1 0 0,-2-4-1,-1 4 5,1-2-3,-3 0 4,0-2-3,-6 2-3,4 2 2,-5-4 1,9 2 1,-5 0 0,1 0-2,-5-2-2,7 4 1,4-4 1,-4-1-2,5 3 0,-3 0-3,-1 0 6,1 0-2,0 0 0,1 0 1,-1 0-1,3-1 0,-7 1 0,8 0 1,-8 0-3,7 0 0,-3 0 2,-2-2-1,-2 2 0,2-2 1,5 4 1,-6-4-5,6 2 6,-7 0-2,4 0-2,-2-4 5,0 0-2,2 4-2,-2-1 2,2 1-1,-2-2 1,1 2 0,-2 2-2,4-4-3,-5 2 2,8 0 2,-8 0 0,2-4-1,-7 4 0,2 0 2,5-1-2,2 1 9,-9 0-11,2-4 2,3 4 2,-5-3 1,9 0-3,-4 3 0,3 0 3,-1-3-5,0 0 2,-7 1 1,5-2 0,2 2-2,0-1-1,2 3 2,-2 0 0,2 0-1,-2-3 2,1 3-1,1 0 3,-5-5-4,5 4 2,-1 2-4,-1-1 4,-5 0-2,7-1 1,0 1 6,-1 1-6,3-1 0,-2 0-3,-1 0 6,1 3-3,3-6-1,-5 3 0,2 3 0,-2-6 2,2 2 1,-2 1-1,3 0 1,-4-2-1,2 4 4,1-4-2,0 2 2,-2 2 3,2-4-5,-1 2 5,1 0-2,2-2 0,-3 2 0,1 2 2,5-4-7,-5 2 6,1-1 0,2 1 0,-1 0-3,-2 1 0,-1-1-3,3 0 3,-1 0 0,1 2-2,-3-2 2,-1-2 1,2 4-4,-2-2 3,-2 0 0,3-2 0,-1 2-2,1 0 2,-4 0 0,3 0 1,-7-1-2,7 1 3,-7-2 0,7 0 2,4 0-1,-11 2 3,2 0-4,5-5 2,-7 5-2,6-3 1,1 2-1,0-1 0,0 2-3,1-3 6,-7 3-6,7-3 1,-7 0 0,-1 2-3,5 1 1,2-4-1,-5 4 2,-4-1-1,3 1 1,6 0-3,-9 0 3,9 0-2,-5 0 2,5 0 0,-1-2-2,-5 2 0,0 0 0,6 0-1,-9 0 0,6 2 3,-4-2-3,2 0 2,-2 0-1,-1-2 0,4 4 2,-3-4-1,2 4-4,-5-2 1,10 0-1,-8 1 4,-3-2-1,3 1 1,-4 0-3,2 0 2,0-2 0,1 2 3,2 0-2,0-1-2,-3 1 5,3 0 1,1 0 0,7 0-2,-7 0 2,-3 0-1,2 0-1,-3 1-3,3-1 2,1 0 1,-3-1 2,0 2-3,1-1 3,-1 0-2,-1 0 0,5 2-1,-2 3-3,-1-4 3,1-1 1,0 1-3,0 1 4,1-2 0,-3 3-1,9-3 2,-8 1-7,1-1 7,2 2-1,-2-2 4,-3 0-6,1 0 0,3 2 5,-1-2 0,7 1-1,-10-1 3,1 0 4,2 0 1,0-1 0,-3-1 4,2 0 0,-1 1-3,-1 1-3,1-5 1,-8 4-3,7-4 1,-2 4 3,-5-2-8,-12 3 2,21-5-2,-21 5-1,22-3 2,-12 1-3,-10 2-2,19-2 3,-19 2-2,15-3-2,-15 3-18,9-4-39,-9 4-55,0 0-67,12-13-69,-12 13-239,0 0-526,0-21 232</inkml:trace>
  </inkml:traceGroup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0:46.3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C074E73-A50E-42E6-ACDE-EB38294C7DC5}" emma:medium="tactile" emma:mode="ink">
          <msink:context xmlns:msink="http://schemas.microsoft.com/ink/2010/main" type="inkDrawing" rotatedBoundingBox="16285,12246 21828,12091 21829,12133 16287,12288" semanticType="callout" shapeName="Other"/>
        </emma:interpretation>
      </emma:emma>
    </inkml:annotationXML>
    <inkml:trace contextRef="#ctx0" brushRef="#br0">0 167 44,'0'0'54,"0"0"-3,0 0-4,0 0-1,0 0 2,0 0-7,0 0-9,0 0 0,0 0-1,0 0 0,0 0 4,14-18-8,-14 18-3,0 0-2,0 0 1,0 0-6,0 0 5,0 0-2,0 0-3,0 0 7,0 0-6,0 0 8,0 0-5,0 0 5,0 0 11,0 0-8,0 0 4,0 0 0,0 0 5,0 0-3,0 0-1,0 0-11,0 0 10,0 0-7,0 0-1,0 0 1,8-6 0,-8 6-6,0 0-3,0 0 11,0 0-15,0 0 7,0 0-6,16-3-4,-16 3 4,0 0 7,0 0-15,15-1 13,-15 1-6,0 0 0,22-4 6,-22 4-2,21 4-10,-21-4 9,15-4-3,-15 4-2,17 0 3,-17 0-1,17-1 3,-17 1-4,19 0-1,-19 0-8,19-3 3,-19 3 5,19 3-2,-19-3 13,17-3-5,-17 3-2,17 0-5,-17 0 7,20 0-1,-20 0 0,16 0 0,-16 0 3,20 0-2,-20 0 3,21 0-6,-21 0 6,20 0-8,-8 0-2,-12 0-2,19-2 4,-19 2-1,20 0 2,-8 0-8,-12 0 3,26-2-1,-16 2-1,-10 0 0,24-1-5,-12 1 8,-12 0-4,24 0-3,-10 1 1,-2-1-1,8 2 6,-4-2-4,1 0-4,1 2 6,1 1 2,2-2-8,-4 3 6,3-4-2,-3 1 0,4-1-4,-2 0 1,-4 2-2,4-2 3,-4 0 2,2 0-6,0 0 6,-3 1-5,-14-1 4,31-1 3,-12 2-8,-8-1 2,8 0 3,-3 0 0,1 0 1,-17 0-1,25-1-1,-9-1 0,2 2 0,1 0-1,2-1 2,-1-3-1,-1 3-2,0-4 5,-2 3 0,0 1 0,3-1-5,-4 0 0,1 2 1,-17 0 3,24-3-3,-10-1 4,-1 4-2,-13 0-3,31-3 0,-14 3 5,-3 0-1,-1-1 4,3-3-9,1 3 2,0 1 2,-17 0 0,31-2-1,-13 1 3,-1-2-1,4 2 1,-9 1-5,3-3 4,6 1 4,-8 2-5,5 0 0,2-2 2,2 2-10,-3 0 7,0 0 0,1 0 6,2 0-4,-1 0 0,1 0-4,2 0 2,-3-1 1,9 1-1,-7 1 0,4 1-2,-7-2 4,3 0-4,-1 0 1,-3 0 4,3 0-3,0 0 1,-2 0-2,-1-2 5,2 1-4,-1 1 0,-1 0 0,0-4-9,3 4 12,-2 0-7,3-1 5,-1-1 0,2 2 1,5-1-6,-2 1 5,-3-4 0,2 3-1,3 1-1,1-2-1,-1 2 2,1 0-2,2 0 1,-3 0 4,0 0-2,-2 0-8,4 0 11,-9 0-4,9-4-4,-2 3 1,0 2 3,-5-2-1,5-3 1,0 4-1,-7-1 0,2 1-1,5-2 4,-10 1-12,3-3 11,0 4-1,2-1 0,0-2 1,5 3 2,-6 0-1,7 0-6,-1-4 2,-7 4-3,11 0 4,-1 0 4,3 0-3,-3-2-5,4 4 5,-4-2 2,4-2-6,-3 2 2,-3 2 2,6-4-1,-5 2 1,0-1 1,-1 1-1,3-4 0,-6 3 2,2-1 1,-1-1 3,1 3-1,-5 0 2,5-2 1,-6 1 5,0-3 8,7 4-1,-1-1-3,0-1-3,2 2 0,-5-1 0,3-2-1,2 2 1,-1-1-4,-6 0 0,-2-1-2,1 3 5,1 0-7,1-1 3,-4-1 0,8 2-1,0 0-3,-5 0 1,-2-2 3,0 2-2,0 0 0,-1 0-4,6 0 5,-6 0-3,1-3 1,-5 3-3,3-1 2,-1 2-1,2-2-1,-1 1-2,1 1 1,1-1 0,-2 0-4,3 0 9,-5 0-8,8 3 4,1-1-2,-5-4-1,11 4 1,-11 0-2,0-2 2,-1 0 0,1 0-1,2 0 6,-2 0-7,0 0 0,2 0 2,-2 1-1,1 2-2,-1-3 4,0 0-4,0 2 3,0-2-1,4-2 1,0 2-2,-4 2 1,0 0-2,0-2 3,1 0-2,-3-2 4,-3 2-2,5-2-1,-3 2-1,-2 0-1,-1 0 6,-16 0-4,25 0 5,-11 0-4,-14 0 4,22-3-2,-8 3 1,-14 0 0,18-1 0,-18 1 2,23 0 0,-15-4-4,-8 4 1,21-3-2,-21 3 2,18 0-2,-18 0-2,23-1 3,-15-3-1,-8 4 0,21 0 0,-21 0 1,20 0-2,-10 0 0,-10 0 0,23 0 4,-23 0-2,22-2-2,-22 2 5,14 0-3,-14 0 0,0 0-1,0 0 4,15 0-2,-15 0 1,0 0 4,0 0-3,0 0-2,15-1-1,-15 1 3,0 0-2,0 0-1,0 0-3,0 0-16,0 0-28,0 0-37,0 0-58,0 0-43,0 0-55,0 0-126,0 0-391,0 0 174</inkml:trace>
  </inkml:traceGroup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41.7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7D08D90-1166-42D1-8A9A-8E130DD04644}" emma:medium="tactile" emma:mode="ink">
          <msink:context xmlns:msink="http://schemas.microsoft.com/ink/2010/main" type="writingRegion" rotatedBoundingBox="23168,12428 21148,14994 20286,14316 22306,11749"/>
        </emma:interpretation>
      </emma:emma>
    </inkml:annotationXML>
    <inkml:traceGroup>
      <inkml:annotationXML>
        <emma:emma xmlns:emma="http://www.w3.org/2003/04/emma" version="1.0">
          <emma:interpretation id="{54F0AD2F-82E7-48BF-9B72-B6F8BF8FEE10}" emma:medium="tactile" emma:mode="ink">
            <msink:context xmlns:msink="http://schemas.microsoft.com/ink/2010/main" type="paragraph" rotatedBoundingBox="23168,12428 21148,14994 20286,14316 22306,117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99C806-2ABD-478F-B32F-453B734C1F1A}" emma:medium="tactile" emma:mode="ink">
              <msink:context xmlns:msink="http://schemas.microsoft.com/ink/2010/main" type="line" rotatedBoundingBox="23168,12428 21148,14994 20286,14316 22306,11749"/>
            </emma:interpretation>
          </emma:emma>
        </inkml:annotationXML>
        <inkml:traceGroup>
          <inkml:annotationXML>
            <emma:emma xmlns:emma="http://www.w3.org/2003/04/emma" version="1.0">
              <emma:interpretation id="{7EECE41A-4802-4BC4-B520-199B27B1A57E}" emma:medium="tactile" emma:mode="ink">
                <msink:context xmlns:msink="http://schemas.microsoft.com/ink/2010/main" type="inkWord" rotatedBoundingBox="21209,14226 20812,14730 20474,14464 20871,13959"/>
              </emma:interpretation>
              <emma:one-of disjunction-type="recognition" id="oneOf0">
                <emma:interpretation id="interp0" emma:lang="en-IN" emma:confidence="0">
                  <emma:literal>so</emma:literal>
                </emma:interpretation>
                <emma:interpretation id="interp1" emma:lang="en-IN" emma:confidence="0">
                  <emma:literal>P d</emma:literal>
                </emma:interpretation>
                <emma:interpretation id="interp2" emma:lang="en-IN" emma:confidence="0">
                  <emma:literal>So</emma:literal>
                </emma:interpretation>
                <emma:interpretation id="interp3" emma:lang="en-IN" emma:confidence="0">
                  <emma:literal>P o</emma:literal>
                </emma:interpretation>
                <emma:interpretation id="interp4" emma:lang="en-IN" emma:confidence="0">
                  <emma:literal>so,</emma:literal>
                </emma:interpretation>
              </emma:one-of>
            </emma:emma>
          </inkml:annotationXML>
          <inkml:trace contextRef="#ctx0" brushRef="#br0">-1366 2342 43,'0'0'133,"-9"8"2,9-8-10,0 0-6,0 0 1,0 0 7,0 0-2,0 0-8,0 0 10,0 0-4,0 0-4,0 0-4,0 0-3,0 0-7,0 0 5,0 0-7,0 0-12,0 0-8,0 0-12,0 0-8,0 0-2,43-16-8,-29 12-3,6-4-1,-1 3 20,-2-3-10,2-2-3,-4-3-2,2 0 2,2 1-6,-4 0-1,-4-3-4,4-1-3,0 0-3,-6 3-5,5 1 0,-3-3-1,0-6-1,-8 7 3,2 1-2,0-2 3,-3 3-5,-2 12 0,0-21-5,0 21-4,-7-15-5,4 6-3,3 9-1,-16-16-5,5 15-1,-8 1-4,-2 5-1,1 3 3,-6 7 2,-3 3-4,0 12 5,-3 3 3,1-3 1,4 8 7,-1-5 5,3 5 0,8 0 8,1 0 1,2-9 3,8-2-1,4 5 0,-1-3-3,3-1-5,3-3-1,-1-5 5,10 8-2,1-11-6,6 0-13,8-5-36,-1 0-38,5-5-47,5-2-74,8-10-76,2-2-277,0-6-582,-6-2 258</inkml:trace>
          <inkml:trace contextRef="#ctx0" brushRef="#br0" timeOffset="-162504.1513">0 156 68,'7'-17'237,"5"3"-11,-5 0-10,-1 0-4,0 4-15,0 0-13,-2 0-12,-4 10-3,7-16-6,-4 6-2,-3 10-6,12-14-9,-12 14-8,2-8-14,-2 8-9,5-8-9,-5 8-8,0 0-6,0 0-7,0 0-8,3-12 6,-3 12-14,0 0-9,0 0-8,0 0-4,0 0-7,0 0-3,0 0-6,0 0-4,0 0-4,0 0-2,0 0-3,0 0-2,0 0 1,-10 44-6,7-25-2,-6-4 5,6 3-8,-4 2 0,0 4 3,0-4 0,4 1-5,1-5 5,-1 3 1,3-2-6,-4-3 6,8-2-5,-1 4 1,0-7 4,3 3-4,4-3 1,5-1 0,2-1 1,7-1 1,-2-6 1,7 0 0,6 0-5,-6-6 0,-7-1-1,5 1 29,-6-1 1,-3-3-8,10 0-1,-11-3-4,3-1 1,-3 1-8,-1-2 25,-3 1-24,3 0 3,-6-1-6,5-3 13,1 6-13,-8-4 5,6 4 12,-2 0 5,-2-2 7,-1 4 0,-2-2 16,3 3-16,-2 3 5,-1-3-5,-7 9-9,7-15 22,-7 15-1,12-12-2,-12 12-13,7-9-2,-7 9 3,0 0-13,0 0-2,0 0-2,0 0-2,0 0-8,0 0 6,-16 45 4,10-18 9,-17 9-6,1 3 0,7 7-7,1-3 5,-1-2-4,-4 7 3,5-1-11,2 4-5,2-3 9,5 3 0,-2 0-1,4 4 0,6 1 0,1 0-3,-1-3 2,4 1-6,5-3-3,-2-3 3,2 1 1,0-4-12,0-2 9,-5-11 2,0-4-5,-4-4 3,0-5-13,-3-3 17,0-3-4,0-13 6,-6 16-3,-5-10-2,3-1 4,-11-5-8,19 0 8,-51-11-2,20 0 2,2-3-3,-12-8-3,3-6 1,3-7-1,0-3-7,10-6-12,3 4-6,6 0-12,-1-3-13,15-2-19,6 1-29,11 4-33,13-3-35,4 2-33,12-1-48,28-11-74,24 9-61,-1 2-256,51-3-686,-46 12 303</inkml:trace>
        </inkml:traceGroup>
      </inkml:traceGroup>
    </inkml:traceGroup>
  </inkml:traceGroup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10.3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6D7DF72-D509-44E4-B6CF-F69474C10AD5}" emma:medium="tactile" emma:mode="ink">
          <msink:context xmlns:msink="http://schemas.microsoft.com/ink/2010/main" type="writingRegion" rotatedBoundingBox="12229,11278 10842,16155 7099,15090 8487,10213"/>
        </emma:interpretation>
      </emma:emma>
    </inkml:annotationXML>
    <inkml:traceGroup>
      <inkml:annotationXML>
        <emma:emma xmlns:emma="http://www.w3.org/2003/04/emma" version="1.0">
          <emma:interpretation id="{6C2B8FAA-3355-4B30-898A-5E4705E1B47E}" emma:medium="tactile" emma:mode="ink">
            <msink:context xmlns:msink="http://schemas.microsoft.com/ink/2010/main" type="paragraph" rotatedBoundingBox="12159,11527 10842,16155 9608,15804 10925,111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0C8B8D-8C5C-47DA-A2FA-BC217C37B40B}" emma:medium="tactile" emma:mode="ink">
              <msink:context xmlns:msink="http://schemas.microsoft.com/ink/2010/main" type="line" rotatedBoundingBox="12159,11527 10842,16155 9608,15804 10925,11176"/>
            </emma:interpretation>
          </emma:emma>
        </inkml:annotationXML>
        <inkml:traceGroup>
          <inkml:annotationXML>
            <emma:emma xmlns:emma="http://www.w3.org/2003/04/emma" version="1.0">
              <emma:interpretation id="{A86182F5-6B16-4F8F-9BA8-F5352F3D38FA}" emma:medium="tactile" emma:mode="ink">
                <msink:context xmlns:msink="http://schemas.microsoft.com/ink/2010/main" type="inkWord" rotatedBoundingBox="12159,11527 10842,16155 9608,15804 10925,11176">
                  <msink:destinationLink direction="with" ref="{0D79E14F-0698-4E67-AEBE-48D227C72F92}"/>
                </msink:context>
              </emma:interpretation>
              <emma:one-of disjunction-type="recognition" id="oneOf0">
                <emma:interpretation id="interp0" emma:lang="en-IN" emma:confidence="0">
                  <emma:literal>Foliations</emma:literal>
                </emma:interpretation>
                <emma:interpretation id="interp1" emma:lang="en-IN" emma:confidence="0">
                  <emma:literal>Foliation</emma:literal>
                </emma:interpretation>
                <emma:interpretation id="interp2" emma:lang="en-IN" emma:confidence="0">
                  <emma:literal>foliation</emma:literal>
                </emma:interpretation>
                <emma:interpretation id="interp3" emma:lang="en-IN" emma:confidence="0">
                  <emma:literal>Foliation.</emma:literal>
                </emma:interpretation>
                <emma:interpretation id="interp4" emma:lang="en-IN" emma:confidence="0">
                  <emma:literal>tobianos</emma:literal>
                </emma:interpretation>
              </emma:one-of>
            </emma:emma>
          </inkml:annotationXML>
          <inkml:trace contextRef="#ctx0" brushRef="#br0">-586-4 47,'0'0'79,"0"0"-14,0 0-2,0 0-2,0 0-7,0 0-7,0 0-4,0 0-4,0 0-11,0 0 0,0 0-3,0 0-2,0 0-4,0 0 1,0 0-5,0 0 2,0 0-1,0 0 1,4 16-6,-4-16-3,3 8 0,-3-8-2,0 0 3,7 12-3,-7-12 5,0 0-5,0 0 2,0 0-2,5 8-3,-5-8 0,0 0 3,0 0-6,4 12 8,-4-12-5,0 0-7,0 0 1,0 0 7,0 0-4,0 13 1,0-13 3,0 0 2,0 0 3,0 0 10,1 15-5,-1-15-2,0 0-1,7 3 9,-7-3-1,0 0-9,7 12-3,-7-12 5,0 0 4,0 0-10,7 9 8,-7-9-3,0 0 6,7 7-8,-7-7 2,0 0 11,0 0-4,7 13-1,-7-13-9,0 0 8,3 7-1,-3-7-1,0 0-8,5 12 5,-5-12 0,0 0-6,5 12-2,-5-12 8,5 8-13,-5-8-4,0 0-11,11 9-11,-11-9-11,0 0-2,5 9 3,-5-9 4,0 0 0,0 0 2,10 6-1,-10-6 0,0 0 2,0 0-2,3 12 7,-3-12 3,0 0-2,9 5-6,-9-5 3,0 0-8,0 0-7,15 5-11,-15-5-34,11 2-94,-11-2 42</inkml:trace>
          <inkml:trace contextRef="#ctx0" brushRef="#br0" timeOffset="133692.4329">-357 219 6,'0'0'81,"0"0"-9,0 0 2,0 0-9,0 0-12,0 0-2,0 0-5,0 0-5,0 0-5,0 0-1,0 0 1,0 0-9,0 0 0,33-12 0,-33 12-3,31-3-3,-11 8-3,2-7-7,7 4 3,2 0-21,-9-2 13,7 0-2,0 5-18,-1-2-8,-6-3-14,-2 3-10,1-3-14,-4 6-39,-3-5-107,-6 1 49</inkml:trace>
          <inkml:trace contextRef="#ctx0" brushRef="#br0" timeOffset="134050.4675">-360 176 62,'0'0'80,"0"0"1,0 0-10,0 0 4,-14-4-15,14 4 3,0 0-7,0 0-10,0 0-6,0 0-2,0 0-9,0 0 3,0 0-5,0 0-5,0 0 3,0 0-5,0 0-5,0 0 7,0 0-2,0 0-8,0 0 1,53 4 1,-39-3-6,3 1 4,3 3-9,3-3 8,-5 3-8,3-2-1,1 3-11,0-4-12,1 0-13,-5-2-6,5 3-13,-6-1-27,-2 1-42,-3 1-130,-12-4 58</inkml:trace>
          <inkml:trace contextRef="#ctx0" brushRef="#br0" timeOffset="133014.979">-381 219 2,'0'0'60,"0"0"-6,0 0-9,-17-3-3,17 3-1,0 0-1,0 0-7,0 0 4,0 0-6,0 0-2,0 0-7,0 0 0,0 0 1,0 0-5,0 0 0,0 0-1,0 0-8,0 0 5,38-12-3,-21 12-1,3 0-6,3 3 0,2-3 6,9 5-1,-6-1-17,3 0 3,3 3-10,-4-5-25,1 6-50,-5 2-97,1-5 44</inkml:trace>
          <inkml:trace contextRef="#ctx0" brushRef="#br0" timeOffset="133338.6291">-275 250 30,'0'0'63,"0"0"-7,0 0-10,0 0-5,0 0-4,0 0-1,0 0-6,0 0-1,46 2-6,-32-4-17,7 4-12,-3-2-23,5 0-32,-1-2-65,2 2 29</inkml:trace>
          <inkml:trace contextRef="#ctx0" brushRef="#br0" timeOffset="1738.4966">-399 228 16,'0'0'88,"0"0"-6,0 0 4,0 0-20,0 0 1,0 0-3,0 0 5,0 0-7,0 0 5,0 0 0,0 0 0,0 0-4,0 0 5,0 0 4,0 0-3,0 0 5,0 0 1,0 0-2,0 0 0,0 0-3,0 0-1,0 0-5,0 0-2,0 0-6,0 0-5,0 0-1,0 0 1,0 0-9,-41-12-5,41 12-4,0 0-3,0 0-8,0 0 0,0 0 4,0 0-7,0 0-5,0-16-1,0 16 1,0 0 1,0 0-5,0 0-3,0 0-1,-2-14-1,2 14 4,0 0-6,0 0 2,0 0-1,-3-14-2,3 14 5,0 0 0,-11-8-3,11 8 0,0 0-2,0 0 0,0 0 5,0 0 8,-3-9 4,3 9 4,0 0 2,0 0 1,0 0 4,0 0 2,0 0 4,0 0 1,0 0 8,0 0 1,0 0 6,0 0 0,0 0 3,0 0-4,0 0-4,0 0-2,0 0-5,0 0 0,0 0-9,0 0-3,0 0-3,0 0-2,0 0-1,0 0-6,0 0-1,0 0-1,0 0-2,0 0-3,0 0 1,0 0 1,0 0 0,0 0-6,0 0-1,0 0 5,0 0-1,0 0-5,0 0-3,0 0 9,0 0-7,0 0 4,0 0-1,0 0 1,0 0 2,0 0 1,0 0-2,0 0 3,0 0-1,0 0-2,-16 21 0,16-21 1,0 0-5,0 0 5,0 0 1,-6 11-4,6-11 2,0 0-1,0 15-1,0-15 0,0 0 1,-5 14-1,5-14-2,0 0 6,-4 15-2,4-15 5,0 16-1,0-16 0,0 0-2,0 13-1,0-13 3,-3 13-1,3-13 2,0 0-1,0 19-3,0-19 0,0 0 4,-2 15-1,2-15-1,-2 14-2,2-14 4,-7 15-1,6-3-5,1-12 4,-7 11-3,5 1-1,2-12 2,-7 20 17,4-8 9,1 1-1,-1 0-7,3-13 1,0 20-4,0-20 3,0 22-7,2-14 4,-2 7-8,0-15 4,1 18-5,1-10-5,-2-8-1,3 16 9,-3-16-8,2 19 2,-2-19-2,2 12 2,-2-12-1,5 12 1,-5-12-5,2 12 5,-2-12-5,1 12-6,-1-12 4,0 0 0,4 16-3,-4-16 8,0 12-4,0-12-6,0 0 8,1 12-5,-1-12 3,0 0 4,6 12-3,-6-12-2,0 0-2,3 14 3,-3-14 0,0 0 3,0 13-3,0-13-3,0 0 4,7 12 0,-7-12-7,2 9 6,-2-9-8,0 0 7,5 14-2,-5-14 0,0 11 6,0-11-6,0 0-1,3 15-1,-3-15 7,3 12-7,-3-12 0,2 8 1,-2-8 2,2 16 1,-2-16 3,0 12 6,0-12-2,0 17-11,0-17 1,5 16-1,-5-16 1,0 12 6,0-12-6,2 16 4,-2-16 1,0 12 4,0-12-7,0 15-2,0-15 2,0 0 1,3 20-3,-3-20 2,2 10-1,-2-10 5,2 10-3,-2-10 0,0 0-2,1 20 2,-1-20-4,0 0 0,4 15 6,-4-15-7,0 0 4,0 14 0,0-14 0,1 11-3,-1-11 13,0 0-7,2 14-5,-2-14-3,0 0 11,0 17 1,0-17-2,0 14-5,0-14-3,0 12 3,0-12 2,0 0-5,4 19-5,-4-19 5,0 11 12,0-11-5,0 0-4,0 17-1,0-17-9,0 0 9,1 15 1,-1-15-3,2 9 6,-2-9 2,5 12-4,-5-12 0,0 0-3,0 16 7,0-16-5,2 12 10,-2-12-4,1 15-19,-1-15 6,0 0 13,4 17-6,-4-17-4,2 14 4,-2-14-4,6 12 6,-6-12-1,2 10 3,-2-10-5,5 12-7,-5-12 12,0 0-6,4 16-1,-4-16 3,5 12 1,-5-12 7,0 0-8,-4 13 2,4-13 0,6 10-1,-6-10 1,1 12-4,-1-12 5,0 0 1,-1 17-7,1-17 1,1 11 2,-1-11-5,0 0 5,4 20 0,-4-20 7,0 0-7,1 11 6,-1-11-8,2 11 3,-2-11 0,0 0-4,5 14 6,-5-14-6,0 0 2,0 13 3,0-13-7,0 0 5,0 18-6,0-18 14,0 10-2,0-10-8,4 12-4,-4-12 1,0 0 19,-2 16-15,2-16-6,0 0 8,5 10-2,-5-10-2,0 0 0,0 0 0,0 0 5,0 15-2,0-15-4,0 0-3,2 18-2,-2-18 16,0 17-6,0-17 5,-2 18-14,2-18 7,-3 12 3,3-12 4,3 19-8,-3-19 1,-3 15-1,1-3-4,2-12 6,-4 13-3,4-13 7,-5 15-4,5-15 3,-1 11 2,1-11 3,-5 12-8,5-12-4,0 0 5,-2 17-9,2-17 0,-4 13 4,4-13 4,-1 13-1,1-13-3,-2 10 3,2-10 3,-5 13 3,5-13-5,0 0 2,-2 20-19,2-20 18,-2 14-4,2-14-3,-3 9 5,3-9-2,0 0 4,-3 14-1,3-14 1,0 0 0,-6 14 11,6-14-16,-1 14-5,1-14 6,-2 15 7,2-15-3,0 0 0,-5 13 6,5-13-7,0 0-1,-2 13-3,2-13 11,0 0 3,0 0-6,0 0-4,0 15 0,0-15 4,0 0-2,0 0-1,0 0 2,0 0 2,2 15-4,-2-15 3,0 0 1,2 11-1,-2-11-12,0 0 11,0 0 1,3 14-3,-3-14 1,0 0 2,2 13-3,-2-13 0,0 0 0,5 8 3,-5-8-6,0 0 2,0 0 8,0 0-6,2 12-2,-2-12 3,0 0-1,0 0 3,0 0 3,0 0-8,0 0-10,0 0-39,0 0-63,0 0-59,0 0-84,0 0-100,-17-38-297,11 24-703,0 0 311</inkml:trace>
          <inkml:trace contextRef="#ctx0" brushRef="#br0" timeOffset="143604.2025">-87 250 38,'0'0'48,"-13"-3"-14,13 3 4,0 0-12,0 0 3,0 0-2,0 0-9,0 0-6,0 0 0,0 0-5,42-10-3,-30 10-1,9-2-9,-1-1-8,7 2-6,3-1-23,-1 0-46,1-3 20</inkml:trace>
          <inkml:trace contextRef="#ctx0" brushRef="#br0" timeOffset="143923.5302">-452 209 34,'0'0'66,"0"0"-17,0 0 6,0 0-17,0 0-2,0 0-2,0 0-6,0 0-2,0 0-4,30-22-1,-18 22 3,5-1-11,4-1-3,1 2-11,7-5-4,2 3-7,0-1-19,3 1-38,-2 1-73,-10-4 34</inkml:trace>
          <inkml:trace contextRef="#ctx0" brushRef="#br0" timeOffset="144224.3583">-505 259 34,'0'0'54,"27"-4"-8,-8 4-3,-2 0-3,0-3-10,-2 3-21,4 0-9,-2 3-17,4-3-24,-4 0-42,3 0 19</inkml:trace>
          <inkml:trace contextRef="#ctx0" brushRef="#br0" timeOffset="156254.0293">-563 2211 78,'-7'-9'107,"7"9"-9,0 0-10,-7-9-13,7 9 2,0 0-6,0 0-18,0 0-8,0 0 0,-5-8 3,5 8-29,0 0 12,0 0-8,0 0-17,0 0-6,0 0-6,0 0-9,31 0-9,-14 0-18,5 0-15,7 1-63,2 3-130,-4-3 57</inkml:trace>
          <inkml:trace contextRef="#ctx0" brushRef="#br0" timeOffset="60610.4269">338-2470 186,'2'-12'256,"3"3"-16,-5 9-12,7-15-13,-3 5-11,-4 10-22,1-14-16,-1 14-19,0 0-15,0 0-13,0 0-15,0 0-6,0 0-7,0 0-13,0 0-6,0 0-11,-8 39-1,4-22-9,-1 0-4,3 3-6,1 7-11,1 1-31,-5-4-42,5 4-36,1 4-50,3-2-42,-4 0-63,-5 1-125,3 1-388,2-3 172</inkml:trace>
          <inkml:trace contextRef="#ctx0" brushRef="#br0" timeOffset="62368.841">1116-1978 2298,'5'-17'5,"1"-6"-1,1 6 47,-3 2 16,-3 2-2,3 5-7,-4 8-12,0-16-16,0 16-5,0 0-5,0 0 2,0 0-3,0 0-1,0 0-3,-4 69 4,-1-25-9,-7 1-8,2 6-30,-5 1-38,3-1-46,3 1-45,-1 0-44,0 3-168,6-9-399,-4-1 177</inkml:trace>
          <inkml:trace contextRef="#ctx0" brushRef="#br0" timeOffset="62147.9662">767-1486 47,'0'-16'127,"0"16"2,0 0-17,0 0-12,-3-20-15,3 20-10,-7-9-7,7 9 5,-9-8-17,9 8 6,-12-9-19,12 9-4,-12-5-8,12 5 3,0 0-8,-27 6-6,13 1 4,4-1-7,-3 1-2,-1 5 7,-2-4-11,5 4 0,-5 0-2,6 2 9,-2 0-12,3 2 9,-1 0-1,2-4 3,4 3-6,-1-2 5,0 0-4,3-1 3,2-12-6,-3 19 3,3-19-1,2 16-1,-2-16 2,6 10 6,-6-10-7,11 6 7,-11-6-7,18 2 3,-18-2-7,21-6 2,-9 2 7,-12 4-8,20-8-2,-8-5 1,2 2-1,-5-1 2,2-5 2,-2 0 4,5-8-9,-6 0 6,-1-3-2,2 0 3,-1 0 2,-1-1 7,2-1-4,-1-2 6,-1-1 14,1 9 3,4-4 5,-1 4 11,-3 4 1,-3 0 2,2 4-4,-2 0 2,-1 7 2,2-2-3,-2 4-5,-4 7-6,7-18-3,-7 18-8,0 0-1,0 0-3,0 0 2,0 0-6,0 0-4,8 36 0,-9-16-1,-5-2-2,5 9-2,-4 1-3,1-2-2,-1 2-24,3 0-27,-3-1-31,5 0-49,0-3-36,4-3-46,-4-1-138,3-9-368,-3-11 163</inkml:trace>
          <inkml:trace contextRef="#ctx0" brushRef="#br0" timeOffset="60332.4055">84-1661 13,'-5'-13'102,"5"13"-5,0 0-8,0 0 4,0 0-6,0 0-10,0 0 1,0 0-8,0 0-7,0 0-5,0 0-4,0 0-10,0 0-7,0 0 19,0 0 7,0 0-8,0 0 0,0 0-4,0 0-4,0 0-3,0 0 2,-4 40-13,4-40 11,0 0-7,7 10-1,-7-10 9,0 0-6,7 13-6,-7-13 4,0 0 0,0 0-6,7 5 3,-7-5 5,0 0-9,0 0 1,0 0-7,0 0 4,15 0-3,-15 0 2,0 0 0,0 0-2,0 0-2,17-10 4,-17 10-5,9-8-1,-9 8 5,12-14-5,-9 6 2,4 0-1,-2-1 2,2-3 9,-4 0-1,4-1-2,0-4-4,-7 7 3,0 10-5,5-21-2,-5 11-2,0 10 3,0-17-4,0 17 8,-5-15-3,5 15-7,-2-13-2,2 13-6,-13-8-1,13 8 0,-14-5 0,14 5-3,-19-2 4,19 2-6,-22 3 0,8 2-1,6 2 1,-6 0-1,4 1-1,-2 0-1,2 2-1,-4 5 0,9-7 3,0 5-5,-2 6 5,2-3-6,3 4 5,1 1 0,2 6 2,1-2 0,0-2-1,3-3 4,3 3-5,4 3 2,-3-3 2,4-6-4,-1-2-5,9 6-19,-6-6-27,2-4-28,4-3-36,1-2-41,0-1-33,-3-3-156,2-7-372,1-2 165</inkml:trace>
          <inkml:trace contextRef="#ctx0" brushRef="#br0" timeOffset="61734.2025">426-1390 29,'0'0'139,"10"-13"-3,-10 13-9,0 0-8,0 0-8,0 0-7,0 0-4,0 0-5,0 0-9,0 0-6,0 0-7,0 0-7,20 25-7,-20-25-1,-1 19-10,1-8 1,0-11-11,-7 21 1,0-2-5,2-2-7,-2 0 4,-2 3-33,-3-1-23,2-3-20,0 5-11,5-6-17,-7 5-22,3-5-27,1-2-83,-4 2-223,7-3 99</inkml:trace>
          <inkml:trace contextRef="#ctx0" brushRef="#br0" timeOffset="57327.4612">-116-1343 53,'0'0'55,"0"0"-8,0 0 1,0-15-1,0 15-2,0 0 0,0 0 6,0 0-5,0 0-4,0-20 10,0 20-6,0 0-4,0 0-3,-8-9 6,8 9-4,0 0 5,-7-11-15,7 11 3,0 0 6,-7-14-3,7 14 10,0 0 2,-2-11 2,2 11-7,0 0 7,0-16-4,0 16 0,0 0 7,-5-16-6,5 16 18,0-14 1,0 14 4,-3-11 3,3 11-3,0 0-3,-7-15-2,7 15-6,-5-10-4,5 10-7,-12-9-4,5 1-3,7 8-8,-14-6-5,14 6-4,-13-11 1,13 11-4,-11-8-2,11 8-4,-12-8 1,12 8-3,-8-5-4,8 5-8,0 0-7,0 0-9,-9-8-9,9 8-10,0 0-19,0 0-3,0 0-24,0 0-26,0 0-19,0 0-26,-22 10-130,14-3-304,-1 2 135</inkml:trace>
          <inkml:trace contextRef="#ctx0" brushRef="#br0" timeOffset="59439.8396">-210-1343 16,'0'0'128,"0"0"-7,0 0-13,0 0-16,4-16 2,-4 16-16,0 0-3,0 0-11,13-8-4,-13 8-8,0 0-6,0 0-3,0 0 3,0 0-2,0 0-11,24 12 1,-24-12 8,2 13-5,-2-13-9,0 0-1,-2 14-6,2-14 5,0 0-2,0 0-2,-7 20-8,7-20-1,0 0 4,-10 9-1,10-9-1,-8 6 1,8-6-1,-12 5-2,12-5-7,0 0-1,-23-5 9,23 5-7,0 0-3,-18-2 0,18 2-3,-12-12 8,12 12 4,-11-12 5,11 12-5,-6-12 4,6 12-2,1-16-2,-1 16-2,2-17 6,-2 17-2,7-20-8,0 13 3,0-1 3,-7 8-7,13-14 5,-3 8-8,-1-1-8,-9 7 9,19-8 5,-11 7-12,-8 1 4,14-3 3,-14 3 2,0 0-5,19 3 7,-19-3-10,8 9 7,-8-9-5,4 13 5,-4-13 0,0 0-25,-19 29-21,9-20-17,-4 3-21,-1 3-29,-1-2-18,1 0-94,0-4-238,1 1 106</inkml:trace>
          <inkml:trace contextRef="#ctx0" brushRef="#br0" timeOffset="58988.588">-367 123 57,'0'0'61,"0"0"-6,0 0-7,0 0-8,0 0-2,0 0-2,0 0-2,0 0 3,0 0-7,0 0 2,0 0-5,0 0 3,0 0-4,0 0 2,0 0 1,0 0-1,0 0-2,0 0-3,0 0 2,0 0-6,0 0 1,31-19 5,-31 19-9,0 0 8,7-4-10,-7 4-2,0 0 19,0 0-8,6-13 1,-6 13-5,0 0 12,0 0-5,4-7-3,-4 7 4,0 0 8,0 0-18,0 0 10,0 0 0,0 0-8,-2-20 0,2 20 1,0 0-4,0 0 4,-2-20-15,2 20-2,0 0 8,0-16 1,0 16-4,0 0-2,2-16 5,3 8-3,-5 8-4,2-15 5,-2 15-6,2-14 4,-2 14-8,7-14 1,-7 14 11,0-13-1,0 13-7,0 0 3,0-18 2,0 18 0,1-11-3,-1 11-3,0 0 6,0 0 1,-1-24-4,1 24-1,0-11 2,0 11 2,0 0-6,0-20 9,0 20-4,0-16 0,0 16-7,-2-17 1,2 17-5,-2-19 7,2 19-6,2-16 6,-2 16 4,-5-20-5,5 20 0,0-15-2,0 15-6,-2-17 10,2 17-5,-2-16 2,2 16 4,0-15 2,0 15-15,-3-13 9,3 13-2,0 0 2,-2-21-4,2 21 9,0-14-5,0 14 5,0 0-16,0-21 10,0 21-2,-2-13 9,2 13-4,-1-14 3,1 14-12,1-15 8,-1 15-1,0 0 1,-1-21-5,1 21 2,1-12 10,-1 12-5,0-13 2,0 13-4,0-15-8,0 15 4,0-13-8,0 13 6,0 0 2,0-22 2,0 22 4,0-13-2,0 13-6,2-13 6,-2 13-3,2-16 3,-2 16 4,0 0-4,-2-17-2,2 17-2,0 0 5,5-14-1,-5 14 0,0 0-4,4-13 2,-4 13 1,0 0 5,0 0-7,0 0 0,0-13-8,0 13 8,0 0 2,0 0-1,7-11 4,-7 11-10,0 0 4,6-8-7,-6 8 8,0 0-16,0 0 21,0 0-1,0 0-7,0-17 1,0 17 11,0 0-6,0 0-5,6-14 7,-6 14-8,3-9 2,-3 9 6,0 0-8,7-12-2,-7 12 2,7-12 6,-7 12-2,6-11-1,-6 11 7,7-17 0,-3 9-8,-4 8 6,7-12-9,-7 12 11,5-15 1,-5 15 1,3-13-1,-3 13 12,5-13-5,-5 13-9,4-15 4,-4 15 6,-2-13-1,2 13 3,0 0-3,2-18 0,-2 18-12,0 0 6,5-13-2,-5 13 7,1-11-11,-1 11 1,4-13 5,-4 13-2,0 0-4,2-16 1,-2 16 0,0-14 3,0 14-12,0 0 14,0-21 1,0 21 1,0-13-3,0 13-2,0-15 4,0 15 6,0 0-10,0-13 6,0 13-9,0 0 3,-6-14-1,6 14 7,0 0-6,4-14-4,-4 14 2,0 0 4,0 0-3,0 0-1,-4-15 2,4 15-5,6-13 1,-6 13 0,0 0 6,-2-17 1,2 17-6,0 0-1,0-15 10,0 15-4,0 0-2,0-19 1,0 19 2,0 0 6,0-17-1,0 17 2,0 0 0,2-15 0,-2 15 0,3-17-7,-3 17 2,-2-15 2,2 15 3,0-13 0,0 13-3,2-18 0,-2 18 0,-2-18-1,2 18 0,2-15 6,-2 15 2,3-17 4,-3 17-3,0-16 0,0 16 1,2-15-3,-2 15 3,2-15-5,-2 15 6,5-13-1,-5 13 2,0-13-5,0 13 2,0 0 0,-5-20 0,5 20-5,0-15-5,0 15 5,0 0-5,-4-16-1,4 16 2,0 0 0,-3-11-1,3 11-5,0 0 2,0 0-3,0 0-2,3-20 3,-3 20 2,0 0 0,0 0 2,0 0 2,0 0-1,2-13 3,-2 13 1,0 0-6,0 0 4,0 0-4,0 0 3,0 0-6,0 0 5,-5-13-5,5 13 1,0 0-6,0 0-1,0 0 5,0 0-3,0 0-2,0 0-1,0 0-2,0 0-11,0 0-17,0 0-18,0 0-25,0 0-23,0 0-29,0 0-22,0 0-21,0 0-147,0 0-344,-2 45 152</inkml:trace>
        </inkml:traceGroup>
      </inkml:traceGroup>
    </inkml:traceGroup>
    <inkml:traceGroup>
      <inkml:annotationXML>
        <emma:emma xmlns:emma="http://www.w3.org/2003/04/emma" version="1.0">
          <emma:interpretation id="{302E23B8-F50D-4215-8809-829526A211F1}" emma:medium="tactile" emma:mode="ink">
            <msink:context xmlns:msink="http://schemas.microsoft.com/ink/2010/main" type="paragraph" rotatedBoundingBox="10506,10708 9986,13348 8816,13118 9336,10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F7F93F-AD93-442E-890A-2E13FB10E693}" emma:medium="tactile" emma:mode="ink">
              <msink:context xmlns:msink="http://schemas.microsoft.com/ink/2010/main" type="line" rotatedBoundingBox="10506,10708 9986,13348 8816,13118 9336,10477">
                <msink:destinationLink direction="with" ref="{C089EB2F-CB43-473A-8E2F-16449291DC7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BD34320-A884-405D-98B1-B32B64AAA506}" emma:medium="tactile" emma:mode="ink">
                <msink:context xmlns:msink="http://schemas.microsoft.com/ink/2010/main" type="inkWord" rotatedBoundingBox="10506,10708 9986,13348 8816,13118 9336,10477"/>
              </emma:interpretation>
              <emma:one-of disjunction-type="recognition" id="oneOf1">
                <emma:interpretation id="interp5" emma:lang="en-IN" emma:confidence="0">
                  <emma:literal>I-tortoise</emma:literal>
                </emma:interpretation>
                <emma:interpretation id="interp6" emma:lang="en-IN" emma:confidence="0">
                  <emma:literal>I-toroid's</emma:literal>
                </emma:interpretation>
                <emma:interpretation id="interp7" emma:lang="en-IN" emma:confidence="0">
                  <emma:literal>I-toroidic</emma:literal>
                </emma:interpretation>
                <emma:interpretation id="interp8" emma:lang="en-IN" emma:confidence="0">
                  <emma:literal>I-tortoises</emma:literal>
                </emma:interpretation>
                <emma:interpretation id="interp9" emma:lang="en-IN" emma:confidence="0">
                  <emma:literal>It-oroidin</emma:literal>
                </emma:interpretation>
              </emma:one-of>
            </emma:emma>
          </inkml:annotationXML>
          <inkml:trace contextRef="#ctx0" brushRef="#br0" timeOffset="13894.2666">-1170-1411 227,'0'-10'296,"0"10"-11,0 0-13,4-14-14,-4 14-6,0 0-21,0 0-16,3-12-7,-3 12-15,0 0-15,0 0-14,0 0-15,0 0-12,0 0-9,0 0-18,0 0-1,0 0-3,0 0-1,0 0 5,7 33-12,-7-22-2,2 8-10,-2 1-1,0 2-14,0-2-4,0 8-3,-2-2-5,0 0-9,1 4-4,-4 3-2,6-2-6,-2-4-6,1 1 7,-2 0-12,-2-2-1,3 1-12,1-6-51,0-6-25,0 2-38,-2-1-36,2 1-34,-2-2-32,-3-5-34,5-10-11,-2 13-25,2-13-23,0 0-192,-12 5-527,12-5 234</inkml:trace>
          <inkml:trace contextRef="#ctx0" brushRef="#br0" timeOffset="14137.1271">-1171-1399 198,'1'-20'211,"10"1"-9,-8 2-6,4 3-8,1-2-6,-2 6-12,-3-2-14,7 0-12,-5 3-10,2 2-14,2-1-9,3 0-9,-2 4-12,2-1-8,-12 5-8,25-3-6,-9 4-9,3-1-7,-2 6-5,-2 2-5,0 1 2,1 2-11,-3 2-1,-1-1-8,2 2-20,-2 0-24,-3-1-27,-1 3-30,-1-2-26,0 0-41,0 1-27,-6-3-19,-1 1-146,-1 1-363,1-14 160</inkml:trace>
          <inkml:trace contextRef="#ctx0" brushRef="#br0" timeOffset="14288.0402">-1132-1128 73,'0'0'227,"22"-7"-15,-6 4-22,2-5-14,5 3-17,-5 0-17,3 2-12,1-2-15,5 2-13,-1-2-16,-6 5-34,6 1-45,-4-2-62,11 2-48,-11-1-150,0 4-272,-3-3 120</inkml:trace>
          <inkml:trace contextRef="#ctx0" brushRef="#br0" timeOffset="54124.1716">-1339-3198 166,'5'-15'233,"-5"15"4,4-12-7,-4 12 0,5-14-12,-5 14-6,3-9-6,-3 9-7,0 0-11,6-13-10,-6 13-14,0 0-11,0 0-15,6-12-18,-6 12-11,0 0-20,0 0-4,0 0-7,0 0-5,0 0-13,0 0-4,0 0-5,-5 44-5,4-26-2,1 4-2,0 6-4,-6 1-7,1 13-3,-5-9-29,8-3-28,-6 12-36,1 2-29,5-3-44,-6-2-47,3-7-46,3 10-62,-2-13-152,3-1-481,6-3 213</inkml:trace>
          <inkml:trace contextRef="#ctx0" brushRef="#br0" timeOffset="55744.3669">-657-2908 123,'0'-14'299,"0"14"-5,3-15-18,-3 15-14,0 0-13,0-16-17,0 16-13,0 0-23,0-12-18,0 12-17,0 0-13,0 0-24,0 0-15,0 0-3,0 0-16,0 0-8,0 0-9,0 0-2,0 0-4,-2 53-14,1-34 0,1 9-6,-5-4-5,-2 8-2,0-4-7,4 2-17,-4 0-33,0 1-31,2 10-33,0-7-35,0-5-54,5 13-46,-2-8-43,-2-4-197,3-4-494,-1 2 218</inkml:trace>
          <inkml:trace contextRef="#ctx0" brushRef="#br0" timeOffset="55016.6881">-1096-2382 166,'10'-15'231,"5"6"-23,-1-2-17,1 2-19,-3 3-17,0 1-18,4 0-14,-3 4-10,-13 1-12,23 0-12,-23 0-21,17 5-37,-5 1-31,-6 1-48,1 1-18,-2 5-43,1 1-39,-5 1-88,3 2-256,-8 0 114</inkml:trace>
          <inkml:trace contextRef="#ctx0" brushRef="#br0" timeOffset="54827.795">-1253-2291 81,'0'0'293,"7"-22"-11,-7 9-15,0 13-16,6-20-9,-6 11-8,0 9-7,7-19-10,-5 12-2,-2 7-10,7-16-19,-7 16-8,5-9-13,-5 9-20,3-11-18,-3 11 1,0 0-23,0 0-13,0 0-19,0 0-1,7-8-7,-7 8-5,0 0-6,0 0-9,2 31-6,-2-31 7,5 28-11,-5-9 1,-2 1-3,4 5-2,-2 1-1,0-6-4,2 6-6,-4-1 1,0-3-7,-1-1-13,1-1-28,2 0-25,0 0-39,-2-2-33,1 1-41,-3 0-47,3-1-50,-1-7-38,-2 6-218,4-17-562,-3 20 249</inkml:trace>
          <inkml:trace contextRef="#ctx0" brushRef="#br0" timeOffset="55346.5398">-990-2139 140,'22'-3'139,"7"-1"-16,-2 4-5,7 0-16,-6 4-19,4-3 8,-1 1-19,-11 2-10,9 1-7,-6-4-27,-8 2-8,4-3-20,-7 0 7,-12 0-4,20 4 7,-20-4-10,14-4-1,-14 4-1,0 0 3,0 0 6,0 0-7,0 0 6,0 0 2,2-11 4,-2 11 7,0 0 12,0 0 6,0 0-1,-17-18-5,17 18 6,-7-9 5,7 9 12,-7-11-2,7 11-7,0 0-1,-7-10-2,7 10-2,0 0-6,0 0-7,-8-7-4,8 7-4,0 0-19,0 0-13,0 0-9,0 0-21,0 0-20,0 0-20,0 0-36,-19 15-107,19-15-244,-9 11 107</inkml:trace>
          <inkml:trace contextRef="#ctx0" brushRef="#br0" timeOffset="53638.4193">-1508-2314 52,'0'0'148,"0"0"1,-3-20 2,3 20-5,-5-12-7,5 12-1,-5-12-11,5 12-5,-14-11-11,14 11-3,-9-12-10,9 12-5,-13-6-7,2-1 0,11 7-10,-22-4-8,22 4-8,-20 1-1,8-1-6,12 0-2,-28 13-2,15-6 3,1 3-4,-2 2-4,1 1 7,-1 3-1,-1 4 4,-1 3-3,1 2-4,6-5 1,2 8-3,-3-1 3,3 2-2,0 4-5,1-3-5,6-3-3,0 1 0,0-2-8,5 2 0,2-3 1,-4-5-1,11 2-1,-2-2-6,-2-4-1,12 0 0,-7 0-5,3-12-22,2 3-19,-1-5-28,1-4-35,3-5-32,-1 4-33,-5-5-34,3-5-23,-4 1-155,-1-4-400,-1-3 177</inkml:trace>
          <inkml:trace contextRef="#ctx0" brushRef="#br0" timeOffset="66697.3154">-1352-1469 2,'0'0'102,"0"0"-1,-7-10-4,7 10-10,0 0 3,0 0-3,0 0-8,-10-7 1,10 7-4,0 0-2,0 0-4,0 0-6,0 0-9,0 0-3,0 0-3,0 0-11,0 0-3,0 0-4,0 0 1,0 0-4,0 0-1,0 0 2,-9 24-4,9-24 1,-7 24-3,2-4-2,2 7 2,-4-3-1,-2 7-3,2-3 4,1 3-11,-3 0-1,-5 14-1,6-2-12,3-1-25,0-2-21,1-9-23,-3 3-17,7-4-18,0-3-104,-1 3-227,1-2 100</inkml:trace>
          <inkml:trace contextRef="#ctx0" brushRef="#br0" timeOffset="66148.5134">-1591-1398 36,'0'0'104,"0"0"-15,-7-13-5,7 13-6,0 0-5,0 0-8,0 0 5,0 0-20,0 0 4,0 0-10,0 0 2,17-7-17,-17 7 4,0 0-11,0 0 3,15-3 4,-15 3-8,0 0 0,0 0 7,0 0-4,0 0-3,0 0 6,0 0-4,19 2 6,-19-2 2,0 0-5,0 0 7,0 0-4,0 0 4,0 0-5,0 0-2,0 0 3,0 0-1,0 0-3,0 0-3,12-2-4,-12 2 8,0 0-1,0 0 2,0 0-1,0 0-4,8 10 3,-8-10 5,0 0 5,7 7 5,-7-7-2,0 0 2,0 0-3,0 0 0,0 0 5,7 11-6,-7-11 5,0 0 6,0 0-10,0 0-2,2 10-1,-2-10 1,0 0 2,0 0 4,0 0 3,-2 16-3,2-16 1,0 0 0,0 0-3,-2 17-3,2-17-4,0 0-1,0 15-1,0-15 4,-1 13-1,1-13-1,1 14-3,-1-14 2,0 0 1,0 20-2,0-20 0,-1 13-1,1-13-2,1 12-2,-1-12-2,0 0-1,-5 14-4,5-14-3,0 0 1,0 18 1,0-18 1,0 0-2,-1 12 7,1-12-4,-2 13 2,2-13-2,-4 14 6,4-14-8,0 0 2,4 20-2,-4-20 2,-5 14-7,5-14 3,-2 12-2,2-12-1,0 16-1,0-16 6,2 15-6,-2-15-1,0 15 3,0-15 0,1 17-1,-1-17 0,0 11-2,0-11 0,4 13-3,-4-13 5,0 0-1,-4 19-1,4-19-2,0 0 2,4 13-1,-4-13 2,0 0 1,2 10 0,-2-10-1,0 0 6,0 0-2,0 0 0,-2 15 2,2-15 5,0 0-8,2 19 0,-2-19 0,1 7-2,-1-7 2,0 0-3,5 10 1,-5-10 7,0 0-8,7 14 3,-7-14-3,4 9-3,-4-9 1,0 12 3,0-12-3,0 0 0,5 16-7,-5-16 0,1 11 10,-1-11-9,0 0 0,6 9 2,-6-9 7,0 0-6,1 14-1,-1-14 0,0 0 4,2 14 2,-2-14-3,0 0 1,3 11-4,-3-11 7,0 0-6,0 0 2,7 16 4,-7-16 0,0 0-9,-3 13 3,3-13-2,0 0 1,5 12 3,-5-12 2,0 0 1,0 16-1,0-16-3,0 0 1,0 13-4,0-13 3,2 10-2,-2-10-2,0 0 2,0 16-3,0-16 0,1 9 3,-1-9-1,0 0-2,4 19 1,-4-19-1,-4 14 6,4-14-4,0 15 0,0-15-3,0 0 2,0 15-6,0-15 6,0 0 3,0 17 2,0-17-8,0 0 1,0 0 1,6 10-2,-6-10-3,0 0 3,0 0 4,0 0-4,0 0 3,0 0-1,0 0 1,0 0 1,0 0 0,0 0 2,0 0 2,0 0-1,0 0-7,-2 18 5,2-18 2,0 0 2,0 0-3,0 0-6,0 0 1,0 0-1,0 0 6,0 0-11,0 0-13,0 0-8,0 0-10,0 0-6,2-46 1,-2 46-15,1-19-5,-1 19-15,5-16-18,-3 8-19,-2 8-33,2-19-37,-2 19-27,-2-20-22,-1 9-10,3 11-191,-12-17-467,1 5 207</inkml:trace>
          <inkml:trace contextRef="#ctx0" brushRef="#br0" timeOffset="53090.7322">-1542-1411 5,'0'0'108,"0"0"-2,0 0-11,0 0 3,14 4-6,-14-4-4,0 0-5,0 0-6,0 0-10,0 0-8,0 0-20,0 0 6,0 0 3,0 0-4,0 0-12,0 0 0,0 0 8,0 0-13,0 0-10,0 0 1,0 0 0,8 4 1,-8-4-5,0 0-7,0 0 5,0 0 2,12 5-3,-12-5-1,0 0 1,0 0 1,9 8-5,-9-8 5,7 6-3,-7-6 3,0 0-3,6 9-4,-6-9 14,9 7-7,-9-7-10,7 9 5,-7-9 3,0 0-6,0 0 9,0 0 4,3 9 7,-3-9-1,0 0 0,0 0 1,0 0-1,0 0-3,0 0-2,0 0 1,0 0-11,0 0-1,-25 2 4,25-2-2,0 0-3,-35-3 0,35 3 2,-20-7-4,8 2 0,12 5 0,-17-5-3,17 5 7,-14-10-7,14 10 4,-10-9 0,10 9 2,-5-12 1,5 12 6,0 0-2,2-19 2,-2 19-1,12-9 5,-4 2-2,-8 7 4,17-7-1,-5 2 0,-2 2 2,4 1 0,-14 2-7,24-1 8,-10 1-1,-14 0 5,22 3 3,-14 0-1,3 2-2,-3 1 0,2-2 3,1 4-3,-11-8-1,15 12-2,-8-7-1,-2 3-2,-5-8 4,5 12-6,-5-12 0,0 11-3,0-11 1,0 0-3,-8 17 0,8-17-3,-11 10 4,11-10-2,-15 5-3,6-3-3,9-2 2,-18 5-6,18-5 6,-17 0 2,17 0-3,-18-7 0,18 7 0,-20-8-2,20 8 5,-14-12-3,11 7-3,3 5 3,-9-11-3,9 11 4,-5-11 0,5 11-4,0 0 2,0 0 0,5-22-2,-5 22-3,12-9 5,-12 9-2,12-11 2,-12 11 2,10-6-5,-10 6 0,16-3 0,-16 3-3,0 0 4,15 0 0,-15 0 0,0 0-1,0 0-2,19 7 0,-19-7 5,3 8 1,-3-8-1,0 0-2,6 15 1,-6-15 0,1 13 3,-1-13-7,0 0 9,0 0-4,-10 14 0,10-14-1,-10 8 3,10-8-1,-17 6-2,17-6-1,-21 0 4,9-1-5,-8-4 2,6 2-4,-1-4 3,-2 3-5,3 1 6,4-2 0,10 5-2,-21-9-2,18 3 1,3 6-1,-12-13 1,12 13-7,-7-13 3,7 13-12,0 0-5,0 0-17,21-23-17,-11 19-21,9-1-24,-7 5-30,5-3-28,-17 3-36,25 5-139,-15-3-358,1 3 159</inkml:trace>
          <inkml:trace contextRef="#ctx0" brushRef="#br0" timeOffset="129162.4856">-1262-1057 37,'0'0'91,"-19"5"-13,19-5-4,-20 1-14,11 5-1,9-6-7,-15 2-2,15-2-6,0 0-3,0 0-6,-15 4-2,15-4-4,0 0 1,0 0-3,0 0-7,0 0 5,0 0-16,0 0 6,0 0-2,0 0-15,47 4-10,-35-4-4,4 6-19,1-4-9,-4 5-22,5-2-43,-3-1-116,5 0 52</inkml:trace>
          <inkml:trace contextRef="#ctx0" brushRef="#br0" timeOffset="129542.2684">-1532-895 19,'0'0'65,"-15"4"-8,15-4-2,-14 3-4,14-3-6,-15 6-3,15-6-6,-14 0 3,14 0-6,-13 6-1,13-6-10,-11 5 3,11-5-6,0 0 0,0 0-7,0 0 4,0 0-7,0 0 11,0 0-14,0 0 7,24 15 1,-3-14-9,1 1 7,10-1-18,1 4 3,13-5-10,5 4-6,2-1-7,0 3-5,2 0-8,-4-3-50,-3 3-95,-14-2 43</inkml:trace>
          <inkml:trace contextRef="#ctx0" brushRef="#br0" timeOffset="129906.0604">-1569-724 2,'-14'-2'85,"14"2"0,0 0-7,0 0-9,-17-2 1,17 2-12,0 0 2,0 0 0,0 0-12,-15-3 0,15 3-6,0 0 13,0 0-13,0 0-3,-12-3 4,12 3 0,0 0-8,0 0-4,0 0 2,0 0-8,0 0-4,0 0 2,0 0-3,0 0 1,39-5-7,-24 5-1,6 0 2,-4-2-8,3 2 3,3 0-2,7-2-11,1 2-14,0 0-22,5 4-21,-4-4-14,6 2-19,-6 1-61,-3-6-165,4 1 74</inkml:trace>
          <inkml:trace contextRef="#ctx0" brushRef="#br0" timeOffset="-769.4567">-1506-747 38,'-14'8'48,"14"-8"-1,-8 5-8,8-5-6,-11 6-6,11-6 1,-15 5-1,7 2-5,-4-3-3,1 2-1,1 0-1,-5 3-3,5-6-3,-6 5-2,4-3 2,-3 3 0,-2-2-14,0-1-7,3 3-2,-1-1-5,1-2-11,5-1-31,-1 1-63,2 2 29</inkml:trace>
        </inkml:traceGroup>
      </inkml:traceGroup>
    </inkml:traceGroup>
    <inkml:traceGroup>
      <inkml:annotationXML>
        <emma:emma xmlns:emma="http://www.w3.org/2003/04/emma" version="1.0">
          <emma:interpretation id="{70F40636-BA68-4A01-94ED-8DD2BA2A5508}" emma:medium="tactile" emma:mode="ink">
            <msink:context xmlns:msink="http://schemas.microsoft.com/ink/2010/main" type="paragraph" rotatedBoundingBox="8170,13569 7460,14010 7283,13725 7993,132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AEF4E5A-A875-45F2-807F-AF029EC1D445}" emma:medium="tactile" emma:mode="ink">
              <msink:context xmlns:msink="http://schemas.microsoft.com/ink/2010/main" type="line" rotatedBoundingBox="8170,13569 7460,14010 7283,13725 7993,13284"/>
            </emma:interpretation>
          </emma:emma>
        </inkml:annotationXML>
        <inkml:traceGroup>
          <inkml:annotationXML>
            <emma:emma xmlns:emma="http://www.w3.org/2003/04/emma" version="1.0">
              <emma:interpretation id="{6C5F2E5E-AACA-4D4C-B754-ADC72677BEA7}" emma:medium="tactile" emma:mode="ink">
                <msink:context xmlns:msink="http://schemas.microsoft.com/ink/2010/main" type="inkWord" rotatedBoundingBox="8170,13569 7460,14010 7283,13725 7993,13284">
                  <msink:destinationLink direction="with" ref="{202F34E2-5B4E-4B03-B9DF-C70086F278AA}"/>
                  <msink:destinationLink direction="with" ref="{D05E8173-2547-4331-B01A-FF063B70A74A}"/>
                </msink:context>
              </emma:interpretation>
              <emma:one-of disjunction-type="recognition" id="oneOf2">
                <emma:interpretation id="interp10" emma:lang="en-IN" emma:confidence="0">
                  <emma:literal>of</emma:literal>
                </emma:interpretation>
                <emma:interpretation id="interp11" emma:lang="en-IN" emma:confidence="0">
                  <emma:literal>f</emma:literal>
                </emma:interpretation>
                <emma:interpretation id="interp12" emma:lang="en-IN" emma:confidence="0">
                  <emma:literal>sf</emma:literal>
                </emma:interpretation>
                <emma:interpretation id="interp13" emma:lang="en-IN" emma:confidence="0">
                  <emma:literal>-f</emma:literal>
                </emma:interpretation>
                <emma:interpretation id="interp14" emma:lang="en-IN" emma:confidence="0">
                  <emma:literal>aft</emma:literal>
                </emma:interpretation>
              </emma:one-of>
            </emma:emma>
          </inkml:annotationXML>
          <inkml:trace contextRef="#ctx0" brushRef="#br0" timeOffset="-4373.4329">-3163-203 42,'0'0'71,"0"0"1,0 0-11,0 0 0,0 0-5,0 0-4,0 0-7,0 0 1,0 0-9,0 0-1,0 0-2,0 0-3,0 0-7,0 0 8,-24 7-8,24-7 6,0 0-9,0 0 3,-15 9-7,15-9 5,-12 6 0,12-6-5,0 0 0,0 0-1,-10 8-3,10-8 2,0 0 0,0 0 0,-9 6-4,9-6 7,0 0-5,0 0-1,0 0-1,0 0 12,0 0 0,0 0 1,0 0-2,0 0 12,0 0-8,0 0-1,0 0 4,0 0 3,0 0 0,0 0-3,0 0-5,0 0 1,0 0 4,0 0 2,0 0-6,0 0 6,0 0 0,0 0-1,0 0-2,0 0 1,0 0-4,0 0-3,0 0 4,0 0 6,0 0-12,0 0 2,0 0-4,0 0 1,0 0 4,0 0 2,0 0-2,0 0 2,0 0 5,0 0 4,0 0 2,0 0 1,0 0 1,0 0 3,0 0-1,0 0 4,0 0-4,0 0 0,0 0-3,0 0-4,0 0 5,0 0-5,19 12 0,-19-12-1,0 0-2,0 0-1,0 0-2,0 0 2,0 0-2,0 0 2,0 0 2,0 0-2,27-10-1,-27 10-2,0 0 1,12-7 0,-12 7-1,12-3 0,-12 3 0,0 0 2,21-8-1,-21 8-3,8-4 2,-8 4-1,12-1-3,-12 1-2,0 0-2,14-5 1,-14 5-1,0 0-1,12-7-5,-12 7 2,0 0-1,0 0-1,10-3 1,-10 3 2,0 0-5,12-4 1,-12 4-4,0 0-2,0 0 1,9-5 4,-9 5-9,0 0 5,12-9-2,-12 9 0,12-7 2,-12 7-3,13-4 0,-13 4 1,12-6-2,0 1 2,-12 5-3,14-5 4,-14 5-4,15-4 3,-15 4-3,10-8 2,-10 8 6,11-6-4,-11 6 2,12-3 1,-12 3-1,10-5-1,-10 5 2,14-9-4,-14 9 1,11-3-1,-11 3 3,18-5-9,-18 5 5,15-5-1,-15 5-3,15-4 1,-6 1 7,-9 3-5,20-5-1,-11 4 0,-9 1 1,10-7 0,-10 7-2,12-4 3,-12 4-1,0 0-1,0 0-1,0 0-11,10-4-30,-10 4-37,0 0-37,0 0-40,0 0-50,0 0-38,0 0-186,0 0-463,0 0 206</inkml:trace>
          <inkml:trace contextRef="#ctx0" brushRef="#br0" timeOffset="32764.2942">-3404 40 46,'0'0'88,"0"0"-9,0 0 9,-10-7-3,10 7 0,0 0-6,-7-9 4,7 9-10,0 0-1,0 0-11,0 0 2,-6-13-6,6 13-2,0 0-9,0 0 3,0 0-5,1-20 8,-1 20-7,0 0-3,0 0-3,4-15-2,-4 15-7,0 0-4,7-16 6,-7 16-3,1-12-8,-1 12 6,4-10-8,-4 10 4,0 0-8,5-12 3,-5 12-4,0 0-3,8-10-9,-8 10-24,0 0-17,9-12-24,-9 12-25,7-8-24,-7 8-107,0 0-236,0 0 104</inkml:trace>
          <inkml:trace contextRef="#ctx0" brushRef="#br0" timeOffset="-7834.3908">-3310-216 70,'0'0'142,"0"0"3,0-19 0,0 19 1,0 0 0,-3-14 0,3 14-5,0 0 1,0 0-4,-2-15-7,2 15-8,0 0-12,0 0-10,0 0-11,0 0-8,0 0-8,0 0-8,0 0-5,0 0-6,0 0-2,0 0-5,0 0-5,0 0 1,0 0-4,0 0-1,-20 26-4,20-26-2,-9 22-3,2-7-5,1 3-1,0 0 0,-5 10-3,2-3-1,-3-1-2,0 7-5,-2-3-24,4 0-44,-2 0-43,4 0-54,3 0-59,-4 4-162,2-7-405,5-7 179</inkml:trace>
          <inkml:trace contextRef="#ctx0" brushRef="#br0" timeOffset="-7151.4409">-3320-124 135,'0'0'164,"-3"-12"4,3 12-5,0 0-8,-5-16-3,5 16 0,-7-12 0,7 12-8,0 0 3,-4-12-7,4 12-4,0 0-4,-3-16-4,3 16-4,0 0-5,-9-11-9,9 11-7,0 0-8,-3-9-10,3 9-6,0 0-5,0 0-10,0 0-2,0 0-13,0 0-7,0 0-5,0 0-5,0 0-2,0 0-3,0 0-1,0 0-3,0 0-3,0 0-1,0 0 1,10 44-3,-8-31 1,5 2-3,-2 0-4,2 1-2,-6 5 1,5-1 3,-5 2-7,1 4-25,1-1-35,-6-3-37,1 4-42,-3-4-48,3-2-38,-3-4-45,0 4-144,-5-3-442,10-17 196</inkml:trace>
          <inkml:trace contextRef="#ctx0" brushRef="#br0" timeOffset="33446.525">-3294 67 2,'0'0'96,"0"0"0,0 0-8,0 0 7,0 0-11,0 0-3,0 0 1,0 0-5,0 0-3,0 0-5,0 0-4,0 0-6,0 0 2,0 0-7,0 0 3,0 0-5,0 0 5,0 0-6,0 0 8,0 0 1,0 0 2,0 0-3,0 0-1,0 0-3,0 0-1,0 0-7,0 0 1,0 0-3,0 0-4,0 0-1,0 0-3,0 0-1,0 0-5,0 0 0,0 0-5,0 0-1,0 0 0,0 0 0,0 0 2,0 0-1,-7-40 0,7 40-2,0 0 2,0 0-6,0 0-1,0 0 2,0 0-2,0 0 0,0 0-2,0 0 2,0 0-2,0 0-4,2-17-1,-2 17-1,0 0 4,0 0-2,0 0-2,0 0-3,0 0 4,0 0-5,0 0 1,0 0 3,0 0-4,0 0 1,0 0-1,0 0 1,0 0-4,-5-11 3,5 11 1,0 0-1,0 0-1,0 0-1,0 0 0,-9-10 2,9 10-4,0 0 2,0 0 0,0 0-2,-7-9 1,7 9-1,0 0-3,0 0 0,0 0 0,0 0 5,-8-8-5,8 8 4,0 0-2,0 0-4,0 0 3,0 0-2,0 0-1,0 0-1,0 0-13,0 0-22,0 0-31,-9-9-45,9 9-45,0 0-40,0 0-147,0 0-376,0 0 167</inkml:trace>
          <inkml:trace contextRef="#ctx0" brushRef="#br0" timeOffset="46410.7008">-3304 47 2,'0'0'104,"0"0"3,0 0-14,0 0 2,10-7-5,-10 7-6,0 0-1,0 0-5,0 0-5,0 0-3,0 0-2,0 0-7,0 0 3,0 0-3,-43 0 2,43 0-8,0 0 3,0 0-10,-10-3-5,10 3-7,0 0 1,0 0-7,0 0-1,0 0-4,0 0-3,0 0-6,0 0-29,0 0-30,0 0-38,0 0-35,-10-7-108,10 7-243,0 0 108</inkml:trace>
        </inkml:traceGroup>
      </inkml:traceGroup>
    </inkml:traceGroup>
  </inkml:traceGroup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58.13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02F34E2-5B4E-4B03-B9DF-C70086F278AA}" emma:medium="tactile" emma:mode="ink">
          <msink:context xmlns:msink="http://schemas.microsoft.com/ink/2010/main" type="inkDrawing" rotatedBoundingBox="7577,13834 7814,12248 7896,12260 7660,13846" semanticType="callout" shapeName="Other">
            <msink:sourceLink direction="with" ref="{6C5F2E5E-AACA-4D4C-B754-ADC72677BEA7}"/>
            <msink:sourceLink direction="with" ref="{33A33E47-AD50-41BB-8651-AAD2D3FC3D36}"/>
          </msink:context>
        </emma:interpretation>
      </emma:emma>
    </inkml:annotationXML>
    <inkml:trace contextRef="#ctx0" brushRef="#br0">5362 12321 13,'-5'12'68,"5"-12"-12,0 0 4,0 0 2,0 0 2,0 0-1,0 0-2,0 0 2,0 0-5,0 0 7,0 0 1,0 0 3,0 0-5,0 0 4,0 0 0,0 0-5,0 0-5,0 0 2,0 0 1,0 0-1,0 0-2,0 0-2,0 0-5,0 0-8,0 0 1,0 0-10,-22-20 0,22 20-4,0 0 0,-7-10-1,7 10-7,0 0-4,-8-13 4,8 13-7,-4-11 0,4 11 3,0 0 0,-3-15-8,3 15 1,-2-14 5,2 14-4,-1-14 4,1 14 1,-2-14 3,2 14 2,0 0 1,0-19 2,0 19-5,2-17-4,-2 17 5,0-15 6,0 15 20,0-13-1,0 13-1,3-14-2,-3 14-4,3-11-4,-3 11-2,0 0-4,0-18 4,0 18-9,0 0-1,0-19 0,0 19 6,4-11-2,-4 11-1,0 0 1,0-13 1,0 13 2,0 0-3,0 0 2,0 0 4,0-16-1,0 16 0,0 0-1,3-12 1,-3 12 2,0 0-2,0 0-2,0 0-1,0 0-1,0-16-3,0 16 1,0 0-2,0 0-4,2-14 1,-2 14-3,0 0-1,0 0 0,2-14-5,-2 14 4,0 0-2,1-14 3,-1 14-5,5-9 3,-5 9-4,7-11 0,-7 11-3,2-10 1,-2 10 4,5-13 0,-5 13-3,3-12 1,-3 12 2,0 0 0,4-16-1,-4 16 0,0 0-1,2-12 1,-2 12-2,0 0 0,6-10 0,-6 10-6,0 0 6,0 0-3,0 0-3,0-13-2,0 13 3,0 0-1,4-12-1,-4 12 4,5-10-3,-5 10-2,7-11 5,-7 11 2,0 0 6,3-17-1,-3 17-4,0-11 4,0 11 4,4-11-1,-4 11 2,3-14-4,-3 14 4,3-12-2,-3 12 7,2-11-12,-2 11-3,2-15 5,-2 15-9,5-13 6,-5 13-5,2-14 6,-2 14-8,1-13 4,-1 13 0,4-13 0,-4 13-2,2-12 2,-2 12 0,1-15-1,-1 15-4,7-13 5,-7 13 0,0-11 3,0 11-5,7-12 1,-7 12 0,0-15 1,0 15 2,0 0-6,-2-21 3,2 21 5,2-12-10,-2 12 6,2-16-4,-2 16 3,0-14-4,0 14 3,1-13 0,-1 13 7,4-17-6,-4 17 5,0-13-10,0 13 0,3-15-2,-3 15 13,4-15-1,-4 15 0,0-13 1,0 13 4,1-15-4,-1 15-4,0-16 0,0 16 2,2-16 0,-2 16 13,3-21-18,-3 21 0,2-16 9,-2 16-6,4-19-8,-4 19 6,5-16-3,-5 16 4,0-23 1,5 6-2,-5 17 5,0-23-4,0 23 6,3-21 3,-3 21-3,5-20-5,-5 20 2,2-20-3,-2 12-2,0 8 2,-2-16 1,2 16 5,4-21-6,-4 21-6,5-16-1,-5 5 5,0 11 0,0-24-1,0 24 2,2-20-5,-2 8 2,0 12-3,1-13 2,-1 13 0,4-15 2,-4 15 7,1-12-9,-1 12 1,6-16 4,-6 16 2,0-12-7,0 12 10,0 0-3,1-17-3,-1 17 2,2-12-5,-2 12-4,2-14 5,-2 14-3,0 0 1,3-19-5,-3 19 6,2-15 11,-2 15-12,5-14 3,-2 5 2,-3 9-1,5-17-21,-5 17 27,2-19-2,0 10 0,-2 9 2,3-17 6,-3 17-4,0-14 10,0 14-12,0-14-3,0 14-3,4-14 8,-4 14-2,-2-14 7,2 14-12,0 0-1,0-14 4,0 14-4,0 0-3,2-14 1,-2 14 3,0 0-9,0 0 8,0 0-1,0-13 1,0 13-17,0 0 19,0 0-4,0 0-3,0 0 4,0 0-8,0 0 3,3-13 0,-3 13 3,0 0-2,0 0 0,0 0-1,0 0 2,0 0-1,0 0 0,0 0 1,0 0-2,0 0-12,0 0 10,0 0-4,0 0-20,0 0-32,0 0-46,0 0-44,0 0-53,0 0-71,0 0-84,0 0-251,0 0-655,-3-28 290</inkml:trace>
  </inkml:traceGroup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2:15.0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3A33E47-AD50-41BB-8651-AAD2D3FC3D36}" emma:medium="tactile" emma:mode="ink">
          <msink:context xmlns:msink="http://schemas.microsoft.com/ink/2010/main" type="inkDrawing" rotatedBoundingBox="7686,12261 10627,12265 10626,12405 7685,12401" semanticType="underline" shapeName="Other">
            <msink:destinationLink direction="with" ref="{202F34E2-5B4E-4B03-B9DF-C70086F278AA}"/>
          </msink:context>
        </emma:interpretation>
      </emma:emma>
    </inkml:annotationXML>
    <inkml:trace contextRef="#ctx0" brushRef="#br0">130 2 31,'-17'0'109,"17"0"-5,-15 0-8,15 0-2,0 0-3,-19-1-7,19 1 4,0 0 0,0 0-4,-19 0 1,19 0-6,0 0 0,0 0-3,0 0-3,-15-4 3,15 4-7,0 0 1,0 0-9,0 0 0,-16 6-7,16-6 2,0 0-12,0 0 1,-12 2-11,12-2 0,0 0-4,0 0 0,0 0-1,-10 6 1,10-6-5,0 0 1,0 0-3,0 0-6,-7 11 0,7-11 2,0 0-1,0 0 3,0 0-2,0 0 8,0 0-2,16 15 3,-16-15 2,0 0-2,8 5-1,-8-5-2,14 8 0,-14-8 1,14 1-7,-14-1 6,10 2-6,-10-2-1,15 4-4,-15-4 0,16 5-2,-16-5 1,15 3-1,-15-3 2,20 2-5,-11 0 5,5-1 1,3 3 2,-17-4 1,20 0-1,-10 2-3,-10-2 1,21 1 1,-11-1 2,-10 0 2,28 0 4,-17 0-4,-11 0 6,23 0-6,-10 0 1,-13 0-5,24-1 1,-5-1-5,0-2 11,-2 4-8,2 0-4,-1-3 2,3 3-1,1-2 16,-3 2-8,3 0 1,-1-3 2,-1 3-5,-1 0-1,1-1-3,-1 1 0,0 1 0,0-1-3,1 0-1,-3 3 3,4-6-5,-4 3 3,3 3-2,-4-1-4,3-4 1,-1 2-1,-1 0 2,-1 0-1,4 2 1,-1-2 1,0 0-3,0-2 2,-1 2-2,0 0 4,2-3-3,-3 3 2,2 3-2,0-6-3,-2 6 1,3-3 2,-3 0-5,0 0 2,4 0-3,-7 0 3,-2 0-1,6 0-2,-18 0 0,26 2 3,-12-2 0,-1 0-3,4 0 0,-3 2 2,3-2 0,4 1 3,-6-2-5,4 1 2,0 0-4,-1 0 2,3 0 0,-1 0 2,1 0 2,-2 0 0,-1 1-3,5-1-3,-1 0 2,-10 0 3,7 0-5,-1 0 3,-2-1-1,1 1 0,-17 0-2,24 0 7,-12 0-5,-12 0 4,20 1-5,-8-1-2,-12 0 2,17 4 0,-17-4 0,16 0 4,-16 0-5,20 0 7,-10 0-3,-10 0-3,21 0 1,-21 0 3,24 0-3,-11-4 1,-13 4 0,33-1-1,-20 1-2,1-2 3,-14 2 2,24 0 0,-10 0-6,-14 0 4,18-2-1,-18 2 3,23 0-3,-10-3 2,-13 3-3,19 0 0,-19 0 2,26-1-1,-18 2 0,-8-1-2,26-1 0,-11 2 5,4-1-4,-4 0 1,1 0 0,1 3 2,3-3-1,3 0 3,-6 2-8,0-2 4,3 0 3,-1 0-2,0 0-2,-2 0 0,-3-2 1,1 4-3,-1-2-1,-14 0 4,20-2-2,-6 2 4,-14 0-3,29-3 0,-16 6 5,-1-3-5,7-3 2,-3 3-3,2 0 4,3 0-3,-1 0-1,3 3 3,-5-3-1,5 0 1,-3-3-2,-1 3 3,5 0 0,-6 0-2,-7 0-2,-11 0 2,24 0-1,-12 0-1,-12 0-1,17 3 5,-17-3-3,15 0 1,-15 0 2,14 2-2,-14-2 1,0 0 0,20 0 0,-20 0-1,12 0 0,-12 0 1,16 0-1,-16 0 9,15 2-11,-15-2 2,0 0 1,20-4 1,-20 4-2,16 2 1,-16-2-2,0 0 1,13 0-2,-13 0 4,0 0 0,0 0 3,0 0 2,0 0-3,18-2-2,-18 2 12,0 0-11,0 0 0,0 0-3,0 0 1,13 2 5,-13-2-5,0 0 0,17 0 0,-17 0-2,16-2 0,-16 2 0,17 0 2,-17 0-1,18 0 0,-18 0 1,18-3 1,-18 3-1,15 0 0,-15 0 0,0 0 4,15-1-1,-15 1 6,0 0-2,0 0 0,0 0-2,0 0-1,0 0-2,0 0 5,0 0-5,0 0 2,0 0-2,-54 0-1,54 0-2,-24 4 3,12-2-2,12-2 0,-26 2-1,26-2-1,-20 0-8,9 1-6,-4-1-4,15 0 0,-31 0-7,11 0-4,-1 4-5,3-4-5,-3 2 0,-8-1-1,2 3-5,-7-4 3,1 4 5,-3-2-2,2 0 5,-12-1-3,8-1 1,3-1 6,-12 2-4,12-1 3,-3 0-1,4 0 0,0 3 3,3-6-1,0 3 2,0 0 3,8 0 2,-7-1-6,0 1 1,8 1-1,-7-2-1,8 2-1,-8 2-5,0-3-2,5 2 4,-5 1-6,-2 0-4,-15 0-3,15-2-2,-16 3 0,2-3-2,-1 4 1,0-5 0,-2 2-2,2-4 0,-2 2-11,0 0 0,-5-2 0,2-1 7,7 2 3,-4 1 7,2-4 3,12 3 0,0-1 5,-13-2 11,12 4-9,2-1 12,2 1-4,-4 0 7,2 0-1,1 0 1,4 4 9,6-3-6,-7 2 5,3 2 2,1-2-1,-1 1 9,4-3-13,-2 4 9,2-4-5,-2 0-5,2 3 0,-7-3 2,7 1-1,-1-1 6,1 3-11,0-4 2,3 0-6,19 0 5,-37-7 3,16 2 5,6 4-2,-2-1 0,0-5 12,1 1-7,4 1 3,-3-1 1,6 1 5,9 5 3,-20-9 6,13 1-7,7 8 13,-10-9-7,10 9 14,-5-8-17,5 8-4,0 0 5,0 0-10,0 0 8,0 0-1,22-18 2,-22 18 0,20-2-1,-20 2 5,24 0-5,-7 0-4,9 0 5,-7 2-9,1-1 8,2-1-6,9 3 7,-2 2-1,2-4-4,3-1-1,0 2-31,9 1-20,5-2-90,-2 1-154,7-4 69</inkml:trace>
  </inkml:traceGroup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2:18.2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089EB2F-CB43-473A-8E2F-16449291DC74}" emma:medium="tactile" emma:mode="ink">
          <msink:context xmlns:msink="http://schemas.microsoft.com/ink/2010/main" type="inkDrawing" rotatedBoundingBox="7880,12315 10583,12452 10581,12490 7878,12353" semanticType="strikethrough" shapeName="Other">
            <msink:sourceLink direction="with" ref="{13F7F93F-AD93-442E-890A-2E13FB10E693}"/>
          </msink:context>
        </emma:interpretation>
      </emma:emma>
    </inkml:annotationXML>
    <inkml:trace contextRef="#ctx0" brushRef="#br0">-4 14 16,'0'0'96,"0"0"-3,0 0-11,0 0-14,-14-5-10,14 5 2,0 0 3,0 0-4,0 0-10,0 0 0,0 0-6,0 0-3,0 0-3,0 0-4,0 0-6,0 0-5,0 0-4,0 0 1,0 0-2,0 0-7,0 0 7,0 0-8,0 0 4,0 0 4,35-8 0,-35 8 1,25-2-2,-10 4 3,1-2-8,3 1 9,-7-1 4,6-1-2,1 2 4,0-1-2,-2 0 6,4-1-8,1 1 1,-2 0-1,6-2-4,-4 4 6,2-1-5,3-1-1,6 0-1,-6 0-1,2 4-1,2-1-1,0 0-4,3-1-6,-4-1 8,5-1-2,-1 3-5,-2-1 1,4 0 3,-2-1 0,4 2-6,6 0 5,-11-2-6,3 3 4,-4-3 1,2-1-1,-1 3-2,-3-3 0,-1 0-3,0 4-1,-5-4 1,5 1 1,-10-1 1,3 0 1,-1 4-3,-4-4-1,5-4-1,-1 8 3,9-4-5,-9 1 5,1 0-4,7 0 11,2-1-13,-9 4 9,7-8-6,2 4 1,-2 4-2,-2-3 2,-5-1 2,1 2-1,-1-2-2,0 0 1,0 1 1,-6 3 3,4-3 4,-8-1-7,2 0-3,-14 0-1,24 2 3,-12-2 1,-12 0-2,22 3 0,-10-3-1,1 2 9,4 2-4,4-3-4,-6 1 2,6-2 5,1 5-11,0-4 3,6-1-2,-6 2 6,7-2-10,-5 5 6,-4-5 3,-1 1 7,0 1-10,-2-1 1,0-1-2,-2 0 7,-1 3-3,0 2 0,-14-5 3,22 0-5,-12 1 0,-10-1 2,21 2-5,-11-1 7,-10-1-6,22 4 2,-10-4-2,5 1 4,-2 1-4,6-1 1,6 3 1,-5-3 4,7-1-3,-5 0-1,5 0 1,-6 0-2,-1 1 2,0-1 0,-3 2-3,0-4 5,-2 2 1,-2 0-6,-15 0-1,24 0 1,-24 0-3,20 2 9,-20-2-3,12-2-2,-12 2 4,0 0 1,19 0-4,-19 0-1,0 0-1,16 2 4,-16-2 0,0 0 3,13 0-6,-13 0 8,0 0-4,0 0-1,0 0-7,19 0 4,-19 0 5,0 0-4,0 0 0,12 3-2,-12-3 0,0 0 6,0 0-3,0 0 0,0 0 0,0 0 0,0 0 1,0 0-2,0 0-2,0 0 9,0 0-8,0 0 0,0 0 1,0 0-2,0 0 7,0 0-3,0 0-1,0 0 0,0 0-3,0 0 0,0 0 0,0 0 2,0 0-1,0 0-1,0 0-2,0 0-2,0 0 9,0 0 3,0 0-9,0 0-1,0 0 3,12 1-15,-12-1-20,0 0-26,0 0-31,0 0-36,0 0-70,0 0-214,0 0 94</inkml:trace>
  </inkml:traceGroup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18.1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E825E02-3B74-4478-A9CE-90CAE2E167E6}" emma:medium="tactile" emma:mode="ink">
          <msink:context xmlns:msink="http://schemas.microsoft.com/ink/2010/main" type="inkDrawing" rotatedBoundingBox="6455,13098 6875,12801 7112,13135 6692,13433" semanticType="callout" shapeName="Other">
            <msink:sourceLink direction="with" ref="{853A176F-B7F8-432E-B7B3-F2FB147B6CE6}"/>
          </msink:context>
        </emma:interpretation>
      </emma:emma>
    </inkml:annotationXML>
    <inkml:trace contextRef="#ctx0" brushRef="#br0">-2405-15 26,'0'0'117,"7"-6"-15,-7 6 1,0 0-10,0 0-2,0 0-10,0 0-2,0 0-2,0 0-9,5-14-2,-5 14-4,0 0-6,0 0 4,0 0-6,0 0 0,-3-16-1,3 16-7,0 0-3,0 0-8,0 0 10,-3-15-6,3 15 3,0 0-4,0 0 1,0 0-2,0 0 2,-6-13-1,6 13 0,0 0-1,0 0-5,0 0-1,0 0-3,0 0-2,0 0-1,0 0-6,-6-8-1,6 8-1,0 0-2,0 0-1,0 0-6,0 0 2,0 0 3,0 0-3,0 0 1,0 0-1,0 0 3,0 0 1,0 0 0,0 0 1,-7-12-2,7 12 1,0 0 2,0 0-6,0 0 1,0 0-1,0 0 1,0 0-1,0 0-4,-17-3 4,17 3-7,0 0 3,-16 0 0,16 0-1,0 0-1,-18 0 2,18 0-4,0 0 3,-23 0-7,23 0 4,-18 0-2,18 0-5,-16 0 5,16 0 1,0 0-2,-22 7 2,22-7-2,-17 1-2,8 1 2,9-2-1,-17 8 2,5-4 4,4 2 0,-6 2-2,4-1-2,-4 1-1,1 4 0,-3 3 0,4-1 1,-1 1 8,-3-1-3,-3 7 3,4 1-2,3-6-1,-2 2-1,2-2 1,2 0-2,0 0 1,3-3 0,0 1-4,6-2 6,1-12-1,0 21-1,0-21 4,3 16 0,6-7 9,-3-1-2,3-1 1,6-6 3,4 3-3,-2-1 2,0-3 1,2-3 30,3 1-23,-5 0 1,0-3-2,0 1-2,2-1 0,-2-1-2,-1-2 1,-1 0 0,-1-2-2,-1 0 3,-4 2-4,1-9 2,2 6-1,-2-6 4,-1 5-4,-2-6-4,-2 4 0,2-1-4,-4-1 0,4-1 1,-2 2-4,-3 3 7,-1 0 0,3-1 1,-1 2-4,-3 11 1,7-19 3,-2 10 3,-1-1 4,-4 10 5,1-14-2,-1 14 1,6-12-5,-6 12-2,0 0-2,0 0-6,0 0-1,0 0-1,0 0-2,0 0 1,0 0 0,0 0 1,0 0-6,-7 44 3,3-26-4,1-1-1,1 0 1,-3 2-2,3 2-1,4 4 3,1-3 1,-6-4-1,10 8-19,-2-7-45,4-1-41,-3 0-59,8-5-68,-2 2-231,2-2-495,-1 0 219</inkml:trace>
  </inkml:traceGroup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2:49.0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48CDC1A-2ABD-4E14-A4CB-175C9B4E660C}" emma:medium="tactile" emma:mode="ink">
          <msink:context xmlns:msink="http://schemas.microsoft.com/ink/2010/main" type="writingRegion" rotatedBoundingBox="12423,12694 16833,10815 17221,11725 12811,13605"/>
        </emma:interpretation>
      </emma:emma>
    </inkml:annotationXML>
    <inkml:traceGroup>
      <inkml:annotationXML>
        <emma:emma xmlns:emma="http://www.w3.org/2003/04/emma" version="1.0">
          <emma:interpretation id="{545C03AF-3979-4491-AD86-C248F71AEA67}" emma:medium="tactile" emma:mode="ink">
            <msink:context xmlns:msink="http://schemas.microsoft.com/ink/2010/main" type="paragraph" rotatedBoundingBox="12423,12694 16833,10815 17221,11725 12811,136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B3638E-39A4-439D-A528-277CE1C28CC0}" emma:medium="tactile" emma:mode="ink">
              <msink:context xmlns:msink="http://schemas.microsoft.com/ink/2010/main" type="line" rotatedBoundingBox="12423,12694 16833,10815 17221,11725 12811,13605"/>
            </emma:interpretation>
          </emma:emma>
        </inkml:annotationXML>
        <inkml:traceGroup>
          <inkml:annotationXML>
            <emma:emma xmlns:emma="http://www.w3.org/2003/04/emma" version="1.0">
              <emma:interpretation id="{0F51B1DA-A74B-4900-A23B-350DECEF56F5}" emma:medium="tactile" emma:mode="ink">
                <msink:context xmlns:msink="http://schemas.microsoft.com/ink/2010/main" type="inkWord" rotatedBoundingBox="12423,12694 13506,12233 13894,13143 12811,13605"/>
              </emma:interpretation>
              <emma:one-of disjunction-type="recognition" id="oneOf0">
                <emma:interpretation id="interp0" emma:lang="en-IN" emma:confidence="0">
                  <emma:literal>ab."</emma:literal>
                </emma:interpretation>
                <emma:interpretation id="interp1" emma:lang="en-IN" emma:confidence="0">
                  <emma:literal>ab,"</emma:literal>
                </emma:interpretation>
                <emma:interpretation id="interp2" emma:lang="en-IN" emma:confidence="0">
                  <emma:literal>alb.:</emma:literal>
                </emma:interpretation>
                <emma:interpretation id="interp3" emma:lang="en-IN" emma:confidence="0">
                  <emma:literal>alb.".</emma:literal>
                </emma:interpretation>
                <emma:interpretation id="interp4" emma:lang="en-IN" emma:confidence="0">
                  <emma:literal>alb.",</emma:literal>
                </emma:interpretation>
              </emma:one-of>
            </emma:emma>
          </inkml:annotationXML>
          <inkml:trace contextRef="#ctx0" brushRef="#br0">-1551 551 59,'0'0'155,"-3"-8"3,3 8-23,-11-13-4,11 13-7,-8-9-2,8 9-11,-7-10 3,7 10-10,-9-8-16,9 8-3,0 0-13,-18 0-7,18 0-6,-26 15-6,14-5-2,-7 5-7,4 1-1,-4 4-6,-1 0-6,-3 2-2,8 3-6,-2-2 1,3 0-1,1 0 1,2-3-6,3-4-2,-1 7-1,2-6 5,1-1 0,1-1-1,3 1 3,2-16-2,0 22 2,2-12 2,3 2 1,-2-4 18,4 4 6,0-4-4,1-1-3,-1-1-2,5 1-3,-2-3 3,2-1-6,-12-3-4,31 0 1,-21-4-3,7-2-2,-3-3 1,1 0 1,1-3 1,-4-3-1,-2-1 6,2-3 4,0-6 6,2 1 1,-6-3-3,-1-2 6,0 3-3,0 0-3,-4-5 6,5 3 1,-4-2-2,-1 5-2,2 7-1,1-2 1,-1 5-2,-2 5-2,-1-1-2,-2 11-6,5-15-5,-5 15 3,3-12-7,-3 12-5,0 0-3,0 0 1,0 0 2,0 0-2,0 0-8,0 0 5,0 0-6,7 38 1,-9-20-4,-1 5-5,6 6-20,-3-1-18,0 1-24,0 0-20,2-1-29,-2-2-32,5 1-28,0-7-31,2-2-31,2-2-212,-4-1-482,2-3 214</inkml:trace>
          <inkml:trace contextRef="#ctx0" brushRef="#br0" timeOffset="1213.5918">-1254 978 161,'7'-15'230,"-7"15"-14,0 0-13,0 0-11,0 0-11,2-8-13,-2 8-11,0 0-15,0 0-16,0 0-11,0 0-8,0 0-9,0 0-9,0 0-3,0 0-5,0 0-5,22 3-5,-22-3-8,0 0-8,12 10-3,-12-10-7,0 0-5,7 14-2,-7-14-3,0 0-4,-4 12-3,4-12-4,-10 16-2,3-8-12,-1 0-13,-1-1-11,1 2-12,-3 0-15,3-2-13,8-7-22,-16 12-24,10-7-19,6-5-31,-7 7-22,7-7-19,-5 8-142,5-8-361,0 0 160</inkml:trace>
          <inkml:trace contextRef="#ctx0" brushRef="#br0" timeOffset="254.8541">-1307 191 330,'-1'-17'338,"-1"2"-2,-3-1-14,1 0-19,1 5-28,3 11-12,-2-13-21,2 13-24,-2-15-19,2 15-11,0 0-37,0 0-8,0 0-22,0 0-5,0 0-4,0 0-18,0 0-4,0 51-14,2-23-7,-2 2-11,5 4-14,-5-2-23,2 11-17,-2-11-23,0 8-36,0-9-27,-2 2-23,-1-4-31,1 0-30,2-1-32,5-9-39,0-2-33,1 2-205,0-8-513,5-4 227</inkml:trace>
          <inkml:trace contextRef="#ctx0" brushRef="#br0" timeOffset="714.0604">-1066 459 19,'-2'-9'329,"2"9"1,-5-15-9,5 15-19,0 0-9,0-20-18,0 20-19,0 0-15,0 0-21,0 0-25,0 0-34,2-13 1,-2 13-13,0 0-8,0 0-4,0 0-13,0 0-5,5 45-7,-5-27-14,2 2-5,-6 8-9,4-10-4,-3 10-6,-1 5-17,-1-4 0,2 4-6,0-5-7,1 1-1,2-1-23,2-2-38,-2 0-35,3-4-27,-3-1-34,2-1-33,-2-5-39,0-1-36,0-2-22,0-12-10,6 15-8,-6-15 8,4 12 6,-4-12-1,0 0-127,0 0-408,0 0 181,0 0 1599,0 0-1080,0 0 28,0 0 23,0 0 23,8-36 25,-8 36 31,-1-17 17,1 17 16,0-20 3,0 20 7,1-18 3,5 6 2,-6 12 2,8-15 2,-1 7 3,-7 8-5,17-13 5,-2 4 1,4 5-6,-2 0-11,0-1-1,4 3-7,-1 2-1,4 2-12,-8-2-2,-1 4-6,5-1 1,-2 3-12,-8-1-3,-3 4-2,5-1-4,-7 2-5,-5-10-4,5 18 0,-5-7-6,0-11-3,-9 24-4,4-16-14,-5 7-16,-5-2-25,-3-1-17,0-2-21,-1 0-28,-8 0-16,6-2-41,-5 0-14,3-4-34,0-3-29,-4 4-126,7-6-397,-1 1 176</inkml:trace>
          <inkml:trace contextRef="#ctx0" brushRef="#br0" timeOffset="3812.5224">-861 189 194,'0'0'234,"0"0"-8,0 0-13,0 0-13,0 0-14,-2-14-9,2 14-12,0 0-12,0 0-7,0 0-5,0 0-8,0 0-9,0 0 1,0 0-2,0 0-8,0 0-4,9 44-5,-7-35-6,-1 5-11,-1-1 6,4 2-20,-4-15-10,0 25-8,3-10-2,-3-2-6,3-5-3,-1 5-10,-2-13-3,2 20-4,-2-20 4,2 15-3,-2-15-9,6 12-1,-6-12-12,4 9 1,-4-9-6,0 0-6,5 7 0,-5-7-2,0 0-4,0 0-7,0 0 2,0 0-1,0 0-4,0 0 0,0 0 1,-9-48 3,9 36-1,-3 1 7,0-6 4,-3 2-4,1-1 3,4 1-5,-4-2 3,3 4-2,2 13 4,-4-20 2,4 20 4,-1-15-3,1 15 0,-2-11 1,2 11 1,0 0-5,-7-10 3,7 10 10,0 0-9,0 0-2,0 0-2,0 0-18,-5 48-22,5-28-30,-3 6-31,1-1-45,2 4-44,2-1-39,-2 0-206,6 1-478,3-4 211</inkml:trace>
          <inkml:trace contextRef="#ctx0" brushRef="#br0" timeOffset="2879.0543">-620 838 6,'0'0'160,"0"0"-15,0 0-11,-7-19-5,7 19-14,0 0-3,0 0-15,0 0 1,0 0-6,0 0-4,0 0-12,0 0 1,-5-12-14,5 12-3,0 0 0,0 0-12,0 0 2,0 0-10,0 0-1,0 0-9,0 0-1,0 0-9,0 0-2,0 0 0,0 0 0,0 0 0,0 0-6,0 0 2,0 0-2,0 0-1,0 0-3,0 0-1,0 0 0,0 0-6,0 0 11,0 0 1,0 0 9,0 0-6,0 0-3,0 0 3,0 0 2,0 0-3,0 0 0,0 0-4,0 0 1,0 0 1,0 0-3,0 0-1,0 0-5,0 0 5,0 0 0,0 0 1,0 0 1,0 0 1,0 0 6,0 0-2,0 0 3,0 0-4,0 0 7,0 0 0,0 0 5,0 0 2,0 0 3,0 0-1,0 0 0,0 0 3,0 0-2,0 0-7,0 0 8,0 0-10,0 0 0,0 0-2,0 0-1,0 0-5,0 0-6,0 0 4,0 0 2,0 0-4,0 0-1,0 0-4,0 0 5,0 0-6,0 0 1,0 0 0,0 0 0,0 0-6,0 0 4,0 0-19,0 0-23,0 0-29,0 0-37,0 0-31,0 0-30,2 42-30,-2-42-145,0 0-366,3 17 162</inkml:trace>
        </inkml:traceGroup>
        <inkml:traceGroup>
          <inkml:annotationXML>
            <emma:emma xmlns:emma="http://www.w3.org/2003/04/emma" version="1.0">
              <emma:interpretation id="{1330209E-0F9B-483E-AFD4-540ECB4F4158}" emma:medium="tactile" emma:mode="ink">
                <msink:context xmlns:msink="http://schemas.microsoft.com/ink/2010/main" type="inkWord" rotatedBoundingBox="14165,12322 14675,12104 14879,12583 14369,12801"/>
              </emma:interpretation>
              <emma:one-of disjunction-type="recognition" id="oneOf1">
                <emma:interpretation id="interp5" emma:lang="en-IN" emma:confidence="0">
                  <emma:literal>108¥</emma:literal>
                </emma:interpretation>
                <emma:interpretation id="interp6" emma:lang="en-IN" emma:confidence="0">
                  <emma:literal>1088¥</emma:literal>
                </emma:interpretation>
                <emma:interpretation id="interp7" emma:lang="en-IN" emma:confidence="0">
                  <emma:literal>pif</emma:literal>
                </emma:interpretation>
                <emma:interpretation id="interp8" emma:lang="en-IN" emma:confidence="0">
                  <emma:literal>18*</emma:literal>
                </emma:interpretation>
                <emma:interpretation id="interp9" emma:lang="en-IN" emma:confidence="0">
                  <emma:literal>108*</emma:literal>
                </emma:interpretation>
              </emma:one-of>
            </emma:emma>
          </inkml:annotationXML>
          <inkml:trace contextRef="#ctx0" brushRef="#br0" timeOffset="-19293.8647">30 0 5,'0'0'61,"0"0"-7,0 0 2,0 0-6,0 0 3,0 0-6,0 0-13,0 0 11,0 0-6,0 0-5,0 0-11,0 0 7,0 0-6,0 0-1,0 0-4,0 0-3,0 0 5,0 0 3,0 0-5,0 0-16,0 0 6,0 0-9,0 0 12,0 0-7,-11 3-2,11-3 6,0 0 1,0 0-5,0 0-4,0 0 5,0 0 0,0 0-4,0 0 10,0 0-12,0 0 3,0 0-3,0 0-1,0 0 6,0 0-1,0 0-1,0 0 1,0 0 5,0 0-8,0 0 1,0 0-4,0 0-2,-6 13 5,6-13-1,0 0-6,0 0 9,0 0 3,0 0 7,0 0-4,0 0-1,0 0 7,0 0-2,0 0-1,0 0 0,0 0-1,0 0 0,0 0 6,0 0-2,0 0-8,0 0 5,0 0-5,0 0-2,0 0 13,0 0-6,0 0 3,0 0-4,0 0 2,0 0 2,0 0 1,0 0-2,-5 9-2,5-9 1,0 0-19,0 0 17,0 0 3,0 0-11,0 0 3,0 0-2,0 0 5,0 0-7,0 0 4,0 0 0,0 0-4,0 0-2,0 0-1,0 0-1,-8 6-1,8-6 10,0 0-5,0 0 1,0 0-5,0 0 11,0 0-9,0 0 1,0 0 2,0 0-4,0 0 3,0 0 0,0 0 3,0 0-5,0 0 3,0 0-10,0 0 6,0 0 5,0 0-4,0 0-1,0 0-3,0 0-7,0 0-6,0 0-14,0 0-8,0 0-17,0 0-23,0 0-78,0 0-168,0 0 74</inkml:trace>
          <inkml:trace contextRef="#ctx0" brushRef="#br0" timeOffset="-7211.9345">-45 17 28,'0'0'140,"0"0"-1,0 0-10,0 0-5,0 0-8,0 0-3,0 0-14,0 0 9,0 0 0,0 0-15,0 0-2,0 0-9,0 0-5,0 0-6,0 0-10,0 0-2,0 0-7,0 0-5,0 0-4,0 0-1,0 0-9,0 0-2,0 0-6,0 0-2,0 0-3,0 0-3,0 0-2,0 0 4,0 0-8,0 0 3,17-30-4,-17 30 0,17-12-2,-8 6-1,1-1-15,4-4-9,5 4-7,-2-2-11,-2 0-7,4-3-8,0 2-12,0 2-11,1-4-13,-3 4-12,2 1-5,-4-1-21,-3 3-101,-2 0-242,-10 5 108</inkml:trace>
          <inkml:trace contextRef="#ctx0" brushRef="#br0" timeOffset="-7733.9297">29 59 26,'0'0'75,"0"0"-2,0 0 7,0 0-13,-14 2 1,14-2 5,0 0 11,0 0 0,0 0-3,0 0 1,0 0 2,0 0 6,0 0 1,0 0 1,0 0-2,-12-6 1,12 6 2,0 0-5,0 0-4,0 0-2,0 0 5,0 0-8,0 0 2,0 0-5,0 0-2,0 0-10,0 0-2,0 0-2,0 0-4,0 0-9,0 0-4,0 0-6,0 0-4,0 0-5,0 0-2,0 0-1,0 0-2,0 0-3,0 0 0,0 0-4,0 0 1,0 0-3,-19 0 3,19 0-3,0 0-3,0 0 1,-15-2-2,15 2-2,0 0 1,-15 2-5,15-2 2,-11 4-1,11-4-2,0 0 2,-18 4 0,18-4-1,-11 4-1,11-4-2,0 0 6,0 0-3,0 0-1,-15 1-2,15-1 5,0 0-3,0 0 2,0 0-3,0 0 4,0 0-6,-10 3 7,10-3 2,0 0-2,0 0 4,0 0 2,0 0-1,0 0 4,0 0-1,0 0 3,0 0 0,0 0 0,0 0 1,0 0-1,0 0-7,0 0 1,0 0-2,0 0 2,0 0 0,0 0-4,0 0-1,20-31 5,-10 24-6,-1-3-3,1-2 4,2 0-3,4 0-2,-4-1 4,1-2-5,8-4-4,-9 5-8,5 2-6,-5-3-14,0 3-12,-2 4-21,2-2-21,-4 4-24,-8 6-21,14-12-22,-9 9-33,-5 3-22,10-5-140,-10 5-375,9-7 167</inkml:trace>
          <inkml:trace contextRef="#ctx0" brushRef="#br0" timeOffset="-8307.8832">7 67 3,'-7'-8'122,"7"8"-14,0 0 2,0 0-8,-4-12-11,4 12 3,0 0-15,0 0 8,0 0-23,0 0 2,0 0-1,0 0-17,0 0-1,0 0-3,7-19-8,-7 19 8,0 0-6,0 0-6,0 0 2,0 0-5,0 0-5,0 0 8,0 0-7,0 0-4,0 0 1,0 0-6,10 35 0,-10-35 4,0 0-6,0 0-4,0 0 1,0 0-2,-10 18 4,10-18-7,0 0 2,0 0-2,0 0 0,0 0-2,-31-17 0,31 17-4,-13-9 3,13 9 0,-14-12 2,7 9-9,7 3 6,-10-13-2,10 13 2,-9-8 2,9 8 9,-6-11-2,6 11 6,0 0-7,-9-11-9,9 11 5,0 0 0,0 0 14,0 0-6,9-18 4,-9 18 0,15-5 2,-15 5-3,17-5 11,-7 4-11,-10 1-1,21-1 2,-21 1-6,15 1 7,-15-1-5,16 6 1,-10-1 1,1 3-4,-7-8 3,7 12-2,-5-3 3,-2-9-2,-2 20-3,2-20 4,-7 25-4,-1-11-4,-4-2 6,3-1-11,1-2 7,1 3 1,-3-8 3,-1 4-2,11-8 5,-17 8 0,17-8-3,-15 0 0,15 0 2,0 0-4,-24-12-4,15 9 3,9 3-1,-13-17-4,8 8 2,1 0-2,4 9 4,-5-18-5,5 18 4,-3-21-4,3 21-4,0-15-1,0 15 5,7-16 0,-6 5 0,-1 11-1,9-13-3,-2 3 3,1 2-2,-8 8-8,12-7-10,-3 4-4,-9 3-20,12-5-11,-12 5-15,0 0-11,25 5-18,-25-5-19,19 8-13,-10-6-26,-3 6-100,-6-8-273,16 15 122</inkml:trace>
          <inkml:trace contextRef="#ctx0" brushRef="#br0" timeOffset="-1318.194">-22 88 87,'-6'-9'178,"6"9"-13,0 0 6,0 0-12,0 0-4,0 0-3,0 0-5,0 0-7,0 0-5,0 0-8,0 0-9,0 0-10,0 0-8,0 0-10,0 0-12,0 0-6,0 0-7,0 0-5,0 0-5,0 0-3,0 0-5,0 0-2,0 0-5,0 33-3,0-33-4,2 15-2,-2-15-5,0 16 1,0-16-3,-5 11-1,5-11-2,-10 12-2,3-4-4,-2-2-2,1 0-1,8-6 2,-26 8-6,16-3 0,-4-2-5,1-3 3,13 0-3,-24-3-2,12-1-4,-4-4 2,4 3-2,4-3 3,-4-3-3,3 3 3,3-1-4,6 9 3,-4-20-4,4 20 5,0-20-2,0 20 2,2-22 1,3 9 4,2 5 4,-2-2 19,7-1 3,-4 4-5,4-1-2,4 3 4,-6 0-2,4 4-1,-14 1 1,30 0 7,-12 6-2,2 0-2,-3 2-3,-2 6 1,1-1-2,-1-1 1,-1-3-6,-4 2-3,2 3 0,-5-5 0,0 0-1,-4 2-1,2-2-1,-3 3 0,-2-12-3,0 0 1,-9 21 0,3-14-2,-3 1 0,1-4-4,8-4 3,-23 9-1,8-8-2,15-1-1,-26-2-1,14-3 1,-3-2-2,0-1 1,1 0-3,0-4 1,6 0-3,-2 0 4,-2-4-3,5 0 0,3 0 0,-1 0 2,3-2-4,4-3 2,-2 8-2,5-3 1,-1 2-2,1 4 1,-2-3-2,4 2 1,0 2 1,-7 9-10,19-10-15,-11 6-16,-8 4-15,17 0-25,-17 0-17,16 6-19,-9 2-25,-1 1-31,1-1-20,2 8-34,-6-3-157,4 3-417,-2-4 184</inkml:trace>
          <inkml:trace contextRef="#ctx0" brushRef="#br0" timeOffset="21494.0713">-60 219 35,'0'0'100,"5"-11"8,-5 11 7,0 0-8,2-13 15,-2 13-15,0 0 4,0 0-3,-2-16-6,2 16-14,0 0 3,0 0-2,0-18-7,0 18-3,0 0-3,0 0-8,0 0-12,0 0-3,0 0-8,0 0-2,0 0-7,0 0-2,0 0 0,0 0-2,0 0-4,-14 42-5,13-23 1,-4-2 1,3 2-4,0 2-8,-3-4-9,2 3-19,-2 8-22,3-8-22,-3 7-25,5-9-17,0 8-19,-2-6-30,0-2-100,2-1-269,0-5 120</inkml:trace>
          <inkml:trace contextRef="#ctx0" brushRef="#br0" timeOffset="20910.1118">7 219 41,'5'-11'99,"-5"11"-6,0 0-3,0 0-12,7-13-2,-7 13-7,0 0-1,0 0-9,0 0-3,0 0 4,0 0-10,0 0-6,0 0-4,0 0-1,0 0-10,0 0-7,0 0 4,0 0-12,0 0 10,0 0-4,0 0-10,0 0 1,3-9 5,-3 9 0,0 0-3,0 0 5,0 0-12,0 0 6,0 0 2,0 0 3,0 0 3,0 0-6,0 0 2,0 0 2,0 0-4,0 0 0,0 0 0,0 0-9,0 0 9,0 0-6,0 0 0,0 0 2,0 0-7,0 0 9,0 0-4,0 0 1,0 0-7,0 0-11,0 0 12,0 0 3,0 0-3,0 0 5,0 0-5,0 0-8,0 0 12,0 0-5,0 0 5,0 0-6,0 0 2,0 0-4,0 0 7,0 0-15,0 0 9,0 0 3,0 0 2,0 0-6,0 0 3,0 0 6,0 0-4,0 0 4,0 0 3,0 0-2,0 0-9,0 0 10,0 0-1,0 0 3,0 0-4,0 0 2,0 0-8,0 0 14,0 0 0,0 0-7,0 0 3,0 0 1,0 0 1,0 0-2,0 0 4,0 0 0,0 0-6,0 0 4,0 0-2,0 0-3,0 0-4,0 0 8,0 0-4,0 0-7,0 0 4,0 0 0,0 0-3,0 0 2,0 0 0,0 0-2,0 0 0,0 0 1,0 0 5,0 0-5,0 0 7,0 0-4,0 0 1,0 0 6,0 0-12,0 0 5,0 0-2,0 0 0,0 0 0,0 0-3,0 0 3,0 0-2,0 0 0,0 0 4,0 0-1,0 0-2,0 0 3,0 0-6,0 0 2,0 0-5,0 0 3,0 0-3,0 0 7,0 0-9,0 0 3,0 0 0,0 0-3,0 0 5,0 0 4,0 0-4,0 0 5,0 0-10,0 0 1,0 0 1,0 0 5,0 0-6,0 0 6,0 0-3,0 0 3,0 0 2,0 0-2,0 0 2,0 0-1,0 0 1,0 0-1,0 0 1,0 0-2,0 0-3,0 0 5,0 0-6,0 0 3,0 0 1,0 0-2,0 0-1,0 0 2,0 0-13,0 0 10,0 0 5,0 0 3,0 0-6,0 0 2,0 0-1,0 0-5,0 0 2,0 0 4,0 0-4,0 0-3,0 0 1,0 0 4,0 0-1,0 0 0,0 0 2,0 0 2,0 0-3,0 0 0,0 0-1,0 0-3,0 0 3,0 0-3,0 0-2,0 0 5,0 0-3,0 0 6,0 0-2,0 0 1,0 0 0,0 0 1,0 0-3,0 0 1,0 0 0,0 0-3,0 0 9,0 0-4,0 0 3,0 0-1,0 0 0,0 0 0,0 0-3,0 0 3,0 0 0,0 0-5,0 0 4,0 0 1,0 0-4,0 0 2,0 0-3,0 0 3,0 0-5,0 0-4,0 0 6,0 0 0,0 0 1,0 0 2,0 0-1,0 0-3,0 0 1,0 0 0,0 0 2,0 0-4,0 0 2,0 0-3,0 0 2,0 0 3,0 0-2,0 0 1,0 0 1,0 0-5,0 0 5,0 0-4,0 0 0,0 0 2,0 0-3,0 0 5,0 0 0,0 0 0,0 0-4,0 0 2,0 0-3,0 0 3,0 0 0,0 0 3,0 0-2,0 0-9,0 0 10,0 0-2,0 0 4,0 0-2,0 0-2,0 0 0,0 0 0,0 0 0,14 22-3,-14-22-12,0 0-19,0 0-20,1 11-21,-1-11-17,5 15-39,-5-15-136,2 17-287,3-5 127</inkml:trace>
        </inkml:traceGroup>
        <inkml:traceGroup>
          <inkml:annotationXML>
            <emma:emma xmlns:emma="http://www.w3.org/2003/04/emma" version="1.0">
              <emma:interpretation id="{15CA1FF9-D8A5-49C2-A097-1D7094EF6B9A}" emma:medium="tactile" emma:mode="ink">
                <msink:context xmlns:msink="http://schemas.microsoft.com/ink/2010/main" type="inkWord" rotatedBoundingBox="15262,11747 16928,11036 17211,11700 15545,12410"/>
              </emma:interpretation>
              <emma:one-of disjunction-type="recognition" id="oneOf2">
                <emma:interpretation id="interp10" emma:lang="en-IN" emma:confidence="0">
                  <emma:literal>Jugo</emma:literal>
                </emma:interpretation>
                <emma:interpretation id="interp11" emma:lang="en-IN" emma:confidence="0">
                  <emma:literal>hyo</emma:literal>
                </emma:interpretation>
                <emma:interpretation id="interp12" emma:lang="en-IN" emma:confidence="0">
                  <emma:literal>Jus-o</emma:literal>
                </emma:interpretation>
                <emma:interpretation id="interp13" emma:lang="en-IN" emma:confidence="0">
                  <emma:literal>zygo</emma:literal>
                </emma:interpretation>
                <emma:interpretation id="interp14" emma:lang="en-IN" emma:confidence="0">
                  <emma:literal>sugo</emma:literal>
                </emma:interpretation>
              </emma:one-of>
            </emma:emma>
          </inkml:annotationXML>
          <inkml:trace contextRef="#ctx0" brushRef="#br0" timeOffset="-3761.885">908-592 143,'-12'-5'136,"12"5"-11,0 0-11,0 0-5,0 0-1,0 0-10,0 0-8,0 0-8,0 0 4,0 0-6,0 0-7,0 0 14,0 0 3,0 0-2,0 0 1,43 15-4,-33-9-9,2 1-2,0 5-10,0-1 0,-3-1-9,3-2-5,-4 5-7,-1 2 0,-2 0-6,2 3-4,0 4-6,-5-5 2,1 2-3,-1 6-5,-2-6-5,-5 5-14,1-4-19,-3 3-12,2-3-28,0-2-5,-5 1-18,5 1-16,-2 0-20,0-6-13,0 1-24,0 0-115,1-8-289,-1 1 127</inkml:trace>
          <inkml:trace contextRef="#ctx0" brushRef="#br0" timeOffset="-3235.0117">1327-577 6,'0'0'200,"3"-12"-12,-3 12-19,0 0-12,4-15-14,-4 15-20,0 0-14,0 0-11,0-13-9,0 13-9,0 0-10,0 0-2,0 0-3,0 0-15,0 0-4,0 0 0,0 0-9,8 35-7,-8-35 4,2 19-1,-2-10-7,0-9 5,7 20-4,-6-10-1,5-1-1,-6-9-6,6 22 0,-2-17-2,1 5-2,2 0 0,-7-10 10,10 13-8,-2-10-3,-8-3 1,12 11-2,-12-11-1,18 1 0,-18-1 1,20-5-5,-5-5 1,-1 2 1,-4 1-1,2-1 4,0-5-4,0 6 6,-2-10 2,4 4 6,0 0 4,-6-7 5,1 9 10,-1-6 3,1 1 1,5 1 7,-8 0 2,3-2 1,-4 9 8,2-5-2,-4 3 13,-3 10-5,7-17-3,-7 17-6,2-10-3,-2 10-6,5-10-5,-5 10-8,0 0-4,0 0-5,0 0 1,0 0-9,0 0 2,0 0-1,0 0-3,0 47-2,0-29-2,0 2 2,-5-1-6,5 6-1,0-3-6,-2-1-23,2-1-18,0 8-21,0-11-23,5-1-25,-3 3-25,1-4-22,4 1-26,2-8-15,1-3-26,0-1-172,-10-4-423,24 1 187</inkml:trace>
          <inkml:trace contextRef="#ctx0" brushRef="#br0" timeOffset="-2897.7907">1964-612 83,'2'-12'217,"-2"-1"6,0 13 11,-2-22-5,2 22-8,0 0-18,-12-25-13,12 25-16,-9-12-13,6 7-17,3 5-16,0 0-11,0 0-8,0 0-16,0 0-6,0 0 3,0 0-13,0 0-5,-12 28-5,12-28-2,8 21 6,-2-9 3,0 3-4,3-6-2,0 7-4,-1-5-3,6 6 2,-1-6-4,-1 6 0,4-2 7,-4-2-14,1 3 1,-4-4-2,1 4-2,2-4-11,-3 3 2,-1-2-6,-3-1-3,0 1-3,-1-2 3,-2 0-2,-2-11-10,0 20-3,0-20 6,-6 17 0,3-10-6,-6 2-1,9-9-1,-15 11 0,7-6-19,-4-2-16,12-3-20,-26 5-17,14-6-21,-12-3-18,7-4-25,-5 1-26,1-1-35,4-1-27,-3-3-13,1-3-30,0 0-210,-6-7-500,9 6 221</inkml:trace>
          <inkml:trace contextRef="#ctx0" brushRef="#br0" timeOffset="-2704.2036">1834-724 75,'0'0'301,"0"0"-7,5-22-16,-5 22-19,0 0-24,10-10-17,-10 10-27,0 0-12,16-12-16,-16 12-17,10-8-15,-10 8-11,22-12-12,-6 6-10,1 0-3,1 2-12,-2-4-12,6 1-5,0-2-8,6 1-2,-6 4-18,5-9-9,-8 6-29,12-5-27,-13 5-31,5 1-34,-3-2-39,-5 1-46,4 0-32,-2-2-39,-8 2-144,-1 2-425,-8 5 189</inkml:trace>
          <inkml:trace contextRef="#ctx0" brushRef="#br0" timeOffset="-2353.7214">2430-1094 174,'-8'-19'284,"8"19"-9,-9-7-20,9 7-21,0 0-23,-12-8-18,12 8-21,0 0-16,0 0-18,-12-5-8,12 5-21,0 0-5,0 0-14,-19 14-4,19-14-11,-5 12-4,5-12-2,-5 20-5,3-10-9,2-10 3,-5 21-3,5-12-3,0-9-5,2 19 3,-2-19-5,7 16-2,-2-8 1,-5-8-1,8 8-4,-8-8 5,17 2-7,-17-2 3,28-7-4,-13-3 6,1 4-14,-1-5-5,-1-1 5,-2 1 1,-4-3-5,2 0-2,-8-1-3,0 2-2,-2 13 2,-4-25-2,1 14-5,-6-6 2,1 7-5,-1 2-3,-4-3-19,-3 2-21,3 3-14,1 2-31,12 4-36,-31-1-45,17 4-36,14-3-39,-20 10-55,3-2-164,3 4-490,0 0 217</inkml:trace>
        </inkml:traceGroup>
      </inkml:traceGroup>
    </inkml:traceGroup>
  </inkml:traceGroup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2:44.1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2AED854-811F-4940-8545-788D188FB761}" emma:medium="tactile" emma:mode="ink">
          <msink:context xmlns:msink="http://schemas.microsoft.com/ink/2010/main" type="inkDrawing" rotatedBoundingBox="14448,12218 21163,7330 21206,7389 14492,12277" semanticType="underline" shapeName="Other">
            <msink:sourceLink direction="with" ref="{7A02AD7B-45A5-435A-B959-D970A0DD4F07}"/>
            <msink:destinationLink direction="with" ref="{12D3412D-4DDB-4C77-9EB3-97A4D5CC623C}"/>
            <msink:destinationLink direction="with" ref="{EFB977B8-216E-4262-9581-4D5C29680FA8}"/>
          </msink:context>
        </emma:interpretation>
      </emma:emma>
    </inkml:annotationXML>
    <inkml:trace contextRef="#ctx0" brushRef="#br0">34 4903 49,'0'0'122,"0"0"-3,-12 6-9,12-6-11,0 0-3,0 0-2,0 0-12,0 0 0,0 0-9,0 0 6,0 0-6,0 0-6,0 0-1,0 0-6,0 0 0,0 0-1,0 0-11,0 0 3,-15 2-7,15-2-3,0 0-5,0 0-1,0 0-6,0 0 1,0 0-3,0 0-1,0 0 1,-9 7-3,9-7 2,0 0 1,0 0 1,0 0 2,0 0-3,0 0 3,0 0-2,0 0 0,0 0 3,0 0 0,0 0 0,0 0-2,0 0 5,0 0-6,0 0 2,0 0 0,0 0-2,0 0-5,0 0 3,0 0-6,0 0 1,0 0 0,0 0 0,0 0-3,0 0-2,0 0-1,0 0-5,0 0-1,0 0 3,0 0-2,0 0-2,0 0 3,0 0-3,0 0 1,0 0 2,0 0-7,0 0 9,0 0-2,0 0 4,0 0-4,0 0 5,0 0-7,0 0 5,31-18-4,-31 18 0,0 0-3,12-7 5,-12 7-2,0 0-1,12-9-2,-12 9 1,12-3-2,-12 3 2,9-6 0,-9 6-4,0 0 2,0 0 2,13-7 0,-13 7-1,7-8 3,-7 8-2,10-5 2,-10 5 1,0 0-1,9-8 2,-9 8-3,7-7 5,-7 7-4,8-12 5,-8 12-4,9-8 2,-9 8-3,8-7 0,-8 7-4,11-8 3,-11 8-2,8-6-3,-8 6-1,0 0 2,10-9-2,-10 9 0,9-8 0,-9 8 3,12-10 2,-4 7-3,-8 3-2,11-9 1,-5 1 0,-6 8 0,14-11-1,-7 2 1,1 1-3,-8 8 3,16-12-2,-9 4 0,1 3 1,4-1 10,-3 1-8,-9 5 0,13-15 0,-4 6 2,-2 5 0,-7 4 4,12-11-6,-12 11-1,12-13 3,-6 9 0,-6 4 3,16-15 1,-13 11-3,6-4 2,-9 8-4,15-12-3,-5 4 0,1 3 3,-1-2-3,-3-1-1,5 2 1,-12 6 1,17-9 3,-9 3-2,-1-2-3,2 1 7,3-1-5,0-4 1,0 4 2,1-5 3,-3 7-4,4 0-1,-4-4 2,2 1 2,2 0-4,-4 2 0,4-3 4,-4 0 1,4 1-5,-6 0 5,3 1 0,1-1-3,1-4-1,-3 7 0,-1-1 8,5-3-3,1-1-8,-1 1 3,-6 2-4,6-3 3,-2-2 1,2 5-3,-3 0-1,-2 0-1,5 0 1,1 0-1,-5 0 1,4 0 1,1-2-2,1-4 5,1 5-8,-2-4 6,2 1 0,4 2-1,1-8 0,2 4-3,0 0 1,-5 5 0,-1-4 3,1 4-6,0-3 3,1 0-2,-3 2 1,-1 1 1,3-3-1,-2-1 2,-2 4 2,0-1-5,3 0 3,-5 2 4,1-2-7,1 0 3,-3 0 0,7 1 2,-5-2-2,1-1 0,0 1-2,2-2 5,-1 5-1,-1-5-3,1 1 0,-1 1 5,2-5-6,2 5 2,-4-6 0,1 8 1,-5-2 1,8-1 4,-5 0-1,1 2 5,1 0-8,-1-2 1,-3 4 0,7-7-4,-7 5 4,3-1 1,-1-1-3,5-3 3,-2 3 0,0-1-1,5-2-2,0-1 2,-5 3-4,4 1 6,-1-8 8,4 5-12,-2 0-1,-5 2 2,0 1-1,11-4-9,-13 4 8,2-4-3,4 8 1,-9-5 5,6 2-8,-6-2 15,2 2-15,1-1 7,-3 0-4,0-1 10,4 5-8,-3-4-1,3 1 0,4-4-2,-3 2-3,7-4 7,-3-3 0,3 5-2,0-3-3,1-1 6,1 0-3,-4 1 3,4 1-3,3-1 1,-5 0-3,5 1 1,-7 1 0,0 0 6,2-1-8,0 3 0,-5 1 2,-2-2 2,5 2-4,-5 1 1,2 0 8,-4 0-5,4-6-2,-4 8 1,2-6-1,4-4 0,-6 8 4,2-3-4,6-3 0,-1-2 3,-2 1-1,2 2 1,-3-2-4,0 4 6,3-1-1,2-2-6,-2-1-1,1 6 3,-3-6 2,1 7 2,-6 0-7,7-4 11,-5 2-8,2 0 2,-4 2 0,1-1-2,-1 3 0,0-3 0,1 1 0,-1-3-1,1 3 3,2 1-3,1-3 1,-2 0 4,5-1-4,2 0 1,-1-4 0,4 2 3,-3-2-2,0 4 0,-4-4-3,1 4 1,1-4-2,-2 6 5,1-5-1,3 5-3,0-7 3,-7 10-6,5-7 16,-3 6-14,-4 0 1,0 0 1,3 2-3,-3-6 1,0 3 1,1 4 2,4-9 2,-3 7-1,-1-3-5,1 0 7,-2-1-7,6 1 8,-4 3-3,5-8-3,0 5 4,2-6 1,-5 7 2,5-4 2,-7 4-4,0 1 4,2 0 3,-4 1 0,2-2 1,7-4-2,-9 3-2,1 2 4,-1 0 1,0-1 5,4-1-3,-3 3 4,-1 0-3,-1 1-1,1-5-9,4 2 8,-4-1-3,6-5-2,1 0 1,-3 0-6,3-2 6,0 5 2,-5 2-1,5-4-7,-6 0 4,-1 6-2,4-1 3,-4-4 1,1 4 15,-1-1-10,-5 5-7,6-2 8,-3-2 5,1 2-4,-2 1-1,-2-6-1,2 5 4,0 3-4,-2-4 4,4 0-4,1-5-2,1 8-9,1-5 7,12-4 3,-5 0-3,1 3-3,1-1 1,-6 2-8,4-3 2,0 1 9,-3 6-8,3-6 0,-7 3 3,3 1-2,-4 1-3,1 0 3,-2 0 1,2-2 3,2 4-1,-2-5-4,-2 1-1,2 1 5,-1-1-1,3 1 3,-1-1-6,1-1 1,-2 2-8,4 0 5,-4-2 5,5-2 3,-5 2-4,4 0 2,-6 2-2,4-1-5,3-4 4,-3 3-3,0 2 3,-4-1 8,4 2-5,-4 2 2,0-3 0,1 0-5,-4-2 4,5 0-1,-5 2-6,3 0 4,1-2-4,-1 5 1,2 0 9,-3-4-9,1 1 1,4-1-5,-4 0-3,1 3 9,-3-2-1,3 0 0,-1-1 4,0 1 0,1-1-1,1 1-7,-7-3 5,9 5 0,-4-2 0,4 0 11,-5 2-11,-1 0-3,4-3 7,-5 5-6,-1 1-2,4-4 0,-1 1 0,1 0 4,0 1-9,-1-3 6,-2 7 0,-5-4 4,8 0-2,-3-1 1,-2 2 3,4-1 13,-5 0-11,3 0 1,3-3 13,-5 0-14,4-1 2,-4 2-2,4-2 2,-1 0-3,-2 1-7,4 2 4,-1-2 2,3-2 0,-5 2 1,3 2-9,2 0 3,-5 0 1,-2 3 1,6-6 2,-8 5-1,-8 7-16,21-16 11,-6 8-3,-5 1 10,2-1-2,-1-2-4,1 3 4,-1-2 5,5 2 2,-2-5-11,-1 2-2,-4 4 1,-1-3 0,6 3 9,-7 1-13,1 0 11,6-7-3,-4 5-3,-1 3 7,-1-6-2,4 3-6,-2 0 6,1 1 1,-1-2 0,-1 1-8,-1-1 9,1 0-4,3 1 1,3-6-3,-8 5 5,8-4-3,-5-1-1,-1 7-1,3-3 5,2 0-4,-6 3-2,2-3 5,-1 1-6,5 1-4,-3-4 4,0 3-3,-1 1 6,2 1 5,-4-1-3,-1 0 2,-7 7 2,16-10-5,-16 10-1,10-8 2,-10 8 2,10-5 2,-10 5 2,0 0-8,9-8 4,-9 8 4,0 0-8,0 0-11,0 0-25,0 0-28,7-13-30,-7 13-33,0 0-40,0 0-51,0 0-59,-16-23-60,16 23-301,-22-4-685,22 4 304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6:11.8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068CA0F-67E8-4749-BA25-56D929B765A3}" emma:medium="tactile" emma:mode="ink">
          <msink:context xmlns:msink="http://schemas.microsoft.com/ink/2010/main" type="writingRegion" rotatedBoundingBox="18461,6110 22169,4666 22670,5954 18962,7397"/>
        </emma:interpretation>
      </emma:emma>
    </inkml:annotationXML>
    <inkml:traceGroup>
      <inkml:annotationXML>
        <emma:emma xmlns:emma="http://www.w3.org/2003/04/emma" version="1.0">
          <emma:interpretation id="{EB59A7C8-6A4A-4723-BFFE-706FF572DA6C}" emma:medium="tactile" emma:mode="ink">
            <msink:context xmlns:msink="http://schemas.microsoft.com/ink/2010/main" type="paragraph" rotatedBoundingBox="18461,6110 22169,4666 22670,5954 18962,73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EA8DE8-4CF7-46C6-B824-EDB4B4380618}" emma:medium="tactile" emma:mode="ink">
              <msink:context xmlns:msink="http://schemas.microsoft.com/ink/2010/main" type="line" rotatedBoundingBox="18461,6110 22169,4666 22670,5954 18962,7397"/>
            </emma:interpretation>
          </emma:emma>
        </inkml:annotationXML>
        <inkml:traceGroup>
          <inkml:annotationXML>
            <emma:emma xmlns:emma="http://www.w3.org/2003/04/emma" version="1.0">
              <emma:interpretation id="{F496A508-27B9-4F5F-8FD1-23A2CEF3DD01}" emma:medium="tactile" emma:mode="ink">
                <msink:context xmlns:msink="http://schemas.microsoft.com/ink/2010/main" type="inkWord" rotatedBoundingBox="19237,5807 22169,4666 22670,5954 19739,7095"/>
              </emma:interpretation>
              <emma:one-of disjunction-type="recognition" id="oneOf0">
                <emma:interpretation id="interp0" emma:lang="en-IN" emma:confidence="0">
                  <emma:literal>+23</emma:literal>
                </emma:interpretation>
                <emma:interpretation id="interp1" emma:lang="en-IN" emma:confidence="0">
                  <emma:literal>was</emma:literal>
                </emma:interpretation>
                <emma:interpretation id="interp2" emma:lang="en-IN" emma:confidence="0">
                  <emma:literal>its</emma:literal>
                </emma:interpretation>
                <emma:interpretation id="interp3" emma:lang="en-IN" emma:confidence="0">
                  <emma:literal>+225</emma:literal>
                </emma:interpretation>
                <emma:interpretation id="interp4" emma:lang="en-IN" emma:confidence="0">
                  <emma:literal>+223</emma:literal>
                </emma:interpretation>
              </emma:one-of>
            </emma:emma>
          </inkml:annotationXML>
          <inkml:trace contextRef="#ctx0" brushRef="#br0">17333 4222 33,'0'0'82,"0"0"-1,0 0-2,-22-3-5,22 3-1,0 0-14,-16-3 3,16 3-3,0 0 0,-20 3 0,20-3-20,-12 0-2,12 0 7,0 0-6,-19-3 0,19 3-15,0 0-10,0 0 14,0 0-4,0 0-1,0 0 5,-15 3 9,15-3-3,0 0 4,0 0 0,0 0 7,0 0 4,0 0 6,0 0 0,0 0 0,0 0 1,0 0 3,0 0 1,0 0-1,0 0 4,0 0-2,0 0 2,0 0 1,0 0-3,0 0-1,46 0-1,-46 0-5,32 0-6,-15 0-4,0 1 1,4-1-7,-2 2-1,1-1-2,1-1-5,-3 0-2,3 2 17,-4 0-6,0 1-1,0-6-4,-1 7-2,-4-4-6,3 4 0,-15-4-4,27 1 0,-13-1-3,-2 2 0,8-2-4,-9 1 0,7 3-1,-6-3-4,-12-1 2,29 4-2,-12-2-1,4-1 1,-6 3-2,-1-3 1,5 1-3,0 3 1,-2-5-1,-2 5-1,4-5 0,-6 3 1,6-1-1,-5 0-2,-4 1-1,0 2 3,-10-5-3,21 3 1,-9-2 0,-2 3-1,-10-4 2,15 1-1,-4 0-1,-11-1 0,18 1 1,-18-1-2,18 4 2,-18-4 1,15 1-2,-7 3 1,-8-4 2,14 1-1,-14-1-3,16 2 8,-16-2-5,15 1-2,-15-1 0,12 4 1,-12-4 2,12 1-2,-12-1 3,0 0-4,15 3 2,-15-3-3,0 0 2,0 0-2,0 0 6,0 0-5,14 3 8,-14-3-8,0 0-1,0 0 0,8 3 0,-8-3-3,0 0 3,0 0 1,0 0 1,14 2-1,-14-2 0,0 0 1,0 0-2,14 3 2,-14-3-1,0 0-2,0 0 0,0 0 4,0 0-2,0 0 1,0 0 0,0 0-1,0 0 3,13 1-2,-13-1-2,0 0 3,0 0 0,0 0 1,0 0 2,0 0 4,0 0 6,0 0 1,0 0 1,0 0 3,0 0-6,0 0 2,19 0-1,-19 0 1,0 0-6,0 0 1,16 0-4,-16 0 2,0 0-5,0 0 3,15 4-3,-15-4 1,0 0 3,0 0-2,14-5-3,-14 5 6,0 0-6,0 0 2,0 0-3,0 0 2,0 0-2,0 0 3,0 0-1,0 0-2,0 0 7,0 0-3,0 0-1,0 0 2,0 0-8,0 0 5,0 0 0,0 0 3,0 0-6,0 0 6,0 0-5,0 0 0,0 0-4,0 0 4,0 0-4,13 5 1,-13-5 1,0 0-1,0 0 2,0 0 0,0 0 3,0 0-2,0 0 3,0 0 1,0 0 1,0 0 2,0 0-1,0 0-2,0 0 7,0 0-8,0 0 2,0 0-3,0 0 3,0 0 2,12 1-4,-12-1-3,0 0 2,0 0 0,0 0-2,21 0 0,-21 0 4,0 0-3,24 0-1,-24 0-2,13 0 3,-13 0-3,14 0-1,-14 0 2,14 3-2,-14-3 1,10 4 6,-10-4-6,0 0 1,19 0 0,-19 0-3,0 0 2,15 1-2,-15-1-1,0 0 4,0 0 0,15-1-4,-15 1 6,0 0-8,0 0 10,0 0-6,16 1 6,-16-1-6,0 0 2,0 0-2,0 0 4,0 0 0,0 0 5,0 0-1,0 0 4,0 0-4,0 0 2,0 0 3,0 0-4,12 1 0,-12-1 1,0 0-1,0 0-1,0 0-2,0 0 5,0 0-3,0 0-1,0 0-4,0 0 1,0 0 5,0 0-6,0 0-1,0 0 5,0 0-3,0 0 0,0 0 2,0 0-6,0 0 1,0 0 5,0 0-6,0 0 1,0 0 3,0 0-6,0 0 4,0 0-1,0 0 4,0 0 2,0 0-4,0 0-1,0 0 1,0 0-2,0 0 6,0 0 3,0 0-3,0 0-4,0 0 12,0 0-10,0 0-5,0 0 3,0 0 0,0 0 2,0 0 0,0 0 2,0 0-1,0 0-2,0 0-2,0 0 4,0 0-2,0 0 3,0 0-7,0 0 2,0 0 2,0 0 5,0 0 2,0 0 2,0 0 0,0 0 1,0 0 3,0 0-3,0 0-3,0 0 1,0 0-7,0 0-1,0 0 9,0 0-7,5-14-2,-5 14 2,0 0 5,0 0-4,0 0-4,0 0 2,1-12-2,-1 12 0,0 0-2,0 0-1,0 0 7,0 0-5,0 0-2,0 0 9,2-12-12,-2 12 7,0 0-4,0 0-3,0 0 4,0 0-2,0 0 2,0 0 1,0 0-1,9-12 1,-9 12-6,0 0 7,0 0-8,5-12 5,-5 12-1,0 0 8,7-15-7,-7 15-2,7-6 3,-7 6 7,10-11-10,-10 11 4,5-12-2,-5 12-2,10-10 2,-10 10-2,9-10 4,-9 10-3,8-8 1,-8 8 0,5-12-6,-5 12 6,9-8-3,-9 8 3,10-12 4,-10 12-4,7-10 6,0 4-7,-7 6 2,8-10-2,-1 1-3,-7 9 1,12-9 5,-12 9-3,10-12 0,-3 8 11,-7 4-16,9-12 3,-9 12-1,8-9 1,-8 9 0,11-11 6,-11 11-3,8-8 0,-8 8-3,9-9 0,-9 9 2,10-10-3,-10 10 8,7-10-1,-7 10-4,10-11 2,-10 11-3,5-7 2,-5 7 3,12-12 0,-12 12 2,10-9-5,-5 1-5,-5 8 12,12-11-11,-7 5-12,-5 6 15,9-11 2,-9 11 3,12-12-3,-5 7 1,-7 5-1,8-14 2,-1 9 0,-7 5-8,4-10 7,-4 10-3,8-11 2,-8 11-1,9-10 3,-3 5-7,-6 5 2,11-16 5,-11 16-3,10-11 4,-1 6-7,-9 5 12,5-13-9,-5 13 1,8-11-3,-8 11 3,12-12 2,-8 7-3,-4 5-2,6-10-3,-6 10 10,12-10-5,-12 10-3,7-10-3,-7 10 3,12-6 0,-12 6 3,0 0-2,7-9 2,-7 9 3,0 0-6,8-11 5,-8 11 10,7-8-18,-7 8 2,0 0 6,9-11-3,-9 11 2,10-8-2,-10 8 4,7-10-7,-7 10 3,8-14-5,-8 14 9,12-11-6,-8 6 2,-4 5 2,17-12-4,-14 6 3,6-4 0,-9 10 3,12-8-5,-12 8 4,10-8 4,-10 8-5,14-15 3,-11 11-7,-3 4-1,14-8 7,-14 8-2,12-8-3,-12 8 1,12-12 5,-9 4-5,-3 8 2,12-8 6,-12 8-4,9-8 0,1-1 9,-10 9-8,10-8-2,-10 8-2,16-11-1,-11 2 7,-5 9-7,13-10 2,-8 4 4,1-2 1,2-1-3,-1 3-5,-7 6 1,15-12 3,-8 7 3,0-3-9,-7 8 7,12-12-3,-5 7-2,0-5 2,-7 10 2,12-9-2,-4 2 3,-1 2-2,-7 5-2,10-16 3,-1 12-7,-2-6 4,-1 0-1,-6 10 3,14-15-1,-7 6 1,3 2 3,-5-5-4,2 7 0,3-6 0,-10 11 0,9-14 5,1 8-5,-3-1-1,-7 7 3,10-13 8,-1 8-12,-2-3 2,-7 8-1,8-9 2,-8 9-2,9-13 2,-3 7-5,-6 6 3,14-12 1,-10 5 5,-4 7-2,11-8-5,-4 4 2,-7 4-2,11-9 2,-11 9 1,8-12 0,-1 9-3,-7 3 7,8-8-4,-8 8-1,12-8-3,-12 8 1,11-8-4,-11 8 0,0 0 3,6-11 4,-6 11-20,0 0-15,4-6-25,-4 6-27,0 0-32,0 0-29,0 0-36,-24-17-36,14 15-23,-4-2-37,-8-1-178,0 2-495,-1-1 220</inkml:trace>
          <inkml:trace contextRef="#ctx0" brushRef="#br0" timeOffset="5571.9742">18382 4567 32,'-6'-9'213,"6"9"-15,0 0-16,-1-19-17,1 19-12,0 0-16,13-12-10,-13 12-13,11-9-13,1 1-4,1-3-6,3 8 5,1-2-4,0 2-3,-2-2-1,4 0-8,-2 3-7,0 1-3,0 1-5,0-4-10,-5 8-5,-12-4 1,22 1-15,-10 2 0,-3 4-4,-1 2-2,-8-9-7,9 16 2,-9 0-4,0-4-2,0 3-1,-7 5 0,-1-4-6,1 0 4,-5 1-3,-5 10 2,5-14-4,-2 6-2,-3 2 2,5-6-1,0-2 0,2 2-4,-2-3-1,5-4 3,2 4-6,-5-3-2,10-9 5,-9 12 0,9-12 1,-3 8-4,3-8 5,0 0 4,0 0-3,0 0 1,0 0-3,22 10 7,-5-8-6,12-2 3,2-4-2,15 3-8,-2-11-25,8 11-30,0-5-37,0 2-51,2-8-36,6 4-31,-3-5-157,2 1-397,1-4 176</inkml:trace>
          <inkml:trace contextRef="#ctx0" brushRef="#br0" timeOffset="6193.2352">20130 3351 177,'0'0'202,"-5"-15"-17,5 15-13,0 0-12,0-15-7,0 15-12,0 0-10,0 0-15,0 0-2,-3-13-15,3 13-4,0 0-10,0 0-7,0 0-8,12-12-7,-12 12-5,0 0-1,13-6-7,-13 6-4,16-2-9,-16 2 1,12-1-7,-12 1 0,20 1-2,-4 3-7,-16-4-2,18 4 2,-11 0-6,-7-4-3,12 12-3,-12-12 2,7 9-8,-7-9 3,-3 23-4,-8-12 1,3-2-2,-11 6 0,0-2-4,-3 2 2,-7-2-6,3 1 1,-1-3-12,8-4 11,-3 1 1,8-1-2,-4-2-2,6-2-1,1 1-2,1 1 3,10-5 2,-8 8 1,8-8-4,0 0 5,-19 4 2,19-4-2,0 0 1,0 0 1,0 0-2,0 0 6,34 7 3,-20-3-2,1-4-2,4 5 1,0-4 0,6 2 0,-3 1-4,-3 3 1,7-2 2,-4 4 2,0-3-4,2 7 5,-3-5 4,-3 3-9,-2 1 2,-8-2 15,6 1-2,-7 1 2,-7-2-5,0-10 3,0 17 0,0-17-2,-10 18-2,-6-5 1,-3-4-2,-3-1-3,-3 0-5,-6 2-16,-2-5-21,-2-4-30,0 4-17,1-1-39,-3-3-35,1-1-45,-10-11-108,1 4-338,16-1 150</inkml:trace>
          <inkml:trace contextRef="#ctx0" brushRef="#br0" timeOffset="60720.8071">16506 4627 23,'-12'1'190,"12"-1"-4,0 0-5,0 0-7,0 0-12,0 0-6,0 0-7,0 0-1,0 0-3,0 0-7,0 0-11,0 0-9,0 0-11,0 0-11,0 0-10,0 0-10,0 0-7,0 0-4,40-18-17,-22 13-25,1-5-18,0 2-17,10 1-27,2-7-34,-2 3-31,1-5-31,0 8-39,2-9-149,-1 1-349,6-6 155</inkml:trace>
          <inkml:trace contextRef="#ctx0" brushRef="#br0" timeOffset="5008.3007">16739 4394 141,'6'-15'324,"-6"15"2,5-12-5,-5 12-9,6-10-16,-6 10-27,0 0-29,6-11-16,-6 11-29,0 0-23,0 0-16,7-6-18,-7 6-20,0 0-9,0 0-10,0 0-25,0 0 7,-13 39-11,4-23-2,2 4-6,0 5-6,-6 1-11,2 6 0,0-3-19,-1 10-20,0-8-22,0-5-29,-4 14-24,3 3-29,1-11-35,3-3-53,2-2-47,4-1-41,-1 1-213,10-7-527,7-5 233</inkml:trace>
        </inkml:traceGroup>
      </inkml:traceGroup>
    </inkml:traceGroup>
  </inkml:traceGroup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2:57.1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65F5898-2678-43C8-9402-1CC19977A76E}" emma:medium="tactile" emma:mode="ink">
          <msink:context xmlns:msink="http://schemas.microsoft.com/ink/2010/main" type="writingRegion" rotatedBoundingBox="16550,8285 17916,10088 17165,10657 15798,8854"/>
        </emma:interpretation>
      </emma:emma>
    </inkml:annotationXML>
    <inkml:traceGroup>
      <inkml:annotationXML>
        <emma:emma xmlns:emma="http://www.w3.org/2003/04/emma" version="1.0">
          <emma:interpretation id="{630541E0-06ED-494F-AFB4-AB845180A6E4}" emma:medium="tactile" emma:mode="ink">
            <msink:context xmlns:msink="http://schemas.microsoft.com/ink/2010/main" type="paragraph" rotatedBoundingBox="16550,8285 17916,10088 17165,10657 15798,88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E0744F-3AC0-413D-A1DF-0F05CB938187}" emma:medium="tactile" emma:mode="ink">
              <msink:context xmlns:msink="http://schemas.microsoft.com/ink/2010/main" type="line" rotatedBoundingBox="16550,8285 17916,10088 17165,10657 15798,8854"/>
            </emma:interpretation>
          </emma:emma>
        </inkml:annotationXML>
        <inkml:traceGroup>
          <inkml:annotationXML>
            <emma:emma xmlns:emma="http://www.w3.org/2003/04/emma" version="1.0">
              <emma:interpretation id="{09952220-18E8-4D72-8617-0D7A01C55E75}" emma:medium="tactile" emma:mode="ink">
                <msink:context xmlns:msink="http://schemas.microsoft.com/ink/2010/main" type="inkWord" rotatedBoundingBox="16550,8285 17916,10088 17165,10657 15798,8854"/>
              </emma:interpretation>
              <emma:one-of disjunction-type="recognition" id="oneOf0">
                <emma:interpretation id="interp0" emma:lang="en-IN" emma:confidence="0">
                  <emma:literal>too</emma:literal>
                </emma:interpretation>
                <emma:interpretation id="interp1" emma:lang="en-IN" emma:confidence="0">
                  <emma:literal>to to</emma:literal>
                </emma:interpretation>
                <emma:interpretation id="interp2" emma:lang="en-IN" emma:confidence="0">
                  <emma:literal>to no</emma:literal>
                </emma:interpretation>
                <emma:interpretation id="interp3" emma:lang="en-IN" emma:confidence="0">
                  <emma:literal>to</emma:literal>
                </emma:interpretation>
                <emma:interpretation id="interp4" emma:lang="en-IN" emma:confidence="0">
                  <emma:literal>so</emma:literal>
                </emma:interpretation>
              </emma:one-of>
            </emma:emma>
          </inkml:annotationXML>
          <inkml:trace contextRef="#ctx0" brushRef="#br0">31 83 247,'-5'-13'308,"0"1"-14,3 0-5,2 12-27,-3-20-19,3 20-17,-2-11-23,2 11-17,0 0-16,-2-17-15,2 17-14,0 0-16,0 0-9,0 0-17,0 0-9,0 0-9,0 0-8,0 0-3,0 0-10,0 0 4,-7 38-20,9-21 0,-2 11-16,-2 0-17,2 14-26,-1-11-19,1 15-27,-5-8-29,6 8-34,-1-1-26,7-3-29,2-3-15,6 1-23,-1-12-211,1-1-463,4-1 205</inkml:trace>
          <inkml:trace contextRef="#ctx0" brushRef="#br0" timeOffset="-315.8187">-54 714 137,'-9'-11'213,"-5"-4"-14,4 2-5,-3 1-8,-1-1-16,-2 3-9,1 2 1,1-2-3,4 3-6,0 4-18,10 3-4,-19-11-13,7 7-8,12 4-11,-20 0-11,20 0-12,-22 7 1,8 4-7,-2 6-6,1 8-4,-2 1-4,2 5-5,1-3 0,4 4-4,-2 11-4,3-11-2,2 1-6,1-4-2,4 5-1,4-5-5,-2-2-1,5-6-5,3-2-3,1 1-4,6-4 3,-1-4-13,17-3-8,-4-1-27,4-8-26,-1-4-43,13-8-39,1-6-45,9-4-36,-6-4-205,-6 1-458,-6-8 203</inkml:trace>
          <inkml:trace contextRef="#ctx0" brushRef="#br0" timeOffset="409.7654">508 1157 132,'-14'-11'200,"5"7"-17,9 4-13,-10-9-11,10 9-17,-7-8-7,7 8-10,0 0-9,0 0-10,-8-11-11,8 11-13,0 0-7,0 0-8,0 0-8,0 0-4,0 0-5,0 0-5,0 0-6,0 0-6,0 0-1,0 0-2,0 0-1,0 0-9,12 42-7,-12-27-23,0 4-27,-2 0-28,-7 10-26,4-1-43,-7-2-31,-3 4-117,-4-4-305,0 0 135</inkml:trace>
          <inkml:trace contextRef="#ctx0" brushRef="#br0" timeOffset="-927.47">560 1823 81,'-5'-14'93,"5"14"-3,0 0 3,0 0 14,0 0 0,0 0 2,4-20 6,-4 20-1,0 0 1,0 0 2,0 0-9,0 0 3,0-16-6,0 16-10,0 0-3,0 0-7,0 0-4,0 0-4,3-12-5,-3 12-8,0 0 0,0 0-8,0 0-8,0 0-1,0 0-7,5-11-6,-5 11-1,0 0 0,0 0 4,11-6 0,-11 6 0,0 0 0,0 0-1,20 1 6,-20-1-3,15 5 4,-15-5 1,17 2 4,-17-2-5,16 6 4,-8-4-6,-8-2 6,19 7 0,-10-2-6,-1 0-5,1 0 1,-9-5-3,19 7-3,-11-1 0,7 4 0,-6-6-1,1 4-4,4 0-3,1 0-1,1 0-2,-3 2 0,-2 0-4,4-5-2,-1 3 0,-1 4-2,-2-1-3,-1-3 5,-2 1-3,1-1-1,-2-1-2,-7-7 0,15 13-4,-8-6 1,-7-7 3,8 7-5,-8-7 7,7 8-4,-7-8-1,7 6-5,-7-6-1,0 0 2,0 0 2,0 0 0,0 0-2,9 7 3,-9-7-4,0 0 2,0 0 0,0 0 2,0 0 3,0 0-2,0 0 6,8 4 3,-8-4 0,0 0 1,0 0-2,0 0-2,0 0-2,0 0-5,-27-27 5,20 22-5,4-8 1,-4 4-1,0-9-1,-2 6-1,3-5-6,-3 3 6,2 5-2,0-5 0,-1-3 4,-1 4-2,1 0-1,-4-2 3,2 0-3,-2 3 2,0-2-4,-2 4 4,0-2-2,1 4-1,1 1 0,-2-4 1,-1 3 0,6 1-2,-3 0-1,2 1-1,10 6 8,-17-9-8,7 4 5,10 5 0,-12-5 0,12 5 1,-12-4 2,12 4-6,0 0 3,0 0-1,-11-6-2,11 6 5,0 0-6,0 0 3,0 0-2,0 0 1,0 0-6,0 0 6,0 0 2,0 0 1,0 0-7,0 0 6,0 0-1,0 0-4,0 0-1,0 0 4,0 0-1,0 0 3,0 0-2,0 0 4,0 0-2,0 0 0,26 29 2,-14-24 4,-3-1-6,1 1 7,5 1-6,1 2 1,-1 0 0,5 1-2,-3 0 14,4 1-17,-1 0 4,-1-2 0,-2 3-1,4 5 4,-4-8-2,-5 8 0,3-2-1,-1 1 0,1-2-2,-4-2-2,0 6 1,0-3 4,-1 0-2,0 0 8,0-2-12,-1 0-3,3 1-16,-2-2-24,-3-2-27,0-2-30,-4 5-36,4-3-36,-7-9-37,14 14-29,-14-14-230,5 8-508,-5-8 225</inkml:trace>
        </inkml:traceGroup>
      </inkml:traceGroup>
    </inkml:traceGroup>
  </inkml:traceGroup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58.9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B86E71F-4B0D-41E7-8EAA-4F1E76202302}" emma:medium="tactile" emma:mode="ink">
          <msink:context xmlns:msink="http://schemas.microsoft.com/ink/2010/main" type="writingRegion" rotatedBoundingBox="7362,10919 8196,11252 7943,11886 7108,11553"/>
        </emma:interpretation>
      </emma:emma>
    </inkml:annotationXML>
    <inkml:traceGroup>
      <inkml:annotationXML>
        <emma:emma xmlns:emma="http://www.w3.org/2003/04/emma" version="1.0">
          <emma:interpretation id="{C11E2440-92BA-4D2E-8574-35B96B12AD3A}" emma:medium="tactile" emma:mode="ink">
            <msink:context xmlns:msink="http://schemas.microsoft.com/ink/2010/main" type="paragraph" rotatedBoundingBox="7362,10919 8196,11252 7943,11886 7108,115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C592B6-0223-46DD-B4D8-052B0086B483}" emma:medium="tactile" emma:mode="ink">
              <msink:context xmlns:msink="http://schemas.microsoft.com/ink/2010/main" type="line" rotatedBoundingBox="7362,10919 8196,11252 7943,11886 7108,11553"/>
            </emma:interpretation>
          </emma:emma>
        </inkml:annotationXML>
        <inkml:traceGroup>
          <inkml:annotationXML>
            <emma:emma xmlns:emma="http://www.w3.org/2003/04/emma" version="1.0">
              <emma:interpretation id="{DE3CF889-342B-41F9-B6AB-387ED45930EA}" emma:medium="tactile" emma:mode="ink">
                <msink:context xmlns:msink="http://schemas.microsoft.com/ink/2010/main" type="inkWord" rotatedBoundingBox="7362,10919 8196,11252 7943,11886 7108,11553"/>
              </emma:interpretation>
              <emma:one-of disjunction-type="recognition" id="oneOf0">
                <emma:interpretation id="interp0" emma:lang="en-IN" emma:confidence="0">
                  <emma:literal>at</emma:literal>
                </emma:interpretation>
                <emma:interpretation id="interp1" emma:lang="en-IN" emma:confidence="0">
                  <emma:literal>as</emma:literal>
                </emma:interpretation>
                <emma:interpretation id="interp2" emma:lang="en-IN" emma:confidence="0">
                  <emma:literal>any</emma:literal>
                </emma:interpretation>
                <emma:interpretation id="interp3" emma:lang="en-IN" emma:confidence="0">
                  <emma:literal>ate</emma:literal>
                </emma:interpretation>
                <emma:interpretation id="interp4" emma:lang="en-IN" emma:confidence="0">
                  <emma:literal>02b</emma:literal>
                </emma:interpretation>
              </emma:one-of>
            </emma:emma>
          </inkml:annotationXML>
          <inkml:trace contextRef="#ctx0" brushRef="#br0">5243 9666 8,'2'-15'146,"-2"15"-10,0 0-4,3-12-7,-3 12-3,0 0 0,0-13-7,0 13-8,0 0-9,-9-12-5,9 12-6,0 0-8,-15-12-12,3 10-7,12 2 0,-24-3-4,9-3-12,-2 6-3,17 0 1,-28 0-6,15 0-5,-4 4-3,3-2-2,-1 1-4,1 0 0,4 4-1,0-3-6,-4 5-1,-1 2-1,3-1 1,0 0 2,-2 6-4,5 1 4,-4 5 1,-1 3 0,4-2 0,3 3 0,-2-1 3,4-5-4,-2 6-7,7-1 6,-1 3-7,1-8 9,1 0-3,5-3-4,-3 1 3,4-2 1,1-2 2,3-6 1,1-2 1,1-2-2,8 0 7,-2-1-1,1-8 2,1 3 5,-1-10 3,1 4 4,-1-4-3,-3 0 7,-2 0-3,1-4-1,-2 5 0,-1-3 1,-1 0 3,-3 1-4,1-2-1,-2 2 0,1-2-3,-2 0 0,0 1-4,-4-2 2,0 1-1,1 4-1,-2 1-2,1-3 7,-3 13-11,2-27 1,-1 12-2,3 3-3,-4 12 24,-4-22-2,4 11-1,0 11-6,0-15 1,0 15-7,0 0-2,0-14-6,0 14-1,0 0-5,0 0-7,0 0 4,0 0-3,0 0 2,0 0-1,0 0-3,0 0 1,0 0-5,0 0 2,0 46 3,0-46 1,4 28-4,-2-13-4,1 1-24,0 0-18,1-1-19,1-4-33,-3-1-36,-2-10-36,12 16-41,-6-6-34,-2-1-182,-4-9-457,15 6 203</inkml:trace>
          <inkml:trace contextRef="#ctx0" brushRef="#br0" timeOffset="778.0909">5561 9666 51,'0'0'224,"0"0"-7,1-15-9,-1 15-13,0 0-8,5-12-14,-5 12-2,0 0-7,0 0-5,0-20-9,0 20-9,0 0-9,0 0-10,0 0-15,0-11-8,0 11-15,0 0-4,0 0-11,0 0-7,0 0-7,0 0-7,0 0-6,0 0 0,-15 35-4,10-27-2,-4 11-6,1-2 0,1 3-6,2-1-1,1 1-5,-2 8 0,-3-2-19,4 2-24,2 6-23,-3-3-28,1 9-24,2-9-35,1 10-27,2-12-29,2-1-29,-4 0-154,4-7-405,1-3 180</inkml:trace>
          <inkml:trace contextRef="#ctx0" brushRef="#br0" timeOffset="1920.4355">5385 10042 115,'0'0'144,"0"0"-14,0 0-6,0 0-12,0 0-4,0 0-9,0 0-5,0 0-12,0 0-9,0 0-3,0 0-18,0 0 3,0 0 2,0 0-4,0 0-5,0 0-6,0 0 1,0 0-7,0 0-5,0 0-8,0 0 2,0 0-3,0 0 4,0 0-1,0 0 3,-5-20-10,5 20 8,0 0-3,0 0 0,0 0 2,0 0-1,0 0 6,0 0-2,0 0 12,0 0-5,0 0 3,0 0 2,0 0-1,0 0-1,8-5-6,-8 5 0,0 0-3,7-11 0,-7 11-1,0 0-2,12-4-6,-12 4 2,0 0-2,10-10-3,-10 10 0,0 0-5,14-2-2,-14 2 1,0 0 0,0 0-4,19-4 1,-19 4 1,0 0-2,13 6 0,-13-6 2,12 5 1,-12-5-1,5 8 1,-5-8 2,0 0-1,7 13 3,-7-13-3,4 12-2,-4-12 2,0 0-1,0 15 2,0-15 1,0 0-4,-12 17 1,8-9-3,4-8 2,-12 8-5,5-1 5,7-7 0,-12 11-5,12-11 1,-10 7-17,10-7-12,-8 10-16,8-10-24,-14 11-25,9-2-30,-5-1-16,-6 4-20,1 4-20,-4 5-141,-5 4-341,2-3 150</inkml:trace>
          <inkml:trace contextRef="#ctx0" brushRef="#br0" timeOffset="1034.9429">5636 9978 175,'8'-8'189,"1"2"-21,4 4-16,-2-2-12,2 3-15,-13 1-12,24 0-10,-24 0-10,21 0-9,-13 4-7,-8-4-4,17 6-9,-10 1-1,-7-7-7,9 12-6,-4-6 2,-5-6-11,3 20-4,-3-20 0,-3 18-3,3-18-4,-14 15-1,-1-6-6,-2 2-6,-4-5-13,-1 1-18,-10 1-19,-1-8-24,-1 8-26,3-4-14,1 0-18,-1-4-35,0 3-97,11-2-267,-3-1 117</inkml:trace>
        </inkml:traceGroup>
      </inkml:traceGroup>
    </inkml:traceGroup>
  </inkml:traceGroup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12.3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44945F5-8D10-4822-AB37-B718CAD3C1EE}" emma:medium="tactile" emma:mode="ink">
          <msink:context xmlns:msink="http://schemas.microsoft.com/ink/2010/main" type="inkDrawing" rotatedBoundingBox="14148,17041 14365,12419 14561,12428 14343,17051" semanticType="verticalRange" shapeName="Other">
            <msink:sourceLink direction="with" ref="{8165B1C8-65BD-4DF3-8DEA-AF14DFEAF4C5}"/>
            <msink:sourceLink direction="with" ref="{496594EA-34EE-4100-9EA7-370DC92FDBF5}"/>
            <msink:sourceLink direction="with" ref="{E3ECDF21-DB0E-4FC7-A062-8670FA953C45}"/>
            <msink:sourceLink direction="with" ref="{0CBBB5E5-9BD1-407C-B0D1-66DAADD78751}"/>
            <msink:destinationLink direction="with" ref="{EEDB78CA-A19E-485E-8F0E-A0C7FFF3C0A2}"/>
          </msink:context>
        </emma:interpretation>
      </emma:emma>
    </inkml:annotationXML>
    <inkml:trace contextRef="#ctx0" brushRef="#br0">310 52 87,'0'-15'152,"0"15"-4,0 0-11,-3-19-5,3 19-13,3-13-7,-3 13 1,0 0-6,4-12-2,-4 12 3,0 0-9,0 0-1,5-9-5,-5 9-5,0 0-4,0 0-5,0 0-4,0 0-4,0 0-6,0 0-1,0 0-8,0 0 0,0 0-1,0 0-1,0 0 1,0 0-1,0 0-5,0 0 1,0 0-5,0 0 3,0 0-9,0 0 0,0 0 1,0 0-6,0 0-6,0 0 8,0 0-7,0 0-1,-7 41-1,7-41-2,0 15-3,0-15 0,0 0 0,0 15 3,0-15 0,0 0-1,2 14-1,-2-14 3,0 0-3,-2 16 2,2-16 0,2 12 2,-2-12-3,0 14 0,0-14 1,0 0 1,-4 20-2,4-20-2,-5 15 1,3-7 5,2-8-7,-1 22-5,-3-13 2,3 2-2,-1 3-1,2-14-5,-3 22 3,1-10-2,2 1 0,0-13 3,-2 23-12,2-15 6,-5 5 1,5-13-1,-3 20-3,-1-8-3,4-12 5,-3 21-1,-2-9-3,3 1 2,0-3 10,-3 2-9,5-12-4,-5 20 11,5-20-12,-2 16-3,1-4 5,1-12 2,-6 16-4,5-4 0,1-12 4,-2 15-6,-1-6 5,3-9 3,-4 19-5,4-19 1,-5 20 3,5-11-1,0-9 1,-2 16-1,2-16-4,0 15 4,0-15-2,-5 18 5,4-8-5,1-10-3,-2 18 35,2-18-5,-2 20-7,-1-10 11,3-10-19,-2 20 10,0-7-2,2-13-4,-3 18-7,1-7-1,0-1-1,2-10-2,-1 24-2,1-15 2,0-9 7,-4 22-13,4-22 2,0 20 4,0-10 2,-1 5-8,1-15 4,0 18-2,0-18 4,0 20-1,-2-10-2,2-10-2,0 20 2,2-11-4,-2-9 6,-2 19-1,2-19-3,0 20-1,0-20 2,0 16 6,0-16-1,0 21-5,0-10 2,0-11 7,3 18-10,-3-18 0,-7 21 2,11-12 2,-4-9 2,2 18 1,-2-18-5,-6 23 6,6-23 0,-1 19-3,1-19-1,0 17 12,0-17-22,0 19 9,-2-11 1,2-8-5,0 16 4,0-16 5,0 17-10,0-17 7,-5 15 1,5-15-3,0 13 4,0-13-5,-2 16 0,2-16-2,-1 14 10,1-14-14,-4 14 4,4-14 1,-3 15 6,-1-4-8,4-11 10,-1 14-8,-1-4-4,2-10-2,0 15 3,0-15 0,-2 17 1,2-17 5,-3 13 1,3-13-4,-2 15 3,2-15-5,0 0 9,-2 13-4,2-13-8,0 0 4,-3 15 10,3-15-2,0 0-4,-4 18-2,4-18 7,0 11-10,0-11 7,-1 17 1,1-17-5,0 0 0,-5 20 7,5-20-5,-2 11 1,2-11-3,-3 16 7,3-16-5,0 18 14,-2-5-2,2 0 7,0-13-13,-4 22 4,4-9 0,0-13 7,2 21-10,0-12 6,-2 2-2,0-11 14,2 24-19,-2-13 0,5-3 0,-5-8-4,0 17 3,1-6-1,-1-11-3,0 19 2,4-8 0,-4-11-21,1 18 12,1-9 5,-2-9-1,0 23 0,0-23-2,0 20 0,0-10 3,2 3-1,-2-13 2,-2 21-6,0-9 2,2-12-1,0 20-5,0-8 9,0-12-6,-1 26 6,1-10-2,-4-1-1,8 0-2,-4 3-6,0-4 3,1 1 8,1 1-6,-2 1 3,2-5 4,1 9-10,-1-5 4,0 4 1,-2 2 1,3-4 2,-3 3-4,0-3 0,0 1 0,2 1-1,-2 0 3,-2-3-12,2 0 9,0 2 8,0-3-13,0 0 8,0 3-4,2-5 3,-2-3 2,0-11 5,0 23-9,0-10-6,0-1 5,0-12 3,-2 21-6,-1-10 6,3-11-2,-4 25 4,4-16-12,-3 5 12,3-14 3,-5 28 2,6-14-9,-6-3 1,5 3-2,0-14-14,0 26 13,-1-12 2,-1-1 0,2-13-3,-3 28 3,3-17-2,3 1-12,-3-12 21,-3 21-6,6-9 1,-1 0 4,-2-12 0,5 18-7,-5-7 1,0-11 3,5 22-4,-2-14-5,-1 5 8,0-4-2,1 10 7,-6-7-3,6 7-4,-6-6-6,3-13 10,0 21-4,-2-9 5,0 3-5,-1 0 0,1-1-3,2 0 3,-2-1-6,-3-3 6,4 5 9,-1-4-6,2-11-9,-3 20 6,3-8 0,0-12-2,3 24-15,-6-13 22,3-11-8,0 24 7,0-12-8,0 4 7,-2-4-5,2-12 4,-2 26 1,0-11 0,-1 0-4,3 2-1,-2 2 4,2 0 0,-1-2-1,1 6 1,-6-3 5,1-1-2,4 7-2,1-4-3,-2-4 3,0 9 6,2-6-12,-3 3 0,1-6 3,-3 0-2,3 2 7,2 0-1,0-2 5,-3-1 3,5 0-2,-4-1 0,2-1 4,0-2-3,-4 2-3,8 1 4,-8-3-3,8 6 5,-4-3-6,0 1 3,0-2-3,-4 1-11,3 2 17,-1 0-2,2-1 0,-3-1 3,1 4 2,2-3 1,-2 1 2,0 0-3,-1 2 3,0-3-4,-1 1 1,3 2-3,1 0 1,-2-1-2,0-3-1,2 4 7,0-3-6,0 3 1,-5-1 1,10-1-4,-5 1-6,0 0 4,0-3 3,0 14 0,-5-5-1,3-4-3,-3-1-12,3 0 14,-3 5-4,2 6 0,-2-4-1,0-1 3,-4 5-5,6-5-6,-4 2-22,2 2-12,1-6-28,4-4-28,4 0-36,1-4-60,3 0-35,6-4-47,5-9-73,3-4-70,9-13-211,10-8-677,-2-13 301</inkml:trace>
  </inkml:traceGroup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15.1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2D3412D-4DDB-4C77-9EB3-97A4D5CC623C}" emma:medium="tactile" emma:mode="ink">
          <msink:context xmlns:msink="http://schemas.microsoft.com/ink/2010/main" type="inkDrawing" rotatedBoundingBox="17041,17232 17344,10116 17602,10127 17299,17243" semanticType="callout" shapeName="Other">
            <msink:sourceLink direction="with" ref="{62AED854-811F-4940-8545-788D188FB761}"/>
            <msink:sourceLink direction="with" ref="{5211287B-61B0-4E8C-A46A-0E76D650F327}"/>
          </msink:context>
        </emma:interpretation>
      </emma:emma>
    </inkml:annotationXML>
    <inkml:trace contextRef="#ctx0" brushRef="#br0">537 98 16,'0'0'100,"0"0"-5,2-17-9,-2 17-9,3-11 2,-3 11-6,0 0 3,2-16 3,-2 16-4,0 0-4,0 0 5,2-15 3,-2 15-4,0 0-2,0 0 2,0-13-4,0 13-5,0 0-1,0 0-3,0 0-5,0 0-4,0 0-5,-9-10-4,9 10-4,0 0-3,0 0-2,0 0-1,0 0 1,0 0-6,0 0 8,0 0-12,0 0 4,0 0 3,-14-5-2,14 5-3,0 0 4,0 0-7,0 0-1,0 0-3,0 0-3,0 0 0,0 0-3,0 0 0,0 0-4,-18 3 1,18-3-6,0 0 4,-21 8-2,13-4-4,8-4-4,-14 5 5,14-5 0,-10 7-2,10-7 7,-12 6-6,12-6 2,0 0-1,-11 2-4,11-2 4,0 0 0,0 0-1,0 0 2,-8 8 0,8-8 7,0 0 7,0 0 7,0 0 7,0 0 4,0 0-1,0 0 2,0 0 1,0 0 4,0 0-3,0 0 0,0 0 0,0 0 2,0 0-7,0 0 0,0 0-4,0 0 2,0 0-4,0 0 4,0 0-9,0 0 4,0 0-4,0 0-5,0 0-1,0 0-1,0 0-5,0 0 2,0 0 0,0 0 3,-4-28-9,4 28 4,0 0-3,-6-12 1,6 12-2,0 0-2,0 0 0,0 0 0,-2-14 2,2 14-2,0 0-2,0 0 0,0 0-1,0 0 0,0 0-5,0 0 3,0 0-1,0 0-2,0 0-1,0 0 9,0 0-9,0 0 2,0 0 0,-19 28 1,16-18-1,1 2 2,0 0 1,2-12 1,-7 28-1,6-17-2,-4 5 3,3-3 1,-1-1 1,1 0 1,-3 3 0,3-6 4,0 3-7,2-12 3,-1 20-1,1-10 4,0-10-4,0 18 4,0-18-1,0 21-3,0-21 2,-4 20 1,4-9 2,4 0 0,-4-11 2,0 20 2,0-4 1,1-3 2,1 4-2,-2-1-1,0 3 0,-2-3-1,4-1 2,-4 0-4,2-2-2,-1 5-1,1-4 2,0-1-1,0 5 0,-4-3 0,2-1-3,2 3-1,2 0 5,-2-3 0,0 2-1,-2-3 2,1 3 2,1 3-3,0-4-1,-4 2 3,1 2-3,1-2 9,-1 3-2,1 0-6,2 1-4,-5-5 3,5 4 0,-3 2-2,1-2 2,-2 1 0,4 0-3,0 5 0,0-5-1,0-3 3,4 2 1,-2 0-1,-1-2 4,1 6-3,1-3 9,-1-3-7,0 3-2,1-1-1,-1-1 1,0 2 0,-2 2 3,1-8-2,3 5-5,-3-2 6,1 6-3,-2-7 9,0 5-7,4-2 2,-4-5-2,1 3-2,-1-3 3,2 2 0,-2 1-3,2 1 0,-4-2-6,4 0 4,1 1-3,-3 1 0,0-3 2,0 0 1,2 4-2,-2-7 1,2 4 7,-4 1-6,4-2 0,1-1 3,-3 3-6,0 1 3,0-1 8,0-5-6,0 7 5,0-8-3,0 6 9,0-2 0,2 3 5,-2-4-8,-2 5 8,-1-3-12,1 2 18,2 1-15,0-2 5,-2 1 1,-1-2-2,6 1-2,-1 1-1,-2-1-4,2-3 8,-2 5-12,5-4 1,-4 0-1,3 4 12,-3 4-10,1-8-2,0 5-2,3-1 1,-3-3-1,1 3 11,-1-3-6,-2 4 6,2-1-3,-2-4 11,0 4 1,-2-1-13,-3 2 3,1 0-1,1-4 2,1 3-5,0-2 2,2-2-3,-5 0 3,4-1 0,-1 2-6,2-5 4,0-12-1,0 32-12,0-21 13,0 1 3,2 0-6,3 4 6,-5-1-4,1-2 1,-1 0 3,2 2 0,0 0-1,-2-2 4,3 0-6,-3 3 9,4 0-6,-4 2-2,0-1 8,-2 1-5,2-2-2,0 3 6,0-4-5,0 1-4,-2-1 7,-1 2 1,3-1-3,0-3-2,0-13-6,-4 23 7,-1-7-1,4-3-3,-1 0-1,2-2 1,0-11-3,-3 23 0,1-12 2,0 7-3,-1-8-1,1 8-1,0-8 7,1 7-4,-3 0 0,2-5 2,2 3-5,-1-5 3,-3 5 1,4 1 1,4 1-2,-9-1-1,3-4 1,4 8-2,-4-4-3,4-1 2,-4 0-5,0 3 3,2-1 1,-3 3 0,3-5 6,-2 3-3,0-3-2,-1 5 7,1-2 12,-1-2-2,-1 1 3,1 1-4,3 0-3,-5-1-1,1 1 0,4 1-4,-5-2 0,4-2 0,1 4-2,0-3-6,-4 2 3,8-1-4,-4 0 5,0 0-2,0 3 0,1-5 1,1 3 0,-2 1-1,0-3 1,0-1-3,0 3-2,0-1 4,0 0-2,-2-4-2,2 5 2,2-3-1,-2 3 1,0-6-3,-2 4 3,1-6 2,-3 5-4,8-2 2,-4-13-7,0 30 10,1-18-3,-1 4-5,2 1 6,1-2-3,-1-4-1,-2 1-1,4 4 2,-1 1 4,-6-5-4,6 0 0,-3 4-2,2 2-1,-1-2 5,3 2-3,-9 1 2,0 7-4,-1-7 4,3 3 22,0-4 1,-4 2-1,2 0-2,1-4-3,-3 1-6,2 0 3,4-3-1,-1-2-5,-2-1 1,4-11-5,0 22 2,0-10 0,4 1-2,-4-13 0,2 23-1,-1-9 1,4 4-2,-3 0-4,3-1 4,-3 1-3,0 2 0,-2 6 3,3-2 0,-3 4-1,0 0-3,2 0 1,-2 1-5,-2-2 5,-1 1 0,1 4-3,0-4 2,2-2 0,-3 0 1,1-7-3,2 7 0,0-7-1,-2-1 4,-1 0 2,3 3-1,0-6-5,0 5 2,-2-5-1,2 5 3,0-4-3,0 0 2,0 1 2,0 0 1,-1 10-4,1-11 2,-6 7-4,5 4 3,-1-6-1,-3 9 0,3-8-2,-3 6 1,2 1 0,-1 3 1,1-2-4,-2-1 1,5 4 3,-2-2 2,2-3-3,-5 4 6,3 7-6,2 2 2,-2-9-1,1-1 1,-3-2-2,-2 3-1,4 0-1,-5 0 4,0 0-1,4-5 2,-4 6-3,0-4-1,-1 1-1,-1 2 2,-6 5 3,4-8-6,-4 1 1,5 1 2,0-1 2,-2-3-1,1-3 0,-1 6 3,4-4-5,1-1 1,0-5 0,4 0-2,-4 3 5,5 2 3,-5-1-7,4 2 0,1 2 4,1 1 0,1 1-1,0-4 1,-2 16-3,-2-4-14,3 6-26,1 0-36,-2 0-28,-3 0-21,1 4-29,-1-9-59,0-6-31,4-1-36,-1-3-48,5-4-47,2-3-325,-3-9-758,5-3 335</inkml:trace>
  </inkml:traceGroup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18.0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FB977B8-216E-4262-9581-4D5C29680FA8}" emma:medium="tactile" emma:mode="ink">
          <msink:context xmlns:msink="http://schemas.microsoft.com/ink/2010/main" type="inkDrawing" rotatedBoundingBox="19466,17316 19942,8321 20273,8339 19797,17334" semanticType="callout" shapeName="Other">
            <msink:sourceLink direction="with" ref="{62AED854-811F-4940-8545-788D188FB761}"/>
            <msink:sourceLink direction="with" ref="{6CE13658-8AC2-4298-8729-5CB9B1D183CA}"/>
          </msink:context>
        </emma:interpretation>
      </emma:emma>
    </inkml:annotationXML>
    <inkml:trace contextRef="#ctx0" brushRef="#br0">345 247 82,'0'0'82,"0"-16"-2,0 16-9,0 0-6,0 0 5,4-11 0,-4 11-16,0 0 5,10-13-3,-10 13-2,0 0-1,5-8 6,-5 8 2,0 0 1,7-7 8,-7 7-3,0 0 4,0 0 2,0 0 4,0 0 2,0 0 4,0 0-5,0 0-7,0 0 4,0 0-1,0 0-6,0 0-5,0 0-3,0 0-9,0 0 0,0 0-2,5-13-6,-5 13-6,0 0-3,0 0 1,0 0-7,0 0-2,0 0 0,0 0-2,0 0-1,0 0-2,5-8 3,-5 8 3,0 0 4,0 0 5,0 0-2,0 0 2,0 0-8,0 0 6,0 0 0,0 0 1,0 0-3,0 0-4,0 0-4,0 0 1,3-13-6,-3 13-1,0 0-3,0 0 1,0 0-3,0 0-3,0 0-8,0 0 3,0 0-9,11-4 16,-11 4-7,0 0 2,0 0-5,10-11 0,-10 11 0,8-8 0,-8 8 0,0 0 2,16-12-4,-9 10 3,-7 2-4,12-10 4,-12 10-2,13-8-2,-6 4 2,0-4 2,-7 8-3,14-13 3,-9 8-1,-5 5-1,10-16 1,-10 16-2,8-12 3,-8 12-3,9-10 5,-9 10 1,5-9 5,-5 9 1,0 0 0,0 0 4,4-12 0,-4 12 1,0 0 4,0 0-4,0 0-3,0 0 4,0 0-2,0 0-3,0 0 2,0 0-4,0-14 2,0 14 0,0 0-2,0 0 1,0 0-5,0 0 0,0 0 4,0 0-1,0 0-4,0 0 0,0 0-2,0 0-2,0 0-1,0 0 6,0 0-6,0 0-2,0 0 1,0 0 7,0 0-6,0 0-1,0 0 1,0 0 1,0 0-3,0 0 2,0 0-1,0 0 1,0 0-3,0 0 5,0 0-2,0 0 1,0 0-3,0 0 2,0 0-1,0 0 0,0 37 3,0-37 0,1 22 0,3-8 1,-3 3 0,-1-4-1,2 7-3,-2-4-2,0 3 3,0 1 1,0-3-3,-2 2 3,2 1 1,0-5 1,2 3-3,-2 2 5,0-2-3,0 0-3,0 1 2,0-2 0,-2 0 3,2 9-2,-1-7 5,1 1 1,-4 0-3,4 8 2,-1-8 3,1 9-2,0-4-1,-4 3 1,1-5 2,-1 2-1,6 2 0,-2-3-7,-2 0 8,2 0-2,0 1-1,2-3 0,0-1 1,5-2 3,-1 7-5,0-6 2,-3-1 1,4 0 0,-6-1 1,3 1 3,-2 1-2,-1 0 0,4-1 3,4 6-1,-9-5 0,2 0 3,-1-1-2,-2-1-2,-1 1 4,4 1-5,-4-2 2,2 3 5,-5-1-9,3 0 3,2 0 1,-2 1 1,-1-4 0,1 4 0,1 5-4,-5-7 13,5 9 3,1-1 0,-7 1-2,5 0-12,-3-2 11,3 2-8,1 2-1,1-3-4,-4-2 2,8 1 3,-4 5 1,0-4-10,0 1 0,-4 0 4,3-2 1,1-7-4,1 10 0,-1-2 10,4 1-4,-3-8-8,1 7 5,2-6 8,-3 7-2,-1-8 7,2 0-13,-2 0 0,2-2-3,-4 4 2,4-5 11,-4 3-7,4 7-5,-4-6 10,0 6 4,-3-3 1,5 3-1,-2 0 1,-3-1-1,4 1 6,1 1-2,-4 1-6,1-1 12,-1-1-22,1 5 4,-1-4 0,1 1 8,0-1-5,3 1 1,0-3-3,-5 7 6,3-3-8,0-2 5,-1-1-7,3 3 10,-2 2-3,2-2 0,-2-2 0,1 1 2,-3-1-2,2 5 6,-3-9-5,9 4-7,-8 4 10,4-4-3,-1 2-1,-1 1-10,0 0 10,-1-2-4,1 1 0,4 3 6,-4-5-1,2 0-2,-2 4 1,-1-1-2,1 1-4,1-4 0,1 3 0,0 0-2,-2 11 2,-2-11-6,4 7 4,-1-5 5,1 6-9,-5-5 1,3-4-2,-3 17-1,5-15 0,-5 1 2,1-2-4,4 0 0,0 10 3,-1-9-13,1 0 13,0-3-2,0 1 1,5 12-3,-4-15-6,3 1 3,-4 0-1,3 2 4,-1 0 2,3-4-3,-3 3 2,-1 4 3,3-4-2,-4-1-4,-4 2 1,4-1 5,-1 3 8,-1-2-19,-1-1 13,-1 4 3,-3-9 3,1 9 0,-1-4-9,0 0 12,0-1 1,2 2 1,0-7-1,0 4 0,1-7 0,-1 0 0,5-4-2,-3 5-1,3-1 0,-2-1-3,2-3 1,2 3 0,-2-2-1,0 0 1,-5 5 0,5-4 0,0 2 0,0-1 1,-2-2-4,-2 2 2,4 0-2,-1-1-2,1 2 2,-2-1-4,-3 1 2,1 1-7,-2-5 9,1 7-3,3-4 2,0 1-3,-1-2 1,1 5 2,2-7-1,-2 3-8,2-4 8,0 6-3,2-12-5,-2 3 4,0-12 3,0 22-3,0-12-1,0 5 0,0-15 3,0 21-1,2-11 4,1 0-12,-3-10 8,-3 25-2,3-14-5,-2 5 7,0-1-1,-3 1 3,3-1 2,1 2-2,-3 0 6,3-1-5,-3 0 1,-1-1 4,3-5-8,2 8 5,-3-8-6,3-10 4,0 28-1,0-13 0,3-2 2,-1-4-7,0 4 4,3 0-1,-3 7 2,3-5 0,-2-2-1,-3 2-1,0-2 4,0 4 2,-2 1-2,1-2 1,-3 4 7,1 0 1,-2 0-1,1 0-2,-1 0-3,-2-5-3,1 4 4,6-4-5,-2 0 1,0-2 0,-1 1-1,3 2-2,-2-3 2,2-13-2,-2 25 3,4-8-1,-2-3 4,0 2-4,2 0 1,1-3-1,-1 2-2,0-2 2,-2-13 0,3 27-4,0-12 5,-3 0-2,4-1 1,-8 3-1,4-2 0,-1 1-1,-1 0 0,-1-1-2,-4 2 6,5-1-6,0 4 0,2-4 2,-5-4-1,2 3-4,-1-2-3,4 2 6,-3 1-1,1-1 0,-1-3 2,3 6-2,0-2 3,3-4-3,-3 4 0,0-4-3,0-12 5,-3 27-5,3-8 3,3-2 0,-6 3 2,1-4-4,-5 6-2,4 3 4,-4 1 0,0-3 0,-1-1 1,-3 3-1,6-4 1,-5 0-1,5 6 0,0-9-3,-2 9 0,4-8 3,-4 6-1,3-5-3,1-3 4,1 9-1,-1-6-1,6 0-2,-1 7 3,-2 1-3,3-3 4,2-1-2,-5 4-1,2 0 0,2 0 0,-3-3 0,-1 6 1,-1-2 0,-3-1-1,2 2 1,-4 3 0,-1-1 2,0 0-4,0-2 3,-1-1-2,-1-1 3,1 1-4,1-1 1,0-1 1,0-1-1,4-7-3,1-1 3,-3 2 2,0-4-1,3 2 3,0-1-6,-1-1 2,1-2-1,2 2 0,-2 1 3,1-1 1,-3-2-1,4 0-3,0 5 0,-1-3 1,1 4 3,0 5-4,-2 2 3,-3 1 0,3 1-1,-3-1 0,3 4-1,0 6 0,-3 3 1,4-6 2,1 6-3,0 6 6,6-6-3,-4 9-1,3-6 2,-1-1-1,1 4-5,2-6 2,-4 1 1,4 2-4,-5-12-3,3-4-4,-4 0-5,-2-3-11,-4-5-8,3-1-13,-3-2-13,3-5-16,-1-3-14,3-9-20,0 0-31,-12 19-32,12-19-38,-9 0-35,9 0-42,0 0-43,-20-24-51,15 9-40,-6-1-225,1-7-700,-2-4 310</inkml:trace>
  </inkml:traceGroup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07.4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D6C2DF8-F84A-4556-8C09-7B96A773658F}" emma:medium="tactile" emma:mode="ink">
          <msink:context xmlns:msink="http://schemas.microsoft.com/ink/2010/main" type="inkDrawing" rotatedBoundingBox="7631,13664 9206,13055 9226,13106 7651,13714" semanticType="underline" shapeName="Other"/>
        </emma:interpretation>
      </emma:emma>
    </inkml:annotationXML>
    <inkml:trace contextRef="#ctx0" brushRef="#br0">-3093-147 33,'0'0'58,"0"0"-2,0 0-9,0 0-1,0 0-7,0 0 4,0 0-2,-17-1-7,17 1 7,0 0-1,0 0-5,0 0 3,0 0-6,0 0 0,-17-4 2,17 4-8,0 0 3,0 0-9,0 0-4,0 0 2,0 0-6,0 0 3,0 0-1,0 0-1,-19 0 0,19 0 5,0 0-13,0 0 11,0 0 1,0 0 2,-12 7-2,12-7 9,-10 6-4,10-6-2,-12 3 8,12-3-2,0 0-1,-19 6 0,19-6 5,-12 5 1,12-5-8,-11 5 3,11-5-2,-14 4-4,14-4 1,0 0-1,-9 6 2,9-6 3,0 0 4,0 0 7,0 0 1,0 0 12,0 0-9,0 0 7,-13 5 0,13-5 6,0 0-4,0 0-3,0 0 2,0 0-1,0 0-3,0 0 1,34-15-4,-34 15-3,0 0-1,17-10-7,-9 7 1,-8 3-3,19-7-3,-10 2-3,1 2-1,-10 3-1,19-8 0,-7 4-3,-4-1-1,6 3-2,5-4-1,-4-1 1,2 7 1,-3-3-3,3-2-1,-2 0 0,2-2-2,2 4 2,-3-2-1,-1-2 4,-3 4 9,3-2-8,-1 0 3,-2 1-2,-2 0 1,2-3-3,-2 2 1,1 1-2,1-2 0,-2 0 0,-2 1 1,-8 5 2,17-10-2,-8 1-1,-1 3 3,-8 6-5,18-9-2,-7 3 2,0-1-2,-4 1-2,-7 6 2,15-9-1,-5 3-3,0-1 1,-10 7-1,16-8-4,-8 3 5,-8 5-3,17-8-1,-8 5 1,-9 3-1,19-11 1,-9 5 0,-1 3 1,4-4-1,-13 7-2,22-7 0,-11 2 1,4-1-1,-3 3 1,-2-2-2,2-1 1,0 5 3,2-3-5,-14 4-2,24-4 3,-11 0 2,-2 1-2,2-2 1,-13 5 3,21-7 2,-11 6 1,-10 1 1,19-7 1,-14 4 1,-5 3 2,17-6 1,-8 2-3,-9 4 1,17-8-1,-7 6-3,4-4 2,-14 6-1,23-6 2,-9 1-6,1 0-1,-1 2 2,0 0 1,1-3-5,-5 3 4,6-2 0,-3 1-2,-2 0 3,-11 4-4,20-4 9,-11 0-2,-9 4-3,17-5 6,-17 5-3,13-2 1,-13 2 3,16-5-3,-16 5-1,14-3 1,-14 3 2,13-5-4,-13 5 2,17-5-2,-10 2 2,-7 3-5,15-5 1,-8-2 5,-7 7-3,17-3 1,-8-2-5,-9 5 1,19-3 0,-19 3 0,15-5-3,-6 0 2,-9 5-1,15-3 0,-15 3 3,15-5-3,-15 5 4,11-3-3,-11 3-2,0 0 5,12-4-3,-12 4 2,0 0 0,0 0 3,0 0 4,11-3 2,-11 3 7,0 0-5,0 0 5,14-5-2,-14 5 0,0 0-3,0 0-3,12-8 2,-12 8-1,9-7-2,-9 7-1,8-7-4,-8 7 1,9-6 2,-9 6-3,0 0 2,17-7-4,-17 7 0,10-4 1,-10 4-1,12-3 2,-12 3-4,14-6 3,-14 6-1,15-7-2,-15 7 1,14-6 2,-14 6 8,10-6 6,-10 6 3,0 0-1,0 0 0,22-5 6,-22 5 0,0 0-1,12-6-5,-12 6 5,0 0-5,0 0-9,0 0 11,0 0-14,10-5-2,-10 5 5,0 0-6,0 0-5,0 0 6,0 0-7,0 0 2,0 0-1,0 0 4,0 0-5,0 0 5,0 0-4,0 0-17,0 0-25,17 7-35,-17-7-47,0 0-49,0 0-57,0 0-65,0 0-209,0 0-542,0 0 240</inkml:trace>
  </inkml:traceGroup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08.9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28CA847-E9E3-4CEA-9C7F-CC2C3084E975}" emma:medium="tactile" emma:mode="ink">
          <msink:context xmlns:msink="http://schemas.microsoft.com/ink/2010/main" type="inkDrawing" rotatedBoundingBox="9418,12922 10485,13942 10414,14016 9348,12996" semanticType="callout" shapeName="Other">
            <msink:sourceLink direction="with" ref="{D164EB6D-9464-445B-B890-6C70B44CAEFE}"/>
            <msink:sourceLink direction="with" ref="{CDF9AE8C-47EA-4435-BF7E-6B34B6A33EF7}"/>
          </msink:context>
        </emma:interpretation>
      </emma:emma>
    </inkml:annotationXML>
    <inkml:trace contextRef="#ctx0" brushRef="#br0">7048 11484 94,'0'0'121,"0"0"7,9-7-6,-9 7 5,0 0 4,8-8-12,-8 8-4,0 0-8,7-6-5,-7 6-9,0 0-1,0 0-10,0 0-8,0 0-10,0 0-2,0 0-9,0 0-5,0 0-1,14-3-6,-14 3 2,0 0-2,0 0-2,0 0 3,20 8 9,-20-8-4,14 5-1,-6-1 0,3 2-2,-11-6-5,17 5 2,-7-4-4,-10-1 0,19 4-5,-11 2-1,-8-6-6,14 3 1,-14-3-4,12 7-5,-12-7-1,8 7 1,-8-7-4,11 8 1,-11-8-3,8 8 3,-4-3-2,-4-5 1,10 14-1,-10-14 15,8 11-1,-4-3-3,-4-8 3,8 12-4,-1-4-2,-7-8-1,12 14 2,-8-6-3,2 0 2,0-1-3,0 4-1,-6-11 2,9 17-5,-6-9 0,2 1 0,1 0-5,-1 1 3,0 0 0,-5-10 4,10 16 2,-3-4-6,-2-2 4,2-1-2,0 0 3,1 6-3,-1-5 6,-4-2 0,6 2-1,1 0 4,1-1 0,2 4-5,-4-5 3,-1-1-3,4 4 3,0-2-5,-3-3 1,1 2 2,-2-1-3,1 1-2,0-1 0,3 1 1,-4 1-4,2 0-1,4-2 1,-5 0 0,-1-1-1,1 2-1,-1-1-2,2 0 2,-3-1-5,2 1 1,1-5 3,-1 6 0,-3-2-2,3-1-1,-9-5 0,15 14-1,-8-11 2,0 3-3,-7-6 2,14 12-3,-8-8 4,3 4-3,-9-8 1,10 7-2,-10-7 4,14 8-1,-9-2-2,-5-6-2,10 7 0,-10-7 1,7 7 1,-7-7 3,9 8 1,-9-8-6,6 9 3,-6-9-3,9 4 5,-9-4-5,12 12 2,-9-8 1,-3-4 0,14 9-2,-14-9 3,9 10 0,-9-10 1,12 12-4,-9-9 0,-3-3-2,12 13 4,-12-13-2,8 7 0,-1-1 1,-2 2-1,-5-8 2,12 12 0,-10-4-1,-2-8 0,9 14 3,-4-6-5,-5-8-1,8 11 1,-3-4 4,-5-7-3,12 15 0,-5-9 2,0 0 0,-7-6-1,15 14 4,-6-8-3,-2 0 1,-7-6-3,15 13 2,-6-8-1,-9-5 1,15 10 1,-10-3 0,-5-7-3,10 4 5,-3 3-5,-7-7 5,0 0 1,7 10-1,-7-10-1,7 7-2,-7-7 3,0 0-4,8 7 4,-8-7-4,0 0-1,7 8 3,-7-8-2,14 6 5,-14-6-2,0 0-2,7 6 6,-7-6-3,0 0 4,0 0 3,7 8 0,-7-8 0,0 0 5,0 0 4,0 0-1,0 0 9,0 0-9,3 9 7,-3-9-5,0 0 5,0 0 0,0 0-11,0 0-1,0 0-1,0 0-5,0 0 3,0 0 12,0 0-19,0 0 2,0 0 0,0 0-3,0 0 6,0 0-7,0 0 0,0 0 1,0 0-3,0 0 1,0 0 6,0 0-3,0 0-9,0 0-1,14 4-4,-14-4 8,0 0 3,0 0-7,0 0 4,0 0 4,0 0 1,0 0-4,0 0 0,0 0 1,0 0-3,0 0 1,0 0-2,0 0 1,0 0 0,0 0 2,0 0 2,0 0 0,0 0 14,0 0-18,0 0 0,8 3-1,-8-3-5,0 0 6,0 0 4,0 0-6,0 0 1,9 9 0,-9-9 1,0 0 1,0 0-5,0 0 5,0 0-5,0 0 7,12 16-5,-12-16 16,0 0-6,0 0-2,0 0-25,7 15-39,-7-15-39,0 0-50,0 0-66,0 0-88,0 0-252,0 0-598,0 0 265</inkml:trace>
  </inkml:traceGroup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22.4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164EB6D-9464-445B-B890-6C70B44CAEFE}" emma:medium="tactile" emma:mode="ink">
          <msink:context xmlns:msink="http://schemas.microsoft.com/ink/2010/main" type="inkDrawing" rotatedBoundingBox="9406,13017 19239,13398 19235,13518 9402,13138" shapeName="Other">
            <msink:destinationLink direction="with" ref="{728CA847-E9E3-4CEA-9C7F-CC2C3084E975}"/>
          </msink:context>
        </emma:interpretation>
      </emma:emma>
    </inkml:annotationXML>
    <inkml:trace contextRef="#ctx0" brushRef="#br0">22 11 40,'0'0'79,"0"0"1,-8-8-3,8 8-2,0 0-12,0 0-2,0 0-4,0 0 2,0 0 4,0 0-7,0 0-3,0 0-9,0 0-1,-14-4-6,14 4 2,0 0-10,0 0 3,0 0-1,0 0-4,0 0-3,0 0-4,0 0 1,0 0 3,0 0 2,0 0 8,0 0-7,0 0-1,0 0 0,0 0 0,43 1-2,-43-1 2,0 0-3,22 3 4,-13 0-9,-9-3 6,20 2-5,-8 0-1,-12-2 5,29 5-5,-15-4-7,-1 2 5,5-3-6,-3 2 1,-1 0-4,-2 0 4,-12-2-3,27 0 3,-17 1 0,4-1-2,-2 4-5,-12-4 3,17 1-2,-7 2-3,2 1 3,-12-4 3,22 6-2,-13-4-1,4 0-3,-2 1 5,2 2-3,4-2 3,0 2 1,4-3 1,-1-1 1,4 3 1,-1-4 3,-1 2-3,0-1-1,-2-1 2,3 4-7,-1-3 6,0-1-4,-1 0 1,-4 5 1,3-3-1,-3-2 1,4 5-1,-4-5-2,0 1 0,2 1-2,-2-2 3,0 1-5,2-1 3,-2 0-2,0 0 7,2 3-8,-4-3 3,4 0 2,-1 0-3,1 0 2,-2-3 0,4 3-1,-1 3 0,-1-3 0,0 0-4,-2 1 2,0 1 0,-2-2 0,1 1 0,-3-1 0,-13 0-2,21 5 3,-11-5-6,-10 0 1,21 2 4,-11 1-3,-10-3 2,17 2-1,-3-2 1,-14 0-1,20 5 3,-10-5-4,4 1 1,3 0-4,-1 0 4,2 3 2,-1-3-4,0 1 4,2-1-4,-2 3 2,0-1 1,4-1 0,-4 1 0,-3-2-2,6 2 3,-3-2-4,0 1 3,-1-1-3,-1 4 5,4-5 0,-2 3-2,0-3 2,2 4-3,-2-3 1,0-1 0,2 0-3,-4 0 0,2 2-1,0-2 4,4 0-4,1 0 3,2-2 0,5 2 1,-2-5-2,-5 9 2,7-4-2,-6-4 2,6 3-1,-7 1 0,5 0 1,-6 0-3,8 0 6,-10 0-5,-4 0 2,5 0 1,1 1-6,-4-2 5,-2 1 2,-1 1 0,1-1 0,-15 0-3,24 4-1,-7-4 0,-1 0 1,-1-4 1,4 8 1,-2-4-1,3 0-1,-2 1 0,2-1-1,1 4 1,1-4 0,0 2 3,0-1-4,-1 3 1,1-4 3,-3 1-1,-1 1-4,1-1 3,0 3 0,-2-3 2,0 1-2,0 0 1,-3 1 0,0-3 7,-14 0-5,23 1-2,-5 1-1,0-1 6,-1-1-9,0 0 8,4 3-2,1-3-1,-1 1-1,-3-1 4,5 2-1,-3-2 0,2 0-6,2 0 1,-2 0 3,-3 0-2,3 0 1,1 0-2,1-2 2,-2 2 0,-2 0 1,-1 0-1,2 0 6,1-1-6,-2 1-3,-1 1 4,-2 1-2,5-2 1,-3-2-4,3 4 3,-5-4 0,6 4 0,1-2-2,-2 0-2,8 0 4,-4 3 1,0-3-5,-2 2 3,5-1-3,1 3 4,-7-3-1,0 1-3,5-2 1,1 0 8,-5 2-8,3 0 3,4-1-4,-9 1 4,2-2-3,-4 2 3,3-2-3,1 1 3,1-1-6,-1 3 1,2-3 4,1 2-2,2-2 1,2 2 1,-2-2-1,-7 0 2,7 0-2,4 0 0,-3 1-3,1-1 2,-7 0 2,7 3 2,-9-3-4,3 0 2,-4 0-2,1 0 2,2 0-3,-2 0 4,-1 4-2,1-4-1,-2 0 0,-1-4 0,5 4 5,-2 0-5,7 0 3,-5 4-2,4-4 1,-4 1-1,5-1 1,-2 0-1,2 2 3,2-2-4,-2 0 1,1 0 2,1 1-2,-2-1-1,2 0 5,-5 0-2,4 4-2,3-4 0,-13 0 0,6 0 1,-4 2-1,2-2 1,-2 3-1,0-3-2,6 0 6,-6 3-4,0 1 0,0-3 0,9 4 0,0-5 0,-9 4 1,9 1 2,0-2-2,-4 0 0,4 0-1,-6-1 1,-1 1-1,2-3 1,4 3 1,-2-2-2,1 4 4,-5-3-1,3-4-3,2 4 2,-8-1-1,-1-1 1,2 0 4,1 0-1,0 3-1,1-3 1,-1 2 7,0 0-9,6-2-1,-6 1-2,1 3 2,3-3-2,-3 1 2,5-2 0,-2 4-1,6-1 1,-8-2-1,6 3 0,0-3 0,-2-2-1,-4 5 2,6-4-3,-2 2-1,0 0 4,2-1-2,-2 2 2,0-2-3,-5-1 2,5 2 0,-9-1 0,9-2-2,1 2-1,-1 3 4,-7-3 2,5-1-6,-5 0 4,0 2 1,1-4-3,-1 2-3,0-1 7,2 2-7,0-1 5,-2 2-5,7-1 3,-8-1 1,3 4 2,5-4-4,-9 1 3,11-2-2,-2 2 3,0-1 3,0 5-3,-7-5-1,2 0 0,-2 0-3,7 2 3,-10-2 1,10 0-1,0 0-2,-7 0 3,1 5 1,0-5-2,5 2 1,-6-1-1,0-1-1,7 4 0,0-3 2,-10-1 1,7 0 0,-4 0 4,9 2 0,-11-2 6,1 0-1,6 0 1,0 1 0,-5-2 3,1 1 0,-1 0 6,2-2-10,-2 2 2,7-1-2,0 1-2,-5 1 0,5-1-2,-5-1-1,5 2 2,-9-2-1,9 1-2,-6 0-1,6 1 0,-7-1 1,2 0-3,5-1 2,-10 4 2,3-5-5,2 4 4,-2-2-2,0 1-2,0 3 0,9-4 3,-9 1-3,2 1 3,-2-2-4,-1 1 3,-2-1-2,15 3 3,-3-6 0,-9 6-2,-3-2 0,3-2 1,-2 2 0,2-1-3,1 0 1,-6 0 2,3 0-2,-1 0 2,1 0-1,-1 0-2,-3 0-1,2 0 0,1 4 1,2-4-1,-1 1 0,-3-1 2,4 2-1,-4-2 1,5 0 0,-5 0-3,5 0 1,1-2 4,-3 4-5,1-2 1,1 1 0,-3-1-1,-2 0 3,3 4 0,-3-3-6,0-2 3,-1 2 2,4-1 1,-6-1-1,-14 1 0,25 1-1,-13-2 0,5 1 2,-1 1 0,-3-1-1,5 2 1,-1-2-1,1 0 0,-2 0 0,1-2-2,-17 2 5,29-1-7,-14-3 2,-3 8 0,5-4 3,-1 0-1,1 0 2,0 1 2,2-2 1,-7 2 2,6-1 5,-18 0-2,24 0 5,-12 0-3,-12 0-1,22 0 3,-22 0-3,19 0-3,-9 0-1,-10 0-2,18 0 3,-7 2-2,-11-2-2,23 0 2,-10 0 1,-1 1 0,-12-1-2,34 4 1,-16-4-1,-1 0 1,-5 2 1,5-4-1,0 2 1,-17 0 2,29 2-2,-16-2 1,5 0-2,-7 2-1,-11-2 1,26 0-1,-12-2-2,3 7-1,2-5 0,-4-3 0,2 3 2,0 0-3,-17 0 6,24 0-5,-12 0 1,-12 0 0,17-2-4,-17 2 5,15-2-5,-15 2-18,12-5-23,-12 5-25,0 0-31,0 0-44,0 0-55,-10-31-236,10 31-466,-20-16 206</inkml:trace>
  </inkml:traceGroup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18.9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836BEB0-B8F3-4F9C-A785-8C3BE70ED3E4}" emma:medium="tactile" emma:mode="ink">
          <msink:context xmlns:msink="http://schemas.microsoft.com/ink/2010/main" type="writingRegion" rotatedBoundingBox="6400,15382 6814,15382 6814,16278 6400,16278"/>
        </emma:interpretation>
      </emma:emma>
    </inkml:annotationXML>
    <inkml:traceGroup>
      <inkml:annotationXML>
        <emma:emma xmlns:emma="http://www.w3.org/2003/04/emma" version="1.0">
          <emma:interpretation id="{265089CB-DE23-4021-BD45-5E510172CBE4}" emma:medium="tactile" emma:mode="ink">
            <msink:context xmlns:msink="http://schemas.microsoft.com/ink/2010/main" type="paragraph" rotatedBoundingBox="6400,15382 6814,15382 6814,16278 6400,16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75F814-3AEE-4090-8C56-32DA2FBB9200}" emma:medium="tactile" emma:mode="ink">
              <msink:context xmlns:msink="http://schemas.microsoft.com/ink/2010/main" type="line" rotatedBoundingBox="6400,15382 6814,15382 6814,16278 6400,16278"/>
            </emma:interpretation>
          </emma:emma>
        </inkml:annotationXML>
        <inkml:traceGroup>
          <inkml:annotationXML>
            <emma:emma xmlns:emma="http://www.w3.org/2003/04/emma" version="1.0">
              <emma:interpretation id="{33EBA368-348B-422D-AB31-B5002FB29F78}" emma:medium="tactile" emma:mode="ink">
                <msink:context xmlns:msink="http://schemas.microsoft.com/ink/2010/main" type="inkWord" rotatedBoundingBox="6400,15382 6814,15382 6814,16278 6400,16278"/>
              </emma:interpretation>
              <emma:one-of disjunction-type="recognition" id="oneOf0">
                <emma:interpretation id="interp0" emma:lang="en-IN" emma:confidence="0">
                  <emma:literal>$</emma:literal>
                </emma:interpretation>
                <emma:interpretation id="interp1" emma:lang="en-IN" emma:confidence="0">
                  <emma:literal>X</emma:literal>
                </emma:interpretation>
                <emma:interpretation id="interp2" emma:lang="en-IN" emma:confidence="0">
                  <emma:literal>*</emma:literal>
                </emma:interpretation>
                <emma:interpretation id="interp3" emma:lang="en-IN" emma:confidence="0">
                  <emma:literal>&amp;</emma:literal>
                </emma:interpretation>
                <emma:interpretation id="interp4" emma:lang="en-IN" emma:confidence="0">
                  <emma:literal>x</emma:literal>
                </emma:interpretation>
              </emma:one-of>
            </emma:emma>
          </inkml:annotationXML>
          <inkml:trace contextRef="#ctx0" brushRef="#br0">-4399 1581 109,'0'0'217,"0"0"-9,0 0-7,0 0-19,0 0-15,0 0-15,0 0-16,0 0-5,0 0-13,0 0-5,-4 26-4,4-26-11,0 23-1,-5-3-4,4-4-4,-5 13 9,3-5-7,-4 5-5,-1-3-1,1 6-5,0-1-4,-5 10-9,3-11-7,1 7-3,-1-3-5,4 8-6,-2-9-7,4-4-3,3 2-5,-2-5 0,4 2-2,-2-3-5,0-7 0,0 5-7,3-7 0,4 4-18,-3-3-32,-1-1-26,-1-5-29,3 1-30,-3-1-33,3 0-23,2-2-13,-7-9-3,3 13-6,-3-13-7,0 0-108,0 0-338,0 0 150</inkml:trace>
          <inkml:trace contextRef="#ctx0" brushRef="#br0" timeOffset="244.8605">-4452 2269 127,'3'-22'169,"-1"13"5,-2 9 8,7-20-7,1 8 2,3 7-2,2-10-6,4 7-5,2-2-7,0 0-4,0 6-10,-1 0-8,3-1-9,-2 5-7,6 0-6,-6 5-29,2-1-5,-4 0-7,2 8-2,-4-3-9,-3 5-4,2 2-4,-6 2-6,-1 2-5,5-1-4,-7-3 1,2 7-9,-4-3-4,-1 0-1,0 0-2,-2-4-3,-2 2-1,-3-1-5,3-4-5,-5 0-9,-1-4-14,-4 1-6,-5-5-14,-2-2-7,-7 2-16,-4-5-19,-1 3-19,0-3-20,-1-3-13,3 3-29,-2 0-35,0 0-21,2 0-141,7-4-384,-2 4 170</inkml:trace>
        </inkml:traceGroup>
      </inkml:traceGroup>
    </inkml:traceGroup>
  </inkml:traceGroup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27.5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165B1C8-65BD-4DF3-8DEA-AF14DFEAF4C5}" emma:medium="tactile" emma:mode="ink">
          <msink:context xmlns:msink="http://schemas.microsoft.com/ink/2010/main" type="writingRegion" rotatedBoundingBox="17102,13395 18492,12556 18764,13007 17374,13845">
            <msink:destinationLink direction="with" ref="{D44945F5-8D10-4822-AB37-B718CAD3C1EE}"/>
          </msink:context>
        </emma:interpretation>
      </emma:emma>
    </inkml:annotationXML>
    <inkml:traceGroup>
      <inkml:annotationXML>
        <emma:emma xmlns:emma="http://www.w3.org/2003/04/emma" version="1.0">
          <emma:interpretation id="{33B1BB09-78F5-4DF7-9D18-971F0702ACE2}" emma:medium="tactile" emma:mode="ink">
            <msink:context xmlns:msink="http://schemas.microsoft.com/ink/2010/main" type="paragraph" rotatedBoundingBox="17102,13395 18492,12556 18764,13007 17374,13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CFE376-E3EE-4ECA-ABB3-5B5888F85326}" emma:medium="tactile" emma:mode="ink">
              <msink:context xmlns:msink="http://schemas.microsoft.com/ink/2010/main" type="line" rotatedBoundingBox="17102,13395 18492,12556 18764,13007 17374,13845"/>
            </emma:interpretation>
          </emma:emma>
        </inkml:annotationXML>
        <inkml:traceGroup>
          <inkml:annotationXML>
            <emma:emma xmlns:emma="http://www.w3.org/2003/04/emma" version="1.0">
              <emma:interpretation id="{FD547D96-03E5-41F1-A319-CD34E65B2FFD}" emma:medium="tactile" emma:mode="ink">
                <msink:context xmlns:msink="http://schemas.microsoft.com/ink/2010/main" type="inkWord" rotatedBoundingBox="17118,13420 17436,13228 17625,13542 17307,13734"/>
              </emma:interpretation>
              <emma:one-of disjunction-type="recognition" id="oneOf0">
                <emma:interpretation id="interp0" emma:lang="en-IN" emma:confidence="0">
                  <emma:literal>oops.</emma:literal>
                </emma:interpretation>
                <emma:interpretation id="interp1" emma:lang="en-IN" emma:confidence="0">
                  <emma:literal>op.</emma:literal>
                </emma:interpretation>
                <emma:interpretation id="interp2" emma:lang="en-IN" emma:confidence="0">
                  <emma:literal>oops,</emma:literal>
                </emma:interpretation>
                <emma:interpretation id="interp3" emma:lang="en-IN" emma:confidence="0">
                  <emma:literal>ops.</emma:literal>
                </emma:interpretation>
                <emma:interpretation id="interp4" emma:lang="en-IN" emma:confidence="0">
                  <emma:literal>oops</emma:literal>
                </emma:interpretation>
              </emma:one-of>
            </emma:emma>
          </inkml:annotationXML>
          <inkml:trace contextRef="#ctx0" brushRef="#br0">231 166 56,'5'-14'115,"-5"14"-2,0 0-20,0 0-9,0 0-2,0 0-5,0 0-10,0 0-2,0 0-11,0 0 2,0 0-6,19 30-8,-19-23-3,0-7 4,0 0-5,-9 26 5,6-16-8,-4 0 2,-3-2 1,1 0-2,-1 0 0,-4 0 1,-3 0-6,0-2-6,0-3 2,7-3 1,-7 3 1,3-3-1,14 0 0,-27-4 0,16-3 0,1 1 0,0-1 2,-2-3 4,0-1-3,5-4-2,4 5 2,-2-8-8,1 6 3,6-6-5,-2 18-1,7-30-5,0 15-1,1 2 1,6-3-2,-6 4-1,4 0 3,4 5-1,1-1 2,-5 3 0,0 2-1,-2-2-1,-10 5 2,22 0-3,-22 0-1,22 8 1,-11 0 5,-1 1 0,0 2-4,0 1 2,-3 0-5,0 4 0,-5 0-3,3 1 4,-5-2-2,0 1-1,0-2-2,0-14 3,-7 25-1,5-12-3,1-1 4,-6-3-5,0-2 1,-2 3 3,-3-4-6,2-2 2,-5 1 1,-1-3 0,16-2 0,-30-2 1,11 2 0,4-4-4,-3 1 2,3-5 0,0-3-4,1 2-1,7-1 2,0 0 1,4-1-3,1-4 2,2 15 1,5-25 0,2 12-5,9-1 1,-1 0 2,5 4-1,1-2-1,6 0 1,7 1 2,-3 4 3,-2 1 0,-1 1 4,-6 5 1,0 1 0,-2 7-5,-2-4 1,-1 3 7,-4 2-6,3 2-2,-1 2 11,-6-1-5,-4 0 2,0 4-3,-4 1-4,-1-2 4,-1 1-4,-4-4 3,-2 2-4,-2-3 8,-4 1-8,2 1 3,-2-3-2,-3 2 3,3-5 1,-3-1-5,-1-3 0,2 2 0,-1-5-2,-2 0 1,18 0-4,-28-5 3,13 1-1,0-4-3,1-1-3,5 1 8,1-1-6,-4-4-8,9 0 0,-4 0 4,3-4 1,3 6-4,1 11 2,5-31 2,-4 19 1,1 1 0,7-3-1,-3 2-4,6 1 7,2 0-5,-4 5 0,1 3 4,7-4 0,-1 6-3,1 1 1,-3 1 0,0 6 1,4-3 4,-4 1-2,1 2 2,-6 0-1,4 1-2,-4-1 4,0-1-1,-6 2-1,-4-8 2,12 12 4,-12-12-2,-4 15-2,4-15 1,0 0-1,-19 17 4,7-11 0,-3-3-3,-2 1-1,2-1 5,-6 1-4,4-4 1,0 3 0,-2-3-1,2-3 2,0-1-2,5 1 2,0-4 1,0 2-1,2-1 0,0-1 1,10 7 2,-12-16-3,7 7 0,5 9-4,-7-19 2,7 10-1,0 9 0,7-22 3,-2 13 2,-4-3-6,6 0 1,0 3 0,0 0 1,-2-2-2,2 4 2,-7 7 0,14-12 0,-8 6-1,-6 6-3,11-10 2,-11 10 0,10-7 1,-10 7-1,8-5-4,-8 5 9,0 0-12,0 0 3,0 0-1,0 0 3,0 0-2,0 0-2,12 13 3,-12-13-1,0 0 3,0 0-2,0 0 4,-17 31-1,17-31-1,-8 14-4,8-14 2,-9 9-5,9-9-1,-5 9 0,5-9 0,-8 8 1,8-8 3,0 0-4,-14 4 2,14-4 0,0 0 0,-22-7 0,22 7-1,-12-8 2,12 8-2,-14-9 4,7 3 2,7 6-1,-10-11 0,10 11-1,-5-10 0,5 10-1,0 0 2,0-15 1,0 15-1,12-10 2,-2 3-7,4 4 2,1 0 3,4 0-2,0 6 0,-2-3 1,0 1 0,2 1 1,-7 0-1,1 2-1,3 0 1,-8 1-1,1 2 1,3 1-1,-6-2 3,1 1 0,-7-7-2,9 15 5,-9-15-5,0 15 5,0-15-5,0 0 3,-12 20 0,5-15 1,2 3-1,5-8 4,-21 12-4,11-9 1,-2-2 2,-1 3 0,13-4 1,-28 0 1,15-4-1,13 4 1,-24-3-2,12-2 1,12 5-4,-16-5 5,8-2 1,8 7-3,-9-11 0,9 11-1,-5-12-1,5 12-1,0 0 2,0 0-1,15-20-1,-8 15 0,-7 5-2,16-11 1,-16 11-1,13-5 0,-13 5 6,16 0-20,-16 0-18,0 0-20,0 0-18,0 0-17,0 0-10,25 13-20,-25-6-21,0-7-22,-1 16-91,1-16-273,0 0 122</inkml:trace>
          <inkml:trace contextRef="#ctx0" brushRef="#br0" timeOffset="1298.7508">292 135 27,'0'0'26,"0"0"-5,0 0 0,0 0-4,12-21-1,-12 21-1,0 0-3,0 0 0,0 0 1,0 0-6,0 0 0,0 0-2,0 0 1,0 0-2,0 0 3,0 0-2,0 0 4,0 0-7,0 0 2,0 0 0,0 0 0,0 0-3,-10-23 2,10 23-1,0 0-3,0 0 2,0 0 3,0 0-2,0 0 0,0 0-2,0 0 8,0 0-11,0 0 0,0 0-2,0 0-13,0 0-22,0 0-43,0 0 19</inkml:trace>
          <inkml:trace contextRef="#ctx0" brushRef="#br0" timeOffset="14915.5044">195 115 49,'26'17'103,"-26"-17"-14,8 11-7,-1-2-8,0-2-10,-7-7-1,8 12-2,-1-6-5,-3 4-8,-4-10-8,6 10-1,-6-10-6,6 10-4,-6-10 2,1 10-1,-1-10-10,0 0-4,0 0 9,0 0 9,-7 18-3,7-18 6,0 0 5,0 0-5,0 0 0,-13 1-5,13-1-4,0 0-1,0 0-3,0 0 3,-19-22-10,14 13 6,5 9-3,-7-16-1,4 4-6,3 12 0,-4-23 1,2 12 0,2 11-3,0-19-13,0 19-12,2-20-23,3 12-5,-5 8-37,11-13-28,-11 13-89,11-12-211,0 9 94</inkml:trace>
        </inkml:traceGroup>
        <inkml:traceGroup>
          <inkml:annotationXML>
            <emma:emma xmlns:emma="http://www.w3.org/2003/04/emma" version="1.0">
              <emma:interpretation id="{46C7F298-E121-4AB5-8503-EA10BC26358A}" emma:medium="tactile" emma:mode="ink">
                <msink:context xmlns:msink="http://schemas.microsoft.com/ink/2010/main" type="inkWord" rotatedBoundingBox="17840,12950 18492,12556 18764,13007 18112,13400"/>
              </emma:interpretation>
              <emma:one-of disjunction-type="recognition" id="oneOf1">
                <emma:interpretation id="interp5" emma:lang="en-IN" emma:confidence="0">
                  <emma:literal>A</emma:literal>
                </emma:interpretation>
                <emma:interpretation id="interp6" emma:lang="en-IN" emma:confidence="0">
                  <emma:literal>=</emma:literal>
                </emma:interpretation>
                <emma:interpretation id="interp7" emma:lang="en-IN" emma:confidence="0">
                  <emma:literal>a</emma:literal>
                </emma:interpretation>
                <emma:interpretation id="interp8" emma:lang="en-IN" emma:confidence="0">
                  <emma:literal>K</emma:literal>
                </emma:interpretation>
                <emma:interpretation id="interp9" emma:lang="en-IN" emma:confidence="0">
                  <emma:literal>k</emma:literal>
                </emma:interpretation>
              </emma:one-of>
            </emma:emma>
          </inkml:annotationXML>
          <inkml:trace contextRef="#ctx0" brushRef="#br0" timeOffset="15293.2882">916-413 1886,'5'-15'5,"-3"3"62,3-3-7,-5 15 53,1-20 25,-1 20 8,2-15-3,1 7-12,-3 8-10,4-17 1,-4 17 6,5-11-1,-5 11-6,3-10 0,-3 10 7,0 0-6,0 0-7,0 0-1,0 0-39,0 0 7,0 0-5,0 0-10,0 0-18,0 0 22,0 0 9,0 0-7,-1 43-4,-1-26-3,-1 11-8,-1 0-3,-1 1 1,-2 1-4,4 3-6,-2-1-10,3-1-1,-3 11 0,0-11 1,5 2-20,-4-3-1,4-2-27,-1 2-27,6-2-34,-5-2-35,3-1-32,-1-6-35,-2-5-33,3-4-29,-1 2-13,-2-12-12,2 12-18,-2-12-29,0 0-185,0 0-536,0 0 238</inkml:trace>
          <inkml:trace contextRef="#ctx0" brushRef="#br0" timeOffset="15468.7152">934-392 123,'6'-21'182,"-1"2"6,3-6 3,1 1-5,3 5-6,-4 1-13,1-2-10,4 4-14,5-6-7,0 10-8,8-4-15,0 3-9,3 1-15,5 9-5,-3-2-11,1 3-7,4 2-8,-4 6-5,-1 7-3,-2-4-5,-7 0-34,4 8-25,-6 2-34,-3 6-31,-5-10-23,-3 3-35,-2 2-34,-7 7-159,-12-6-357,-2 3 158</inkml:trace>
          <inkml:trace contextRef="#ctx0" brushRef="#br0" timeOffset="15807.5221">952-152 21,'1'-20'184,"-1"20"-19,28-12-13,-3 3-17,11 4-10,8-2-23,4 0-24,5 4-55,2-2-39,0 2-49,-3 1-86,0-1-163,-1 4 71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6:50.741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0CAB819-EA5E-4A25-97D7-E2E959E0B5EC}" emma:medium="tactile" emma:mode="ink">
          <msink:context xmlns:msink="http://schemas.microsoft.com/ink/2010/main" type="inkDrawing" rotatedBoundingBox="3086,5585 8557,5264 8565,5408 3094,5730" semanticType="underline" shapeName="Other">
            <msink:sourceLink direction="with" ref="{CB41450F-8771-432F-B00B-92477A1BFC4D}"/>
          </msink:context>
        </emma:interpretation>
      </emma:emma>
    </inkml:annotationXML>
    <inkml:trace contextRef="#ctx0" brushRef="#br0">131 266 19,'-12'0'107,"2"0"-5,1 0-9,-1 3-11,1-2-9,3-1 5,-4 2 2,1-1-8,2 0-7,-2 2 0,3-2-6,6-1-5,-12 1 2,12-1-11,-8 2-6,8-2-2,-4 2-6,4-2 5,0 0-8,0 0-2,0 0 1,-6 1-6,6-1-2,0 0 1,0 0-3,0 0 5,0 0-13,0 0 8,0 0-6,0 0 0,0 0-2,-4 2-3,4-2 7,0 0 0,0 0 8,0 0 1,0 0-4,0 0-4,24-2 3,-24 2 6,13 0-1,-5 1-2,6-1 4,-4 0-6,5 0-1,0 3 1,5-3-4,-8 1 2,9 2-2,-2-2-3,1 0-3,0-2 0,1 2 3,1-1 0,-3-1-2,2 0-3,-1 1 6,0-2-8,-5 1-6,-4 0 17,4 1-7,0-2-1,-1 2 3,-2-1 1,0 2 0,1 1-2,1-4 0,-1 2 2,-3 0-6,5 0-1,0 0 2,0 0 2,0 0-2,5-1 6,1 0-2,-1 1 6,6 0-5,-2-1 6,4 1 0,-4 1 0,0-1-2,2-1 0,-4 1-5,3-2-1,1 2 0,-2 0-2,-1-2 1,1 2-2,-2 0 0,1 0-1,-2 0-1,2 2 1,-2-2 1,2 2-1,1-2-2,1 0 2,-3 1 0,2 0-3,7-2 2,1 2-1,1-1-1,-1 0 0,0 0 1,2 0-4,2 0 3,-1 0-1,1 0 2,0 1 0,-2-1-3,2 2 5,-4-2-4,2 1 1,-2-2-7,0 2 6,-3-1-5,-3-1 4,4-1 0,-9 0 0,3 2 3,-2-3 0,-3 1-3,7 1 1,-7 0 0,4-2 0,-4 3-2,7-1 2,4-2 2,1 1 0,-1-5-1,1 4 1,-9 2-2,8-1 3,-5 1-4,-2-1-3,0 2 1,-3-3 1,1 4-1,-2-1 4,2 0 2,-1-1-4,0 1-1,1 0 1,-2 0 3,0 1-2,2-1 0,0 2 0,0-2-2,5 1 0,5-1 0,3 0 1,-2 0 0,-1-1 0,0 1-2,2 0 2,-10 0-1,8-2-1,-7 1-1,0 1 5,-2 0-2,-2 3 3,1-6-3,-3 4-5,0-3 3,2 2 7,-5-2-5,0 2 1,1-2-3,3 1 8,-2-1-6,7 2-1,-3-2 6,1 1-4,1-1 5,-3 0-5,4-2 1,-1-1-2,0 3 1,1-3-1,0 3 7,-2-4-5,5 4 7,-5-2 0,-1-3-2,4 2 0,-3 0-5,2-1 6,0 1 0,-2-1 0,4 3-3,-7-3 2,7 1 0,3-3 5,-7 4-2,2-1-1,-2-1 0,0 2 2,0 0 1,0 1-4,0-1-1,-3-1 0,-4 4 4,6-3 0,0 0 1,-7 2-5,1-1 4,4 2 4,-1-3-6,-3 1 0,5 0 1,1 0-4,-6 2 1,0-1 3,5 0-6,1-2 2,-2 3 1,1-1-3,-1 1 0,-3 0-1,-1-1 2,4 2 0,0-2-1,-3 2 2,2 0-4,2 0-1,-5 0-5,2 0 5,-2 1 0,0-1 1,1 1 0,-1-1-2,1 0 2,-1 0-6,-5 0 8,6 0-6,-4 3 4,0-3-2,1 0-1,0 0 3,-1 1 1,1-1 2,1 2-5,-1-2 0,-1 0 4,1 0-3,-3 0 0,3 0 2,-2 0-3,1-3 4,-2 2 3,4 1-2,-4-2-1,2 2 3,1-1-3,0 0 0,-1-2 1,1 2-2,1 0-1,-3-2-4,3 3 7,-1-3 1,0 2-3,3-1-2,-3 1-1,1 0 2,1-1 2,-1 2-4,1 0 1,6-2-1,-2-2 3,1 1-2,0 2-2,0-1 2,-2-2-1,6 3 3,-2-2-2,2 0-1,-2 1-1,2-2 0,1 2 3,-3-1-1,1 0-2,0 0 0,-3 1 2,3 1-1,-1-1 2,-2 1-3,1-2 1,0 2-5,-1 1 4,3-1 3,-6 0-1,5 1-1,-2 1 0,-6-1-3,0 0 5,-1 0-3,2 1 0,-2 0-2,-1-1 3,3 2-4,-5-1 5,2 0 1,-2-1-1,-1 2-2,0-2 1,-2 0 4,2 0-3,0 0-2,3-2 2,-4 2-2,-8 0 1,15-1 1,-10 1 0,2-1 0,-7 1-7,11-2-12,-11 2-28,8 0-44,-3-1-60,-5 1-242,7 0-423,-7 0 187</inkml:trace>
  </inkml:traceGroup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36.2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DF9AE8C-47EA-4435-BF7E-6B34B6A33EF7}" emma:medium="tactile" emma:mode="ink">
          <msink:context xmlns:msink="http://schemas.microsoft.com/ink/2010/main" type="inkDrawing" rotatedBoundingBox="10363,13975 14441,14035 14440,14086 10362,14025" shapeName="Other">
            <msink:destinationLink direction="with" ref="{728CA847-E9E3-4CEA-9C7F-CC2C3084E975}"/>
          </msink:context>
        </emma:interpretation>
      </emma:emma>
    </inkml:annotationXML>
    <inkml:trace contextRef="#ctx0" brushRef="#br0">13 23 5,'0'0'56,"0"0"-7,0 0-3,-8-8-3,8 8-3,0 0-9,0 0-10,0 0 1,0 0 6,-5-13-6,5 13-4,0 0 7,0 0-6,0 0-2,0 0-20,0 0 15,0 0 3,0 0-6,0 0 0,0 0-4,0 0 8,25-9-9,-25 9-1,0 0-2,21 7 2,-21-7 3,15-3-1,-15 3-5,19 5-4,-9-4 4,-10-1 6,21 4-6,-21-4 3,17 3 2,-17-3 2,13 2 9,-13-2-11,14 0 10,-14 0-12,0 0 10,0 0-4,19-2 4,-19 2-2,0 0-5,0 0 7,0 0-10,13 6 4,-13-6 3,0 0-8,0 0 9,0 0-10,14 0 8,-14 0 1,0 0 7,0 0-14,0 0 5,19 0 14,-19 0-9,14 2 5,-14-2-4,17 0-2,-17 0-7,15 2 12,-15-2 0,15 3-3,-4-1-9,-11-2-1,15 3 4,-15-3-4,15 7 6,-15-7-7,17 1-2,-17-1 0,16 2 6,-8 0-6,-8-2-1,21 0 1,-21 0 4,17 3 0,-17-3-2,22 1-4,-8 0 10,-1 1 7,3-2-2,-4 1-3,7-2-6,-2 2 10,3-1-4,-1 0-7,3-1 15,0 1-10,1 0 7,-5-2-4,5 1-1,-3 1-5,2-1 10,-1-2-7,-2 3-1,1-2 12,2 0-9,-3 1-1,0 1 2,-2-8 1,2 6-6,1 0 3,-3-2-2,4 4 0,-4-1-3,2 3 1,-1-3 5,1 0-2,0 2-4,3-2 1,0-1 6,1 1-14,-1 2 1,0-1 3,0 0 1,5 0-5,-4 2 2,-1-4 5,2 4 0,-4-4-4,1 2 5,-2 2-8,-1-2 6,-1 0-1,-1 0-2,-3 0-5,-13 0 9,26-2-1,-12 4 2,-14-2-8,22 0 4,-12 0-6,-10 0 12,22 0-11,-10 0 7,0 1-5,2 0 2,-14-1-2,26-1-2,-8 5 9,-1-7-4,1 3-2,2 3-2,2-1 8,-1-2-9,-2-2 1,-1 2 2,-1-3 4,2 6-3,0-7 5,-2 4-3,-3 0 0,-14 0-1,25 0-5,-6 0 9,-19 0 3,24 0-2,-9-1-6,-1 1 2,-14 0-5,24 1 6,-14 0-5,4-1 7,-14 0 2,31 0 5,-14 3-13,1-1 17,0-2-17,2 0 0,-3 2 0,4-1 2,-3-1-7,-1 0 3,6 0 11,-3 4-5,-3-4-4,5 3 0,-3-6 3,-2 7 8,0-4-8,0 2 0,-3 0 2,0 1-4,3-3-1,2 0 3,-4 0-9,2 1 14,0-2-9,-17 1-4,31 1 6,-12-1 2,-2 0-2,0 1-4,2 1 4,3-2-2,-5 4 4,5-7-13,-3 8 9,3-5 2,-1 2-1,-4 3 8,3-9-7,-4 8 10,1-4-5,-4 0-4,-13 0-1,26 3 6,-14-3-2,-2 1 2,-10-1-11,22-4 11,-22 4-5,23 0-2,-10 0 13,-13 0-9,24 0 2,-7 3-8,-1-2 4,-1-2 6,0 2-11,1-1 2,2 2 3,0-2 0,-1 0-2,-2 0 6,0 2-7,4-2 7,-3 0-11,-16 0 5,23 0-3,-12 0-2,-11 0 9,29 0-7,-17 0-1,-12 0 6,18 0-12,-6 0 12,-12 0 4,23-2-6,-11 2-2,-12 0 4,25 0 0,-13 0-4,7-2 0,-2 4 7,-3 0 3,4-6-5,-18 4-9,28 0 5,-11 2 6,-5-2 1,-12 0-6,25 2-1,-14-2-3,1 3 9,-12-3 3,20-3-12,-20 3 3,17-4-1,-17 4-3,14 4 6,-14-4 0,0 0-3,20-2 4,-20 2 5,12-6-9,-12 6 12,16 0-11,-16 0 9,17 0-9,-17 0-6,15 4 10,-3-2 0,-12-2 0,24-2 4,-14 1-2,-10 1 3,28-3-5,-15 3 4,3 0-5,-4 3-2,-12-3 2,22 3 4,-22-3-9,15 0 14,-15 0-1,16 2-3,-16-2-1,0 0 2,13 0 4,-13 0-3,0 0-3,0 0 2,17 0 0,-17 0 5,0 0-5,21 3-2,-21-3 0,13 2 4,-13-2-9,18-2 10,-18 2-4,20-3-5,-20 3 2,15 0 3,-15 0-1,12 3-4,-12-3 13,0 0-3,0 0 4,21-3 11,-21 3-10,0 0 1,0 0-7,12 5 9,-12-5-5,0 0-2,0 0-2,0 0 6,0 0-8,17-2-3,-17 2 2,0 0 0,14-3-2,-14 3 1,0 0-4,17 0 0,-17 0 2,0 0-1,20 0 2,-20 0-1,10-2 1,-10 2-1,0 0-1,0 0-3,16-2 3,-16 2 0,0 0 1,0 0-2,0 0 2,15 2-4,-15-2-6,0 0 12,0 0-4,0 0 1,0 0-3,10 2-2,-10-2 5,0 0-4,19 0 3,-19 0-3,15 3-1,-15-3-4,23 4 7,-11-6-1,1 4 0,-13-2 4,23 0 1,-10 1-4,-13-1 1,19-1-4,-19 1 1,14-4-1,-14 4 3,0 0 3,0 0-2,15 2-4,-15-2-6,0 0-14,0 0-12,0 0-14,0 0-21,0 0-10,0 0-11,0 0-15,0 0-4,-53-2-6,53 2-24,-15 0-74,15 0-229,0 0 102</inkml:trace>
  </inkml:traceGroup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14.5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8C82A97-5298-4F8D-AF61-C6DEBB394C37}" emma:medium="tactile" emma:mode="ink">
          <msink:context xmlns:msink="http://schemas.microsoft.com/ink/2010/main" type="inkDrawing" rotatedBoundingBox="7597,15382 8934,16217 8906,16262 7569,15427" semanticType="callout" shapeName="Other">
            <msink:sourceLink direction="with" ref="{3F9A72EB-959A-4830-9CFB-97A926953995}"/>
            <msink:sourceLink direction="with" ref="{4A8BD641-B888-4670-8B6E-CC4DA53DE9C2}"/>
          </msink:context>
        </emma:interpretation>
      </emma:emma>
    </inkml:annotationXML>
    <inkml:trace contextRef="#ctx0" brushRef="#br0">-3306 1643 32,'-7'-9'163,"7"9"-4,0 0-11,-3-11-12,3 11-9,0 0-6,0 0-6,0 0-12,-6-13-11,6 13-9,0 0-7,0 0-4,0 0-10,0 0-4,0 0-9,0 0-3,0 0-5,0 0-6,0 0-1,0 0 9,0 0-11,0 0 5,0 0 6,0 0 6,0 0 2,0 0 5,33 17-2,-33-17-3,0 0-2,15 5 3,-4-3 0,-11-2-2,15 8-2,-7-7-4,-8-1-4,16 7-1,-16-7-4,15 2-2,-8 3-5,3-2-3,-10-3 2,14 6-6,-14-6-1,7 7-3,-7-7-3,13 7 1,-13-7-1,16 3-2,-13 4-2,-3-7 1,9 12-2,-4-6-1,-5-6 2,15 10-3,-11-3 5,6-1-2,-10-6 4,12 17 1,0-11-4,3 4 8,-6-3-3,-1 0-3,1 1-3,-2-4 0,5 4 2,-6-4-2,5 4-2,-3 1-1,4-2 2,-7-3 1,6 4 1,-1-3-1,-2 2 1,1 0 1,3-1 2,-2-3 1,2 3 1,-2 2 4,2-5-20,0 5 1,-2-1 4,1-3 0,4 4 7,-6-1-2,6-2 3,-7 1-1,3 2 3,-1-6-6,-1 5 5,-1-2-7,-8-5 4,19 9-4,-11-3 12,1-1-15,-1-1 6,-8-4-6,16 15 2,-9-11 0,-7-4-1,17 9-2,-9-4 1,3 1 3,-11-6 4,15 9-5,-7-4 2,1 2-2,0-3-1,-9-4 0,15 9-1,-7-2-1,-8-7 3,12 8-2,-5-1 0,-7-7 1,10 13-2,-3-10 0,-7-3-2,11 7 1,-11-7 1,6 11-1,-6-11 1,14 7 6,-14-7-4,10 7-2,-10-7 4,12 8 8,-12-8-9,10 9 2,1-5 1,-11-4 0,12 8-1,-4-4 6,-8-4-5,14 8-1,-14-8 0,14 7-2,-8-4 0,-6-3 5,16 6-2,-16-6-1,13 8-1,-13-8-5,9 8 5,-9-8-3,12 8 5,-12-8-3,12 6 1,-5-4-2,-7-2-1,10 8 1,-10-8 4,14 8-4,-14-8-1,10 8 4,-10-8 2,14 4-5,-6 0 1,-8-4-1,12 4 2,-12-4-2,0 0 2,14 5-3,-14-5 0,0 0-4,8 7-1,-8-7 6,9 5-1,-9-5-1,0 0 3,13 7-3,-13-7-2,0 0 7,6 4-6,-6-4 1,0 0 1,12 8 3,-12-8-6,10 6 5,-10-6-2,10 5-1,-10-5 10,0 0-7,15 8 1,-15-8-7,9 5 8,-9-5-7,0 0 4,0 0 2,15 1-9,-15-1 5,0 0-2,0 0 1,11 6-1,-11-6 0,8 3-2,-8-3 3,0 0-3,0 0 5,12 6-7,-12-6 6,0 0-1,0 0 0,10 8-4,-10-8-2,0 0 3,9 7 5,-9-7 2,0 0-6,10 10 2,-10-10-3,10 5 3,-10-5 0,7 5-3,-7-5 1,10 7-1,-10-7 6,0 0-4,7 8-1,-7-8 0,0 0-1,7 9-3,-7-9 6,0 0-5,9 8 2,-9-8 0,0 0 3,0 0-1,6 8 0,-6-8 0,0 0-1,0 0 9,9 5 2,-9-5-9,0 0-4,0 0 2,5 8-3,-5-8 3,0 0 1,0 0 1,0 0-1,9 10-4,-9-10 1,0 0 3,0 0-1,0 0-8,0 0 2,6 6 6,-6-6 3,0 0-1,0 0 4,0 0-1,0 0-3,0 0 2,0 0-4,0 0-1,0 0 0,0 0 4,11 4-4,-11-4-1,0 0 3,0 0 1,7 7 1,-7-7 0,0 0-2,0 0-2,0 0-2,11 6-15,-11-6-24,0 0-22,0 0-22,9 7-28,-9-7-31,0 0-39,0 0-50,0 0-31,0 0-190,0 0-492,0 0 218</inkml:trace>
  </inkml:traceGroup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13.3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F74976A-C06C-410B-91F9-01907E1E2F99}" emma:medium="tactile" emma:mode="ink">
          <msink:context xmlns:msink="http://schemas.microsoft.com/ink/2010/main" type="writingRegion" rotatedBoundingBox="7587,15492 7765,15492 7765,15636 7587,15636"/>
        </emma:interpretation>
      </emma:emma>
    </inkml:annotationXML>
    <inkml:traceGroup>
      <inkml:annotationXML>
        <emma:emma xmlns:emma="http://www.w3.org/2003/04/emma" version="1.0">
          <emma:interpretation id="{3890A8FD-8F73-423E-857F-17750A7A5580}" emma:medium="tactile" emma:mode="ink">
            <msink:context xmlns:msink="http://schemas.microsoft.com/ink/2010/main" type="paragraph" rotatedBoundingBox="7587,15492 7765,15492 7765,15636 7587,156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B1F263-0CD1-4FAD-B83B-9B59DB6FACE6}" emma:medium="tactile" emma:mode="ink">
              <msink:context xmlns:msink="http://schemas.microsoft.com/ink/2010/main" type="line" rotatedBoundingBox="7587,15492 7765,15492 7765,15636 7587,15636"/>
            </emma:interpretation>
          </emma:emma>
        </inkml:annotationXML>
        <inkml:traceGroup>
          <inkml:annotationXML>
            <emma:emma xmlns:emma="http://www.w3.org/2003/04/emma" version="1.0">
              <emma:interpretation id="{3F9A72EB-959A-4830-9CFB-97A926953995}" emma:medium="tactile" emma:mode="ink">
                <msink:context xmlns:msink="http://schemas.microsoft.com/ink/2010/main" type="inkWord" rotatedBoundingBox="7587,15492 7765,15492 7765,15636 7587,15636">
                  <msink:destinationLink direction="with" ref="{28C82A97-5298-4F8D-AF61-C6DEBB394C37}"/>
                  <msink:destinationLink direction="with" ref="{D05E8173-2547-4331-B01A-FF063B70A74A}"/>
                </msink:context>
              </emma:interpretation>
              <emma:one-of disjunction-type="recognition" id="oneOf0">
                <emma:interpretation id="interp0" emma:lang="en-IN" emma:confidence="0">
                  <emma:literal>*</emma:literal>
                </emma:interpretation>
                <emma:interpretation id="interp1" emma:lang="en-IN" emma:confidence="0">
                  <emma:literal>Q</emma:literal>
                </emma:interpretation>
                <emma:interpretation id="interp2" emma:lang="en-IN" emma:confidence="0">
                  <emma:literal>€</emma:literal>
                </emma:interpretation>
                <emma:interpretation id="interp3" emma:lang="en-IN" emma:confidence="0">
                  <emma:literal>5</emma:literal>
                </emma:interpretation>
                <emma:interpretation id="interp4" emma:lang="en-IN" emma:confidence="0">
                  <emma:literal>R</emma:literal>
                </emma:interpretation>
              </emma:one-of>
            </emma:emma>
          </inkml:annotationXML>
          <inkml:trace contextRef="#ctx0" brushRef="#br0">-3289 1716 25,'0'0'129,"-9"-8"-6,9 8 2,0 0-4,-8-8-8,8 8-6,0 0-6,0 0-2,0 0-13,0 0-6,-9-9-3,9 9-11,0 0-6,0 0-5,0 0-12,0 0-1,0 0-10,0 0-3,0 0-1,0 0-1,0 0-4,0 0 4,0 0-11,0 0 2,24 23-2,-24-23-4,12 12 2,-3-4-1,-2 0-9,-2-2-9,5 0-13,0 4-12,-1-2-25,-1-2-8,2 2-12,-10-8-16,12 10-20,-12-10-100,7 6-228,-7-6 101</inkml:trace>
          <inkml:trace contextRef="#ctx0" brushRef="#br0" timeOffset="-345.0859">-3137 1758 30,'-17'-5'54,"17"5"-2,-16-3-8,16 3-5,-8-4-1,8 4-5,-12-7-2,12 7-3,0 0-4,-15-3-6,15 3-1,0 0-1,0 0-4,-9-6 4,9 6 2,0 0-7,0 0 0,0 0 3,0 0 12,0 0-1,-12-5 6,12 5-1,0 0-9,0 0 4,0 0-5,-14-2-2,14 2 1,0 0-5,0 0 5,-12-7-2,12 7-4,0 0 10,-11-3-17,11 3 3,0 0-1,0 0-5,-14-5 7,14 5-5,0 0 1,0 0 2,0 0 5,0 0 0,0 0 4,0 0 2,0 0 0,0 0 9,-14-3 2,14 3 2,0 0 2,0 0 8,0 0 0,0 0-7,0 0 8,0 0 1,0 0 7,0 0-11,0 0 1,0 0-4,0 0-3,0 0 0,0 0-8,0 0 3,0 0-9,0 0-2,0 0 2,-7-10-7,7 10 1,0 0-5,0 0 6,0 0-2,0 0-5,0 0-3,21 29 1,-14-23-12,-7-6-5,8 18-17,-1-12-6,2 6-15,-3-5-12,1 6-21,2-5-2,-6-1-14,4 1-1,2 0-10,-4 1-66,-5-9-188,7 9 83</inkml:trace>
        </inkml:traceGroup>
      </inkml:traceGroup>
    </inkml:traceGroup>
  </inkml:traceGroup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41.1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41DA3D6-686C-4BBB-8AC9-A1E6230EC617}" emma:medium="tactile" emma:mode="ink">
          <msink:context xmlns:msink="http://schemas.microsoft.com/ink/2010/main" type="inkDrawing" rotatedBoundingBox="14236,14049 19926,14186 19922,14330 14232,14192" shapeName="Other"/>
        </emma:interpretation>
      </emma:emma>
    </inkml:annotationXML>
    <inkml:trace contextRef="#ctx0" brushRef="#br0">50 79 17,'0'0'61,"0"0"-3,-16-5-7,16 5-10,0 0 3,-13-3 2,13 3 2,0 0-7,-9-8-2,9 8 4,0 0-3,0 0-3,0 0-6,-7-12 7,7 12-3,0 0 2,0 0-4,0 0 1,0-15-1,0 15-6,0 0 0,0 0-6,0 0-4,0 0 2,14-18-3,-14 18-2,0 0 3,9-7 11,-9 7-13,0 0-7,13-3 9,-13 3-7,10-5-9,-10 5 8,14-4-4,-14 4-2,0 0 7,19 4-3,-19-4 8,20 0-3,-20 0 3,17 1 2,-3-1-1,-2 5-9,0-5 7,2 2-6,-1-1 5,4-1 2,1 3-3,2-2 3,2 1-2,-1-2 4,-2 5-3,4-5-4,-2 1 1,1 4 1,-3-3 0,1-1-6,3 3 4,-3-4-4,-1 3 3,1 1-1,-1-3 5,2 1-6,1-1-4,-2 3 11,-1-3-1,3-1-2,9 2-1,-7-2-1,7 5 13,-1-5-12,0 4 4,4-7-7,-4 3 4,3 3-4,-2-3-2,-1 3 2,-1-3 5,2 0-7,-2-3 3,-2 4-2,-4-1 11,-1 0-10,0-1 3,-1 2 0,1-1 8,-3 0-4,1 0 5,-1-1-5,1 2 3,3-1-5,-3 0-1,1 0-2,1 0 2,0-1 0,2 1-2,3-3-4,6 6 4,-4-2-6,3-2 2,-3 2 3,5-2-1,-6-2-2,2 7-3,-2-5-4,-6 1 7,7 3-4,-5-3 3,-2 0-2,-3-2 0,1 2-2,-1 2 3,2-4 1,-1 2 1,4 3-3,-7-3 2,5 4-5,1-3 4,-3 3-6,0-1 4,1 0-5,3-1 6,-2-2 0,5 2 12,-3-2-15,5 1-1,-10 3 4,5-4-3,-3 0 0,1 0 2,-2 0 0,-1 1-2,-5 1 5,3-1-5,-4 3 2,5-8-1,-18 4-4,29 4 3,-16-4 3,3 1 1,1 3-1,0-6-4,3 4 1,1-4 2,3 4 2,5-2-3,-2 0 0,2 4 12,5-3-10,-3-1-2,1 0-3,1 0 3,1 2-4,-3-2 5,-1 1-4,1 2 0,-9 2 3,1-3 0,-5-2-3,1 0 7,-2 5-7,-1-4 2,-3 1-1,3 0 2,-4-2-3,1 2 1,4-2 9,4 1-6,-4 1-4,3 0 2,1-2 2,10 1 1,-1-1-6,1 3 6,-2-1-5,-1 0 1,6-4 4,-4 4 4,1 1-1,-9-3-5,1 2 0,0-4-2,-4 4-1,0-2 2,0 4-6,-5-4 7,-1 1 0,4-1 5,-3 2-4,-14-2 3,24 0-3,-11 1-2,1 2-2,3-1 4,-17-2 2,29 0-1,-12-2 1,0 2-2,2-4 0,0 5-3,3-1 4,-1 0 1,1 0-3,-5 0 4,3 3-3,-1-3 0,3-3-7,-4 3 5,0 0-3,-18 0 6,24 0-2,-8-1 1,-3 1 2,-13 0-2,22 0 0,-10 0 2,-12 0-6,23 0 1,-10 0 5,-13 0-5,26-2 5,-7 2-1,-2 0 1,3 0 0,-3 2-6,4-2 6,-2 0-1,1 0 2,-1 0-2,0-2 4,-2 4 6,0-2 0,-3 0-3,-14 0 9,27-2-2,-17 2 7,-10 0-3,22-1-1,-11 0-2,-11 1 3,18-3-4,-18 3-1,14-5-1,-14 5-5,0 0 1,19-2 0,-19 2-3,17-2-1,-17 2 2,15 0-4,-15 0 1,21 0 2,-21 0-1,20 0 1,-20 0-5,19 0 1,-7-3 0,-12 3-1,19 0 0,-19 0-1,19 0 2,-19 0-1,15 0 1,-15 0-1,15 3 1,-15-3 2,0 0-6,19-3 2,-19 3-2,14 3-1,-14-3 10,13 0-8,-13 0-2,17 0 1,-17 0 1,21 2 0,-11 0-1,-10-2-1,28 3 1,-10-1 1,-4 1 3,3-3-5,2 2 1,-4 0 3,4 2-3,0-7 3,-9 6 0,-10-3-2,24 0 0,-12 2 3,-12-2 6,17 2-1,-17-2-6,17 0-2,-17 0-3,14 1 1,-14-1 6,0 0-6,13 3 3,-13-3-1,14 2 1,-14-2 0,0 0-1,19 0 1,-19 0 1,15 2-2,-15-2-1,21-2-1,-21 2 2,24 0 0,-14 2 3,-10-2-3,22 0 0,-10 0 1,-12 0-3,24 0 3,-14 0 3,-10 0-1,22 1 1,-22-1 0,21-1-6,-21 1 4,17-2-1,-17 2-1,19 0 1,-19 0 1,17 0-1,-7 2 1,-10-2 2,26 0 0,-26 0-1,18 1 1,-4-1-1,-14 0 2,22 4 2,-11-2-5,-11-2 8,22 1-8,-9-1-1,-2 2 3,-11-2 1,22 0-2,-10 0-1,-12 0 0,22 2-1,-10-2 1,-12 0 2,21 0 1,-11 1-2,-10-1 2,20 0-2,-20 0-2,21 3-1,-13-1 5,-8-2-1,22 2-2,-11-1 1,-11-1-1,22 5 3,-10-5-4,-12 0 0,26 2 5,-9-2-4,-2 1 6,4-1-4,-7 0 7,1 3-2,-13-3 0,28 0 3,-18 0-3,-10 0 3,22 0 2,-22 0-4,16 0 4,-16 0 1,13 1-1,-13-1-2,0 0-2,0 0 1,16 0 2,-16 0-3,0 0 0,0 0-1,0 0 0,0 0 0,15 2 0,-15-2-1,0 0-1,0 0-1,0 0 2,0 0-5,0 0 2,0 0 0,0 0 1,0 0 1,0 0 1,0 0-5,0 0 3,0 0 2,0 0 1,0 0-4,0 0 1,0 0-1,0 0 1,0 0-3,0 0 2,0 0 7,0 0-11,0 0 1,0 0 0,0 0 1,0 0-2,0 0-1,0 0-1,0 0 1,0 0 2,0 0-1,0 0-1,0 0 6,0 0-7,0 0 2,0 0-1,0 0-3,0 0 0,0 0 1,0 0 1,0 0 1,15 0 1,-15 0-2,0 0 1,0 0 2,0 0-1,0 0 2,0 0-3,0 0 0,0 0 2,0 0-1,0 0 3,0 0 0,0 0 0,0 0-2,0 0-3,0 0 2,0 0 1,0 0-3,0 0 0,0 0 2,0 0-1,0 0 2,0 0 2,0 0-1,0 0 1,0 0 5,0 0 0,0 0 2,0 0 0,0 0-2,0 0 4,0 0 3,0 0-6,0 0 1,0 0 0,0 0-3,0 0-1,0 0-2,0 0 1,0 0-1,0 0 3,0 0-3,0 0 1,0 0 0,0 0-1,0 0 8,0 0-13,0 0-1,0 0 1,0 0 0,0 0 0,0 0 3,0 0-2,0 0-2,0 0 1,0 0 0,0 0-1,0 0 2,0 0-2,0 0 1,0 0 1,0 0-1,0 0 3,0 0-3,0 0-3,0 0 0,0 0 0,0 0 0,0 0-13,0 0-1,0 0-11,0 0-2,0 0-6,0 0 3,0 0-4,-32-17-2,32 17 5,-17-5-3,17 5 3,-16-3 4,16 3 3,-12-5 7,12 5-3,0 0 0,-12-7 3,12 7-2,0 0 0,-8-10 1,8 10-1,0 0 1,0 0-1,0 0 0,-9-7 1,9 7 0,0 0 6,0 0-1,0 0 4,0 0-1,0 0-1,0 0 0,0 0 7,0 0 0,0 0 1,0 0 0,-5-13 0,5 13 0,0 0 3,0 0 5,0 0 3,0 0 0,0 0 0,0 0 5,0 0-11,0 0 2,0 0 1,26-6-1,-26 6 0,0 0-1,20 0-1,-20 0 1,0 0 4,19 0-3,-19 0 0,0 0-1,16 2-2,-16-2 0,8 4 1,-8-4-4,0 0 3,0 0 0,7 12 4,-7-12-2,0 0 2,0 0-4,0 0 0,-7 18 3,7-18-3,0 0 7,-8 15-7,8-15 2,-7 7 2,7-7-1,-12 6-4,12-6 5,0 0-1,-10 6 0,10-6 2,0 0-2,-16 3 4,16-3-4,-10 5 3,10-5-5,0 0 4,0 0-1,-22-7 0,22 7 2,-14-4 1,14 4-3,-12-8 2,12 8-3,-10-9 1,10 9-2,-9-12 4,9 12-1,-7-16 0,7 16 0,-5-14 1,5 14 7,0 0-2,0-17 4,0 17-1,0 0 2,7-16 6,-7 16-9,0 0 1,12-5 2,-12 5 7,0 0-9,12-5-2,-12 5 2,0 0-3,19 0 0,-19 0 0,14 6-2,-14-6-1,11 4-1,-11-4 1,9 10 2,-4-2-2,-5-8-3,7 9 0,-7-9 0,9 11-1,-9-11 2,5 7-2,-5-7-1,0 0 1,3 10 7,-3-10-6,0 0-1,0 0 0,0 0 1,-17 13-2,17-13 5,-17 0-2,17 0-3,-21-4 0,21 4-1,-22-5 2,22 5 1,-17-6-1,9 1 1,8 5 0,-14-10-3,7 5 1,7 5 1,-12-8-2,12 8 4,-5-10-5,5 10 1,-5-15 1,5 15 0,0 0-1,7-17 0,-7 17-3,13-9 3,-4 5-1,-9 4 3,22-6-2,-12 4 3,-10 2-1,23-3 4,-23 3-3,20 3-3,-20-3 4,17 2-1,-17-2-1,16 4 0,-16-4 1,8 4-3,-8-4 0,0 0 3,9 11-1,-9-11-1,0 0 1,0 0 1,0 0 3,-19 22-5,19-22 5,-12 5-5,12-5 0,-16 6 2,8-2-4,8-4-5,-21 2-2,21-2-7,0 0-3,-23-2-7,23 2-16,-12-5-22,12 5-19,-12-7-35,12 7-29,-4-11-40,4 11-131,-7-14-344,7 14 153</inkml:trace>
  </inkml:traceGroup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44.4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E139B61-4C4B-499E-BBFD-952B6FCD8DB9}" emma:medium="tactile" emma:mode="ink">
          <msink:context xmlns:msink="http://schemas.microsoft.com/ink/2010/main" type="writingRegion" rotatedBoundingBox="13349,14680 14306,13884 14615,14255 13658,15051"/>
        </emma:interpretation>
      </emma:emma>
    </inkml:annotationXML>
    <inkml:traceGroup>
      <inkml:annotationXML>
        <emma:emma xmlns:emma="http://www.w3.org/2003/04/emma" version="1.0">
          <emma:interpretation id="{92F7C1EF-1666-4A57-94AF-642DE4480B22}" emma:medium="tactile" emma:mode="ink">
            <msink:context xmlns:msink="http://schemas.microsoft.com/ink/2010/main" type="paragraph" rotatedBoundingBox="13349,14680 14306,13884 14615,14255 13658,150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43D0F3-CF9C-4962-A335-9CCD37A01745}" emma:medium="tactile" emma:mode="ink">
              <msink:context xmlns:msink="http://schemas.microsoft.com/ink/2010/main" type="line" rotatedBoundingBox="13349,14680 14306,13884 14615,14255 13658,15051"/>
            </emma:interpretation>
          </emma:emma>
        </inkml:annotationXML>
        <inkml:traceGroup>
          <inkml:annotationXML>
            <emma:emma xmlns:emma="http://www.w3.org/2003/04/emma" version="1.0">
              <emma:interpretation id="{000F98F5-6C12-4203-87EE-7CBFCCA66533}" emma:medium="tactile" emma:mode="ink">
                <msink:context xmlns:msink="http://schemas.microsoft.com/ink/2010/main" type="inkWord" rotatedBoundingBox="13342,14624 13857,14331 14071,14708 13556,15000"/>
              </emma:interpretation>
              <emma:one-of disjunction-type="recognition" id="oneOf0">
                <emma:interpretation id="interp0" emma:lang="en-IN" emma:confidence="0">
                  <emma:literal>9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q</emma:literal>
                </emma:interpretation>
                <emma:interpretation id="interp3" emma:lang="en-IN" emma:confidence="0">
                  <emma:literal>A</emma:literal>
                </emma:interpretation>
                <emma:interpretation id="interp4" emma:lang="en-IN" emma:confidence="0">
                  <emma:literal>r</emma:literal>
                </emma:interpretation>
              </emma:one-of>
            </emma:emma>
          </inkml:annotationXML>
          <inkml:trace contextRef="#ctx0" brushRef="#br0">398 105 107,'-17'-6'126,"17"6"-4,-16-7-5,8 2-1,8 5-16,-16-7-1,16 7 1,-19-6-8,19 6-4,-18 0-9,6-2-3,-5 6 8,3-1-12,-2 2 0,1 3 1,-6-4 2,2 5-1,-3 6-2,-2 1-2,2 1-4,0 6 0,3 1-5,4-1-4,-2 2-1,3-1-6,2-2-2,5-4-1,-1 2-7,2-2-3,6-1-5,-1-4 2,1-1-1,0-12-2,10 17-3,-5-11-2,7-1 3,0-2 1,5-3 0,4-3 1,-3-4 1,8-6 0,0-3 2,-4-1-5,7-3-1,-10-5 0,1 2-2,8-12-4,-4 2-2,-7 8 0,5-13-1,-6 13 3,-1 2-4,0-1-3,-1 2 4,-5 7 2,-1 1 2,-1 0-1,-2 6-1,-5 8-8,7-14 2,-7 14-4,7-9-4,-7 9-2,0 0-3,0 0 2,0 0 1,0 0-5,0 0 4,3 32-3,-5-12 2,1 7 1,2-1 0,1 1-10,5 1-21,0 0-23,3-2-26,4 0-31,1-2-45,12-3-47,1-2-56,1-4-130,15-1-415,-8-7 184</inkml:trace>
        </inkml:traceGroup>
        <inkml:traceGroup>
          <inkml:annotationXML>
            <emma:emma xmlns:emma="http://www.w3.org/2003/04/emma" version="1.0">
              <emma:interpretation id="{61619E05-37D6-468A-B3A4-A6F0870296A9}" emma:medium="tactile" emma:mode="ink">
                <msink:context xmlns:msink="http://schemas.microsoft.com/ink/2010/main" type="inkWord" rotatedBoundingBox="14136,14024 14360,13922 14436,14090 14213,14192"/>
              </emma:interpretation>
              <emma:one-of disjunction-type="recognition" id="oneOf1">
                <emma:interpretation id="interp5" emma:lang="en-IN" emma:confidence="0">
                  <emma:literal>a*</emma:literal>
                </emma:interpretation>
                <emma:interpretation id="interp6" emma:lang="en-IN" emma:confidence="0">
                  <emma:literal>op</emma:literal>
                </emma:interpretation>
                <emma:interpretation id="interp7" emma:lang="en-IN" emma:confidence="0">
                  <emma:literal>o*</emma:literal>
                </emma:interpretation>
                <emma:interpretation id="interp8" emma:lang="en-IN" emma:confidence="0">
                  <emma:literal>spp</emma:literal>
                </emma:interpretation>
                <emma:interpretation id="interp9" emma:lang="en-IN" emma:confidence="0">
                  <emma:literal>opp</emma:literal>
                </emma:interpretation>
              </emma:one-of>
            </emma:emma>
          </inkml:annotationXML>
          <inkml:trace contextRef="#ctx0" brushRef="#br0" timeOffset="-6868.5411">921-302 98,'0'0'91,"0"0"-8,0 0 1,0 0-10,2-13 4,-2 13-18,0 0 2,0 0-6,0 0-10,0 0-4,0 0-11,0 0 5,0 0-7,0 0 1,0 0 6,0 0-11,0 0 1,0 0-1,0 0 1,0 0-3,0 0 2,0 0 4,0 0-13,6 35-1,-6-35 0,0 0-14,-11 13 13,0-6 3,1 1 8,1 0-12,-2-3 2,0-2-2,-2 6-3,4-5-4,-1 2 2,10-6-5,-21 13 5,15-12-9,6-1 9,0 0 3,-21 2-5,21-2-3,0 0 9,0 0 2,0 0-9,-12-15 0,12 15-2,-3-16 1,3 16 0,5-27-1,-4 19 2,5-5 0,0-1 3,1 1-1,2 1-1,-1-4 4,3 6-1,-1-1-3,2 0 3,0 5-8,-2-2 10,2 1-4,-4 2-1,-8 5 0,18-6-3,-10 2 6,-8 4-2,15-1-3,-15 1 2,0 0-1,16 5 0,-16-5-4,10 9 4,-10-9 0,2 10-5,-2-10-3,0 0 10,-2 20-10,2-20 13,0 0-11,-3 15 6,3-15-3,0 0 5,-9 9-6,9-9 9,-7 9-3,7-9 1,0 0-6,-3 12-2,3-12 2,0 0 3,0 0-2,-10 8 3,10-8-9,0 0 5,0 0 0,0 0 1,0 0-6,0 0 5,-9 7-3,9-7 2,0 0 4,0 0-10,0 0 12,-15 0-7,15 0-2,0 0 8,0 0-4,0 0 1,0 0 0,-19-8-9,19 8 9,0 0 0,-12-7-3,12 7 2,0 0 0,-10-4 2,10 4-6,0 0 8,-12-8-9,12 8 5,0 0-7,-10-5 3,10 5 4,0 0 2,-12-6-3,12 6 2,0 0 1,0 0-5,0 0 6,0 0-5,0 0-1,0 0-7,0 0 11,0 0-1,29-18-3,-29 18 4,20-4-2,-10 4 9,-10 0-6,23-3 4,-23 3 0,20 3 7,-20-3-8,19 2 1,-19-2-1,14 3-2,-14-3 4,11 7 1,-11-7-9,11 9 5,-11-9-5,7 7 7,-7-7-4,3 12 2,-3-12 3,0 10-9,0-10 6,0 0 0,-2 16 0,2-16-3,-10 14 7,10-14-5,-14 8 0,6-3-3,8-5-4,-16 8 10,8-5-4,8-3-1,-22 4 2,8-3 4,14-1-8,-24-1 3,10 2-2,14-1-3,-23-8 9,11 7-3,1-4 1,11 5-3,-20-7 3,13 0-4,7 7 2,-12-15-1,7 9 4,5 6-1,-2-15 5,2 15-2,0 0 0,9-24-4,-2 15 1,-1 1 4,3 0-2,1 4 0,2-3-6,-2 2 5,4 2 0,-4-2 0,7 3 9,-17 2-10,21-1 2,-7 4 6,-14-3 0,22 5-3,-10-3 3,-4 4-1,3 1-4,-3-3-1,-1 4-1,0 1-2,0 0-2,-7-9 8,6 15-5,-4-7 2,-2-8-1,0 16-2,0-16 3,0 15-2,0-15 2,-8 13-5,8-13 3,-12 12-1,3-9 2,9-3 0,-22 5-1,12-1 2,-4-3-6,14-1 7,-24-1-3,10-4 0,14 5-2,-29-13 3,19 11-6,0-6 3,0-1 0,4-2 4,0-1 1,-1 4-1,7 8 1,-2-23 1,2 23 0,2-18-2,1 9-5,-3 9 5,12-18-2,-3 10-6,4 0 7,-2 3-3,2-3 2,-2 4-1,2 1-3,-13 3-4,22 0-7,-8 3-34,-14-3-26,17 5-21,-8 2-29,-2 2-36,-2 0-155,-2 2-336,-3-11 150</inkml:trace>
        </inkml:traceGroup>
      </inkml:traceGroup>
    </inkml:traceGroup>
  </inkml:traceGroup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47.6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907C562-940D-491F-B7B6-DCB9C08FD0B7}" emma:medium="tactile" emma:mode="ink">
          <msink:context xmlns:msink="http://schemas.microsoft.com/ink/2010/main" type="inkDrawing" rotatedBoundingBox="10795,15813 12686,15765 12687,15804 10795,15852" semanticType="underline" shapeName="Other"/>
        </emma:interpretation>
      </emma:emma>
    </inkml:annotationXML>
    <inkml:trace contextRef="#ctx0" brushRef="#br0">29 47 66,'0'0'88,"0"0"-13,-16-7 0,16 7-11,0 0-4,0 0-6,0 0 0,0 0-2,-13-2-9,13 2-5,0 0-3,0 0-7,0 0 1,0 0-8,0 0 2,0 0-4,0 0 11,0 0 1,0 0-7,0 0-13,0 0 2,0 0-6,0 0-1,0 0-1,0 0 14,49 9-12,-39-8-3,4-1-1,5 0 9,0-1-11,-2 2 4,3-1 1,2 0 4,-1 0-8,1 4 0,-1-3-11,3-1 13,-2 0 2,0 2 6,-2-2-16,1 0 6,-2 5 8,3-9-4,-5 4-7,0 4 6,4-4-4,-1 0 4,-3 0-1,2 1 8,0-1 2,3 0-5,-3 0 2,3 0 6,0 0-13,7-1 11,0 1-9,-7 0 6,9-4-4,-4 3 9,-4 1-10,7 0 5,1-2 11,-3 1-18,2 1 2,-1 0 5,-1 0-5,-1-4 4,2 8-2,-7-8 2,0 3 4,9-1-1,-4 1-3,2 2 1,2-2 3,0-4-3,-9 4 8,2-1-14,-2-1 13,9 2-1,-10-3-1,2 8-5,0-4 2,-3-4 2,-1 4-2,1 0-1,-1 0 7,2 4-4,-4-8 4,3 4-14,1 0 5,-4-1-2,3 1-1,1 0 3,1 0-2,0-2-3,0 1-4,1-3 13,-3 3-11,2 1 3,-1 0-7,-1-4 7,1-1 1,-4 5-2,-3-2 1,3-1-2,-17 3 3,22-1-2,-22 1 0,15-4 2,-15 4-5,16-3 3,-16 3 1,0 0-3,0 0 3,0 0-7,15 0 3,-15 0 1,0 0 0,0 0-1,0 0-2,0 0 3,0 0-6,14 2-2,-14-2 4,0 0 2,0 0-4,0 0-6,0 0-24,0 0-16,0 0-16,0 0-29,0 0-8,0 0-18,0 0-98,0 0-235,3 11 104</inkml:trace>
  </inkml:traceGroup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48.6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CF3C8A9-7070-49AC-BB81-0EAFD7944476}" emma:medium="tactile" emma:mode="ink">
          <msink:context xmlns:msink="http://schemas.microsoft.com/ink/2010/main" type="inkDrawing" rotatedBoundingBox="12078,15807 13533,15769 13534,15797 12079,15835" shapeName="Other"/>
        </emma:interpretation>
      </emma:emma>
    </inkml:annotationXML>
    <inkml:trace contextRef="#ctx0" brushRef="#br0">13 49 22,'0'0'56,"0"0"1,0 0-7,0 0 6,0 0-8,-14-5 1,14 5-6,0 0 3,0 0-10,0 0-1,0 0 3,0 0 3,0 0-13,0 0 7,0 0-10,0 0-5,0 0 7,0 0-5,0 0-8,0 0-2,0 0 2,0 0-2,0 0 1,0 0-2,0 0-4,0 0 1,0 0 3,0 0 0,50 0-5,-50 0 4,22-2 2,-10 4 5,1-2 3,-13 0-6,23-2 6,-6 1-4,-4-3 1,4 1-2,-1 2 1,-4-3-8,3 2 1,0 0 0,3-1-5,-3 2 7,-15 1-3,24 0 2,-5 1-10,-9-6 3,-10 5 0,22-1-6,-10-1 4,-12 2-2,24 3 13,-24-3-8,19 4 4,-19-4 2,20 0-8,-10 0-1,-10 0-4,21-4 6,-21 4 4,22-1-9,-22 1 3,22 1 12,-13-1 4,-9 0-10,20 0 14,-20 0-1,23-3 1,-23 3-2,20 0-5,-8 0 0,2-1 6,-14 1-14,30-4 4,-11 3-18,0 1 18,1-4-5,3 4 3,-3 0 4,9 0-7,-7 0-1,1 0 0,1 0 3,-2 0-3,-3 0-7,3 0 18,-5 0-10,3 0 0,-6 0-2,3 4 0,-2-4 0,-1 0-3,-14 0 3,26-4-5,-8 4 3,0 0 0,-3 0 3,5 4-1,-2-4-7,4 0 5,7 0 3,-7 0-6,-2 0 2,13 0-5,-2 0-7,-9 0-6,9-4-6,-1 4-9,-2 0-7,-6 0-6,-3-3-10,-4 1-7,2 2-18,-17 0-14,21 2-58,-13 1-165,-8-3 73</inkml:trace>
  </inkml:traceGroup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50.7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F11C754-2B74-4280-866B-A8F6FA5FD93A}" emma:medium="tactile" emma:mode="ink">
          <msink:context xmlns:msink="http://schemas.microsoft.com/ink/2010/main" type="inkDrawing" rotatedBoundingBox="13088,15783 19932,15890 19930,16011 13086,15904" shapeName="Other">
            <msink:destinationLink direction="with" ref="{E47BC3D5-9DBE-4E09-AF98-8604D5FFAF96}"/>
          </msink:context>
        </emma:interpretation>
      </emma:emma>
    </inkml:annotationXML>
    <inkml:trace contextRef="#ctx0" brushRef="#br0">-6 38 22,'0'0'69,"0"0"-3,0 0-6,0 0-2,-10-5-5,10 5-1,0 0-7,0 0-12,0 0 4,0 0 10,0 0-13,0 0 6,0 0-7,0 0 3,0 0 1,0 0 7,0 0-22,0 0 11,0 0-7,0 0-4,0 0 10,0 0-6,0 0-14,0 0 9,0 0 1,0 0 0,0 0-2,0 0-3,0 0-2,0 0-2,0 0-3,0 0 6,0 0-2,0 0-1,0 0-2,0 0 2,0 0-4,0 0 1,0 0-6,0 0 8,36-7 5,-36 7-4,11-5-4,-11 5 6,14-3-9,-14 3 2,0 0 1,16-4 0,-16 4 1,0 0 4,13-1-6,-13 1 0,0 0-2,0 0 2,10-3 0,-10 3 0,0 0-3,0 0-1,0 0 5,19 0-2,-19 0-5,0 0 2,0 0-1,21-4 0,-21 4 4,13 0-3,-13 0-3,16-1 3,-16 1 12,19 1-15,-19-1 8,17 0 4,-17 0-6,18 0 1,-18 0 12,16-1-7,-16 1-1,20-3-6,-20 3 6,14 0-2,-14 0 4,17-1-7,-17 1-1,15 0 9,-15 0 0,0 0-13,17 0-3,-17 0 5,0 0-7,18 1 9,-18-1-3,0 0 2,17 0-4,-17 0 3,0 0-2,15 3-4,-15-3 0,14 0 2,-14 0 5,0 0-2,17 5 3,-9-4-7,-8-1 8,14 3-1,-14-3-1,15 5 1,-15-5 5,19-1-6,-7 2-9,-12-1 4,22 2 2,-22-2-9,19 0 9,-5 0-3,-14 0 3,22 0 5,-10 1-3,-12-1 7,19 4-3,-19-4-5,20-4-5,-20 4 1,17 4 1,-8 0 0,-9-4 8,22 0-3,-10 0-8,-12 0 8,19 0-5,-19 0 1,22 0 2,-10 0 2,5 0-8,0 0 5,-17 0 0,31 0-5,-18 3 4,3-3-3,1 1 5,-2-1-6,4 0 8,-2 4-1,-3-4-5,-14 0 3,24 0 1,-14 3-1,-10-3-2,26 0-2,-16 0 2,-10 0 2,20 0 1,-20 0-4,16 0 2,-16 0-3,17 1 6,-17-1 5,17 0-13,-17 0 7,20 5-4,-9-6 1,0 4-1,-11-3 2,26 0 1,-7 1-1,-4 2-2,-3-2-2,4-1 2,2 2-4,-1 0 3,-1-2 4,1 0-5,-3 3 3,-1-2-2,-13-1 4,26 0-5,-14 4 4,1-4-4,-1 1 8,-12-1-3,28 0-1,-18 0 0,5 2-3,-1-2 3,3 0 2,2 0-13,-4 1 7,-3-1 2,9 4 7,1-4-8,-2 0 4,-3 0 9,2 0-12,2 0 2,-1 0 1,-1 0-5,3 0-2,-1 0 8,-4 0-6,0 0-1,2 0 5,-4 0 3,-1 0-1,5 0-1,-2 4 7,1-4-10,-2-4-1,-3 8 0,3-4 1,1 0 1,-2 0 4,2 0-5,4 0 2,-2-4-3,-1 8-1,1-4 10,3 0-3,-1 0-8,1 0 4,-3-4 0,10 8-3,0-4 6,0-4-2,0 4-2,-2 0 1,-3 0 3,-2 0-4,1 0 4,-1 0-3,-2 0-2,-1 0 3,2 0 0,-1 0 7,-3-4-6,4 8-2,-3-8-3,3 4 5,-2 4-1,1-4 3,2 0-4,2 0 4,-1 0-6,0 0 2,7 0 2,0 0-6,-1 0-3,4 4-2,-3-8 11,1-1 1,-2 5-4,0 0-2,0-2 9,-1 4-2,-6-1-6,7 3 3,-7-4-6,-5 0 1,5 4 0,1-4 7,-3 0-1,-1 0-5,0 0 6,-2 3-2,0-3-1,3 1 1,2 1 0,-3-2 9,3 2-14,8 2 4,-10-2 8,2 0-21,2-4 18,-2 4-3,6 1 0,2-3-3,1 1 3,-2-1 7,0 0-8,0 3 4,0-3 3,-5 1-3,-5 1-2,10-2 4,-7 0-1,2 0-1,3 2 0,1-2 0,4 3 4,-4 2-4,2-5 1,-1 0-1,0-4 1,0 8-5,2-8 4,0 4 6,1 4-8,-1-4 9,0 0 0,3 0 5,-7 0 0,-5 0-2,2 0 2,5 0 5,-6 0-3,-1-4-1,-2 8 2,3-8-1,-5 4 0,5-1-4,-1 1 0,-2 0 4,-1 0-7,1 0 1,3 0-3,-6-3 1,5 6-2,0-3-2,0 1 2,7-1-3,-12-1 1,16 2 1,-13 3-3,3-4 0,1 0-3,5 1 2,1 2 1,-11-1 1,3 0-2,2-2-1,5 0-3,-7 0 2,1 3-2,-3-3 1,1 0 2,-1 5-2,4-3-2,5 0 2,-7 1 0,0-3-1,-3 1 1,3-1 1,1 2-1,-1 0 2,7-2-5,-5 0 4,-2-2-2,7 2 3,-7-2-6,9 4 3,-9-2 1,0 2-3,-1-2 2,1 1 1,-1-1 0,3 0-3,-2 3 5,0 0-5,7-3 2,-7 0 2,5 0-1,-4 0-3,2 0 3,3 1 1,-6 3-3,2-8-1,1 4 2,-4 0 2,4 0 1,3 4-1,-6-4-5,9 0 6,-11 0-6,-3-4 7,2 3-4,-2 1 1,4-3 4,-3 0-8,-2 3 5,3-1-5,1 1 1,-1-2 1,0 2 2,1 0-1,-3-2-3,5 1 8,8-2-3,-8 1-2,7-1 6,1-4-4,-2 7 0,1-2 0,-5 0 3,-2 2 8,0-3 4,2-2 5,-2 4-1,-1-2 3,-1 3 4,-1 0 4,-2-2 5,-3 0 0,1 1 2,-15 1-2,21 0-2,-11-3 2,-10 3-7,20-1-5,-20 1 0,17 0-2,-17 0-3,21-5-2,-11 5-4,-10 0 0,24 0 0,-3-2-2,-8 1-3,6-2 0,2 6-2,-6-6-1,5 3 3,-2-2-4,-1 0 3,1 2-3,-1-1 3,-1 1-2,-1-3 0,-15 3 2,24 0-1,-10 0 6,-14 0 3,20-4-1,-20 4 2,16 0-4,-16 0 7,0 0-6,15-4 9,-15 4-3,0 0-5,0 0-5,15-1 1,-15 1-2,0 0 0,0 0-3,0 0 4,0 0-4,0 0 1,0 0 0,0 0-2,12-2-1,-12 2-2,0 0-11,0 0-10,14-5-18,-14 5-23,0 0-39,0 0-38,7-9-52,-7 9-49,0 0-165,0 0-435,0 0 193</inkml:trace>
  </inkml:traceGroup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55.7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ECCADFC-E046-4FCF-8EB7-DA67B701A774}" emma:medium="tactile" emma:mode="ink">
          <msink:context xmlns:msink="http://schemas.microsoft.com/ink/2010/main" type="writingRegion" rotatedBoundingBox="20007,16190 19552,16101 19613,15788 20068,15877">
            <msink:destinationLink direction="with" ref="{ABFF48BA-5C18-48CE-BF39-B030EA93F9EB}"/>
          </msink:context>
        </emma:interpretation>
      </emma:emma>
    </inkml:annotationXML>
    <inkml:traceGroup>
      <inkml:annotationXML>
        <emma:emma xmlns:emma="http://www.w3.org/2003/04/emma" version="1.0">
          <emma:interpretation id="{0F085651-E5D4-4657-8D9E-9C2C35D9D8DA}" emma:medium="tactile" emma:mode="ink">
            <msink:context xmlns:msink="http://schemas.microsoft.com/ink/2010/main" type="paragraph" rotatedBoundingBox="20007,16190 19552,16101 19613,15788 20068,158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D990E2-55C4-4905-AA33-8331445E84BC}" emma:medium="tactile" emma:mode="ink">
              <msink:context xmlns:msink="http://schemas.microsoft.com/ink/2010/main" type="line" rotatedBoundingBox="20007,16190 19552,16101 19613,15788 20068,15877"/>
            </emma:interpretation>
          </emma:emma>
        </inkml:annotationXML>
        <inkml:traceGroup>
          <inkml:annotationXML>
            <emma:emma xmlns:emma="http://www.w3.org/2003/04/emma" version="1.0">
              <emma:interpretation id="{6CE13658-8AC2-4298-8729-5CB9B1D183CA}" emma:medium="tactile" emma:mode="ink">
                <msink:context xmlns:msink="http://schemas.microsoft.com/ink/2010/main" type="inkWord" rotatedBoundingBox="20007,16190 19552,16101 19613,15788 20068,15877">
                  <msink:destinationLink direction="with" ref="{EFB977B8-216E-4262-9581-4D5C29680FA8}"/>
                  <msink:destinationLink direction="with" ref="{96299A4F-E49F-43C9-97BE-A21F44E374D5}"/>
                </msink:context>
              </emma:interpretation>
              <emma:one-of disjunction-type="recognition" id="oneOf0">
                <emma:interpretation id="interp0" emma:lang="en-IN" emma:confidence="0">
                  <emma:literal>goop</emma:literal>
                </emma:interpretation>
                <emma:interpretation id="interp1" emma:lang="en-IN" emma:confidence="0">
                  <emma:literal>oops.</emma:literal>
                </emma:interpretation>
                <emma:interpretation id="interp2" emma:lang="en-IN" emma:confidence="0">
                  <emma:literal>oops</emma:literal>
                </emma:interpretation>
                <emma:interpretation id="interp3" emma:lang="en-IN" emma:confidence="0">
                  <emma:literal>grp,</emma:literal>
                </emma:interpretation>
                <emma:interpretation id="interp4" emma:lang="en-IN" emma:confidence="0">
                  <emma:literal>grs,</emma:literal>
                </emma:interpretation>
              </emma:one-of>
            </emma:emma>
          </inkml:annotationXML>
          <inkml:trace contextRef="#ctx0" brushRef="#br0">0 0 8,'0'0'39,"0"0"-1,0 0 0,0 0-3,0 0 1,0 0 0,0 0-2,0 0-8,0 0-7,0 0 4,0 0 8,0 0-6,0 0-1,0 0-7,0 0-2,0 0 4,0 0-4,0 0-5,0 0 0,0 0 2,0 0-2,0 0 2,0 0-8,0 0 2,0 0 3,29 20-3,-29-20 0,0 0-1,0 0 1,0 0-9,9 6 3,-9-6 10,0 0-6,0 0-2,10 3 5,-10-3-4,0 0 2,0 0-5,0 0 11,0 0-9,0 0 8,0 0 0,9 7-8,-9-7 0,0 0 3,0 0 0,0 0-4,0 0 1,0 0 11,0 0-11,0 0 4,0 0-9,0 0 3,0 0 0,0 0 2,0 0-4,0 0 3,0 0-6,0 0 12,0 0-5,0 0 4,0 0-8,0 0 10,0 0-16,0 0 21,0 0 1,0 0-3,0 0 0,0 0 4,0 0 5,0 0-6,0 0 1,0 0-2,0 0-3,0 0-6,0 0-7,0 0 14,0 0-3,0 0-3,0 0-6,0 0 9,0 0-11,0 0-5,0 0-3,5-27 2,-5 27-16,0 0-3,0 0-9,0 0-13,0 0-1,0 0-54,14 0-112,-14 0 49</inkml:trace>
          <inkml:trace contextRef="#ctx0" brushRef="#br0" timeOffset="1628.2896">279 218 31,'0'0'35,"0"0"1,0 0-4,0 0-3,0 0-8,0 0-3,0 0 2,0 0-7,0 0 5,0 0-9,0 0 4,0 0-3,0 0 0,0 0 1,0 0 1,0 0-8,0 0 0,0 0-1,0 0 4,0 0-4,0 0 4,0 0-7,0 0 0,0 0 4,0 0-3,-4 15 4,4-15-1,0 0 4,0 0-8,0 0 6,0 0-6,14 12 3,-14-12 4,0 0-2,0 0-3,7 11 2,-7-11 6,7 6-10,-7-6 0,0 0 0,10 7 9,-10-7 0,7 8-4,-7-8-2,0 0-7,0 0 10,8 7 1,-8-7 0,0 0 4,0 0 5,0 0-6,9 5-5,-9-5 4,0 0 9,0 0-6,0 0 13,0 0-13,0 0 11,0 0 4,0 0 0,0 0 14,0 0-7,0 0 0,0 0-8,0 0-1,0 0-3,0 0 4,0 0-1,0 0-1,0 0 3,0 0 7,0 0-12,3-32 0,-3 32-5,0 0 6,-3-16-9,3 16-2,3-21 2,-3 21-5,5-15-4,-5 15 8,6-19-4,-1 10-3,-5 9 10,8-16 7,-1 12-7,-7 4 0,12-12 3,-12 12-2,12-5 1,-12 5-1,14-3-7,-14 3-2,0 0 1,17 3 2,-17-3-8,0 0 2,8 7 9,-8-7-11,0 0-2,5 14-1,-5-14 6,0 12-2,0-12-3,0 0-2,-6 24 11,-1-16-8,7-8-2,-14 13 6,6-3 1,-6-4 0,4 1 0,-4-2-1,2 2-7,-7-4 11,4 2-10,1-2 1,-3-1 8,3 0-1,-1-2-3,15 0 0,-24 1 0,24-1 0,-22-1-4,12-5 2,10 6 2,-21-8 1,13 2-5,8 6 7,-16-11 3,11 3-5,5 8 5,-8-16-2,1 12-1,7 4 4,-4-16-4,4 16 12,0 0-15,0-18 3,0 18-3,0 0 5,4-17-5,-4 17-1,0 0 5,7-9 2,-7 9-3,0 0-6,12-4 4,-12 4-1,0 0 6,0 0-9,25 12 6,-25-12-2,10 15-4,-3-6 3,-2 2-2,2 2-5,-5 0 8,-2-13 1,-2 19-1,2-8 2,0-11-2,-8 20 2,1-11 0,0-1 1,-7 3-2,6-3 4,-2 0-3,-4-1 1,0-2 4,4 0-4,-4-2 2,2 1-8,12-4 8,-25-3-5,11 0 1,14 3 1,-26-11-3,18 4 6,-4-3 3,3-1-6,3 2-8,4-7 11,2 16 3,-2-21-8,-1 9 0,3 12 0,7-22 1,-2 11-1,2 3 2,5-3 1,-4 5 0,4-1-4,-2 4 2,-10 3-1,22-8-4,-8 8 0,-14 0 1,26 4-2,-14 0 0,3 3 0,-1-4 1,-4 5-2,4 2 1,-6 2-1,1-4 0,-9-8-2,8 15 0,-4-9 6,-4-6-2,7 12 2,-7-12 5,-4 16-3,4-16 4,-14 11-5,6-7 6,-2 3-8,10-7 1,-28 4 1,11-3-1,2-2-4,-2 1 5,17 0 1,-22-6-3,8 1 1,4-3 1,-2 3 0,5-5-2,-2 1-3,6-3 1,-2-3-1,3 2 0,2-3-10,2 0-5,3 0-10,-2 3-17,9-2-17,0 3-3,7 0-20,0 0-15,1 3-23,-1 2-29,2 3-85,-4 0-253,5 0 112</inkml:trace>
          <inkml:trace contextRef="#ctx0" brushRef="#br0" timeOffset="18005.3618">113 161 10,'0'0'66,"0"0"-5,0 0-10,17 4-3,-17-4 2,0 0-13,0 0 0,0 0 6,0 0-10,0 0-2,0 0-6,0 0 6,0 0-5,0 0-3,0 0-1,0 0 4,0 0-11,0 0 0,0 0 1,0 0-2,0 0-2,-48-2-3,48 2-3,-20-6-1,10 6 3,10 0 5,-19-10 4,19 10 2,-15-6 8,15 6 7,-12-4 6,12 4-6,-7-8-3,7 8-5,0 0-2,0 0-1,0 0 2,0 0-19,0 0 19,15-24-6,-15 24 2,10-4 1,-10 4-11,16-2 0,-16 2 1,0 0 2,0 0-1,22 10-8,-22-10 2,14 3 4,-8 2 1,-6-5 4,11 10-10,-11-10 2,8 10-10,-8-10 6,5 12 1,-1-4 5,-4-8-9,0 0-21,3 8-8,-3-8 13,0 0 0,0 0-6,0 0 5,0 0 9,0 0-24,0 0 5,0 0 4,0 0-3,0 0 0,0 0 0,-27-21 1,27 21-3,-2-19 1,0 11-9,2 8-17,-3-28-7,3 16-70,0 12-139,0-28 61</inkml:trace>
        </inkml:traceGroup>
      </inkml:traceGroup>
    </inkml:traceGroup>
  </inkml:traceGroup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4:06.01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17B0393-1BF3-4191-B855-B7C5CAD23049}" emma:medium="tactile" emma:mode="ink">
          <msink:context xmlns:msink="http://schemas.microsoft.com/ink/2010/main" type="inkDrawing" rotatedBoundingBox="14349,14018 17435,13368 17459,13482 14373,14132" semanticType="underline" shapeName="Other"/>
        </emma:interpretation>
      </emma:emma>
    </inkml:annotationXML>
    <inkml:trace contextRef="#ctx0" brushRef="#br0">33 736 131,'0'0'173,"0"0"-13,0 0-1,-21 0-9,21 0-6,0 0-6,0 0-5,0 0-8,0 0-6,-13 4-4,13-4-10,0 0-7,0 0-7,0 0-7,0 0-10,0 0-4,0 0-7,0 0-5,0 0-7,0 0-4,0 0-5,0 0-5,0 0-3,0 0-5,0 0-2,0 0-4,0 0-3,0 0-1,0 0-3,0 0 0,0 0-2,0 0 0,0 0-3,0 0 1,0 0 3,0 0-6,27-25-3,-27 25 3,15-10-4,-6 2 4,6 0 12,-4 3-17,2-2-1,-1 2 0,5-3 1,-1 0 0,1-1-4,1 2 1,0-1 2,-1 4-1,3-5-1,-1 2 0,1 1 3,1-1-3,-2 1 1,3 2 0,0-1-2,0 1 2,-1 0-2,10-1 4,-9 2-6,-3-2 6,1 0-6,-1 3 3,1-2-1,-3 2 1,4-1 1,-1-3-1,1 1 0,-2 1 3,-1-6-1,1 7-2,5-3 4,-5 0-1,7-2-1,-8 1-3,5-1 3,6-4-3,-9 7 3,6-3-2,-6 1 0,2 2 2,-3 0-3,-2-1 0,4-1 2,-4 1 0,3 3-3,-4-1 3,4 2-2,-3-1 0,4 0 3,-2-4-1,1 3-1,4 1 0,2 0 7,-1 0-9,2-1 1,3-4 3,4 6 2,-4-3-4,5-1 8,-6 1-4,0-2 2,-4 5 1,4-3-1,-6 1-1,-1-1 4,-4 0-2,12 2-3,-10-1 0,-3 2 0,0-3 0,5 1-3,1 0 2,-3-1-2,2 3 5,-3 1-3,3-4-1,7 2-1,-1-2 3,2-2-1,1 3-1,2 0-1,2-3 2,0 1-3,0 0 0,-2-3 4,1 4 0,-3-2-2,0 3-2,-6-4 2,-1 7-1,-3-2 0,-1-2 4,-3 3-6,-1-2 2,-6 1-1,9-2 0,-6 4-2,-13 1 4,21-5 6,-8 3-7,-13 2-1,21-5 0,-7 4-1,-4-1 1,3 1-3,3-3 2,1-3 2,0 4-2,3 0 0,1-3 3,-2 3-3,3 1-17,0-2 1,0-1 3,1 0-1,-1 3-1,-3-1 2,3-1 4,-2-1-1,-1 1 5,0 0 0,0-2 0,1 4 0,-3-3 0,4 0-1,-1 3 8,-3-4-7,2 3 2,2-3-1,-1 0 2,-1 3-1,1-2 3,-3 0-2,2-1 1,-2 3 2,-7-2 0,2 2 2,-12 3-1,18-6 5,-7 2 3,-11 4 6,12-3 5,-12 3-2,12-7 6,-12 7-2,0 0 1,11-5-3,-11 5 3,0 0-10,0 0 5,12-3-2,-12 3-1,0 0-9,0 0 7,0 0-4,0 0 1,0 0-5,10-5 5,-10 5-6,0 0-3,0 0 8,0 0-5,0 0-1,8-4-1,-8 4-1,0 0 2,0 0-5,0 0-4,14-8 3,-14 8 1,0 0-10,0 0-12,0 0-31,0 0-28,0 0-31,0 0-41,0 0-37,0 0-32,0 0-161,0 0-414,0 0 184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6:58.073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41450F-8771-432F-B00B-92477A1BFC4D}" emma:medium="tactile" emma:mode="ink">
          <msink:context xmlns:msink="http://schemas.microsoft.com/ink/2010/main" type="writingRegion" rotatedBoundingBox="2312,4266 9209,3598 9316,4703 2419,5372">
            <msink:destinationLink direction="with" ref="{90CAB819-EA5E-4A25-97D7-E2E959E0B5EC}"/>
          </msink:context>
        </emma:interpretation>
      </emma:emma>
    </inkml:annotationXML>
    <inkml:traceGroup>
      <inkml:annotationXML>
        <emma:emma xmlns:emma="http://www.w3.org/2003/04/emma" version="1.0">
          <emma:interpretation id="{AE107836-C8F3-4E6A-9338-8E6A2A4F3DC0}" emma:medium="tactile" emma:mode="ink">
            <msink:context xmlns:msink="http://schemas.microsoft.com/ink/2010/main" type="paragraph" rotatedBoundingBox="2312,4266 9209,3598 9316,4703 2419,53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68A15F-47E2-4874-B072-9A1C313BFE0F}" emma:medium="tactile" emma:mode="ink">
              <msink:context xmlns:msink="http://schemas.microsoft.com/ink/2010/main" type="line" rotatedBoundingBox="2312,4266 9209,3598 9316,4703 2419,5372"/>
            </emma:interpretation>
          </emma:emma>
        </inkml:annotationXML>
        <inkml:traceGroup>
          <inkml:annotationXML>
            <emma:emma xmlns:emma="http://www.w3.org/2003/04/emma" version="1.0">
              <emma:interpretation id="{C846A1D8-3ACE-422E-A2FA-4304F9D79551}" emma:medium="tactile" emma:mode="ink">
                <msink:context xmlns:msink="http://schemas.microsoft.com/ink/2010/main" type="inkWord" rotatedBoundingBox="2328,4435 3031,4367 3102,5102 2399,5170">
                  <msink:destinationLink direction="with" ref="{25C32298-750E-4950-ABD4-76C5017ED097}"/>
                </msink:context>
              </emma:interpretation>
            </emma:emma>
          </inkml:annotationXML>
          <inkml:trace contextRef="#ctx0" brushRef="#br0">-1968-1753 93,'-10'1'182,"-1"4"-24,-3-1-9,4 1-17,0-1-9,-1 3-17,2 2-8,1 2-10,0-1-8,-2 7-7,-1 0-6,5 1-9,-1 3-7,1 1-8,4-2 3,2 7-1,0-5-8,0 5-5,4 3 0,-1-1 3,1 1-2,2-4 10,0 2 1,3-8-3,-3 7-3,4-2-1,-1-4-1,1-2 1,5-1 2,-3-1 3,7 4-4,1-7 0,5 3-2,1-5 0,-2-4-1,7-1-1,2-3 4,2-4 3,0-2 0,-1-2-2,2-1 8,-4-6 10,2 0 3,-3-4-1,-1-1-1,2-4-4,-7 0-2,-4-4-5,-1-1 4,-2-4-8,-1-2-2,-6-1-2,0-1-2,-6-6-8,3-11-1,-10 14-6,0-1 0,-6-2-7,-3 4 4,0 2-4,-4 2-6,-4 0 0,-3 6 0,-3-2-4,-5 6-1,-1-1-1,-6 8 0,1 4-3,-3 3 1,2 1 1,3 3 0,-1 6-2,10 0-4,-2 5 4,7 1-9,0 4-17,-3 6-22,1 5-31,5 4-36,2 1-64,5 3-79,-1 0-179,1-3-472,5 1 209</inkml:trace>
          <inkml:trace contextRef="#ctx0" brushRef="#br0" timeOffset="-496.3851">-1719-1598 99,'-9'-4'155,"3"0"-17,-3-2-3,3 2-17,2 0-3,-1 0 3,1-1-6,1 1-4,0 0-3,-2 1 1,4 1-6,1 2-6,-4-7-9,2 3-4,2 4-10,-3-5-3,3 5-7,-1-5-8,1 5-6,0-5-6,0 5-5,4-4-8,-4 4 3,6-5-5,-1 4 5,0-1-8,1 1 0,3 1 0,1 0 4,-10 0-2,16 3-2,-7-1-1,-2 2-2,2 2 0,-4 0 2,5 3-2,-6 2-1,0 0-2,-2 1-3,-4 3 1,0-1-4,0 2 3,-2 1-3,-6-1-5,5 2 3,-1-5-3,-2-1 0,2 1 1,1-1 1,-5-1-2,5-2-2,-1 0 0,1 1-1,1-6 3,-1 2-3,1 1-3,2-3 3,-2 2-1,4 0 1,-1-2-6,-3-1 8,3 0-4,1-3-2,0 0 2,1 7 5,4-4-8,-2 0 4,-3-3 1,12 2 1,-7 0-1,9-4-2,-1 0-3,1-1 3,4-3-10,2 0 5,-2-1-7,1-2-37,1 1-19,-2-3-26,1 1-32,1-2-32,-4 0-192,-1-2-378,-2 2 168</inkml:trace>
        </inkml:traceGroup>
        <inkml:traceGroup>
          <inkml:annotationXML>
            <emma:emma xmlns:emma="http://www.w3.org/2003/04/emma" version="1.0">
              <emma:interpretation id="{B37B4976-FB36-4219-A1FC-ACE9E41B42DF}" emma:medium="tactile" emma:mode="ink">
                <msink:context xmlns:msink="http://schemas.microsoft.com/ink/2010/main" type="inkWord" rotatedBoundingBox="3580,4143 4539,4050 4628,4974 3669,5067">
                  <msink:destinationLink direction="with" ref="{25C32298-750E-4950-ABD4-76C5017ED097}"/>
                </msink:context>
              </emma:interpretation>
            </emma:emma>
          </inkml:annotationXML>
          <inkml:trace contextRef="#ctx0" brushRef="#br0" timeOffset="626.9434">-741-1982 99,'-4'-6'281,"2"1"-26,-2-6-22,-1 4-9,0 2-10,4-1-10,-3 1-14,-1 1-13,4 1-16,-3-1-12,4 4-14,-4-5-16,4 5-9,-2-4-9,2 4-15,-4-2-10,4 2-7,0 0-7,-4 9-3,4 3-6,-2 5-5,-1 11-3,1 4-2,-2 1-7,-1 1-2,5-1-6,-2 0 2,-2-1-6,0 2-4,3 0-1,-3-4-1,3 1 1,-3-1-3,3-1-6,1-8-1,1 0-1,3-1-2,-2 0-17,1-5-47,-2-4-43,4 2-43,0-4-57,0-1-71,0-2-176,-4-6-484,-1 0 214</inkml:trace>
          <inkml:trace contextRef="#ctx0" brushRef="#br0" timeOffset="1001.1613">-820-1598 76,'-1'1'211,"0"1"-22,1-2-6,-4 4-17,4-4-18,0 0-12,0 0-18,0 0-2,15-7-14,-5 1-8,1 1-10,-1-1-10,2 3-6,1 0-16,1-3-50,1 4-67,0-2-50,-3 1-159,8-1-295,-7 2 131</inkml:trace>
          <inkml:trace contextRef="#ctx0" brushRef="#br0" timeOffset="832.4786">-812-1985 114,'6'-17'249,"-1"-1"-20,1 0-19,7 0-18,-3 2-18,0 0-14,2 1-15,-2 4-11,0 4-16,2-2-12,-2 1-10,0 3-16,2 0-2,-2 1-8,3 4-10,-2 2-19,2 0-30,-2 6-44,-1 0-62,1 6-43,-7 1-196,2 5-362,-1-2 161</inkml:trace>
          <inkml:trace contextRef="#ctx0" brushRef="#br0" timeOffset="1181.9813">-462-1682 47,'-4'-4'285,"1"-2"-4,1 2-29,-1 0-25,1 1-22,1-3-16,1 6-22,-3-7-18,3 7-17,-2-5-14,2 5-24,1-5-50,-1 5-61,0 0-47,2-4-42,-2 4-229,8-2-360,-2 1 159</inkml:trace>
          <inkml:trace contextRef="#ctx0" brushRef="#br0" timeOffset="6414.7509">-418-1245 29,'0'0'131,"0"0"-5,0 0-14,0 0-5,0 0-10,0 0-1,0 0-8,0 0 0,2-5-9,-2 5-9,0 0-7,0 0 1,0 0-21,0 0 1,0 0-8,-2-5-23,2 5-40,5-6-71,-1 3-96,2 0-210,-3-4 93</inkml:trace>
          <inkml:trace contextRef="#ctx0" brushRef="#br0" timeOffset="1424.3853">-255-1891 264,'-3'-8'290,"0"1"-14,-1-2-14,3 1-15,0 2-25,1 2-24,0-3-17,0-1-18,0 4-22,1-1-15,-1 5-12,3-3-10,-3 3-9,0 0-10,12 8-7,-6-4-9,3 6-3,0 1-6,2 5-8,0 1-9,0 0-2,6 6-10,-4-4-26,2-1-33,0 5-41,1-3-41,-1-7-45,1 2-34,3-2-72,-1-3-140,-1-5-433,3-1 192</inkml:trace>
          <inkml:trace contextRef="#ctx0" brushRef="#br0" timeOffset="1576.684">105-1938 65,'-7'-4'255,"0"-1"-25,1 5-21,6 0-24,-16 10-17,10 3-19,-7 4-15,3 11-19,-1 8-32,0 1-87,2 17-89,-2 1-157,5-6-270,1-8 120</inkml:trace>
        </inkml:traceGroup>
        <inkml:traceGroup>
          <inkml:annotationXML>
            <emma:emma xmlns:emma="http://www.w3.org/2003/04/emma" version="1.0">
              <emma:interpretation id="{74D9C677-5D3A-454D-B512-5F605179306A}" emma:medium="tactile" emma:mode="ink">
                <msink:context xmlns:msink="http://schemas.microsoft.com/ink/2010/main" type="inkWord" rotatedBoundingBox="5584,4202 6408,4122 6491,4977 5667,5057"/>
              </emma:interpretation>
            </emma:emma>
          </inkml:annotationXML>
          <inkml:trace contextRef="#ctx0" brushRef="#br0" timeOffset="5287.4046">1276-1960 162,'0'0'160,"-7"0"-21,7 0-13,-7 7-10,5-1-17,-3 9-6,0 2-7,-3 10-9,1 0-4,-1 7-17,6-4 12,-4 5-11,2 1 2,3-2-2,1-2-2,-2 1-5,5 1-3,1-2-3,0-2 1,0 0-8,4-3-6,-2-5 0,3-2-2,-1 0 2,3-2 0,2 0-4,7 3 4,-4-7 8,8 5-4,3-3 7,1-3-2,2-1-5,3 0 1,2-8 1,1 0-3,0-3 0,-1 1 6,4-5 5,-2-1-4,-2-1 13,-3-6 10,2 1 5,-6-4 4,1-2 6,-3-1 0,-1-5 1,-1-1-1,-3-5-3,-5-6-4,0 2-11,-4-6-3,-2-15-3,-6 0-12,-1 0-1,-10 1-9,-5-1-2,-5-1-8,-3 6-6,-4 15-9,3 1-6,-9 7-6,-4 0-5,-2 2-5,-15-3 6,13 10-7,-3 4 7,-3 1-1,8 2 1,-4 2-1,2 3 4,2 4-2,3 0 0,2 4-1,6 3-3,5 2-5,-7 8-11,2 6-17,1-1-22,2 8-30,2 4-36,-6 17-35,10-1-55,-3 2-209,7 5-466,3-7 207</inkml:trace>
          <inkml:trace contextRef="#ctx0" brushRef="#br0" timeOffset="4813.8983">1571-1783 126,'-3'-7'170,"3"-4"-3,-1-1-8,2 1-16,2-2-10,3 0-14,-1 2-5,-1 1-8,2-1-3,0 1-7,-2-1-4,1 6-5,-4-1-3,8 2-10,-4-1-7,1-1-7,-3 3-9,3 2-5,-6 1-1,8 0-3,-8 0-3,9 4-4,-6 3-3,2 0-2,-1 4-4,2-2-3,-1 3 0,-3 0-6,-3 1 1,0-1-3,1 1-5,-4 1 2,4-1-5,-3-3 1,1 3-2,-4-4 1,1 0-3,1 2-2,3-3-1,-3-3-1,4 2-2,-3-3 0,2 0-1,-1 0-1,2 0 3,0-4 0,0 5-3,3-1-2,0-1 0,3 0 2,0 2 6,2-3 4,1 1-3,-2-1-1,4 1-1,-1 3 3,3-1 2,-3 0-6,2-1 5,-2 2 0,-2-2 4,-2 1-5,1-1 2,-2 1 6,0 1-1,-4 0 2,-1 2 0,-1-2-4,-5 6 5,-3-2-5,-12 10-4,4-3-4,-12 1-7,0-3-8,0 3-26,-4-6-6,3 0-9,2-2-20,4-3-16,2-2-25,1-2-36,-2-1-167,3-4-345,4-2 153</inkml:trace>
        </inkml:traceGroup>
        <inkml:traceGroup>
          <inkml:annotationXML>
            <emma:emma xmlns:emma="http://www.w3.org/2003/04/emma" version="1.0">
              <emma:interpretation id="{33EDA638-B03E-4B0A-998B-1F82513EAA6E}" emma:medium="tactile" emma:mode="ink">
                <msink:context xmlns:msink="http://schemas.microsoft.com/ink/2010/main" type="inkWord" rotatedBoundingBox="7210,3886 9218,3691 9294,4473 7286,4667"/>
              </emma:interpretation>
            </emma:emma>
          </inkml:annotationXML>
          <inkml:trace contextRef="#ctx0" brushRef="#br0" timeOffset="11880.7337">3792-2076 121,'0'0'206,"0"0"-21,10-13-19,0 5-17,6-2-10,5-1-19,1 2-17,9-2-42,-9 1-61,14 0-85,-16 3-110,1-1-210,-1-2 94</inkml:trace>
          <inkml:trace contextRef="#ctx0" brushRef="#br0" timeOffset="11512.5698">3894-2392 63,'-2'-6'256,"-2"1"-6,0-1-11,3 3-14,-4-1-20,4 1-10,1 3-18,-4-2-19,4 2-12,-5-4-16,5 4-9,0 0-12,0 0-12,0 0-8,0 0-13,0 0-5,-9 15-6,7 3-9,-3 0-5,0 3-4,0 7-2,0 3-5,2-2-5,2 1-3,-1-4-4,4 4-3,1-3-1,0-7-12,1-2-18,2 3-46,-2-2-55,4-3-58,0 0-68,-2-6-185,1-3-452,-1-5 201</inkml:trace>
          <inkml:trace contextRef="#ctx0" brushRef="#br0" timeOffset="11707.1183">3890-2460 95,'-1'-8'267,"2"2"-25,-1 1-26,0-1-25,0 1-22,0 5-17,4-5-20,1 3-12,3-1-12,0 0-10,2 2-10,5 1-18,5 4-37,-3 2-52,2 1-54,1 4-34,0 1-190,-4 0-322,0-3 142</inkml:trace>
          <inkml:trace contextRef="#ctx0" brushRef="#br0" timeOffset="12064.4553">4270-2161 44,'-5'-4'296,"4"1"-20,1 3-25,-4-5-24,4 1-23,0-2-24,1 0-17,3 2-22,1 0-29,-4 0-47,4 0-56,-1 0-46,2-1-47,2 1-51,-2 3-151,-2-2-309,2 0 137</inkml:trace>
          <inkml:trace contextRef="#ctx0" brushRef="#br0" timeOffset="12258.9746">4450-2322 73,'0'-3'250,"0"3"-13,4-1-27,-4 1-20,0 0-18,0 0-17,0 0-19,0 0-14,0 0-13,20 4-12,-10 2-7,1 1-14,3-1-28,2 6-53,-1-3-31,1 2-50,0 0-26,2 0-176,-7-1-312,4-1 138</inkml:trace>
          <inkml:trace contextRef="#ctx0" brushRef="#br0" timeOffset="12393.9334">4779-2349 154,'-1'-11'230,"-2"-3"-13,2 3-10,-3 0-14,2 4-18,-2 1-17,0 3-14,3-1-16,-4 2-14,5 2-10,-15 11-13,10-2-22,-9 7-54,2 3-69,3 1-69,-7 3-181,6-2-329,5 0 146</inkml:trace>
          <inkml:trace contextRef="#ctx0" brushRef="#br0" timeOffset="9107.5088">3120-2239 22,'-5'-5'163,"-1"3"0,1-1-19,-1-1-12,-2 2-12,-3-2 3,6 1-11,-6-1-13,2 0 6,2 1-10,-2 1-15,-1 0 4,1 0-4,-1-1-10,4 1-6,-1 2-9,-4 5-2,3-1-12,-2-2 1,0 5-6,-1 2 2,2 0-5,-1 0-2,0 1-2,-2 5-8,1 1 0,0-2-2,1 4-2,1 0-1,0 2-2,3 0 0,-3 0-2,-1 7 2,3 1-5,-1-7-1,2-1-1,5 1 2,-3-1 1,3 0-5,-2 2-2,3-4 2,0 0-2,0-4 1,4-2 0,0 0 2,-2-1 3,6-1-6,-1 1 10,2-2-9,0-1 9,-1-3 4,5 2 7,-3-3 0,2-2 1,2-1 7,-2-1 4,5-1-3,0-7 2,3 2 1,-3-2 1,-1-3 1,4 4-1,-7-8 2,2 4 2,-3 2-3,-2-7-2,-2 4-5,0-5-2,1-1-6,-4-5 3,0 4-4,-1 1-2,-3-1 2,0-1-7,0 0 4,-1 1-6,-1 2 2,0 2-3,-4-3-2,4-2-4,-3 2 2,-1 1-2,1 5-1,-1-2 1,-1 0 0,1 2-1,-5 0 2,5 1-6,-5 2 4,5 1-3,-4 0 0,2 0-6,-2 5 2,3-3 0,1 3 0,0 2 0,-2-2 1,-1 3-3,8 0 1,-18 3-1,10 1 1,2 0 0,-4 3-2,4 2 3,-4-1-1,5 4 2,-3-1-1,3 1 1,1 1-4,1-1 2,0 1 1,2 0 1,1 5-1,1-2 3,3-5-1,1 3-1,5 2 0,-1-2 0,3 1-2,2-3-5,3 0-27,-1 0-55,3-3-63,11 2-85,-9-6-185,-1-3-457,5-1 202</inkml:trace>
          <inkml:trace contextRef="#ctx0" brushRef="#br0" timeOffset="10423.4077">3472-1854 39,'0'-5'208,"-2"2"-20,2 3-15,-4-6-17,4 1-14,0 5-9,-7-4-12,4 3-14,3 1-8,-14-3-9,7 2-3,0 0-11,7 1-7,-17 4-6,10-2-4,-1 1-7,3 1-5,-6 3-8,4-1-6,-1 0 3,5-2-6,-2 1-3,2 2-4,0 0-3,1-1 0,0 1-6,2 1 1,0-3-3,1 1 0,0 3-2,1-4 3,1 1-5,2 2-3,-1-5 1,-3 4-2,4-1 0,-1 1 2,-2-3-5,1 1 5,2-1 0,-3 2-5,1-2 5,0 1-3,-1-1 3,-2 0-3,1 0-1,-2 1 2,-1 1-1,1-3 1,-4 5-6,-1-3-4,-1-1 0,-3 1-10,2-2-6,-2 2-9,-1-2-23,6-2-11,-4 0-23,9-1-21,-15-2-29,9-2-155,-4 0-316,5-3 140</inkml:trace>
        </inkml:traceGroup>
      </inkml:traceGroup>
    </inkml:traceGroup>
  </inkml:traceGroup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4:07.47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CE826F1-33E9-4AF9-832E-029E1E764146}" emma:medium="tactile" emma:mode="ink">
          <msink:context xmlns:msink="http://schemas.microsoft.com/ink/2010/main" type="inkDrawing" rotatedBoundingBox="17302,13270 20126,14253 20098,14334 17274,13351" shapeName="Other"/>
        </emma:interpretation>
      </emma:emma>
    </inkml:annotationXML>
    <inkml:trace contextRef="#ctx0" brushRef="#br0">0 39 58,'0'0'83,"12"-10"1,-12 10-8,7-9-8,-7 9-3,9-6-7,-9 6-1,8-8-3,-8 8-10,0 0 3,0 0 6,0 0-18,10-5 0,-10 5 1,0 0 0,0 0 0,16-4-1,-16 4 13,0 0 1,19 0-3,-19 0 0,0 0 1,24 4-7,-16-2 5,-8-2-11,17 2 6,-17-2-9,19 6-1,-7-3-2,0 3 0,2-1 0,-4-1 5,0 1-10,2 2-1,-2-2 1,6 2 6,-4-1-4,1 0-4,-3-2 8,6 4 0,-1 2-2,-1-3 3,0 0-2,-4-4 2,-2 5-3,6-3 0,-4 2 0,2-2-3,-2-2-3,2 2 0,-3 2-4,5-2 0,-2 3-1,1-5 7,-1 2-12,0-1 3,0 0 0,-2 1-2,6 2-2,4-3 2,-3 0-5,4 1 6,-4 2-3,12 0 3,2-2 2,-2 1 1,-2 0-2,2-1 1,2 4-4,-1-3 2,1-1-2,-2 1 0,-8 0-4,1 1 1,-3-3 1,3 1 1,-3 1-3,-4-1-1,2-1 3,-1 4-3,-6-5-2,3 3 5,-1-3-5,-1 2 2,-1 2-2,0-2 0,6 3-1,-6-1 1,3-3 1,3 4-2,-1 1 1,2-1 1,-1-2-1,-1-1 7,4 4-6,-2-2 0,0 0 0,2-2-1,-2 4 6,-2-3-5,1-1 0,-3-1 1,-3 1-2,6 2 3,-8 0-1,4-2 0,-1-1-5,-3 0 5,4-1-3,-2 1-1,-10-4 6,21 9-2,-11-4-1,0 0 1,1-3-1,-1 3 1,2 2 2,-2-4 3,9 3 1,-2-2 0,-7-1-3,4 2 2,1-2-4,-3 2-1,-2-2 3,4 1-1,0 1 0,-4-2 0,0 1-3,2-1 0,-12-3-2,22 8-1,-11-4 2,1 1-2,3-1 3,-5 0-1,2-1 1,-12-3-4,24 5 3,-24-5-2,26 3 4,-14 4-4,-12-7 0,29 6-1,-12-1-2,-2-3 3,2 2-1,-17-4-1,34 8 2,-23-7-2,-11-1 2,17 4-2,-17-4 1,20 7 2,-20-7-2,14 3-2,-14-3 1,10 0 0,-10 0 0,12 1 0,-12-1 0,0 0-2,0 0 2,0 0 2,19 13-1,-19-13 0,0 0 0,13 7-1,-13-7-1,0 0 2,14 12 1,-5-9 2,-9-3 1,0 0-8,18 9 6,-18-9-1,14 8-3,-14-8 1,15 11-1,-15-11 1,19 7-2,-14-1-1,6-1 3,-3 5-3,-8-10 7,16 7-3,-8-4 5,-8-3-5,17 12 0,-5-11 3,-3 6 0,1-2 3,-10-5-6,19 8 4,-7-6-4,0 3-3,-2-5 2,4 3 1,-4 2 1,3 0-2,1-2 1,0 2 1,1-3 0,-3-1 2,9 3 1,-6-1 0,0 2 2,1-1-5,-3-3 4,1 1 0,-4-1-2,4 3 0,0-4-1,-2 3-1,-1 2 4,1-3-3,0 4-1,5 1-1,-5-3 0,0-1 1,7 2 4,-5 3-9,1-3 6,1 2-2,1-4 0,-2 5 1,0-2-4,-4-3 5,1 3-4,-2-1 0,-2 1 2,-8-6-1,21 7 1,-14-3 0,-7-4-1,13 6 0,-13-6 2,12 7-3,-12-7 3,11 4-3,-11-4 1,0 0-3,10 3 9,-10-3-6,0 0 3,10 4-2,-10-4-2,0 0 2,0 0 2,0 0-3,0 0 1,10 5-1,-10-5 0,0 0-1,0 0-15,0 0-18,0 0-33,4 12-35,-4-12-33,0 0-23,0 0-19,0 0-25,-2 20-124,2-20-353,0 0 156</inkml:trace>
  </inkml:traceGroup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4:04.9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96594EA-34EE-4100-9EA7-370DC92FDBF5}" emma:medium="tactile" emma:mode="ink">
          <msink:context xmlns:msink="http://schemas.microsoft.com/ink/2010/main" type="writingRegion" rotatedBoundingBox="14350,14005 14615,14005 14615,14228 14350,14228">
            <msink:destinationLink direction="with" ref="{D44945F5-8D10-4822-AB37-B718CAD3C1EE}"/>
          </msink:context>
        </emma:interpretation>
      </emma:emma>
    </inkml:annotationXML>
    <inkml:traceGroup>
      <inkml:annotationXML>
        <emma:emma xmlns:emma="http://www.w3.org/2003/04/emma" version="1.0">
          <emma:interpretation id="{58E4C74D-747F-4B0C-8CA3-39868F10BCD8}" emma:medium="tactile" emma:mode="ink">
            <msink:context xmlns:msink="http://schemas.microsoft.com/ink/2010/main" type="paragraph" rotatedBoundingBox="14350,14005 14615,14005 14615,14228 14350,142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51E451-F187-4562-81AA-4363470C4E75}" emma:medium="tactile" emma:mode="ink">
              <msink:context xmlns:msink="http://schemas.microsoft.com/ink/2010/main" type="line" rotatedBoundingBox="14350,14005 14615,14005 14615,14228 14350,14228"/>
            </emma:interpretation>
          </emma:emma>
        </inkml:annotationXML>
        <inkml:traceGroup>
          <inkml:annotationXML>
            <emma:emma xmlns:emma="http://www.w3.org/2003/04/emma" version="1.0">
              <emma:interpretation id="{4049A179-99A8-4944-9EC0-2C61402829F2}" emma:medium="tactile" emma:mode="ink">
                <msink:context xmlns:msink="http://schemas.microsoft.com/ink/2010/main" type="inkWord" rotatedBoundingBox="14350,14005 14615,14005 14615,14228 14350,14228"/>
              </emma:interpretation>
              <emma:one-of disjunction-type="recognition" id="oneOf0">
                <emma:interpretation id="interp0" emma:lang="en-IN" emma:confidence="0">
                  <emma:literal>/</emma:literal>
                </emma:interpretation>
                <emma:interpretation id="interp1" emma:lang="en-IN" emma:confidence="0">
                  <emma:literal>|</emma:literal>
                </emma:interpretation>
                <emma:interpretation id="interp2" emma:lang="en-IN" emma:confidence="0">
                  <emma:literal>^</emma:literal>
                </emma:interpretation>
                <emma:interpretation id="interp3" emma:lang="en-IN" emma:confidence="0">
                  <emma:literal>r</emma:literal>
                </emma:interpretation>
                <emma:interpretation id="interp4" emma:lang="en-IN" emma:confidence="0">
                  <emma:literal>\</emma:literal>
                </emma:interpretation>
              </emma:one-of>
            </emma:emma>
          </inkml:annotationXML>
          <inkml:trace contextRef="#ctx0" brushRef="#br0">0 219 19,'0'0'72,"0"0"0,-14 4-7,14-4-4,0 0 1,0 0-5,0 0-1,0 0-10,0 0-1,0 0-11,0 0-1,0 0-16,0 0 2,0 0-7,31-41-5,-9 19-3,2 2-6,2 0-8,0-1-11,3 1-6,-5 1-19,-1 3-10,3-3-31,-9 9-93,0-5 41</inkml:trace>
        </inkml:traceGroup>
      </inkml:traceGroup>
    </inkml:traceGroup>
  </inkml:traceGroup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22.6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0F9A289-D72D-4EA7-B5A3-F850547681D3}" emma:medium="tactile" emma:mode="ink">
          <msink:context xmlns:msink="http://schemas.microsoft.com/ink/2010/main" type="writingRegion" rotatedBoundingBox="11877,13825 11801,16040 10501,15995 10576,13781"/>
        </emma:interpretation>
      </emma:emma>
    </inkml:annotationXML>
    <inkml:traceGroup>
      <inkml:annotationXML>
        <emma:emma xmlns:emma="http://www.w3.org/2003/04/emma" version="1.0">
          <emma:interpretation id="{91A594F5-08D1-42A8-96E3-6C51B05DD5EF}" emma:medium="tactile" emma:mode="ink">
            <msink:context xmlns:msink="http://schemas.microsoft.com/ink/2010/main" type="paragraph" rotatedBoundingBox="11877,13825 11801,16040 10501,15995 10576,137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32FA76-682E-46AC-B0FE-BDE36D64E25D}" emma:medium="tactile" emma:mode="ink">
              <msink:context xmlns:msink="http://schemas.microsoft.com/ink/2010/main" type="line" rotatedBoundingBox="11877,13825 11801,16040 10501,15995 10576,13781"/>
            </emma:interpretation>
          </emma:emma>
        </inkml:annotationXML>
        <inkml:traceGroup>
          <inkml:annotationXML>
            <emma:emma xmlns:emma="http://www.w3.org/2003/04/emma" version="1.0">
              <emma:interpretation id="{14B97C31-07E6-4481-96EB-054264180CC9}" emma:medium="tactile" emma:mode="ink">
                <msink:context xmlns:msink="http://schemas.microsoft.com/ink/2010/main" type="inkWord" rotatedBoundingBox="11877,13825 11856,14421 10888,14388 10908,13792"/>
              </emma:interpretation>
              <emma:one-of disjunction-type="recognition" id="oneOf0">
                <emma:interpretation id="interp0" emma:lang="en-IN" emma:confidence="0">
                  <emma:literal>d</emma:literal>
                </emma:interpretation>
                <emma:interpretation id="interp1" emma:lang="en-IN" emma:confidence="0">
                  <emma:literal>N</emma:literal>
                </emma:interpretation>
                <emma:interpretation id="interp2" emma:lang="en-IN" emma:confidence="0">
                  <emma:literal>D</emma:literal>
                </emma:interpretation>
                <emma:interpretation id="interp3" emma:lang="en-IN" emma:confidence="0">
                  <emma:literal>o</emma:literal>
                </emma:interpretation>
                <emma:interpretation id="interp4" emma:lang="en-IN" emma:confidence="0">
                  <emma:literal>n</emma:literal>
                </emma:interpretation>
              </emma:one-of>
            </emma:emma>
          </inkml:annotationXML>
          <inkml:trace contextRef="#ctx0" brushRef="#br0">36 375 102,'0'0'127,"0"0"-7,0 0-11,0 0-11,0 0-6,0 0-7,0 0 0,0 0-2,0 0-4,36 11 3,-36-11-1,0 0 0,15 2-2,-15-2-9,16 0-9,-16 0 8,19-5-10,-4-6-5,-3 7-1,3-5-1,1-2-12,1 3 0,-4-8-7,3 3 0,-3-3-1,4-7 0,-1 1 2,-4 3-6,0 0 0,0-2 6,-4 2 8,-4 2 0,2-2-1,0 1-1,-5 3 3,-1-1-9,4 1 0,-4 2-9,0 13-2,-7-24 0,-5 16-6,-2-2-1,2 1-1,-6 5-5,0 0 2,1 4-3,-5 2 0,0 4-2,-5 1 0,3 5 1,-2 5-3,-1-1 3,5 4 1,1 1-4,2 2 4,4 5 3,6 4 9,3-4 5,6 8 5,6 3 0,5 2 1,4-3-3,7-1 0,7-1-3,-1-6 1,9 1-3,4-4-1,4-4-6,9-5-9,6 2-27,25-9-32,6-4-45,-2-6-53,5-5-57,-11-4-189,6-8-425,-10-2 188</inkml:trace>
        </inkml:traceGroup>
        <inkml:traceGroup>
          <inkml:annotationXML>
            <emma:emma xmlns:emma="http://www.w3.org/2003/04/emma" version="1.0">
              <emma:interpretation id="{53AE2EFB-7FCD-47A0-9A89-1F5FFEB50387}" emma:medium="tactile" emma:mode="ink">
                <msink:context xmlns:msink="http://schemas.microsoft.com/ink/2010/main" type="inkWord" rotatedBoundingBox="11456,15185 11427,16027 10501,15995 10529,15153"/>
              </emma:interpretation>
              <emma:one-of disjunction-type="recognition" id="oneOf1">
                <emma:interpretation id="interp5" emma:lang="en-IN" emma:confidence="0">
                  <emma:literal>%</emma:literal>
                </emma:interpretation>
                <emma:interpretation id="interp6" emma:lang="en-IN" emma:confidence="0">
                  <emma:literal>n</emma:literal>
                </emma:interpretation>
                <emma:interpretation id="interp7" emma:lang="en-IN" emma:confidence="0">
                  <emma:literal>N</emma:literal>
                </emma:interpretation>
                <emma:interpretation id="interp8" emma:lang="en-IN" emma:confidence="0">
                  <emma:literal>f</emma:literal>
                </emma:interpretation>
                <emma:interpretation id="interp9" emma:lang="en-IN" emma:confidence="0">
                  <emma:literal>y</emma:literal>
                </emma:interpretation>
              </emma:one-of>
            </emma:emma>
          </inkml:annotationXML>
          <inkml:trace contextRef="#ctx0" brushRef="#br0" timeOffset="144489.457">-396 2054 31,'0'0'45,"0"0"11,0 0-13,0 0-6,0 0 1,0 0 1,0 0-11,0 0-2,0 0 4,0 0-8,0 0 2,0 0 1,36 0-7,-36 0-7,29-4 3,-12 4 5,4 0-8,6-1 2,2 2 5,0-2-5,2-2-3,1-1 0,2 4-4,0 0-16,1-1 13,2 1-3,6 0-2,-7 0-15,0 0-5,-2 5-14,0-4-49,-2 2-90,-1 5 40</inkml:trace>
          <inkml:trace contextRef="#ctx0" brushRef="#br0" timeOffset="-657.804">362 1931 17,'0'0'163,"0"0"-8,0-14-15,0 14-4,0 0-7,0 0-8,-5-19-5,5 19-5,0 0 1,-8-12-1,8 12-8,0 0-3,-9-12-7,9 12-4,-7-8-9,7 8-7,-13-8-5,13 8-3,-16-3-11,16 3-1,-17-3-5,17 3-3,-25 3-5,4 0-1,4 4-6,-5 0 2,0 3-2,1 1 0,-1 6-2,1 3 1,-4-2-2,8 0-4,-4 5-4,9-5 1,-3 4-2,3 4-5,3-7 2,4-4-3,0 2-5,2 2 6,1-6-7,4 0 3,1 1-1,2-3 0,2-2-1,2 4 0,3-9 2,-2 0-2,9-1-1,-2-1 2,0-4-2,5-1-1,0-2 2,7-5 2,-5 1-1,0-3-7,3-7 1,-3 2 0,0-3 0,-2-4 1,7-4 1,0-5-1,-10 6-2,0-2 8,-2-10 7,0 2 9,-3-5 0,0 13 9,-6-1-2,2-16-3,-3 15 5,-2 2-6,-1-11-1,1-1 4,-2 11 6,-3 5 2,5-3-2,-5 8 2,2 0 0,-4 0 6,2 4 3,2 0-5,-2 16-1,0-22 4,0 22-9,0-15-6,0 15-1,0-14 1,0 14-4,0 0-4,0 0-11,0 0 2,0 0-5,0 0 4,0 0-2,0 0-2,-2 59 6,2-28-3,-1 0 1,-4-2-1,-2 17-4,0 0 5,3 2-9,-1-2 3,2 1 1,-1 1-2,8-5-35,-4-2-37,2-8-39,-1 0-47,11 5-68,-3-11-59,-2-1-257,3-7-578,-3-1 255</inkml:trace>
        </inkml:traceGroup>
      </inkml:traceGroup>
    </inkml:traceGroup>
  </inkml:traceGroup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04.8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05E8173-2547-4331-B01A-FF063B70A74A}" emma:medium="tactile" emma:mode="ink">
          <msink:context xmlns:msink="http://schemas.microsoft.com/ink/2010/main" type="inkDrawing" rotatedBoundingBox="7498,15339 7539,13631 7589,13633 7547,15340" semanticType="callout" shapeName="Other">
            <msink:sourceLink direction="with" ref="{6C5F2E5E-AACA-4D4C-B754-ADC72677BEA7}"/>
            <msink:sourceLink direction="with" ref="{3F9A72EB-959A-4830-9CFB-97A926953995}"/>
          </msink:context>
        </emma:interpretation>
      </emma:emma>
    </inkml:annotationXML>
    <inkml:trace contextRef="#ctx0" brushRef="#br0">-3328-68 136,'5'-9'195,"-5"9"-12,0 0-4,1-12 1,-1 12-7,0 0-6,0 0-7,2-13-5,-2 13-11,0 0-5,0 0-11,5-10-6,-5 10-7,0 0-8,0 0-7,0 0-1,0-16-2,0 16-4,0 0-3,0 0 0,0 0-3,0 0 0,-7-12-8,7 12 3,0 0-1,0 0 12,0 0-13,0 0 1,0 0-8,0 0 11,0-16 1,0 16-3,0 0 0,0 0 0,0 0-3,0 0 2,0 0-3,0 0-2,0 0-5,0 0-9,0 0 5,0 0-5,0 0-3,0 0-4,6-12-8,-6 12 4,0 0-5,0 0-5,0 0-7,0 0-3,0 0 2,0 0-7,0 0-1,0 0-5,0 0-1,0 0 1,0 0-10,0 0 6,0 0-20,0 0 18,0 0-6,0 0 2,0 0-7,0 0 6,0 0-3,0 0 4,0 0-6,0 0 4,0 0-6,0 0 4,0 0-7,0 0 7,-11 35 0,11-35-9,0 0 3,0 0-1,-3 14 2,3-14 2,0 0-3,0 0 2,-2 10 1,2-10-4,0 0 2,0 0 2,0 0-14,0 0 11,-3 20-2,3-20 4,0 0-1,-2 9-1,2-9 2,0 0 2,0 0-3,0 17 1,0-17-1,0 0 3,2 14 2,-2-14-4,0 0 1,0 12 1,0-12-3,0 0 5,0 0-4,-2 16-4,2-16 2,0 0 5,-2 12-6,2-12 2,-3 13-3,3-13 3,0 0 9,-3 16-13,3-16-17,-2 12 15,2-12 10,-4 12-2,4-12-2,0 0 6,-1 16-11,1-16 7,-5 13-2,5-13 0,0 0-1,-2 15 0,2-15-1,-2 12 2,2-12 1,0 0 0,0 0 6,0 16-12,0-16 4,0 0 2,0 0-1,0 0 3,-2 15-3,2-15 0,0 0-2,0 0 8,0 0-9,0 0 5,-3 13 1,3-13-3,0 0-1,0 0-4,0 0 7,0 0-2,0 0-2,5 22-5,-5-22 9,0 0 1,0 0-3,4 13-2,-4-13 2,0 0-1,0 0 4,0 0-2,3 17 0,-3-17 3,0 0-2,0 0 1,0 0 3,0 0-11,0 16 5,0-16 4,0 0-3,0 0-1,0 0 1,0 25 1,0-25 2,0 0-4,0 0-7,0 18 6,0-18 1,0 0 5,0 0-2,0 0 2,-3 22-5,3-22 6,0 0-1,0 16 2,3-9-3,-3-7 1,3 16 3,-3-16 0,-1 14-1,1-14-5,0 18 4,0-18 0,-2 15-1,2-15-1,0 15 0,0-15 0,0 18-2,0-18 3,0 16-2,0-16-10,0 12 15,0-12-7,-5 18-8,5-18 13,-2 17-3,2-17 3,0 13 1,0-13-4,-2 13 1,2-13 3,2 14 0,-2-14 2,2 14-1,-2-14-2,2 12-6,-2-12 6,3 15 2,-3-15-1,2 10 3,-2-10-5,0 17 2,0-17 1,1 11 0,-1-11-5,0 13 3,0-13-2,6 15 4,-6-15-6,1 12 4,-1-12-2,0 0-1,-3 18 2,3-18 0,2 15-5,-2-15 0,1 12 2,-1-12 2,0 19 0,0-19-2,2 15-1,1-7 1,-3-8 1,0 15 1,0-15-6,0 14 9,0-14-2,0 14 2,0-14-1,-3 15 0,3-15 0,3 18-2,-3-18 4,-3 15-4,3-15-3,-3 12 1,3-12 6,-2 16-2,2-16-5,2 14 5,-2-14-6,0 0 12,-2 14-9,2-14-5,0 0 7,3 15-2,-3-15 2,0 0-1,2 14 4,-2-14-2,0 0-1,0 18-5,0-18 3,3 8 3,-3-8 1,0 0-7,-5 18 6,5-18 2,0 0-1,-1 18 2,1-18-1,1 11 3,-1-11-2,0 0-3,0 14 2,0-14-1,0 0 1,0 14 0,0-14-2,0 0-2,0 17 5,0-17-3,0 0-3,0 12-2,0-12 1,0 0 2,0 13-2,0-13 0,0 0 4,0 0-4,0 19-5,0-19 5,0 0-1,-1 13 4,1-13-2,0 0 1,-2 15-1,2-15 2,0 0-2,0 0-1,0 15-5,0-15 1,-5 9 4,5-9-2,0 0 1,0 0 1,1 19-2,-1-19 4,-1 12-2,1-12 0,0 0-1,0 17 1,0-17-1,-2 12 1,2-12 0,-3 13-2,3-13 3,0 0 0,0 20-2,0-20 0,-6 14-1,6-14 5,0 16-2,0-16 1,0 17-2,0-17 1,0 16-6,0-16 7,-3 20-2,3-20 4,-2 20-1,2-5 8,0-3-4,0 4 3,0-16 1,-1 21-2,-3-9-6,3 3 4,1-15 0,-7 20 1,7-12-1,0-8 0,-4 17-2,4-17 1,-3 16 1,3-16-4,-2 15 1,2-15-2,-5 10-1,5-10 0,0 0-1,-3 17 2,3-17-2,-2 9 1,2-9-2,0 0 2,0 0 0,2 20 0,-2-20-2,0 0 0,-2 12 1,2-12 2,0 0-6,-4 12-1,4-12 5,0 0-2,0 0-32,0 0-36,0 0-35,0 0-42,0 0-61,0 0-71,0 0-73,0 0-68,7-40-375,-2 12-858,6-2 379</inkml:trace>
  </inkml:traceGroup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4:10.0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EDB78CA-A19E-485E-8F0E-A0C7FFF3C0A2}" emma:medium="tactile" emma:mode="ink">
          <msink:context xmlns:msink="http://schemas.microsoft.com/ink/2010/main" type="inkDrawing" rotatedBoundingBox="14244,14266 14564,15992 14488,16006 14169,14280" semanticType="callout" shapeName="Other">
            <msink:sourceLink direction="with" ref="{D44945F5-8D10-4822-AB37-B718CAD3C1EE}"/>
            <msink:sourceLink direction="with" ref="{36F9D387-D797-4388-9DCD-E5241E6F0E32}"/>
          </msink:context>
        </emma:interpretation>
      </emma:emma>
    </inkml:annotationXML>
    <inkml:trace contextRef="#ctx0" brushRef="#br0">65 103 43,'3'-11'72,"-3"11"-8,0 0 6,-3-16-5,3 16-11,0 0-2,0 0-2,-5-13 5,5 13-11,0 0 2,-7-8-4,7 8-1,0 0 7,-7-11-12,7 11 4,0 0-3,-8-8-5,8 8-6,0 0 5,-9-9-1,9 9 6,0 0-1,0 0 2,-5-16 2,5 16 5,0 0 6,0 0 3,-5-12-10,5 12 7,0 0-6,0 0-5,0 0 2,0 0-13,0 0-2,0 0 5,0 0-9,0 0 1,0 0-4,0 0-2,0 0-3,0 0-4,0 0 6,-16 32-5,15-20-4,1 4 8,0-16-4,0 24-1,-2-9 5,5 4-6,1-4 3,-2 0-4,4 2 2,-2 1-3,-1-3 4,1 3-1,3 0-1,-6 2 0,6 0 9,-2-3-10,-1 4-3,1-1 4,0 0 5,-3-4 4,-1 4-5,1 0 0,1-4-3,1 4-2,-1-1 6,-1-1-3,0 3 0,-1-3 5,3-1 3,-1 3-2,1-2-6,-1 2 2,2-2 2,-1-1-4,1 2-3,1 0 1,-4-1 2,5 0-4,-5-2-1,3 1 1,2-2 1,-6 5-3,6-4-2,-5 1 3,0 1-2,1 2 6,-3-2-2,3-1-2,-3 1-2,0-2 6,4 4-3,-4-1 1,2-4 4,-1-4-2,3 4-3,-3-2 1,-1 2 1,2-2-3,-2 1-2,2-1 0,1 0 2,-3-13-2,2 23-2,0-9 4,3 2-3,-3-4-1,3 2 5,-2-5-2,0 2 1,1 4 0,1 0 0,-2 0-5,3-5 2,-3 0-6,0 6 9,1-2-4,1-2 2,-3 2 1,-2-4-3,1 6 3,3-5-1,-3 2-3,1 0 5,2 3-3,-3-4-6,4-1 6,-3 1-1,2 0 1,-4-12 3,5 18-3,0-8 4,-4 2-2,3-4 1,-4-8-4,7 18 6,-4-10 0,1 1 1,-4-9-1,5 20 1,-5-20-1,3 19 2,1-9 0,-4-10 2,3 16 1,-1-5-1,-2-11-1,6 17 3,-2-9-6,-4-8 9,3 12-8,-3-12-3,4 16 4,-4-16-3,5 12 1,-5-12-1,5 8-3,-5-8 1,5 15 6,-5-15-3,5 9-4,-5-9 2,4 10-3,-4-10 2,0 0-4,1 17 1,-1-17-9,0 0-25,2 9-34,-2-9-32,0 0-45,0 0-46,-12 16-167,12-16-386,0 0 172</inkml:trace>
  </inkml:traceGroup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4:08.7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BFF48BA-5C18-48CE-BF39-B030EA93F9EB}" emma:medium="tactile" emma:mode="ink">
          <msink:context xmlns:msink="http://schemas.microsoft.com/ink/2010/main" type="inkDrawing" rotatedBoundingBox="19865,14275 19958,15983 19802,15992 19709,14283" semanticType="verticalRange" shapeName="Other">
            <msink:sourceLink direction="with" ref="{4ECCADFC-E046-4FCF-8EB7-DA67B701A774}"/>
          </msink:context>
        </emma:interpretation>
      </emma:emma>
    </inkml:annotationXML>
    <inkml:trace contextRef="#ctx0" brushRef="#br0">0 70 47,'5'-7'110,"-5"7"-7,9-9-12,-9 9 1,14-11-2,-14 11-1,13-7-2,-8 2 2,-5 5-12,14-9 0,-14 9 4,15-5 1,-15 5 0,9-7 5,-9 7 3,0 0 1,8-7-3,-8 7 3,0 0-12,0 0-4,0 0-6,0 0-5,0 0-8,12-3-8,-12 3-2,0 0-4,0 0-8,0 0-3,0 0-2,0 0-3,0 0-2,0 0-5,7 20 1,-7-20 1,0 15-6,0-15 1,4 13-2,-4-13-2,3 17 3,0-3-4,1-2 1,-4-12-1,0 21-1,0-11 4,0-10-2,0 24-1,-5-11 0,5-13 4,0 24-5,-2-15 13,-1 4-14,3-13-3,-2 23 5,2-9 0,-3 0-5,3 1 2,-4 0-2,4 5 18,4-5-17,-4 2-2,1-5 2,1 5 3,0 0-5,-2 1 1,0 2 1,3-4-1,-6 0 1,6 0 0,-1-1 1,-2-4 0,0 6-2,0-5-1,0 1 5,5 0-4,-3-2 0,-2-11 0,0 24 5,1-15-2,1 3-3,-2-12 2,3 19 3,-1-7-6,0-1 6,3 3 1,-2 1 3,-3-3-4,4 0 2,-4-12-1,2 19-3,3-1-1,-4-6 1,-1-1-2,4 0-1,-1-2 0,-1 3 2,3 3 0,-2-7-4,1 5 5,1-2-3,-2-2 1,-3-9 2,2 22 1,0-11-4,1-1 3,-1 3-1,-2-13-2,3 20 8,2-11-8,-5-9 2,0 19-1,0-19 1,2 15 2,-2-15-1,-2 17-4,2-17 3,0 16 0,0-16 0,0 15 0,0-15 0,-6 16 1,6-16-1,0 0-3,1 21 1,-1-21 0,0 15 0,0-15-1,0 16-1,0-16 0,0 17-1,0-17 3,0 15-2,0-15 1,0 15-3,0-15 0,0 14 3,0-14-3,0 19 4,-1-10-1,1-9 1,-2 20-23,0-11 7,2-9-4,-3 18 7,3-18-5,-2 20 6,2-20 0,0 18 5,0-18 0,-2 14 1,2-14 0,0 17 9,0-17-11,0 14 1,0-14 1,0 15 0,0-15 2,-3 13-2,3-13-1,0 0-3,0 20 5,0-20-2,-2 17 0,1-6 3,1-11 0,-2 23 1,-2-10-1,4-13 0,0 24-4,0-13 2,0-11 1,-1 22-3,1-13 2,-5 3-1,5-12 2,-4 22 1,4-22-6,0 17 13,0-17-9,0 16-2,0-16 4,-3 15-1,3-15-1,-2 16 3,2-16-1,-7 20 1,4-12-5,-1 4-16,1-3-32,-6 5-38,3 3-45,-3-4-71,-3 3-240,4-3-481,-1-1 212</inkml:trace>
  </inkml:traceGroup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3:54.3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3ECDF21-DB0E-4FC7-A062-8670FA953C45}" emma:medium="tactile" emma:mode="ink">
          <msink:context xmlns:msink="http://schemas.microsoft.com/ink/2010/main" type="writingRegion" rotatedBoundingBox="14191,15674 15094,15921 15020,16190 14117,15943">
            <msink:destinationLink direction="with" ref="{D44945F5-8D10-4822-AB37-B718CAD3C1EE}"/>
          </msink:context>
        </emma:interpretation>
      </emma:emma>
    </inkml:annotationXML>
    <inkml:traceGroup>
      <inkml:annotationXML>
        <emma:emma xmlns:emma="http://www.w3.org/2003/04/emma" version="1.0">
          <emma:interpretation id="{0527959F-58E0-4A08-A739-7D9DA01ABE82}" emma:medium="tactile" emma:mode="ink">
            <msink:context xmlns:msink="http://schemas.microsoft.com/ink/2010/main" type="paragraph" rotatedBoundingBox="14191,15674 15094,15921 15020,16190 14117,159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159FD8-05AD-4F47-B6F5-F5F367BF80D7}" emma:medium="tactile" emma:mode="ink">
              <msink:context xmlns:msink="http://schemas.microsoft.com/ink/2010/main" type="line" rotatedBoundingBox="14191,15674 15094,15921 15020,16190 14117,15943"/>
            </emma:interpretation>
          </emma:emma>
        </inkml:annotationXML>
        <inkml:traceGroup>
          <inkml:annotationXML>
            <emma:emma xmlns:emma="http://www.w3.org/2003/04/emma" version="1.0">
              <emma:interpretation id="{36F9D387-D797-4388-9DCD-E5241E6F0E32}" emma:medium="tactile" emma:mode="ink">
                <msink:context xmlns:msink="http://schemas.microsoft.com/ink/2010/main" type="inkWord" rotatedBoundingBox="14191,15674 15094,15921 15020,16190 14117,15943">
                  <msink:destinationLink direction="with" ref="{EEDB78CA-A19E-485E-8F0E-A0C7FFF3C0A2}"/>
                </msink:context>
              </emma:interpretation>
              <emma:one-of disjunction-type="recognition" id="oneOf0">
                <emma:interpretation id="interp0" emma:lang="en-IN" emma:confidence="0">
                  <emma:literal>soon</emma:literal>
                </emma:interpretation>
                <emma:interpretation id="interp1" emma:lang="en-IN" emma:confidence="0">
                  <emma:literal>open</emma:literal>
                </emma:interpretation>
                <emma:interpretation id="interp2" emma:lang="en-IN" emma:confidence="0">
                  <emma:literal>seen</emma:literal>
                </emma:interpretation>
                <emma:interpretation id="interp3" emma:lang="en-IN" emma:confidence="0">
                  <emma:literal>soo,</emma:literal>
                </emma:interpretation>
                <emma:interpretation id="interp4" emma:lang="en-IN" emma:confidence="0">
                  <emma:literal>soo.</emma:literal>
                </emma:interpretation>
              </emma:one-of>
            </emma:emma>
          </inkml:annotationXML>
          <inkml:trace contextRef="#ctx0" brushRef="#br0">749 1392 43,'0'0'84,"0"0"-12,0 0-8,0 0-4,0 0-8,0 0-2,0 0-2,0 0-3,0 0-11,0 0-1,0 0-9,34 15-3,-34-15 11,8 15-8,-8-15-4,9 5 7,-9-5-3,0 0-2,9 12 13,-9-12-10,0 0-3,0 0 6,-2 12-1,2-12-4,0 0-2,0 0 7,0 0-4,-12 16 0,12-16 3,-10 4-12,10-4 7,0 0-7,-16 8 4,16-8-2,0 0 0,0 0 6,-13 0-6,13 0 14,0 0-6,0 0-1,0 0-7,0 0-1,0 0 0,0 0-1,0 0-2,0 0 1,0 0-14,0 0 12,0 0-5,0 0 2,0 0 3,20-34-1,-20 34-1,12-6-1,-12 6-6,12-5 7,-12 5-7,14-2 6,-14 2-2,17 0-3,-17 0 5,15 7-6,-15-7-1,15 6 2,-15-6 1,14 9-2,-5-8 1,-1 4-2,-8-5-6,12 10 5,-12-10 0,10 12-4,-10-12 11,7 13-5,-7-13-2,4 8 1,-4-8 4,3 15-6,-3-15-4,0 0 7,-8 18 5,8-18-4,-7 11 7,0-5-5,7-6-4,-16 8 1,10-2 0,6-6 5,-17 8-9,17-8 5,-12 8-1,12-8-3,-11 1 1,11-1 4,0 0 2,0 0-3,0 0 4,-18-9-1,18 9-10,0 0 8,0-22 0,0 22-4,12-17-2,-6 6 7,5-3 7,-5 6-7,8 0-4,0-4 7,-2 4-1,3 3 4,-3 2-4,2-2-2,-2 2 3,-12 3-4,27 0 4,-12 8-2,-3-4-8,5 0 6,-6 4 3,4 0-4,-6 3 6,-1 2-7,-1-5 4,1 4 2,-2 3 1,-5-2-4,-1-1 4,0-12-3,-3 28-1,-1-19-1,1 2 10,-4 0-11,0-6 4,7-5 0,-15 16-4,6-16 4,9 0-1,-22 5 1,10-5-3,12 0-4,-27-13 1,13 5 7,-1 0-4,1-8-2,-1 2 2,5-4-2,-2 2 5,3-4-3,6 0-2,-7-4-15,8 3 17,0 6-6,2-5 4,2 5 0,5 0 0,-6 2-3,4 1 2,2 3-1,-7 9-6,12-14 3,-5 8 4,2 1-3,-9 5 3,17-5-3,-17 5-2,19 5 3,-19-5 2,15 9 0,-7-2-1,-1-3 2,-7-4-8,12 17 6,-8-9-1,2 0 3,0 3-4,-6-11 0,6 13-2,-6-2 7,0-11-5,0 14-4,0-14-2,-6 14 0,6-14-2,-11 9-5,11-9 0,-17 12-3,4-12 6,1 4-3,-7-1-6,2 2 6,0-9-8,1 4 11,1 0-1,15 0 0,-34-8-3,24 8 0,-4-4 1,4 0 5,10 4 0,-19-12-4,19 12-11,-9-8-7,9 8-11,2-16-9,-2 16-11,14-20-10,1 8-9,4 0-12,6 0-108,3 0-217,3-4 96</inkml:trace>
          <inkml:trace contextRef="#ctx0" brushRef="#br0" timeOffset="16342.1338">1241 1587 25,'0'0'97,"0"0"-6,0 0-3,-7-8 2,7 8 10,0 0-16,0 0-3,0 0-3,0 0-13,0 0 3,0 0-21,0 0 2,0 0-3,0 0-14,0 0 0,0 0 6,0 0-9,0 0 2,32-6-6,-32 6-2,36 6-7,-15-2 9,-3-3-9,13 4-3,-2 0-9,0 0-14,4 3-23,-4-3-15,0 6-18,1-3-5,-1 0-9,-5 7-85,-1-3-177,-8-3 78</inkml:trace>
        </inkml:traceGroup>
      </inkml:traceGroup>
    </inkml:traceGroup>
  </inkml:traceGroup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15.9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D79E14F-0698-4E67-AEBE-48D227C72F92}" emma:medium="tactile" emma:mode="ink">
          <msink:context xmlns:msink="http://schemas.microsoft.com/ink/2010/main" type="inkDrawing" rotatedBoundingBox="9029,16343 10428,15756 10441,15786 9041,16372" semanticType="callout" shapeName="Other">
            <msink:sourceLink direction="with" ref="{A86182F5-6B16-4F8F-9BA8-F5352F3D38FA}"/>
            <msink:sourceLink direction="with" ref="{4A8BD641-B888-4670-8B6E-CC4DA53DE9C2}"/>
          </msink:context>
        </emma:interpretation>
      </emma:emma>
    </inkml:annotationXML>
    <inkml:trace contextRef="#ctx0" brushRef="#br0">-1865 2560 18,'0'0'77,"0"0"1,0 0-12,0 0 11,0 0-10,0 0-6,0 0 0,0 0-1,0 0-17,0 0 5,0 0 6,0 0-10,0 0-11,0 0 2,0 0 2,0 0 4,0 0-7,0 0 9,0 0-13,0 0 3,0 0 1,0 0-3,0 0 7,0 0 15,0 0-6,0 0-1,0 0 4,0 0-9,0 0 1,0 0 3,0 0-8,0 0-1,0 0-2,0 0-3,38-2-1,-38 2-8,0 0 4,15-9-5,-15 9 3,0 0-3,12-4-3,-12 4 0,10-7-1,-10 7 0,11-4-8,-11 4 4,15-9 1,-15 9-1,15-3-4,-15 3 0,14-5-4,-7 0 1,-7 5 2,19-10-2,-12 5 0,-7 5 0,20-10 2,-13 5-4,-7 5-2,19-8 1,-11 4 4,-8 4-2,17-3-5,-17 3 6,12-6 0,-12 6-3,14-8 2,-14 8-6,10-6 0,-10 6 4,12-3 2,-12 3-1,15-6-2,-15 6-1,16-5 1,-16 5 1,15-7 0,-6 3-7,3 0 6,-12 4 1,17-9 0,-9 5 4,4 0-4,-1 1 2,-1-2-1,0-2-2,-10 7 6,17-6-1,-17 6 6,17-6-1,-10 2-4,-7 4 4,17-10 0,-7 7-5,-10 3 3,12-11-3,-5 7 1,-7 4 0,15-10-3,-15 10 3,16-9-3,-8 4-5,4 1 3,-3-1-1,1-1 5,-10 6-3,26-9-4,-16 4 1,2-2 0,-2 3 2,0 0-3,1-1-4,-11 5 7,24-10-1,-16 6 3,-8 4-3,16-8 3,-16 8-4,15-8 1,-15 8 0,14-5-2,-6 4 4,-8 1-2,15-6-2,-15 6 3,11-5 2,-11 5-3,15-9-4,-3 7 2,-12 2-7,21-7 9,-11 5-3,0 1 1,-10 1 4,22-10-5,-10 5-1,-3 4 1,-9 1 5,17-9-2,-9 7-4,4-2 2,-12 4 2,17-9-1,-17 9 3,16-3-5,-16 3 1,13-4 1,-13 4 0,14-4 2,-4 4-7,-10 0 6,23-8 1,-15 4-5,-8 4 3,21-8 1,-11 4 1,2 0 0,-12 4-4,19-5 2,-11 2 6,-8 3-12,21-8 4,-21 8 2,12-3 2,-4-2-2,-8 5 2,12-4-3,-12 4-1,10-5 2,-10 5 0,0 0 1,12-4-2,-12 4-9,0 0 12,16-7 0,-16 7-3,15-4-1,-15 4 1,14-8 0,-6 4 0,-8 4 4,12-8 1,-3 3-3,-9 5 4,0 0-1,15-7 0,-15 7 6,10-5-4,-10 5 3,12-7-2,-12 7 1,0 0-1,10-4 1,-10 4-4,0 0 1,0 0 2,14-7-4,-14 7 0,10-5 2,-10 5 2,0 0-4,0 0-2,14-4 3,-14 4-2,0 0-1,14-4 1,-14 4 2,10-7 2,-10 7 2,0 0-3,15-5 5,-15 5 0,0 0-4,12-1 0,-12 1 2,0 0-2,0 0 1,11-4-4,-11 4 2,0 0-1,0 0 1,0 0-1,0 0-5,0 0-5,8-7-12,-8 7-22,0 0-21,0 0-41,0 0-31,14-4-45,-14 4-150,0 0-353,0 0 157</inkml:trace>
  </inkml:traceGroup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4:02.8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CBBB5E5-9BD1-407C-B0D1-66DAADD78751}" emma:medium="tactile" emma:mode="ink">
          <msink:context xmlns:msink="http://schemas.microsoft.com/ink/2010/main" type="writingRegion" rotatedBoundingBox="16812,16713 17082,16271 18130,16911 17860,17353">
            <msink:destinationLink direction="with" ref="{D44945F5-8D10-4822-AB37-B718CAD3C1EE}"/>
          </msink:context>
        </emma:interpretation>
      </emma:emma>
    </inkml:annotationXML>
    <inkml:traceGroup>
      <inkml:annotationXML>
        <emma:emma xmlns:emma="http://www.w3.org/2003/04/emma" version="1.0">
          <emma:interpretation id="{E72F487F-4F9F-4903-86B3-4000079D090C}" emma:medium="tactile" emma:mode="ink">
            <msink:context xmlns:msink="http://schemas.microsoft.com/ink/2010/main" type="paragraph" rotatedBoundingBox="16937,16475 17226,16539 17175,16769 16886,167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44513D-E48C-4F45-A3B5-6210626CD5EE}" emma:medium="tactile" emma:mode="ink">
              <msink:context xmlns:msink="http://schemas.microsoft.com/ink/2010/main" type="line" rotatedBoundingBox="16937,16475 17226,16539 17175,16769 16886,16705"/>
            </emma:interpretation>
          </emma:emma>
        </inkml:annotationXML>
        <inkml:traceGroup>
          <inkml:annotationXML>
            <emma:emma xmlns:emma="http://www.w3.org/2003/04/emma" version="1.0">
              <emma:interpretation id="{5211287B-61B0-4E8C-A46A-0E76D650F327}" emma:medium="tactile" emma:mode="ink">
                <msink:context xmlns:msink="http://schemas.microsoft.com/ink/2010/main" type="inkWord" rotatedBoundingBox="16937,16475 17226,16539 17175,16769 16886,16705">
                  <msink:destinationLink direction="with" ref="{12D3412D-4DDB-4C77-9EB3-97A4D5CC623C}"/>
                  <msink:destinationLink direction="with" ref="{E47BC3D5-9DBE-4E09-AF98-8604D5FFAF96}"/>
                  <msink:destinationLink direction="with" ref="{96299A4F-E49F-43C9-97BE-A21F44E374D5}"/>
                </msink:context>
              </emma:interpretation>
              <emma:one-of disjunction-type="recognition" id="oneOf0">
                <emma:interpretation id="interp0" emma:lang="en-IN" emma:confidence="0">
                  <emma:literal>so</emma:literal>
                </emma:interpretation>
                <emma:interpretation id="interp1" emma:lang="en-IN" emma:confidence="0">
                  <emma:literal>boo</emma:literal>
                </emma:interpretation>
                <emma:interpretation id="interp2" emma:lang="en-IN" emma:confidence="0">
                  <emma:literal>bod</emma:literal>
                </emma:interpretation>
                <emma:interpretation id="interp3" emma:lang="en-IN" emma:confidence="0">
                  <emma:literal>Boo</emma:literal>
                </emma:interpretation>
                <emma:interpretation id="interp4" emma:lang="en-IN" emma:confidence="0">
                  <emma:literal>Bod</emma:literal>
                </emma:interpretation>
              </emma:one-of>
            </emma:emma>
          </inkml:annotationXML>
          <inkml:trace contextRef="#ctx0" brushRef="#br0">11 0 36,'0'0'42,"0"0"1,0 0-7,0 0-6,0 0 1,0 0-2,0 0-1,0 0-4,0 0 0,0 0-2,0 0-6,0 0 5,0 0-6,14 15 1,-14-15 6,5 8 2,-5-8-8,3 12-2,-3-12-3,7 8 4,-7-8-4,5 15-1,-5-15 1,2 12 1,-2-12 6,2 15-6,-2-15 9,-2 14-9,2-14 3,0 0-5,-5 14-1,5-14-7,0 0 8,-4 13-6,4-13 11,0 0-2,0 0-8,0 0 7,-13 1-4,13-1-7,0 0 2,0 0 10,0 0 10,0 0 3,0 0 6,-23-25-7,23 25 1,0 0-2,-1-16 2,1 16-13,0 0 7,0 0 4,10-16 3,-10 16-8,14-7 4,-14 7-4,17-3 7,-17 3-12,18 0 5,-18 0-8,16 5 4,-16-5-9,17 8 1,-9-2-1,-8-6 8,14 11 1,-7-3-7,0 0 1,-7-8 0,8 13 4,-8-13 0,7 14 0,-7-14-2,2 11 11,3-5-11,-5-6 3,0 0-7,0 0 1,3 12 4,-3-12 3,0 0 4,0 0-2,0 0 2,0 0 7,0 0-13,-18 10-2,18-10-4,0 0 3,-19-3 2,19 3-1,0 0-4,-19-11 6,19 11-5,-7-8 3,7 8-3,0 0-8,-1-17 3,1 17 0,0 0 1,11-19-2,-2 13-2,3 0 7,2 5 7,-2-2-3,3 1 5,0 2-5,-15 0 0,26 2-2,-16-2-4,2 3 2,-12-3 7,17 9-10,-10-5 8,-7-4-1,9 17-2,-8-10 9,-1-7-8,0 18 3,0-18-2,-3 16-2,-2-6 2,-4-2 1,2 0-1,7-8 0,-17 12 3,9-5-2,-4-2-3,12-5-1,-22 1-2,22-1 9,-24-5-5,13 1-1,0-4-6,-3-3 7,5 2-3,2-5-1,4-2 4,0 2 0,6-2-4,-1-3-1,3 3 2,3 3 1,1-3-7,1 4 6,4-3-6,0 6 4,1 0-2,2 2-6,2 0-13,-4 6-31,-15 1-15,27 1-31,-8-1-34,-8 7-19,-3-2-104,-8-5-270,15 20 120</inkml:trace>
        </inkml:traceGroup>
      </inkml:traceGroup>
    </inkml:traceGroup>
    <inkml:traceGroup>
      <inkml:annotationXML>
        <emma:emma xmlns:emma="http://www.w3.org/2003/04/emma" version="1.0">
          <emma:interpretation id="{9AB61373-7D0C-44B1-BCAC-C82B6443ED70}" emma:medium="tactile" emma:mode="ink">
            <msink:context xmlns:msink="http://schemas.microsoft.com/ink/2010/main" type="paragraph" rotatedBoundingBox="17510,17139 17780,16697 18130,16911 17860,173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A406DA-D845-406F-B6B2-071DFD3BD73A}" emma:medium="tactile" emma:mode="ink">
              <msink:context xmlns:msink="http://schemas.microsoft.com/ink/2010/main" type="line" rotatedBoundingBox="17510,17139 17780,16697 18130,16911 17860,17353"/>
            </emma:interpretation>
          </emma:emma>
        </inkml:annotationXML>
        <inkml:traceGroup>
          <inkml:annotationXML>
            <emma:emma xmlns:emma="http://www.w3.org/2003/04/emma" version="1.0">
              <emma:interpretation id="{D52683C8-0D1F-4229-AF39-526AA2CECEF4}" emma:medium="tactile" emma:mode="ink">
                <msink:context xmlns:msink="http://schemas.microsoft.com/ink/2010/main" type="inkWord" rotatedBoundingBox="17510,17139 17780,16697 18130,16911 17860,17353"/>
              </emma:interpretation>
              <emma:one-of disjunction-type="recognition" id="oneOf1">
                <emma:interpretation id="interp5" emma:lang="en-IN" emma:confidence="0">
                  <emma:literal>of</emma:literal>
                </emma:interpretation>
                <emma:interpretation id="interp6" emma:lang="en-IN" emma:confidence="0">
                  <emma:literal>or</emma:literal>
                </emma:interpretation>
                <emma:interpretation id="interp7" emma:lang="en-IN" emma:confidence="0">
                  <emma:literal>a</emma:literal>
                </emma:interpretation>
                <emma:interpretation id="interp8" emma:lang="en-IN" emma:confidence="0">
                  <emma:literal>on</emma:literal>
                </emma:interpretation>
                <emma:interpretation id="interp9" emma:lang="en-IN" emma:confidence="0">
                  <emma:literal>o</emma:literal>
                </emma:interpretation>
              </emma:one-of>
            </emma:emma>
          </inkml:annotationXML>
          <inkml:trace contextRef="#ctx0" brushRef="#br0" timeOffset="974.301">942 305 35,'0'0'177,"-9"-14"-3,9 14-11,-10-13-16,10 13-10,0 0-10,-5-7-14,5 7-12,0 0-8,0 0-5,0 0-7,0 0-5,0 0 7,0 0 0,-29 19 2,15-9-1,4 8 1,-9 2-21,-3 3 5,1-2 2,4 4-2,0-2-2,0 1 2,2 2-6,-1-3-8,3 4 2,6-11-8,4 4 5,-4 0-2,2-5 8,5 1 2,0-4 0,1 5 5,6-8-1,-3 1-8,4-1-1,2 2 3,2-6-4,4 2-5,1-2-7,3-1 1,2-2-9,2-2 0,-5-2-4,3 1-8,1-2-3,-1-4 0,2 2-4,-6 1 3,1 0-4,-2-6-10,-1 0 0,1 5-2,-2-5-2,-3 0-3,0-3-2,-2 3-5,-3-2 1,0-1-1,0 2 3,1-2-3,-1 6 5,-3-5-1,2 5 1,-6 7-2,5-13 3,-5 13 0,7-10 1,-7 10-3,0 0-4,4-11 0,-4 11-1,0 0-2,0 0 2,0 0 0,0 0-2,0 0 3,0 0 3,0 0-1,0 0 3,0 0-3,0 0 3,0 0 0,-26 28 1,19-22 2,-3 0-4,0 2 4,0-2 1,-4 1 0,-1 0-1,-1 1-1,1-2 2,-2 0-4,-2-1 1,0-2-7,2-2 6,0 3-1,0-1-3,-2-3-3,0-3 10,1 3-3,2 0-1,-3-5 1,2 3 2,2-3 1,0 4 0,1-3 0,14 4-1,-22-11-4,13 7 10,-1-1-7,10 5 4,-15-11-4,8 3 0,2-4-5,-2 2 4,7 10-3,0-31 6,5 12-9,2 3-3,1-4-4,8-7 2,-3 6 3,3 3 1,-4 1-1,3 0 2,0 1-2,4 4 6,-4-2-4,-1 4 3,2-2-2,-1 4 5,-7 0-4,6 3 0,-2-1 1,-3 1-2,-9 5 5,25-4-2,-25 4-3,24 1 6,-10 2-1,-4 1-3,-10-4 2,22 7 3,-13-2-1,3-1-1,-4 4-2,3 0-1,-11-8 3,8 8-2,-8-8 1,7 9-1,-7-9 2,5 12 0,-5-12-5,0 0 4,-5 15 0,5-15-3,-10 12-8,10-12 10,-9 4-9,9-4 4,-10 6-6,10-6 1,0 0-7,-17 0-4,17 0-9,0 0 2,0 0-2,-16-18-8,16 18-8,-6-17 1,6 17-10,-2-19-16,2 19-17,0 0-24,-9-24-27,6 12-45,3 12-154,0 0-373,-15-15 165</inkml:trace>
        </inkml:traceGroup>
      </inkml:traceGroup>
    </inkml:traceGroup>
  </inkml:traceGroup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1:20.9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8028C53-AD2F-4901-BCF1-22AD2B0F5CF7}" emma:medium="tactile" emma:mode="ink">
          <msink:context xmlns:msink="http://schemas.microsoft.com/ink/2010/main" type="writingRegion" rotatedBoundingBox="8680,16523 9451,16523 9451,16990 8680,16990"/>
        </emma:interpretation>
      </emma:emma>
    </inkml:annotationXML>
    <inkml:traceGroup>
      <inkml:annotationXML>
        <emma:emma xmlns:emma="http://www.w3.org/2003/04/emma" version="1.0">
          <emma:interpretation id="{474C66CA-E020-475D-BCB1-7D8FE023BE4F}" emma:medium="tactile" emma:mode="ink">
            <msink:context xmlns:msink="http://schemas.microsoft.com/ink/2010/main" type="paragraph" rotatedBoundingBox="8680,16523 9451,16523 9451,16990 8680,169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461AD7-65C0-4685-95D0-5E153D2BCFF1}" emma:medium="tactile" emma:mode="ink">
              <msink:context xmlns:msink="http://schemas.microsoft.com/ink/2010/main" type="line" rotatedBoundingBox="8680,16523 9451,16523 9451,16990 8680,16990"/>
            </emma:interpretation>
          </emma:emma>
        </inkml:annotationXML>
        <inkml:traceGroup>
          <inkml:annotationXML>
            <emma:emma xmlns:emma="http://www.w3.org/2003/04/emma" version="1.0">
              <emma:interpretation id="{4A8BD641-B888-4670-8B6E-CC4DA53DE9C2}" emma:medium="tactile" emma:mode="ink">
                <msink:context xmlns:msink="http://schemas.microsoft.com/ink/2010/main" type="inkWord" rotatedBoundingBox="8680,16523 9451,16523 9451,16990 8680,16990">
                  <msink:destinationLink direction="with" ref="{0D79E14F-0698-4E67-AEBE-48D227C72F92}"/>
                  <msink:destinationLink direction="with" ref="{28C82A97-5298-4F8D-AF61-C6DEBB394C37}"/>
                </msink:context>
              </emma:interpretation>
              <emma:one-of disjunction-type="recognition" id="oneOf0">
                <emma:interpretation id="interp0" emma:lang="en-IN" emma:confidence="0">
                  <emma:literal>c</emma:literal>
                </emma:interpretation>
                <emma:interpretation id="interp1" emma:lang="en-IN" emma:confidence="0">
                  <emma:literal>C</emma:literal>
                </emma:interpretation>
                <emma:interpretation id="interp2" emma:lang="en-IN" emma:confidence="0">
                  <emma:literal>a</emma:literal>
                </emma:interpretation>
                <emma:interpretation id="interp3" emma:lang="en-IN" emma:confidence="0">
                  <emma:literal>e</emma:literal>
                </emma:interpretation>
                <emma:interpretation id="interp4" emma:lang="en-IN" emma:confidence="0">
                  <emma:literal>o</emma:literal>
                </emma:interpretation>
              </emma:one-of>
            </emma:emma>
          </inkml:annotationXML>
          <inkml:trace contextRef="#ctx0" brushRef="#br0">-1919 2825 21,'3'-15'217,"-3"15"-6,5-13-12,-1 5-8,-4 8-11,0-16-3,0 16-8,3-15-7,-3 15-4,2-13-9,-2 13-13,0 0-12,-12-15-8,12 15-12,-10-5-11,10 5-11,-16-3-26,16 3-3,0 0-7,-31 8-7,14 4-3,-1 1-5,-5 7-1,-1 2-2,1-1-7,0 2 4,-2 12-5,-1 2-1,11-8 3,3-2 0,-4-3-3,4 4 4,4 0-4,1-3 4,5-6-3,4 1-1,5 0 1,1-5 7,9-1 0,4 0-2,6-1-3,9-13 0,21 0-4,-3-13-7,3-7-25,2 0-32,1-7-42,17-7-51,0-8-60,-4 1-52,-25 16-166,-4-12-450,3 4 200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6:53.791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7C18926-F291-4C6F-9184-DCE4E5C22CAD}" emma:medium="tactile" emma:mode="ink">
          <msink:context xmlns:msink="http://schemas.microsoft.com/ink/2010/main" type="writingRegion" rotatedBoundingBox="2545,6202 8954,5784 9126,8432 2718,8849"/>
        </emma:interpretation>
      </emma:emma>
    </inkml:annotationXML>
    <inkml:traceGroup>
      <inkml:annotationXML>
        <emma:emma xmlns:emma="http://www.w3.org/2003/04/emma" version="1.0">
          <emma:interpretation id="{A01AA622-E936-4A48-837A-9BEF6C8A77B0}" emma:medium="tactile" emma:mode="ink">
            <msink:context xmlns:msink="http://schemas.microsoft.com/ink/2010/main" type="paragraph" rotatedBoundingBox="2544,6205 8788,5780 8871,7008 2628,74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11CEAA-BF60-4F8F-A458-BDC30EFEF013}" emma:medium="tactile" emma:mode="ink">
              <msink:context xmlns:msink="http://schemas.microsoft.com/ink/2010/main" type="inkBullet" rotatedBoundingBox="2555,6361 3048,6328 3092,6978 2599,7011"/>
            </emma:interpretation>
          </emma:emma>
        </inkml:annotationXML>
        <inkml:trace contextRef="#ctx0" brushRef="#br0">-1762 201 22,'-2'-3'158,"2"3"-8,0 0-13,-4-3-12,4 3-6,0 0-2,0 0-11,-5-3-9,5 3-8,0 0-7,0 0-8,0 0-7,0 0-10,0 0-2,0 0-3,-11 7-7,7-5-6,4-2-7,-5 8 0,-1-2-4,1-1-2,1 1-1,-1 0 1,2 1-7,-1 0-2,0 1-2,-1 1 1,1 0-4,0 2 1,0-2-4,-2 2 0,1 0 0,2-1-2,-2 0 3,5 2-5,-4-3 4,3 2 2,-3-2-4,3 1 1,0 1 0,1-1-5,0 3 1,0-4 1,0 3 3,1-1-1,0 0-2,1-1 3,0 3-5,1 0 9,-1-1-2,1 1 6,-2 1-7,1-2 2,1 1 0,1-3-4,-2 3 5,3-2-2,0-1-1,-1 2 0,0-3 1,3 0 4,-1 0-4,3 0 3,-2 2 2,2-5 2,2 1 4,-2 2-6,-2-4 1,5 2 7,-1-2 2,-5-2-2,6 0-2,0-2 4,0 3-1,-2-3-2,2 2 0,0-1 3,-3-2-6,-1 0 1,5-2-5,0 2 3,-3-3 0,0 0 1,3-2-3,-3 3-1,3-3 0,-3-4 6,5 4 0,-5-5-1,8-2 5,-3-2-6,-1 1 1,-4-2 5,3 0-6,0-1 9,-3 4 2,0-3 12,2-3 11,-9 5-8,6-3-1,-4-4-5,-2 3-5,0 2-1,0 2 0,-3-2-5,-2 2-3,2-7-2,-3 3-3,0-1 0,-2 0-1,3 3 0,-2 2 0,-2-4 1,-2 0-8,1-1 3,-3 2-1,0 0 2,-1 1-8,-2-1 4,2-1-5,0 3 3,0 3-5,1-1-1,-4 2 1,4-2-2,-6 1 1,6 2 1,-4 1-2,3 1 0,-1 0-4,-1 4-1,2-3 0,1 3-2,-4-1 1,1 3-4,1-2-5,-1 3-5,-2 3-6,4 2-10,-4 1-16,-4 3-11,3 3-18,-3 1-26,-2 7-24,2 3-22,2 0-49,-3 1-235,3-1-468,-1 0 208</inkml:trace>
        <inkml:trace contextRef="#ctx0" brushRef="#br0" timeOffset="-855.566">-1577 214 146,'0'0'183,"-2"-4"-3,2 4-7,0 0-5,0 0-9,-1-4-10,1 4-7,0 0-4,0 0-8,0 0-8,-4-5-8,4 5-4,0 0-11,0 0-6,0 0-9,0 0-8,0 0-11,0 0 1,0 0-8,0 0-3,0 0-8,0 0-2,0 0-6,0 0-3,0 0-3,-6 11 0,6-11-4,-1 9-4,1-1-1,-3-1-3,2 4-4,-2-2 3,1 2-5,1-1-2,0 3 1,-1-3 0,2-2-4,-2 1-2,1 2-1,2 0 1,-1 0 2,4-2-2,-3 3-1,-1-2 1,0-3-5,1 4-2,-1-2-5,0 2-14,0-4-34,-1 2-31,1-2-33,-1 4-34,2-4-47,-2 0-201,-1 1-431,2-3 191</inkml:trace>
        <inkml:trace contextRef="#ctx0" brushRef="#br0" timeOffset="-1366.7103">-1587 251 160,'-4'-6'161,"1"2"-12,2 1-14,1 3-3,0-7-5,-3 5-9,3 2 1,0 0-8,-3-4-11,3 4-5,0 0-10,-3-5-9,3 5-9,0 0-7,0 0-3,0 0-5,-3-2-7,3 2-2,0 0-2,0 0-4,0 0-3,0 0-1,0 0-3,0 0 3,0 0-5,0 0 3,0 0-1,0 0-2,0 0 0,-3-4-1,3 4-3,0 0 0,0 0-1,0 0-3,0 0-6,0 0 0,0 0-4,0 0-14,0 0-42,0 0-43,0 0-46,0 0-73,0 0-113,-6 12-346,5-9 154</inkml:trace>
      </inkml:traceGroup>
      <inkml:traceGroup>
        <inkml:annotationXML>
          <emma:emma xmlns:emma="http://www.w3.org/2003/04/emma" version="1.0">
            <emma:interpretation id="{4036B440-92A3-4B68-95BB-C98C1D052D13}" emma:medium="tactile" emma:mode="ink">
              <msink:context xmlns:msink="http://schemas.microsoft.com/ink/2010/main" type="line" rotatedBoundingBox="3626,6132 8788,5780 8871,7008 3709,7359"/>
            </emma:interpretation>
          </emma:emma>
        </inkml:annotationXML>
        <inkml:traceGroup>
          <inkml:annotationXML>
            <emma:emma xmlns:emma="http://www.w3.org/2003/04/emma" version="1.0">
              <emma:interpretation id="{2F2F689A-8CA6-4D51-9791-6B68C7738F18}" emma:medium="tactile" emma:mode="ink">
                <msink:context xmlns:msink="http://schemas.microsoft.com/ink/2010/main" type="inkWord" rotatedBoundingBox="3626,6132 4612,6065 4651,6644 3665,6711"/>
              </emma:interpretation>
            </emma:emma>
          </inkml:annotationXML>
          <inkml:trace contextRef="#ctx0" brushRef="#br0" timeOffset="950.427">-821 71 16,'1'-11'237,"7"-3"-12,-2-2-5,3 0-12,1-3-18,0 3-12,1-3-13,0 3-15,1-1-11,0 2-9,-3 3-15,2 1-11,-3 2-11,2-1-9,0 1-7,1 3-7,-1 2-8,2-2-12,0 4-18,-1 1-46,3 2-31,1 1-32,0 4-55,-3 4-86,2-2-126,2 6-372,-2-1 165</inkml:trace>
          <inkml:trace contextRef="#ctx0" brushRef="#br0" timeOffset="725.4663">-616 55 162,'-6'-4'237,"1"-1"-17,0 1-7,-1 2-14,1-3-18,-2 4-15,2-2-11,5 3-15,-9-3-10,4 1-12,5 2-12,-6-1-13,6 1-10,0 0-6,-8 6-6,5 4-7,-1 2-6,1 4-7,-2 3-5,4 0-4,0 0-4,0 1-3,1 0-3,-2-1-4,2 1-2,-2 0-1,4 0-6,0-2-1,-2 2-1,1 0 0,1-2-5,1 0-7,-3-2-27,0-1-49,-3-3-34,3 1-45,3-2-51,-6-2-189,1-2-421,1 0 186</inkml:trace>
          <inkml:trace contextRef="#ctx0" brushRef="#br0" timeOffset="1186.0527">-316 314 2504,'-2'1'27,"2"-1"12,-1 2 15,1-2-9,0 0 13,0 0 16,0 0 11,0 0 3,0 0-5,-13-9-7,13 6-2,0 3-5,-5-8-12,5 6-4,-1-2-10,1 4-1,-4-5-7,4 5 0,0 0-10,-1-5-16,1 5-42,0 0-37,0-5-49,0 5-35,0 0-38,0 0-30,0 0-243,0 0-502,0 0 222</inkml:trace>
          <inkml:trace contextRef="#ctx0" brushRef="#br0" timeOffset="1429.0909">-223 166 65,'-4'-12'317,"0"4"-5,0-4-18,3 4-21,-3-3-19,2 5-10,2-1-24,0-1-22,2 2-21,1 0-16,-2 1-16,-1 1-18,1 0-13,-1 4-13,3-5-9,-3 5-11,7-2-8,-7 2-5,15 8-5,-5 0-10,6 3-7,-1 4-22,0-1-38,0 2-35,0 1-36,2 6-51,-3-5-44,6 2-60,-6-3-227,1-5-505,0 1 223</inkml:trace>
          <inkml:trace contextRef="#ctx0" brushRef="#br0" timeOffset="1600.276">167 34 286,'-6'-6'286,"1"-3"-19,0-1-25,0 5-25,4 2-20,-4 2-22,5 1-15,-10 4-19,2 7-12,-3 7-14,-4 7-13,0 6-14,0 4-30,-1 0-57,3 0-71,3 0-78,-3-3-227,5 6-406,2-5 181</inkml:trace>
        </inkml:traceGroup>
        <inkml:traceGroup>
          <inkml:annotationXML>
            <emma:emma xmlns:emma="http://www.w3.org/2003/04/emma" version="1.0">
              <emma:interpretation id="{4AE991B6-1295-480A-9A75-0BB05F91F905}" emma:medium="tactile" emma:mode="ink">
                <msink:context xmlns:msink="http://schemas.microsoft.com/ink/2010/main" type="inkWord" rotatedBoundingBox="5628,6228 6639,6159 6707,7155 5695,7224"/>
              </emma:interpretation>
            </emma:emma>
          </inkml:annotationXML>
          <inkml:trace contextRef="#ctx0" brushRef="#br0" timeOffset="18007.9158">1490 64 94,'-16'-2'179,"2"2"-25,0 2-10,-1-1-14,3 2-16,1 2-11,-3 0-4,4 6-11,-5 1-11,3 5-5,-1-1-9,1 12-3,-2-1-4,3 2-4,2 3-7,4 5-4,2 4 1,1 11-7,2-1 0,0 2-2,2 0 2,5-3-6,-2 1-5,1-14-4,4-1 5,4 4-8,1-5 1,1-3-4,4-3 8,5-3 7,2-5 24,8-4 11,1-8 12,4-4-1,18-7 3,0-7-4,0-9 2,1-4-2,-6-1-5,7-10-4,-4-2-3,-4-4-4,-5-2 0,-4-3-7,-11-4-3,-1-3-3,-7-4-5,-8-4-6,-6-3-6,-6-3-4,-8 1 0,-5 4-2,-8 3-4,-9 8 4,-10 8-4,-8 5-2,-7 5-6,-12 9 2,-2 2-7,-6 9-1,-32 3-4,33 8 3,-1 8-12,4 1 1,3 6-5,6 2-3,8 11-25,14-3-28,1 14-38,5 5-32,12 10-37,5 6-63,3 5-168,9 26-440,7 0 195</inkml:trace>
          <inkml:trace contextRef="#ctx0" brushRef="#br0" timeOffset="17583.2178">1622 315 100,'0'-3'219,"0"3"-10,1-7-8,-1 7-10,0-5-14,0 5-17,0 0-17,0-4-12,0 4-10,0 0-14,0 0-15,0-4-8,0 4-12,0 0-6,0 0-11,0 0 1,0 0-5,0 0-7,3 13-3,-3-6-2,2-2-5,1 2-3,-1 5-3,2-2-3,1-1-1,-3 0-3,-1-2 0,1-3-2,-1 2-7,-1-1 1,4-1-3,-2-1-3,0 0 1,-2-3-5,0 0 1,6 4-4,-6-4-6,6 0 3,-6 0 2,5-8-3,5-2-1,-2 3 1,0-3 1,2 0-4,0-6 6,-1 5 1,-1 0-1,1 2-1,-4 0-4,1 2 5,-3 1 1,2 0-2,-1 1 5,-1 1-2,-2 1 3,-1 3-5,4-2 5,-4 2-1,0 0 3,5 10 0,-5 2 0,0 1 1,-2 6 1,4 1-4,-4 10-3,4-3 3,-4 0-2,2-6-21,2 1-43,-2 0-36,5 6-40,-4-9-64,1-6-150,-2-1-382,0-2 169</inkml:trace>
        </inkml:traceGroup>
        <inkml:traceGroup>
          <inkml:annotationXML>
            <emma:emma xmlns:emma="http://www.w3.org/2003/04/emma" version="1.0">
              <emma:interpretation id="{AEE78FB5-5CA8-4304-B72A-F44D4C0AB029}" emma:medium="tactile" emma:mode="ink">
                <msink:context xmlns:msink="http://schemas.microsoft.com/ink/2010/main" type="inkWord" rotatedBoundingBox="7397,5992 8796,5896 8831,6413 7433,6509"/>
              </emma:interpretation>
            </emma:emma>
          </inkml:annotationXML>
          <inkml:trace contextRef="#ctx0" brushRef="#br0" timeOffset="19635.0006">3802-68 149,'-10'1'293,"4"0"-15,-2 1-18,2-1-18,6-1-22,0 0-19,-10 0-25,10 0-14,0 0-22,0 0-16,-5 2-13,5-2-10,0 0-15,0 0-17,0 4-55,0-4-55,9 6-52,-3-2-48,3 4-78,-3-3-137,3-1-384,-2 1 170</inkml:trace>
          <inkml:trace contextRef="#ctx0" brushRef="#br0" timeOffset="19873.0097">3915-34 242,'0'-6'255,"0"0"-11,-2-2-17,2 3-22,0-2-20,0 1-15,2-1-17,0 0-11,-1 2-11,1-1-13,-1 2-9,1 1-7,-2 3-10,1-6-11,0 4-10,-1 2-8,0 0-7,5-3-3,-5 3-8,0 0-5,10 9-3,-5-2-7,5 2 2,0 6-5,1 1-7,0 3-14,3 0-32,-4-1-40,5 0-36,0 5-39,-1-6-36,-2 2-227,-1-3-438,0-2 193</inkml:trace>
          <inkml:trace contextRef="#ctx0" brushRef="#br0" timeOffset="20052.0773">4342-267 113,'-5'-13'297,"0"4"-29,4 1-22,-4 2-18,4 0-23,-3 1-24,1 3-19,3 2-15,0 0-15,-17 20-11,5 5-15,-6 9-5,-3 18-20,-4 6-44,-10 28-90,14-35-83,-1 7-237,4-8-404,8-13 179</inkml:trace>
          <inkml:trace contextRef="#ctx0" brushRef="#br0" timeOffset="19456.8754">2951-96 1,'-1'-5'207,"-1"0"-6,2-1-11,2 1-18,0-2-17,3 0-14,4 1-13,2-4-9,4 0-10,2-2-14,9-4-7,3 3-11,1-2-11,1 2-4,0 1-3,4-1-12,-4 2-27,5 2-48,-6 2-39,9 0-55,-18 5-165,11-4-311,-1 5 138</inkml:trace>
          <inkml:trace contextRef="#ctx0" brushRef="#br0" timeOffset="19206.041">3344-206 64,'-7'-18'221,"-1"8"1,2-2-5,0 1-15,-3 1-16,3 0-17,-3 2-7,5 2-15,1 1-11,0 0-18,-2 1-10,1 2-6,4 2-22,0 0 1,-6 9-10,5-2-6,-2 7-6,1 3-7,2 3-6,0 0-2,0 3-6,0 5-3,0 0-3,2-6-3,2 0-3,1-1-5,0 5-7,0-4-23,0 0-53,-1-1-44,2-1-50,-3-1-71,-2-2-138,-1-3-395,0-1 175</inkml:trace>
        </inkml:traceGroup>
      </inkml:traceGroup>
    </inkml:traceGroup>
    <inkml:traceGroup>
      <inkml:annotationXML>
        <emma:emma xmlns:emma="http://www.w3.org/2003/04/emma" version="1.0">
          <emma:interpretation id="{0852D10B-96B7-4D5C-A289-ECF6619C3900}" emma:medium="tactile" emma:mode="ink">
            <msink:context xmlns:msink="http://schemas.microsoft.com/ink/2010/main" type="paragraph" rotatedBoundingBox="2736,8084 9077,7671 9126,8432 2786,8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673FB8-534E-4434-8021-2DA693FF81AA}" emma:medium="tactile" emma:mode="ink">
              <msink:context xmlns:msink="http://schemas.microsoft.com/ink/2010/main" type="line" rotatedBoundingBox="2736,8084 9077,7671 9126,8432 2786,8845"/>
            </emma:interpretation>
          </emma:emma>
        </inkml:annotationXML>
        <inkml:traceGroup>
          <inkml:annotationXML>
            <emma:emma xmlns:emma="http://www.w3.org/2003/04/emma" version="1.0">
              <emma:interpretation id="{626903EB-69F9-4711-83B4-2F798A24A5C8}" emma:medium="tactile" emma:mode="ink">
                <msink:context xmlns:msink="http://schemas.microsoft.com/ink/2010/main" type="inkWord" rotatedBoundingBox="2736,8084 4904,7943 4950,8651 2782,8792"/>
              </emma:interpretation>
            </emma:emma>
          </inkml:annotationXML>
          <inkml:trace contextRef="#ctx0" brushRef="#br0" timeOffset="24470.6534">-1310 1835 137,'-6'-4'179,"2"-3"-14,-1 3-10,-1-1-8,-1 0 2,4 0-15,-6 0-13,3 2-15,-1-1-5,-1 2-3,-3-1-12,-1 3-9,2 0-2,-5 3-6,1 2-12,-6 3-2,5 0-4,-1 4-8,-4-1-8,5 0-1,1 1-4,3-2 1,1 0-7,4 1-4,-3 0-2,3 2-1,1-1-4,0-4-4,-1 5 1,5-5 1,1 0-5,0 1 3,0-2-1,5 2-5,-3-2 0,3 2-3,0 2 4,1-2-1,3 2 2,0-2-2,2 2 3,-4 0-2,3-2-2,-1 3-2,1 0 4,1-3-6,-1 2 3,-2-1-2,-2 1 0,-1-2 4,1-2-3,-1 0 3,-1-1-1,-3 1 4,1 1 3,-2-3-1,0 4-2,-3-2 1,-2 4 1,-9 1-4,-1 1 3,-6 0-4,2-1 0,-2 3 3,1-7-3,-1 0 1,-1-1 0,4-2-1,5-5-1,1 4-2,0-2-15,5 0-37,-1-1-46,8-1-37,-10-5-44,8 1-142,-2-1-348,8-9 154</inkml:trace>
          <inkml:trace contextRef="#ctx0" brushRef="#br0" timeOffset="25790.0461">-1335 2170 161,'0'0'238,"-3"-6"-17,3 6-19,0 0-22,0 0-22,0-6-17,0 6-19,4-5-10,4 2-12,-1-5-9,11-2-10,-1-1-6,13-3-11,5 1-2,1-2-6,4 1-7,1-1-6,-1 2-3,0 1-4,2 0-7,-1 1-7,-6 1-2,0-1-1,-3 3-2,-12 2-1,-5 4-1,-3-2-1,1 3 3,-7-3 3,0 2 4,-2 1 0,2 0-3,-6 1 6,0 0 1,0 0-1,0 0-3,0 0 0,0 0-3,-21-3-2,21 3 0,-10 3-6,6-1 0,-2 4-2,0-1 0,-3 3-3,3 1 0,1 1-3,-3-1-1,4 0-1,-3 2-2,1-1 0,4 0-3,-1-1 1,3-1 1,-4 0-2,3-3 1,1 3 0,0-4-2,0 1 5,-2 1-3,2-6 2,-2 5-5,2-5 2,0 3-2,0-3 3,0 0-5,0 0-1,0 0 4,4 4-6,-4-4 0,0 0-2,0 0 2,8-9-1,-6 2-1,3 0 0,1 1 2,-2-5 1,1 2 0,0 2 2,-3-2 1,1 1 2,-3 0 3,5 0 0,-4 1 2,-1 2 7,5 1 10,-5-3 4,0 2 1,1-1-1,-1 3 6,0 3-1,0-7-2,0 7-1,0-6-2,3 4-3,-3 2-6,0 0-1,0 0-4,0 0-1,0 0-2,0 0 1,7 11 0,-2-4 1,-1 2-2,2 0-1,2 3-1,-1 0 3,1-1-3,3 3 1,-2-3-2,2 2 0,-1-2 0,3 3-3,-3-6 2,0 2-1,5-6 0,-2 3-2,0-3 2,7-1-3,-5-1 1,5-1 0,0-4 1,0-2-3,1-2 0,0 1-4,2-4-3,-5 2-7,1-4-11,0 2 0,-2-5-3,-1 0-1,-6 1-1,5-1 4,-9 4 5,3 0 0,-4 0 5,-4-1 0,-1 1 1,0 3 3,-1-1 3,-4 1 4,-4 0-1,3 1 2,0 2-4,2 1 7,-3 2 0,-1-3-1,2 3-1,2 0 4,4 2 1,0 0-1,-15 3-4,10 3 0,2-2 4,-4 1-2,3 4-1,1-4 3,-1 6-1,2-2 0,0 0-2,2 1 7,0 0-8,0-1 7,0 0-6,0-3 4,2 3 1,3-3-2,-5 0 0,1 2-1,0-3 0,3 1-6,0-2 3,-2-1 0,3 0 2,-5-3-1,8 1 0,-8-1 2,0 0-4,10-4 5,-7 1-1,1-1 1,0 0-2,-2 0 5,2 1 2,-2-3-1,2-1 1,1 1 4,-1-1 2,0 2 18,-2-2 12,3 3 9,-4 0-1,2-1 5,-2 1-5,-1 4-7,1-7-4,-1 7-5,4-3-4,-4 3-1,0 0-8,0 0 3,0 0 0,1 11-4,4-3 3,-5 5-1,0 6-5,2 2 0,0 1 0,-2 7-2,-2-1-2,0 3-1,1 0-3,1-2 5,-5 4 1,1-14-5,3 9-2,-4-7 0,1-1 3,3-1 0,-4-3-4,1-2 4,3-4-5,-5 0-1,3-3 4,1 0 4,-2 0 0,-2-3-1,3 0-1,-3-3-2,1 0 2,5-1-3,0 0 1,-18-4 2,12-1-5,-3-1 0,3 1-2,-2-5-2,2 0-1,-2-6-4,3 6-16,2-2-27,-1-1-45,1-6-44,6-1-52,1 3-68,-1-2-157,10-1-451,-5 1 200</inkml:trace>
          <inkml:trace contextRef="#ctx0" brushRef="#br0" timeOffset="24706.366">-1124 1900 2869,'7'-8'-6,"1"-3"23,-4 3 89,-1 3-4,1-2 4,-2 2-5,2 0-1,-2 0-8,0 3-9,-2 2-10,2-4-4,-2 4-4,0-4-10,0 4-5,0 0-5,0 0-7,0 0-1,0 0-5,-2 19-1,-2-3-6,0 5-4,-2-1 0,2 1-2,-6 6 0,5-6-8,5 0 2,-3 0-22,0 7-31,0-8-36,1 3-43,2-4-47,-4 3-59,4-4-53,0 1-270,-2-2-591,-2-3 261</inkml:trace>
          <inkml:trace contextRef="#ctx0" brushRef="#br0" timeOffset="26162.2437">-3 1990 61,'20'-4'155,"-20"4"-11,7-4-11,-2 2-9,-1-1-4,0-2-10,-1 0-6,2 1-8,-1-3-10,-1 3-6,0-6-12,-2 0-1,1-1-10,-1 3-4,-2-4-3,1 3-2,-2-1-8,1 0 2,-2-1-11,-1 3 1,-1 1 8,0 1 4,2 2 1,1 0 1,-1 0-5,3 4 0,-6-3-4,6 3-5,0 0-2,-21 11-4,12-1-3,-4 6-2,-1 0-6,3 2 2,1 1 0,-1-1 0,3 1-6,-2-5 0,6 0-2,2-1 2,2-3-2,2 3-2,2-4-3,1 2 2,4-4-1,1 3-2,2-2 3,2 1-4,3-5-33,5 1-58,-1-5-69,0 2-176,2-4-360,2 0 159</inkml:trace>
          <inkml:trace contextRef="#ctx0" brushRef="#br0" timeOffset="26360.2093">451 1801 128,'0'-6'353,"-2"-2"-23,-1 2-24,3 0-33,0-1-17,-5 3-20,5 0-18,0 4-22,-1-6-21,1 6-15,-3-3-18,3 3-12,0 0-12,-7 17-17,2 3-8,0 9-11,-3 2-10,7 1-22,-4 3-43,0 1-43,4-1-54,2 4-68,9-2-83,-9 0-243,8 2-524,5 14 232</inkml:trace>
        </inkml:traceGroup>
        <inkml:traceGroup>
          <inkml:annotationXML>
            <emma:emma xmlns:emma="http://www.w3.org/2003/04/emma" version="1.0">
              <emma:interpretation id="{C824E289-2568-44B1-9E61-79D739F9F73B}" emma:medium="tactile" emma:mode="ink">
                <msink:context xmlns:msink="http://schemas.microsoft.com/ink/2010/main" type="inkWord" rotatedBoundingBox="6570,7835 9077,7672 9126,8432 6619,8595"/>
              </emma:interpretation>
            </emma:emma>
          </inkml:annotationXML>
          <inkml:trace contextRef="#ctx0" brushRef="#br0" timeOffset="27268.4806">2321 1685 115,'-5'-6'174,"-6"2"-20,1-3-12,4 4-15,-3-3-6,0 2-10,3 3-20,1-1-6,-6 2-6,2 3-11,1 1-4,-1 2-14,-1 1 2,2 1-7,1 3-2,1-1-6,0 1-2,-2 3-7,3 0 1,0 1-4,0-2 0,4 1-7,0-1-5,1-1-2,2-2 0,2 2 0,2-1-2,3-3-6,1 1 6,0 0-4,1-2 0,0 2-1,3 1-4,-2-5 4,2 2 2,-2 1-5,1-4 7,-2 2-5,-6 1 1,1-3 1,2-1 0,-6 1 5,3-1 6,-2 0 7,-1 0 4,-2-3 1,4 5 0,-8 1-7,-1-1-3,-5 2-1,-1 2 3,-4-1-8,1-1 0,-2-1 2,1-1-6,-5 0-6,6-3-24,1 0-29,-1-1-7,1-1-18,4 0-28,2-1-44,-1-2-124,1-1-295,4-4 130</inkml:trace>
          <inkml:trace contextRef="#ctx0" brushRef="#br0" timeOffset="28613.0191">2398 1839 109,'-1'-3'200,"1"3"-23,0 0-14,4-11-19,3 7-11,6-1-16,-2 0-9,4-2-11,5 3-11,1-3-4,5 2-9,6-1-5,2 1-9,2-1-6,-4 2-13,-3 0 2,2-2 0,0 1-7,-1 1-2,0 0-11,-5 1 3,0-1-2,5 1-6,-8 0 3,-3-1-12,-2 3 4,-4-4 3,-1 4-2,-1 0 2,-6 1 2,5-2-5,-10 2-2,10 0 5,-5-1-2,-5 1 5,5-1 10,-5 1-1,0 0-3,9 0 1,-9 0-4,0 0 2,0 0-1,0 0-1,-3 6 2,2 0-5,-4-1-1,0 4-3,-2 0 3,-1 1-3,1 0-6,-1 0 1,-1-2-4,2 3 3,1 0-2,-2-2-3,2 0 4,2-1 2,1-2-5,0 4 5,1-4-4,-2 2 0,1-2-2,1-2-6,2 0 2,-2 0-2,2-4-1,-2 5-1,2-5 2,0 0-3,4 4-3,-4-4 4,5 0-1,-5 0 1,12-4 8,-4-1-8,1-1 3,3 0-5,-1-2 1,-1-1 0,3-4 4,-2 4-2,-5-2 3,4 1-4,-4-1 2,0 2 6,-2 4 1,1-2 0,-2 0 9,-2 1-1,-1 0 7,1 2 7,-1-1-3,4 1 2,-4 4 0,1-4-2,-1 4-7,0-7 1,0 7-3,0 0-4,0 0 0,0 0-2,0 0-3,0 0 4,0 0-4,9 17 0,-4-7-4,1-1-1,-2 2 3,3 1 0,1 0 0,-1 0-1,1-1 1,2-1 0,0 1-11,-2-2 5,3 1 1,1-4-1,-1 2 0,1-4-4,2 0 5,-3-2-1,7-2 0,-5-2-6,2 1 3,5-7-2,-1 1 2,-3-4 3,3 1-3,-3-2 2,-2-1 4,-1-1 0,0-1-6,-3 0 8,-3 4-3,0-2-1,-4-2 2,2 3 3,-1 2-3,-1-4 1,-1 2-1,0-1-2,-4 4 1,0-2 3,-1 4-1,2 1-3,-3 1-1,-1-1 8,0 2-3,0 1-1,-1 1-2,6 2 0,-14 1 0,7 0-1,-1 2-1,3 1 1,-1 0 1,1 1-8,1 1 6,0 1 1,2-1-1,2 4 0,-5 0 0,9 0-2,-3 3 1,0-2-7,3-2 8,1 1 0,1-2 2,0 3-6,2-4 7,-1 3-13,-2-4-2,5 1-2,-6-3 0,3 1-2,-2 0 2,0-4 6,0 2-4,-1-2 3,2 0 2,-6-1 1,8-6-1,-6-1 6,3 2-5,-2-2 5,2-1-3,-3-4 5,-1 7 11,3-4 10,2 1-5,-6-3 9,4 2 13,0 0 12,-2 3 8,3 1-2,-5-1-1,1 1-1,-1 1-5,0 4-4,3-5-3,-2 2 0,-1 3-8,0 0-3,0 0-2,0 0-1,0 0-1,-1 17-5,-2 0-1,-1 6 0,0 7-1,-2 5-4,-1-3 2,6 2-5,-4-5-1,5 3 4,-4-2-5,6-2-4,-2 1 3,2-9-1,3 2-3,-2-4 1,0 2-1,-1-1 1,4 0-4,-4-6 1,3 1 3,-1-3-4,2 2 4,-5-3-3,2-2-1,-1-3 3,1 0-4,-3 2 4,1-2-3,-2-2 2,1-3-3,0 0 5,-8 2-1,8-2-4,0 0-1,-16-5 3,8 1-7,-4-1 5,2-3-5,0 0-7,0-3-8,-2-2-1,3 1-4,1-4-5,-1 2-4,1-2-21,4-4-13,-3 2-29,6 1-23,2-2-26,3 0-20,-1 3-46,0-3-163,2 0-406,1 1 181</inkml:trace>
          <inkml:trace contextRef="#ctx0" brushRef="#br0" timeOffset="27489.2474">2570 1630 2111,'9'-8'6,"-3"-2"33,-1 1 78,-1 4-11,-2 0-12,2-2-16,-3 3-1,-1 0-3,0 0-8,0 4-4,3-7-11,-3 7-1,0 0-6,0 0-3,0 0-6,0 0-6,-4 16 2,0-3-9,2 5 1,-2 2-3,3 0 2,-2 11-4,1-1-2,-2 1-3,8-4-3,-4 1-16,0-1-39,0-6-38,1 1-43,-1-1-48,1-2-54,3-8-205,0 1-467,-2 0 207</inkml:trace>
          <inkml:trace contextRef="#ctx0" brushRef="#br0" timeOffset="29013.067">3829 1703 87,'4'-4'132,"0"0"-20,1-1-4,0-5-10,2 2-6,0-3-12,-3 2-2,0 3-9,2-4-8,-4 3 3,-1-4-11,1 0-1,-2 3 7,-2 0-8,-1-2 3,1 3-14,-4-1 0,0 3-9,-2 0 2,1 2-2,-1 0-2,1 2-2,-2-1-8,0 2 6,-1 4-5,-1 3-5,1-1 0,3 0 1,-1 5 1,1 2-5,-1-5 6,6 10-6,-1-4-1,3 4 4,0 0 0,0-5 0,5 4-3,0-3 8,5 0-4,5 2-1,-5-1-5,9-4 0,-2 0-4,1 0 4,3-3-17,0-1-40,1-4-44,2-2-186,2-5-300,-6 1 133</inkml:trace>
          <inkml:trace contextRef="#ctx0" brushRef="#br0" timeOffset="29349.3077">4316 1440 140,'2'-6'197,"0"4"-12,-1-2-11,3-2-17,-4 6-13,7-3-20,-3 0-13,0 1-9,-4 2-4,8 0-15,-8 0-6,10 2-6,-7 1-2,2 3 0,-3 2-12,2 0-3,-2 2-4,2 3-6,-3 0-3,1 0-8,-2 7 1,-2 0-6,1-1-4,-3-2-1,1 2-3,-2 2 2,-1-2-5,-1-1-3,2-1 4,-1 2 0,1-3-3,0-4-3,0 0 0,-1-1-1,1-1-2,0-3 0,5 0-2,-1 0-2,-1-1-1,2-2 5,2 1 1,-1-1 2,-1-4 1,15 1-4,-4-2 0,5 0-7,5-7-2,11 3-17,4-4-22,1-1-61,3-3-76,-3 0-177,3 2-381,-1-3 168</inkml:trace>
        </inkml:traceGroup>
      </inkml:traceGroup>
    </inkml:traceGroup>
  </inkml:traceGroup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4:01.9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9583720-0CD2-4B5C-9DD2-9F4E6D3BCE6D}" emma:medium="tactile" emma:mode="ink">
          <msink:context xmlns:msink="http://schemas.microsoft.com/ink/2010/main" type="inkDrawing" rotatedBoundingBox="8994,16538 17027,16468 17029,16660 8996,16730" shapeName="Other"/>
        </emma:interpretation>
      </emma:emma>
    </inkml:annotationXML>
    <inkml:trace contextRef="#ctx0" brushRef="#br0">0 63 19,'0'0'83,"0"0"-3,0 0-5,0 0-6,0 0-8,6-15-12,-6 15-3,0 0-2,0 0-5,0 0-10,12-5 7,-12 5-4,0 0 6,16-3-3,-16 3 1,17-2-16,-17 2 11,15-2 6,-15 2 2,0 0-3,24 0-12,-24 0 4,17 4-1,-5-3 0,-12-1-4,21 3-11,-11 1 13,0-3 1,-10-1-9,21 8-9,-11-4-1,2-4 7,-2 3-4,9 2 1,-9-2-5,2 1 2,7-3-9,1-1 11,3 7 1,6-12-8,1 3 4,1 2 9,0-3 3,1 3 4,-1 0-2,-2 0 0,-5 2-4,-2-2-4,0 3 0,-3 3-3,0-3-1,-2 1-5,-3 0 0,-1-3 3,3 7-7,-6-4 7,4-1-4,-1 5 3,3-3 1,-1 2-6,-3-6-1,2 0 17,1 4-20,2 0 8,2-5-3,3 3 3,-3-2-5,3-2-1,7 1 7,0 0-3,-7 0-3,2 0 3,-2 1-3,1-2 7,-5 6 4,1-5-9,0 1-2,-4 3-1,2-1 0,-5-1-3,2 1 1,-4 2 0,2 0-2,-1 0 5,6-3 10,-5 0-9,3 2 1,-1-4-6,-2 5 5,6-3 0,-6 1 0,7-5-1,3 2-4,0 0 11,-1-3-8,1 3 2,0-5-6,13 1 6,-5 1 2,-6 2 1,-2-3 1,-3 3-3,2 1 1,-1-3-8,-10 1 6,7 2-2,-3 2-2,-14-2 1,22 3 4,-11-3 3,-11 0-8,22 5 2,-10-4 2,-2 0-1,-10-1-4,24 5 4,-5-5 1,-4 5 1,-3-4-6,9 2 4,-1-3 2,-1 4 1,3-3 2,7 5-10,0-6 6,-7 1 3,0 1-6,2-2 2,5 0-2,-8 0 10,5 0-2,-4 0 0,2 0-4,-7 0-7,3 0 4,-1-2 7,0 1-7,-2-1 3,-2 2-12,-1-4 10,3 3-4,-17 1 9,31-2-1,-16 0 0,2-1-5,2 5 2,-4-5-6,2-1 0,4 4 6,-2-4 5,5 7-7,-2-6 2,7 1-4,0 1 10,2-4-9,-2 1 6,0 2-21,3-3 16,-1 2 4,-2 1-2,-2-1-1,6-2 0,-15 0-6,3 2 9,-4 3-6,4-4 0,-10 3 3,3 1 6,-14 0-9,24 0 6,-24 0-3,22 0 3,-22 0-6,19 1-2,-19-1 5,17 5 0,-8-5 4,1 7-4,-10-7 1,22 5 3,-1-3-2,-11 1 10,9-1-6,-1-1-6,1 2-3,-2-1 5,6 0 0,-6-2-2,5-2 0,2 2 2,-4 0-7,2-2 9,-3 2 1,2 2-2,-1-4 5,-3 2-6,-1 0-4,-3 2-4,4-7 9,-1 8-3,-16-3-1,27-3-1,-15 3 5,7-1-3,-4-1 9,1 0-12,1 2-15,3 0 21,-3-1 1,5-1-2,1 2 4,-1-5-6,5 1 2,6 1-2,-1-2 9,0 1-6,3 1 0,-3 2-3,1-4 1,2 5 6,-2 1-5,-2-4-6,-1 5 11,-1-2-11,0 1 1,-5 3 7,-1-8-6,0 4 5,0 4-6,-1-3 3,0 0-5,4-1 12,-1 2-5,-4-2-5,1-2 2,0 4 7,0-2-6,1 3 8,-1-2-2,0 3-3,2-4-2,-2 0 7,7-4 1,-10 4-14,3-1-8,-3-2 13,0 1 5,3 0-9,-5 2 12,3-5-14,-2 3 6,0-3 0,1 5-1,0-3-4,-2 2 5,0-4-3,4 3 0,-4 2 3,3-5 1,-1 0 1,3 2-2,0-5-3,1 6 6,-1-5-1,-5 5-5,7 1 7,-4-1-11,2 0 11,1 2-1,-5-3-9,3 3 4,-1-1 3,-1 1-3,2 0 3,-4 1-1,3 2-2,-1-1 4,2 0 2,-4-1 5,5 6-8,7-5 7,-9 0-6,3 1 7,-5-2-2,5 3-11,-3-1-1,2-3 7,0 0 1,-1 1-11,1-1 7,-3 4 2,3-4 4,-5 5-1,2-5-2,1 0-1,1 0 7,-2 0-9,0-4 0,-1 3 5,-2-3 4,2 8-7,0-3 3,-1-1 2,3 4-2,-3-2 0,0-2 6,5 1-9,-3 3 15,3-4-6,-3 4 2,3-4 0,2 4-2,-1-1-4,-1-2 9,2 3-5,5-3-6,-7 2 9,-2 0-7,-1-2 1,2-1 3,1 4-7,5-4 0,-6 1 10,3 1 0,-4-1-4,2 3-1,-3-4-1,2 1 3,-4-1-4,5-1-2,-2 2 1,-1-6 2,3 9 0,-1-3-7,1-1 12,-3 0-1,3 4-2,-3-8 1,0 4-1,3-1-1,-3 1 2,-1 1-2,-1-1 0,2 0 4,-2-1-6,-1 2-1,-4 3-2,-12-4 4,25 0 0,-9 0-3,-3-4-5,-13 4 6,29-1-1,-17-3 1,0 3 0,-12 1 0,22-2-7,-22 2 7,19-1-5,-7-3 3,-12 4 0,19-1-2,-19 1 3,19-3-2,-19 3 3,19-2-2,-7 1-3,-12 1 2,17-5-2,-7 4-1,-10 1 1,22 0 3,-22 0 0,21 0 1,-21 0-3,22 1 1,-12-2-3,-10 1 1,21 0 2,-21 0 0,20 0 0,-20 0 1,17 1-1,-17-1-3,17 0 7,-17 0 1,16 0-4,-16 0-1,13-3-1,-13 3 3,0 0-1,21-1-1,-21 1 3,12 3 0,-12-3-3,0 0-5,18 0 10,-18 0-2,0 0 1,23-3 0,-23 3-3,18-2 2,-18 2 1,21-5 2,-13 4-3,-8 1 0,18-5 1,-5 3-5,-13 2 8,16 0-5,-16 0 0,0 0 0,17 0 1,-17 0 0,0 0 0,15-4 1,-15 4 1,0 0-5,14-1 5,-14 1 0,0 0-1,0 0 2,17-4-2,-17 4-2,0 0 3,12-4-6,-12 4 7,0 0-4,0 0-2,0 0 2,0 0-3,0 0 2,0 0 4,17 1 0,-17-1-2,0 0 4,0 0-2,0 0 1,0 0-1,0 0 8,0 0-7,0 0 0,0 0 3,0 0-9,0 0 0,0 0-1,0 0 3,13-5 0,-13 5 1,0 0 6,14-3-7,-14 3-2,0 0 1,10-3-2,-10 3 0,0 0-1,21-1 5,-21 1-2,0 0 0,15-1-4,-15 1-1,0 0 3,10-7 1,-10 7 1,0 0-3,0 0-3,19 2 0,-19-2 4,0 0 1,9-5-6,-9 5 4,0 0 0,0 0 1,0 0-1,0 0-2,0 0 6,12-5-3,-12 5-1,0 0-3,0 0 3,0 0-1,0 0-3,0 0 6,0 0 1,0 0-5,0 0 1,0 0 0,0 0 3,0 0 0,0 0 1,0 0-5,0 0 6,0 0-6,0 0 2,0 0 3,0 0-7,15-1 6,-15 1-1,0 0-1,0 0-1,17-4-2,-17 4 2,0 0-1,12-1 1,-12 1-1,0 0 2,21 1-3,-21-1 3,0 0 3,15-1-4,-15 1 2,14-2-3,-14 2 4,0 0-4,17 0 2,-17 0-1,0 0 5,22 0-3,-22 0 3,14 0-7,-14 0 0,0 0 3,18-4-5,-18 4 1,14 4 4,-14-4 1,15 0-1,-15 0-5,16 0 7,-16 0-6,13 0 6,-13 0-1,16 0 3,-16 0-4,14 3 2,-14-3 1,11 0-9,-11 0 4,16 0 1,-16 0 2,0 0 1,15 4-2,-15-4 2,0 0-5,0 0 6,16 0-2,-16 0 2,0 0 0,0 0-3,0 0 9,18-4-11,-18 4-1,0 0 5,12-3-3,-12 3 1,16-5-1,-16 5 5,13-2-2,-13 2-4,16-6 5,-16 6-2,13-4-1,-13 4 2,0 0-2,17-1 4,-17 1-3,0 0 1,0 0-1,14-3 3,-14 3 1,0 0-7,0 0-2,0 0 7,0 0-3,0 0 1,0 0-6,0 0 7,10-4-4,-10 4 2,0 0 1,14-7-1,-14 7 0,0 0-5,19-3 4,-19 3 1,12-5-6,-12 5 2,13-1 4,-13 1-1,16-5-1,-16 5 2,0 0 1,17-6-3,-17 6 2,0 0 1,12-1-4,-12 1-1,0 0 6,10-4-2,-10 4 2,0 0 0,0 0-1,0 0-1,0 0-3,14-3 5,-14 3-2,0 0 3,0 0-6,0 0 1,17 0 0,-17 0 1,0 0 0,14-5 1,-14 5-5,0 0 5,15-3-2,-15 3 1,0 0-4,20 3 8,-20-3-5,16 4 6,-16-4 0,15 1-4,-15-1 1,15 2-6,-15-2 4,14 1 0,-14-1-1,10 5-2,-10-5 0,0 0-1,17 3-6,-17-3-2,0 0 1,0 0-2,12 1-1,-12-1 4,0 0-6,0 0 1,0 0-1,0 0-1,0 0-9,0 0-8,0 0-9,0 0-16,0 0-5,0 0-38,0 0-24,0 0-24,0 0-129,0 0-301,0 0 134</inkml:trace>
  </inkml:traceGroup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4:11.7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47BC3D5-9DBE-4E09-AF98-8604D5FFAF96}" emma:medium="tactile" emma:mode="ink">
          <msink:context xmlns:msink="http://schemas.microsoft.com/ink/2010/main" type="inkDrawing" rotatedBoundingBox="14758,15924 17102,16590 17086,16647 14742,15981" semanticType="callout" shapeName="Other">
            <msink:sourceLink direction="with" ref="{5211287B-61B0-4E8C-A46A-0E76D650F327}"/>
            <msink:sourceLink direction="with" ref="{1F11C754-2B74-4280-866B-A8F6FA5FD93A}"/>
          </msink:context>
        </emma:interpretation>
      </emma:emma>
    </inkml:annotationXML>
    <inkml:trace contextRef="#ctx0" brushRef="#br0">17 16 53,'0'0'97,"0"0"-2,0 0-2,0 0-4,0 0-12,-8-9-2,8 9-9,0 0-1,0 0 1,0 0-14,0 0-2,0 0-5,-9-7-7,9 7 4,0 0-12,0 0-5,0 0 3,0 0-5,0 0 6,0 0-8,0 0 1,0 0 2,0 0 7,0 0-10,0 0 0,0 0 3,0 0 0,0 0-2,0 0-2,0 0 0,0 0 2,0 0 3,0 0-2,0 0-5,38 12 1,-38-12-4,18 4 8,-6 0 3,-12-4 1,24 8-3,-10-5 1,0-2-4,1 4 2,-3 2 5,3-4-4,-1-2-4,0 3 3,4 1-1,1-2-2,-8 1 5,6 0-8,1 0 1,-1 0 2,1 0-5,0 0 0,1-1 1,0 2-2,0-4 1,1 2 1,-3 2-1,5-1 0,1-1-2,4 1-2,-8 0 7,3 1-6,-2 1-1,3 0 3,-5-3-2,3 4-6,-4-1 4,-2 0-5,2-1 3,-1 4 0,-1-2-2,2 1 1,-1-1-3,-1 1 5,2-1-5,-1-1 3,4 2 3,-1-1-5,1 3-3,2-3 8,6 4-6,-1 1 2,2-7-3,-10 7 1,3-6-3,-1 1 4,-3-1-5,-2 1 3,4-2 0,-3 0 0,2 2 2,-3-2-4,-5-2-1,1-2 3,2 5 1,-2-3-3,0 0 1,2 4 4,-14-7-2,24 3 3,-7-1 2,-2 1-2,2-2 4,-2 3-1,-1-2-1,5 3-4,-4 0 6,1-2-6,-4-2-1,3 6 2,-3-5-2,2 1 1,-14-3-1,24 3 1,-14 1-3,-2 1-3,6-2 4,-5 4 2,-9-7 0,22 5-2,-15-1-2,1 0 2,-8-4 0,14 8-2,-4-6-2,0 4 2,-10-6 4,19 5 0,-10-1-10,3 3 10,-4-4-7,7 0 4,-1 3-1,-4-2 1,2-1 2,-1 2-6,1-5 1,-2 5 3,-2 2 3,6-6-4,-5 6-2,1-3 3,-10-4-4,19 4 7,-9-4 0,2 4-3,0-3-1,-12-1 0,22 5 3,-10-3 0,-2-1-3,-10-1 0,27 4-2,-9-1 6,-3-3-5,2 4 0,2-4-7,-2-2 9,-2 8-2,6-2-3,-4-3 5,-4-2-4,5 4-4,-5 0 4,1-1 4,1 3-1,-3-5-2,0 3 1,-12-3 3,22 4 0,-11 0-5,1 0 1,-2 1 6,-10-5-6,15 5 3,-6-2-5,-1 0 5,-8-3-3,19 8 0,-19-8 0,12 4-1,0-3 8,-12-1 0,14 4-6,-14-4 5,12 0-5,-12 0 2,13 7-1,-13-7-3,9 4 1,-9-4-1,0 0 1,0 0 2,19-3-2,-19 3 0,0 0 2,11 7 5,-11-7-5,0 0-4,12 3 1,-12-3 3,11 6-6,-11-6 8,0 0-5,20 1 1,-20-1-1,10 0 4,-10 0 0,0 0-1,0 0 0,19 0-3,-19 0-21,0 0-16,9 3-45,-9-3-28,0 0-36,0 0-26,3 10-137,-3-10-338,0 0 150</inkml:trace>
  </inkml:traceGroup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8T08:24:13.1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6299A4F-E49F-43C9-97BE-A21F44E374D5}" emma:medium="tactile" emma:mode="ink">
          <msink:context xmlns:msink="http://schemas.microsoft.com/ink/2010/main" type="inkDrawing" rotatedBoundingBox="17232,16473 19608,15713 19644,15825 17268,16585" semanticType="callout" shapeName="Other">
            <msink:sourceLink direction="with" ref="{6CE13658-8AC2-4298-8729-5CB9B1D183CA}"/>
            <msink:sourceLink direction="with" ref="{5211287B-61B0-4E8C-A46A-0E76D650F327}"/>
          </msink:context>
        </emma:interpretation>
      </emma:emma>
    </inkml:annotationXML>
    <inkml:trace contextRef="#ctx0" brushRef="#br0">8 781 22,'-10'15'82,"10"-15"-15,0 0 5,0 0 3,0 0-8,0 0-4,0 0-7,0 0 17,0 0-19,0 0-2,0 0-3,0 0 8,0 0-7,0 0-1,0 0 3,0 0-4,0 0-7,0 0 8,0 0-3,0 0 1,0 0-5,0 0-3,0 0-1,0 0-3,0 0 0,0 0-16,0 0 2,0 0-2,0 0-7,0 0 7,0 0-4,0 0 3,0 0-2,37-15-3,-37 15 6,0 0-4,0 0-2,15-8 5,-15 8 7,0 0 1,12-4-7,-12 4-11,11-8 10,-11 8 1,12-8-1,-12 8-2,10-5-5,-10 5 2,12-7-4,-12 7-2,8-9 8,-8 9-6,16-8 2,-9 2-8,-7 6 9,10-6 2,-10 6-6,8-8 2,-8 8-6,12-7 7,-12 7 0,16-9-4,-16 9 3,10-8-4,-10 8 2,14-4 0,-14 4 2,15-9-2,-6 6-4,-1-5 3,-8 8-2,15-4-1,-15 4-1,21-7 4,-11 4-1,0-5 2,-10 8-3,17-6 0,-8 2 0,0-3 1,-9 7-2,20-8 1,-11 3 3,-1 0-3,4 0-2,-12 5 5,15-6-5,-6-1 5,-9 7-4,19-10-3,-7 3 5,3 3-5,-1-3 5,-2 2-7,1 2 2,-2-7 0,7 4 3,-7 3 3,2 0-5,-2-4 2,2 3 0,-13 4 2,22-7 1,-10 0 2,-1 2-3,2 2 3,-13 3 0,17-10-1,-6 7-5,-11 3-1,18-9 5,-7 6-2,-11 3-1,20-7-4,-10 4 5,-1-3 0,3 1 0,-4-2-2,-8 7 4,21-4-6,-11-2-3,-10 6 8,21-7-3,-13 3-1,-8 4-2,21-7-1,-11 5 2,0-1-1,-10 3 3,21-8-4,-9 8 1,-2-5-2,-10 5 6,20-6-5,-9 6-3,-11 0 5,17-8 1,-9 7-6,-8 1 4,19-7 0,-19 7-1,15-5 3,-4 0-1,-11 5-4,20-5 3,-10 0 4,-10 5-5,21-5 4,-13 4-2,-8 1 2,23-7-4,-15 5-2,-8 2 3,22-5 4,-13-1-7,-9 6 0,22-7 5,-10 5-5,-12 2 10,24-5-2,-14 2-6,2 2 0,0-4 1,-12 5-1,29-8 0,-15 4 4,3 1-2,-2-1 0,1-4 2,-3 5-2,-1 1 0,-12 2-2,26-3 1,-12-2 3,-2 3 0,6-4 4,-4 4-5,-4-3 2,-10 5-1,26-4 3,-12 1-1,-3-2-2,7 4-2,-3-6 4,-1 6 0,3-6-1,0 5 1,3 0 1,1-2-3,-6-1 1,4-2 0,-4 3-1,6-2 4,-4 3 1,2 0 2,-4-1-4,2-1-1,-3 2-2,1 1 4,-5-4-8,-10 6 6,24 0 2,-12-8-2,-2 4-5,6 0 4,3-2 0,-4 3-1,0-4 0,-4 3 4,6 0-3,-2-4-4,4 3 0,0-3 2,1 2-2,2 0 1,1-1 0,-6 3 2,3-4-4,-1 5 7,0-2-2,-2 2-5,-2-2 1,-1 1-1,-2 1 3,1 2 0,-13 1-1,23-7 0,-11 6 0,-12 1-2,17-4 3,-9 1-3,-8 3 3,17-1-2,-17 1 3,14-4 0,-14 4-5,17-1 1,-17 1-5,15-6 6,-4 5-4,-11 1 5,18-7-1,-9 2 0,-9 5 0,14-1-10,-14 1-11,0 0-17,0 0-12,15 0-17,-15 0-43,0 0-11,0 0-19,12-4-27,-12 4-111,0 0-300,0 0 133</inkml:trace>
  </inkml:traceGroup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0:55.2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360A515-1FF1-4079-9A52-6719F5F196E8}" emma:medium="tactile" emma:mode="ink">
          <msink:context xmlns:msink="http://schemas.microsoft.com/ink/2010/main" type="writingRegion" rotatedBoundingBox="2188,952 25287,461 25469,9022 2370,9513"/>
        </emma:interpretation>
      </emma:emma>
    </inkml:annotationXML>
    <inkml:traceGroup>
      <inkml:annotationXML>
        <emma:emma xmlns:emma="http://www.w3.org/2003/04/emma" version="1.0">
          <emma:interpretation id="{5FF9A886-9D70-4BE6-87CE-E8546DB99747}" emma:medium="tactile" emma:mode="ink">
            <msink:context xmlns:msink="http://schemas.microsoft.com/ink/2010/main" type="paragraph" rotatedBoundingBox="2188,952 23103,508 23145,2482 2230,2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A9A3A6-5B0E-4769-80C8-925BD290BB82}" emma:medium="tactile" emma:mode="ink">
              <msink:context xmlns:msink="http://schemas.microsoft.com/ink/2010/main" type="line" rotatedBoundingBox="2188,952 23103,508 23145,2482 2230,2927"/>
            </emma:interpretation>
          </emma:emma>
        </inkml:annotationXML>
        <inkml:traceGroup>
          <inkml:annotationXML>
            <emma:emma xmlns:emma="http://www.w3.org/2003/04/emma" version="1.0">
              <emma:interpretation id="{27CE59E1-5370-4FB1-803F-D06B44261CE2}" emma:medium="tactile" emma:mode="ink">
                <msink:context xmlns:msink="http://schemas.microsoft.com/ink/2010/main" type="inkWord" rotatedBoundingBox="2188,987 2765,974 2782,1782 2206,1794"/>
              </emma:interpretation>
              <emma:one-of disjunction-type="recognition" id="oneOf0">
                <emma:interpretation id="interp0" emma:lang="en-IN" emma:confidence="0">
                  <emma:literal>A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q</emma:literal>
                </emma:interpretation>
                <emma:interpretation id="interp3" emma:lang="en-IN" emma:confidence="0">
                  <emma:literal>G</emma:literal>
                </emma:interpretation>
                <emma:interpretation id="interp4" emma:lang="en-IN" emma:confidence="0">
                  <emma:literal>d</emma:literal>
                </emma:interpretation>
              </emma:one-of>
            </emma:emma>
          </inkml:annotationXML>
          <inkml:trace contextRef="#ctx0" brushRef="#br0">547 84 2432,'-7'-8'23,"7"8"-32,-15-13 57,8 10 14,7 3 15,-10-12 3,10 12 5,-9-5 0,9 5-9,0 0-6,0 0-5,-13-3-8,13 3-13,0 0 4,0 0-10,-12 16 3,0-4-2,-2 4 6,2 8-5,-6 2 2,-5 14 0,-2-4-5,-1 5-3,-1 3-3,-2-3 2,-4-2-6,-4 6 7,6-6-13,-2 3-1,3-2-3,1 2-23,3-10-13,4-4-27,10-4-27,-2-8-22,6-2-27,1-4-11,7-10-7,-7 12-2,7-12-26,0 0-3,0 0 2,33-42 12,-8 7 4,-1-3 12,2-10 21,-1 5 18,4-3 23,-6-2 20,2 0 16,-1-4 27,5 6 10,-3 0 28,1 3 24,-1 3 6,-4 5 8,-3 7 17,-2 7 5,-9 6 8,6 1-3,-9 6-3,2 0-8,3 0-11,-10 8-6,15-7-6,-15 7 21,0 0 7,26 15-8,-14-5-6,0 5 3,-2 1-13,2 9-5,2 5-2,-6 10-5,-1-2 0,-3-4-8,-1 10 2,-6 4-4,3-4-2,-4 3-3,-3-2-7,2 0-1,-5 3 3,2-5-25,1-10-48,-4 6-27,3-7-46,4-3-56,1-3-49,3-1-222,0-4-486,3-6 215</inkml:trace>
          <inkml:trace contextRef="#ctx0" brushRef="#br0" timeOffset="195.1704">132 635 103,'0'0'234,"-12"-12"-15,12 12-23,0 0-23,0 0-23,0 0-23,0 0-25,0 0-21,46-20-29,-13 16-39,15-4-56,-4 1-58,9 6-117,5-4-236,7 3 104</inkml:trace>
        </inkml:traceGroup>
        <inkml:traceGroup>
          <inkml:annotationXML>
            <emma:emma xmlns:emma="http://www.w3.org/2003/04/emma" version="1.0">
              <emma:interpretation id="{EF938392-D62F-4223-BA53-45940DC56CD5}" emma:medium="tactile" emma:mode="ink">
                <msink:context xmlns:msink="http://schemas.microsoft.com/ink/2010/main" type="inkWord" rotatedBoundingBox="3655,1069 9388,947 9426,2774 3694,2896"/>
              </emma:interpretation>
              <emma:one-of disjunction-type="recognition" id="oneOf1">
                <emma:interpretation id="interp5" emma:lang="en-IN" emma:confidence="0">
                  <emma:literal>hexagonal</emma:literal>
                </emma:interpretation>
                <emma:interpretation id="interp6" emma:lang="en-IN" emma:confidence="0">
                  <emma:literal>Hexagonal</emma:literal>
                </emma:interpretation>
                <emma:interpretation id="interp7" emma:lang="en-IN" emma:confidence="0">
                  <emma:literal>hexagon's</emma:literal>
                </emma:interpretation>
                <emma:interpretation id="interp8" emma:lang="en-IN" emma:confidence="0">
                  <emma:literal>hexagons</emma:literal>
                </emma:interpretation>
                <emma:interpretation id="interp9" emma:lang="en-IN" emma:confidence="0">
                  <emma:literal>hexagon</emma:literal>
                </emma:interpretation>
              </emma:one-of>
            </emma:emma>
          </inkml:annotationXML>
          <inkml:trace contextRef="#ctx0" brushRef="#br0" timeOffset="632.1344">1645 117 250,'-10'-6'374,"3"-1"-16,7 7-8,-12-9-24,12 9-37,-10-6-30,10 6-38,0 0-32,0 0-9,0 0-15,-8 19-26,4-3-7,-3 7-19,4 5-2,-4-1-14,-1 3-13,1 11-5,-5 4-1,2 1-7,1-4 4,2 0-17,-8 0-8,11-9 1,-6-5 2,8 0-18,-8-1 4,7-6-6,3-1-13,-7 0 13,4-5-11,1-1 5,2-5-3,0-9 6,-4 14-11,4-14 9,0 0-3,0 0-7,0 0 9,0 0-10,35-9-6,-10-5-4,4-7 10,9-3-12,-1-1-3,-4 10-7,8-13 3,0 3-4,-10 10 8,-6-5-4,1 7 2,-1-4-1,-2 6-1,-8 0 5,-1 2-8,-6 1 14,1 5-16,-9 3 2,13-3-10,-13 3 7,0 0-4,16-1-6,-16 1 10,0 0-1,7 20 0,-7-4 3,-4-4 2,4 3-6,-2 3 6,1 5-14,-3-3-28,3 0-33,-1 1-35,-3 6-43,1-3-36,4-4-45,0 0-62,0-1-254,0 0-600,7-1 265</inkml:trace>
          <inkml:trace contextRef="#ctx0" brushRef="#br0" timeOffset="998.0161">2221 713 281,'-10'-8'305,"10"8"-14,0 0-22,0 0-22,-4-14-28,4 14-24,0 0-17,0 0-24,11-14-16,-1 8-16,5-2-11,4 4-14,0-4-9,0 0-12,10-3-9,-7 5-12,0-1-11,-3-5-8,3 4-5,-3-5-9,1-6-1,-6 7-5,1-2-1,-4-3-2,1 0-2,-6 3 0,-1 0 1,-1-2-3,-4 1 2,2 1 0,-4-1 0,-2-2-1,4 17-2,-11-18-4,4 9-1,-2 1 0,9 8-5,-15-9 3,15 9-2,-17-2-4,17 2 1,-31 3 0,17 9-3,-1 3 4,-7 3 2,1 6 1,1-1 0,-6 13 0,11-10 3,-1 4-5,4-2-1,-1 0 4,9 5-4,1-6-15,5-1-18,6-1-30,4-2-39,5-1-34,11-6-37,-3 0-28,23 0-200,3-4-437,6-12 194</inkml:trace>
          <inkml:trace contextRef="#ctx0" brushRef="#br0" timeOffset="1385.8362">2768 375 228,'0'-9'251,"0"9"-9,6-19-16,-6 19-16,4-9-28,-4 9-22,0 0-18,12-7-12,-12 7-15,0 0-10,0 0-10,22 27-7,-8-3-12,-1 3-5,1 1-3,6 2-8,-1 6-5,-3 5-6,-4-1-1,6-1-6,-2 1 1,-1-8-6,7 4-29,-1-8-52,4 4-67,10-4-72,2 0-217,8-8-431,-1 1 191</inkml:trace>
          <inkml:trace contextRef="#ctx0" brushRef="#br0" timeOffset="1198.5719">3333 468 2,'5'-18'268,"-5"-1"11,0 2 1,2-2 14,-2 19 4,-2-21-22,-1 10-22,3 11-32,0-16-20,0 16-10,-4-11-37,4 11-14,0 0-17,0 0-11,-25 7-12,6 6-11,-7 6-7,-10 10-10,-1-2-13,-3 5-15,1-4-19,2 2-24,-4-4-26,5 2-35,-5-4-29,10-4-25,2 0-32,5-4-36,0 0-44,4-4-31,3-4-160,6-2-448,11-6 198</inkml:trace>
          <inkml:trace contextRef="#ctx0" brushRef="#br0" timeOffset="2406.2595">3934 357 15,'-10'-6'213,"-2"-2"-17,2 3-18,-6 2-22,16 3-13,-24 0-19,24 0-8,-29 4-16,12 1-4,-3 3-7,3 3-10,-4-2 2,-5 10-10,8-6-7,-1 5-4,-3-1-4,5 6-4,1-2 1,-4-1-5,3 5-1,5-9-2,-4 6-2,6-4-5,3-3-1,0 1-2,2 1-3,4-6 6,-1 0-11,2-11-1,2 20 2,-2-20-3,8 11-3,-8-11-7,21 3-8,-8-4-4,-13 1-3,36-10-3,-17 1-1,7-8-1,-6 6 0,2-7 4,7-5-3,-1-10 0,-6 8 5,0-1 7,-5 1 3,4 0 12,-9 8 14,-2-1 10,3 2 8,-2-3 3,-4 10 4,-1 2 7,1-5-8,-3 4-3,-4 8-7,6-13-4,-6 13-11,0 0-8,12-7-4,-12 7-1,0 0-5,0 0-2,0 0 1,0 35-2,-5-17 1,-2 1-5,6 1 3,-6 8-3,2 0-3,1 0 4,-2 1-4,0-2-1,6-6 0,-1-1 0,2 0 0,-1-1 3,6 0 0,0-1 2,1-3-2,3-2 4,4 1-5,3-5 1,2-4 0,12 1-5,-4-8-15,9-3-5,0-2-11,10-2-10,-5-3-3,-10-6 1,3 3-12,5-10 2,-10 3 6,4-2 3,-6 0 8,-7 1 3,-1 0 2,-3 1 6,-1-1-2,-5 0 9,2 5 11,-5 0 9,-4 0-7,-1-1 1,3 3 2,-3 4 7,1-3-1,-3 15 6,0-19-8,0 19-6,-7-11 2,7 11-5,-6-11 0,6 11-1,0 0 0,-36 11 1,17 1 4,-8 1-2,1 6-3,-1 2 0,3 1 1,2-1 4,-1 6 0,6-2-3,4 3 0,-1-4 3,2 3-1,0-2 2,5-5-1,0-4 3,6 4-5,1-4 2,5-2 1,-3-4 2,6-1-1,1-7 0,3 3-5,5-3-3,3-5 1,4-3 0,2-3 0,3-1 6,0-4-2,0-1 2,-7-6-1,2 5 8,-5-4 11,3-4 15,-7 8 9,4-5 10,-4-2 3,-4-5 17,-3 11 15,1-2 15,1 3-3,-1-5 2,-3 7 16,-2 4 1,1 2-5,-5 8-4,7-11-19,-7 11-9,0 0-14,1-16-12,-1 16-10,0 0-14,0 0 1,0 0-4,0 0-3,0 0-1,-8 67-6,-4-27 0,2 2 1,-4 6 3,-3 7 7,-4 20-20,-1-1 3,0 9 15,5-3 0,-2-3 1,2 6 0,2-7-11,5 3 5,-1-4-13,4-18 14,2 24-2,2-5 0,-1-22 10,4 3-16,-1-5-4,-1-4 9,-3-19-10,2-2 2,-1-6-5,-3-6-5,-3 4 19,-5-5-7,-2-8 6,-6-5-8,-4 1-1,-5-8 4,-4-3-3,-4-11 3,-2-3 12,1-9 0,3 0 4,-1-7 1,8 5 4,4-5-2,3 3-6,7 9-3,1 3-4,5-9 1,7 1-17,-1 4-22,5-4-19,9-7-25,-1 7-28,13-10-33,2 0-34,8 6-32,3-7-37,-1 1-35,4 3-51,23-21-28,-15 24-312,-3-6-700,23-9 311</inkml:trace>
          <inkml:trace contextRef="#ctx0" brushRef="#br0" timeOffset="2820.1275">5056 359 139,'0'0'291,"-5"-20"-18,5 20-16,0 0-24,-2-10-27,2 10-19,0 0-21,0 0-18,0 0-18,-8-10-15,8 10-12,0 0-8,0 0-11,-33 24-9,13-10-4,-2 4-9,1 2-7,-3-1-6,5 2-6,-3 6-2,3-2-7,2 1 2,2 0-4,1-2-7,6 0 6,-1-4-8,4-1-2,2-2-3,3 3 1,0-4 1,3 0-5,2-6 2,2 0-2,3-3 1,2-2 1,5-1-1,0-4-3,2-1 3,0-7 2,1-1-7,4-2 1,-5-3-4,2-4 1,-1-5 1,-3-2-2,4-13 1,-6 1-3,-5-3 4,-3 12-4,2 3 14,-4 5-1,-3 0-1,1 1-2,-3 3-4,0 1-4,0 15 3,-3-20-7,1 11 0,2 9-9,-9-12-9,9 12-12,-20-7-8,3 9-13,0 4-19,-4 5-23,-4-2-26,6 4-26,-7 4-31,6 1-27,6-1-26,5 2-158,6-4-414,5 1 184</inkml:trace>
          <inkml:trace contextRef="#ctx0" brushRef="#br0" timeOffset="3856.7885">5413 379 121,'0'0'350,"2"-15"2,-2 15-25,0 0-27,0-20-28,0 20-27,0 0-31,0 0-25,3-9-23,-3 9-19,0 0-17,0 0-14,0 0-7,0 0-5,-3 40-16,-1-23-7,-2 11-8,4-9-11,-5 7-7,2-6-5,3 8-5,-5-2 0,2-7-5,3 1-6,1 1 13,1-5-18,0 1-6,0-6 5,0-11-7,-4 19-3,4-19 0,-1 12 3,1-12-5,0 0 0,12 3-4,-12-3-9,0 0-3,34-18 4,-14 7-11,2-5 2,2-5 2,5-3-6,-3 1 6,10 0-6,-11 3 7,1 0-8,-2 4 9,-7 2-2,0 0 3,-1 0-6,-3 2 10,-4 4-8,3 4 0,-5-4-3,-7 8 1,11-9-2,-11 9-3,12-3-3,-12 3-2,9-7 2,-9 7 5,0 0-4,7 19 3,-5-3 1,-2-16-1,-2 27 3,2-8-1,2 1 5,-1 0 3,4 2 3,-5-2 0,2 4-4,-2-4 1,3-4 3,1 3-2,-2-4 1,4-1 1,6 0 2,-3-4 4,6 0-2,1-2-8,1-2-7,5-2-16,12-6-18,-1 0-5,-1-4-7,4-2 2,8-6 0,-11 1 4,-3-3 6,13-4 0,-4-2 4,-1-6 5,-6 2 3,-8 4 7,2-1-2,-7 0 5,-2 0 4,-3 7 3,-3 0 3,-2 3 16,-2-2 11,0 0-4,-6 3 0,-1 12-2,2-17-1,-2 17-2,-2-16-5,2 16 2,0 0-4,-20-3 2,20 3-2,-26 8-2,6 3-1,1 0 5,-7 2-2,1 7 2,4 0-7,-1-4 3,3 4 1,-1 2 2,4-4-1,3 0 2,3 2-6,-2-5 3,6 0 2,-4 0-2,7-2 3,-2 0 0,5-13 2,-4 15-2,4-15-2,4 16 1,-4-16-5,6 8-12,-6-8-6,21 3-9,-21-3-10,27-6-5,-8 5-1,-2-7 0,5-2 1,-1 3-1,-2-3 6,-1 1 3,1-2 5,3 2 2,-5-7 4,-1 5 4,6-9 8,-7 7 6,-3-3 4,-1 2 10,-3-1 9,4 2 4,-5 3 6,-4 2 5,-3 8 3,12-17-3,-12 17-3,11-7-6,-11 7-6,0 0-3,6-4-2,-6 4-1,0 0-1,0 0 1,0 0-3,0 0 4,-1 29-1,1-29-2,-9 25 3,2-8-2,-1-4 0,-2 8-1,4 6 8,0-3 3,-1 0-1,2-3-3,5 1 4,0-7 0,3 3-3,2 2 1,2-5-1,5-3 2,3 5 0,1-10-3,2-2 0,5-1-6,11-8 1,-7 1-1,7-2-5,-1-5-5,-1-4 0,9-7 0,-10 8-1,1-17 0,-3-6 1,-3 1-4,-4-10 0,2-1 1,-5 0-1,0-7 3,-9 6-2,2-1 4,-3 4 5,2 4 1,-2 12 4,-9 1 15,7-1 9,-7 12 14,2-1 9,-2 7-5,0 10-2,5-19-5,-5 19-13,3-14-10,-3 14-1,0 0-5,0 0-2,0 0 1,0 0-5,-32 32-2,15-9 1,-11 12-2,3 6 5,-3 7 6,6 1-2,3 5 6,4 2 2,6-2-1,4-1 1,7 1-2,6-3 4,11-6-4,10 0-27,5-10-46,6-3-81,11-8-123,7-12-325,5 0-629,31-12 279</inkml:trace>
        </inkml:traceGroup>
        <inkml:traceGroup>
          <inkml:annotationXML>
            <emma:emma xmlns:emma="http://www.w3.org/2003/04/emma" version="1.0">
              <emma:interpretation id="{71060769-177B-4393-8324-08615E7469EE}" emma:medium="tactile" emma:mode="ink">
                <msink:context xmlns:msink="http://schemas.microsoft.com/ink/2010/main" type="inkWord" rotatedBoundingBox="9994,852 13332,781 13350,1649 10013,1720"/>
              </emma:interpretation>
              <emma:one-of disjunction-type="recognition" id="oneOf2">
                <emma:interpretation id="interp10" emma:lang="en-IN" emma:confidence="0">
                  <emma:literal>lamina</emma:literal>
                </emma:interpretation>
                <emma:interpretation id="interp11" emma:lang="en-IN" emma:confidence="0">
                  <emma:literal>Lamina</emma:literal>
                </emma:interpretation>
                <emma:interpretation id="interp12" emma:lang="en-IN" emma:confidence="0">
                  <emma:literal>laminae</emma:literal>
                </emma:interpretation>
                <emma:interpretation id="interp13" emma:lang="en-IN" emma:confidence="0">
                  <emma:literal>Hamina</emma:literal>
                </emma:interpretation>
                <emma:interpretation id="interp14" emma:lang="en-IN" emma:confidence="0">
                  <emma:literal>laminas</emma:literal>
                </emma:interpretation>
              </emma:one-of>
            </emma:emma>
          </inkml:annotationXML>
          <inkml:trace contextRef="#ctx0" brushRef="#br0" timeOffset="5652.0167">8028-66 170,'0'-20'350,"0"20"0,-4-15-3,4 15-2,-3-15-22,3 15-20,0 0-34,0 0-19,-2-13-34,2 13-17,0 0-33,0 0-13,0 0-19,0 0-12,-7 40-17,6-12 1,-6 1-12,-2 2-14,1 13-3,-4-3-9,2 7-16,1-1 8,-3-1-1,-2 4-10,-3 4 0,0-9-37,-3 1-49,-2 1-42,5-3-41,3-4-40,5 3-54,2-10-56,7-6-45,0 1-238,7-13-597,2-7 264</inkml:trace>
          <inkml:trace contextRef="#ctx0" brushRef="#br0" timeOffset="6078.1564">8559 288 253,'-2'-12'266,"-5"-2"-4,1-1-5,-1 5-21,3 0-19,4 10-19,-13-15-21,6 10-19,7 5-15,-17-10-18,17 10-9,-22 0-14,1 10-11,2-3-6,-8 9-8,1-1-8,1 7-7,-1-2-8,4 2 3,-2 1-10,0 11-3,5-8-7,2 4-5,2-2-2,-1-3-1,6-1-6,3-4-1,2 0-5,4-3 2,2 3-1,1-5-2,3-3-2,4-3 0,-1-1 0,4-5-3,7 1 6,-19-4 3,37-4-14,-14-4 8,-3 0-9,-3 0 2,-1-8 0,6-3 1,-2-1-4,-3-1 4,-6-6 1,4-1-5,0 0 3,-3 7 6,2-6 8,-5 9 1,-1 1 12,1-1 3,-1 3-2,-1 1 3,-7 14 0,9-19-2,-9 19-3,10-16-9,-10 16 0,3-13-1,-3 13-4,0 0-6,0 0-3,0 0-1,0 0 1,0 0-4,0 0 3,0 0-3,0 0-2,0 0-14,-10 69-20,3-43-25,0 1-33,0 0-35,-1 2-47,3 2-53,8-6-42,-8 2-237,5-7-543,0-20 241</inkml:trace>
          <inkml:trace contextRef="#ctx0" brushRef="#br0" timeOffset="6659.5167">8844 364 349,'0'0'381,"0"0"6,0 0-16,0-32-15,-3 24-31,3 8-36,0 0-30,0 0-26,0 0-29,0 0-29,0 0-17,0 0-19,0 0-13,0 0-8,0 0-12,0 0-13,0 0-1,-4 67-10,-1-43-11,2 1-7,-1 2-5,3-7-7,-1 6-12,-1-8 10,-1 2-13,2-4 8,2 4-15,0-20-8,-3 33-33,3-33-17,0 20-8,0-20-2,3 15 8,-3-15-5,0 0-3,0 0-13,0 0 4,0 0 0,0 0 3,35-36 4,-23 20 5,-2-3 6,5-7 6,-1-2-2,3 1 5,0 2 0,-2-2 5,4 4-3,-2-1-5,0 2 12,-1-2-2,-4 10-5,-2 5 5,0-2 2,-1 3 3,-1 2-11,-8 6 8,16-6 2,-16 6-3,0 0 2,23 11 7,-23-11 1,16 21 1,-9-1 8,0 6 0,-4-8 0,2 2 1,-3-3 1,1 5-5,-1 2 5,0-4-1,-2-2-4,0 0 1,0-1-2,0-2-1,0-3-1,1-1 2,-1-11 7,4 13-6,-4-13 2,0 0 4,3 15-2,-3-15 3,0 0-5,0 0 3,34-27-2,-18 16 4,2-10-6,5-3-4,-3-2 2,6-8 4,-4 9-8,0-1 0,-1 0 4,-3 4-3,1 0 3,-2 0-7,-3 9 4,-2 0 0,-2-1-2,-1 9-2,-6-2 1,-3 7-1,7-9-8,-7 9 6,0 0 1,0 0-4,0 0 3,0 0-1,20 34 3,-20-16 4,0-1 2,-1 3-2,2 0-2,-2 2-4,2 0-25,-1-2-47,0 5-42,2-7-42,0 2-42,1-4-37,4 0-19,2-1-229,1-1-529,4-2 234</inkml:trace>
          <inkml:trace contextRef="#ctx0" brushRef="#br0" timeOffset="6873.9449">9874 402 77,'0'-20'328,"0"1"15,0 19-1,-2-34 8,2 16 6,0 18-14,-1-20-13,1 10-13,0 10-20,0-18-22,0 18-32,-4-12-26,4 12-24,0 0-24,0 0-26,0 0-9,0 0-17,0 0-8,0 0-11,0 0-8,-12 48-6,5-23-10,-1-2-4,3 5-7,-6 3-6,5-2-1,-3 1-10,4-2-40,0-8-58,3 2-51,0-2-51,4-4-40,-2-16-48,5 28-62,-5-28-68,11 12-273,-11-12-701,0 0 310</inkml:trace>
          <inkml:trace contextRef="#ctx0" brushRef="#br0" timeOffset="7039.138">9871 40 135,'-6'-12'296,"5"2"-7,1 10-28,-9-18-29,9 18-24,-3-10-23,3 10-18,0 0-20,0 0-14,0 0-24,0 0-33,0 0-34,0 0-47,0 0-43,-2 46-59,2-46-40,9 34-183,-6-15-356,6-4 159</inkml:trace>
          <inkml:trace contextRef="#ctx0" brushRef="#br0" timeOffset="7450.148">10130 275 75,'0'0'304,"0"0"-8,0 0-12,0 0-9,10 0-28,-10 0-31,0 0-20,0 0-11,0 0 2,4 24-3,-4-24-15,-5 25 2,3-5-18,0 0-11,-1 2-14,-1-2-11,-2 4-11,1 3-15,-2-1-4,3 2-3,-1 0-1,-2-3-20,4-3-3,-2-2-7,1-3-9,-1 0 3,5-2-4,0-15-9,-1 22-3,1-22-1,-4 18-3,4-18 1,0 0-8,0 0 2,0 0-3,0 0-2,34-7 3,-34 7-11,34-29-4,-8 10 10,-2-2-13,0-4 3,7-5 1,-1-4-5,-6 14-1,4-3-2,-4 1 1,-1 5 3,0-3 2,-8 7 1,-1 2-5,-4-1-2,-2 6 3,-8 6-8,16-11-7,-16 11 5,15-4-2,-15 4 4,0 0 0,0 0 0,0 0 0,22 16-1,-22-16 4,6 27 6,-5-14-3,-1 3 3,4 3-3,-3-2 4,1 0-2,0 0-12,1-2-20,1 1-31,4 3-23,4-7-32,-2-1-28,6-2-31,2 2-42,13-3-37,0-7-20,1-1-215,6 4-530,-2-9 234</inkml:trace>
          <inkml:trace contextRef="#ctx0" brushRef="#br0" timeOffset="7817.6524">11056 493 53,'19'-20'152,"-6"4"2,1-2-1,-5 2 2,-1-1 12,-1 3 9,0-3 1,-7 6-7,1-1-11,-1 12-13,4-20-6,-4 20-13,-4-17-14,4 17-11,0 0-13,-8-12-7,8 12-11,-15-2-10,15 2-3,-30 10-10,12-2-3,-8 9-2,-1 4-6,-1-6-1,3 7-4,-9 7-5,6-9-5,6 4 1,2 2 0,-1-4-4,4 2-1,7-7-2,-2 2-1,8-2-3,-1-3 2,4 2-1,1-16-2,10 17 3,-2-13-1,11 2-6,-3-4 1,2-2-6,3-2-2,1-5-7,4-8-4,-1 2 7,-8 2-2,7-9-3,-3 0 1,-4 1 3,-4 2-2,3-9 3,-1 3 10,1-5-1,-10 8 11,3 1 16,-2 2 5,-4-2 5,4 3 12,-7 16 7,7-21 7,-7 21 0,7-15-7,-7 15-4,0 0-12,5-15-4,-5 15-9,0 0 2,0 0-8,0 0 1,0 0-9,0 0 8,0 0-8,-22 51 0,11-31-4,6 5-1,-5-6 3,8 1-6,-5 8 2,4-3-32,3-2-34,0-3-48,2 5-60,3-6-74,5 5-302,0-5-583,1-3 259</inkml:trace>
        </inkml:traceGroup>
        <inkml:traceGroup>
          <inkml:annotationXML>
            <emma:emma xmlns:emma="http://www.w3.org/2003/04/emma" version="1.0">
              <emma:interpretation id="{C2DAFB47-AE45-438E-B61B-8C60A71FA017}" emma:medium="tactile" emma:mode="ink">
                <msink:context xmlns:msink="http://schemas.microsoft.com/ink/2010/main" type="inkWord" rotatedBoundingBox="14058,884 15229,859 15258,2225 14087,2250"/>
              </emma:interpretation>
              <emma:one-of disjunction-type="recognition" id="oneOf3">
                <emma:interpretation id="interp15" emma:lang="en-IN" emma:confidence="0">
                  <emma:literal>of</emma:literal>
                </emma:interpretation>
                <emma:interpretation id="interp16" emma:lang="en-IN" emma:confidence="0">
                  <emma:literal>Of</emma:literal>
                </emma:interpretation>
                <emma:interpretation id="interp17" emma:lang="en-IN" emma:confidence="0">
                  <emma:literal>off</emma:literal>
                </emma:interpretation>
                <emma:interpretation id="interp18" emma:lang="en-IN" emma:confidence="0">
                  <emma:literal>If</emma:literal>
                </emma:interpretation>
                <emma:interpretation id="interp19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8815.3997">12142 220 158,'0'0'218,"0"0"-14,-8-20-19,8 20-4,-7-8-7,7 8-2,0 0-12,-12-5-12,12 5-7,0 0-18,-17-12-31,17 12-10,0 0-1,-17 0-10,17 0-7,-19 9-6,9-4-7,-2 3 1,3 2-6,-6 0-5,1 8 2,-3 0-4,0 2 9,0 3-3,0 5-11,5 0-3,-2 2 3,4-3-4,-2 3 2,3-2-4,8-2-1,-4 0-4,3-6-3,0-3 1,4-1 0,1-1 0,2-3 0,2 0-5,0-4 3,2-4-1,1 2 1,5-3-2,4-3-4,-4-3 1,2-3-1,0-3-6,4-1-4,1-8-2,-6 3-2,-1-7 0,2 0 2,-2-4 3,-3-4-7,-1 2-2,-3 0 3,1 0-2,-3 0 2,1 4 8,-3 4-3,-3 1-6,1 2-1,0 5 2,-2 12-4,0-22 1,3 13 2,-3 9 1,2-16 3,-2 16-2,2-10 2,-2 10-4,0 0-1,0 0 0,0-18-3,0 18 1,0 0 3,0 0 0,0 0-2,0 0 1,0 0 0,0 0-2,7-5 3,-7 5 4,0 0 1,23-3-1,-11 1 1,5-1 3,4-2 0,1 3-11,-1-3 4,6-2-5,4-2 0,-2-2 1,0-3-4,2 4 7,-4-8-2,0 1 8,-1 0-6,-1-2 1,-6-1 9,2 0 0,-3 2 16,8-1 17,-9 6 15,-3 0 11,-2 3 17,1-2 0,1 4 3,-5 0-3,-3 3-6,-6 5 3,11-10-13,-11 10-23,0 0-11,0 0-2,0 0-3,13 18-2,-13 2 8,-1 13 10,-4 7 1,-4 8-5,-5 7-6,4 1-3,-10 24 3,3 4-3,-1 0-3,-4 2-5,3-3 2,1 0-3,2-6 2,8-19-3,-2 17 2,6-21-1,2-2-4,6-8 1,-2 3 8,4-6-4,8-1-10,-5-12 0,4-2 4,1-6 3,1-5 5,4-5 13,0-2-2,8-6 3,2-2-2,7-5-7,-5-8 9,8-11-13,0 1 3,-3-11-5,-3-8-5,-4-1-4,-2-6-1,-10-4 6,0 0-5,-3-2-2,-6-1-7,-6 8 6,-2-3-8,-5 6 7,0 2-9,-2 11-3,-3 1-2,-2 2 6,-2 1-6,-3 7 2,-5-2-1,5 8-12,-5 9-35,1-5-23,-6 3-25,-4 2-23,-1 11-32,-1 1-42,2 2-45,1 1-59,6 5-52,7-2-227,-2 0-625,5 0 277</inkml:trace>
        </inkml:traceGroup>
        <inkml:traceGroup>
          <inkml:annotationXML>
            <emma:emma xmlns:emma="http://www.w3.org/2003/04/emma" version="1.0">
              <emma:interpretation id="{F5BD352B-6FF4-4195-921B-C038A52F232D}" emma:medium="tactile" emma:mode="ink">
                <msink:context xmlns:msink="http://schemas.microsoft.com/ink/2010/main" type="inkWord" rotatedBoundingBox="15698,665 18408,608 18434,1814 15723,1872"/>
              </emma:interpretation>
              <emma:one-of disjunction-type="recognition" id="oneOf4">
                <emma:interpretation id="interp20" emma:lang="en-IN" emma:confidence="0">
                  <emma:literal>side</emma:literal>
                </emma:interpretation>
                <emma:interpretation id="interp21" emma:lang="en-IN" emma:confidence="0">
                  <emma:literal>Side</emma:literal>
                </emma:interpretation>
                <emma:interpretation id="interp22" emma:lang="en-IN" emma:confidence="0">
                  <emma:literal>Ride</emma:literal>
                </emma:interpretation>
                <emma:interpretation id="interp23" emma:lang="en-IN" emma:confidence="0">
                  <emma:literal>ride</emma:literal>
                </emma:interpretation>
                <emma:interpretation id="interp24" emma:lang="en-IN" emma:confidence="0">
                  <emma:literal>Hide</emma:literal>
                </emma:interpretation>
              </emma:one-of>
            </emma:emma>
          </inkml:annotationXML>
          <inkml:trace contextRef="#ctx0" brushRef="#br0" timeOffset="9186.2535">13778 263 80,'4'-16'350,"-4"4"-6,1-3-4,-1 15-21,-5-18-24,5 18-29,-1-13-24,1 13-33,-7-10-27,7 10-12,0 0-17,-16-5-15,16 5-16,0 0-23,-25 14 0,11-5-10,0 2-9,4 1-10,3 4-6,0 3-6,2-3-10,4 4 0,1 8-2,5-1-4,2-1-8,-2 1-3,7-4-3,1-2 0,-1 3-7,7-4 0,-2 3-1,-1-9-3,-1 3 4,0-3 0,1-2-15,-3 0 7,1 0-1,-6-4-2,1 0 8,-2 0-9,0-1 2,-7-7 2,5 10-6,2-3 4,-7-7-12,0 0 6,0 0-3,0 0 5,-33 8-1,13-7 0,-3-1-3,0 0-3,-10-5-22,1 4-24,-2-1-23,1 1-25,1-3-30,3 3-29,6-1-40,3 2-51,10-5-46,-9 4-227,19 1-559,-16-7 248</inkml:trace>
          <inkml:trace contextRef="#ctx0" brushRef="#br0" timeOffset="9428.1267">14234 364 4079,'21'-20'6,"-11"7"48,4-2 55,-6 2 72,1-2 44,1 8 9,-7 1-9,-3 6-10,9-13-29,-9 13-11,8-9-20,-8 9-22,0 0-14,12-6-10,-12 6-18,0 0-15,0 0-17,0 0 1,0 0-2,11 20-8,-11-4-10,-2 2 5,4 10 3,-2 1-11,-2-1-1,4-3-1,-4 1-2,-1 0-8,-1 1-16,2-4-46,1-1-52,-4-6-58,5-1-66,-2-3-89,2-12-74,-7 17-83,7-17-422,-2 9-955,2-9 423</inkml:trace>
          <inkml:trace contextRef="#ctx0" brushRef="#br0" timeOffset="9606.5984">14530-3 163,'-2'-20'321,"0"2"5,-3-1-18,0 3-24,3-2-26,2 18-32,-1-20-20,1 20-26,0-14-23,0 14-33,0 0-48,0 0-36,0 0-32,0 0-33,0 0-29,0 0-47,30 20-52,-13-8-37,2 3-169,-2-7-390,7 12 173</inkml:trace>
          <inkml:trace contextRef="#ctx0" brushRef="#br0" timeOffset="10076.0025">15174 167 170,'0'0'263,"0"0"-2,0 0-9,0 0-12,0 0-7,0 0-17,-23-24-14,23 24-21,-15-6-18,3 1-18,12 5-15,-20 0-12,20 0-11,-28 5-15,6-2-8,3 3-10,-8 3-4,1 8-7,-3-2-8,0 5-2,0 0-8,-5 8 1,3 1-4,1 2-3,2 0-3,8-5-4,3-3-6,1 2 8,8-2-7,-1-3 2,4-1-4,3 0-3,2-4 5,4-1-7,1-1 0,2-5 2,6 0-4,6-1-3,2-7-5,8 0-23,3-3-7,4-9 0,5-4-1,3-8 4,-4 3-13,-1-12 2,-1 6 6,-3-12 2,-4-1 3,2-7-1,-4-1 1,-2 2 6,-3-9 4,-5 3 19,1-3 15,-4 7 32,-5 3 23,-2 1 20,1 2 21,-3 1 24,-2 13 23,-1 1 11,2 2-4,0 5 5,-5 4 3,1 0 5,1 4-3,-3 12-7,0-20-11,0 20-22,0 0-17,0-15-18,0 15-17,0 0-12,0 0-15,0 0-5,0 0-3,0 0-6,0 0-9,-3 58-2,-6-17-2,4-1-3,0 3-6,-2 4 0,-1 2-5,-2-1 2,1 2-2,-1 0-3,-4 2-4,6 3-2,-4 0-55,3 1-49,7-3-60,1-4-67,-3 3-81,3-4-92,9-2-111,-3-4-361,-1-13-930,1-9 411</inkml:trace>
          <inkml:trace contextRef="#ctx0" brushRef="#br0" timeOffset="10537.9664">15682 503 47,'0'0'222,"0"0"-17,0 0-17,26-21-20,-7 17-18,0-6-8,3 5-19,0-4-13,5-2-11,1-1-9,1 8-8,-9-4-6,2-2-6,-3 0 8,0-2-8,-2 0-8,-2 1-8,3-6-2,-5 5-8,1-4-5,-4 5-1,-1-2-7,-1-3-2,-3 4-7,-3 0 2,1 2-2,-3 10-7,2-13-2,-2 13 4,0 0-7,0 0 2,-13-17 1,13 17 8,-30 5 7,13 2 7,-3 2-7,-6 3-1,1 5 8,2 2 1,-7 13 9,1 8 13,5-5 2,8-6-3,-4 8 3,5 1 3,1 3 8,10-6-1,1-3 6,6 0-14,1 1-3,4-4-5,6 4 1,7-12-4,2 4-3,3-3-17,17-2-47,1-7-58,6-4-76,6-9-94,0 0-267,6-9-553,-4-8 245</inkml:trace>
        </inkml:traceGroup>
        <inkml:traceGroup>
          <inkml:annotationXML>
            <emma:emma xmlns:emma="http://www.w3.org/2003/04/emma" version="1.0">
              <emma:interpretation id="{5FEB3C1E-E375-4EFF-93FF-6753A824AB9D}" emma:medium="tactile" emma:mode="ink">
                <msink:context xmlns:msink="http://schemas.microsoft.com/ink/2010/main" type="inkWord" rotatedBoundingBox="19355,833 23108,753 23122,1416 19369,1495"/>
              </emma:interpretation>
              <emma:one-of disjunction-type="recognition" id="oneOf5">
                <emma:interpretation id="interp25" emma:lang="en-IN" emma:confidence="0">
                  <emma:literal>30 mm</emma:literal>
                </emma:interpretation>
                <emma:interpretation id="interp26" emma:lang="en-IN" emma:confidence="0">
                  <emma:literal>30mm</emma:literal>
                </emma:interpretation>
                <emma:interpretation id="interp27" emma:lang="en-IN" emma:confidence="0">
                  <emma:literal>30 m</emma:literal>
                </emma:interpretation>
                <emma:interpretation id="interp28" emma:lang="en-IN" emma:confidence="0">
                  <emma:literal>00 mm</emma:literal>
                </emma:interpretation>
                <emma:interpretation id="interp29" emma:lang="en-IN" emma:confidence="0">
                  <emma:literal>30min</emma:literal>
                </emma:interpretation>
              </emma:one-of>
            </emma:emma>
          </inkml:annotationXML>
          <inkml:trace contextRef="#ctx0" brushRef="#br0" timeOffset="11688.1433">17349-51 60,'0'0'251,"-1"-15"-22,1 15-9,0 0-12,0 0-13,0-18-10,0 18-20,0 0-11,7-12-16,-7 12-7,15-12-8,-5 6-9,4-2-4,1 2-11,1-2-6,4 0-10,-1 3-6,0 3-8,-2 2-7,0 0-5,2 0-10,-9 2-5,2 3 0,-2 2-8,-1 1-1,-1 5 4,-1 0-15,-2 2 2,-3 4-1,-2-3 1,-2 4 2,-5-3-12,-1-1 9,-4 2-9,0-1-2,-2 1 0,-6-1-2,8 1 1,-4-8-2,1 4-3,-2-3 0,5 0-3,-4-1-3,3-2-2,3 0-2,-1-4-4,11-4-4,-17 8 5,17-8 0,-8 8-1,8-8 0,-9 4 5,9-4-6,0 0 5,0 0-5,0 0 2,0 0 0,0 0 1,41-9 0,-22 8-1,-2-1 0,2-3 4,6 5 0,-2 4-4,-5-3 2,1 1 3,0-1-3,-4 4 2,2 2-3,-5-3 12,-3 2-9,-2 4 2,1 0 2,-3 3-1,-3 2 9,-4 2 2,-3-3 5,-5 3 3,-4-2 4,-1 0 2,-9 6-4,-3-1 1,1 0-8,-1 0 2,-2-4 0,1-1-8,-2 0 5,2-6-4,-1 3-6,11-8-26,-10 4-13,6-8-30,-2 4-30,5-4-25,-3-2-47,22 2-42,-36-17-41,26 11-150,3-6-432,7 12 192</inkml:trace>
          <inkml:trace contextRef="#ctx0" brushRef="#br0" timeOffset="12063.4574">18067 7 39,'0'0'288,"3"-11"1,-3 11-10,0 0-13,4-14-28,-4 14-24,0 0-25,0 0-20,0 0-12,0 0-21,0 0-14,0 0-14,-30 25-7,17-12-12,-1 3-8,-1 1-7,-2 5-9,1 1-3,1 2-7,3-2 4,2 3-3,5-9-16,1 6 0,3 4 2,2-1-6,3 2-1,2-11-5,6 0 3,6 2-7,-3-6 8,2-1-8,5-3-1,0-3-2,1-5-4,6-4-1,-7 1 0,7-5-2,-2-1-1,-8 0-2,-2 0-1,-2-4 5,-1 0 6,-4-4-1,1 0 3,-1-11 4,-2 7-7,-6-5 4,-4-3 6,-3-3-5,-2 4 0,1 1 4,-5-1-2,-1 3-3,-1-1-5,-1 10 0,4-6-13,-4 10 1,-1-2-6,1 5-22,-1 0-24,-6 3-22,2 5-30,-3 0-23,2 8-30,-9 0-37,5 9-44,5-5-34,-1 9-216,2 0-518,5 2 229</inkml:trace>
          <inkml:trace contextRef="#ctx0" brushRef="#br0" timeOffset="12724.0713">18926 127 38,'7'-8'310,"1"1"-11,-8 7-18,10-13-20,-5 9-21,-5 4-22,11-6-16,-11 6-22,0 0-30,15-5-10,-15 5-18,0 0-13,12 14-7,-9-4-14,4 0 0,-7 4-12,5 5-9,-3-3-4,0 5-3,-2 6-7,0-6-7,0 6-4,-4-2 0,3-3-5,-3-1-5,4-9-2,0 4 2,-3 0-5,3-16-9,0 20-3,-5-11-3,5-9-1,-2 11 2,2-11-3,0 0 2,0 0-10,0 0-3,0 0-4,0 0 1,0 0-3,2-48 3,6 28-1,1 2 2,6-8-2,2 2 2,2-2 0,3-2-1,0 5 1,-3 0 8,3-1-8,1 8 0,-10 1 1,4 3 7,1-1 3,-8 6-5,2 3 2,-2 0 2,2 1-9,-12 3 1,22 2-3,-10 3 5,-3-1-4,1 3 2,-3 10 1,0-9-4,4 5 7,-4 1 2,-2-1-3,2 5-3,0-3 3,-3-4 0,-3 4 0,1-3-6,0-4 6,-2-8 4,3 19-4,-3-19 4,3 11 9,-3-11-12,0 0 5,7 11 3,-7-11 2,0 0 12,0 0-2,0 0 3,0 0-3,16-1-1,-16 1-2,17-21-8,-2 6 1,7-5-2,1 1-4,-3 0 3,2 1 2,-3-2-1,-2 6-4,2 1 0,-4 1 5,2 3-4,-1 1-3,-4 4 4,-2 1-6,2-2 2,3 5 0,-15 0-9,17 5 6,-8-1-1,-9-4 1,17 19-2,-9-11-4,1 7 5,0 2 3,-4-1 1,-2 4 8,-3-4-11,3 1-4,-3 2-8,4-2-25,-4 0-26,0-6-35,-4 4-39,4-15-43,6 24-55,-5-16-46,-1-8-194,0 0-513,0 0 226</inkml:trace>
          <inkml:trace contextRef="#ctx0" brushRef="#br0" timeOffset="13262.1388">20114 152 126,'0'0'353,"0"-13"1,0 13-13,0 0-21,4-13-29,-4 13-23,0 0-34,0 0-30,0 0-24,0 0-21,0 0-16,0 0-10,0 0-13,0 0-13,3 40-9,-3-24-10,-3 2-6,-1 1-11,1-1-13,1 5-2,-1 4-2,-4 1-4,4-4 4,3 1-16,-4-5-4,-1-2 1,2-1-3,-1-9-1,4-8-5,-3 16-3,3-16 0,0 14-3,0-14 1,0 0-6,0 0-14,0 0-11,0 0-8,0 0-7,44-34 5,-28 15-2,-1-5 1,4 2 1,0-4 6,1 4 1,-1-4-4,0 4 8,-4 7-4,0 0 2,2 0-4,-5 6 2,0-2 3,2 3-7,-7 6 6,-7 2-6,15-7 3,-15 7 3,0 0-3,22 11 5,-15-2-2,-7 3 3,0-12 2,5 27 9,-8-6 5,6-6 3,-6 1 1,3 2-1,3 2-3,-6-3 7,3-5-4,0-12 3,0 21-6,0-21 10,3 13 12,-3-13 22,0 12 20,0-12-16,0 0-10,0 0 0,29-13-4,-13 1-14,6-8 3,0-1-1,4 2-4,-1 1-4,1-7-10,12 0 0,-1-6 11,1 6-9,-9 9-9,0-3 5,-2 3 2,-1 3-2,-7 5-8,-1 2 5,-4-2-8,-2 7-2,-2-4-5,-10 5 3,19 0-9,-19 0 10,15 9 0,-8-2 10,-3 6-3,4-2 8,-4 0-29,-1 2-18,-3 4-26,0-6-38,0 4-34,0 5-50,0-5-57,0 2-67,0-6-273,0-11-627,-7 23 278</inkml:trace>
        </inkml:traceGroup>
      </inkml:traceGroup>
    </inkml:traceGroup>
    <inkml:traceGroup>
      <inkml:annotationXML>
        <emma:emma xmlns:emma="http://www.w3.org/2003/04/emma" version="1.0">
          <emma:interpretation id="{86AD3DDD-6498-4EBE-9CB9-D1D7753E727E}" emma:medium="tactile" emma:mode="ink">
            <msink:context xmlns:msink="http://schemas.microsoft.com/ink/2010/main" type="paragraph" rotatedBoundingBox="2371,2793 25320,2260 25439,7379 2490,79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BE8B00-950C-4CED-879E-5B85031C6FF2}" emma:medium="tactile" emma:mode="ink">
              <msink:context xmlns:msink="http://schemas.microsoft.com/ink/2010/main" type="line" rotatedBoundingBox="2370,2799 23627,2287 23672,4163 2416,4676"/>
            </emma:interpretation>
          </emma:emma>
        </inkml:annotationXML>
        <inkml:traceGroup>
          <inkml:annotationXML>
            <emma:emma xmlns:emma="http://www.w3.org/2003/04/emma" version="1.0">
              <emma:interpretation id="{E349A7A4-F05D-4529-9B3E-C428B990A6A9}" emma:medium="tactile" emma:mode="ink">
                <msink:context xmlns:msink="http://schemas.microsoft.com/ink/2010/main" type="inkWord" rotatedBoundingBox="2371,2808 3423,2783 3444,3652 2392,3677"/>
              </emma:interpretation>
              <emma:one-of disjunction-type="recognition" id="oneOf6">
                <emma:interpretation id="interp30" emma:lang="en-IN" emma:confidence="0">
                  <emma:literal>is</emma:literal>
                </emma:interpretation>
                <emma:interpretation id="interp31" emma:lang="en-IN" emma:confidence="0">
                  <emma:literal>'is</emma:literal>
                </emma:interpretation>
                <emma:interpretation id="interp32" emma:lang="en-IN" emma:confidence="0">
                  <emma:literal>Is</emma:literal>
                </emma:interpretation>
                <emma:interpretation id="interp33" emma:lang="en-IN" emma:confidence="0">
                  <emma:literal>'1s</emma:literal>
                </emma:interpretation>
                <emma:interpretation id="interp34" emma:lang="en-IN" emma:confidence="0">
                  <emma:literal>'ls</emma:literal>
                </emma:interpretation>
              </emma:one-of>
            </emma:emma>
          </inkml:annotationXML>
          <inkml:trace contextRef="#ctx0" brushRef="#br0" timeOffset="15324.107">310 2146 113,'0'0'382,"3"-13"0,-3 13 0,0 0 3,4-12-11,-4 12-11,0 0-16,0 0-18,0 0-16,0 0-26,0 0-22,0 0-23,0 0-23,0 0-18,0 0 7,0 0 20,1 40-8,-1-20-15,-1 0-16,-1 6-15,-3 4-19,-2-1-12,0 3-15,-1 11-10,1-13-13,-5 13-15,5-4-7,-3-6-8,1-6-4,2 1-14,-4 0-23,4-3-40,-2-2-40,2-4-47,0-6-51,7-13-42,-3 21-57,-2-10-38,5-11-55,0 0-66,0 0-70,0 0-305,0 0-841,0 0 372</inkml:trace>
          <inkml:trace contextRef="#ctx0" brushRef="#br0" timeOffset="15502.0061">272 1908 205,'-3'-15'245,"-4"3"-17,0-3-8,7 6-21,0 9-19,-5-15-18,5 15-18,-3-12-27,3 12-40,0 0-35,0 0-35,0 0-44,0 0-52,0 0-50,34 20-122,-19-10-281,6 8 124</inkml:trace>
          <inkml:trace contextRef="#ctx0" brushRef="#br0" timeOffset="15870.1276">1022 2169 301,'12'-5'315,"-12"5"-3,9-6-15,-9 6-16,0 0-23,0 0-19,0 0-25,0 0-20,0 0-19,0 0-22,0 0-17,0 0-14,0 0-13,-43 1-7,21 6-10,-4 1-9,-3 8-14,7-5-5,0 2 0,6-2-12,1 1-7,1 0-7,2 1-3,5-2-8,2-1-11,2 4 0,-1 0-1,4-14-5,9 23-1,1-6-1,6-3-1,2-5-3,8 5 1,3-1-1,2-1 1,-2 0 3,0 0-7,2 0 6,-2 3-5,0-4 0,-5-1 0,-2 0-2,-3 1 0,1-4-1,-8 1 3,0-3 0,-2 2 1,1-3 1,-11-4 0,11 8 8,-5-2 8,-6-6-4,0 0-1,0 0-7,-31 14 18,9-13-12,3 1 3,-10-1-4,-2 3-2,-6-4-2,1 1 2,-2-1-4,-6-5-6,-4 2-8,14-2-19,1 2-26,-1 0-25,2-1-24,4-1-37,3 4-41,2-1-47,5-3-39,-1 5-239,2-1-545,17 1 241</inkml:trace>
        </inkml:traceGroup>
        <inkml:traceGroup>
          <inkml:annotationXML>
            <emma:emma xmlns:emma="http://www.w3.org/2003/04/emma" version="1.0">
              <emma:interpretation id="{6E6EBF18-C07F-46DB-B6FA-855585FCB269}" emma:medium="tactile" emma:mode="ink">
                <msink:context xmlns:msink="http://schemas.microsoft.com/ink/2010/main" type="inkWord" rotatedBoundingBox="4541,2800 8398,2707 8442,4531 4585,4624"/>
              </emma:interpretation>
              <emma:one-of disjunction-type="recognition" id="oneOf7">
                <emma:interpretation id="interp35" emma:lang="en-IN" emma:confidence="0">
                  <emma:literal>resting</emma:literal>
                </emma:interpretation>
                <emma:interpretation id="interp36" emma:lang="en-IN" emma:confidence="0">
                  <emma:literal>testing</emma:literal>
                </emma:interpretation>
                <emma:interpretation id="interp37" emma:lang="en-IN" emma:confidence="0">
                  <emma:literal>Resting</emma:literal>
                </emma:interpretation>
                <emma:interpretation id="interp38" emma:lang="en-IN" emma:confidence="0">
                  <emma:literal>resining</emma:literal>
                </emma:interpretation>
                <emma:interpretation id="interp39" emma:lang="en-IN" emma:confidence="0">
                  <emma:literal>resizing</emma:literal>
                </emma:interpretation>
              </emma:one-of>
            </emma:emma>
          </inkml:annotationXML>
          <inkml:trace contextRef="#ctx0" brushRef="#br0" timeOffset="16364.1436">2359 2250 81,'-1'-8'297,"-4"-4"9,5 12-5,-4-13-4,4 13-24,0 0-25,-3-16-17,3 16-22,0 0-28,0 0-15,0 0-20,8-8-14,-8 8-7,0 0-20,0 0 0,34 21-3,-22-10-2,5 2-6,-1 4-6,-1 6-2,4-4-7,0 4 0,-4 2-16,-5-1-5,4 4-2,-5-8-10,4 5-4,-9-3 6,1-4-9,2-2-20,-1-1 17,-4 2-11,0-2 0,-2-3 0,0-12-8,-2 17-3,-3-6 6,-2-3-9,7-8 2,-19 4-11,7 1-3,-5-6-5,17 1 2,-29-7 4,12 4-7,4-8 1,-3 0-2,3 0-2,2-6-5,3-1 7,1-2-7,0-10 21,5-2-22,13-8 4,-6 7-2,14-7-14,3 2-8,0-2-7,14 7-10,-5 2-13,-1 11-17,15-4-18,-16 8-21,3 3-24,-3 1-27,2 8-24,7-2-36,6 1-30,-10 10-192,-5-2-494,-10 8 219</inkml:trace>
          <inkml:trace contextRef="#ctx0" brushRef="#br0" timeOffset="16974.1267">3104 2509 126,'0'0'209,"9"-19"-12,-4 11-20,1-2-16,1-7-17,4 3-9,-5 6-15,3-11-12,-1 4-7,1 1-10,0-5-12,-3 2-4,3-2-8,-4 0-7,2 0-4,-5 2-2,1-1 2,-6-1-11,3 3-3,0 16 0,-4-21 0,1 10 0,-4-2-6,7 13-1,-12-15-7,2 7 2,-1 2-4,11 6-2,-23-2 0,9 2-3,14 0 0,-33 13-6,18-3 0,-2 7 0,5-4 1,2 4-2,-7 4 4,5 4-3,5-4 3,2 2 6,1 4 12,3-2 6,1-5 1,1-1 2,8-2-2,-2 3-4,3-4-3,4 1-2,-1-6 2,3 0-4,3-2 0,-1-1-1,-1-4-4,6-2 1,-1-1-8,7-1 5,-2-1-5,0-2-2,2-3-3,-10 0 0,2-2-1,-4-3 1,-3 3-2,3-5 1,-2-3-7,-3 4 6,0-6 5,-2-2 0,0 3 7,-1-1 4,-2 2 8,1-4 7,-1 3-2,0 3 2,0-2-1,-4 5 11,2-1 3,2 4-2,-3-4 5,1 3-7,-5 9-2,12-11-11,-7 3 0,-5 8-3,8-8-4,-8 8-3,14-1-5,-14 1-14,15 0-8,-15 0 12,16 8 5,-4-2 3,-4 8-3,2 0 0,1 1 1,-3 2-3,-1 2 1,-4 1-12,-1 2 11,-2 4-5,-2 1 8,-1-2-7,-9-1 7,4-5-7,-8 5 6,1-2 2,-7-4-12,1 2-11,1-2-18,-8-3-20,3-1-12,-3-3-23,3-1-21,4-6-28,-1 4-35,2-5-38,-1-3-35,6-2-24,-4-3-38,4-1-199,-1-4-532,6-2 236</inkml:trace>
          <inkml:trace contextRef="#ctx0" brushRef="#br0" timeOffset="17620.0369">3823 2275 233,'-7'-10'332,"7"10"-12,0 0-22,0 0-34,0 0-29,10-18-24,-10 18-18,29-5-18,-8 5-20,10 0-9,1 3-14,14-1-11,0 0-17,4-1-8,-1 4-7,4-5-11,-3 2-2,-4-4-12,0 0-5,0-2-10,-1 4-4,-13-2-9,-3-3 0,-7 5 0,-3-5-7,2-2 21,-4 4 17,-2-5 40,0 3 18,-3-2 24,-1 1 13,-11 6 14,15-11 13,-8 7 14,-7 4 3,10-9 1,-10 9-3,0 0-2,12-6-10,-12 6-15,0 0-21,0 0-14,10-4-12,-10 4-14,0 0-15,0 0-13,0 0-4,11 23-3,-10-14-5,-1-9-3,2 28-5,-2-13-6,0 5 3,2 0-9,-4-1-4,2 1-3,-3-1-1,-1 2-14,2-4 2,1 2-7,-3-5-18,3 4-36,-5-8-39,5 0-52,-3 2-60,4-12-61,-3 16-74,-1-9-69,4-7-88,-8 9-98,8-9-308,0 0-946,0 0 418</inkml:trace>
          <inkml:trace contextRef="#ctx0" brushRef="#br0" timeOffset="17228.1488">3961 2029 241,'17'-7'400,"-5"0"-13,4 1 21,-8 2-12,3 0-14,-11 4-24,15-6-20,-15 6-24,14-1-13,-14 1 1,0 0-4,20 4-12,-11 0-14,-3 8-15,1-3-18,-2 6-13,1-1-17,0 5-20,-6 1-15,9 7-16,-1-3-11,-2 3-20,-3 1-13,0 0-1,-1-3-18,-2 5-12,0-4-3,0 1-37,0-6-45,2 3-55,-2-1-59,0-5-58,0-1-65,3-3-71,-3 6-73,0-8-90,0-1-392,0-11-935,0 0 414</inkml:trace>
          <inkml:trace contextRef="#ctx0" brushRef="#br0" timeOffset="17908.0899">4720 1969 294,'0'0'389,"-4"-25"20,4 25 3,0-20-15,0 20-2,-1-16-25,1 16-26,0 0-35,1-14-33,-1 14-28,0 0-26,0 0-24,0 0-23,0 0-13,0 0-20,-1-16-15,1 16-16,0 0-29,0 0-24,0 0-14,0 0-17,0 0-15,0 0-11,-26 8-18,26-8-11,-22 7-9,10-4-6,-2-1-5,2 1 9,12-3-1,-20 1 2,20-1 12,-16 3-1,16-3 1,0 0-17,-22-9 25,19 1-4,3 8 1,-7-15 3,3 2-1,4 13-8,4-28-14,-4 18-4,0 10-17,7-24-20,-6 15-31,-1 9-33,9-14-54,-9 14-57,12-6-35,-12 6-280,20 5-619,-20-5 274</inkml:trace>
          <inkml:trace contextRef="#ctx0" brushRef="#br0" timeOffset="18891.768">4996 2126 236,'7'7'335,"-7"-7"12,7 9 15,-7-9 2,3 7-16,-3-7-29,0 0-26,12 13-39,-12-13-17,7 7-23,-7-7-19,4 17-19,-1-6-12,-3-11-18,0 25-15,-3-9-12,3 3-7,-2-1-11,0 0-12,0 0-7,-1 1-10,0 2-2,3-6-8,-4 1-10,4 1-4,-1-7-1,1-10-32,-2 24-8,2-24-16,0 9-12,0-9-2,-4 15-10,4-15 9,0 0-16,11 10 7,-11-10-3,0 0 0,15 0-3,-15 0 6,24-8 3,-9-1-3,1 0-1,1-2 7,2-5 8,4 1 2,3-2 1,-2 1-3,-2-1 4,0-2 16,-6 6 6,3 2 6,-8 2 11,1 1 7,-1 1 4,1-2-8,-6 3 0,3 1 4,-9 5-8,10-12 2,-10 12-5,14-5 4,-14 5-6,0 0-8,8-3 0,-8 3 7,0 0-18,0 0 6,0 0 3,21 11-3,-14-6-3,-2 4 5,-5-9-4,14 18 2,-6-5-5,1 0-4,1 1 7,-2-1-13,3 0 13,2 1-4,1-1 7,1-2 0,2 1 3,6-4-20,-3-3 22,13 3-12,-1-1 9,2-3-1,4-4-1,-4-3 3,2-2 0,-4-1-13,4-2-8,-5-1 3,5-4-13,-11 0 2,1-2 2,-4-1 4,0-3 9,-3-2-7,-2-2 2,-3-2-1,-6 6 5,-1 2-4,-3-2 5,1 6 3,-5-5-3,0 8-4,0 10-1,-5-20 5,5 20 0,-7-16-1,7 16-7,-12-7 7,12 7-8,-19 0 9,19 0-18,-31 8 23,16 0-2,-2 4-10,0 0 9,-2-1-2,4 6-1,-2-4-2,0 2 4,5 1-1,1-4 1,-1 1-4,4-3 3,1 0-10,0 0 14,7-10 6,0 16-5,0-16 6,0 0 2,4 16-3,4-12-8,-8-4 7,17 0-6,-17 0 11,28-1-1,-13-1-5,4-3 10,1-5-5,-1-1 2,7 1 5,-9-3 14,0 1-2,3-7 10,-3 6 12,2 0 7,-4-5 11,1 6 0,-4-3 3,3 6 12,-3-8 6,-2 5 2,-1 4 0,1 5 4,-1-5-4,-9 8-12,8-10-10,-8 10-6,7-6-8,-7 6-10,0 0-4,0 0-2,0 0-1,-5 39 0,-4-11-3,-6 8-1,-5 5-5,-1 4 4,1 2-2,-9 4 0,6 1-1,6 0-2,-7 24 2,9-16-3,1-4-1,1 20-2,2 7 0,-1-9-3,6-19 0,4 0-1,-2-2-1,-6-1-1,7 1-2,1-10 0,-1 5-4,-4-5 1,-3 1-2,4-3 2,1-11-4,0-5 1,-2-5 0,2 1-1,-3-3 4,-1-3 0,1 0-4,-6-7 4,-1 2-3,1-5 3,-7-4-4,1-2 3,-2-4-3,0-5 1,-7-2-4,3-8 1,-1-1-1,6-6-1,-6-9 1,3-2-3,7-6-1,-2 1-7,5-9-20,6 8-5,8-11-21,3 3-14,6-4-18,1 5-17,5 2-9,1 4-19,6 8-14,0 1-41,2 13-30,5 3-30,4-7-30,-3 15-26,3 0-33,8-7-32,-9 13-314,4-5-735,-5 5 326</inkml:trace>
        </inkml:traceGroup>
        <inkml:traceGroup>
          <inkml:annotationXML>
            <emma:emma xmlns:emma="http://www.w3.org/2003/04/emma" version="1.0">
              <emma:interpretation id="{4E349792-AB0E-49E5-8FF6-FE2BDABD003A}" emma:medium="tactile" emma:mode="ink">
                <msink:context xmlns:msink="http://schemas.microsoft.com/ink/2010/main" type="inkWord" rotatedBoundingBox="9514,2627 10426,2605 10447,3477 9535,3499"/>
              </emma:interpretation>
              <emma:one-of disjunction-type="recognition" id="oneOf8">
                <emma:interpretation id="interp40" emma:lang="en-IN" emma:confidence="0">
                  <emma:literal>in</emma:literal>
                </emma:interpretation>
                <emma:interpretation id="interp41" emma:lang="en-IN" emma:confidence="0">
                  <emma:literal>inn</emma:literal>
                </emma:interpretation>
                <emma:interpretation id="interp42" emma:lang="en-IN" emma:confidence="0">
                  <emma:literal>ins</emma:literal>
                </emma:interpretation>
                <emma:interpretation id="interp43" emma:lang="en-IN" emma:confidence="0">
                  <emma:literal>is</emma:literal>
                </emma:interpretation>
                <emma:interpretation id="interp44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19576.0994">7370 1995 212,'-5'-9'303,"5"9"9,-2-14-20,2 14-15,-3-14-22,3 14-13,0 0-23,0 0-5,0 0-11,0 0-17,-3-12-12,3 12-21,0 0-14,0 0-3,0 0 7,0 0-5,-7 40 2,7-12-4,-2 1-11,2 1-6,0 15-15,-5-15-10,5 3-15,2 7-2,-2-8-5,0-2-16,0 0 1,-4-3-7,4-6-5,-3 0-3,-1-2-35,4-6-42,0 2-57,0-15-46,-1 18-49,-3-6-55,4-12-64,0 0-63,0 0-203,0 0-620,0 0 274</inkml:trace>
          <inkml:trace contextRef="#ctx0" brushRef="#br0" timeOffset="19748.1256">7360 1826 150,'-2'-24'266,"1"4"0,-5-1-2,6 1-8,-1 6-18,1 1-26,0 13-23,-7-21-15,5 7-21,2 14-16,-5-14-15,5 14-28,0 0-43,-3-15-40,3 15-32,0 0-22,0 0-30,0 0-31,0 0-23,0 0-35,18 35-40,-11-21-107,2 5-334,-1 4 147</inkml:trace>
          <inkml:trace contextRef="#ctx0" brushRef="#br0" timeOffset="20125.8488">7638 2086 124,'11'7'258,"-11"-7"5,13 8 4,-6 1-12,2-6-16,-1 3-14,1 1-21,3 5-7,-4-1-6,4 6-5,-3-1-16,-1 4-12,1 5-17,-4-2-23,-3 0 0,-2 2-12,-2 2-6,-1-1-13,1-8-11,-3 4-4,3-4-9,-1 2-4,-3-4-8,5 0-7,-3-2-5,3-4-9,1-10-10,-2 17-11,2-17-2,0 11 4,0-11 0,0 0 2,0 0-3,0 0-3,0 0-3,32-20 5,-20 4-8,5-6 5,0 0 0,2-7-6,-2 1 4,7-10-5,4 1 3,-3 1-5,-4 13 0,-3-2 2,5 5-2,-3 0-2,4 2 4,-7 7 0,2-1 0,-2 2-1,0 5 0,2-2-1,-9 4-2,7-2 2,-3 5-2,-14 0 7,22 12-7,-8-5 1,-4 6 1,-3 2 1,1-1 0,-1 3 2,-2 1-12,-1 5-7,-1 1-15,-3 5-25,0-4-35,-3 5-40,-1-2-51,-1-8-59,3 3-64,-4-3-163,-1 5-508,0-7 225</inkml:trace>
        </inkml:traceGroup>
        <inkml:traceGroup>
          <inkml:annotationXML>
            <emma:emma xmlns:emma="http://www.w3.org/2003/04/emma" version="1.0">
              <emma:interpretation id="{9B715A46-6F0D-4117-9999-67D658332236}" emma:medium="tactile" emma:mode="ink">
                <msink:context xmlns:msink="http://schemas.microsoft.com/ink/2010/main" type="inkWord" rotatedBoundingBox="11061,2877 13165,2826 13181,3474 11077,3524"/>
              </emma:interpretation>
              <emma:one-of disjunction-type="recognition" id="oneOf9">
                <emma:interpretation id="interp45" emma:lang="en-IN" emma:confidence="0">
                  <emma:literal>the</emma:literal>
                </emma:interpretation>
                <emma:interpretation id="interp46" emma:lang="en-IN" emma:confidence="0">
                  <emma:literal>The</emma:literal>
                </emma:interpretation>
                <emma:interpretation id="interp47" emma:lang="en-IN" emma:confidence="0">
                  <emma:literal>she</emma:literal>
                </emma:interpretation>
                <emma:interpretation id="interp48" emma:lang="en-IN" emma:confidence="0">
                  <emma:literal>he</emma:literal>
                </emma:interpretation>
                <emma:interpretation id="interp49" emma:lang="en-IN" emma:confidence="0">
                  <emma:literal>then</emma:literal>
                </emma:interpretation>
              </emma:one-of>
            </emma:emma>
          </inkml:annotationXML>
          <inkml:trace contextRef="#ctx0" brushRef="#br0" timeOffset="21204.055">8877 2257 103,'-7'-12'311,"7"12"-3,-5-10-12,5 10-22,0 0-31,3-18-24,-3 18-21,14-7-22,-4 3-18,4-1-15,4 1-13,5 4-15,7-4-13,6 1-8,12-1-11,3 0-6,2-1-1,2 1-17,0 2-6,3-2-5,-5 1-3,1 0-3,-1-5-6,-8 1-4,1-3-3,-14 3 3,14-3-8,-20 1 1,1-1 13,-11 1 33,2 0 17,-2 0 17,-1-1-2,-5-1 1,-1 2 3,5 0 9,-8 2-9,1-2 6,-7 9 2,10-13-5,-10 13-6,11-7-14,-11 7-11,5-8-9,-5 8-11,0 0-11,0 0-1,0 0-8,0 0-4,0 0-6,7 33 1,-11-14-1,-1 9-7,-3-4-1,-1 7 1,2-2-5,0 3-2,1-2-1,-1 3-1,3 0-3,-1-2 2,2-3-2,-1 4 0,4-4-4,0-4-13,0-4-12,4-1-12,-3-5-3,-1-3-11,0-11 8,2 18 1,-2-18 6,9 10 7,-9-10 4,8 4 2,-8-4 6,0 0 3,28-12-9,-15 1-3,4-3 12,-1 2 0,8-10 0,-1 2-1,3-1 1,-7-2 4,1 2-5,-3-3 4,-1 11 14,-2-2 0,-1 0 7,-4 6-1,1 0 4,-2-2-1,-1 5 3,-7 6-9,12-10-1,-12 10-4,7-6 6,-7 6-14,0 0 4,0 0 0,0 0-2,17 15-5,-17-15 8,7 20-2,-5-10-1,3 4 1,-3 1-1,4 2 1,-2-1-1,3-1-1,-2 2-1,2-1 4,1-1 3,2 1-3,2-4 2,2 2-3,1-1 2,-4-7 5,6 1-1,1 3 0,1-3-2,5-3 2,5-4 1,0 0-3,4-3 2,1-5-5,-3-2-5,-1 0-6,3-1-5,-4-8-6,0 3 1,-5-4 0,-2-4 3,9-10-6,-14 8 0,2-1 4,-2-1 14,-4 5-11,-2-2 6,-5 5-4,1 7 2,-3-7 0,1 5 4,0 2 1,-3 1 4,-2 12-1,1-18-4,-1 18-7,-1-14 9,1 14-2,0 0-2,-14-11 3,14 11 2,0 0-6,-26 14 1,13-3-7,-1-1 1,4 3 14,-2 6-3,5-3-4,0 9 7,5-5-6,2 8-5,2-5-6,8 2-9,1 0-33,1-2-33,3 0-28,4-2-45,3 1-52,7-4-66,15 5-76,-3-4-258,4-1-668,3-3 296</inkml:trace>
          <inkml:trace contextRef="#ctx0" brushRef="#br0" timeOffset="20405.9302">9035 2045 354,'14'-28'423,"-5"1"7,1 12 3,4-2-1,-4 1-14,0 3-16,-5 6-31,2-2-30,-2 1-35,-5 8-34,9-11-25,-9 11-28,0 0-21,0 0-11,0 0-11,20 24-13,-15-8-15,-1 3-12,-1 2-15,4 10-6,-4 2-12,2 9-5,-5-1-15,0 0-9,-1-2-2,-1 2-15,0-13-39,2 7-36,-5-6-52,0-2-48,3 3-47,1-2-67,-3 0-59,3-5-67,1-8-67,0 3-362,-4-1-852,4-17 376</inkml:trace>
        </inkml:traceGroup>
        <inkml:traceGroup>
          <inkml:annotationXML>
            <emma:emma xmlns:emma="http://www.w3.org/2003/04/emma" version="1.0">
              <emma:interpretation id="{C6C32112-58DF-4C2A-91C1-280FD3B8A7A4}" emma:medium="tactile" emma:mode="ink">
                <msink:context xmlns:msink="http://schemas.microsoft.com/ink/2010/main" type="inkWord" rotatedBoundingBox="13892,2747 15189,2716 15204,3346 13907,3378"/>
              </emma:interpretation>
              <emma:one-of disjunction-type="recognition" id="oneOf10">
                <emma:interpretation id="interp50" emma:lang="en-IN" emma:confidence="0">
                  <emma:literal>1 t.</emma:literal>
                </emma:interpretation>
                <emma:interpretation id="interp51" emma:lang="en-IN" emma:confidence="0">
                  <emma:literal>H.</emma:literal>
                </emma:interpretation>
                <emma:interpretation id="interp52" emma:lang="en-IN" emma:confidence="0">
                  <emma:literal>It</emma:literal>
                </emma:interpretation>
                <emma:interpretation id="interp53" emma:lang="en-IN" emma:confidence="0">
                  <emma:literal>It.</emma:literal>
                </emma:interpretation>
                <emma:interpretation id="interp54" emma:lang="en-IN" emma:confidence="0">
                  <emma:literal>it.</emma:literal>
                </emma:interpretation>
              </emma:one-of>
            </emma:emma>
          </inkml:annotationXML>
          <inkml:trace contextRef="#ctx0" brushRef="#br0" timeOffset="21580.6634">11751 1906 39,'-2'-16'373,"2"16"11,2-20 8,-2 7 3,5 1-6,-5 12-13,5-22-8,-1 9-14,-4 13-9,5-13-14,-5 13-17,1-17-27,-1 17-25,6-11-26,-6 11-25,0 0-22,0 0-20,0 0-19,0 0-13,0 0-17,0 0 18,-4 45-24,1-17-3,-4 4-2,0 0-12,0 8-5,-1 3-8,1-3-9,0 1-6,4-11-6,-2 12-8,-1-2-10,3-10 0,1-4-20,-1 1-40,-1-6-49,6-1-62,-4-1-57,4-3-70,3 1-60,-1-2-65,8-7-81,0 0-400,3-4-930,4 0 411</inkml:trace>
          <inkml:trace contextRef="#ctx0" brushRef="#br0" timeOffset="22028.0931">11932 2177 250,'0'0'362,"-9"-11"-5,9 11-12,0 0-30,0 0-23,0 0-31,0 0-29,24-12-24,-5 7-21,2 4-23,11-5-24,1 5-27,13-4-53,-10 2-58,10-2-65,-9 2-72,13-3-72,1 6-274,-3-5-521,-2 10 232</inkml:trace>
          <inkml:trace contextRef="#ctx0" brushRef="#br0" timeOffset="21826.1521">12280 1953 3193,'9'-27'167,"-4"2"8,-3 2 7,3 3 48,-3 4 30,3-4 22,-4 7-8,1 1-16,-2 12-30,5-17-2,-5 17-18,4-13-14,-4 13-20,0 0-14,3-12-19,-3 12-14,0 0-13,0 0-10,0 0-4,0 0 3,10 31-7,-5-14-10,-1 3-5,-2 8-8,3 2-6,-4 2-3,5 8-9,-3-7-4,2 10-4,-3-10-2,-2-4-1,-2 1-3,2 2-23,-2-3-35,2-1-60,-3-1-63,0-1-65,1-4-72,-2-2-79,3 0-76,-4-4-96,-1 1-412,3-1-1017,0-4 449</inkml:trace>
          <inkml:trace contextRef="#ctx0" brushRef="#br0" timeOffset="22347.7307">12989 2197 243,'5'10'339,"-5"-10"-11,0 0-17,0 0-19,0 0-19,0 0-7,0 0-35,0 0-7,0 0-9,0 0-16,0 0-16,0 0-14,0 0-21,0 0-10,0 0-14,0 0-9,0 0-11,0 0-14,0 0-8,0 0 5,-29 0-32,29 0 0,0 0-8,-25-8-5,25 8-21,-21-5 2,14 0-10,7 5-9,-10-8 15,2-2-6,8 10-2,-9-12 4,4 1-6,5 11-1,-5-19 1,5 19-4,3-15-1,-3 15-2,4-16 0,-4 16-2,8-12-1,-8 12-17,10-9-10,-10 9-13,16-4-31,-16 4-15,15-2-15,-15 2-25,0 0-24,21 11-26,-11-3-29,-2-4-39,1 2-42,-2 7-209,-4-5-538,2 0 238</inkml:trace>
        </inkml:traceGroup>
        <inkml:traceGroup>
          <inkml:annotationXML>
            <emma:emma xmlns:emma="http://www.w3.org/2003/04/emma" version="1.0">
              <emma:interpretation id="{3887743D-9939-43A9-AB2E-3304B90A1FF7}" emma:medium="tactile" emma:mode="ink">
                <msink:context xmlns:msink="http://schemas.microsoft.com/ink/2010/main" type="inkWord" rotatedBoundingBox="15694,2800 16347,2785 16363,3439 15710,3455"/>
              </emma:interpretation>
              <emma:one-of disjunction-type="recognition" id="oneOf11">
                <emma:interpretation id="interp55" emma:lang="en-IN" emma:confidence="0">
                  <emma:literal>P.</emma:literal>
                </emma:interpretation>
                <emma:interpretation id="interp56" emma:lang="en-IN" emma:confidence="0">
                  <emma:literal>P,</emma:literal>
                </emma:interpretation>
                <emma:interpretation id="interp57" emma:lang="en-IN" emma:confidence="0">
                  <emma:literal>p.</emma:literal>
                </emma:interpretation>
                <emma:interpretation id="interp58" emma:lang="en-IN" emma:confidence="0">
                  <emma:literal>P</emma:literal>
                </emma:interpretation>
                <emma:interpretation id="interp59" emma:lang="en-IN" emma:confidence="0">
                  <emma:literal>p,</emma:literal>
                </emma:interpretation>
              </emma:one-of>
            </emma:emma>
          </inkml:annotationXML>
          <inkml:trace contextRef="#ctx0" brushRef="#br0" timeOffset="22645.6851">13558 1913 242,'12'-17'487,"-4"2"11,-1 4 5,2-1-6,-1 5-25,-8 7-32,7-13-38,-7 13-32,7-8-47,-7 8-19,0 0-32,7-7-31,-7 7-27,0 0-17,0 0-8,0 0-3,3 39-9,-3-13-9,-1 0-21,-5 6-5,5-1-16,-6 9-6,-2 5-21,1-7-4,-1 4-7,1 0-11,1-10-12,-2 9 0,2-13-4,1 0-21,1-1-34,-2-2-35,0-1-45,3-4-51,-1 0-57,4-8-57,-5 4-67,3-6-52,3-10-54,-5 11-65,5-11-376,0 0-922,0 0 408</inkml:trace>
          <inkml:trace contextRef="#ctx0" brushRef="#br0" timeOffset="22866.279">13594 1974 58,'10'-24'341,"0"0"18,1 6 11,2 0 2,-3 2-8,4 4-32,7 1 3,-6 2-28,4 0-17,-2 2-19,2 3-23,3-1-20,-3 5-18,3 1-17,-3 6-16,8 5-9,-5 2-10,-3-3-17,-2 5-11,-7-1-12,2 0-15,-2 3-4,-4 0-17,0 0-18,-6-1-16,-6 5-28,-6 0-37,-4-7-44,-6 4-53,-5-3-47,-7 1-52,-11-2-55,2-1-64,-1-5-65,-6-1-274,1-2-726,-4-2 321</inkml:trace>
          <inkml:trace contextRef="#ctx0" brushRef="#br0" timeOffset="24050.14">14142 2401 66,'0'0'128,"0"0"-22,0 0-1,0 0-17,15-2 1,-15 2-2,0 0-8,0 0-7,0 0 0,0 0-8,0 0 3,0 0-9,0 0-1,0 0-2,0 0-5,0 0-1,0 0 0,0 0-7,0 0 5,0 0-2,0 0-3,-34 15-7,34-15-5,-19 0 0,19 0 1,-17-1-1,17 1 6,0 0 13,-22-4 11,22 4 4,-14-3-1,14 3-3,0 0-7,-8-9 0,8 9-5,0 0-5,5-19-10,-5 19-5,9-12-2,-1 7 1,-8 5-2,17-12-7,-8 8-4,-9 4-13,7-8-24,-7 8-31,0 0-30,0 0-24,15-4-18,-15 4-23,0 0-156,0 0-331,0 0 146</inkml:trace>
        </inkml:traceGroup>
        <inkml:traceGroup>
          <inkml:annotationXML>
            <emma:emma xmlns:emma="http://www.w3.org/2003/04/emma" version="1.0">
              <emma:interpretation id="{B9C3E4BF-AB31-4A35-BBB3-35605922E7D0}" emma:medium="tactile" emma:mode="ink">
                <msink:context xmlns:msink="http://schemas.microsoft.com/ink/2010/main" type="inkWord" rotatedBoundingBox="17309,2799 18689,2766 18706,3469 17326,3502"/>
              </emma:interpretation>
              <emma:one-of disjunction-type="recognition" id="oneOf12">
                <emma:interpretation id="interp60" emma:lang="en-IN" emma:confidence="0">
                  <emma:literal>on</emma:literal>
                </emma:interpretation>
                <emma:interpretation id="interp61" emma:lang="en-IN" emma:confidence="0">
                  <emma:literal>On</emma:literal>
                </emma:interpretation>
                <emma:interpretation id="interp62" emma:lang="en-IN" emma:confidence="0">
                  <emma:literal>one</emma:literal>
                </emma:interpretation>
                <emma:interpretation id="interp63" emma:lang="en-IN" emma:confidence="0">
                  <emma:literal>our</emma:literal>
                </emma:interpretation>
                <emma:interpretation id="interp64" emma:lang="en-IN" emma:confidence="0">
                  <emma:literal>or</emma:literal>
                </emma:interpretation>
              </emma:one-of>
            </emma:emma>
          </inkml:annotationXML>
          <inkml:trace contextRef="#ctx0" brushRef="#br0" timeOffset="24544.1252">15373 1933 196,'-1'-19'273,"1"3"1,-5-1-12,5 7-12,-6-1-19,6 11-14,-6-22-20,0 16-22,6 6-16,0 0-18,-5-15-15,5 15-12,0 0-12,0 0-9,-30 13-9,14 3 15,-1 8-6,0 0-7,-10 9-1,3 6-14,0 0-1,2 5-8,6 1-7,1-3 6,6 3-6,1-4-3,4 2-4,8-11-6,-1 1-7,4-2-1,7-4 15,-6-1-18,9-3 1,2-3 1,0-2-7,3 0 1,6-5 1,-10-7-1,5 2-5,-1-8 0,0 0 6,0-3 5,-3-5 7,3-3-3,4-3 5,-9 2 6,0-11-10,-2 3 3,-3-8-2,4-15-3,-1 3 1,-7 8-3,1-9-3,-7 10 4,3-1-5,-5-1 1,-2 5-4,-1 4-7,-1 4 0,1 5 3,-1-2-12,-1 2 6,2 3-3,-4 3-1,0 1-11,-5 1-6,-3 3-10,0-4-20,-4 8-11,-3 7-19,-2-6-14,-7 4-12,2 5-27,0 0-18,3 4-24,6-1-28,-4 0-32,8 2-24,3-3-30,6 4-23,0-1-189,7-3-526,0-12 234</inkml:trace>
          <inkml:trace contextRef="#ctx0" brushRef="#br0" timeOffset="24936.1131">15814 2055 66,'14'-6'313,"-4"0"-2,0 1-3,-1 1-14,-9 4-30,13-7-21,-13 7-25,0 0-28,12-4-17,-12 4-18,0 0-18,0 0-13,0 0-6,19 11-6,-14-3-12,-5-8-4,5 15-13,0-6 5,-1 5-13,1 3-6,-2-1-7,4 0 1,-3 3-12,-1-1-1,4-2-7,-5-4-1,3 6-3,-5-8-7,3 2-4,1-1 1,-4-11 13,6 13-17,-6-13-5,4 12 5,1-4 0,-5-8-1,0 0-7,17 0 10,-17 0-16,24-13 5,-4 5-3,3-7 12,-1-2-14,2-1 8,1-3 7,1-1 5,5-9 1,-1-1-5,1 4 13,-7 5 13,0 2 5,0 1-7,3 1 0,-10 4-1,-1 6-5,1-7-2,-4 7-9,-4 1 0,0 2-11,2 1-3,-11 5-7,14-8 1,-14 8-4,12 0 0,-12 0-8,12 13-24,-9 1-22,1-5-13,-2 10-19,-2 1-28,-2-2-36,-3 9-36,1 1-51,-1 0-69,5-4-42,-5 3-240,2-2-625,-2-5 277</inkml:trace>
        </inkml:traceGroup>
        <inkml:traceGroup>
          <inkml:annotationXML>
            <emma:emma xmlns:emma="http://www.w3.org/2003/04/emma" version="1.0">
              <emma:interpretation id="{E30FFDD6-E709-4DF1-BC96-6231385BBCBF}" emma:medium="tactile" emma:mode="ink">
                <msink:context xmlns:msink="http://schemas.microsoft.com/ink/2010/main" type="inkWord" rotatedBoundingBox="19743,2731 21862,2680 21876,3258 19757,3309"/>
              </emma:interpretation>
              <emma:one-of disjunction-type="recognition" id="oneOf13">
                <emma:interpretation id="interp65" emma:lang="en-IN" emma:confidence="0">
                  <emma:literal>one</emma:literal>
                </emma:interpretation>
                <emma:interpretation id="interp66" emma:lang="en-IN" emma:confidence="0">
                  <emma:literal>One</emma:literal>
                </emma:interpretation>
                <emma:interpretation id="interp67" emma:lang="en-IN" emma:confidence="0">
                  <emma:literal>ore</emma:literal>
                </emma:interpretation>
                <emma:interpretation id="interp68" emma:lang="en-IN" emma:confidence="0">
                  <emma:literal>once</emma:literal>
                </emma:interpretation>
                <emma:interpretation id="interp69" emma:lang="en-IN" emma:confidence="0">
                  <emma:literal>ode</emma:literal>
                </emma:interpretation>
              </emma:one-of>
            </emma:emma>
          </inkml:annotationXML>
          <inkml:trace contextRef="#ctx0" brushRef="#br0" timeOffset="25473.9363">17961 1893 69,'2'-20'224,"-2"1"-12,5 7-11,-4-7-15,-1 10-14,0 9-8,2-27-12,-2 27-10,2-13-13,-2 13-12,-4-13-12,4 13-10,-13-6-12,13 6-7,-19-3-7,0 6-4,2 3-6,-3-1 0,-3 3 0,3 5 3,-7 3-3,3 3-5,1 1-3,1 3-4,-3-2 0,-4 11 22,1 0 1,9-7-2,-1 2 3,-1 13-1,1-5 0,8-7-3,9-4 2,-4 6-4,0-8-2,5 3-6,7-1 1,2-5-5,7-1-6,-1-3 14,5-4-4,9 2-4,-1-2 3,9-3-11,-2-5-2,3-5-3,-4-3 3,6 4 0,-2-6-4,-4-5-10,-1-3 5,-2 2 22,-4-10-10,-1 3-4,-3-8 3,1-8-4,-8 6-12,-1 0 10,-4-3 0,-4 5-4,0 0-2,-7 5-27,-3-5 19,2 9-10,-2 1 2,-2 2-2,-2-1-3,-1 2-4,-4 7-6,1-3-25,-4 3-17,1 5-17,-6 2-16,0 1-20,0 1-16,-11 6-27,3 5-34,-1-4-34,-2 7-38,8-3-40,9 1-40,-4-4-170,8 6-533,-2-4 235</inkml:trace>
          <inkml:trace contextRef="#ctx0" brushRef="#br0" timeOffset="25959.9855">18420 1881 163,'5'-7'394,"6"-7"17,-8 7-22,-3 7-7,12-15-26,-9 7-32,-3 8-26,12-7-31,-12 7-34,0 0-26,0 0-42,0 0-3,0 0-13,0 0-13,14 22-13,-14-22-3,0 26-10,-2-9-8,-3 13-15,2-14-5,-1 12-8,-4-1-7,-2-1-3,6 2-7,-1-1-4,-2-6 4,2 1-18,3-6-3,2 3-5,0-6-1,0-13-5,0 25 2,0-17-1,0-8-1,2 16-1,-2-16-3,0 0 1,12 7-13,-12-7 9,0 0 0,38-18-10,-20 9-3,-2-7-1,8 0-4,-4-8-1,16-5-1,-5-3 1,1 1 4,-1-6-4,3 7-1,-1 1-5,-11 4 1,-3 2-14,1 6 15,-3 6 7,-5-2 1,-2 1 0,-3 4-3,0 3-1,-7 5-4,12-7-3,-12 7-2,8-7-1,-8 7 0,0 0 4,0 0 1,0 0 1,2 33 4,-7-14-1,2-3 1,-2 3-1,5 0 4,-7 1-1,3 10-1,1-10 1,1 0 3,0 3-4,1-5 1,1 0 0,1 0 0,3 1 1,1-3-2,-3 0 9,5 1-3,-2-7-3,-2 2 3,2-4-4,4-3-33,-9-5-53,19 3-59,-2-6-63,0 3-66,12-10-87,0 0-348,-4 2-766,6-4 340</inkml:trace>
          <inkml:trace contextRef="#ctx0" brushRef="#br0" timeOffset="26389.0285">19307 1941 91,'0'0'257,"0"0"-8,0 0-10,-11 3-7,11-3-9,0 0 1,0 0 2,0 0 4,0 0-5,0 0-12,0 0-9,0 0-16,0 0-11,53-3-27,-34-4-15,0 2-28,0 2 5,-2-5-17,3-2-3,-3 0-11,4 2-7,-4-1-2,-2-6-12,-1 2-15,1-3-4,-4 1-15,0-4 2,-9 3-10,3-1-3,-3 8-8,0-10 10,3 10-19,-5 9 7,-12-17-1,12 17-4,-10-9 1,10 9 2,-19-1-1,19 1-3,-33 5-3,16 6 3,4-1-3,-10-1 5,5 8 0,-3 3-5,4-8 3,-3 12 1,4 0 3,1 0 5,-2 0 3,3 0 4,7-5-2,-3 6 5,5-4 0,2 5-2,3-5 4,0-1-1,8-4-9,1 4 3,1-4-6,5 1-32,11-2-39,6 0-56,-3-3-65,5-6-86,16 1-83,5-6-198,-1 1-596,3 0 265</inkml:trace>
        </inkml:traceGroup>
        <inkml:traceGroup>
          <inkml:annotationXML>
            <emma:emma xmlns:emma="http://www.w3.org/2003/04/emma" version="1.0">
              <emma:interpretation id="{C0DBA0ED-9A55-458D-97FA-94E31B780D83}" emma:medium="tactile" emma:mode="ink">
                <msink:context xmlns:msink="http://schemas.microsoft.com/ink/2010/main" type="inkWord" rotatedBoundingBox="22615,2404 23629,2380 23658,3603 22645,3627"/>
              </emma:interpretation>
              <emma:one-of disjunction-type="recognition" id="oneOf14">
                <emma:interpretation id="interp70" emma:lang="en-IN" emma:confidence="0">
                  <emma:literal>of</emma:literal>
                </emma:interpretation>
                <emma:interpretation id="interp71" emma:lang="en-IN" emma:confidence="0">
                  <emma:literal>off</emma:literal>
                </emma:interpretation>
                <emma:interpretation id="interp72" emma:lang="en-IN" emma:confidence="0">
                  <emma:literal>If</emma:literal>
                </emma:interpretation>
                <emma:interpretation id="interp73" emma:lang="en-IN" emma:confidence="0">
                  <emma:literal>if</emma:literal>
                </emma:interpretation>
                <emma:interpretation id="interp74" emma:lang="en-IN" emma:confidence="0">
                  <emma:literal>Of</emma:literal>
                </emma:interpretation>
              </emma:one-of>
            </emma:emma>
          </inkml:annotationXML>
          <inkml:trace contextRef="#ctx0" brushRef="#br0" timeOffset="27227.5516">20687 1711 53,'0'0'352,"3"-17"-16,-3 17-8,0 0-32,0 0-23,0 0-25,0 0-24,0-9-26,0 9-15,0 0-25,0 0-10,0 0-11,0 0-15,-34 13-8,17-4-14,1 6-9,-8 1-5,7 1-3,-5 8-15,3-7 3,1 7-6,2-2-10,1 2-3,1 0-5,2-3 1,2 2-8,0-8-7,5 0-1,1-4-12,1 0 11,-2 0-6,1 1 0,4-13-1,4 20-4,-4-20 11,5 14-8,5-9-9,2-2 0,-12-3 6,29 0-5,-10-2-3,3-3-1,-3-1-13,3-3 1,4-5-4,-4-1-3,2-4 3,-2-1 12,-2-5-12,3-3-6,-5 0 4,5-9 9,-8 10 0,-8-1 7,1 8-20,-1-7 5,0 4 3,-5 2 0,1 3-1,1-2 3,-4 5 3,0-3 3,0 18-4,0-22-6,0 22 3,0-16 3,0 16-1,0-16 10,0 16-21,0 0 13,3-11-8,-3 11-2,0 0 3,0 0 1,0 0-4,0 0 1,3-9 1,-3 9 7,0 0-3,0 0 1,29 9-1,-29-9-4,31 3 4,-15 4 1,9-9-2,1 1-3,5 1 1,-9-4 2,10 3 11,-3-2-16,2-4 6,-12 3-2,10-5 1,0-3 8,-7 0-3,2 0 0,-7-2 7,9 1-2,-14 1 17,3 3 12,-1-3 12,-2 2 13,0 1 4,-6 1 15,5 2 2,-3 0-5,-8 6-4,14-8-9,-14 8-11,0 0-10,12-6-4,-12 6-8,0 0-5,0 0 0,0 0-3,-7 38 2,2-15-10,-12 17 6,1 4-3,-6 8 13,-3 4-5,1-5 11,-5 26-3,0-5-1,-2-3-3,9-17 1,-1 21-5,6-15 2,-3-6 1,10 0-7,-2-4 3,5 0-4,0-4 1,4 3-8,6-7 6,4-8 2,-4-2 0,6-1 4,1-3 0,5-3 5,-3-7 10,2 0 6,1-5 15,-3-6 7,9-1 2,-6-4-4,7-2-2,1-3-5,2-4 2,3-7-9,-3-4 0,-3-3-7,7-10-5,-3-8-10,-4-1 3,-3-1-3,-7-7-1,0 2-10,-5 2 4,-4 5-8,-3-2-5,-3 10-2,-4-7-11,-5 12-15,-7-4-16,0 9-20,1 2-17,-5 2-27,-6 2-20,-1 9-31,1 2-35,0 4-23,-6 2-26,-2 4-24,-8 4-34,4 10-39,9-8-41,-6 13-338,4-6-766,-5 6 338</inkml:trace>
        </inkml:traceGroup>
      </inkml:traceGroup>
      <inkml:traceGroup>
        <inkml:annotationXML>
          <emma:emma xmlns:emma="http://www.w3.org/2003/04/emma" version="1.0">
            <emma:interpretation id="{42F02DF1-9A17-42F9-A8A1-A7460585204F}" emma:medium="tactile" emma:mode="ink">
              <msink:context xmlns:msink="http://schemas.microsoft.com/ink/2010/main" type="line" rotatedBoundingBox="3310,4250 25355,3738 25393,5401 3348,5913"/>
            </emma:interpretation>
          </emma:emma>
        </inkml:annotationXML>
        <inkml:traceGroup>
          <inkml:annotationXML>
            <emma:emma xmlns:emma="http://www.w3.org/2003/04/emma" version="1.0">
              <emma:interpretation id="{3EE1A772-530F-4976-BB2A-1CF7E32F8495}" emma:medium="tactile" emma:mode="ink">
                <msink:context xmlns:msink="http://schemas.microsoft.com/ink/2010/main" type="inkWord" rotatedBoundingBox="3313,4402 5052,4361 5073,5254 3334,5294"/>
              </emma:interpretation>
              <emma:one-of disjunction-type="recognition" id="oneOf15">
                <emma:interpretation id="interp75" emma:lang="en-IN" emma:confidence="0">
                  <emma:literal>its</emma:literal>
                </emma:interpretation>
                <emma:interpretation id="interp76" emma:lang="en-IN" emma:confidence="0">
                  <emma:literal>'Its</emma:literal>
                </emma:interpretation>
                <emma:interpretation id="interp77" emma:lang="en-IN" emma:confidence="0">
                  <emma:literal>'its</emma:literal>
                </emma:interpretation>
                <emma:interpretation id="interp78" emma:lang="en-IN" emma:confidence="0">
                  <emma:literal>ifs</emma:literal>
                </emma:interpretation>
                <emma:interpretation id="interp79" emma:lang="en-IN" emma:confidence="0">
                  <emma:literal>il-s</emma:literal>
                </emma:interpretation>
              </emma:one-of>
            </emma:emma>
          </inkml:annotationXML>
          <inkml:trace contextRef="#ctx0" brushRef="#br0" timeOffset="28739.5358">1350 3768 47,'0'-7'321,"0"7"14,7-21-17,-7 21 1,0-16 2,0 16 3,3-11-9,-3 11-7,0 0-19,0 0-11,4-12-18,-4 12-24,0 0-25,0 0-17,0 0-22,0 0-19,0 0-15,0 0-12,0 0-11,0 0-6,0 0-10,0 0-6,-7 63-2,3-36-12,1 4 0,3-6-9,0 4-6,-2 2-4,-5-2-7,4 13-4,-4-9-1,0 7-5,-1-7-5,1-1-3,2-2-4,-5-1-27,-1-1-40,-1-4-45,2-4-47,2-2-47,-3-3-28,5 0-50,-3-6-45,2 2-36,7-11-51,-12 1-271,12-1-709,0 0 313</inkml:trace>
          <inkml:trace contextRef="#ctx0" brushRef="#br0" timeOffset="29393.1632">1464 3888 320,'-6'-7'322,"6"7"-4,-12-13-17,8 5-11,4 8-34,0 0-25,-3-13-26,3 13-20,0 0-22,0 0-12,15-15-13,4 10-26,10 3-24,19-7-28,8 4-29,4 3-22,27-7-23,2 5-21,1 0-31,3 1-28,-3 3-34,1-4-37,-1-4-26,-8 7-25,-19-1-163,-11 2-410,-1-6 181</inkml:trace>
          <inkml:trace contextRef="#ctx0" brushRef="#br0" timeOffset="29180.2835">1797 3481 76,'9'-12'404,"-2"3"11,0-1 21,-2 0 6,-5 10-3,10-13-16,-10 13-18,2-12-27,-2 12-29,7-7-31,-7 7-29,0 0-30,0 0-27,0 0-24,0 0-17,0 0-18,0 0-15,6 30-7,-6-12-7,0 10-15,-6 2-7,6 8-9,-2 4-12,-7 1-13,1 0 2,3 3-15,-4-4-9,1 1-3,-3-2-5,6-1-10,-7 3-27,-1-1-38,4-11-48,-1-3-49,-2 3-50,5 0-58,4-6-55,3-4-50,-4-1-58,8-3-60,-4 1-363,6-5-876,-6-13 388</inkml:trace>
          <inkml:trace contextRef="#ctx0" brushRef="#br0" timeOffset="29733.9666">2793 3706 83,'5'-6'157,"-5"6"7,4-17 9,1 6 15,-5 11 9,0-16 6,0 16 6,2-14-3,-2 14-4,0 0 3,0-14-2,0 14 0,0 0-9,0 0-5,0-12-12,0 12-13,0 0-23,0 0-1,0 0-30,-24 3-8,24-3-4,-31 16-14,7-4-9,3-1-19,-2 7 7,5-6-11,-4 3 4,3-5-11,8 8-4,-1-6-4,1 2-4,6 3-7,-2-2-5,4 0 6,6-5-8,1 8 2,4-5-5,-1 1 13,5 2-4,3 1-11,4-5-4,-2 2-2,6 3 8,-1 0 4,2-3-8,-7-3-3,2 1 1,-4-4-2,-8-2-1,10 5 5,-7-6-6,2 1-5,-7 0 1,-5-6 7,19 6-7,-19-6 5,0 0-2,10 11 9,-10-11-5,0 0-2,0 0-1,0 0-2,0 0-10,-34 11-18,14-10-28,-10-1-29,0 2-24,-3 0-31,-4-2-36,6 3-47,-1-6-50,-3 3-54,-9 4-219,13 2-585,4-1 260</inkml:trace>
          <inkml:trace contextRef="#ctx0" brushRef="#br0" timeOffset="28959.412">1116 3661 42,'0'-24'236,"-3"3"9,3 4 24,0-2 9,0 3 6,0 0 9,0 16-11,0-22-18,0 10-19,0 12-23,0-16-14,0 16-8,0-14-29,0 14-15,0 0-26,0-15-18,0 15-47,0 0-43,0 0-47,0 0-46,0 0-43,0 0-44,0 0-41,0 0-34,0 0-255,0 0-527,0 0 233</inkml:trace>
        </inkml:traceGroup>
        <inkml:traceGroup>
          <inkml:annotationXML>
            <emma:emma xmlns:emma="http://www.w3.org/2003/04/emma" version="1.0">
              <emma:interpretation id="{ED4EB493-10EC-495F-A504-58EF473EC8A3}" emma:medium="tactile" emma:mode="ink">
                <msink:context xmlns:msink="http://schemas.microsoft.com/ink/2010/main" type="inkWord" rotatedBoundingBox="5966,4670 9935,4577 9949,5164 5980,5256"/>
              </emma:interpretation>
              <emma:one-of disjunction-type="recognition" id="oneOf16">
                <emma:interpretation id="interp80" emma:lang="en-IN" emma:confidence="0">
                  <emma:literal>corner</emma:literal>
                </emma:interpretation>
                <emma:interpretation id="interp81" emma:lang="en-IN" emma:confidence="0">
                  <emma:literal>corners</emma:literal>
                </emma:interpretation>
                <emma:interpretation id="interp82" emma:lang="en-IN" emma:confidence="0">
                  <emma:literal>Corner</emma:literal>
                </emma:interpretation>
                <emma:interpretation id="interp83" emma:lang="en-IN" emma:confidence="0">
                  <emma:literal>Corners</emma:literal>
                </emma:interpretation>
                <emma:interpretation id="interp84" emma:lang="en-IN" emma:confidence="0">
                  <emma:literal>corneas</emma:literal>
                </emma:interpretation>
              </emma:one-of>
            </emma:emma>
          </inkml:annotationXML>
          <inkml:trace contextRef="#ctx0" brushRef="#br0" timeOffset="30464.5487">4071 3784 87,'-7'-10'249,"3"-3"3,-1 1-10,-2 3-14,2 0-14,5 9-1,-12-18-18,6 11-17,6 7-15,-16-10-11,6 6-11,10 4-17,-19-4-11,19 4-10,-27 4-9,11 4-4,-2 0-16,-1 5-6,0 2-4,0 6-3,1 2-5,2 1 4,1 4-3,3 0-2,0 4-6,5-4 4,-2 12-6,6-11 2,5 1-7,-4-1-3,4-3-2,1 3 1,4-4-8,3 2 1,2-6 2,7 2-8,-2-3 7,9-3-4,-1-6-7,6 2-3,0-6 3,1 1 1,14-12-6,-10 4-3,10-6 2,-13 0-6,13-11 4,-2 2-4,-1-4 8,-16 3-10,-1-5-3,-2 5 3,1-7-1,-4-2-1,-4 2 0,-5-5 1,3 4 1,-6 6-1,-1 0 9,1 1 2,-2 1 9,1-1 4,-3 3 6,-1 2 4,-1 0-1,-3 12 2,4-16-1,-4 16-8,5-12 5,-5 12-6,0 0-4,0-16-8,0 16-8,0 0-8,0 0 12,0 0-9,0 0-1,0 0 2,-24 24-2,14-12 1,6 3-5,-8 0 4,9-1-3,-2 5-7,5-4 6,-2 3-1,2 0 1,0-6 2,5 7 0,-1-8-6,1 0 6,3 7 0,-8-18 3,14 18 2,-4-11-2,-10-7-2,22 13 3,-8-13 1,3 0-1,0 0 2,4-3-5,-4-5 8,2-1-2,-2-2-1,0-7-6,-4 4-7,1-1 13,3-6 9,-3 1 13,-6 5 1,-4-3 3,1-1 9,0 2 5,-3 0-7,-7-1-3,1 2-3,-3 0-6,-5 5 0,0-2-5,-3 1-5,-11 0-1,6 3-1,-2 6-7,0-5-17,-9 5-17,9 2-30,-2 1-25,3-4-40,8 8-35,-5-1-34,5 7-33,3 1-37,3-3-42,7-8-39,1 28-236,-1-28-621,16 24 275</inkml:trace>
          <inkml:trace contextRef="#ctx0" brushRef="#br0" timeOffset="30830.3436">4904 3928 57,'7'-12'344,"-7"12"-7,10-18-15,-1 8-22,1 3-23,2-4-29,3 3-24,4 3-25,0 0-18,10 1-8,0 3-26,-7 7-17,4 0 2,4 7-25,-6-1-9,4 4-9,-8 4 12,-1 3-17,0-3-12,-9 1-3,0-1-7,4 7-3,-9-8-5,-2-2-9,3 3 2,-3 0-7,-3 0-11,-2-6-5,1 3-5,-5-4-6,5-4-6,1-9 3,-9 16-8,2-6 1,7-10-3,-15 6 5,15-6-2,-17 4 23,17-4-21,-19-10-5,9 0 0,10 10-1,-15-16 8,8 5 1,0-7-1,5 2-4,2-11 1,4-1-1,2-1 7,6-3-14,5-4 1,7-4 1,4 1-11,2 5-14,-1 4-15,6 2-21,-5 16-25,-1-4-21,2 6-31,0-1-24,0 5-25,-2 0-29,1 3-19,-1 3-24,-5 0-177,-3 1-474,-6 6 210</inkml:trace>
          <inkml:trace contextRef="#ctx0" brushRef="#br0" timeOffset="31264.0921">5801 3834 61,'10'-9'307,"-10"9"3,10-5-6,-10 5-3,10-8-10,-10 8-13,9-4-18,-9 4-32,0 0-26,0 0-16,0 0-19,0 0-13,0 0-12,0 0-2,7 20-15,-7-20-8,-2 24-7,0-9-3,-1 0-16,1 3-4,1 0-10,-6-1-7,5 2-10,2-19-3,2 30-8,-1-14-3,1 3 2,-2-19-11,0 21-16,0-21 16,5 16-2,-5-16-7,2 16 9,-2-16-8,0 0-4,7 13 4,-7-13-5,7 7 0,-7-7-5,13 0 11,-13 0-13,24-13 0,-7 2-3,2-1-2,5-5-3,0-3 5,0 3-6,3-7 2,-1 1-2,3 3-5,-4-7 4,-2 11 1,1-6 4,-9 8 13,4 2 9,-4-5 9,-5 12 0,-1-5 8,-2 6-3,-7 4-5,15-11-4,-8 6-9,-7 5-3,8-4 3,-8 4-11,0 0-2,0 0 0,19 11-4,-19-11 2,7 15-3,-4 3 3,3-6-4,-3 1 5,-5 5-4,4 2-4,1-7-11,-1 8-31,-2-4-22,0 3-37,0-2-51,-2 1-39,2 2-49,0-5-63,2 0-61,-2 2-322,4-4-733,-4-14 326</inkml:trace>
          <inkml:trace contextRef="#ctx0" brushRef="#br0" timeOffset="32067.7744">6643 3964 136,'-9'-9'314,"9"9"-9,0 0-16,0 0-24,0 0-23,0 0-22,0 0-22,0 0-22,0 0-16,0 0-16,19-15-7,-19 15-12,14-5-10,-6 0-10,4 3-15,-12 2-5,24-13-4,-14 6-6,2 0-18,-3 2 5,1-4-11,2-2 0,-3-3-12,1 4 0,0-9-8,-5 6 6,2-3-7,-2 1-8,-5 2 0,2 1-3,-2 12 1,5-16-3,-5 16-1,2-17-2,-2 17-3,0 0-5,-9-18-3,9 18 0,-14-5 0,14 5-2,-17 0 2,17 0-2,0 0 1,-34 13-4,17-2 1,3 0-2,-1 3 1,3 3 0,-2-2 1,-1 4 2,0 5 8,1 1 4,4 0 1,-2 0 1,2 0 7,1 3 4,2-10 1,0 8 3,2-4-9,4-3 11,-6 0 7,7-3-8,0-4 3,1 6 2,5-1 7,2-3-4,4 1 3,-2-3-3,13-5-2,-3-1-2,12-3 2,4 5-4,-3-8-6,18-1-3,-5-7 6,-15 1 1,1 2-11,1-3-1,-2-7 1,1 3-12,-5-4 3,1-4 2,1 4-9,-4-8 0,-1 3 10,-2-4-23,-5 2 13,-1-2-1,-3 2 0,1-4-2,-4 4 12,2-3-7,-3 7-2,-4 3 9,0 0-1,0 5-3,0 2 6,-5 9-2,0-17-3,4 10 1,-4 7-12,0 0 1,5-11 2,-5 11-5,0 0 2,0 0-4,0 0 9,0 0-7,0 0-2,0 0 8,0 0 4,2 38-11,-2-38 5,0 15-6,0-15 15,5 19-1,-2-12-7,4 0 0,-7-7 3,14 12 6,-6-9-2,9 2-1,-3-5 4,3 1-3,4 1-4,-1-4 5,1 1-2,-1-4-1,-3 2 4,4-3 2,-1 0 9,2-2 4,-3 1 6,-2-3 8,4-1 5,-6-1 4,2-2-2,-2 1 1,3-2 3,-3 2 11,-3 5 3,2-7 1,-8 6-5,3 1 2,-2 0 0,-7 8-1,13-12-4,-13 12-5,7-6-7,-7 6-3,5-8-6,-5 8-9,0 0-1,0 0-2,0 0-4,0 0 1,0 0-1,-15 45 2,5-24-5,-6 0 1,4 6-11,0 0 7,-1-2 1,-1 6-6,6-3 2,-6 0-3,4 12-31,8-14-41,-8 1-47,6-3-58,3 3-69,-5-1-53,6 2-89,2-9-449,3 1-896,-3-5 397</inkml:trace>
        </inkml:traceGroup>
        <inkml:traceGroup>
          <inkml:annotationXML>
            <emma:emma xmlns:emma="http://www.w3.org/2003/04/emma" version="1.0">
              <emma:interpretation id="{54E6B2D4-8289-4F8C-AFA5-45D8DFBA4A53}" emma:medium="tactile" emma:mode="ink">
                <msink:context xmlns:msink="http://schemas.microsoft.com/ink/2010/main" type="inkWord" rotatedBoundingBox="11431,4870 11575,4867 11579,5003 11434,5006"/>
              </emma:interpretation>
              <emma:one-of disjunction-type="recognition" id="oneOf17">
                <emma:interpretation id="interp85" emma:lang="en-IN" emma:confidence="0">
                  <emma:literal>.</emma:literal>
                </emma:interpretation>
                <emma:interpretation id="interp86" emma:lang="en-IN" emma:confidence="0">
                  <emma:literal>*</emma:literal>
                </emma:interpretation>
                <emma:interpretation id="interp87" emma:lang="en-IN" emma:confidence="0">
                  <emma:literal>X</emma:literal>
                </emma:interpretation>
                <emma:interpretation id="interp88" emma:lang="en-IN" emma:confidence="0">
                  <emma:literal>x</emma:literal>
                </emma:interpretation>
                <emma:interpretation id="interp89" emma:lang="en-IN" emma:confidence="0">
                  <emma:literal>&amp;</emma:literal>
                </emma:interpretation>
              </emma:one-of>
            </emma:emma>
          </inkml:annotationXML>
          <inkml:trace contextRef="#ctx0" brushRef="#br0" timeOffset="33975.3325">9374 4026 157,'0'0'177,"0"0"-17,-9-14-12,9 14-9,0 0-21,-12-10-13,12 10-6,-12-2-9,12 2-2,-15-3-15,15 3 0,-17-1-11,17 1-3,0 0-5,-19 0-4,19 0-3,0 0-7,-17 0-5,17 0-2,0 0 4,-17-4-8,17 4 5,0 0-2,0 0 4,-14-3-4,14 3-1,0 0 0,-7-11-4,7 11 2,0 0 0,-7-18 1,7 18 0,0-14-3,0 14-2,0 0-2,6-22 0,-6 22-8,3-12 6,-3 12-6,0 0-1,3-14-3,-3 14-10,0 0-14,7-5-16,-7 5-22,0 0-21,0 0-18,0 0-27,26 14-17,-19-6-36,0 0-116,-7-8-310,8 13 138</inkml:trace>
        </inkml:traceGroup>
        <inkml:traceGroup>
          <inkml:annotationXML>
            <emma:emma xmlns:emma="http://www.w3.org/2003/04/emma" version="1.0">
              <emma:interpretation id="{AE69D1FB-0BA0-4F1A-8CA9-E58B4280D2A3}" emma:medium="tactile" emma:mode="ink">
                <msink:context xmlns:msink="http://schemas.microsoft.com/ink/2010/main" type="inkWord" rotatedBoundingBox="11595,4396 14362,4331 14377,4982 11610,5046"/>
              </emma:interpretation>
              <emma:one-of disjunction-type="recognition" id="oneOf18">
                <emma:interpretation id="interp90" emma:lang="en-IN" emma:confidence="0">
                  <emma:literal>The</emma:literal>
                </emma:interpretation>
                <emma:interpretation id="interp91" emma:lang="en-IN" emma:confidence="0">
                  <emma:literal>the</emma:literal>
                </emma:interpretation>
                <emma:interpretation id="interp92" emma:lang="en-IN" emma:confidence="0">
                  <emma:literal>she</emma:literal>
                </emma:interpretation>
                <emma:interpretation id="interp93" emma:lang="en-IN" emma:confidence="0">
                  <emma:literal>She</emma:literal>
                </emma:interpretation>
                <emma:interpretation id="interp94" emma:lang="en-IN" emma:confidence="0">
                  <emma:literal>Tue</emma:literal>
                </emma:interpretation>
              </emma:one-of>
            </emma:emma>
          </inkml:annotationXML>
          <inkml:trace contextRef="#ctx0" brushRef="#br0" timeOffset="34248.8172">10000 3508 101,'7'-17'371,"-5"1"3,3 6 6,-2-3 7,3 4-15,-6 9-21,3-16-38,-3 16-34,5-14-23,-5 14-30,0 0-23,7-9-24,-7 9-20,0 0-16,0 0-14,3 29-12,-3-10-6,4 1-12,-8 8-7,4 4-10,-3-4-8,0 4-5,3 0-10,-6 12 0,-6-4-7,6 1-10,-6-11-32,7 2-45,-4 1-45,0-5-26,-4 1-42,-1 0-33,-1-3-41,1 2-49,2-1-53,-8-7-297,4-3-672,-1-6 298</inkml:trace>
          <inkml:trace contextRef="#ctx0" brushRef="#br0" timeOffset="34792.9912">9432 3630 103,'-11'-13'314,"1"0"-8,5 1-7,0 4-5,5 8-25,-5-15-21,5 15-32,-2-12-20,2 12-17,12-9-24,-12 9-15,33-11-7,-3 3-15,15 0-11,4 7-10,4-3-17,0-1-4,31-6-11,3 6-6,-24 3-2,28-10-2,2 3-12,1 2-6,-1-3-4,-6 0-1,2 1-6,-26 3-6,2 0-2,-6-1-1,-4 3 1,-2-2-8,-9-1 7,-13 6-6,-9 1-1,-5 0 2,1-2 2,0 0 13,-18 2 6,17-2 5,-17 2 6,16 2-5,-16-2-5,0 0 11,17 0-15,-17 0 6,7 9 13,-7-9 0,-2 20-2,0-6 1,2-14-2,-3 28-6,-1-6-3,1 4 0,-2 1-5,0 0-1,-2 4-4,4-2-6,-4 1 1,2 0-2,-1 3 5,3-3-5,1-2 0,2 2 2,-3-3-5,3 1-6,0 0 3,3-12-6,2 6 1,1-6 6,-1 1-7,-2-9 6,2 4 5,-5-12-8,7 17-2,-5-9-1,-2-8 4,0 0 5,8 11-2,-8-11 4,0 0-15,0 0 9,28-16 1,-18 9-3,0-1-1,7-4-3,4-8-1,-9 8 5,-2-3 0,5 1-3,1-3-5,-1 3 3,-1 0 2,-2 3-3,0-1-4,1-1 2,-4 6-1,-1 2-1,-1-5-4,-7 10-1,14-12-13,-14 12-28,10-3-29,-10 3-11,0 0-14,0 0-18,0 0-17,0 0-24,19 17-41,-17-6-38,-2-11-39,5 20-31,-4-8-256,5-5-611,-6-7 271</inkml:trace>
          <inkml:trace contextRef="#ctx0" brushRef="#br0" timeOffset="35124.7546">11686 3907 292,'9'-7'335,"-3"-1"-11,-2-4-11,4-6-23,-1 8-26,5-6-33,4 2-15,-1-3-26,7-3-20,2 3-16,5-3-16,0 3-11,10-8-18,-11 9-4,9-7-16,-9 3-9,-3 3-5,1-6-5,-2 1-13,0 1-4,-9-2-8,0-2-6,-6 7-11,-1-2-5,-2 5-7,0-3 0,-4 1-6,-2 9-1,0 8-3,-7-20 6,-1 13-15,-8 2 4,-6 5 0,-9 4 0,-4 1-3,-13 10 0,3 0 0,-2 6-3,0 3 4,3 2 0,5 4-2,3 1 1,5 2 2,9-8 3,5 0-6,0 3 1,5 2 2,5-9-4,4 6-4,3-7-3,10 3-9,5 0-21,7-4-20,7 0-29,4-4-37,11-1-61,9-3-75,-5-3-247,14-1-551,2-6 245</inkml:trace>
        </inkml:traceGroup>
        <inkml:traceGroup>
          <inkml:annotationXML>
            <emma:emma xmlns:emma="http://www.w3.org/2003/04/emma" version="1.0">
              <emma:interpretation id="{C542409C-7C59-4E9A-B660-683014EE1699}" emma:medium="tactile" emma:mode="ink">
                <msink:context xmlns:msink="http://schemas.microsoft.com/ink/2010/main" type="inkWord" rotatedBoundingBox="15261,3972 20627,3848 20666,5511 15300,5635"/>
              </emma:interpretation>
              <emma:one-of disjunction-type="recognition" id="oneOf19">
                <emma:interpretation id="interp95" emma:lang="en-IN" emma:confidence="0">
                  <emma:literal>diagonal</emma:literal>
                </emma:interpretation>
                <emma:interpretation id="interp96" emma:lang="en-IN" emma:confidence="0">
                  <emma:literal>diagond</emma:literal>
                </emma:interpretation>
                <emma:interpretation id="interp97" emma:lang="en-IN" emma:confidence="0">
                  <emma:literal>diagoud</emma:literal>
                </emma:interpretation>
                <emma:interpretation id="interp98" emma:lang="en-IN" emma:confidence="0">
                  <emma:literal>diagonod</emma:literal>
                </emma:interpretation>
                <emma:interpretation id="interp99" emma:lang="en-IN" emma:confidence="0">
                  <emma:literal>diagoned</emma:literal>
                </emma:interpretation>
              </emma:one-of>
            </emma:emma>
          </inkml:annotationXML>
          <inkml:trace contextRef="#ctx0" brushRef="#br0" timeOffset="36006.1268">13806 3481 215,'0'0'210,"-9"-15"-8,9 15-10,-12-14-17,9 7-9,-4-2 3,-5 3-12,2 1-5,-2 0-10,-4-2-4,-3 1-9,-1 1-12,-9 3-12,-2-1-6,-1 6-8,1 4-9,-5 1-5,4 2-10,-11 5-6,2 6-6,-3 2 0,6 1-8,2 5-5,2 5-3,0-1-2,8 0-6,-3 2 0,7 1-3,3-8-3,4-3-3,1 2 3,6-1-2,1-1-3,2-5-4,3-3-1,2 2 1,0-6 3,5 2-1,-1-3 2,2-7 0,10 1 3,1-3-4,8-4-2,3-1-1,16-9-2,2-1-1,-12-3 1,9-5-4,5-6 2,-7-2-6,-2-2 5,-1-6-3,-1-4 1,-1-4-3,-3-3 4,13-19-9,-19 16 4,0-3-2,8-16 0,-6 21-1,-4 1 0,-1-1-2,-3 4 10,-4 5 0,0 2 8,-4 10 16,-4 7 10,1-5 3,-5 10 6,2 0 6,-2-1 6,-3 6-21,-2 10 15,5-16-8,-5 16-9,7-9-5,-7 9-8,3-8-6,-3 8-3,0 0-1,0 0-3,0 0-4,-17 41 1,5-16-5,4-2 1,-8 4-7,3 6 11,4-2-5,-3 7-2,-1 7 3,-1-3-4,4-1-8,-1 2 10,8-10 0,-4-2-2,0 9 7,6-10-5,-1 1-4,-1-3 2,6-1 9,0-4-4,4-6 1,2 3 7,4-3 4,5-2-14,0-1 3,10-3-3,1-3 1,-7-2-5,9-5 10,4-2-12,-2-2 8,-2-5-5,-2 0-2,0 0 1,-2-8-7,0 2-1,-1-4 1,-4-2 2,0-1-1,1-2 2,-6-2-2,1 3 5,0-3-3,-3 5 3,-1 4 1,-6-4 2,-1 4 5,0 1 4,1 0 15,-1 5 1,-3-2 5,-1 1 4,-3 11 9,9-17 5,-6 10 2,-3 7-6,7-14 0,-7 14-3,5-7-3,-5 7-5,0 0-14,0 0 4,0 0-10,0 0-2,0 0-2,0 0-1,0 0-5,0 0 2,0 0-1,0 0-1,-14 53 0,7-28 1,-1 3-1,1 2-9,-1-4 13,1 2-4,3-1 6,-1 0-7,0-3-1,2 0 3,-3 0-2,3-4-2,5-2 1,-7-1-31,5-4-48,3-1-65,-3-12-52,-7 20-55,7-20-63,4 11-73,-4-11-284,0 0-720,0 0 319</inkml:trace>
          <inkml:trace contextRef="#ctx0" brushRef="#br0" timeOffset="36233.2685">14439 3101 290,'0'0'336,"-3"-12"-1,3 12-10,0 0-13,-7-12-26,7 12-22,0 0-25,0 0-26,0 0-23,0 0-12,0 0-25,-2-13-17,2 13-45,0 0-49,0 0-49,0 0-52,0 0-42,0 0-40,0 0-41,0 0-32,0 0-52,19 37-138,-10-21-436,-1 3 193</inkml:trace>
          <inkml:trace contextRef="#ctx0" brushRef="#br0" timeOffset="37244.8002">15028 3407 40,'-8'-8'256,"-2"1"-6,4-3-14,-5 5-17,11 5-18,-21-12-18,12 7-21,-1 2-14,10 3-16,-22-6-13,8 6-11,14 0-12,-24 5-11,9-2-6,0 5-11,-1 2-5,1 3-8,0-3-1,1 5-7,-3 3 1,3 1-7,1-3-2,2 2-5,-2-1-2,2 1-3,3 4-1,1-6-5,0 1-3,2-1 0,3-1-1,1 0-3,1-2 5,0-13-2,5 21-2,0-16-1,-5-5 2,20 11-4,-9-7 4,4-2-8,2-4 1,2-1 0,0-2 0,-1-2 1,1-1 5,0-5-4,-2 1-1,5-4 5,0-4 8,-4-1 9,-1-1 3,-2 1 2,-1-4 4,1 3 4,-3 6 7,-3-1 5,-1 1 0,1 4-3,-4 0 1,-2 6-4,-3 6 0,9-14-7,-9 14-7,5-11 3,-5 11-23,0 0-2,7-8-1,-7 8-1,0 0-6,0 0 5,0 0-1,0 0-3,0 0-2,0 0-2,-5 46 5,5-36 1,3 5-7,4 5-2,-6-7 3,6 9-4,2-6 0,-1-1 5,6 2-4,1 4 11,-1-5-9,1-2 1,6 4 5,-2-8-5,6 3 0,4-4 2,0 0-5,2-2 2,2-6 1,1-2 11,0 1-14,0-4 1,-1 0 8,-3-8-8,1 2 4,-7 0-2,3-2-3,-3-4 5,-7 4-4,4-9 5,1 3-8,-5-3-1,0-4 0,-3 2-4,-6 7-1,1-2 14,-2 1-8,-2 3-5,-5 2-1,0-1 9,2 0-10,-2 13 0,0 0 0,-7-22 5,7 22-4,-9-10-3,1 4-1,8 6-1,-23 5 3,23-5 3,-30 9-2,9 2 1,2 0-1,4-1 21,-7 10-23,0-2-1,6-3-3,-1 7 6,5-6-1,4 2-3,1-1 7,-3 1 13,4-2-15,0-1-2,4 2 3,-3 1 6,3-9 0,2-9-1,7 20 9,-4-14-8,-3-6 14,14 6-15,-14-6 3,24-3 5,-5 0 0,-2-3-4,0-3 2,2-6 0,3 0 3,-3-3 2,1-4 9,-3 8 12,7-8 24,-5-1-2,0 5 10,-1-4 12,0 4-1,-5 2 11,-1 4 3,-2 2 3,-4 4-6,0-1-6,3-2-9,-9 9-11,12-8-16,-12 8 1,0 0-13,0 0-2,14 21 0,-11-2-3,-3 1-1,3 18 3,-8 5-4,-2 5 1,-3-2-1,-4 7-1,-8 2 0,-2 18 1,6-16-6,-6 14 2,0-19-1,2 24-3,-9-2-3,21-25 3,-2 7-4,3-5-2,-1-1-4,0 1 5,-2-7-1,5 1-2,2-3 1,5-16-3,-2 1-1,2-10 4,0 0-3,-2-7 6,2-10 6,-3 18-2,3-18 2,0 0-6,0 0-3,0 0 2,-33-30-9,13 6-6,-11-11-9,4 2-7,-2-10-1,1 2-9,3-6 2,-2 1-4,3 0-1,5-4-11,-2 0-14,6 2-4,1 4-26,4 5-2,7 5-25,8 3-29,0 1-17,5 1-17,4 4-22,1 2-22,4 2-25,7 0-25,15-2-30,1-1-27,4 9-224,2 2-596,-2-3 264</inkml:trace>
          <inkml:trace contextRef="#ctx0" brushRef="#br0" timeOffset="37634.0715">16205 3440 219,'5'-8'288,"0"-3"1,-5 11 1,9-17-5,-4 10-20,-5 7-11,7-12-21,-7 12-31,0 0-16,3-12-22,-3 12-19,0 0-20,0 0-13,0 0-7,0 0-9,0 0-1,-17 40-19,4-17-6,-3 2-11,2 2-2,-1-1-7,3 1-1,-2 0 4,6-1-16,-4 2-1,9-8-6,-1 3 1,4 2-2,4-7 1,-1 0-1,6-3-6,1 0-3,0 0 10,4-7-9,1 1 1,0-6 0,-1-2-5,-2-2 3,7-1-6,-2-3 4,-2-5-2,2-3-6,6-7-2,-11 5 2,3-10 3,-3-4-6,0 4-4,1-15 2,-4 13 1,-6-2-3,3 4-2,-5 7 3,-1-4-4,0 5 1,0 0 11,-1 3-16,-1 3-6,2 11 2,-16-25-12,6 18-10,-5 4-9,-4-1-6,2 4-14,-5 2-12,0 0-13,-1 1-20,1 2-18,0 8-21,7-2-26,-1 1-25,8 0-9,3-4-22,3 4-29,2-12-165,8 25-453,1-15 201</inkml:trace>
          <inkml:trace contextRef="#ctx0" brushRef="#br0" timeOffset="38737.3848">16755 3463 292,'9'-7'323,"-1"1"2,-8 6 1,12-12-15,-12 12-22,9-8-22,-9 8-27,0 0-20,10-5-30,-10 5-21,0 0-19,0 0-18,0 0-10,0 0-10,3 31-4,-3-31-14,-13 32-9,4-16 0,-3 12-17,7-9-6,-5 7-5,5-7-4,-1 5 0,1-4-8,4 1-4,-4 1 8,1-4-17,2-4-6,2 3-5,0-17 8,-3 19-20,6-9 2,-3-10-9,4 15 9,-4-15 0,0 9 3,0-9-8,0 0 0,0 0 8,29-9-10,-15-3 3,1 5 1,2-7-2,-2 3 0,1-6-9,6-2 6,0-4 1,-1 5 3,-1-7-2,1 3-6,1 1 5,-5 2-4,2-1 6,-4 4-7,-3 4 5,-2 5 17,-1-3-21,-6 3 1,-3 7-2,14-15 6,-14 15-10,8-3-11,-8 3 1,0 0 3,0 0 2,0 0 2,0 0 15,16 22-11,-16-9-2,0-13 9,0 24-10,0-5-3,1-4 1,3 6 2,-1-5 4,1 4-6,-3-1 7,5-1 8,-3-3-18,2 1 10,2 0 1,1-2-1,3 0 19,1-5-10,5 3-1,-2-2 0,6-5-3,-3-1 6,5 0-7,6-3-2,0-2-6,-7 1-3,9-7-11,-1 1-1,-4-4-2,3-3-5,0 1 2,-3-4-4,1 0 0,0 0 1,1-4 0,-3 0 1,3 0 6,-6 0 0,-5 1 9,-2 4-6,-1-2 3,-4 1-4,-1-2 4,3 3 3,-6 3 0,-2 2 7,3-3-2,-6 3 4,-1 10-4,-1-20 2,1 20 9,-2-16-17,2 16 1,-10-7 4,10 7 0,-21-3 6,21 3-6,-27 7-1,27-7 4,-27 4 2,13 4-6,-3 3 7,2 2-5,-3-4 2,3 8 4,0-3-4,-1 2-1,6 0 3,-4 0-2,1 0 3,3 0 2,1-2 0,2 4-1,0-8 0,0 5 2,4-4 0,0-1-1,3-10 5,-2 20 8,2-20-9,5 18 1,2-11 1,-7-7 0,17 9 2,-7-8-2,-10-1-2,24 0 3,-10-1-4,5-5-3,-4 3-3,2-5 3,0 1-3,2-8-1,-2 7 3,-2-5-8,1 1 3,1-4 2,-4 0-2,1 2 5,-5 2 3,1-2-6,-2-2 5,-2 8 1,0-4-1,0 3 4,-6 9 6,5-12-3,-5 12 5,6-11 9,-6 11-14,6-9-6,-6 9-1,0 0 6,0 0-4,0 0-7,6-10-3,-6 10 3,0 0 3,0 0 0,0 0 0,-13 33 0,8-21 8,1-1-1,-1 3-4,3 3 7,-4-3-2,4 3-1,-2 0 6,4 0-3,-1-3-2,2 4 12,5-5-5,-1 1-1,-2-2-5,9-1 4,0 2 2,7-3 9,3 0 0,5-6-4,9 1 6,2-1-11,3-8 4,-7 3-8,-2-4 9,3-3-2,-3 1-6,-1-9 2,1 0-2,-1 0-4,5-14 4,1-3-5,-14 0-1,-1-10 0,0 2 1,-7-2-2,-3-5 1,2 0 0,-2-4-7,-2-1 4,-3 6 2,2 3-4,-3 13 1,-6 1 0,0 6 0,0 4 4,2 5-3,-4 3-5,2 12-11,-5-13 13,5 13-4,-8-10 7,8 10-5,0 0 1,-31 16 1,12-2-1,-1 6-1,-3 1 4,6 2 3,-3 18-1,11-10-1,-6 6 3,8 10 1,0-6 5,6-1 7,4-7-11,6 0 3,-4-1-16,2-4-27,4 0-36,7-2-42,-10-3-57,1-4-73,4-3-84,4-4-232,6-3-604,6 0 268</inkml:trace>
        </inkml:traceGroup>
        <inkml:traceGroup>
          <inkml:annotationXML>
            <emma:emma xmlns:emma="http://www.w3.org/2003/04/emma" version="1.0">
              <emma:interpretation id="{1A6AF4C1-6831-421D-98CD-F1EB7BB33B48}" emma:medium="tactile" emma:mode="ink">
                <msink:context xmlns:msink="http://schemas.microsoft.com/ink/2010/main" type="inkWord" rotatedBoundingBox="21461,3855 25355,3764 25389,5190 21494,5281"/>
              </emma:interpretation>
              <emma:one-of disjunction-type="recognition" id="oneOf20">
                <emma:interpretation id="interp100" emma:lang="en-IN" emma:confidence="0">
                  <emma:literal>through</emma:literal>
                </emma:interpretation>
                <emma:interpretation id="interp101" emma:lang="en-IN" emma:confidence="0">
                  <emma:literal>hongh</emma:literal>
                </emma:interpretation>
                <emma:interpretation id="interp102" emma:lang="en-IN" emma:confidence="0">
                  <emma:literal>almigh</emma:literal>
                </emma:interpretation>
                <emma:interpretation id="interp103" emma:lang="en-IN" emma:confidence="0">
                  <emma:literal>nough</emma:literal>
                </emma:interpretation>
                <emma:interpretation id="interp104" emma:lang="en-IN" emma:confidence="0">
                  <emma:literal>itnugn</emma:literal>
                </emma:interpretation>
              </emma:one-of>
            </emma:emma>
          </inkml:annotationXML>
          <inkml:trace contextRef="#ctx0" brushRef="#br0" timeOffset="41728.0573">19264 3198 4,'12'-13'262,"-12"13"-17,3-12-8,4 3-20,-7 9-22,12-7-21,-2 5-15,-10 2-19,23-3-12,-3 0-14,1 3-10,2 3-10,10-3-5,-4 3-12,17-1-5,0-2-11,4 0-2,-6 7-8,9-4-5,-3-1-4,2-4-2,1-1-7,-5 1 0,-12-3-3,-2 3-3,-5-4 1,2-6-7,-2 5-2,-5-4 10,-7 4 10,2-4 16,-9-1 21,5 0 10,-8 4 11,2 0 6,-2-4 9,-7 12 4,15-12 2,-15 12-7,3-9-6,-3 9-10,9-3-10,-9 3-11,7-12-13,-7 12-9,0 0-3,0 0 6,0 0-13,0 0-3,-7 36-8,2-16 2,1 7-21,1 4 11,-6-1-1,4 14-2,0-12-6,2 9 6,-7 4-5,6 0-5,2-14 2,-4 12-1,2-12 7,1 0-8,-1-3 3,4 1-6,-5-2 0,5-7-5,0-4 7,-3 1 0,3-6 0,0-11-18,0 19 19,0-19-4,0 13 8,0-13 8,0 0-10,0 0-4,0 0-3,27-10-11,-13-2 15,1 1 13,6-12-12,3-1-3,-2 1-2,0-2-1,7-6-1,-3 10 2,-4-4 1,2 5-1,-2 1-5,-2 3-5,-8 0 1,7 7-1,-5-1 10,-6 2-7,1 4-5,-9 4-6,17-1 15,-17 1-18,19 5-10,-12 3-9,-4 4-7,6 3-1,-9 1-11,3 4-27,-3-2-17,-3 4-14,-4 4-23,2 3-23,1-12-22,-3 10-24,7-7-21,-3-5-20,-2 3-21,1-10-217,4-8-523,-6 19 231</inkml:trace>
          <inkml:trace contextRef="#ctx0" brushRef="#br0" timeOffset="41158.136">19558 2897 59,'6'-5'167,"-6"5"3,0 0-2,0 0-7,0 0 1,4-13-5,-4 13-1,0 0-6,0 0-5,7-8 0,-7 8-10,0 0-1,0 0-9,0 0 0,0 0-2,0 0-9,0 0-2,0 0-5,0 0-1,0 0 9,0 0-21,0 0-3,0 0-3,0 0-7,0 0-14,0 0-7,0 0-6,0 0-2,0 0-9,0 0 0,12 31 4,-12-17 3,-4 8 10,-4 8-4,4 13-4,-3 0-8,1-3 4,-1 2-5,-2-3-6,2-6 1,1 7-1,-3 5-13,2-7 19,-8 3-15,6-11-5,3-2 2,-1 2-6,-4-6 1,3-5-10,4-1-38,-4 2-2,5-9-46,-4 6-48,0-6-53,-2-2-60,9-9-54,-10 11-251,10-11-587,-19 5 259</inkml:trace>
          <inkml:trace contextRef="#ctx0" brushRef="#br0" timeOffset="40639.7602">19406 2965 9,'0'0'137,"0"0"-10,0 0-14,0 0-7,0 0-2,0 0-12,6-7-3,-6 7 0,0 0 0,0 0-3,0 0-11,0 0 5,2-9-4,-2 9-5,0 0-5,0 0-4,0 0-10,0 0 3,0 0-4,0 0-1,0 0-1,0 0-4,0 0 0,0 0 2,0 0-5,0 0-2,0 0 1,0 0-5,0 0 0,0 0-6,0 0 0,0 0 3,0 0-5,0 0 0,7-9-2,-7 9-1,0 0-3,0 0 0,0 0-2,0 0-1,0 0 0,0 0-1,0 0-3,0 0 0,0 0-3,0 0-1,0 0 2,0 0-3,0 0 3,0 0-1,0 0-5,0 0 5,0 0-1,0 0-7,0 0 7,0 0 0,0 0 1,0 0-5,0 0 4,0 0 1,0 0-4,0 0-1,0 0 0,0 0 2,0 0-1,0 0-4,0 0 4,0 0-3,0 0-1,0 0 3,0 0-2,0 0-4,0 0 4,0 0-2,0 0 3,0 0 0,0 0 2,0 0-2,0 0 3,0 0 0,0 0 2,0 0 2,0 0 1,0 0 3,0 0 4,0 0-7,0 0 2,0 0 1,0 0-3,0 0 3,0 0-1,0 0-4,0 0 2,0 0-3,0 0-1,0 0-1,0 0 2,0 0-5,0 0 3,0 0-5,0 0 4,0 0-4,0 0 0,0 0 1,0 0-2,0 0 0,0 0-2,0 0 0,14-7 0,-14 7 0,0 0-1,0 0-1,0 0 4,0 0-6,0 0-3,0 0-5,0 0-3,0 0-5,0 0-3,0 0-8,0 0-11,0 0-8,0 0-14,0 0-18,0 0-15,0 0-5,0 0-22,0 0-7,0 0-13,0 0 5,0 0-1,0 0-14,0 0-120,0 0-294,0 0 131</inkml:trace>
          <inkml:trace contextRef="#ctx0" brushRef="#br0" timeOffset="43350.0708">20634 3504 103,'12'-4'251,"-2"-1"4,-5-2 0,5 0-19,-10 7-20,12-3-19,-12 3-21,0 0-20,17-6-14,-17 6-14,0 0-13,0 0-11,19 9-6,-10-2-14,-3 0-8,1 1-8,2 3-4,-2-4-5,-4 6-7,0-1-6,1-2-8,-1 2-10,-3 2-9,0-2-11,0-12-16,-7 23-11,4-12-11,0 1-9,3-12-9,-12 15-1,5-9-1,7-6-9,-4 11 0,4-11 2,0 0-4,0 0-7,0 0-2,0 0 7,0 0 1,0 0 12,0 0-3,0 0 8,36-32 13,-20 17 2,-1 2 1,11-5 12,-4 1 8,0-1 9,4-4 6,-4 6 16,0-2 12,5 6 8,-4-4 9,-5 6 4,-2 0 12,4 0 0,-4 1 0,-1 0 3,-5 3-2,2 0-3,-2 3-3,-10 3-8,16-8-6,-16 8-6,15-4-1,-15 4-11,0 0 0,16 7-4,-16-7 0,13 8-4,-9 2 0,-1 1-2,-1 0 2,5 5-5,-4-1 3,-3 3 3,3 7 2,-3-3-3,7-5-2,-5 7 0,5-8 0,-7 4-3,7-3 2,-4-1-5,0-4 0,-1-4-2,2 3 3,-1 0 0,-3-11-3,7 9 5,-7-9 1,0 0-3,3 12 3,-3-12-4,0 0 2,0 0-5,0 0 1,0 0-4,22-21-1,-16 9-2,-3-4 3,4-3-5,-4-1 0,6-3 1,-2-5 0,-4 0 1,4 8-1,-5-9-5,4 2 4,-6 9-1,0-5-3,-3 4 1,0 1-1,1 0 1,-2 6 2,1-1-4,3 13-1,-3-18 1,-1 9-1,4 9-2,-8-9 0,8 9 1,-17-5-2,17 5-2,0 0 4,-28 8-3,21-3 1,-3 0 1,2 3 4,4 4-1,-3-2-4,7-10 3,-5 21 0,5-4 0,2 1 3,5-3-2,0 2 4,5-3 1,-6-3-1,10 3 5,-3-4-2,3-2-4,-8 2 6,6-4-5,-7-3 8,-7-3-2,22 6 0,-13-1-2,-9-5-3,18 0 2,-18 0-1,23-6 0,-13 1 0,-2-2-4,3-1 2,4 0 5,-5-4-5,-1 2 1,1-2-2,5-2-1,-3 0 3,-1 0-1,4 2-3,-1-1 2,1 2 2,-8 0 9,1 3 9,-1 3 13,-7 5 3,12-13 10,-12 13 0,7-9 3,-7 9-4,0 0-7,7-8-3,-7 8-5,0 0-3,0 0-8,0 0-6,0 0-5,0 0 7,0 0-2,0 0 0,15 17-6,-15-17 1,-3 25 1,-1-13 0,4-12-1,0 32-1,0-16 1,0 8-9,0-9 7,-3 6-4,1-3 6,2-3-7,0 2 6,-3-3-7,3 3-1,3-5 3,-3-12 5,2 23 1,-2-23 9,3 12-9,1-3 5,-4-9-4,10 7 2,-1-3-2,-9-4-8,25-2 6,-9-3-10,-3 1 1,6-5-4,3 2 0,-6-2 0,9-3 1,-6 1 0,0 0 4,-6-3-2,3 5 0,-1-5 1,-3 0-1,-2 4 0,1-5 4,1 1 2,-9 3 0,4 3 0,-2-1 3,-5 9 4,10-16-4,-10 16 7,9-10-2,-9 10-4,7-6 1,-7 6-3,0 0-2,0 0-1,6-9-1,-6 9-2,0 0-5,0 0-6,0 0 0,0 0 5,0 0 1,0 0-1,0 0-1,16 17 0,-9-9 4,-7-8-1,5 20 2,-2-12-8,4 8 6,-4-2 2,1-4 3,-1-1-1,-3-9-1,12 19 1,-5-11 11,2-1-8,1 1 2,2-2 4,-2-2 0,2 1-1,10-3-2,-7-4 0,6-1 5,-2 0 6,-4-1-6,1-3-13,2-1 7,1 2 0,-5-5-2,-2 0 2,-5 3-6,4-5 0,-7 1-1,10-1-2,-13 4-3,3-1 3,-4 10-5,3-20 3,-3 20 4,4-15-1,-4 15 2,3-17-2,-3 17-5,0 0 0,0 0-4,-3-14 2,3 14-3,0 0-4,0 0 6,0 0-6,-23 2 13,23-2-6,-22 10-1,7 1 1,1 0 1,2-2 3,2 3-7,-5-1 6,6 2-1,2 2 0,-3-1 8,5-4-6,-2 3 2,0-5-2,7-8 10,-3 19-13,3-19-2,0 16 0,0-16 0,7 10 1,-7-10 5,0 0 6,10 8-5,-10-8 4,0 0 2,19-6 0,-19 6-3,18-16 8,-9 8 0,1 2 0,2-6 4,-2-1 2,2-4 10,-1 6 9,0-4-6,-4 3 7,4-2 8,-3 5-5,-1-2-4,0 3 8,-2 1-2,-5 7-5,10-13-1,-10 13-11,7-7 0,-7 7-8,0 0-4,0 0-2,0 0-1,0 0-2,15 20 21,-15-5-7,0 3 6,0 0 2,-6 7 3,2 2 0,-1 1 0,-2 4-8,-7 5 0,6-6 7,-7 13-3,1-4-8,5 2-3,-1-2 0,3 3 6,2-13 3,2 3-1,3 10-6,-4-3 2,4 1-3,4-11-2,-1 3-4,-3-4-10,5-5 21,-1-4-4,-1-5-6,-3 1 6,0-4-5,0-12 9,4 13 0,-4-13-7,0 0 2,0 0 1,0 0-5,0 0 1,0 0 0,-38-41-2,28 17-5,-2 0-13,-4 0-13,6-7-21,-2 3-12,2 0-24,3-4-12,-1 5-14,1-2-35,3 1-26,1 1-42,-1 1-35,-1 4-39,10-3-34,-1 4-257,3-1-619,0 2 275</inkml:trace>
          <inkml:trace contextRef="#ctx0" brushRef="#br0" timeOffset="43724.1323">22557 3385 19,'0'0'340,"10"-12"-4,-10 12-1,8-8 0,-8 8-49,0 0-6,16-5-29,-16 5-24,0 0-31,0 0-22,0 0-15,0 0-14,7 17-10,-7-1-25,0-2 2,0 4-16,3 2-7,-6 7-14,-1 1 0,3 0-6,-3 0-2,-3 0-8,4 0-6,-1-3 1,1-1-10,3-2-1,0-4-8,0-3-3,0 0-1,0-15 1,0 18-9,0-18 3,0 15-2,0-15-2,3 10 9,-3-10-11,0 0 6,23 2-3,-23-2-10,18-13 0,1 7-6,-5-7 7,12-3 1,1-3-8,-2 0 2,5-1 4,-1 3-9,-6-1 7,3 3-7,-7 7-8,-2-5 2,-2 6-2,1 0-1,-6 2 2,2 1 0,-12 4-3,19-2 2,-19 2-3,18 6-3,-7 1 3,-3-2 7,2 2-9,1 6 4,1-1-17,-2 1-20,2 2-18,0-2-33,5 0-44,-2 1-42,4 3-62,3-5-77,-6-2-255,2-3-621,1-5 274</inkml:trace>
        </inkml:traceGroup>
      </inkml:traceGroup>
      <inkml:traceGroup>
        <inkml:annotationXML>
          <emma:emma xmlns:emma="http://www.w3.org/2003/04/emma" version="1.0">
            <emma:interpretation id="{AEACA2DB-390D-4C98-A363-94A01AE37D1A}" emma:medium="tactile" emma:mode="ink">
              <msink:context xmlns:msink="http://schemas.microsoft.com/ink/2010/main" type="line" rotatedBoundingBox="3234,5483 21831,5376 21838,6704 3241,6811"/>
            </emma:interpretation>
          </emma:emma>
        </inkml:annotationXML>
        <inkml:traceGroup>
          <inkml:annotationXML>
            <emma:emma xmlns:emma="http://www.w3.org/2003/04/emma" version="1.0">
              <emma:interpretation id="{D872E349-C8C2-447F-A2D2-B53F71CB1711}" emma:medium="tactile" emma:mode="ink">
                <msink:context xmlns:msink="http://schemas.microsoft.com/ink/2010/main" type="inkWord" rotatedBoundingBox="3234,5483 6596,5464 6602,6380 3239,6400"/>
              </emma:interpretation>
              <emma:one-of disjunction-type="recognition" id="oneOf21">
                <emma:interpretation id="interp105" emma:lang="en-IN" emma:confidence="0">
                  <emma:literal>that</emma:literal>
                </emma:interpretation>
                <emma:interpretation id="interp106" emma:lang="en-IN" emma:confidence="0">
                  <emma:literal>That</emma:literal>
                </emma:interpretation>
                <emma:interpretation id="interp107" emma:lang="en-IN" emma:confidence="0">
                  <emma:literal>what</emma:literal>
                </emma:interpretation>
                <emma:interpretation id="interp108" emma:lang="en-IN" emma:confidence="0">
                  <emma:literal>treat</emma:literal>
                </emma:interpretation>
                <emma:interpretation id="interp109" emma:lang="en-IN" emma:confidence="0">
                  <emma:literal>Thant</emma:literal>
                </emma:interpretation>
              </emma:one-of>
            </emma:emma>
          </inkml:annotationXML>
          <inkml:trace contextRef="#ctx0" brushRef="#br0" timeOffset="45942.1325">1164 4883 103,'-19'-16'119,"4"4"9,-4 4-7,2-3 7,1 2 5,5 0-1,0 4-5,11 5-6,-19-11-4,13 8-17,6 3-9,0 0-8,0 0-3,0 0-2,0 0 5,0 0-1,0 0 3,32-4-4,-13 2-4,12 0-1,1-2-4,18-1-6,-3-2-1,5 4-1,1-6-6,1 3-8,13-4-3,18 3-7,-3-2 2,4-2-9,-1 0 15,-3-3 1,-19 11-7,-3-6-7,-2 4-4,-5-2-1,-5-1-5,-4 8-2,-13-2-1,-2-1-2,-7 1-1,-6-3 0,-6 5 3,-10 0 12,24-4 7,-24 4 13,13 0 7,-13 0 1,0 0-3,16 0-4,-16 0 6,0 0-18,0 0-7,0 0-5,0 0 2,0 0-2,0 0 1,0 0-14,0 0 0,0 0 2,-38 29-6,35-13-3,-9-1 1,3 4-2,-4 3-1,-1 5 2,2 0-1,3-1 0,-4 4-1,6-2-1,-5 1 0,2 3-4,1-5 6,-3 2-4,2-2 0,3-10-3,0 7-1,4-5 1,-2-2 1,1 0-3,3-2 2,1-3 6,0-12-8,0 15-3,0-15 6,5 20 1,-5-12 1,0-8 4,15 8-8,-15-8 5,21 1 2,-21-1-4,24-1 2,-11-4 1,3-3-4,-1-2 3,11-3-2,-11 1 2,11-7 0,-1-2-3,-3 2-1,-3 0-3,0-1 4,3 3 4,0-3 1,-10 6 3,2 1 2,-4 1 3,2 1 2,-3 1-2,-2 2-2,1 3-1,-8 5-2,14-12-2,-14 12-5,8-8-7,-8 8-3,0 0 4,0 0-1,0 0 1,21 14 6,-18-3-1,-1 1-4,1 0 9,4 5-11,-3 2 4,1 3 10,-2 3-13,1-4-2,-4-1-1,6 4-1,-2-6-31,-3 1-17,5-2-25,-5 1-22,3-5-17,-1 2-28,6-4-29,-1 2-32,8-5-24,-1-3-21,7 2-18,7-7-152,2-4-454,3 3 201</inkml:trace>
          <inkml:trace contextRef="#ctx0" brushRef="#br0" timeOffset="45325.0166">1565 4517 217,'0'0'275,"-8"-6"-4,8 6-10,0 0-15,-11-7-19,11 7-22,0 0-15,0 0-19,0 0-7,0 0-7,0 0-5,-15 35-10,12-19 1,-1 5 7,-3 6-19,4 1-7,-6 4-14,6 11-11,-6-2-2,-1-1-13,0 1-9,1 2-6,-1-3-3,-2 0 2,4 1-15,1-10-7,3 2-5,-2-1-2,2-1-18,2 1-21,2-4-23,2 0-13,8-4-18,-1-4 0,1-4-24,2-2-16,5-4-16,-5-5-25,0-2-18,-2 2-17,-10-5-25,19-8-10,-12-2-27,-7 10-22,-3-26-130,-8 9-415,-4 1 183</inkml:trace>
          <inkml:trace contextRef="#ctx0" brushRef="#br0" timeOffset="46337.9543">3131 5114 2,'17'-19'144,"-3"3"2,-5 0 1,-1-4-2,1 7 10,-2-7 9,-4 5 2,0 3-1,1-4-6,-4 4-5,0 12-2,-2-20-10,2 20-9,-2-16-12,2 16-10,-6-8-14,6 8-6,0 0-12,-6-13-10,6 13-7,0 0-11,0 0-1,-32 14-7,22-7-1,-2 1-6,-2 8-2,6-2-5,-8 0-1,1 2-5,-1 4 1,3-4-7,1 6 0,-2-3-3,6-5 3,-1 1-5,-1 3-1,8-3 3,-1-3-3,3-3-6,0-9 1,-4 19-10,4-19-6,7 13-9,-7-13-4,14 4-4,-14-4 2,15 0 0,-15 0 5,24-9-4,-10 1-1,3-3 4,-2 2 7,1-6-1,-3 2 0,1-2 6,3-9 10,0 4 8,-3 4 12,-4 4-1,0-4 11,-1 3 12,-1-2 13,1 3 1,-4 6 4,5-4 2,-10 10 2,12-12-8,-12 12-3,5-12-2,-5 12-7,7-8-14,-7 8-5,0 0-4,0 0 2,0 0-7,0 0 0,10 24 3,-10-24-3,-3 32-6,3-12-8,-2-1-9,2 2-20,-5 6-22,5-6-29,-2 6-30,2-2-35,0-2-49,2-6-33,3 2-46,0-6-154,0 3-460,-5-16 204</inkml:trace>
          <inkml:trace contextRef="#ctx0" brushRef="#br0" timeOffset="46816.7725">3825 4754 45,'0'-15'345,"0"3"15,1 0 7,-1 12-4,0-18-16,0 18-25,0-14-24,0 14-28,0 0-26,2-11-30,-2 11-15,0 0-15,0 0 21,0 0 3,0 0 8,-10 48-10,10-33-12,-7 15 0,0-4-5,-1 2-14,1 3-10,0 2-15,-2 5-7,1-5-16,-2 5-6,-1 6-17,6-12-6,-2-2-11,7 3-7,-3-2-5,3 1-15,0-4-1,3 1-8,4-1-17,-2-11-23,6 6-34,-3-4-31,1-4-30,-1 6-29,-1-13-25,2 1-29,-1-1-13,-8-8-7,9 8-6,-9-8-12,12 0-28,-12 0-15,0 0-17,0 0-19,7-26-6,-11 11-1,1-4-10,-4 2 11,2-2 13,1-1 19,-4 0 28,-1 5 27,2-6 42,1 8 26,-1-6 38,0 7 31,-2 0 34,4 0 16,-2 5 41,7 7 33,-5-21 36,-2 13 28,7 8 21,-5-13 13,5 13 9,0 0 14,-3-14 4,3 14 3,0 0-7,-5-14-3,5 14-18,0 0-11,0 0-31,2-19 7,-2 19-21,8-7-13,-8 7-9,19-9-26,3 1-33,0 4-37,12 1-35,2-1-36,14 1-43,8 0-58,5-4-63,28 6-64,-8 1-187,8 0-542,6-2 240</inkml:trace>
        </inkml:traceGroup>
        <inkml:traceGroup>
          <inkml:annotationXML>
            <emma:emma xmlns:emma="http://www.w3.org/2003/04/emma" version="1.0">
              <emma:interpretation id="{F13F3E47-3D25-4815-A86B-5EAA96FAAF2D}" emma:medium="tactile" emma:mode="ink">
                <msink:context xmlns:msink="http://schemas.microsoft.com/ink/2010/main" type="inkWord" rotatedBoundingBox="7313,5796 11209,5773 11213,6351 7317,6373"/>
              </emma:interpretation>
              <emma:one-of disjunction-type="recognition" id="oneOf22">
                <emma:interpretation id="interp110" emma:lang="en-IN" emma:confidence="0">
                  <emma:literal>comes</emma:literal>
                </emma:interpretation>
                <emma:interpretation id="interp111" emma:lang="en-IN" emma:confidence="0">
                  <emma:literal>corners</emma:literal>
                </emma:interpretation>
                <emma:interpretation id="interp112" emma:lang="en-IN" emma:confidence="0">
                  <emma:literal>corner</emma:literal>
                </emma:interpretation>
                <emma:interpretation id="interp113" emma:lang="en-IN" emma:confidence="0">
                  <emma:literal>women</emma:literal>
                </emma:interpretation>
                <emma:interpretation id="interp114" emma:lang="en-IN" emma:confidence="0">
                  <emma:literal>comers</emma:literal>
                </emma:interpretation>
              </emma:one-of>
            </emma:emma>
          </inkml:annotationXML>
          <inkml:trace contextRef="#ctx0" brushRef="#br0" timeOffset="47502.1349">5329 4871 79,'-10'-7'225,"10"7"-10,-19-11-11,19 11-20,-10-3-14,10 3-17,0 0-12,-22 8-11,13 0-4,1 5-8,-9 0-4,0 10-5,1 2-13,1 4 0,0-1 11,-1-3-9,2 0-9,4 6-3,2 9-2,1-15-9,2 3 0,5-2-6,3 2-6,1-10-3,4 7-5,1-7-3,9 4 0,5-3-7,-1 1 0,2-8-9,7 3 4,1-8-6,2 3-3,2-7-5,8-3-7,2 1-9,1-5-9,-3 0-2,-10-2-3,-3 0-2,-5-3 4,-4-4-2,0-2 3,-7 0-2,8-4-3,-5-2 8,1 1 1,-9 4-5,2-3 3,-3 1 0,-1-1 12,-3-1 6,1 3 4,-1 1 2,0 1 5,-3 4 5,-2 11 3,3-19 2,2 10-1,-5 9-7,5-9 0,-5 9-6,0 0-7,2-16 3,-2 16-12,0 0-4,0 0 3,0 0 1,0 0-4,0 0-1,-2 40 3,2-26 1,0 5-4,-3 3-1,3-5 1,3 11 4,1-2-6,-4-6 2,6-3-1,-4 3 6,5-3-3,0-1 2,-2-5 0,2 2 5,1-1 2,1-5 6,8-3-3,-2 5 6,4-9-4,0 1 3,3-6 3,-1 0-2,-3-4 7,3 2 8,3-8 12,-7 2-4,3-7 5,-3-3-12,-1-1 1,-4-2-5,-4-2 12,1-3 0,-4 3-6,-3 2 6,-2 4 1,-2-4-11,-3 5-6,-2-3-2,-2 7-25,-1-2 18,-3 5-3,-5-1-7,-2 4-11,-6-1-20,-3 2-24,0 8-28,0 2-28,-1 0-34,7 0-30,6 7-45,0 1-45,-2-2-52,11 8-54,-6-1-182,9-5-584,-5 8 259</inkml:trace>
          <inkml:trace contextRef="#ctx0" brushRef="#br0" timeOffset="48330.9295">6250 5098 190,'5'-8'344,"5"1"-2,2 0-10,4-5-8,-1 3-21,0 1-25,1 1-35,2 3-20,5 1-23,-3 3-23,2 0-14,7 2-15,-10 3-17,3 2-24,1 2-4,-3 2-14,-3-2-3,0-1-11,-3 7-7,-4 0-12,2 2-1,2 3-3,-7-5-13,-2 2-17,-2-1-14,6-1 1,-8-2-9,1-2-7,2 2-10,-4-13-1,-4 17-3,4-17-6,0 18 1,0-18 8,0 10 3,0-10 1,0 0 2,0 0 1,0 0 3,0 0 2,0 0 2,0 0-1,0 0 4,0 0-2,0 0 2,-15-45 1,18 32 0,4-3-5,-2-11-4,10-1-6,-1 2-7,10-8-9,2-2-14,1 1-14,9 6-17,-4 1-13,6 4-10,-9 6-8,2 5-4,-4 3-12,0-1-1,4 6-1,-10-1-1,1 5 9,-2 2-4,-3 2 10,-6 1 1,2-2 10,-4 3 7,-9-5 13,13 8 4,-13-8 8,11 5 8,-11-5 16,10 5 2,-10-5 19,0 0 19,0 0 20,12 3 16,-12-3 15,0 0 9,0 0 16,0 0 7,12 4 0,-12-4 12,0 0-3,0 0 10,15-8 1,-15 8 4,10-4-1,-10 4 6,0 0 2,0 0-4,9-8-8,-9 8-8,0 0-11,0 0 0,0 0-17,0 0-3,0 0-8,0 0 8,0 0-7,5 24-3,-5-24 2,-8 25-1,2-10 5,0 2-5,-1-1-3,2 6-3,-2-9-5,0 3-9,2 3 6,-4-4-10,6 3 3,-2-3-4,3-3 3,-1 1 6,3-13-19,-2 20-6,0-12 10,2-8-3,4 16 1,-4-16-7,0 0 3,5 13 6,-5-13-2,10 2-2,-10-2-11,19-3 4,-2-5 8,0 0-9,2-4 15,5-1-22,-2-6 4,2-1-5,1-1-1,10-7-1,-11 5 0,6-10 2,-6 13-6,-2-2 7,1 2 0,-8 6 1,-1 2 8,1-1-13,-1 3 2,-6 0-7,1 4 1,-2 0-4,-7 6 11,13-10-5,-13 10-7,9-3-5,-9 3 9,0 0-1,0 0 3,0 0-4,15 15 0,-15-15 6,2 16 3,-2-4-4,2-4 5,-2-8-6,3 30 5,-3-18 2,0 4 2,2-2-2,-4 2 0,4-4-4,-2-12 1,3 18 4,4-5 2,-2-1-3,-2-3 4,4 2 4,0-3 1,2 0-33,3-3-21,-4-2-34,6 2-45,1-1-50,-3-3-54,10-2-47,1-4-59,-3 0-174,1-1-549,-3 3 243</inkml:trace>
          <inkml:trace contextRef="#ctx0" brushRef="#br0" timeOffset="49216.0183">7953 4967 197,'0'0'186,"0"0"-13,0 0-12,0 0-6,0 0-9,0 0-5,0 0-8,0 0-6,0 0-8,-5 7-8,5-7-3,0 0-9,0 0-6,0 0-6,0 0-6,0 0-5,0 0-8,0 0 0,0 0-5,0 0-6,0 0-5,0 0-6,0 0-3,0 0-4,0 0-5,0 0-2,47-7-5,-47 7-1,17 0-1,-8-7 0,3 4-5,-12 3-3,19-11 0,-12 2 0,1-1-1,9 2-1,-8 3-4,-2-6-1,-7 11 2,10-17-3,-5 7-1,-5 10 1,5-13 0,-2 3 2,-3 10 0,2-12 0,-2 12 2,5-13 2,-5 13-2,0 0 0,-3-15-2,3 15-3,0 0 4,0 0-5,-10-11 2,10 11-4,0 0-4,0 0 3,-28 11-4,28-11 7,-17 10 2,9-2 11,-6 8 2,4-4 3,-2 4 1,0-2 1,0 3 7,-2 3 9,-1 3 0,6-3 1,1-4 0,-1 7-3,2-4 7,2 1 0,4 1-6,1-1-2,0-4 1,5 3-1,2-7 1,1 5 9,2-3-12,4-5 1,0 3-2,1-5-7,2-2 2,7-1-7,5-4 4,0-4-8,-2-4 3,2 3-7,2-4 1,-2-2-8,-1-3-1,-3-3-2,-1 0 0,0 2 1,-2-5 6,-1 0 4,1-1-10,-7 1 1,1 5-3,-3 0 0,-1-2 4,0 5 0,-3 0 0,1 0-3,-5 0-5,2 8 10,-7 4-8,8-11 1,-8 11-2,9-9-1,-9 9 4,0 0-11,7-11-3,-7 11 4,0 0 0,0 0-4,0 0 12,0 0-8,12 23-4,-9-14 6,-3-9-1,5 16 9,-1-5-1,3-2 9,-1 2-15,1-3 9,0 0 2,0 0 7,-7-8 11,15 10 14,-6-8 13,-9-2-12,19 1 3,-19-1-6,30-3-5,-18-3 1,9-2 7,-4-3-23,2 5 14,1-8 3,4-3 5,0 1-2,3 3 5,-6-6-4,4 3 5,-1 0 7,4 1 2,-11 3 14,-4 4 7,3-1-10,-6 5-2,-3 0-5,-7 4-11,14-8-4,-14 8-7,0 0-4,0 0-3,17 10 3,-17-10 1,1 23-6,3-6 0,-8 5-2,4 2-3,-1-4-1,-1 8-1,-5 0-1,2 4-22,2-4-34,-4 0-49,7-3-58,-9 0-95,2 5-111,2-6-141,-2-4-268,2-4-821,5-16 363</inkml:trace>
        </inkml:traceGroup>
        <inkml:traceGroup>
          <inkml:annotationXML>
            <emma:emma xmlns:emma="http://www.w3.org/2003/04/emma" version="1.0">
              <emma:interpretation id="{1EEE8CE1-DA9D-48DB-9609-F54725A09E0D}" emma:medium="tactile" emma:mode="ink">
                <msink:context xmlns:msink="http://schemas.microsoft.com/ink/2010/main" type="inkWord" rotatedBoundingBox="11865,5635 15875,5612 15879,6237 11868,6261"/>
              </emma:interpretation>
              <emma:one-of disjunction-type="recognition" id="oneOf23">
                <emma:interpretation id="interp115" emma:lang="en-IN" emma:confidence="0">
                  <emma:literal>makes</emma:literal>
                </emma:interpretation>
                <emma:interpretation id="interp116" emma:lang="en-IN" emma:confidence="0">
                  <emma:literal>finances</emma:literal>
                </emma:interpretation>
                <emma:interpretation id="interp117" emma:lang="en-IN" emma:confidence="0">
                  <emma:literal>Finances</emma:literal>
                </emma:interpretation>
                <emma:interpretation id="interp118" emma:lang="en-IN" emma:confidence="0">
                  <emma:literal>inanes</emma:literal>
                </emma:interpretation>
                <emma:interpretation id="interp119" emma:lang="en-IN" emma:confidence="0">
                  <emma:literal>ionises</emma:literal>
                </emma:interpretation>
              </emma:one-of>
            </emma:emma>
          </inkml:annotationXML>
          <inkml:trace contextRef="#ctx0" brushRef="#br0" timeOffset="50554.0652">9662 4939 6,'12'-16'219,"-2"0"-6,-3 4-22,2 0-7,3 0-19,-2-4-15,-1 9-11,3-5-10,-2 7-14,-10 5-7,19-8-9,-9 7-7,-10 1-8,22-4-2,-22 4-10,22 4-5,-13 2-3,3 2-1,0 4-8,-4 3 1,4-2-4,-2 3 0,2 11-6,2-3-1,-9 0-6,7 4 6,-12-1-8,0 1 3,2 0-6,-9 0 0,0-2 1,-1-6-4,1-1-6,-2-1 1,2 1-6,-1 0-1,4-8-3,-1 2 1,4-2-2,1-11 2,-7 14 0,7-14 0,-5 7-3,5-7 1,0 0 1,0 0-6,0 0 8,0 0-8,0 0-1,22-40 0,-10 25-3,10-10 0,-5-3-3,2 4 2,3-1-2,-3-2 3,0 3-4,5-4 2,-2 8 1,0 0 5,2 0 2,1 4-7,-2 2 2,-6 3 1,0 2 1,2 6-3,-7 0-1,6-1 3,-1 8-5,-3 0 23,1 1 2,1 6-3,-1 1-5,-5-1-1,-1 3 0,5 3-1,-2-2 3,-2 1-8,-3-2 2,1 3-2,1-5 7,-4 0-9,2 0-3,-6-3 3,6-2-2,-7-7-2,4 13 2,-4-13 3,5 15-3,-5-15-1,5 7 0,-5-7 7,0 0-1,0 0-4,0 0-1,0 0 2,0 0-3,0 0 0,0 0-2,15-23 0,-10 10 1,6-1-2,-1-7-2,7 1 1,-3 2-2,6-7-3,2 7 2,1-4 7,-5 5 1,-1 3-4,-1 2 4,-3 1 0,3 4 0,-4 2 1,-2 2-4,2-1-1,-12 4-3,17-1 4,-17 1-3,15 8 2,-8-3-1,0 7 1,0 3-2,-7-2 1,2 3-2,-4 4-1,-3-4-20,3 6-27,-3-4-29,2 7-25,-3 2-36,5-7-36,-3-2-36,9 0-35,4-10-223,3 8-503,-4-8 223</inkml:trace>
          <inkml:trace contextRef="#ctx0" brushRef="#br0" timeOffset="49812.8618">10586 4751 34,'0'0'48,"-13"-6"-52,13 6-9,-31-2-15,9 4 7</inkml:trace>
          <inkml:trace contextRef="#ctx0" brushRef="#br0" timeOffset="51237.9058">11442 4906 269,'2'-14'279,"1"5"-14,0-3-17,-3 12-18,-5-21-15,2 12-16,3 9-16,-5-19-10,5 19-14,-9-11-12,9 11-12,-8-11-13,8 11-15,-12-5-10,12 5-14,0 0-6,-26 7-11,12-1-3,-3 4-11,-1 3-4,-5 6-4,-1 2-6,1-3 1,2 5-7,2 2-4,-1-2 1,-2 14-4,4-14 3,3-1-10,1 0-1,8-3-1,-1 1-1,5-5-6,2 2 4,0-5-3,5 1 2,-1-6 2,8 5-5,-2-5 3,5-2 3,1-1-8,2-2 0,-1-2 3,0-3-2,4-4-1,-6-1 1,8 0 3,-6-3-7,5-8 1,-2 1-1,3-2 8,-3-4-1,2 1-1,-3-2 2,-4-3 3,2 0 10,-1 2-5,-1 1 10,-3 0-2,0 9 0,-3-1 12,1 1 6,-2 2 13,-1 5-1,-5 0 7,-2 9-9,9-16 0,-9 16-13,5-7-3,-5 7 9,8-8-23,-8 8-9,0 0-3,0 0 1,0 0 1,0 0-7,0 0-4,-5 36 9,5-21-5,-3 2-5,-2 4 5,5-5-4,-2 13 2,-2-10-15,3 8 15,1-7 2,-2 0 1,2 0-7,2-2 4,3 1 16,-2 0-20,2-3 3,4-2 5,-2-1-11,1-7 10,6 5 4,1-2-4,2-2-5,6-7 0,-1 0-1,2-5-8,3-8-1,-1 4 3,1-5-6,-3-1-8,0-5 13,0 4-5,-2-11 11,0 6-7,-1-7-2,4-6 8,-8 3-3,5-4 15,-3 8 0,-2-10 8,-1 9 9,-1-3 7,6 6 4,-4 2 9,-4 6 7,-1 1 6,0 5 2,-5 2 0,2 1-4,-3 4-9,-6 4-5,0 0-9,11-11-3,-11 11-1,0 0 1,15 14-2,-15-14-1,5 28 2,-5-11-2,0 2-5,-2 7 0,-4 1-5,1 1 2,-2 5 0,-2-3-3,1-1-18,1 2-35,-3 0-46,3-8-29,0-1-47,2-4-41,-2 2-46,2-4-55,0 4-48,5-12-64,0-8-235,0 22-695,0-22 307</inkml:trace>
          <inkml:trace contextRef="#ctx0" brushRef="#br0" timeOffset="51579.901">12490 4788 221,'4'-14'359,"-2"3"-2,4-4-11,-2 2-12,-4 13-22,2-15-23,1 4-32,-3 11-19,0 0-26,-9-22-23,9 22-23,-12-8-17,1 5-14,11 3-17,-30 2-15,8 1-3,2-1-10,-2 6-14,-6 0-15,6 0-4,3 0-11,-3 3-12,2-3-16,-6 3-6,5-1-3,4 0-13,-1-3-8,7 1 5,1 0-4,0-1 0,0-3-1,10-4-1,-12 6 3,12-6 3,-9 8-9,9-8 3,0 0 4,-10 6-4,10-6 4,0 0 0,0 0 7,0 0-7,19 16-1,-9-13 3,0 2-2,-1 0 19,3-2-10,-4 4-3,2-1 1,-1 1-1,5 5 0,-1-4-1,1 0-1,-6 0 4,3 4 1,4-4-8,-1 5-21,1-2-22,1 1-19,-3 0-29,3 1-29,-1 1-41,2-5-42,5 0-51,-1 2-248,-3-3-552,1-4 245</inkml:trace>
          <inkml:trace contextRef="#ctx0" brushRef="#br0" timeOffset="52160.3608">12917 5076 2312,'0'0'26,"-1"-17"16,1 17-20,0-17-3,0 17 12,5-19 9,-5 7 4,5 4-2,-3-4-6,5 1 1,1 0-9,1-1-3,4-5-2,3 4 4,-1 5-1,4-5-5,-4-2 1,-3 3 0,3-3 5,1-1-8,-2 3 3,-1-4-6,1 1 3,-6-3-1,3 4-3,-3 1-2,-3-1 8,2 5-5,-3 0 1,1-2 0,-5 12-4,5-16 0,-5 16-2,0 0-4,-7-17 3,7 17-6,0 0 3,-27 2-2,27-2-1,-26 11 1,6 1-4,-3 1 2,6 2 1,2 1-4,-6 1 2,6 5 2,-2-1 4,3 4 1,6-6 8,-6 5 5,7 0 2,2 4-2,2-11 5,1 3-2,7 0 2,-1-1 7,-3-3 0,6 2 3,5-6 2,-5-1 0,5 1-3,0-1 12,3-2-3,2-6-2,-3-1-3,8-4-4,0-1-4,-3-2 2,10-3-10,-2-4 2,-3-1-4,-1-2 0,0-9-4,0 4-5,-1-4 4,-3-3 0,3 2-2,5-11-3,-3 4 2,-5 4 11,1 4-1,1-1 4,-4 6 7,-2 2 6,1 3-3,-1 1 1,-3 0-9,-2 6 4,0 1 0,2 3-6,-1 1-1,-11 2 1,22 2-7,-10 3 2,-2 3-1,4 1-11,-1 6 10,-2 1 6,6 4-3,-5-4 1,-5 4 2,-1 1 1,-2-1-5,1 0 1,-2-1-3,-3 1 2,0 0-1,-1 0 0,-6 0-7,-2 0-6,-4-4-18,-4 6-44,-7-5-46,-5 1-53,-16 5-57,-1-7-78,5-4-84,-10-4-239,6-1-659,-1-2 292</inkml:trace>
        </inkml:traceGroup>
        <inkml:traceGroup>
          <inkml:annotationXML>
            <emma:emma xmlns:emma="http://www.w3.org/2003/04/emma" version="1.0">
              <emma:interpretation id="{02810E86-C826-46F9-8C02-1843681D28EE}" emma:medium="tactile" emma:mode="ink">
                <msink:context xmlns:msink="http://schemas.microsoft.com/ink/2010/main" type="inkWord" rotatedBoundingBox="16541,5657 17840,5650 17843,6136 16544,6143"/>
              </emma:interpretation>
              <emma:one-of disjunction-type="recognition" id="oneOf24">
                <emma:interpretation id="interp120" emma:lang="en-IN" emma:confidence="0">
                  <emma:literal>an</emma:literal>
                </emma:interpretation>
                <emma:interpretation id="interp121" emma:lang="en-IN" emma:confidence="0">
                  <emma:literal>am</emma:literal>
                </emma:interpretation>
                <emma:interpretation id="interp122" emma:lang="en-IN" emma:confidence="0">
                  <emma:literal>and</emma:literal>
                </emma:interpretation>
                <emma:interpretation id="interp123" emma:lang="en-IN" emma:confidence="0">
                  <emma:literal>on</emma:literal>
                </emma:interpretation>
                <emma:interpretation id="interp124" emma:lang="en-IN" emma:confidence="0">
                  <emma:literal>any</emma:literal>
                </emma:interpretation>
              </emma:one-of>
            </emma:emma>
          </inkml:annotationXML>
          <inkml:trace contextRef="#ctx0" brushRef="#br0" timeOffset="52732.1308">14659 4754 254,'-3'-14'259,"3"14"-9,-5-20-3,3 11-13,2 9-20,-5-14-1,5 14-25,-3-11-18,3 11-20,0 0-12,0 0-13,-16-7-12,16 7-16,-22 13-4,3-2-14,-5 5-6,-1 0-7,1 3-7,-5-1-6,5 1-3,-3 1-5,4-1-6,5 1-2,2-4-1,3-3-2,4 3 1,1 0 1,2-6 2,6 4-6,0-14 2,7 24 3,2-14-6,1-4 1,4 4-5,3-3 1,2-2 0,3-3-3,-3 1-2,-1-6-1,1 1-2,0-3-1,-2 0 1,0-3-3,-2-2 2,1-2 5,-1-2 4,-1 2 11,-1-4-8,1 2 14,-2-3-5,0 0 7,-2-2-10,-1 2 20,-1 4 0,3-3-15,-6 5 12,2 0 2,-2 1 10,-5 10-17,7-13 1,-7 13-11,8-10-5,-8 10-3,0 0-9,9-7-2,-9 7 3,0 0-7,0 0 8,0 0-7,1 28-8,-2-13-1,1-15 2,-7 33 0,5-18-2,0 5-1,-4 7 2,4-7-20,2 5-32,0-8-30,-4 3-28,4 3-26,4-3-36,-2 0-35,1-1-43,9-5-54,2 0-41,-6-1-208,4-5-588,2-1 260</inkml:trace>
          <inkml:trace contextRef="#ctx0" brushRef="#br0" timeOffset="53107.5035">15047 4959 2,'14'-24'279,"-7"10"20,1-1 16,-1 4 1,2-1 7,-3-4-2,3 8-15,-9 8-4,7-9-29,-7 9-25,7-9-23,-7 9-22,0 0-20,6-10-19,-6 10-32,0 0-3,0 0-11,0 0-16,0 0-8,11 27-3,-11-14-3,3 3-9,-3 0-11,0 4-7,-3 0-4,3 0-4,-2 0 2,2 0-10,0-1-3,2-1-8,-2-2 0,3-1-3,-3-3-6,2-2 0,-2-10 4,3 18-2,-3-18 0,0 12 0,0-12 2,0 0 3,12 4-2,-12-4-5,0 0-8,29-13 3,-13 6 0,-1-2-11,4-1 3,3-10 7,2 3-7,5 1-1,-2-4 0,-1 2-4,-4 0 0,2-1-4,-4 10 2,-2-2 1,-12 5-15,10-2 12,-6 1-3,-3 3-8,-7 4 5,15-4 2,-15 4-2,0 0-6,21 4 0,-21-4 2,6 19 1,-4-10-3,3 5-7,-1 0-14,-4 6-18,8-4-23,-8 0-34,5 1-17,1 2-33,-3 0-39,2-4-51,2 4-69,5-5-80,2-2-232,1 1-677,7-5 299</inkml:trace>
        </inkml:traceGroup>
        <inkml:traceGroup>
          <inkml:annotationXML>
            <emma:emma xmlns:emma="http://www.w3.org/2003/04/emma" version="1.0">
              <emma:interpretation id="{79D11AEA-E81E-45DF-BA8B-BB6115BA3C86}" emma:medium="tactile" emma:mode="ink">
                <msink:context xmlns:msink="http://schemas.microsoft.com/ink/2010/main" type="inkWord" rotatedBoundingBox="18461,5481 21831,5461 21838,6704 18469,6723"/>
              </emma:interpretation>
              <emma:one-of disjunction-type="recognition" id="oneOf25">
                <emma:interpretation id="interp125" emma:lang="en-IN" emma:confidence="0">
                  <emma:literal>angle</emma:literal>
                </emma:interpretation>
                <emma:interpretation id="interp126" emma:lang="en-IN" emma:confidence="0">
                  <emma:literal>single</emma:literal>
                </emma:interpretation>
                <emma:interpretation id="interp127" emma:lang="en-IN" emma:confidence="0">
                  <emma:literal>Angle</emma:literal>
                </emma:interpretation>
                <emma:interpretation id="interp128" emma:lang="en-IN" emma:confidence="0">
                  <emma:literal>dingle</emma:literal>
                </emma:interpretation>
                <emma:interpretation id="interp129" emma:lang="en-IN" emma:confidence="0">
                  <emma:literal>angel</emma:literal>
                </emma:interpretation>
              </emma:one-of>
            </emma:emma>
          </inkml:annotationXML>
          <inkml:trace contextRef="#ctx0" brushRef="#br0" timeOffset="54783.6315">18902 4601 222,'5'-18'343,"-2"3"9,6 2 35,-7-3-8,-2 16-3,3-19-3,-1 10-17,-2 9-21,1-11-29,-1 11-25,0 0-35,6-11-19,-6 11-24,0 0-22,0 0-29,0 0-8,0 0-12,0 0-13,5 36-13,-9-9-5,4 1-5,-1 3-9,-3 13-5,1-4-6,3 4-7,-7 0-6,0 1-7,-3-6-5,5 5-5,5-18-2,-4 6-29,-1 1-52,3-4-59,-1-2-70,6 3-71,-6-4-65,3-5-83,7 3-68,1-6-269,1 0-782,5-5 346</inkml:trace>
          <inkml:trace contextRef="#ctx0" brushRef="#br0" timeOffset="55114.1143">19320 5033 281,'0'0'331,"9"-18"-29,-1 5-20,4 3-11,0-2-27,4 1-21,4 1-22,2-6-16,2-1-23,0 5-14,-7-1-13,12-2-13,-7-4-11,1 3-6,-10 1-7,3 2-5,-4 3 1,-2-4-22,-2-2-4,3 3-7,-11 2-10,0 11-4,0-20-8,0 20-7,-11-15-5,11 15-3,-12-12-8,12 12 1,-18 0 2,-3 3-4,2 1 0,1 4-5,-1 0 0,-7 8-2,-1 1 0,-2 2 0,7-1 0,-4 7 5,4 0 6,1 3-5,1-4 1,4 0-3,1 2-2,5 0-7,5-1 11,3-2-6,7-4 5,4 6-9,4-2-21,4-3-20,6-3-31,6 2-30,3-6-46,2 0-57,14-2-77,-2 0-260,4-10-583,3-1 259</inkml:trace>
          <inkml:trace contextRef="#ctx0" brushRef="#br0" timeOffset="53538.1421">16550 4867 202,'-3'-12'323,"-2"4"-7,5 8-16,-9-20-25,4 11-29,5 9-22,-7-13-24,7 13-21,-8-6-21,8 6-19,0 0-14,-19 3-10,19-3-12,-26 14-8,9-2-4,2 1-18,-2-1-5,-6 6-9,1 0-3,7-1-5,-2 0-7,-2-1-3,7 2 1,0-6-3,2 4 1,0-4-9,-1 1-8,6-1 5,3-1-3,2-11 3,-1 17-3,1-17-7,3 17 2,4-13 1,-7-4-5,19 8 3,-7-4-9,7-8-3,-4 1 0,2-2-2,-2-2-3,6-2 5,-6-3-6,7-4 4,2-4 6,-1-2-11,-5-3 2,11-8-1,-8 12 3,1-6 12,-3 3 7,5 0 5,-4 6 10,-6 1 11,-2 4 10,-2 4 7,-1 3-4,-3-2-7,-6 8-5,12-12-7,-12 12-11,11-3-6,-11 3-6,0 0-1,0 0-1,1 23 5,-1-8 0,-5 4-4,4 7 10,-6-1-18,0 1-1,0-2-8,4 4-15,-4-8-45,0 4-33,2 4-45,3-9-45,-1-1-51,3-2-58,1-2-57,-1-1-203,7-1-594,-7-12 263</inkml:trace>
          <inkml:trace contextRef="#ctx0" brushRef="#br0" timeOffset="54530.5747">17064 4830 45,'4'-8'371,"1"-1"3,-5 9-2,7-14-30,-7 14-27,0 0-29,1-12-40,-1 12-25,0 0-18,0 0-19,0 0-14,0 0-26,0 0-10,0 0-16,10 32-13,-10-15-5,4-2-12,-8 1-6,4 1-4,0-2-8,-1 1-21,-1 3 7,0-6-3,4 7-11,-2-12 15,2 5-21,-2-13-4,1 20-6,3-9-10,-4-11-11,3 12-7,-3-12-1,5 8-6,-5-8 2,9 4 2,-9-4-8,15 0-1,-15 0 0,23-7 7,-6 1 0,-2-5-10,7-5 7,-3 1 4,-4 1-3,9-3 4,-2-3-2,2 2 12,-3 0 1,-4 6 13,-2 1 5,-1-3 12,-4 3 3,4 2 4,-6 1-1,-1-1 0,-7 9 1,14-11-2,-14 11 2,8-8-1,-8 8-14,9-6 3,-9 6-4,0 0-9,0 0-2,0 0-4,0 0 0,0 0-6,0 0 5,14 21-3,-9-9-16,-2-3 16,-3-9 1,4 23-1,-1-7 1,-1-1-3,-1 1-9,5-3 11,-3 3 2,2 1-5,4-2-9,-1 2 13,6-2-3,8 1 4,0 3-4,4-5 4,1-2-3,2-4 2,2 0-6,0-2-19,-1-3 13,1-3-4,-9 2 4,9-6-11,-2 6-2,-1-7 0,-6-4 9,0 1-5,-2 0 11,4-12-4,2 7-4,-7-9-6,0 5 2,-6 0 0,3-6 5,-4 7-1,-4 2 5,1-1 11,-3-4-28,-4 7 14,5-4-1,-5 5-12,-2 11 25,1-18-13,-1 18-1,0-17-1,0 17 15,-5-13-14,5 13 4,-10-5-20,10 5 21,-20 4-1,20-4-7,-28 6 1,13 4 10,-2-2-9,1 4 7,1 1-6,1 2 5,-1-2-4,3 0 2,2-1 4,0 6-8,3-10 1,2 5 2,1-2-11,4-11 3,-5 16-3,5-16 5,2 13 6,-2-13 2,0 0-2,7 12 7,-7-12-5,15 0-11,-15 0 14,29-7-1,-14-3 12,1 4-9,-1-4 4,6 0 2,-1-5-1,1 0 11,-8 2 9,3-1 12,-1 1 7,0 1 6,-1 3 13,1-2 0,-6 5 5,-2 0 1,1-1-1,1 1-5,-9 6-4,20-4-9,-20 4-7,0 0-5,17 4-1,-17-4-6,12 14-3,-10-2-2,1 3 2,3 5 0,2 8 2,-4 0-4,-4 12 0,0 1-1,0 2 2,-9 0-1,7-2 0,2 3 0,-1 3-4,-5 1-2,1-3-2,-5-1 3,3 3-1,2-6-4,0-1 1,-4 3-5,3-18 4,-1 5-4,5-4 4,-10-1-6,9-5 2,-2-1-5,3-8-3,0 0 5,2-11 3,-5 15 4,0-7 1,5-8 2,0 0-3,0 0-2,-21-5-6,21 5-3,-20-20 4,3-3-3,2 7 2,-4-6-2,3-6-1,3 4 0,-4-15-2,3 1-2,2-3-1,2 9-6,6-10-3,-1 2-13,4-3-2,6 11-12,-2 1-24,9-1-6,-3 3-11,6-3-11,9 0-24,-4 8-27,11-11-19,0 4-31,-6 9-33,13-2-42,0-1-54,8-3-34,-4 1-301,3 6-705,-3-1 313</inkml:trace>
        </inkml:traceGroup>
      </inkml:traceGroup>
      <inkml:traceGroup>
        <inkml:annotationXML>
          <emma:emma xmlns:emma="http://www.w3.org/2003/04/emma" version="1.0">
            <emma:interpretation id="{26F1876F-FB7A-4D20-8CAF-2EC476475388}" emma:medium="tactile" emma:mode="ink">
              <msink:context xmlns:msink="http://schemas.microsoft.com/ink/2010/main" type="line" rotatedBoundingBox="3548,6587 22019,6594 22018,7623 3547,7615"/>
            </emma:interpretation>
          </emma:emma>
        </inkml:annotationXML>
        <inkml:traceGroup>
          <inkml:annotationXML>
            <emma:emma xmlns:emma="http://www.w3.org/2003/04/emma" version="1.0">
              <emma:interpretation id="{E8F76221-EB7F-408A-821C-F03DE5AEBA35}" emma:medium="tactile" emma:mode="ink">
                <msink:context xmlns:msink="http://schemas.microsoft.com/ink/2010/main" type="inkWord" rotatedBoundingBox="3548,6587 5748,6588 5747,7463 3547,7462"/>
              </emma:interpretation>
              <emma:one-of disjunction-type="recognition" id="oneOf26">
                <emma:interpretation id="interp130" emma:lang="en-IN" emma:confidence="0">
                  <emma:literal>150</emma:literal>
                </emma:interpretation>
                <emma:interpretation id="interp131" emma:lang="en-IN" emma:confidence="0">
                  <emma:literal>45,</emma:literal>
                </emma:interpretation>
                <emma:interpretation id="interp132" emma:lang="en-IN" emma:confidence="0">
                  <emma:literal>45.</emma:literal>
                </emma:interpretation>
                <emma:interpretation id="interp133" emma:lang="en-IN" emma:confidence="0">
                  <emma:literal>1150</emma:literal>
                </emma:interpretation>
                <emma:interpretation id="interp134" emma:lang="en-IN" emma:confidence="0">
                  <emma:literal>45°</emma:literal>
                </emma:interpretation>
              </emma:one-of>
            </emma:emma>
          </inkml:annotationXML>
          <inkml:trace contextRef="#ctx0" brushRef="#br0" timeOffset="56588.8235">1386 5804 60,'0'0'219,"-14"-11"-1,14 11-4,-5-7-10,5 7-5,0 0-5,0 0-8,-10-10-10,10 10-5,0 0-12,0 0-9,0 0-8,0 0-10,0 0-5,0 0-17,0 0-1,-7-8-23,7 8-4,0 0-13,0 0-6,0 0-7,0 0-4,0 0-3,-3 28-4,3-12 2,0-2-2,0 4-3,-4 4 5,8-5 0,-3 9-8,1-7-2,-2 1-1,3-5-5,1 4-5,3-3-1,-4-1 4,6-1-6,-1 0-4,-4-3 5,2-2-3,5-1 4,4-2-3,4 0-5,-4-3 9,11-5-11,3 1 1,2-5 2,4 1-1,-4-7-4,2-4 3,-3 4-1,-1-5 9,0 0 2,-3-3 2,-2 4 6,-2-4 13,-6 6 12,-3 0 9,3 0 3,-10 6 6,5-2-1,-6 4 5,-5 6 0,13-15-2,-7 10-6,-6 5-5,10-12-3,-10 12-6,0 0-7,10-8-9,-10 8 2,0 0-16,0 0-5,0 0-12,0 0 8,0 0-6,0 0 2,2 28-8,-4-12 5,-1 4-9,-4 10 3,0 10 1,-5-9-1,2 9 0,0 0-18,1-5-30,4 5-36,-4-9-30,4 0-24,2-1-25,3 2-33,0-1-36,0-5-40,8-7-49,1 0-35,-1-2-230,8-5-627,-1-4 279</inkml:trace>
          <inkml:trace contextRef="#ctx0" brushRef="#br0" timeOffset="56934.2608">2378 6070 256,'4'-11'298,"-4"-1"-3,0 12-3,0-17-9,0 17-23,8-12-26,-8 12-21,0 0-29,0 0-19,0 0-16,0 0-13,0 0-13,0 0-16,0 0-11,0 0-9,0 0-8,0 0-11,-8 54-2,11-36-14,0 1 1,4-2-6,2 7 6,1-3-17,2 1-3,5 1 0,-2-6-4,6 1 3,-2 4-7,1-5 3,2 3 1,-6-8 0,6 8-3,-3-10 2,0 3-2,-2-1-1,-2 1-5,-5-3 5,4 0-8,-4-5 6,-3 1-6,3 1-2,-10-7 5,5 6 4,-5-6 4,0 0 0,4 12-5,-4-12-4,0 0 5,-34 10-5,15-4-2,-3-3-3,-11-2-12,2 4-7,-4-2-19,-1 1-15,-10-1-16,11 0-13,-12-5-18,12 2-20,0 2-22,4 0-31,2-4-27,10-1-41,0 0-36,2-1-231,2-4-536,6 3 238</inkml:trace>
          <inkml:trace contextRef="#ctx0" brushRef="#br0" timeOffset="57182.7202">2378 6058 16,'0'0'334,"10"-19"-5,-6 11-7,-4 8-6,8-15-23,-1 9-19,-7 6-24,10-14-23,-10 14-23,9-10-21,-9 10-14,10-8-17,-10 8-16,12-8-18,-12 8 3,19-2-7,-7 0-29,-12 2-4,22-3-16,-22 3-3,33 3-5,-23-3-7,10 2 1,1 0-11,-2-1 0,10-1-15,-7 0-25,0 0-23,0-1-19,0 1-30,6-2-28,1-3-41,2 2-46,-2 1-55,3 1-47,-11 1-214,8-6-546,-7 5 242</inkml:trace>
          <inkml:trace contextRef="#ctx0" brushRef="#br0" timeOffset="57586.9813">3369 5700 73,'-2'-15'319,"-1"2"-8,3 13 13,-2-20-14,2 20-14,-2-17-32,2 17-19,0 0-27,-7-16-21,7 16-20,0 0-17,0 0-20,-6-8-7,6 8-20,0 0-16,0 0-3,-23 24-6,16-13-12,-8 0-6,8 1-4,-1 2-7,1-3-7,-7 5-7,9-4 2,0-3-6,0 2-5,5-11-4,-4 21 5,3-13-5,1-8-4,0 16-7,0-16-3,8 15 11,-1-10-10,3 0 9,2-4-12,11-1 0,-5-1 3,13-5-2,-2 2-7,-7-4 11,7 0-8,-10 0 12,-2 0-14,2 1 0,-10 0 9,4-3 5,-4 3-1,-2-4 14,-1 3-13,-6 8 18,6-17-7,-6 17-3,3-12-8,-3 12-1,-5-16-4,5 16-6,-10-17 2,-2 9 1,1 5-8,-2-4-6,-3 4-12,3 1-11,-3-4-25,-1 6-8,4-2-21,13 2-16,-26 2-20,12-2-21,1 6-29,2-2-33,-1 4-33,4 2-34,8-10-14,-16 21-257,8-7-574,1 4 255</inkml:trace>
        </inkml:traceGroup>
        <inkml:traceGroup>
          <inkml:annotationXML>
            <emma:emma xmlns:emma="http://www.w3.org/2003/04/emma" version="1.0">
              <emma:interpretation id="{8AD3D3A3-68C5-407F-9FB4-1946A8946862}" emma:medium="tactile" emma:mode="ink">
                <msink:context xmlns:msink="http://schemas.microsoft.com/ink/2010/main" type="inkWord" rotatedBoundingBox="6841,6678 9808,6679 9807,7617 6840,7616"/>
              </emma:interpretation>
              <emma:one-of disjunction-type="recognition" id="oneOf27">
                <emma:interpretation id="interp135" emma:lang="en-IN" emma:confidence="0">
                  <emma:literal>with</emma:literal>
                </emma:interpretation>
                <emma:interpretation id="interp136" emma:lang="en-IN" emma:confidence="0">
                  <emma:literal>wish</emma:literal>
                </emma:interpretation>
                <emma:interpretation id="interp137" emma:lang="en-IN" emma:confidence="0">
                  <emma:literal>withe</emma:literal>
                </emma:interpretation>
                <emma:interpretation id="interp138" emma:lang="en-IN" emma:confidence="0">
                  <emma:literal>With</emma:literal>
                </emma:interpretation>
                <emma:interpretation id="interp139" emma:lang="en-IN" emma:confidence="0">
                  <emma:literal>width</emma:literal>
                </emma:interpretation>
              </emma:one-of>
            </emma:emma>
          </inkml:annotationXML>
          <inkml:trace contextRef="#ctx0" brushRef="#br0" timeOffset="58590.1199">4689 6287 244,'-5'-8'290,"5"8"-1,-7-20-2,7 20-7,-2-13-22,2 13-13,-5-10-19,5 10-23,0 0-19,0 0-17,-3-14-16,3 14-17,0 0-14,0 0-5,0 0-28,0 0-4,0 0-14,0 0-2,0 0-7,-11 48 0,10-32-10,-3 4-3,1 0-2,-1-3-6,1 3-7,3-1-6,-3 1-1,3-2 4,-2 0-14,2 0 6,0-3-2,3 1-3,-1-6-4,-2-10-8,5 17-6,0-9-2,-5-8-5,11 13 5,-11-13-3,13 1 5,-13-1-1,22-2-4,-6-3-2,-1-3 7,2-4-4,-1 0 4,-1-1-1,0-5 3,4 5 3,0-10-4,3 1-4,-1-1 2,-4 1 5,3 2-1,-3-1 2,-3 8 10,-2-2 2,2 2-4,-2 2 2,-4 2-3,1-1 14,-1 5-8,-1-3-9,-7 8-2,10-8 2,-10 8 1,12-8-11,-12 8 3,0 0 3,0 0 0,0 0 0,14 17-2,-11-7-1,-1 5 7,1-5-4,-1 10-3,0 0 12,3 0-11,-2 8 0,2-5 0,2 6 1,-3-4 1,6 2 2,-1-2-5,1-2-2,3-1 3,3 0-1,-1-6 5,6 0 0,-4-1-2,0-7 1,3-1 3,3-1-1,2 1 1,-10-2-1,4-3 3,0-9-6,-7 4 2,7-6 1,0-2-3,-1 1-3,-4-6 3,7-4-1,-10 5 4,10-8 6,-11-4-10,6 1-3,-6-4-5,-5 2-5,0 3 9,0-3-5,-1 1 2,-3 1 1,-4 6-2,3 2 3,-2 1 1,-1 7-4,3 10 1,-7-21 6,7 21-4,0-15-13,0 15 11,-3-12 4,3 12-12,0 0 4,0 0 5,-2-16-6,2 16 1,0 0 1,0 0-2,0 0 6,0 0-1,0 0 1,0 0-3,0 0 3,0 0 2,0 0 2,0 0-6,0 0 9,34 18 2,-22-11-4,7-4 1,0-1 4,-1 1-6,11 0 5,-8-1-4,6-2 1,-5 0 3,7-4-2,0 3 3,-6-4 3,-1 2 3,0-4 10,-3 5 23,1-3 0,-4 2 14,1 0 8,-2-4 18,-6 6 5,-9 1 13,22-6 6,-15 1 5,-7 5-2,15-6-1,-15 6-1,9-3-12,-9 3-8,0 0-11,0 0-5,0 0-12,0 0-15,18 0-2,-18 0-8,0 0-2,2 16-5,-2-16 1,-2 25-3,-1-9-2,1 4-2,-5-1 1,1 6-1,-5-6-6,3 1 2,1 0-30,-2 0-26,-1 1-35,2-1-50,1 0-37,3-5-43,-4-2-41,3 2-49,5-15-53,-7 13-39,7-13-300,0 0-739,0 0 327</inkml:trace>
          <inkml:trace contextRef="#ctx0" brushRef="#br0" timeOffset="58753.0692">6016 5915 89,'0'-31'277,"5"4"-1,-3 2-4,1-1-10,-3 7-17,0 2-25,-3 1-18,6 1-23,-3 15-16,0-21-23,0 21-21,0-16-36,0 16-37,0 0-19,0 0-26,0 0-26,0 0-43,17 28-36,-7-16-35,2 2-38,4 4-171,1 1-377,3 0 166</inkml:trace>
          <inkml:trace contextRef="#ctx0" brushRef="#br0" timeOffset="59540.6626">6209 6087 90,'0'0'279,"0"0"-9,-5-10-16,5 10-23,0 0-21,0 0-16,0 0-25,0 0-10,24-2-18,-2 4-12,-2 2-12,11-3-15,0 4-5,5 2-11,-2-6-10,15 2-3,-1 0-8,-3-2-7,8 3 2,-4 0-15,2-5-5,2-2-2,-5 3-5,-12 0 0,8-2-8,3-5 4,-15-1-4,2 1-3,-7-6 1,2 3 13,-8 0 6,-4-3 12,0 7 11,-1-2 6,-3-3 9,-4 4 8,1-1 14,-5 0 2,5 2-3,-10 6-5,12-8-11,-12 8-6,0 0-19,9-6-4,-9 6-7,0 0-5,0 0-6,7 26-5,-4-14-4,-3 8 9,0 0-15,-5 4-5,-2 1 5,-1 2-5,-1-3 0,0 1-4,4-5 7,4 2-13,-6 1 5,2-5-2,0 1-2,-2-2 2,3-1-10,3-5 9,1 1-2,0-12 3,1 16-2,-1-16 3,0 17-6,0-17 2,4 8-5,-4-8 5,8 7 1,-8-7 1,0 0 0,29-7-2,-13 0 4,1-2-5,3-1 1,6 0-4,-2-3 1,3-1 4,-10 4-4,7-6-6,-3 8 3,4-6-3,-6 6 8,-4 3-5,1-2 4,-6 2-4,2 1-7,0 0 1,-12 4 2,0 0-5,22 8 11,-22-8-9,12 10 5,-9-1-7,3 2 8,-6-11-21,3 22-8,4-7-47,-4 2-27,-1 2-28,1-2-30,3 1-41,-1 2-41,5-2-51,-2-2-61,8-3-190,-3-2-588,5 1 260</inkml:trace>
          <inkml:trace contextRef="#ctx0" brushRef="#br0" timeOffset="58981.9305">6489 5963 129,'0'0'296,"3"-12"9,-3 12 4,0 0-3,7-13 2,-7 13-7,0 0-29,5-7-23,-5 7-27,0 0-16,0 0-24,0 0-20,0 0-16,0 0-10,0 0-14,5 26-1,-5-7-6,-3 6-7,-2 1-6,-4 6-11,3-2-2,-3 3-8,2-3-8,-1 11-4,3-11-11,-4 0-1,-3 3-5,5-9-47,2 8-49,2-12-40,-1-2-50,1 2-51,-1-2-67,4-8-71,0-10-286,-1 22-659,1-22 292</inkml:trace>
        </inkml:traceGroup>
        <inkml:traceGroup>
          <inkml:annotationXML>
            <emma:emma xmlns:emma="http://www.w3.org/2003/04/emma" version="1.0">
              <emma:interpretation id="{21377B71-5816-43A6-BCE8-2632701ED8B5}" emma:medium="tactile" emma:mode="ink">
                <msink:context xmlns:msink="http://schemas.microsoft.com/ink/2010/main" type="inkWord" rotatedBoundingBox="10112,6930 12105,6931 12104,7552 10111,7551"/>
              </emma:interpretation>
              <emma:one-of disjunction-type="recognition" id="oneOf28">
                <emma:interpretation id="interp140" emma:lang="en-IN" emma:confidence="0">
                  <emma:literal>the</emma:literal>
                </emma:interpretation>
                <emma:interpretation id="interp141" emma:lang="en-IN" emma:confidence="0">
                  <emma:literal>The</emma:literal>
                </emma:interpretation>
                <emma:interpretation id="interp142" emma:lang="en-IN" emma:confidence="0">
                  <emma:literal>she</emma:literal>
                </emma:interpretation>
                <emma:interpretation id="interp143" emma:lang="en-IN" emma:confidence="0">
                  <emma:literal>then</emma:literal>
                </emma:interpretation>
                <emma:interpretation id="interp144" emma:lang="en-IN" emma:confidence="0">
                  <emma:literal>She</emma:literal>
                </emma:interpretation>
              </emma:one-of>
            </emma:emma>
          </inkml:annotationXML>
          <inkml:trace contextRef="#ctx0" brushRef="#br0" timeOffset="60571.7609">7966 6287 61,'-13'-9'340,"4"1"-12,1 2-4,8 6-12,-14-11-5,14 11-36,-9-7-23,9 7-29,0 0-28,-6-10-3,6 10-31,0 0-16,35-3-17,-12 0-16,7 3 0,8-4-15,8 3-12,0 6-8,2-5 0,-2 3-12,7-3-15,3-3-14,1-2-4,-4-1-15,-4 1 4,-1-4-11,3 2 2,-1-3-8,-6 2 10,-11 1-3,1-6-7,-5 5 8,-10 1 7,1-4 15,-5 3 12,4 0 11,-3-1 10,-3-2 6,1 2 0,-5 1 12,-1 2-12,1 0 8,-9 6-5,15-8-7,-15 8-7,10-7-13,-10 7-2,0 0-10,10-2-4,-10 2-4,0 0-1,0 0-4,-1 27 1,1-12-4,-5 1 4,3 4-1,-3 2-2,-2 4-3,2 4-2,-2-2 3,4-3-1,-6 3-3,9-2 1,-3 1-4,-1-7 1,4 0-3,0-2 3,0-3-3,4 0 1,-4-2 0,1-2 0,4-2-1,-5-9 5,9 18 1,-2-12-4,-2 1 1,-5-7-1,0 0-2,29-1 1,-14-1 1,4-3-7,-2 0-8,4-7-2,-4 1-1,2-2-6,-1 2-1,-1-3 2,4-4-4,1 1 4,-6 2 3,-5 2 0,5 0 7,-2 3-3,-1-2-3,-4 4 2,-1 1 8,-3-1-12,-5 8 6,11-9-3,-11 9-5,0 0 1,12-3-1,-12 3-2,0 0-6,0 0 3,0 0 11,15 15 3,-15-15-5,3 24 2,1-8 4,-2-4-6,4 4 5,-2 4 2,4-2 1,3 8-2,-5-7 5,11-1 4,-3-3-3,5 5 5,5-4-3,-5-3 4,3-3-4,-3 0-9,10-3-6,0 0-5,1-2-16,1-4 0,-2-1 0,-2-6-1,4-2-4,-3 1 4,-3-10-24,-9 6 1,9-6 1,-6-5-5,0-3 12,-7 1-7,1-8 3,3-8 12,-4 1 3,-4-2 1,4 13 10,-14 0-4,8 8-1,-5 0 10,1 3 1,1 6 10,-3 11-3,-3-20 1,3 20 0,-10-16 4,1 13 4,9 3 4,-20 0-4,20 0-5,-29 14 4,12-1 5,-4 3-1,-1 4-3,5-1 4,0 2 5,5 6-3,7-6-2,-6 4 0,10 3-1,-1 2 2,2-5 0,2-5-27,5 6-20,1-9-29,-1 4-37,10 0-35,5-2-54,7-6-66,0-2-265,17 1-577,6-5 255</inkml:trace>
          <inkml:trace contextRef="#ctx0" brushRef="#br0" timeOffset="59780.0754">8339 6047 354,'0'-17'420,"1"0"16,-1 5 8,0 12-9,0-19-16,0 19-24,4-16-33,-4 16-32,0 0-31,1-12-33,-1 12-25,0 0-26,0 0-22,0 0-21,0 0-12,0 0-5,0 0-15,-5 51-15,4-30-9,1 5-12,0 3-9,-2 0-8,-3 3-8,3-1-11,0 1-1,2-3-17,-3 1-42,6 0-46,-6-2-53,3 0-63,-2-6-66,2-2-41,0 2-51,-3-3-66,-1-6-45,-2 3-304,6-16-787,-11 27 349</inkml:trace>
        </inkml:traceGroup>
        <inkml:traceGroup>
          <inkml:annotationXML>
            <emma:emma xmlns:emma="http://www.w3.org/2003/04/emma" version="1.0">
              <emma:interpretation id="{688C606E-349A-4440-8287-AED71AB8FDD8}" emma:medium="tactile" emma:mode="ink">
                <msink:context xmlns:msink="http://schemas.microsoft.com/ink/2010/main" type="inkWord" rotatedBoundingBox="12936,6712 14289,6713 14288,7595 12935,7595"/>
              </emma:interpretation>
              <emma:one-of disjunction-type="recognition" id="oneOf29">
                <emma:interpretation id="interp145" emma:lang="en-IN" emma:confidence="0">
                  <emma:literal>1-1.</emma:literal>
                </emma:interpretation>
                <emma:interpretation id="interp146" emma:lang="en-IN" emma:confidence="0">
                  <emma:literal>H.</emma:literal>
                </emma:interpretation>
                <emma:interpretation id="interp147" emma:lang="en-IN" emma:confidence="0">
                  <emma:literal>1-1,</emma:literal>
                </emma:interpretation>
                <emma:interpretation id="interp148" emma:lang="en-IN" emma:confidence="0">
                  <emma:literal>H</emma:literal>
                </emma:interpretation>
                <emma:interpretation id="interp149" emma:lang="en-IN" emma:confidence="0">
                  <emma:literal>1.1.</emma:literal>
                </emma:interpretation>
              </emma:one-of>
            </emma:emma>
          </inkml:annotationXML>
          <inkml:trace contextRef="#ctx0" brushRef="#br0" timeOffset="61438.1482">10764 5898 194,'7'-6'253,"-1"0"1,-6 6-14,16-8-19,-16 8-19,8-4-22,-8 4-13,0 0-13,0 0-5,0 0 1,0 0-2,21 16 2,-16-4-8,-2 4-15,3 3-9,-6 6-8,1 6-10,-1 0 7,-1 11-14,-5-11-14,5 14-5,-6-1-6,0 3-11,0-7-3,0 2-1,-1 0-3,4-1-6,-4-9-27,-2-6-36,6 5-23,-3-4-53,-5 0-46,4-3-55,6-5-56,-3-5-250,5-14-543,-2 20 239</inkml:trace>
          <inkml:trace contextRef="#ctx0" brushRef="#br0" timeOffset="61862.9371">10914 6238 197,'0'0'264,"-8"-13"-18,8 13-16,0-12-20,0 12-20,17-15-21,-2 8-17,7 2-19,9-3-11,3 3-31,12 0-28,-12 2-41,4 0-44,11 3-47,-2-2-43,0 0-41,-11 4-137,-3-2-312,1 6 139</inkml:trace>
          <inkml:trace contextRef="#ctx0" brushRef="#br0" timeOffset="61691.2649">11560 5890 3,'18'-28'365,"-2"4"-8,-1-2-2,-10 7 14,6 4 4,-6 5-4,0 0-29,0 2-39,-5 8-30,10-10-27,-10 10-31,0 0-15,9-4-20,-9 4-18,0 0-16,3 27-16,-3-11-6,2 4-7,-2 7-12,2 1-2,3 1-13,-9 3-9,8-1-4,-8 11-13,3 0 3,-1-11-13,0 3 2,-1-3-10,1 1-5,-3-4-38,3 5-47,-1-6-35,-2 1-45,0-1-40,1-6-36,1-1-40,1-4-54,-1-4-46,-1 3-303,1-7-698,3-8 308</inkml:trace>
          <inkml:trace contextRef="#ctx0" brushRef="#br0" timeOffset="62172.1187">12043 6251 146,'0'0'296,"12"0"2,-12 0-2,0 0-15,15 0-14,-15 0-22,0 0-27,0 0-21,0 0-18,0 0-21,0 0-11,0 0-18,0 0-8,0 0-15,0 0-11,0 0-12,0 0-11,0 0-15,14 2 6,-14-2-30,0 0-10,0 0-10,0 0-3,0 0 2,0 0-14,0 0-1,-44-12-1,33 9-1,11 3 4,-24-8-3,12 3 6,2-2-2,-2-1 0,7-1 1,-7 1 2,12 8 10,-8-13-11,3 6 1,5 7-3,-7-16 2,7 16-5,3-14 0,-3 14-1,9-13-1,-9 13 3,17-4-8,-17 4-8,15-4-9,-15 4-18,19 0-14,-19 0-15,15 3-19,-15-3-25,11 5-21,-11-5-29,11 8-27,-11-8-45,4 12-152,-4-12-424,0 0 188</inkml:trace>
        </inkml:traceGroup>
        <inkml:traceGroup>
          <inkml:annotationXML>
            <emma:emma xmlns:emma="http://www.w3.org/2003/04/emma" version="1.0">
              <emma:interpretation id="{D0373A58-4A5E-4E73-A6A2-3F1C3BBE8FAB}" emma:medium="tactile" emma:mode="ink">
                <msink:context xmlns:msink="http://schemas.microsoft.com/ink/2010/main" type="inkWord" rotatedBoundingBox="14636,6735 15297,6736 15296,7594 14635,7593"/>
              </emma:interpretation>
              <emma:one-of disjunction-type="recognition" id="oneOf30">
                <emma:interpretation id="interp150" emma:lang="en-IN" emma:confidence="0">
                  <emma:literal>P.</emma:literal>
                </emma:interpretation>
                <emma:interpretation id="interp151" emma:lang="en-IN" emma:confidence="0">
                  <emma:literal>p.</emma:literal>
                </emma:interpretation>
                <emma:interpretation id="interp152" emma:lang="en-IN" emma:confidence="0">
                  <emma:literal>P</emma:literal>
                </emma:interpretation>
                <emma:interpretation id="interp153" emma:lang="en-IN" emma:confidence="0">
                  <emma:literal>p,</emma:literal>
                </emma:interpretation>
                <emma:interpretation id="interp154" emma:lang="en-IN" emma:confidence="0">
                  <emma:literal>1s.</emma:literal>
                </emma:interpretation>
              </emma:one-of>
            </emma:emma>
          </inkml:annotationXML>
          <inkml:trace contextRef="#ctx0" brushRef="#br0" timeOffset="62502.1272">12514 5907 90,'4'-18'343,"3"3"3,-2 0 9,-4-2 8,6 7-8,-2-4-14,-1 2 5,1 0-8,-5 12-6,3-16-12,-3 16-17,4-8-19,-4 8-24,5-11-19,-5 11-25,0 0-21,0 0-27,0 0-17,0 0-17,0 0-15,0 0-5,0 0-5,-9 52-1,8-25 0,-10 13-6,1 2-6,2 4-7,-1-2-8,1 4-5,-4-8-10,3 5-9,1-2-1,1 4-8,-2-6-3,1-8-2,6 9-9,-3-9-1,-2-1-27,5-1-35,-3-2-43,2 6-50,3-15-53,1 0-61,-1-4-41,2 2-38,-2-1-48,0-17-42,7 17-55,-7-17-277,0 0-797,0 0 353</inkml:trace>
          <inkml:trace contextRef="#ctx0" brushRef="#br0" timeOffset="62758.1052">12608 5951 223,'0'-18'294,"9"-3"6,-2 4 5,-4-1-14,1 2-10,2 2-10,-6 14-28,11-21-16,-5 13-19,-6 8-24,14-16-22,-14 16-15,21-11-12,-21 11-7,23 2-11,-5 1-21,0 7-11,-2-2-7,-1 5 1,-5-1-19,1 6 3,-5-1-11,1-1-4,-3 3-3,-3-3-9,-1 5 4,-5-4 0,-3 2 10,-6-3-19,-1-1 0,-8 5 0,-2-4-13,1 1-11,-7-6-19,11-1-29,-11 0-17,2-3-32,0 4-29,8-8-41,1 2-55,3-3-53,3-2-307,14 0-620,-20-3 274</inkml:trace>
          <inkml:trace contextRef="#ctx0" brushRef="#br0" timeOffset="63060.1352">13092 6354 195,'0'0'291,"0"0"5,-14 15-12,14-15-16,0 0-21,-21 1-25,21-1-23,-11 2-19,11-2-22,-16 0-14,16 0-10,-19 0-16,19 0-7,0 0-12,0 0-8,-22-6-5,22 6-18,-12-4-2,12 4-9,-8-10-3,8 10-10,-11-14-1,11 14 3,-3-16-14,0 8-7,3 8-1,-4-17-2,-1 7-7,5 10-3,0-16-3,0 16-11,0 0-10,-2-17-16,2 17-20,0 0-12,0 0-16,0 0-16,0 0-19,0 0-23,0 0-23,29 7-24,-29-7-19,17 12-32,-10-4-153,2 0-417,-9-8 186</inkml:trace>
        </inkml:traceGroup>
        <inkml:traceGroup>
          <inkml:annotationXML>
            <emma:emma xmlns:emma="http://www.w3.org/2003/04/emma" version="1.0">
              <emma:interpretation id="{C0973431-9BE7-41E2-93B3-77874AD23D81}" emma:medium="tactile" emma:mode="ink">
                <msink:context xmlns:msink="http://schemas.microsoft.com/ink/2010/main" type="inkWord" rotatedBoundingBox="15995,6628 19348,6630 19347,7436 15994,7434"/>
              </emma:interpretation>
              <emma:one-of disjunction-type="recognition" id="oneOf31">
                <emma:interpretation id="interp155" emma:lang="en-IN" emma:confidence="0">
                  <emma:literal>Draw</emma:literal>
                </emma:interpretation>
                <emma:interpretation id="interp156" emma:lang="en-IN" emma:confidence="0">
                  <emma:literal>braw</emma:literal>
                </emma:interpretation>
                <emma:interpretation id="interp157" emma:lang="en-IN" emma:confidence="0">
                  <emma:literal>Draws</emma:literal>
                </emma:interpretation>
                <emma:interpretation id="interp158" emma:lang="en-IN" emma:confidence="0">
                  <emma:literal>bran</emma:literal>
                </emma:interpretation>
                <emma:interpretation id="interp159" emma:lang="en-IN" emma:confidence="0">
                  <emma:literal>Drano</emma:literal>
                </emma:interpretation>
              </emma:one-of>
            </emma:emma>
          </inkml:annotationXML>
          <inkml:trace contextRef="#ctx0" brushRef="#br0" timeOffset="63784.7375">13824 5866 114,'4'-22'291,"-1"10"-1,2-6-6,-1 0-4,3 1-8,1 2-4,-1-1-9,0-1 0,0 3-7,-1-3 7,-2 9-2,1 1 0,2-1-7,-7 8-13,7-12-20,-7 12-24,0 0-20,3-13-18,-3 13-18,0 0-17,0 0-9,0 0-3,12 33-8,-17-16-1,5 11-8,-2 1-5,-5 14-5,4-3-4,-2 7-6,-2-3-7,2 1-4,-5 1-6,1-1-4,0 0-6,1-2-1,1-2-6,0-5-3,-1-4-24,1-1-34,0 1-31,-1-4-42,2-8-27,5 0-45,-4-3-29,3 2-21,0-9-18,2-10-18,0 15-16,0-15-25,0 0-5,17-2-3,-17 2 8,22-23 17,-11 4 27,4-4 25,-3-6 18,5-12 33,-2-1 40,1-3 21,-1-7 32,-1 2 22,0 2 34,-3-3 38,3 8 23,-2 1 27,0 12 15,-2 2 15,1 4 15,-3 2 17,1 4 6,1 3 9,-2-2-1,8 7-11,-8-3-6,6 1-8,-4 3-8,7 4-11,4 2-3,-4 3 3,3 4-19,3 1-7,-5 7 3,3-4-12,6 8-1,-6 8 0,1-3-3,-2 4 2,1 1 1,3 9 1,-9-10-5,-5 6 2,-1-4-5,-2 5 1,1-4 2,-8-2 0,0 4-6,-1-9-3,-10 3-1,3 0-10,-11 0-14,0-1-17,-6-3-26,-1-3-28,-13 3-34,-4-3-41,2-2-42,7-2-46,7-5-55,-6-2-58,2-6-192,4 0-563,7 0 249</inkml:trace>
          <inkml:trace contextRef="#ctx0" brushRef="#br0" timeOffset="64144.0431">14665 6006 60,'17'-8'320,"3"-4"-10,6 0-15,3 4-15,2 2-19,-1 3-24,6 3-23,-2 1-22,0 4-17,-1 8-18,-1 4-15,1-5-13,6 7-12,-13-2-8,1 4-17,-3-2-2,-7 4-9,2-2-6,-9-3-7,0 4-8,-3-5-7,-2-1 0,-1 2-9,-4-1-4,0-4-14,-4 2-6,-1 2-9,-2-8-4,4 1-11,-4 0-5,-1-2 6,-4-2-8,3 0-2,-1-3 2,10-3-1,-21 4 4,21-4-2,-17-4 6,17 4-4,-22-4 5,13-5-1,9 9 1,-13-16 8,6 2-9,4 0 3,-1-5-4,9 4-1,2-5-2,7-6 0,1 4 0,2-3-13,9-7-11,-1 12-19,-1 1-21,4 3-27,4 4-28,-1 4-34,1 0-44,4 3-16,-8 1-212,-6 0-467,7 4 207</inkml:trace>
          <inkml:trace contextRef="#ctx0" brushRef="#br0" timeOffset="64583.5099">15874 5983 216,'0'0'260,"-9"-13"-3,2 6-11,7 7-23,-8-9-22,8 9-18,0 0-24,-17-6-11,17 6-19,-12-5-14,12 5-9,0 0-9,-22 14-12,11-9-7,-2 4-5,-1 6-13,-3-3-3,2 1-6,-2 7-8,-6-2-1,5 0-8,0 4-3,8-7 4,-5 3-10,1-3 1,1-2-3,4 2-4,2 0 2,-1-5-4,2-2 0,5 4-2,1-12 4,-9 16 5,9-16 15,0 12 1,0-12 1,0 0 6,16 3 0,-16-3-2,20-2 1,-20 2-6,26-9 13,-16 2-5,4 0-12,1-4 1,0-4 0,-1 3-5,0-4 3,1 0-6,-1-1-5,-4 2 4,7-5-5,-3 3 1,-4-1-7,4 5 12,-2 0-3,-4 4 8,-1 3-12,1-2-2,-8 8 2,7-11-12,-7 11 3,9-5 1,-9 5-6,0 0 0,0 0-9,0 0 6,14 16-2,-14-16-1,1 21-4,4-5 8,0 3-1,1 2 1,-5-2-9,4 1-5,-3 0-20,5 0-20,0 5-25,-4 2-29,4-7-31,-2-4-35,2 3-38,3-3-42,-3-3-36,2-1-188,-3-8-512,1 5 227</inkml:trace>
          <inkml:trace contextRef="#ctx0" brushRef="#br0" timeOffset="65174.1249">16284 5990 184,'1'-16'314,"-1"0"-1,4 1-5,-4 15-14,1-17-18,1 6-24,-2 11-20,0 0-30,5-13-21,-5 13-13,0 0-28,0 0-5,4-12-5,-4 12-27,0 0-11,0 0-7,0 0-10,0 0-6,3 38-6,-3-23-3,0 2-12,-3 1-3,1 0 2,2-1-9,-5 3-3,5 0-9,-4-1 6,3-1-6,-3 1 1,3-2-9,-1 2 5,-1-4-2,3-2-7,0-13-5,0 20-5,0-20-5,0 17-2,0-17 14,5 9-9,-5-9 1,0 0-1,13 7-4,-13-7 16,16-1-15,-16 1 7,22-11-4,-12 2 0,2 0-1,0-2-2,2-8 4,-1 3 8,1 0-5,-2-1-1,2-2 4,-1 3 1,-2 0-6,-3-3 13,2 3-6,1 3-5,-3-1 11,-1 4-3,2-1 12,-9 11-20,8-15 6,-3 9-5,-5 6-9,0 0-2,9-8 0,-9 8 0,0 0 2,0 0 2,15 17-5,-10-6-1,-5-11 2,7 24-4,-5-6 9,6-1-4,-3 1 4,1 2-1,0-1 1,6 6 0,4-5-2,-1 3 3,-1-7 4,8 3-3,-2-2 3,8-2 11,-3-2-9,6-6-3,14 6 2,-10-6 2,-2-1-6,1-4 1,-3-4 6,-4-3 0,-5 2-2,7-4 0,-8-3-2,-2 0 2,1 0-4,-5-5-2,-1 1-2,-4-3 7,2 2-5,-10-1 3,0 1-2,-4-4-9,0 0-3,-3 2 9,0 0 3,-5 1-5,1 1-4,-3 3-7,0 1-1,-3 0-14,0 2-14,1 1-14,0 6-24,14 2-16,-20-4-14,20 4-25,-19 8-30,12 0-39,7-8-40,-20 20-36,11-7-205,1 3-524,6-1 232</inkml:trace>
        </inkml:traceGroup>
        <inkml:traceGroup>
          <inkml:annotationXML>
            <emma:emma xmlns:emma="http://www.w3.org/2003/04/emma" version="1.0">
              <emma:interpretation id="{97F24B1F-85A8-48C4-A384-BAFD7CB3AF7B}" emma:medium="tactile" emma:mode="ink">
                <msink:context xmlns:msink="http://schemas.microsoft.com/ink/2010/main" type="inkWord" rotatedBoundingBox="19812,6775 22019,6776 22019,7459 19811,7458"/>
              </emma:interpretation>
              <emma:one-of disjunction-type="recognition" id="oneOf32">
                <emma:interpretation id="interp160" emma:lang="en-IN" emma:confidence="0">
                  <emma:literal>the</emma:literal>
                </emma:interpretation>
                <emma:interpretation id="interp161" emma:lang="en-IN" emma:confidence="0">
                  <emma:literal>The</emma:literal>
                </emma:interpretation>
                <emma:interpretation id="interp162" emma:lang="en-IN" emma:confidence="0">
                  <emma:literal>she</emma:literal>
                </emma:interpretation>
                <emma:interpretation id="interp163" emma:lang="en-IN" emma:confidence="0">
                  <emma:literal>me</emma:literal>
                </emma:interpretation>
                <emma:interpretation id="interp164" emma:lang="en-IN" emma:confidence="0">
                  <emma:literal>She</emma:literal>
                </emma:interpretation>
              </emma:one-of>
            </emma:emma>
          </inkml:annotationXML>
          <inkml:trace contextRef="#ctx0" brushRef="#br0" timeOffset="66028.1414">17626 6110 95,'0'0'292,"-7"-9"-7,7 9-19,0 0-16,0 0-25,-12-12-22,12 12-22,0 0-16,0 0-14,0 0-18,0 0-8,0 0-13,50 6-7,-28-3-7,0 0-13,9 2-3,-2-2 4,3 3-23,3-3-3,0-3 0,-2 0-14,3-3-4,-11 3-1,10-5-11,-13 1 9,8-1-9,-4-6 1,3 3 9,-2 1-7,-6-2 6,-2-3 5,0 4-1,-4-4 7,4 4 1,-2 0 6,2-4 0,-9 2 4,-2 4-4,3-2 0,-5 2 1,-6 6-18,14-10-4,-7 6 4,-7 4-8,0 0-14,14-5 4,-14 5-10,0 0 3,0 0-5,3 22 1,-3-5-3,-2 0 8,1 3-4,-5 0-6,1 6 7,0 1-2,-2 1-6,1-2 1,-3 0 0,4-7 1,1 2-2,4-1-3,0 0 15,-3-4-11,3 1-1,0-6-1,-2 1-3,2-12 10,2 20-6,-2-20 3,7 8 0,-7-8-1,15 12 6,6-11-1,-9-1-2,-12 0-1,37-9-1,-9 0 5,-3 1 4,6-3 2,-2-5-10,2 0 9,-2-4-1,0 4 7,-2-3-10,-1 3 7,-2 1 8,-7 3 11,-5 2 7,-2 4-1,2 0 4,-4 3-9,-8 3-4,18-9-12,-18 9-2,5-5-8,-5 5-5,0 0-2,0 0 1,0 0 2,0 0-4,12 21 1,-7-13 1,-5-8 1,0 24-13,0-12 10,0 0-15,3 0-28,1 6-26,-1-4-20,4 3-22,1-3-30,11-1-36,-10 7-46,6-8-49,11 3-48,1-2-47,0-3-193,1 3-599,1-4 265</inkml:trace>
          <inkml:trace contextRef="#ctx0" brushRef="#br0" timeOffset="65463.4337">17752 5950 143,'14'-25'372,"0"2"1,1-2 6,-5 9-2,2 2-15,-5 5-9,2-2-18,-2 3-19,-7 8-27,10-13-24,-10 13-28,8-7-24,-8 7-23,0 0-19,0 0-23,0 0-15,0 0-13,5 23-12,-10-3-3,4 0-14,-6 21-5,-2-10-9,2 1-9,-3 12-7,-5-5-4,6-7-28,2 9-34,-1-13-39,-2 2-42,1 0-40,-1-2-48,-4 0-36,4-4-52,-2 3-52,5-9-55,-1-1-276,1-3-699,3-2 309</inkml:trace>
          <inkml:trace contextRef="#ctx0" brushRef="#br0" timeOffset="66402.8602">19377 6430 270,'0'0'290,"15"-12"0,-8 8-4,6-4-3,-6 0-20,2 1-9,6-2-25,1 0-24,1-1-16,5-3-15,0-2-13,-3 2-9,6 0-11,-2-6-8,-5 7-12,5-5-4,-1-3-23,-10 4-10,0 4-6,1-5-7,-1 3-9,-1-3-3,-5 2-1,3 2 12,-2-2-11,-7 3-19,0 12 16,0-16-18,0 16-3,0 0-7,-4-22-3,4 22-4,0 0-8,0 0 4,-15 0-6,15 0 3,-26 18 3,11-6-12,1 1 1,-1 1-2,3 3 7,-3 5 8,-2 0-13,6-7-7,-2 3 7,2 5-1,-2-8 7,4 3-7,9 2-5,-10-4-2,7-1-14,1 0-8,2 5-24,2-7-26,8 2-20,0 0-32,5-3-37,4 2-56,9-3-46,26 5-47,-9-6-229,6-3-586,2-3 260</inkml:trace>
        </inkml:traceGroup>
      </inkml:traceGroup>
    </inkml:traceGroup>
    <inkml:traceGroup>
      <inkml:annotationXML>
        <emma:emma xmlns:emma="http://www.w3.org/2003/04/emma" version="1.0">
          <emma:interpretation id="{8432B005-A152-4C21-BCB8-07ABA62D63AC}" emma:medium="tactile" emma:mode="ink">
            <msink:context xmlns:msink="http://schemas.microsoft.com/ink/2010/main" type="paragraph" rotatedBoundingBox="2893,8128 15808,7861 15837,9233 2921,95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414528-344F-45D1-A93F-B7CEF3B6514D}" emma:medium="tactile" emma:mode="ink">
              <msink:context xmlns:msink="http://schemas.microsoft.com/ink/2010/main" type="line" rotatedBoundingBox="2893,8128 15808,7861 15837,9233 2921,9500"/>
            </emma:interpretation>
          </emma:emma>
        </inkml:annotationXML>
        <inkml:traceGroup>
          <inkml:annotationXML>
            <emma:emma xmlns:emma="http://www.w3.org/2003/04/emma" version="1.0">
              <emma:interpretation id="{A9083A4E-4D5B-4B96-9CDE-C44894E8D47F}" emma:medium="tactile" emma:mode="ink">
                <msink:context xmlns:msink="http://schemas.microsoft.com/ink/2010/main" type="inkWord" rotatedBoundingBox="2893,8128 8965,8002 8994,9375 2921,9500"/>
              </emma:interpretation>
              <emma:one-of disjunction-type="recognition" id="oneOf33">
                <emma:interpretation id="interp165" emma:lang="en-IN" emma:confidence="0">
                  <emma:literal>projection</emma:literal>
                </emma:interpretation>
                <emma:interpretation id="interp166" emma:lang="en-IN" emma:confidence="0">
                  <emma:literal>Prong enteron</emma:literal>
                </emma:interpretation>
                <emma:interpretation id="interp167" emma:lang="en-IN" emma:confidence="0">
                  <emma:literal>Pittong enteron</emma:literal>
                </emma:interpretation>
                <emma:interpretation id="interp168" emma:lang="en-IN" emma:confidence="0">
                  <emma:literal>prong enteron</emma:literal>
                </emma:interpretation>
                <emma:interpretation id="interp169" emma:lang="en-IN" emma:confidence="0">
                  <emma:literal>prog enteron</emma:literal>
                </emma:interpretation>
              </emma:one-of>
            </emma:emma>
          </inkml:annotationXML>
          <inkml:trace contextRef="#ctx0" brushRef="#br0" timeOffset="69009.0644">2593 7710 19,'4'-10'332,"-4"10"4,8-13 10,-4 3-3,-4 10 10,7-10-25,-7 10-25,3-10-22,-3 10-47,0 0-9,5-11-24,-5 11-25,0 0-13,0 0-22,0 0-8,0 0-18,0 0-10,-2 36-19,-4-21 4,0 1-9,1 1-6,0 3-8,-2-2-5,4 2-13,-2 0 2,-2-4-7,4 1-8,-1-1-8,-3-4 5,7-12-3,-5 22-6,5-22-3,-3 14 3,3-14-7,0 0 2,0 0-4,-7 15-22,7-15-19,0 0-31,0 0-28,0 0-35,0 0-44,0 0-60,2-48-97,-6 33-343,4 15-719,-3-33 318</inkml:trace>
          <inkml:trace contextRef="#ctx0" brushRef="#br0" timeOffset="68743.581">2218 7804 278,'0'-18'310,"-4"-1"3,-3 2-1,2 4-7,2-5 6,1 4-34,2 14-17,-5-18-20,-2 8-11,7 10-40,-5-10-12,5 10-27,0 0-16,-3-10-11,3 10-14,0 0-14,0 0 0,-23 27-17,13-11-6,0 1-5,1 3-2,-1-4-11,2 4-8,4 2-3,-3 4 3,6-6-12,-1 7-4,2-8-4,3 6-11,1-9 7,3 1-2,-1-2-1,3-5 4,-9-10-3,22 15 6,-10-12-8,2 1-1,8-3-2,-22-1 4,41-8-16,-22 1 14,0-4 0,-1 1-4,-2-5-1,-6-3 5,5 1-8,-4-9 7,1 4-25,-6-6 19,1 6-4,-7-2 2,-3 4 12,-1-7-10,3 9-10,-8 0 3,-3 5 4,5-2-9,-8 6 1,0-2-2,-1 6 4,-1 1-16,-3 0-17,1 7-27,-10-1-26,0 6-22,7-1-30,-1 6-27,5 0-28,4 2-30,-1 0-36,9 0-30,5-3-259,1 0-591,7 0 262</inkml:trace>
          <inkml:trace contextRef="#ctx0" brushRef="#br0" timeOffset="70184.1012">1483 7670 2,'0'0'166,"0"0"-5,0 0-13,0 0-12,0-16-3,0 16-4,0 0-4,-7-9 6,7 9 0,0 0 2,0 0 1,-3-14 2,3 14-5,0 0-10,0 0 2,-5-12 0,5 12 0,0 0-13,0-15 0,0 15-6,0 0 0,0 0-3,8-13-5,-8 13-4,0 0 5,11-8-12,-11 8-3,6-7-5,-6 7-12,0 0-6,0 0-7,0 0-5,0 0-10,0 0 7,24 21 0,-10-7 13,-2 3-2,5 7 2,-2 1-11,1 3 10,6 11-3,0 3-4,0-5-3,-3-8 1,0 7-11,3 4 7,-3-1-1,-2-13-16,-2 2 5,1 0-6,-3-1 3,3-4-13,-9-5 6,-2 4 0,-2-7-13,4 1 6,-2-2 5,-3-2 3,-2-12-10,-7 22 11,0-15-2,7-7-7,-17 15-3,5-7 2,0-4-7,0-3 5,12-1 0,-24-1 1,9-3-7,0-4-2,1 0 6,5-3-4,1-3-1,-2-1-2,3-12-4,3 7-5,4-9-4,0-1 3,7 0-2,0-5 5,2-6-5,6-4 6,-1 17 2,1-3-1,5-6 3,-2 12-1,-1-3-8,12-6 5,-12 7-3,5 2 4,2 1 4,0-3 13,-4 7-20,4 0 4,-2 2 5,1 1-13,-8 8-8,-1-3-25,-4 7-18,2-3-16,-5 5-16,-7 3-18,22-5-6,-22 5-18,15 6-17,-6 1-25,-2 0-30,3-3-27,-2 8-33,-4 0-216,6-1-522,-5 2 232</inkml:trace>
          <inkml:trace contextRef="#ctx0" brushRef="#br0" timeOffset="68374.0624">1495 7454 93,'14'-10'491,"1"0"-23,-1 1-2,-6 3 22,-1 0 5,-7 6-11,16-12-29,-16 12-36,6-8-36,-6 8-35,9-5-30,-9 5-27,0 0-31,0 0-23,0 0-21,14-4-25,-14 4-18,0 0-16,3 22-13,2-4-16,-1 2-10,-1 5-4,4 7-14,-7 8-7,0 2-10,-4-1-5,4 5-8,-3 1-30,3-3-32,0 3-48,0-3-51,0 4-54,7-4-60,1-3-62,4-2-48,2 1-48,1-12-62,8-4-55,-3 0-353,4-2-906,2-11 401</inkml:trace>
          <inkml:trace contextRef="#ctx0" brushRef="#br0" timeOffset="69569.2487">1734 7710 85,'0'0'148,"-7"-10"-10,7 10-9,0 0-3,0 0-1,-6-11-14,6 11-6,0 0-8,-7-12-1,7 12-15,0 0-5,0 0 3,0 0-18,-7-8-8,7 8-16,0 0-20,0 0-33,0 0-25,-9-8-35,9 8-35,0 0-109,-15-4-239,15 4 106</inkml:trace>
          <inkml:trace contextRef="#ctx0" brushRef="#br0" timeOffset="68105.5944">774 7725 198,'4'-45'207,"3"13"5,-2 1-4,5 2 3,-1 2 6,-3 3-5,1-1-7,4 10-8,0-5-12,1 7-6,7-1-8,-2 0-12,-1 7-2,2-3-10,1 2-22,-3 3-17,2 0-10,3 3-9,-1 4-6,-3 2-7,2 2-9,0 4-2,-4-2-5,6 7-8,-4-2-8,-7 3-6,2 1-4,-5 1 0,-4-1-2,4 3-6,-7-4-3,0 12-3,-7-8 4,-1 7-2,-9-9-6,-5 2-8,-1 2-11,-7-1-18,1-5-20,-6-5-25,-9 6-29,0-2-34,-1 2-35,13-9-49,-2-1-37,3-2-255,-2-5-547,4 1 243</inkml:trace>
          <inkml:trace contextRef="#ctx0" brushRef="#br0" timeOffset="67870.0212">809 7482 87,'-9'-17'244,"2"9"-15,2 0 5,5 8-4,-10-10-8,10 10-18,-4-10-19,4 10-23,0 0-11,0 0 0,0 0-15,0 0-5,0 0 7,0 0 7,0 0-10,4 51 3,3-23 0,-6 4-3,3 13-9,-6 1-12,2-1-6,-2 3-11,-3-4-15,2 4-8,-4 0 1,2 2-10,-2-4-3,4 2-15,-4-7 1,-2-10-17,6 0-33,-1 2-29,-2-9-34,1 4-34,1-11-36,1-2-40,-1-2-39,4-13-27,0 15-27,0-15-215,0 0-523,0 0 233</inkml:trace>
          <inkml:trace contextRef="#ctx0" brushRef="#br0" timeOffset="70878.5295">2785 7670 205,'0'0'252,"0"0"-3,-6-13-12,6 13-18,0 0-2,-1-12-8,1 12-3,0 0 0,0 0-5,0-16-5,0 16-3,0 0-10,0 0-15,0 0-9,0 0-16,0 0-8,0 0-11,0 0-6,0 0-4,0 0 6,0 0-1,0 0 1,0 0-9,-10 40-2,10-22-6,-6-3-9,1 7-9,2 2-7,-2 9-2,5-5-4,-4 4-10,1 14-4,3-8-7,-3 7-1,1-3-6,2-3-3,0 2-2,-4 1 0,1-11-11,0 2 1,-1 1-7,2-5 1,-3 1-2,0-1 0,2-2-1,-1 0-3,-1-1-2,5-8 1,-3-1-5,1-7 6,0 1-4,2-11-2,-3 17 7,3-17-2,-3 10 1,3-10-3,0 0 1,0 0-1,0 0-11,0 0-31,0 0-34,-18-45-36,13 17-41,-1-2-24,-10-11-37,8-2-35,-6-4-40,-1-4-51,1-2-25,2 12-265,5-7-665,-1 8 295</inkml:trace>
          <inkml:trace contextRef="#ctx0" brushRef="#br0" timeOffset="71066.0695">2727 7424 216,'0'-23'290,"3"-1"0,-3 7-3,0-2-17,3 4-24,-3-3-22,4 10-29,-4 8-14,2-20-15,-2 20-19,3-15-23,-3 15-21,3-15-38,-3 15-31,9-6-44,-9 6-38,0 0-41,14-3-40,-14 3-50,22 0-219,-5 1-430,2-1 191</inkml:trace>
          <inkml:trace contextRef="#ctx0" brushRef="#br0" timeOffset="71912.1787">3299 7624 71,'0'0'261,"0"0"-2,0 0-6,0 0-17,0 0-17,15 5-23,-15-5-20,21-5-6,-21 5-18,29-8-8,-11 5-12,-1-1-10,2-2-8,0 0-11,-4 0-9,1 0-5,-8 1-10,9-2-5,-5-5-10,-1 3-6,-5 2-4,6-10-4,-8 9-6,1-4-6,-5 12-3,3-24-7,1 15-4,-4 9-5,-5-22-6,-2 13 0,7 9 1,-14-17-8,4 9 9,0 5-1,10 3-13,-29-7 1,13 4-3,-4 8 1,-1 1 0,4 4 0,2-1 1,-2 2-3,0 3-2,3 2 0,-1 4 4,-2-4 1,6 9-1,-1-2 10,7 1-5,-7 2 4,11-6 1,-3 10 5,4-4 0,0-8-1,5 9 3,0-1 0,2-8 0,2 1-1,3 0 1,0-4 3,8 4-4,1-10 15,-1-3-15,11 3-2,1-4-1,4-6-1,9-7-8,-10 3-4,13-2-5,-12-1-3,0-4-1,3-9 3,-6 6-4,-4-4 4,0-1-3,-4-1 5,-1 0-5,-1-2 1,-1-3 3,-5 1 1,-4-1 6,6-2 2,-8 3 4,-3-3 0,-1 3 1,0-3-1,-4 4 0,1 2 19,-3 4-14,-2-1 7,2 5 3,-1 0 3,0 14 1,-1-18-6,1 18 0,0-16 5,0 16-13,0 0-10,0 0 3,-4-12 2,4 12-3,0 0-4,0 0 2,0 0-1,-15 35 0,11-18-1,-2 0 2,0 2 11,3-1-9,1 4-3,-3 4 2,3 0 5,-1-1 0,3-5 7,7 2 1,-2-3-12,-2-2 6,4 1 1,2-1-3,4-2 1,1-4-3,0 1 4,5-2 0,11-4-6,-9-4 0,8-2-10,3-6-16,-1 2-1,1-8-10,-3 4 11,2-3-8,-7-4 1,3-2-7,-3-3 6,-3 0 4,1-1 5,-3-7-1,-4 1 1,-1-2 6,0 2 3,-6-3-2,2 2 11,11-11 25,-11 11-7,2-3 11,-2 7 13,-3 4 4,0 0 20,0 4 27,0 0 0,-4-1 14,2 8 10,-5 9 3,9-14-1,-8 6-4,-1 8-9,0 0-11,0 0-12,0 0-12,0 0-3,0 0-4,0 0 5,0 0-2,0 0 0,-10 52-2,5-32-7,0 9-5,0 3-2,-4-1-4,-3 9-10,5 1 1,-3 1-2,0-4-4,-4 1 2,6-7-12,-1-4-45,2 4-52,2-6-58,4-4-52,-3 4-48,2-8-58,1 2-73,1-5-57,0-15-259,3 21-738,-3-21 326</inkml:trace>
          <inkml:trace contextRef="#ctx0" brushRef="#br0" timeOffset="72280.1133">4335 7475 61,'0'0'333,"-15"-14"-15,15 14-17,-9-11-27,9 11-24,0 0-24,-1-11-25,1 11-20,22-7-20,-3 4-17,3 3-10,7-2-18,3 0-6,3 2-17,-3 0-7,0-1-17,4 2 0,0-1-18,10-1-5,-12-2-9,2 3-1,-3-5-1,3 2-2,-4-1-6,2-3 1,-6 1-4,1 1 8,-7-3 17,-2 5 3,-4-4 26,1 2 9,-4-2 18,-4 2 11,1 2 15,-10 3 4,16-12 11,-16 12 1,6-8-3,-6 8-12,0 0-8,12-7-15,-12 7-16,0 0-10,0 0-9,0 0-10,0 0-5,2 30-3,-4-15-9,-6 3-3,4-1-5,-2 6-1,-3 1-6,-1 0-2,1 3-1,-1-4-4,5 3-11,-2-5-34,-7 5-37,9-9-55,2 2-50,-2-7-34,3 1-45,0-2-48,2-11-51,0 20-45,0-20-275,7 8-714,-7-8 316</inkml:trace>
          <inkml:trace contextRef="#ctx0" brushRef="#br0" timeOffset="72792.6857">5162 7241 19,'-9'-31'301,"1"3"-16,-2 3-11,1 8-7,2-3-14,-1 5-17,1-2-17,4 7-27,3 10-25,-7-18-22,7 18-28,0 0-25,0 0-17,0 0-26,0 0-29,0 0-29,36 26-30,-25-11-29,10 7-24,-1-2-17,4 0-25,0 2-18,2-2 0,-4 0-4,0 0-13,-1-1-104,3-3-294,-7-3 131,-2 2 1102,4-2-710,-4-5 43,1-1 21,-8 0 22,1-2 30,-9-5 18,13 8 33,-13-8 21,9 5 17,-9-5 7,0 0-3,9 7-3,-9-7-10,0 0-15,0 0-4,6 6-4,-6-6-26,0 0-9,0 0-13,0 0-7,-6 22-9,-1-12-7,5 3-6,-3 2 1,-2 4-1,4 1-4,1-1 3,-8 6-3,8-9 0,0 3-4,1 2 1,2-6-6,-2 1 0,1 2-7,0-1-1,0-4 0,5 0-5,-2-4 1,-3-9-1,10 18-2,-1-16-3,1 4-2,0-2 9,-10-4-7,24-2-3,-10-3 1,0 0 4,-4-5-7,5 2 5,1-2-3,-3-6 21,-4 0 0,6 0 12,-13-3-7,5-2 23,-2 1-2,-3 2 18,-1-2-1,3-1 3,-9 4 2,5-1 6,-2 1-17,-5 1-8,2 6-6,0-4-5,-2 5-8,0 1-7,7 8-5,-19-15-11,11 11-19,8 4-17,-24-1-20,24 1-31,-26 5-26,14-1-28,-3 0-21,5 4-29,1 2-19,4 2-24,5-12-32,0 23-37,9-12-26,2 0-266,0 2-617,6-5 274</inkml:trace>
          <inkml:trace contextRef="#ctx0" brushRef="#br0" timeOffset="73172.75">5920 7485 235,'9'-8'295,"-1"4"8,-1-7 10,0 2 2,0 1 0,-4-3 19,-3 11 10,7-13-3,-7 13-5,5-10-15,-5 10-32,7-9-32,-7 9-27,0 0-28,0 0-23,0 0-16,0 0-18,19 17-12,-19-17-12,7 28-7,0-13-9,-4 3-13,2 0-10,0 2-4,-1-1-6,1-3-9,-2 4-8,4-4-3,-2 4-7,-3-5-1,5 0-2,-2-5-6,-2 6 0,2-9-5,-1 3-3,-4-10 0,12 12-4,-12-12-3,10 6-5,-10-6-9,19 0-7,-19 0-7,20-6-3,-1-4 2,0 2-2,3-4-3,2-6 2,3 4-5,-1-2 9,1-4-4,-5 0 5,1 4 0,0 2 1,-7 5-1,-1-3 1,-1 4 2,-6-1-6,3 3 1,-3 2-4,-8 4 0,14-6 0,-14 6-4,0 0 3,22 1 5,-22-1-2,14 11 3,-7-3 2,-1 0-4,5 4 3,-1 1 2,-3-5 0,1 4-23,6-3-26,-6 0-30,3-1-30,4 1-42,2-5-33,4 1-43,-3-1-65,13-1-79,-2-3-369,2-5-806,7 2 357</inkml:trace>
        </inkml:traceGroup>
        <inkml:traceGroup>
          <inkml:annotationXML>
            <emma:emma xmlns:emma="http://www.w3.org/2003/04/emma" version="1.0">
              <emma:interpretation id="{7D3EDEC9-22DA-4198-91AD-520D639A3D36}" emma:medium="tactile" emma:mode="ink">
                <msink:context xmlns:msink="http://schemas.microsoft.com/ink/2010/main" type="inkWord" rotatedBoundingBox="9787,8074 11117,8046 11140,9152 9810,9179"/>
              </emma:interpretation>
              <emma:one-of disjunction-type="recognition" id="oneOf34">
                <emma:interpretation id="interp170" emma:lang="en-IN" emma:confidence="0">
                  <emma:literal>of</emma:literal>
                </emma:interpretation>
                <emma:interpretation id="interp171" emma:lang="en-IN" emma:confidence="0">
                  <emma:literal>Of</emma:literal>
                </emma:interpretation>
                <emma:interpretation id="interp172" emma:lang="en-IN" emma:confidence="0">
                  <emma:literal>gf</emma:literal>
                </emma:interpretation>
                <emma:interpretation id="interp173" emma:lang="en-IN" emma:confidence="0">
                  <emma:literal>af</emma:literal>
                </emma:interpretation>
                <emma:interpretation id="interp174" emma:lang="en-IN" emma:confidence="0">
                  <emma:literal>ob</emma:literal>
                </emma:interpretation>
              </emma:one-of>
            </emma:emma>
          </inkml:annotationXML>
          <inkml:trace contextRef="#ctx0" brushRef="#br0" timeOffset="74026.0891">7811 7241 237,'-15'-11'268,"3"8"-7,12 3-19,-21-3-21,21 3-20,0 0-20,-27 5-19,18 1-15,-1 3-4,1-1-6,-1 4-8,-2 1-6,4 0-8,-3 3 7,3-1-14,-2 5 0,1-1-5,2 1-9,0-3-6,-1 5 1,1-5-5,4 4-8,-4-3-3,2 0-5,3 1-8,0-3-1,2 4-5,0-3-7,2-2 6,-2 1-9,5-4 3,2-3-9,-2 2-4,7-3 2,-3-3-7,3 0-1,-1 3-7,3-5 2,2-1-1,1-2-4,1-5 6,-2-1-4,1 2-3,-2-8-14,1-1-3,4-5-3,-5-3-8,1-3 2,-4 1 5,0-5-11,1 0 7,-2 0 11,-3 0-10,-4 3-1,-3 3 3,1 4 9,0 2 6,-2 1-1,0-2 13,3 7-8,-3 10 7,0-20 0,0 20 3,-5-16-1,5 16-4,0 0-7,0 0 3,2-13-10,-2 13 3,0 0-7,0 0 4,0 0-1,0 0 4,0 0-6,0 0-9,0 0 18,0 0 2,0 0-1,0 0 7,0 0-2,0 0 22,5 36-17,-5-36 4,13 8 0,-4-3-1,5-2-5,-2 1 1,8-4-3,13 0 2,-4-4-6,-2 1 3,-5-2 11,9-3-11,1 3-3,-3-5-4,12-5-1,-10 2 3,-2 1-9,2-2 7,-7 0-3,3 0 4,-1 2 12,-7-1 13,6-2 7,-8 4 17,-1 2 14,-1 1 12,-3 1 9,2-1 7,-4 3-2,-2-2-1,-8 7-5,16-7-3,-16 7-8,12-6-7,-12 6-13,10-3-5,-10 3-5,0 0-10,14 9 2,-14-9 0,1 27 0,-1-6-3,2 4-2,-4 9-1,-1 8 0,-7 1 6,8 8 7,-5 0 8,7 1 5,-7 1-3,-1 3-2,4 3-7,6-7-8,-2 1 1,5 2-6,0-2-6,6-3 2,-1-2 5,-2-1-11,13-4-2,-2 0-2,3-7-6,-2-10 2,1-5-3,-4 0 3,-3-7 3,3-6-4,-7-5-2,2 1 0,3-2-1,-1-4-3,1-3 1,1-8-3,-1-4 4,4-1-6,-4-7-3,0-3 3,-3-2-1,-1-3-6,4-8-4,-6-1-7,-4 1-6,-4 0-8,3 11-9,-9-3-17,0 5-15,-1-2-26,-9 4-15,0 2-27,-6 1-11,8 11-29,-11-6-28,-4 3-36,1 7-21,-9-3-25,0 6-24,-10 0-25,-3 3-39,4-2-33,-6 4-309,3 0-769,2 0 341</inkml:trace>
        </inkml:traceGroup>
        <inkml:traceGroup>
          <inkml:annotationXML>
            <emma:emma xmlns:emma="http://www.w3.org/2003/04/emma" version="1.0">
              <emma:interpretation id="{CBA5A125-186F-472A-8FC3-7A5A80F380E3}" emma:medium="tactile" emma:mode="ink">
                <msink:context xmlns:msink="http://schemas.microsoft.com/ink/2010/main" type="inkWord" rotatedBoundingBox="12233,8100 15812,8026 15829,8852 12250,8925"/>
              </emma:interpretation>
              <emma:one-of disjunction-type="recognition" id="oneOf35">
                <emma:interpretation id="interp175" emma:lang="en-IN" emma:confidence="0">
                  <emma:literal>plane.</emma:literal>
                </emma:interpretation>
                <emma:interpretation id="interp176" emma:lang="en-IN" emma:confidence="0">
                  <emma:literal>plane,</emma:literal>
                </emma:interpretation>
                <emma:interpretation id="interp177" emma:lang="en-IN" emma:confidence="0">
                  <emma:literal>plane</emma:literal>
                </emma:interpretation>
                <emma:interpretation id="interp178" emma:lang="en-IN" emma:confidence="0">
                  <emma:literal>s/lane.</emma:literal>
                </emma:interpretation>
                <emma:interpretation id="interp179" emma:lang="en-IN" emma:confidence="0">
                  <emma:literal>s/lane,</emma:literal>
                </emma:interpretation>
              </emma:one-of>
            </emma:emma>
          </inkml:annotationXML>
          <inkml:trace contextRef="#ctx0" brushRef="#br0" timeOffset="75342.0964">10125 7510 93,'10'-20'196,"-5"2"7,6 0 14,-1-2 3,-2 5-2,6-3-3,-4 5-6,6-2-13,3 3-9,-2 0-7,0 4-8,3 0-18,1 4-16,-4 1-4,3 3-17,1 3-11,-1 3-9,1 0-9,-4 9-5,5 2-4,-8 1-7,-2 0-3,1 7-10,-4 2 2,-6 1-6,1-4 9,-6-4-13,-3 2 1,-5 3-6,1-8-4,-6 5-2,-8 0-3,0 1-4,-3-5-3,-5 0 0,0 1-7,1-5-8,-3-2-21,-3-1-32,6-6-24,-1 1-38,2 0-45,10-6-51,0-1-47,4-5-40,0-2-219,4-5-543,-1 0 241</inkml:trace>
          <inkml:trace contextRef="#ctx0" brushRef="#br0" timeOffset="75088.2427">10151 7245 290,'0'0'321,"0"0"-20,0 0-14,5-8-16,-5 8-22,0 0-4,0 0-29,0 0-10,0 0 2,7 25-14,-7-7-1,-2 2-10,-3 8-14,1 0-11,-1 0-7,-2 15-28,4-14 6,-2 5-25,-2-3-3,2 14-8,-2-14-12,2 11-7,3-11-11,-1-1-8,1 0 4,2 1-12,0-3-29,2-4-27,1-4-34,-3 6-33,2-8-24,-4-1-30,4 0-34,-4-3-33,2-14-30,-3 19-32,3-19-26,0 0-232,-10 4-560,10-4 249</inkml:trace>
          <inkml:trace contextRef="#ctx0" brushRef="#br0" timeOffset="75664.9117">10730 7171 140,'8'-14'358,"-1"5"-10,-4 1-4,4 1 16,2-1-10,-9 8-19,5-11-31,-5 11-25,0 0-34,12-6-16,-12 6-5,0 0 4,0 0-4,8 35-9,-6-16 1,0 1-10,-2 7-11,0 0-3,0 1-9,0 5-21,0-2-13,0 1-15,0-1-9,-2 2-17,0-3-8,-3 1-9,2-3-7,-4 5-6,2-4-9,-4-1-8,4 0-29,2-2-43,-4-1-50,0-5-42,2-2-48,3 0-49,1 0-38,1-2-34,1-3-34,-1-13-34,14 18-33,3-8-5,10-2-250,-4-6-684,14 3 303</inkml:trace>
          <inkml:trace contextRef="#ctx0" brushRef="#br0" timeOffset="76053.4285">11531 7538 13,'6'-13'237,"-2"1"-2,-4 1-7,0 11 3,-4-25-4,4 25-13,-6-16-22,-3 8-14,9 8-10,-12-17-8,2 13-10,10 4-14,-12-11-11,2 7-11,10 4-13,-19-4-9,19 4-2,-17-2-13,1 7-7,3-2-5,-3 3-1,-2 1-5,-1 6-5,0-2-3,-7 6-9,3 0 1,-1-2-7,-5 7 0,13-8-6,-6 10-3,8-8 1,1 4-4,2-2-6,1 0 4,-2-3-6,9 2-3,-1-6 2,1 1-3,3-2-3,0-10 5,3 18-4,6-10-3,-9-8-1,19 5-3,-9-1 0,4-4 10,3 0-12,-17 0 3,30-12 1,-9 6-6,-4-4 6,2-3 3,1-7 2,-6 8 7,6-11 0,3 3 7,-6 0 8,-2-5 1,-1 9 9,3-4-1,-9 5 5,1-5 7,3 7 6,-4-2 4,-2 10-1,-3-6-2,-3 11 7,9-14-15,-9 14-8,5-11-13,-5 11-3,0 0-3,8-7-9,-8 7 8,0 0-7,0 0-3,0 0 0,0 36-4,-5-19 0,8 2 1,-3-3-3,-3 0-16,3 3-20,3 2-31,-6-5-28,1 3-22,4-5-19,3 1-23,2 2-35,0-2-24,3-2-40,9-2-40,-4-7-244,2 1-579,4-3 256</inkml:trace>
          <inkml:trace contextRef="#ctx0" brushRef="#br0" timeOffset="76452.0621">11908 7585 42,'15'-16'217,"-4"-1"7,1 3 4,-4-4 12,1 3 2,-2 2 0,-1-2 0,0 10-7,-6 5-5,10-18 7,-5 13-26,-5 5-30,0 0-12,5-15-21,-5 15-12,0 0-13,0 0-14,0 0 8,0 0 2,0 0-21,7 31-1,-7-14 0,0-17-16,-7 31-1,4-16-14,1 5-3,-2-3-2,3-1-21,-4-1 11,3 0-6,0-4-5,2-11-2,0 23-4,0-23-5,0 20-5,0-20 8,0 11-4,0-11-5,0 0 8,2 13-6,-2-13 1,0 0 6,0 0-8,27-5-10,-27 5 3,28-14-6,-10 3 3,-1 0-1,7-5 11,0-5-13,2 1 0,-2 2-2,0-7 2,-2 2-2,0 3 3,0 0 9,1 4 7,-12 1 1,3 6 5,0-4-1,-6 6 0,1 1-6,-1 3-2,-8 3-6,12-10 1,-12 10-7,0 0 1,0 0-2,19 10-9,-19-10 10,7 16-1,-4-7 2,-1 6-6,-2-2 4,4 2-3,-1 2-2,-3-1-1,0-16-25,-3 23-35,8-11-30,-5 1-40,5-4-34,-2 0-27,4 2-25,0-4-43,-7-7-37,25 15-37,-11-10-291,-14-5-668,33 3 297</inkml:trace>
          <inkml:trace contextRef="#ctx0" brushRef="#br0" timeOffset="76797.1201">12719 7580 31,'0'0'248,"0"0"-4,9-12 1,-9 12-9,8-8-15,-8 8-10,9-11-17,-1 7-11,4-3-14,-1 1-12,4-1-4,6-1-10,-4-5-12,1 1-8,6-3-5,0 0-16,-7 2-2,6-4-8,-6-2-4,0 3-9,-5 2-7,1 0 1,-2-1-4,-1-3-9,-5 3-11,5 0 3,-3 6 5,-5-4-2,1 1-12,-3 12 12,0-15-19,0 15-9,0 0-1,-10-16 6,-4 12-13,14 4-7,-31 5 0,13 2 1,-10 2-2,3 5-6,-3 3 3,5-1 1,-1 4 9,0 1-2,-2-2 1,9 5 19,-4 0-12,4-1-8,0-3 11,4 8-5,4-8-2,1-3 0,2 3 0,3 0 0,3 0-3,3-1-3,6-2-2,0-2-7,4-1-28,8 1-20,-4-6-41,14 1-37,3-1-59,12-2-58,3-6-66,-3-2-259,4-2-609,-2 2 269</inkml:trace>
          <inkml:trace contextRef="#ctx0" brushRef="#br0" timeOffset="77096.0502">13614 7628 164,'5'-11'302,"-5"11"-8,0 0 2,0 0 7,0 0 3,0 0-3,0 0-11,0 0-20,0 0-28,0 0-20,0 0-19,0 0-20,-17-20-27,17 20 0,0 0-29,0 0-11,0 0-15,0 0-3,-22 0-14,22 0-9,0 0-7,0 0-2,0 0-8,0 0-11,-17 3-12,17-3-7,0 0-13,0 0-16,0 0-10,-9-12-8,9 12-5,-6-8-3,6 8 2,0 0 2,-2-14 2,2 14-4,0 0-7,0-18 8,0 18 3,0 0-4,3-16-2,-3 16-2,0 0-9,5-12-7,-5 12-7,0 0-22,0 0-14,11-7-15,-11 7-20,0 0-27,0 0-19,0 0-41,0 0-35,0 0-44,0 0-177,0 0-503,0 0 222</inkml:trace>
        </inkml:traceGroup>
      </inkml:traceGroup>
    </inkml:traceGroup>
  </inkml:traceGroup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2:27.5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6264F72-8230-48AF-AE00-38232BA574A5}" emma:medium="tactile" emma:mode="ink">
          <msink:context xmlns:msink="http://schemas.microsoft.com/ink/2010/main" type="inkDrawing" rotatedBoundingBox="11685,11622 22196,11767 22194,11881 11683,11736" shapeName="Other">
            <msink:destinationLink direction="with" ref="{9CDB5A9A-E30F-4417-88FA-DDDDE8176A99}"/>
          </msink:context>
        </emma:interpretation>
      </emma:emma>
    </inkml:annotationXML>
    <inkml:trace contextRef="#ctx0" brushRef="#br0">82 68 77,'-19'-4'103,"19"4"1,-13-1-6,13 1-1,0 0-11,-21 0 6,21 0-8,0 0 0,-15 0 3,15 0-7,0 0-5,0 0 1,0 0-6,0 0-3,0 0-5,0 0-1,-16-2-8,16 2 4,0 0-8,0 0-1,0 0 1,0 0-3,0 0 0,0 0-4,0 0-5,0 0 2,0 0 1,0 0-4,0 0 0,0 0-4,0 0 1,0 0-4,0 0 4,0 0-3,0 0-3,0 0-4,0 0 2,0 0 2,0 0 1,0 0-1,0 0 0,0 0 0,0 0-1,0 0 0,0 0 0,0 0 4,0 0-12,0 0 2,0 0-1,0 0-1,0 0-1,0 0-1,0 0-5,0 0 3,0 0-1,0 0-2,0 0 4,0 0-2,0 0 3,0 0 0,0 0 0,38 13 0,-38-13 4,15 0 0,-15 0 2,19 0-6,-19 0 4,19 2 1,-19-2 0,21 1-2,-13 3-4,-8-4 2,24 0-3,-12 0 0,-12 0 5,19 1-4,-19-1 3,20 0-1,-6-1 1,-14 1-7,22 2 5,-10-3 1,-12 1-4,21 1 0,-21-1 1,23 0-4,-11-1 1,-12 1 8,19 1-12,-7-1-4,-12 0 3,24 1 0,-10-1 2,4 0-5,-2 4 4,3-8-2,-2 4-1,0 0 1,0 0 6,2-1-7,-19 1 6,29-1-8,-17 1 1,0 1-4,5-2 5,-4 0-1,-13 1 1,26-4-2,-11 4 2,4 0-2,-2-1-2,0-1 1,-3 1 3,0-3-2,3 3 3,0-3-3,2 3-2,-2-1 5,-17 2 0,30 2-4,-13-5 2,-1 3 0,-3 0 0,1-4-2,3 4 0,-17 0-1,29-3 3,-13 3 0,1 0-3,-2 0 3,4 0-1,-19 0-4,27-4 3,-15 4 1,5-1-1,-17 1-4,24 0 5,-5-3 0,-2 4-3,0-2 5,-3 1-3,-1-4 1,4 3-1,-3 2 2,3-1-4,-1 0 1,-1 0-1,-1 0 3,3 0 0,-2-1-1,-15 1 0,31 0-1,-12 0 2,-6 1-4,4-2 4,2 1 1,-2 0-6,-1 0 7,2-4-1,-1 4-5,2 4-2,-2-4-1,4 0 7,-4-4-4,3 8 2,-4-3 0,3-2 1,-4-3 0,5 3 2,-3 0 0,2 1 2,-2 1-7,4-2 5,-4 1-3,5-1 0,-5 1-1,0-5 0,5 5 2,-3-2-1,2 2 2,4 0-1,-2-5-3,-3 4 2,2-1 5,4 1-4,-7-4-1,1 3-3,-1 4 3,0-2-1,0-2 2,-1-2 1,-1 3-3,6-3 3,-5 4-2,3-1-1,-1-1-1,3 4 1,0-2 0,0 0 0,4 1-2,-5-1 1,9 0 1,0 4 7,-2-1-6,1-3 1,0 0 0,0 0 7,-1 2-10,-7 1 1,2-3-1,-1 0 2,-1 5-3,2-5 5,-4 0-4,4 2 2,-5-2 3,3 0 3,-1 0-9,8 5 8,-7-5-6,3 1 0,8-2 2,-4 1 1,-2 0-3,1-4 1,1 8 1,1-4 0,-6 0-2,5 0 1,0 1 0,-6 1-4,7-2 2,-1 1 5,4-1-5,-2 0 3,-1-1-3,1 1 5,-2 1-6,3 3 3,-4-8 1,3 8-1,-1-4 1,-1 2 2,0-2-3,-1 0-1,1 1 3,0-1 0,-7 4-4,7-3 5,2-1-4,-1 0 2,-2 0-1,1 5-3,2-5 0,-1 0 2,1 0 1,-2 0 1,2 2-1,3-2 0,-7-2 4,4 2-2,0 0 1,3-1-5,-3 2 5,-1 1 0,1-1-2,0-1-1,-2 4 0,2-4 2,-1 1-2,3-1 0,-4-1-2,0 2 3,2-2-2,-7 2 11,6-2-9,-1 2-1,0 2 0,-6-3-1,-3 0 1,13 3 1,-3-6-1,4 2 0,-4-1 0,2 1 5,-3 2-4,2-1 2,-1 0-6,6 2 5,-10-2-3,8 0 1,-1 1 1,-3 3-3,1-2 0,0-1 4,0-1 3,-2 0-7,0 0-1,3 9 3,-3-9-1,2 0 3,0 0-3,-2 3 2,0-2-1,1 3 8,-2-3-9,4-1 1,-1 1-5,0-1 6,-1 1 0,3-1 0,-1 4-2,2-3-1,-1-1 0,-1 4 4,2-4-2,-1 3 5,-2-3-7,5 0 4,-6 1-1,-1 1 0,-1-2 3,-3 0-2,3 0-4,2 2 3,-7-4-2,-1 7 1,2-5 3,-2 0-1,0 1 0,7-2 2,-7 1-4,7-3 2,-6 3-2,2 0 6,-3 3-3,7-3-3,-6-3 3,-5 3 1,11 0-1,0 0 1,0 0-2,-3 3 2,3-2 1,-7 2-1,1-3 0,4-3 0,2 6 2,-7-6-1,9 3 3,-2 3-3,2 0 3,-2-5 1,1 2-4,-4 0-3,3 0 2,0 2 1,0-2 0,-2 1-1,2 4-3,-1-3 1,-6-2 0,2 0 3,0 0-3,-4 2 4,4 1 0,-2-2 0,2 1-3,-1-2 4,-5 2-1,3-1-1,8-1 5,-7 0-5,-1 0-3,4 2 2,2 2 2,-6-3-1,3-1-4,-2 2 3,9-2 1,-9 0 1,2-2 0,0 2 1,5 0 7,2 0-6,-9 0-5,7-1 0,0 2 3,-7-1-1,-3 2-2,3-2 7,0 0-9,1 2 2,-1-4-2,0 2 13,7 0-14,-9 0 0,3 0 1,-1 2 2,0-2 12,-1 3-18,1-6 7,-3 1-1,-1 2 1,1 0-2,3 0-1,-1 0-1,-2 0 3,-1 2-3,5-2 2,-3-2-2,9 2 2,-7 2 3,1-2-7,-1 0 5,7 3 0,-2-3-1,-1 0 2,4 0 7,-2 1 6,4 1-14,-11 0 0,8-4 5,-5 2-9,-2 0 10,0 2 1,2-2-2,-2 3-5,7-8 3,-8 7 2,1-4 0,-2 4-2,3-4 5,-3 2-8,4 2 3,-2-2 2,7 3-3,2-3 3,-9 0-1,9 1 7,-12-1-4,3 1-1,7-2 0,-3 1-2,1 1 0,2-1 7,0 2-4,2-1-2,-9-1 2,0 0 2,2 0 2,-2 5-3,-1-2-3,1-3 5,0 0 6,-1 2 1,1-2-4,0 0 4,2 2-4,-7-2 7,3 3 2,-1-3 4,2 0-10,-1 0 9,-3 0 0,6-3-2,-5 3 0,5 0-1,-1 0-8,0-2 7,0 0-13,9 2 24,-9 0-17,7-5 6,-7 2 6,6 3-12,4-1-12,-1-2 8,1 3 0,-6 0 3,3 0 6,-5 0-13,8-1-2,-1 3-10,-7 1 11,3-3-7,6 0-5,-3 3 12,0 2-12,-1-3 8,-7 3-3,8-8 8,0 6-1,0-2 2,-8-1 1,-4 0 6,4 2 1,2-2-1,-2 0 4,0 3 1,-3-6 0,-2 3 5,3 2-4,1-4-4,-2 2 0,-1-3 1,-2 0-4,6 1-1,-7 0 0,4 2-3,-5-3 1,5 1 3,-19 2-16,18-3-9,-7 2-27,-11 1-24,22-4-35,-10-1-31,-12 5-37,22-2-42,-10-2-49,2 2-53,-14 2-55,18-9-207,-18 9-615,0 0 272</inkml:trace>
  </inkml:traceGroup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2:39.5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D014CE0-31C1-4300-A689-400D6827D7B1}" emma:medium="tactile" emma:mode="ink">
          <msink:context xmlns:msink="http://schemas.microsoft.com/ink/2010/main" type="inkDrawing" rotatedBoundingBox="11670,13025 17691,12620 17933,16218 11912,16622" hotPoints="11733,14184 13629,12912 16474,12902 17837,14635 15508,16325 13066,16144" semanticType="enclosure" shapeName="Hexagon">
            <msink:destinationLink direction="with" ref="{9CDB5A9A-E30F-4417-88FA-DDDDE8176A99}"/>
            <msink:destinationLink direction="with" ref="{2C603EC2-66B0-48D0-A3AD-2040C679E508}"/>
          </msink:context>
        </emma:interpretation>
      </emma:emma>
    </inkml:annotationXML>
    <inkml:trace contextRef="#ctx0" brushRef="#br0">2352 1151 10,'0'0'103,"0"0"-8,-10-3-6,10 3-8,0 0-1,0 0-6,0 0-1,0 0-15,0 0-1,-12-6-9,12 6 1,0 0 1,0 0-6,0 0 5,-10-7-17,10 7 4,0 0-12,0 0 6,0 0-9,-12-6 2,12 6 1,0 0-2,0 0-3,0 0-8,0 0 9,-12-2 3,12 2 4,0 0 5,0 0 4,0 0-7,0 0 10,0 0 0,0 0-4,-14-5 0,14 5-7,0 0 7,0 0 0,0 0 0,0 0-2,0 0-2,0 0-8,0 0 2,0 0 3,0 0-4,0 0-3,0 0-1,0 0-4,-12-7 2,12 7-1,0 0-7,0 0-1,0 0 6,0 0-6,0 0-4,0 0 3,0 0 3,0 0-3,0 0 1,0 0-3,0 0-1,0 0 0,0 0 2,0 0-6,0 0 3,0 0 4,0 0-7,0 0 5,0 0-2,0 0 0,0 0 3,0 0 6,0 0-7,0 0 4,0 0-2,0 0-1,0 0-2,0 0 3,0 0-2,0 0 3,0 0 5,0 0 1,0 0 5,0 0 4,0 0 6,0 0 2,0 0 1,0 0 2,0 0 4,0 0 0,0 0-2,34 15 4,-34-15-8,0 0 3,16 4-5,-16-4 0,0 0-5,15 0-2,-15 0 5,14 1-5,-14-1-4,0 0 0,15 0-7,-15 0 0,0 0 1,0 0 0,17 0-1,-17 0-1,14 0-1,-14 0-1,0 0 0,17 2 3,-17-2-5,17 0 2,-17 0 1,14 3 2,-14-3-2,0 0 7,20 2-9,-20-2 7,16 0-5,-16 0 1,17 1 5,-17-1-3,17 0-2,-17 0 0,15 4-1,-15-4 0,19 0 2,-19 0 0,17 0 0,-17 0-5,20-4-1,-20 4 0,19 0 0,-19 0 1,17 0 0,-17 0-2,19 0-1,-19 0 2,19 0 0,-19 0-2,20-1 1,-20 1 0,21 1-3,-11-1 2,-10 0 0,22 4 7,-22-4-11,23 1 2,-10-2-1,-13 1 0,24-4 2,-14 8-2,6-4 0,-4 1 0,6-2 0,-18 1 8,26-4-4,-14 4 0,3 0-4,-1-1 1,-14 1 4,24 1 1,-12-1-1,-12 0-4,24-1 2,-14-1 0,-10 2 0,22-3-1,-22 3-2,23-2 1,-6 2 0,-17 0 0,22 0 2,-9-5 1,-13 5-3,24 4 2,-5-4 1,-9 1 0,7-2-1,-17 1 1,26 0-1,-7-4-3,-7 3 2,0 0-1,-12 1 0,25-1 1,-13 1 9,-12 0-11,24-4 0,-10 4 4,5 0-2,-19 0-2,24-1-2,-14 1 1,-10 0 4,24 0-2,-11 0 1,5 1 3,-18-1 1,27-1-7,-17-1 2,-10 2 5,26-1 0,-14 1-2,0-5 0,-12 5 3,25-4-3,-13 4 0,-12 0-2,24 2 5,-14-4-1,-10 2-5,21 0 3,-11-3 0,-10 3-4,19 0 9,-19 0-7,17 0 1,-17 0-4,22 0 1,-22 0-4,22-1 1,-22 1 1,19 1-1,-7-1 2,2 0-2,-14 0 2,22 0 1,-22 0 1,17-1-2,-17 1-2,19-3 1,-7 6 12,-12-3-8,0 0-6,22-3 2,-22 3-2,17-1 2,-17 1 4,15-2-5,-15 2 4,18 3-1,-18-3-2,18 0 1,-18 0-2,0 0 1,23-1-3,-23 1 3,0 0-1,18 0 9,-18 0-8,14 0-1,-14 0 2,0 0 1,20 1-6,-20-1 7,11 3-3,-11-3 1,0 0-1,0 0 0,20-3-1,-20 3-2,0 0 4,12 3-7,-12-3 5,12 4-1,-12-4 2,0 0 5,16 0-6,-16 0-2,0 0 4,15 2 3,-15-2-5,0 0 3,20 0-3,-20 0 3,12-5-1,-12 5-1,0 0-2,0 0-2,23 3 3,-23-3 4,8 2-1,-8-2-1,0 0 1,0 0-1,14 3 0,-14-3-3,0 0 1,15 0 1,-15 0 1,0 0 0,0 0 0,24 0 2,-24 0-3,15-3 1,-15 3 3,0 0-5,21-2 2,-21 2 1,14 0-4,-14 0 2,0 0 2,17 0 3,-17 0-2,0 0-2,17 0 1,-17 0-1,0 0-4,15-4 6,-15 4 0,0 0 3,12-4-6,-12 4-2,0 0 6,0 0 1,15-3-7,-15 3 2,0 0 0,0 0-1,0 0 5,0 0-4,0 0 5,0 0-6,0 0-3,16 0 4,-16 0 0,0 0 3,0 0-6,0 0 3,0 0-4,0 0 6,0 0 3,0 0-5,0 0 2,0 0 0,0 0 0,0 0-2,0 0-1,0 0-1,0 0-2,0 0 2,0 0 2,0 0-1,0 0 5,0 0-4,0 0-1,0 0-1,0 0 2,0 0 0,0 0 0,0 0 1,0 0-5,0 0 5,0 0-2,0 0 3,0 0 7,0 0-9,0 0-2,0 0 2,0 0 0,0 0-1,0 0 0,0 0 3,0 0 1,0 0 1,0 0-7,0 0 5,0 0 3,0 0-5,0 0 0,0 0 6,0 0-6,0 0 3,0 0 2,15 1-7,-15-1 5,0 0-3,0 0 3,0 0 4,0 0-5,14 2 2,-14-2 0,0 0 1,0 0-3,0 0-2,0 0 3,0 0 0,0 0 1,0 0 9,0 0-10,0 0-2,15-3 6,-15 3-6,0 0-1,0 0 5,0 0-4,0 0 1,0 0-2,0 0-2,0 0 5,0 0-2,0 0-6,0 0-13,0 0-13,0 0-10,0 0-23,0 0-16,0 0-21,0 0-28,0 0-29,0 0-47,0 0-34,-41 7-205,41-7-480,-10 6 213</inkml:trace>
    <inkml:trace contextRef="#ctx0" brushRef="#br0" timeOffset="-2256.7549">301 2351 37,'0'0'68,"0"0"-2,0 0-8,0 0 0,0 0-7,0 0-7,0 0 1,-8 7 2,8-7-1,0 0 8,0 0-15,0 0 3,0 0 0,0 0-4,0 0 1,0 0 0,0 0 9,-6 8-19,6-8 1,0 0 10,0 0-11,0 0 1,0 0 2,0 0 3,0 0 2,0 0-13,0 0 5,0 0 3,0 0-7,0 0 4,0 0 5,0 0 13,0 0-3,0 0-7,0 0 8,0 0 1,0 0-4,0 0 0,0 0 1,0 0 1,0 0 4,0 0-5,0 0 0,36-16 5,-36 16-4,16-7-3,-16 7-6,13-7-5,-6 1 4,-7 6-2,17-10-2,-10 6 1,-7 4-3,19-13 1,-9 10 1,-1-4-1,-9 7-1,17-10 3,-9 2-2,-8 8 0,16-8 1,-3 0 0,-3 4-2,1-4 0,-3 4 4,3 0-6,-11 4 1,20-12-2,-13 8 0,1-2 1,6 0 0,-9-2 1,5 4-4,1-3-1,2 1-2,-6-1-3,2 0 0,-9 7-2,17-8 6,-10 2-4,1 0 0,-8 6-1,16-9 5,-8 1-4,-8 8 0,15-11-3,-4 5-2,-3-2 0,1 2 2,-9 6-4,15-13 1,-6 9-4,-2-3 3,3-2-3,0 3 17,-1-3-4,-3 1 0,3 1 2,-1 1-5,-8 6-5,18-15 7,-12 11-5,3-2-1,3-4 5,-12 10 0,12-10-1,-5 4-1,1 1 2,-8 5-6,12-15 2,-3 10-1,-2-2 0,-7 7 1,15-12-3,-7 6 0,1-1 0,-1-1-3,3 0-1,-1 1 1,-1 0-4,-1-1 3,2 0-5,-1-1 1,-1 1 0,1 1 2,-1 2-3,1-4 1,1 2 2,-1 0 1,-1 2-7,1-1 5,-1 1 1,4-4 0,-3 3-2,1-1 0,-1 1 2,1-1 0,-2-1 0,3 3 3,1-3-3,-2-1 3,-2 2-2,4 1 2,4-4-2,-4 0-1,3 4-2,-1-4 1,-1 3 2,1 0-3,-5 1-1,6-1 5,-5 0-1,2-1-3,-2 3 3,2 2 0,-3-4 0,1-1 0,2 3 5,0-3-2,0 1-5,-3 1 2,4-5 4,1 2-4,-4 3-3,4-3 1,1 1-3,-1 0 4,1 0-2,2 0 0,-6 1 0,1-1 1,-2 3 0,2 0 2,-4-2-2,3-1 1,2 2 4,-4 1 0,-1 0-1,4 0 16,-12 5-20,16-12 4,-16 12-1,13-8-3,-8 1 2,-5 7 0,19-11 0,-12 7-5,3-2 3,-10 6 1,14-10 0,-6 2 0,-8 8-4,18-12-2,-10 5 3,2 1-2,-1-1 1,-1 0 1,-8 7-1,16-13-2,-9 10 5,-7 3-2,17-9 2,-10 5 3,-7 4-5,15-12 2,-7 10-4,-8 2-4,14-8 6,-14 8 0,15-10 0,-15 10-4,9-7 8,0 4-3,-9 3-3,13-10 2,-13 10-7,16-10 8,-10 5-3,5 2 3,-11 3-3,20-10 2,-11 3 1,-1 2-6,-8 5 3,21-8 2,-13 7 2,-8 1 4,17-7-10,-5 3 5,-12 4-6,14-8 1,-14 8 4,12-6-1,-2 4-1,-10 2 2,12-7-1,-12 7-3,19-6 4,-11 3-4,-8 3 3,16-9 1,-16 9-3,8-7-1,1 4 5,-9 3-3,0 0 4,20-5 1,-20 5 0,11-3 5,-11 3-1,12-4 0,-12 4-3,0 0 7,12-6-6,-12 6-2,0 0 1,0 0 2,11-3-7,-11 3 8,0 0 1,0 0-6,0 0-2,9-7 7,-9 7-1,0 0-3,0 0-1,0 0 4,0 0 2,0 0 4,10-7-14,-10 7-2,0 0 5,0 0 0,0 0 1,0 0-3,0 0 1,0 0-4,11-6 13,-11 6-26,0 0-24,0 0-23,0 0-31,0 0-32,0 0-39,0 0-41,0 0-33,0 0-25,-36-7-211,36 7-513,-33 2 228</inkml:trace>
    <inkml:trace contextRef="#ctx0" brushRef="#br0" timeOffset="6524.0168">246 2418 11,'0'0'84,"0"0"-11,0 0-5,0 0 1,0 0-14,0 0-10,0 0 3,0 0-6,0 0-6,0 0 6,0 0-14,0 0 13,0 0-10,0 0-6,0 0 3,0 0-11,0 0 3,0 0-2,0 0 4,0 0-9,7-8 4,-7 8-11,0 0 3,0 0-7,0 0 5,0 0 5,0 0-5,0 0 0,0 0 2,0 0-2,0 0-4,0 0 3,0 0-3,0 0 4,0 0 1,0 0 2,0 0-1,0 0-3,0 0 13,0 0 0,0 0-3,0 0 5,0 0 1,0 0 7,0 0 1,0 0 3,0 0-3,0 0 5,0 0-4,0 0-3,0 0 1,0 0-2,0 0-2,0 0 6,0 0 3,0 0-8,0 0-1,0 0-4,0 0-3,0 0-4,0 0 4,0 0 0,0 0 4,0 0-3,0 0 1,0 0-3,0 0-4,0 0 8,0 0-3,0 0-1,0 0 6,0 0-3,0 0 5,0 0-3,0 0 0,0 0 2,0 0-6,0 0 3,0 0 3,0 0-1,0 0 0,0 0-3,0 0 3,0 0 1,0 0-3,0 0 1,0 0-4,0 0 5,0 0-5,0 0-2,0 0 0,0 0 2,0 0 1,0 0 1,0 0-1,0 0 0,0 0-2,0 0 5,0 0-1,0 0-2,0 0 3,0 0-2,0 0 0,0 0-2,0 0 0,0 0-4,0 0 4,0 0-2,0 0-2,0 0 0,0 0 1,0 0-3,0 0-1,0 0 0,0 0-2,0 0 1,0 0-2,0 0-2,0 0 4,0 0-3,0 0-1,0 0 1,0 0 0,0 0 1,0 0-2,0 0-2,0 0 6,0 0-2,0 0-2,0 0 2,0 0-2,0 0 0,0 0-4,0 0 21,0 0-5,0 0 0,0 0-3,0 0-2,0 0-2,0 0 2,0 0-5,0 0 2,0 0-1,0 0-1,0 0-2,0 0 0,0 0-2,0 0 2,0 0 1,0 0 0,0 0 6,0 0-11,0 0 2,0 0 1,0 0-4,0 0 0,0 0 2,0 0 0,0 0 0,0 0 0,0 0 0,0 0 1,0 0 1,0 0-2,0 0 1,0 0-3,0 0 2,0 0-1,0 0-2,0 0 5,0 0-1,0 0 1,0 0-3,0 0 4,0 0-4,0 0 1,0 0 1,0 0-1,0 0 0,0 0 0,0 0 3,0 0 0,0 0-1,0 0 0,0 0 2,0 0 4,4 29-5,-4-29 0,0 0 0,0 0 1,0 0 2,0 0 2,5 10 4,-5-10-8,0 0 4,0 0-1,0 0-1,0 0 1,3 9-5,-3-9 1,0 0 2,0 0-2,0 0 2,0 0 0,0 0 2,7 9-3,-7-9 0,0 0-1,0 0 5,0 0-4,0 0 5,0 0-1,7 9-2,-7-9 5,0 0-2,7 8-5,-7-8 3,0 0 0,0 0-5,7 10 2,-7-10-1,0 0-4,6 10 6,-6-10 0,0 0-2,9 11 0,-9-11-3,5 6 2,-5-6 3,0 0-5,3 11 1,-3-11 4,0 0-2,7 8-1,-7-8-2,0 0 3,0 0-1,7 7 2,-7-7-2,0 0 1,0 0-1,9 10-1,-9-10 2,5 9-4,-5-9 1,0 0-3,5 11-1,-5-11 3,7 9 0,-7-9-1,7 11 1,-1-3 2,-6-8-1,9 12 2,-4-4-2,-5-8 3,10 13-4,-5-5 1,-5-8-3,9 19 7,-4-14-4,-5-5 1,9 19-3,-6-12 2,4 1 2,0 2-2,-7-10 0,8 15 0,-1-7 3,-2 4-1,-1-2-5,2 0 5,0-2 0,-3 4 3,2-5-2,-5-7 5,3 21 0,4-14-3,-2 6-4,-5-13 3,9 15-3,-4-9 2,-5-6-1,5 15 4,5-7-6,-6-1 4,1 5-2,-5-12 0,9 13 1,-4-5-4,-5-8 3,10 12-2,-3-2 1,-7-10 0,8 13 3,-1-4 2,-3-1-6,1 0 2,2 2-2,-1-2 2,1 1-1,-7-9-2,12 18 1,-5-8-2,1-1 1,-2 0 3,0-1 3,-2 1-6,-4-9 0,7 18 1,0-11-2,-1 2 9,-1-1-8,2-1 3,-2 1-3,-5-8 6,11 17-1,-10-10-1,-1-7-3,9 15 3,-2-6-4,-4-2 1,4 0-5,-7-7 5,9 11-3,-3-2-2,0-1 7,-6-8-5,8 15 0,-3-5 4,2-5-3,-7-5-3,5 15 5,2-6 4,-2 0-6,-5-9-1,3 16-3,3-9 5,0 5-3,-2-5 1,1 6 2,0-6 1,2 2 0,-2 3-5,-5-12 1,10 11 4,-6-1-5,3-3 6,-7-7-1,6 18-2,-2-13-2,1 7 4,-5-12-7,8 12 8,-2-3-2,-3 0-5,4-1 1,-2 2 2,-5-10-3,7 16 6,-7-16-3,7 12 3,-4-5-3,2 2 6,-1 0-4,-4-9 1,8 19 0,-1-10 0,0-2 0,-2 1 0,2 0-3,-4 4 0,-3-12 3,14 15 7,-9-6-13,0 2 1,0-3 4,2 0-1,0 4 2,-7-12 10,10 13-13,-1-1 1,-4-2 0,2-5 3,-1 4 2,1-2-8,-7-7 4,16 10 1,-11-2-6,-5-8 2,12 14 2,-9-8 2,-3-6-5,10 9-1,-10-9 9,9 13-7,-6-7 3,-3-6 0,7 9-4,-7-9 3,9 11-1,-9-11-21,10 10 5,-10-10-7,10 12 7,-5-9 3,-5-3 6,11 10-6,-5-3 1,-6-7 1,9 8 3,-2-1 3,1-1-2,-1 2 1,2-1 1,-2 3 4,1-4-6,-1 1 4,-7-7-4,14 16 6,-11-5-2,5-5 1,-2 1-1,-6-7-2,15 13 5,-10-6 3,-5-7 0,9 8-1,-9-8 2,8 12-4,-8-12 1,7 7 0,-7-7 2,9 9-3,-9-9 3,6 10 0,-6-10-2,11 7 3,-11-7-2,12 11 2,-12-11 4,6 8-2,-6-8-4,7 12-2,-3-7 5,-4-5 0,5 12 1,-5-12-5,7 8 4,-7-8 0,8 12 1,-8-12 0,7 10-2,-4-4-3,-3-6 6,9 14-1,-9-14 0,7 8 0,-7-8 7,7 9-5,-7-9-5,8 9 1,-8-9 3,5 8-5,-5-8 0,7 7-5,-7-7 12,7 10-1,-7-10 1,5 9-3,-5-9-5,0 0 6,7 9 0,-7-9-3,7 8-2,-7-8 4,7 7 0,-7-7-1,0 0 1,8 9-1,-8-9-3,5 8-3,-5-8 9,0 0-2,10 8-2,-10-8 1,12 12 4,-12-12-3,7 7 1,-7-7-4,5 9-1,-5-9 4,12 11-1,-8-3-3,-4-8 3,7 8 1,-7-8 1,6 8-2,-6-8-3,9 10 3,-9-10-1,7 10-2,-7-10 5,7 5-3,-7-5-6,0 0 7,12 3-3,-12-3 7,0 0-6,0 0 2,0 0 6,5 7-3,-5-7-9,0 0 6,0 0 2,0 0-6,0 0 8,0 0-3,0 0 4,0 0-1,0 0 5,0 0-6,0 0 0,0 0-1,0 0 11,0 0-20,0 0 8,0 0-1,0 0 9,0 0-14,0 0-8,0 0-11,0 0-24,0 0-35,0 0-55,0 0-58,0 0-75,0 0-71,0 0-179,0 0-558,0 0 248</inkml:trace>
    <inkml:trace contextRef="#ctx0" brushRef="#br0" timeOffset="9396.0049">1575 4304 16,'0'0'40,"15"1"-3,-15-1 2,16 0 0,-16 0-8,17 3 8,-17-3-10,14 4-1,-14-4-1,13 1-6,-13-1 3,12 0-10,-12 0 2,0 0 0,21 0-3,-21 0-4,0 0-2,17-5-7,-17 5-6,0 0-6,19-1 1,-19 1-3,0 0 7,15 0 2,-15 0-3,0 0 3,0 0 2,0 0-7,17 0 3,-17 0 1,0 0-2,0 0 2,0 0 0,0 0 0,0 0 1,0 0 7,0 0-3,0 0 0,0 0 3,0 0-2,0 0 11,0 0-4,0 0 2,0 0 4,0 0 2,0 0-6,0 0 2,0 0-7,0 0 1,0 0 2,-39 17-1,39-17 3,0 0-4,-16 1 11,16-1-5,0 0 5,-12 2 3,12-2-3,0 0-1,0 0-3,-18 1 6,18-1-3,0 0-3,0 0-1,-11 5 8,11-5-5,0 0-2,0 0-5,0 0 0,0 0 7,0 0-9,-17 3 7,17-3 2,0 0-5,0 0 3,-13 0 3,13 0-3,0 0 2,0 0-3,0 0 4,-9 7-1,9-7 3,0 0-4,0 0-2,0 0-3,0 0 2,0 0 6,0 0-4,0 0-2,0 0 8,0 0-2,0 0-2,0 0 15,0 0-14,0 0 3,0 0-1,-8 5-5,8-5 2,0 0 7,0 0-5,0 0 6,0 0 1,0 0 1,0 0-6,0 0 4,0 0 5,0 0-5,0 0-5,0 0 2,0 0-1,0 0 1,0 0-6,0 0 5,0 0-15,0 0 20,0 0-9,0 0-1,0 0 1,0 0 1,0 0-5,0 0-4,0 0 9,0 0 1,0 0-6,0 0 4,0 0-1,0 0 3,0 0 1,0 0 4,0 0 3,0 0-1,0 0-3,0 0-2,0 0-4,0 0 3,23 12-5,-23-12 5,0 0 3,12 3 2,-12-3 1,11 5-2,-11-5 3,0 0-1,15 1-1,-15-1-8,12 4 6,-12-4-7,0 0 1,17 2 0,-17-2 3,0 0-3,14 1-3,-14-1 3,10 5 1,-10-5 0,0 0-3,17 3 2,-17-3-2,0 0-2,15 5 1,-15-5-3,18 2 1,-18-2 2,11 4-2,-11-4-1,19 1-3,-19-1 3,12 0 2,-12 0-2,16 2 1,-16-2-2,15 2 3,-15-2-4,0 0 4,22 0 2,-22 0 0,14 3-1,-14-3 2,0 0 1,15 0 2,-15 0-1,0 0-2,21 0-2,-21 0 1,12 0 5,-12 0-5,12 1 5,-12-1-8,15 4 4,-15-4 0,0 0-3,19 0 1,-19 0-8,17 0 4,-17 0-2,12 1 2,-12-1-4,19 0 2,-9 2-4,-10-2 0,17 0-1,-17 0 2,19-2-2,-19 2 3,18 3-1,-6-3-2,-12 0 1,19 3 1,-19-3 0,19 0 3,-19 0-3,19 1-1,-11 3 1,-8-4 3,16 1-2,-16-1-1,20 2 0,-20-2 1,17 0-1,-17 0 0,19 0-6,-19 0 5,19 1 2,-11 1-3,-8-2 3,23 2-1,-11-2-2,-12 0 4,18 4-5,-6-4 2,-12 0 0,16 0 0,-16 0 1,20 2-1,-20-2 0,17 2 4,-17-2-4,16 1 2,-16-1-5,17 2 1,-17-2 3,18 5-2,-18-5-1,18 2 2,-8 0 1,-10-2-2,20 3 3,-20-3 0,21 0-2,-21 0-3,20 0 1,-8 0 0,-12 0 4,22 1-2,-8 3-1,-14-4 2,17 1-3,-17-1 4,17 0-2,-17 0-1,17 0 2,-17 0 1,19 3-2,-19-3 1,17 1 2,-17-1-4,21 0 2,-13 2 0,-8-2 0,19-2-1,-19 2 2,19 2-4,-19-2 1,19 0 3,-7 1-2,-12-1 2,18 0-4,-18 0 9,21 0-6,-9 4-1,-12-4-1,19 4 2,-19-4-3,15 2 4,-3-2 0,-12 0 4,17 2-3,-17-2 2,17 0-3,-17 0 3,21 0 0,-21 0 1,18 0-3,-18 0 1,19 0-4,-19 0 1,22-2 3,-22 2-1,17 0-2,-17 0 3,21 0-2,-21 0 0,24 2-2,-14-2 1,-10 0 1,21 1-3,-11-1 0,-10 0 1,20 0 2,-20 0-5,0 0 3,24 0-1,-12 0 2,-12 0 1,21 0-5,-9 3 4,-12-3 1,20 0 2,-10 2 1,-10-2-1,0 0 2,23-2-1,-23 2-1,17 0 3,-17 0 0,18 0-2,-18 0 0,21 0-1,-21 0 2,20 0-1,-20 0-5,21 0 3,-11 2-1,4-2-1,-14 0 1,25 2 8,-9 1-8,-3-3-1,-1 4-2,5-4 9,-6 1-10,-11-1-1,20 2 5,-20-2-6,17 0 4,-5 2 7,-12-2-8,16 1 3,-16-1-5,15 2 4,-15-2-4,15 6 4,-15-6-2,17 2 1,-8 0-1,-9-2 4,21 3 3,-13 1 1,-8-4 2,22 1 0,-22-1-1,21 2 2,-13-2-4,4 1 0,-12-1-1,21 4 8,-21-4-8,17 3 0,-17-3-1,19 3 2,-9-3-1,-10 0-1,0 0-1,17 0 1,-17 0 0,14 1 2,-14-1 0,13 1-3,-13-1 6,16 3-7,-16-3-1,0 0 2,17 4-2,-17-4 3,15 1-4,-15-1 1,14 0 5,-14 0-4,13 2-1,-13-2-1,14 3 1,-14-3-1,10 2 1,-10-2-1,0 0 2,21 1 1,-21-1-1,10 0 0,-10 0-3,0 0 3,17 0 2,-17 0 0,0 0 5,14 4-8,-14-4-2,0 0 2,0 0 1,15 0 2,-15 0-2,0 0-3,16 2 3,-16-2 0,0 0-4,15 0 3,-15 0-1,0 0 3,19 1-4,-19-1 4,12 0-2,-12 0 2,15 5-3,-15-5 2,14 4 0,-14-4 3,15 0-4,-15 0 1,15 3-3,-15-3 2,17 0 1,-17 0 4,16 1-6,-16-1-1,17 0-1,-17 0 3,15 4-2,-15-4 4,19 3-4,-19-3 3,21 0-4,-21 0 5,17 2 1,-17-2-1,13 0 2,-13 0 2,17 3-1,-17-3 2,14 0 5,-14 0-1,0 0-1,19 0-1,-19 0 11,0 0-3,19-1-14,-19 1 3,0 0-2,0 0-4,17 0 3,-17 0 5,0 0-5,0 0 1,15 1-1,-15-1 0,0 0-1,0 0 0,12 2 1,-12-2-1,0 0-1,0 0-2,15 0 2,-15 0-2,0 0 2,0 0 1,12 1-4,-12-1 0,0 0 2,0 0 1,0 0-2,19 0-4,-19 0 3,0 0 0,0 0-5,0 0 9,0 0-5,0 0 0,0 0 4,16-1 0,-16 1-1,0 0 1,0 0-3,0 0 0,0 0 2,8 6-1,-8-6-1,0 0-2,0 0-11,0 0-20,0 0-28,0 0-35,0 0-65,0 0-47,0 0-61,0 0-152,0-21-456,0 21 202</inkml:trace>
    <inkml:trace contextRef="#ctx0" brushRef="#br0" timeOffset="3387.9976">4163 1092 23,'0'0'53,"0"0"-8,0 0-2,0 0-8,0 0 6,0 0-11,0 0 1,0 0 8,0 0-2,0 0-6,0 0 0,0 0-4,0 0-2,0 0-1,0 0-3,0 0-2,0 0 4,0 0-4,0 0 11,0 0-7,0 0 2,0 0 11,0 0-2,0 0 5,0 0 2,0 0-1,0 0 1,18 18 2,-18-18-1,0 0 4,11 4-2,-11-4 9,0 0-7,13 1-2,-13-1 3,0 0-6,14 5 2,-14-5-9,0 0 5,19 2-3,-19-2 2,12 0-5,-12 0 0,13 1 1,-13-1-2,0 0-2,17 0 0,-17 0-4,14 4 3,-14-4-5,12 1-4,-12-1-3,0 0 0,19 0 1,-19 0-2,12 2-2,-12-2 6,15 0 4,-15 0-7,12 5-2,-12-5 5,14 2-4,-14-2 0,15 0 2,-15 0 5,15 0-6,-15 0-6,16 0 2,-16 0 7,15 6-5,-15-6 1,17-1 2,-17 1 1,17 1-3,-17-1 5,16-3-5,-16 3 2,19 0 0,-19 0 0,15 2-3,-15-2 3,15-2-2,-15 2-8,16 2 7,-16-2-7,0 0 2,18-5 4,-18 5-6,16 3 1,-16-3-2,17 2 1,-17-2 0,15-2 0,-15 2-1,0 0 2,19-5-5,-19 5-1,15 0 2,-15 0-4,14-1 4,-14 1-6,0 0 7,21 1-2,-21-1 1,12-5-5,-12 5 3,0 0-2,20 0-1,-20 0 4,15 0 0,-15 0-4,16 4 1,-16-4-1,10 1 4,-10-1-1,15 2 0,-15-2 0,0 0-1,21 3-4,-21-3 7,0 0-3,17 2 2,-17-2-1,19 0 2,-19 0-3,19 0 2,-8 1-6,-11-1 4,19 0-2,-19 0 1,16 4 1,-16-4-5,15 3 9,-15-3-4,0 0 0,21 0-1,-21 0 2,13 4 0,-13-4-2,12 1 3,-12-1 5,0 0 1,14 0-3,-14 0 2,0 0 1,0 0 0,0 0 1,0 0 1,13 2-1,-13-2 1,0 0 0,0 0-1,0 0 1,0 0 1,0 0-4,0 0 1,0 0-3,0 0 2,0 0-5,0 0 4,0 0-3,0 0 3,0 0-5,0 0 3,0 0-1,0 0-2,0 0 2,0 0-2,0 0-3,0 0 4,0 0 0,16-3 2,-16 3-4,0 0 3,0 0-2,0 0 2,0 0-3,0 0 1,0 0 5,0 0-4,0 0-2,0 0 5,0 0-5,0 0 2,0 0-1,0 0 1,0 0-3,0 0 3,0 0-1,0 0 1,0 0-2,0 0 1,0 0-3,0 0 2,0 0 1,0 0 3,0 0-2,0 0 1,0 0-2,0 0-1,0 0 3,0 0-4,0 0 2,0 0-1,0 0 6,0 0-3,0 0-3,0 0 2,0 0-2,0 0 2,0 0-1,0 0 1,0 0-3,0 0 3,0 0-3,0 0 3,0 0 2,0 0-3,0 0-3,0 0 3,0 0 1,0 0-3,0 0 0,0 0-1,0 0 2,0 0-1,0 0 0,0 0 6,0 0-6,0 0-2,0 0 1,0 0 2,0 0 1,0 0 1,0 0 0,0 0 3,0 0-2,0 0 4,0 0-4,0 0 5,0 0-2,0 0-6,0 0 3,0 0 4,0 0-5,0 0 0,0 0 3,0 0-3,0 0-1,0 0 3,0 0-3,0 0 4,0 0-1,13 3-1,-13-3-2,0 0 4,0 0-2,0 0 1,9 6 0,-9-6-3,0 0 0,0 0 3,0 0 0,0 0-5,0 0 2,0 0 2,9 7-1,-9-7 3,0 0-1,0 0-6,0 0 4,0 0 0,0 0-3,0 0 2,0 0-2,0 0-2,0 0 10,0 0-5,0 0 0,0 0-4,0 0 3,0 0-1,8 5-4,-8-5 3,0 0-2,0 0 3,0 0-3,0 0 4,7 8-4,-7-8 3,0 0-2,0 0 0,0 0-1,0 0 5,0 0-9,0 0 6,0 0-1,0 0 1,8 7-1,-8-7 0,0 0 1,0 0 1,0 0 1,0 0 1,0 0-4,0 0-1,0 0 2,7 7 1,-7-7 0,0 0-1,0 0 1,7 8 1,-7-8-3,0 0 2,0 0-1,0 0 5,7 9-2,-7-9-2,0 0 0,0 0 0,3 8 2,-3-8-1,0 0 0,0 0 3,6 11-1,-6-11 0,0 0 4,0 0-3,6 8-1,-6-8 2,0 0 0,0 0 1,4 9 3,-4-9-2,0 0-2,0 0 0,0 0 1,7 8-3,-7-8 5,0 0-1,0 0-1,6 10 0,-6-10-3,0 0 3,7 8 0,-7-8-5,5 10 28,-5-10-5,0 0-3,7 10-1,-7-10-2,0 0 3,5 8-3,-5-8 2,0 0-7,7 7 4,-7-7-8,0 0 4,0 0-2,7 10 4,-7-10-3,0 0-1,0 0 0,7 9-3,-7-9 2,0 0-1,0 0 1,5 9-2,-5-9 1,0 0-3,0 0 2,3 15-6,-3-15 2,0 0-1,5 7-3,-5-7 4,0 0 0,9 13-1,-9-13-1,7 4 1,-7-4 2,7 11-5,-7-11 1,7 13 3,-7-13-3,5 7 1,-5-7-2,10 9-3,-10-9 8,2 11-1,-2-11-1,3 9-4,-3-9 1,7 8 1,-7-8 2,8 11-2,-8-11 2,6 9-1,-6-9 2,6 9-1,-6-9-3,4 11 6,-4-11-4,0 0-3,5 12 0,-5-12 0,5 11 5,-5-11 2,7 11-10,-7-11-1,5 6 2,-5-6-1,3 13 5,-3-13-5,4 10 6,-4-10-2,7 12-1,-7-12 2,5 13 1,-5-13-4,7 12 0,-4-4 5,-3-8-4,7 13 4,-7-13 4,8 14-10,-6-10 12,-2-4-3,5 12 1,-5-12-2,9 12-5,-4-8 17,-5-4-6,7 11-4,-7-11-7,3 9 3,-3-9 0,9 11-8,-9-11 7,5 9 0,-5-9-5,8 12 10,-3-5-7,-5-7 3,7 10-3,-7-10-2,5 18 9,1-13-4,-6-5 4,10 12-7,-5-4 5,-5-8-3,12 13 0,-7-3 0,2-5-1,0 2 6,-7-7-3,12 14 0,-7-8-3,0 2 5,-5-8-3,10 12 2,-5-4-5,-5-8 1,9 12 3,-2-9 0,-7-3 2,8 9-1,-8-9-3,9 11 2,-9-11 1,10 9-8,-10-9 17,8 12-19,-8-12 3,9 8 6,-9-8-3,9 12 0,-9-12 5,8 8-3,-8-8-1,7 13-2,-7-13 0,8 9-1,-1-3 3,-2 2-3,-5-8-2,9 12 6,-6-4 1,4 0-3,-7-8-4,14 14 2,-9-5 6,2-1 2,-2 1-3,2-4-8,1 5-8,3-1 22,-1-2-3,-2 1 2,1 1 2,3-3 2,-4 0 6,1 6 11,-1-9-17,1 9-3,3-3 2,-5-2 5,1 0 0,-8-7-5,16 10-1,-8-7-4,-8-3 1,12 13-3,-7-6-7,-5-7 3,0 0-1,14 7-4,-14-7 4,8 9 0,-8-9 0,7 12 0,-7-12 5,12 13-3,-8-7 8,-4-6-7,8 9-7,-1-1 2,-2 0 11,2 3-9,0-3-3,3 7 0,-3-6 10,-4-1-11,-3-8 6,12 14 1,-8-8-4,-4-6 4,5 13-2,-5-13-5,8 11 6,-8-11-3,9 10-3,-9-10 9,7 3 2,-7-3 0,5 11-6,-5-11-4,0 0-1,3 13 2,-3-13 0,7 8-16,-7-8 15,9 10-15,-9-10 22,6 9-10,-6-9 4,7 8 4,-7-8-9,2 9 14,-2-9-1,5 11-4,-5-11-2,12 11 4,-8-6-12,-4-5 16,6 15-1,-6-15-7,9 9 15,-2-1-36,0-2 23,-7-6-4,8 14 6,-1-6-7,-7-8 10,8 12-10,-1-6 3,-2 2 5,-5-8-7,9 10 0,-2 0 7,-2-3-2,2 0-15,-7-7 17,8 12-4,-3-4 6,-5-8-4,11 11-6,-5-4 6,5-1 1,-3 1 1,-8-7 2,12 12-4,-5-8-5,0 5 6,-7-9-2,12 11 4,-7-4-6,-5-7 1,10 13-10,-10-13 12,9 8 5,-9-8-2,10 9-2,-10-9-2,15 6-12,-8-4 15,-7-2 1,9 10-2,-9-10-3,5 8 5,-5-8-2,0 0-4,8 9 0,-8-9 5,0 0-2,7 8-3,-7-8 2,9 8 3,-9-8-5,0 0-3,7 10-3,-7-10 9,0 0-1,0 0-2,6 8-2,-6-8 7,0 0-6,0 0 1,4 10-3,-4-10 8,0 0-8,7 8 0,-7-8 11,0 0-25,0 0 18,0 0-4,0 0 5,5 11 0,-5-11-4,0 0 2,8 8-2,-8-8 4,0 0 3,0 0-9,0 0 4,0 0 5,0 0 1,11 5-17,-11-5-37,0 0-60,0 0-70,0 0-83,0 0-101,0 0-303,0 0-716,0 0 317</inkml:trace>
    <inkml:trace contextRef="#ctx0" brushRef="#br0" timeOffset="11957.9538">6248 3000 69,'0'0'102,"0"0"-10,0 0-6,0 0-8,0 0-13,0 0-1,0 0-12,0 0-2,0 0 3,0 0-11,0 0-6,0 0 5,0 0-3,-46 7-8,46-7 2,-14 3-1,14-3-1,-14 8-5,14-8 2,-17 5-6,9 2 8,8-7 1,-17 9-7,10-2 9,-3 1-7,-1-4-5,3 3 2,-1-1 0,1 1 3,-4-1-5,3 1 6,-3 1-4,2-1-2,0-3-4,-4 5-1,1-1 0,-3-2-1,2 3-2,3-2 4,-1 0-3,-2 1 1,4-2-9,-2 1 6,1 0-2,3-1 2,-4-1-4,12-5 2,-17 11-5,10-5 7,-1 0-10,-3 1 5,1 0 1,10-7-2,-15 10-1,6-5-3,1 2 4,8-7 5,-16 11-4,8-6 5,-1 2-8,1-1 7,-3 1-3,1-2-7,0 3 3,0 0 3,-2-1-1,0 1 4,1 3-6,-1-5 4,1 5-3,-1-4 5,-2 5-7,4-4 1,1-1 0,-5 1 4,4 0-3,0-3 10,1 3-12,-3 3 5,2-6-5,-2 7 2,2-4-1,1 0 1,3 0 2,-5-1-3,3 2-2,-6 1 4,6-3 0,-4 6 1,1-8 2,-2 5-4,-3 1-1,3-2 4,1 1-3,0-3 2,2 3 1,-6-2-1,3-1-2,-5 2 2,7-4-4,-1 1-1,-2 3-1,5-2 4,-3 0-2,2-1 2,-2 1-7,2-4 2,10-3 1,-17 10 0,10-2 4,7-8 1,-14 14-6,9-9 1,-2 4-1,-1-3 8,8-6-5,-12 13 2,5-7 8,7-6-5,-14 12-3,8-6 2,6-6-2,-16 11 3,8-5-3,8-6 0,-14 11-3,7-5 1,-1 0 1,-1 2-3,-1 0 0,10-8 3,-19 11 1,11-5 0,-3 3 1,1 1-1,2-3 1,-3-2 2,3 6 0,-1-5 7,-1 0-12,1 2 0,3 0 0,6-8 1,-16 12 1,9-7-2,7-5 4,-12 15 0,4-12-1,-2 3 0,5 1-4,5-7 0,-19 12 0,10-7 4,9-5-2,-13 8 3,4-1-3,9-7-1,-15 11 1,4-6-2,1-1 2,10-4 5,-20 9-4,9-2 4,1-2 2,3 5-1,-3-5 4,-2 0-4,-3 3-2,4-1 0,3-1-1,-4 1 2,2 0 1,-1 1-2,1-3 1,10-5-2,-15 15-5,5-11 3,3 4 2,7-8-1,-14 11-3,7-4 4,0 3-3,7-10-1,-13 12 2,8-8 1,5-4 1,-11 12-2,6-5 0,5-7 2,-13 9-12,4-4-6,9-5 7,-14 14-1,6-11 6,8-3 0,-19 10-5,11-7-1,8-3 5,-16 9-3,8-6-2,8-3 5,-16 5-3,16-5 3,-10 7-1,10-7-3,-10 6 4,10-6-1,-10 10 3,10-10 1,-11 5-6,11-5 7,-12 12-12,12-12 15,-10 11-4,3-3 6,7-8-4,-13 13 0,7-9 3,6-4 2,-10 13-2,3-6 1,7-7 3,-10 11-2,10-11-1,-7 9-3,7-9 0,-8 8-2,8-8 6,-9 7-4,9-7 4,0 0-3,-7 9-1,7-9 0,-6 9 0,6-9 12,-14 13 3,7-8-5,-3 2 2,1-1-5,-1 1 2,10-7-1,-15 12-2,6-6-1,9-6-1,-15 14-2,6-6-2,1-4 1,8-4 2,-16 8-3,16-8 0,-8 6 0,8-6-2,-10 8 2,10-8-2,0 0-2,-11 9 1,11-9-1,0 0 7,-10 5-8,10-5 3,-10 9-3,10-9-2,0 0 6,-5 6-1,5-6-3,0 0 1,-14 6-2,14-6 3,0 0-3,-9 7 0,9-7 0,0 0 1,0 0 3,-6 7 1,6-7-2,0 0-7,0 0-15,0 0-24,0 0-34,0 0-29,0 0-35,0 0-46,-28-12-129,28 12-343,0 0 152</inkml:trace>
  </inkml:traceGroup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2:56.5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148120F-CAB8-4EDE-9EB0-7574F0572770}" emma:medium="tactile" emma:mode="ink">
          <msink:context xmlns:msink="http://schemas.microsoft.com/ink/2010/main" type="writingRegion" rotatedBoundingBox="17271,11906 18925,14657 17837,15310 16183,12560"/>
        </emma:interpretation>
      </emma:emma>
    </inkml:annotationXML>
    <inkml:traceGroup>
      <inkml:annotationXML>
        <emma:emma xmlns:emma="http://www.w3.org/2003/04/emma" version="1.0">
          <emma:interpretation id="{80412B76-A38C-4FEA-954A-3220F1EAAA7D}" emma:medium="tactile" emma:mode="ink">
            <msink:context xmlns:msink="http://schemas.microsoft.com/ink/2010/main" type="paragraph" rotatedBoundingBox="17271,11906 18925,14657 17837,15310 16183,125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3669C5-462B-4A82-834A-4B0CBDF3BC05}" emma:medium="tactile" emma:mode="ink">
              <msink:context xmlns:msink="http://schemas.microsoft.com/ink/2010/main" type="line" rotatedBoundingBox="17271,11906 18925,14657 17837,15310 16183,12560"/>
            </emma:interpretation>
          </emma:emma>
        </inkml:annotationXML>
        <inkml:traceGroup>
          <inkml:annotationXML>
            <emma:emma xmlns:emma="http://www.w3.org/2003/04/emma" version="1.0">
              <emma:interpretation id="{16FB7C3A-DBAC-42C5-8F36-CA2CDCD13FB4}" emma:medium="tactile" emma:mode="ink">
                <msink:context xmlns:msink="http://schemas.microsoft.com/ink/2010/main" type="inkWord" rotatedBoundingBox="16960,12093 17325,12701 16894,12960 16529,12353"/>
              </emma:interpretation>
              <emma:one-of disjunction-type="recognition" id="oneOf0">
                <emma:interpretation id="interp0" emma:lang="en-IN" emma:confidence="0">
                  <emma:literal>u</emma:literal>
                </emma:interpretation>
                <emma:interpretation id="interp1" emma:lang="en-IN" emma:confidence="0">
                  <emma:literal>U</emma:literal>
                </emma:interpretation>
                <emma:interpretation id="interp2" emma:lang="en-IN" emma:confidence="0">
                  <emma:literal>W</emma:literal>
                </emma:interpretation>
                <emma:interpretation id="interp3" emma:lang="en-IN" emma:confidence="0">
                  <emma:literal>w</emma:literal>
                </emma:interpretation>
                <emma:interpretation id="interp4" emma:lang="en-IN" emma:confidence="0">
                  <emma:literal>d</emma:literal>
                </emma:interpretation>
              </emma:one-of>
            </emma:emma>
          </inkml:annotationXML>
          <inkml:trace contextRef="#ctx0" brushRef="#br0">-640-2395 111,'7'-13'179,"-7"13"-7,1-12-12,-1 12-9,2-17-14,-2 17-2,0-14 2,0 14-10,0-18-6,0 18-6,-3-18-5,3 18-3,-5-13-9,1 1-7,4 12-4,-10-8-5,10 8-7,-12-12-7,12 12-8,-15-4-5,15 4-4,-21 4-7,6 3 3,-1-1 1,-4 5 0,1 5-1,-5 0-2,4 3 7,-1 1-6,2 3 1,1-2 1,2 2-1,6-5-3,-5 4-5,6 4 6,1-1 1,2 2-5,5-3-1,1 3-3,-4 0 0,15-1-6,-6-5 0,8 5-1,3 0-7,3-4 0,-4-6-1,11 2-3,3-4-4,1-1-16,3-2-23,13 1-27,5-6-30,0-3-45,-1 0-43,11-9-49,-3 5-42,-3-7-164,7 4-459,-4-1 203</inkml:trace>
        </inkml:traceGroup>
        <inkml:traceGroup>
          <inkml:annotationXML>
            <emma:emma xmlns:emma="http://www.w3.org/2003/04/emma" version="1.0">
              <emma:interpretation id="{084CCD32-C114-405B-BC57-F8C5BA3C5A92}" emma:medium="tactile" emma:mode="ink">
                <msink:context xmlns:msink="http://schemas.microsoft.com/ink/2010/main" type="inkWord" rotatedBoundingBox="18542,14019 18925,14657 17837,15310 17454,14673">
                  <msink:destinationLink direction="with" ref="{DC80E6B4-C949-4C11-859C-4B865689BEBA}"/>
                </msink:context>
              </emma:interpretation>
              <emma:one-of disjunction-type="recognition" id="oneOf1">
                <emma:interpretation id="interp5" emma:lang="en-IN" emma:confidence="0">
                  <emma:literal>if</emma:literal>
                </emma:interpretation>
                <emma:interpretation id="interp6" emma:lang="en-IN" emma:confidence="0">
                  <emma:literal>it</emma:literal>
                </emma:interpretation>
                <emma:interpretation id="interp7" emma:lang="en-IN" emma:confidence="0">
                  <emma:literal>in</emma:literal>
                </emma:interpretation>
                <emma:interpretation id="interp8" emma:lang="en-IN" emma:confidence="0">
                  <emma:literal>id</emma:literal>
                </emma:interpretation>
                <emma:interpretation id="interp9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-6379.807">376 0 42,'0'0'103,"0"0"-8,0 0 2,0 0-16,0 0-9,0 0-3,0 0 1,0 0-6,0 0-8,0 0-13,0 0-4,0 0-2,0 0-6,0 0-4,0 0-2,0 0 4,0 0-6,-48 8-2,36-2-4,-1 1 2,-4-2-6,-4 2 0,4-1-1,-3 3-4,2-1 8,3 0-5,-5 1-7,4 0 13,-3 1-15,1-1 0,2 4 2,1-5 4,-2 5-5,3-5-1,4-1 1,0 1-2,5-1-16,5-7-14,-14 12-11,14-12-24,-12 13-19,12-13-75,-9 7-172,9-7 77</inkml:trace>
          <inkml:trace contextRef="#ctx0" brushRef="#br0" timeOffset="-6648.3221">292-57 19,'0'0'76,"0"0"-11,0 0-7,0 0-7,0 0-9,0 0 1,0 0-6,0 0-3,0 0-4,0 0-5,0 0-8,0 0-6,0 0 0,0 0-8,0 0-10,0 0 1,0 0-7,0 0 4,0 0-4,0 0 3,0 0-5,0 0-4,0 0-1,0 0-7,0 0-10,0 0-21,0 0-62,0 0 27</inkml:trace>
          <inkml:trace contextRef="#ctx0" brushRef="#br0" timeOffset="1365.5039">827-122 33,'9'-6'166,"-9"6"-14,0 0-2,0 0-9,0 0-2,5-11 6,-5 11-13,0 0-11,0 0-3,0 0-8,0 0-11,-12-23-12,12 23-2,-11-9-9,3 2-3,8 7-6,-27-9-6,16 2-6,-2 4-3,-4-6 4,-2 5-3,2-1-3,1-1-3,3 5-5,-6-4 0,0 3-3,2 1-1,0-3-5,-4 4 0,4 0-6,2 5 2,-4-3-1,4 6-1,-4 1 0,-1 2-2,2 2 6,-5 6-9,2 1 4,-1 2 2,0 1-2,5 2-5,-4-3-1,4-1 0,0 4 0,3-5-3,4-1-1,3-1-4,0 0 2,1-2-1,4 1 3,2-1-7,0-2 2,0-14-1,8 20 1,6-11 4,-4-2 3,12-2-3,-3 0-1,15-3-3,-5-1 1,6-2-1,-1-6-3,0 2 2,-3-3-1,3 0-3,-3-3 6,1 0 0,-5-2 4,-1-3-1,-2 0 4,-2-2-2,-5-2 6,2-2 0,-2 0 2,-5-1-4,0-4-1,0-1 2,-5-2-2,-2-4-1,2 2 2,5-9-10,-4 1 0,1 2 0,-1-9 3,1 5 1,3 2-2,-5 15 11,3-3 9,-3 5 7,1-4-7,1 1-1,-4 9 6,2 4 6,0-4 3,-6 7 1,-1 10 1,5-21 1,-1 16-1,-4 5-6,1-16 5,-1 16-11,0 0-10,6-12 2,-6 12-11,0 0 7,0 0-6,0 0-6,0 0-4,-9 40 4,7-20-6,-8 9 7,7 4-7,-9 10 1,3 2-1,1 5-2,-3 2 2,5 0 1,-1-1-7,0 2 1,0 2-35,4-1-28,-4 1-30,0-4-56,4-1-66,6-2-74,-3 3-295,7-3-631,-5-1 279</inkml:trace>
        </inkml:traceGroup>
      </inkml:traceGroup>
    </inkml:traceGroup>
  </inkml:traceGroup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2:24.8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D8983F2-5072-4019-B96D-482386E977A7}" emma:medium="tactile" emma:mode="ink">
          <msink:context xmlns:msink="http://schemas.microsoft.com/ink/2010/main" type="writingRegion" rotatedBoundingBox="10902,11145 13733,8615 15255,10318 12424,12849"/>
        </emma:interpretation>
      </emma:emma>
    </inkml:annotationXML>
    <inkml:traceGroup>
      <inkml:annotationXML>
        <emma:emma xmlns:emma="http://www.w3.org/2003/04/emma" version="1.0">
          <emma:interpretation id="{A186151F-B697-49A4-BC39-060AAF3713CB}" emma:medium="tactile" emma:mode="ink">
            <msink:context xmlns:msink="http://schemas.microsoft.com/ink/2010/main" type="paragraph" rotatedBoundingBox="11392,11769 12500,9481 13153,9796 12044,120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35B98C-05CE-4292-9645-EAF5C5EC7285}" emma:medium="tactile" emma:mode="ink">
              <msink:context xmlns:msink="http://schemas.microsoft.com/ink/2010/main" type="line" rotatedBoundingBox="11392,11769 12500,9481 13153,9796 12044,12085"/>
            </emma:interpretation>
          </emma:emma>
        </inkml:annotationXML>
        <inkml:traceGroup>
          <inkml:annotationXML>
            <emma:emma xmlns:emma="http://www.w3.org/2003/04/emma" version="1.0">
              <emma:interpretation id="{5D7DCD2E-34CB-4F17-A0E1-BB63903B9030}" emma:medium="tactile" emma:mode="ink">
                <msink:context xmlns:msink="http://schemas.microsoft.com/ink/2010/main" type="inkWord" rotatedBoundingBox="11392,11769 12500,9481 13153,9796 12044,12085"/>
              </emma:interpretation>
              <emma:one-of disjunction-type="recognition" id="oneOf0">
                <emma:interpretation id="interp0" emma:lang="en-IN" emma:confidence="0">
                  <emma:literal>is</emma:literal>
                </emma:interpretation>
                <emma:interpretation id="interp1" emma:lang="en-IN" emma:confidence="0">
                  <emma:literal>'₹ 0</emma:literal>
                </emma:interpretation>
                <emma:interpretation id="interp2" emma:lang="en-IN" emma:confidence="0">
                  <emma:literal>iss</emma:literal>
                </emma:interpretation>
                <emma:interpretation id="interp3" emma:lang="en-IN" emma:confidence="0">
                  <emma:literal>190</emma:literal>
                </emma:interpretation>
                <emma:interpretation id="interp4" emma:lang="en-IN" emma:confidence="0">
                  <emma:literal>"so</emma:literal>
                </emma:interpretation>
              </emma:one-of>
            </emma:emma>
          </inkml:annotationXML>
          <inkml:trace contextRef="#ctx0" brushRef="#br0">265-68 20,'0'0'118,"0"0"-8,0 0-12,0 0-5,-12-1-10,12 1-3,0 0-18,0 0-7,0 0-7,0 0-2,0 0-7,0 0 4,0 0-13,0 0-5,0 0 2,0 0-13,40 14 5,-11-14-14,5 0-28,17 3-4,9-3-29,1-1-23,2 2-60,-1 3-150,3 3 67</inkml:trace>
          <inkml:trace contextRef="#ctx0" brushRef="#br0" timeOffset="432.4488">18 69 53,'0'0'103,"-11"-6"-2,11 6-2,0 0 0,0 0-11,-5-10-1,5 10-1,0 0 1,0 0-6,-5-10-5,5 10-6,0 0-1,0 0-6,0 0-6,0 0-5,0 0 3,0 0-12,0 0 0,0 0-5,0 0-5,0 0-4,0 0-4,0 0-14,0 0 2,0 0-20,17-15-16,-5 14-37,5-5-16,5 5-33,9-4-106,5-2-232,10-1 103</inkml:trace>
          <inkml:trace contextRef="#ctx0" brushRef="#br0" timeOffset="55540.5716">709-931 123,'0'0'143,"0"-22"-15,2 11 7,0-6-21,-2 2 1,0 15 0,-4-30-5,1 13-11,1 0 1,-1 2-3,-2 3-4,-2-3-1,3 3-11,-1-1-2,-3 3-7,1 0-9,-5 1-2,12 9-4,-12-12-6,5 5-9,7 7 1,-20-5-8,11 1-1,9 4-8,-24-1-1,24 1-6,-24 9-1,9-4-3,-1 4 2,-2 5-3,2-3-3,1-1 0,5 5-3,-6-2 0,1 11 4,-4-3-3,4 1 5,3-6-4,2 5 4,-2 3 2,0-6-3,3-3-2,6 5 0,-4-1-1,2 0 0,3-1 5,0-3 4,4 0-6,-2-15 11,3 26 3,3-17 11,0 5 0,1-6 7,0-1-2,2 0-1,6-6-2,-5 4-2,11-5-3,-4-1-2,0-4-3,2-2-3,-2 0-4,-2-2-2,6 1 2,-6-4-7,-1-3 0,-4 2-3,5-2-1,-4 0 0,1-2 0,-4 0 2,1 1 2,-1 0 1,-1 0 3,1 4 7,3-3-1,-6 2-2,0 2 2,-5 11-2,5-16 0,-1 8-4,-4 8 4,5-17 0,-5 17-3,3-8-6,-3 8 5,0 0-6,0 0 3,7-10-4,-7 10-5,0 0-4,0 0-2,0 0 4,0 0-4,0 0-1,0 0-2,0 0 1,0 0-2,0 0 0,12 30 4,-12-17 2,3 6-4,-3-2-1,5 2 2,2-1 3,-3 4-2,1-3-2,2-2-1,-1 3-9,3-4-25,0 1-24,-3-2-39,-2-6-47,3-3-56,1 0-47,-8-6-195,14 3-481,-14-3 213</inkml:trace>
          <inkml:trace contextRef="#ctx0" brushRef="#br0" timeOffset="55802.4708">1206-2007 267,'-3'-28'292,"-4"1"-8,2 6-2,1 2-6,-1 2-13,0 0-18,3 0-20,2 17-20,-1-18-19,1 18-21,-2-13-13,2 13-21,0 0-15,-3-15-20,3 15-3,0 0-16,0 0-11,0 0 1,0 0-12,0 0-6,0 0-1,-17 46-7,10-24 0,0 1-7,-5 7-2,5-3-1,2 4-20,-2 10-25,5-8-24,9-1-32,-5 1-35,5 6-47,0-7-77,10 11-39,-9-3-225,8 3-533,-1 5 236</inkml:trace>
        </inkml:traceGroup>
      </inkml:traceGroup>
    </inkml:traceGroup>
    <inkml:traceGroup>
      <inkml:annotationXML>
        <emma:emma xmlns:emma="http://www.w3.org/2003/04/emma" version="1.0">
          <emma:interpretation id="{4EE45075-0E98-4636-B635-F24C8C3B3FCC}" emma:medium="tactile" emma:mode="ink">
            <msink:context xmlns:msink="http://schemas.microsoft.com/ink/2010/main" type="paragraph" rotatedBoundingBox="11603,11826 14382,9341 15255,10318 12476,128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B3E43E-A6DC-499F-933F-4DC0444F0E47}" emma:medium="tactile" emma:mode="ink">
              <msink:context xmlns:msink="http://schemas.microsoft.com/ink/2010/main" type="line" rotatedBoundingBox="11603,11826 14382,9341 15255,10318 12476,12803"/>
            </emma:interpretation>
          </emma:emma>
        </inkml:annotationXML>
        <inkml:traceGroup>
          <inkml:annotationXML>
            <emma:emma xmlns:emma="http://www.w3.org/2003/04/emma" version="1.0">
              <emma:interpretation id="{25D2EEB6-0681-4E35-ADFB-8F6A161EB2C6}" emma:medium="tactile" emma:mode="ink">
                <msink:context xmlns:msink="http://schemas.microsoft.com/ink/2010/main" type="inkWord" rotatedBoundingBox="11917,12178 13023,11189 13474,11693 12368,12682"/>
              </emma:interpretation>
              <emma:one-of disjunction-type="recognition" id="oneOf1">
                <emma:interpretation id="interp5" emma:lang="en-IN" emma:confidence="0">
                  <emma:literal>so</emma:literal>
                </emma:interpretation>
                <emma:interpretation id="interp6" emma:lang="en-IN" emma:confidence="0">
                  <emma:literal>so.</emma:literal>
                </emma:interpretation>
                <emma:interpretation id="interp7" emma:lang="en-IN" emma:confidence="0">
                  <emma:literal>J900</emma:literal>
                </emma:interpretation>
                <emma:interpretation id="interp8" emma:lang="en-IN" emma:confidence="0">
                  <emma:literal>Tao.</emma:literal>
                </emma:interpretation>
                <emma:interpretation id="interp9" emma:lang="en-IN" emma:confidence="0">
                  <emma:literal>soo.</emma:literal>
                </emma:interpretation>
              </emma:one-of>
            </emma:emma>
          </inkml:annotationXML>
          <inkml:trace contextRef="#ctx0" brushRef="#br0" timeOffset="78050.5827">1053-104 186,'5'-15'181,"0"8"-5,-5 7-10,5-13-11,-5 13-10,7-15-8,-7 15-11,3-10-4,-3 10-9,0 0-2,10-10-5,-10 10-3,0 0-8,0 0-8,2-14-6,-2 14 0,0 0-6,0 0-2,0 0-2,0 0 0,0 0-1,0 0-3,7-7-5,-7 7-1,0 0 0,0 0 3,0 0-5,0 0 7,0 0-3,0 0-4,-9 48 1,6-29-4,1 0-2,1 1 15,-5 8-17,0-2-4,4 1-6,-3-1 0,3 0-7,-1 1 0,-2-6 7,3-2-13,-3 7-2,3-6 0,-3-2 1,1 1-5,1 0-7,3-2 2,-2 1 1,1-3-2,-3 2-6,4-2-3,0-2 7,0-13-7,-2 21 3,4-11-3,-2-10-1,0 18-4,4-8-3,-4-10 8,1 13-3,-1-13 1,2 12 2,-2-12-2,0 0 2,0 0-1,3 15 0,-3-15-1,0 0-3,0 0 1,2 13-2,-2-13 7,0 0-3,0 0-2,0 0-1,0 0-1,0 0-1,0 0-1,0 0 8,0 0-8,0 0 3,0 0-1,0 0 0,0 0 1,0 0 1,0 0 1,0 0-8,-8 12 7,8-12-6,0 0-2,0 0 2,-19 0 4,19 0-3,-12 2 0,12-2-8,-19 0 9,19 0-6,-22 5 2,12-4 1,-4 1 7,-3-1-12,0 4-1,-2-3-1,4 3 0,-4-1 3,0-3-1,7 2 5,2 2-9,-7-3 2,0 3 0,3-4-6,4 5 6,-6-3-6,3 2 1,-4-4-2,3 3 5,-5-1 0,7-2 8,0 4-12,12-5 5,-24 6-6,14-5 3,10-1 1,-20 4-5,20-4-3,-16 1-7,16-1 1,-15 3-7,15-3-6,0 0-8,-14 4-5,14-4-9,0 0-6,0 0-7,0 0-8,-15 0-12,15 0-9,0 0-9,0 0-11,0 0-14,0 0-7,-19 0-26,19 0-27,0 0-152,0 0-378,0 0 168</inkml:trace>
          <inkml:trace contextRef="#ctx0" brushRef="#br0" timeOffset="78647.3392">1245 109 67,'0'0'119,"-15"2"-4,15-2-8,-19 8-9,11-3-13,-1 3 2,-3 4-4,2 1 3,-2 1-7,4 0-7,1-4 0,0 3-6,3-1-6,-1 0-3,2 3-8,0-6-3,3-9-2,0 22-2,0-22-5,5 17 3,-2-11-1,-3-6-1,12 10-2,-3-6-6,-9-4 6,15 4-7,-15-4 0,15-3 5,-15 3-1,16-5-2,-8-2 2,-8 7 0,14-13 6,-7 6-1,0-2 4,-7 9 0,8-20-1,-6 8 4,5-1-1,-6 2 6,4-4 3,-5 15-2,7-17-4,-5 4 1,-2 13-6,2-17-1,3 9 2,-5 8-5,2-17-5,-2 17-2,0 0-8,6-11 4,-6 11-8,0 0-1,0 0-1,0 0 6,0 0-5,0 0 1,23 19 0,-22-8 1,4 2-6,-1-2 2,-4 2-3,3 6 2,-3 1-4,0 1 4,0-2-7,0 9-1,2-8-13,-2 0-17,2 1-27,1-5-25,-1-1-22,3-2-31,-2-1-15,6-5-20,-2 1-19,-7-8-17,20 7-121,-20-7-345,16-2 152</inkml:trace>
          <inkml:trace contextRef="#ctx0" brushRef="#br0" timeOffset="78992.4374">1524 152 138,'5'-13'163,"-5"13"-11,0 0-13,3-10-12,-3 10-12,0 0-5,0 0-13,0 0 0,0 0 0,0 0 3,0 0-12,0 0 0,0 0-2,12 30-5,-12-30-5,2 13-3,-2-13-3,5 16-4,-5-16-3,0 16-3,2-7-3,-2-9-4,3 10-3,-3-10-4,7 12 2,-7-12 0,12 3-4,-12-3-3,15 1 0,-15-1-6,19-1 0,-19 1-1,21-11 1,-11 4 0,0 1 4,6-4 3,-11 0 5,2 1-2,-2-4-1,-2 5 4,1-5-6,-4 13-6,0-27-2,-4 15-5,4 12-1,-5-21-4,-2 9-3,0 1 2,1 1-6,-1-4-8,0 5-1,-2 1-9,9 8-9,-22-15-16,12 10-16,-4 0-15,14 5-18,-22-3-19,8 3-27,14 0-29,-24 1-22,14 2-29,10-3-179,-27 7-411,18-2 183</inkml:trace>
          <inkml:trace contextRef="#ctx0" brushRef="#br0" timeOffset="79330.5377">1737-227 218,'0'0'225,"-1"-17"-15,1 17-19,0 0-16,-2-14-20,2 14-15,0 0-16,0 0-16,0 0-11,0 0-9,0 0-6,0 0-7,0 0-12,0 0-5,0 0-6,0 0-4,3 45-6,-1-34-3,-2-11-2,0 14-4,0-14-4,5 16-7,-5-16 0,2 8 1,-2-8-8,12 10 6,-12-10-3,0 0-1,0 0-4,8 2 5,-8-2-1,0 0 5,0 0 5,21-17 0,-18 6 5,-3 11 6,7-15-7,-7 15 4,5-13-6,-5 13-5,0-19-2,0 8 0,0 11-3,-12-20-1,9 10-18,-2 2-12,5 8-24,-10-17-29,-1 10-30,11 7-34,0 0-39,-15-12-40,5 8-144,10 4-380,0 0 168</inkml:trace>
        </inkml:traceGroup>
        <inkml:traceGroup>
          <inkml:annotationXML>
            <emma:emma xmlns:emma="http://www.w3.org/2003/04/emma" version="1.0">
              <emma:interpretation id="{01A694FA-8AF1-4520-888F-424890D8C5D0}" emma:medium="tactile" emma:mode="ink">
                <msink:context xmlns:msink="http://schemas.microsoft.com/ink/2010/main" type="inkWord" rotatedBoundingBox="13088,10498 14382,9341 15255,10318 13961,11475">
                  <msink:destinationLink direction="with" ref="{2C603EC2-66B0-48D0-A3AD-2040C679E508}"/>
                </msink:context>
              </emma:interpretation>
              <emma:one-of disjunction-type="recognition" id="oneOf2">
                <emma:interpretation id="interp10" emma:lang="en-IN" emma:confidence="0">
                  <emma:literal>bat's</emma:literal>
                </emma:interpretation>
                <emma:interpretation id="interp11" emma:lang="en-IN" emma:confidence="0">
                  <emma:literal>bat',</emma:literal>
                </emma:interpretation>
                <emma:interpretation id="interp12" emma:lang="en-IN" emma:confidence="0">
                  <emma:literal>bet',</emma:literal>
                </emma:interpretation>
                <emma:interpretation id="interp13" emma:lang="en-IN" emma:confidence="0">
                  <emma:literal>ins</emma:literal>
                </emma:interpretation>
                <emma:interpretation id="interp14" emma:lang="en-IN" emma:confidence="0">
                  <emma:literal>bat",</emma:literal>
                </emma:interpretation>
              </emma:one-of>
            </emma:emma>
          </inkml:annotationXML>
          <inkml:trace contextRef="#ctx0" brushRef="#br0" timeOffset="60444.7841">3498-1639 125,'0'-12'265,"0"12"11,0-25-3,-2 17-12,2 8-14,0-19-15,0 19-13,0-13-14,0 13-20,0 0-20,4-11-15,-4 11-8,0 0-30,0 0-11,0 0-12,0 0-8,0 0-9,0 0-2,0 0-4,-17 44-14,10-19 2,-7 15-8,2 4-7,0-1-2,2 4 0,-5-2-20,1 1-37,2-3-27,2 0-39,1 0-48,3-3-52,6-9-48,0 2-252,5-3-525,-2-2 232</inkml:trace>
          <inkml:trace contextRef="#ctx0" brushRef="#br0" timeOffset="58928.5585">2458-2002 155,'2'-13'225,"3"0"-7,-2 6-18,-3 7-18,11-15-20,-11 15-19,3-8-12,-3 8-7,0 0-17,5-12-5,-5 12-7,0 0-14,0 0-3,0 0-1,0 0-9,0 0-4,0 0-8,0 0 0,14 25-7,-13-15-3,3-2-8,-4-8 0,3 27-5,-3-9-2,-3 2-3,6 0 0,-3 3-5,0 1-1,-3 1 2,3 3-22,-4 0-25,-1 3-31,4 0-35,-6-2-35,5 2-33,-1-2-39,-1 1-145,3 1-369,-3-3 164</inkml:trace>
          <inkml:trace contextRef="#ctx0" brushRef="#br0" timeOffset="60240.5308">2851-1008 77,'0'0'89,"0"0"7,0 0-2,-10 9 1,10-9 14,0 0-2,0 0 5,0 0-2,0 0-7,0 0-7,0 0-9,0 0-12,51-9-2,-31 6-10,-1-2-4,7 2-9,1-4-2,4 2-17,-4 0-17,4 2-18,-2-1-18,-2 0-20,6-5-18,-6 1-21,-5 5-3,0-5-15,1 1-101,-6 1-215,-2-1 95</inkml:trace>
          <inkml:trace contextRef="#ctx0" brushRef="#br0" timeOffset="60055.7623">2767-1176 68,'4'-14'261,"2"5"-5,0-1-6,-6 10-21,8-14-20,-4 6-21,-4 8-20,0 0-16,10-8-16,-10 8-14,0 0-10,0 0-7,0 0-8,0 0-3,0 0-10,20 24-4,-16-10 0,-3 3 1,1 4-7,3 5-4,-5 1 0,2-1-4,-2 2-7,0-1-4,-2 3-5,1 1-3,-3-7-4,2 2-3,1 2 1,-3-8-5,1 5-5,-2-6-2,1 1-15,-1-3-17,2-3-34,-2-2-27,0 3-30,1-3-27,4-12-13,-5 12-16,5-12-17,0 0-8,0 0-8,0 0 0,0 0 4,0 0 13,0 0 11,-9-44 12,8 24 16,2-8 14,-1-3 29,2-10 9,2-2 9,-1-1 28,2 1 25,4 1 8,-3 11 30,1 5 3,0 0 23,-3 6 14,2-1 0,0 2 6,-1 3 3,1 0 9,0 2 3,2 4 2,-1-5-6,0 6-9,-7 9-3,7-12-9,-7 12-6,10-11-6,-3 6-5,-7 5-5,13-3-6,-13 3-3,17-1-4,-17 1-2,24 3-6,-12 2 0,0-2-12,0 6-14,2-1-7,-4 2-18,-1 4-15,-2-2-15,-2 4-17,-4-2-17,-1 3-9,-1-4-10,-4 3-10,-2-1-11,-2 2-7,-1-4-76,-4 2-236,1-3 105</inkml:trace>
          <inkml:trace contextRef="#ctx0" brushRef="#br0" timeOffset="58616.4504">2282-1391 175,'0'0'178,"0"0"-8,-5-16-4,5 16-10,0 0-12,0 0-8,0 0-11,-3-14-10,3 14-8,0 0-6,0 0-7,0 0-6,0 0-5,0 0 2,0 0 0,0 0 2,0 0 0,0 0-1,-14 39 3,9-24-4,3 1-5,-5 0-4,0-1-3,4 5-4,-2 6-1,2-9-4,-3 9-8,0 2 0,4 0-7,0 0-3,-1 2-9,-1-4 2,4 5-2,-5 0-5,3-3-4,-1 5 1,1-8-4,-1-2-6,-2 1-15,0-2-16,5-3-17,-2 0-21,4-3-21,-4 0-22,4-4-12,-2-12-18,3 20-1,-3-20 9,4 11-1,-4-11-2,5 8-6,-5-8 12,0 0 14,0 0 4,0 0 0,17-22 19,-17 22 12,8-16 16,-1 8 11,-2-4 5,2-1 14,-4 3 17,4-1 19,-2 1 12,-1-3 4,3 6 6,0-5 10,-7 12 10,13-13 4,-9 3 9,-4 10-3,10-13 2,-10 13-6,8-8-4,-1 1-5,-7 7-1,10-6-2,-10 6 0,16-4-7,-16 4-2,0 0-3,22 3-7,-22-3-5,17 9 1,-5 2-1,-2-2-1,-1 7-6,3-6 3,-2 6-6,2-1 1,-3 0-4,-1 3-2,-1 1-2,0-3 3,-4 3-3,1-8 0,-1 2-1,-5 4 0,-3-2 0,3-4 0,-8-1 0,-2 2-2,-5-1-3,-3-1-2,-6-3 4,-3 0-14,7-3-22,-9 0-27,0-3-34,-1 2-29,1-7-39,11 0-35,-9-2-213,3-6-434,4 2 192</inkml:trace>
          <inkml:trace contextRef="#ctx0" brushRef="#br0" timeOffset="59564.5915">2643-744 126,'0'0'116,"-7"11"-9,7-11-2,0 0-5,0 0-11,0 0-1,-5 10-8,5-10 2,0 0-11,0 0 3,-7 8-1,7-8 1,0 0-3,0 0 2,0 0-2,0 0-4,0 0 2,0 0 0,0 0 3,0 0 1,0 0 3,0 0 0,0 0-1,0 0-8,0 0-4,0 0-2,0 0-1,0 0-5,0 0 2,0 0-8,0 0 1,0 0-6,0 0-1,0 0-1,0 0-7,0 0-6,0 0-4,0 0-5,0 0 0,0 0-7,0 0 1,0 0-1,0 0 0,0 0 0,0 0-1,12 14-5,-12-14 4,0 18-5,0-18 4,-4 21-7,3-11 3,1-10-6,-7 20-13,0-10-11,2 1-21,-4 1-19,-1-1-14,-4 0-28,-1-2-18,3 1-40,2-3-7,0-4-168,-9 4-366,8-6 163</inkml:trace>
        </inkml:traceGroup>
      </inkml:traceGroup>
    </inkml:traceGroup>
  </inkml:traceGroup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3:19.6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2DD775E-425D-4EE4-8F14-E8176FA01A86}" emma:medium="tactile" emma:mode="ink">
          <msink:context xmlns:msink="http://schemas.microsoft.com/ink/2010/main" type="inkDrawing" rotatedBoundingBox="11659,14289 11974,11595 12208,11622 11894,14316" shapeName="Other"/>
        </emma:interpretation>
      </emma:emma>
    </inkml:annotationXML>
    <inkml:trace contextRef="#ctx0" brushRef="#br0">-2 2672 36,'0'0'82,"0"0"-19,0 0 12,0 0-11,0 12 13,0-12-8,0 0 12,0 0 2,0 0 1,0 0 0,0 0-4,0 0-1,0 0 1,0 0 3,0 0-12,0 0 0,0 0-6,0 0-4,0 0-4,0 0-8,0 0 4,0 0-5,0 0-6,17-31-5,-17 31-5,0 0 0,2-17-2,-2 17-5,4-11-1,-4 11-5,0 0 0,1-19-5,-1 19 3,2-10-4,-2 10-1,0-15 0,0 15-1,0 0-3,5-18 2,-5 18 4,2-10 2,-2 10 5,7-9 0,-7 9 4,0 0 4,5-11 1,-5 11-2,2-13 0,-2 13-1,1-12 0,-1 12 4,2-12-3,-2 12 4,5-15 0,-5 15-5,5-11-2,-5 11-4,4-17 3,-4 17-3,5-13-3,-5 13 2,3-8-1,-3 8-3,7-15 5,-7 15-5,0-13 3,0 13-1,5-10-3,-5 10 0,0 0 1,2-13-2,-2 13-3,0 0 2,1-15 3,-1 15-6,0 0 0,4-15 0,-4 15-1,0 0-3,2-14 3,-2 14-3,0 0 1,0-16 4,0 16-3,0 0-2,1-16 0,-1 16 3,0 0 0,5-12-2,-5 12 0,4-12-2,-4 12 0,0 0 0,0 0 2,0 0-4,0-20 4,0 20-5,0 0 6,0-13-6,0 13 1,7-10 0,-7 10 1,0 0-2,0 0 3,3-16-5,-3 16 1,0 0 1,0-17-4,0 17 2,0 0 3,4-12-2,-4 12 0,0 0 1,1-12-1,-1 12 1,0 0 1,0 0-3,4-16 3,-4 16 0,3-9-1,-3 9-2,0 0 4,3-17 0,-3 17 0,2-10 0,-2 10 0,0 0-1,2-12 1,-2 12 0,0 0 0,5-14 1,-5 14-2,0 0 2,3-9 1,-3 9 0,0 0-2,4-14 3,-4 14-4,0 0 1,7-11 1,-7 11 2,3-9 2,-3 9 2,0 0 0,0 0-3,0 0 3,2-15-2,-2 15 0,5-12-3,-5 12 4,5-12-3,-5 12 0,0 0 0,3-16-2,-3 16 4,7-12-7,-7 12 4,2-12 0,-2 12-2,5-14 2,-5 14-2,4-14 3,-4 14-3,3-12-1,-3 12 1,3-12 0,-3 12 0,6-12 7,-6 12-6,3-16 3,-3 16-5,3-13 6,-3 13-3,0-14-1,0 14-2,4-16 4,-4 16-4,3-13-1,-3 13-1,7-16 2,-5 8-3,-2 8 0,0 0-2,0-20 3,0 20 1,0 0 0,3-18-3,-3 18 0,4-14 1,-4 14 3,3-12-3,-3 12 3,5-15-3,-5 15 2,2-13-2,-2 13 3,7-16-3,-7 16 1,0-12 1,0 12 0,5-14 2,-5 14 4,1-14-5,-1 14 2,7-9-2,-7 9-3,2-15 3,-2 15-5,5-11 3,-5 11 1,2-12-1,-2 12 2,0 0-2,2-16 2,-2 16 0,1-12 1,-1 12-3,5-10 1,-5 10-1,0 0 2,-1-18 2,1 18-4,0 0 1,1-18 2,-1 18-3,0-10 6,0 10-2,0 0 2,-5-21-4,5 21 8,0-14-10,0 14 5,0-17-3,0 17-1,0 0-1,-1-23 1,1 23-3,-4-14 0,1 5 1,3 9-1,0-21 0,0 21 2,-2-17-2,2 17 2,2-13-2,3 5 6,-5 8 0,-2-17-6,2 17 2,0-16-1,0 16 0,-3-15 3,3 15-3,0-15 0,0 15 1,-2-19-2,2 19 11,-2-19-9,2 19-6,0-17 7,0 17-4,4-25 4,-4 25-1,0-16 1,0 16 1,0-15-6,0 5 1,0 10 3,0-22-3,0 22 0,0-21 2,0 21 2,3-13-2,-1 2 0,-2 11-1,2-16 1,-2 16 1,1-15 1,-1 15 0,4-14 3,-4 14-3,1-14 3,-1 14-5,2-13 6,-2 13-4,0 0-2,3-15 0,-3 15 5,2-17 0,-2 17-2,2-12-2,-2 12 4,3-16-5,-3 16 3,2-11-5,-2 11 11,7-9-8,-7 9 0,3-16 1,-3 16 1,4-10-2,-4 10 9,1-17-7,-1 17-1,0-11 0,0 11-1,2-17 2,-2 17-3,2-17-1,-2 17 4,5-17-3,-3 6 8,3 2-7,-5 9 5,0-19-2,0 19-2,1-16 0,-1 16 3,0-20-1,6 12-1,-6 8 2,3-20-2,0 12 1,-3 8-1,4-19 1,1 11-4,-5 8 10,0-16-7,0 16 1,0 0 0,0-21-2,0 21 0,0-16 12,0 16-8,0-11 0,0 11-2,-3-18 4,3 18-7,0-14 3,0 14-1,-2-16-2,2 16-2,-2-17 1,2 17 5,0-15-5,0 15 2,-2-16-3,2 16 6,6-17-3,-6 17 0,-2-16 0,2 16-2,2-16-2,-2 16 3,-4-16 0,4 16-1,2-15 0,-2 15 3,0-14-4,0 14 4,0 0 3,2-19-9,-2 19 3,-2-13 3,2 13-5,5-15 7,-5 15-5,0 0 1,2-15 1,-2 15 1,0 0-1,-5-13 1,5 13-3,0 0-2,3-20 4,-3 20-4,2-11 4,-2 11 1,0-13 2,0 13-2,0 0 0,1-19 3,-1 19-2,4-13-2,-4 13 2,2-13 2,-2 13-3,0 0-3,0-15 1,0 15 0,0 0-2,1-19 3,-1 19-3,0-13 8,0 13-5,0 0-7,0-18 10,0 18-1,0 0-2,4-14 2,-4 14 2,0 0 1,0 0-5,0-16 2,0 16-2,0 0-6,0 0 7,1-13-1,-1 13 1,0 0-1,0 0 2,-1-19 4,1 19-3,0 0 11,0 0-10,0-12 2,0 12-7,0 0 1,3-14 2,-3 14 4,0 0 0,0 0 1,0 0 2,0 0-8,2-14 7,-2 14-2,0 0-4,0 0 2,0 0-2,0 0 1,0 0-1,3-15 1,-3 15 0,0 0-4,0 0 2,0 0 0,0 0-1,0 0-1,-5-13-2,5 13 5,0 0 3,0 0-5,0 0 0,5-12-3,-5 12 6,0 0 1,0 0-9,4-13 6,-4 13-5,0 0 7,0 0-1,0 0-6,0 0 2,6-9 2,-6 9-4,0 0 5,0 0 2,0 0-1,0 0-1,0 0-1,0 0-5,0 0 4,2-26 1,-2 26-5,0 0 2,7-11 0,-7 11 1,0 0 0,0 0 0,7-17 0,-7 17 8,0 0-11,7-10 0,-7 10 5,0 0-1,0 0-2,0 0 14,0 0-16,0 0 0,6-17 1,-6 17 1,0 0 4,0 0-6,0 0 1,0 0 4,0 0-3,0 0 2,0 0-1,0 0-4,0 0 5,0 0-5,0 0 0,0 0-1,0 0 1,0 0 3,0 0 0,0 0-2,0 0 0,0 0 0,2-11 2,-2 11-2,0 0-7,0 0 4,0 0 4,0 0 0,0 0 0,0 0 10,0 0-10,0 0-2,0 0-4,0 0 4,0 0-3,0 0-1,0 0 4,0 0-2,0 0 1,0 0 0,0 0-5,0 0 1,0 0 4,0 0 2,0 0 0,0 0-1,0 0 3,0 0 2,0 0-3,0 0-2,0 0 1,0 0 5,0 0-3,0 0 4,0 0-4,0 0-1,0 0 2,0 0 1,0 0-1,0 0 5,0 0-5,0 0 2,0 0-1,0 0-3,0 0 4,0 0 1,0 0-6,0 0 0,0 0 0,0 0 1,0 0-2,0 0 2,0 0-2,0 0 2,0 0-3,0 0 1,0 0-6,0 0 7,0 0-2,0 0 5,0 0-4,0 0 2,0 0 1,0 0-1,-3 43 0,3-43-1,0 13 5,0-13-6,-4 16 5,4-16-6,0 14 7,0-14-2,-7 12 1,7-12-2,-8 13 1,8-13 3,-3 10-5,3-10 4,-7 13 4,7-13-4,-12 5-1,12-5 1,-10 4 5,10-4-4,0 0 1,0 0-1,0 0 1,0 0-3,0 0-1,0 0 4,0 0 0,-23-12 0,23 12-6,-1-11 1,1 11-1,-6-14 4,6 14-5,2-15 2,-2 15 8,0-18-9,0 18 0,0 0 3,-2-15-1,2 15-4,0 0 1,0 0-2,0 0-5,2-14 0,-2 14 0,0 0 4,0 0 1,0 0 1,0 0-1,0 0 8,0 0-9,0 0 4,0 0 2,0 0-1,0 0 9,0 0-10,0 0-2,0 0 4,0 0 0,0 0 0,0 0-1,0 0 2,5 39 0,-5-39-3,0 0 0,0 0-1,0 0 0,-15 11-8,15-11-6,-17 1-12,17-1-11,-19 3-21,19-3-12,-17 1-26,17-1-33,-17 0-25,17 0-24,-19-4-19,19 4-22,-12-4-192,12 4-448,0 0 199</inkml:trace>
  </inkml:traceGroup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3:28.6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CDB5A9A-E30F-4417-88FA-DDDDE8176A99}" emma:medium="tactile" emma:mode="ink">
          <msink:context xmlns:msink="http://schemas.microsoft.com/ink/2010/main" type="inkDrawing" rotatedBoundingBox="16620,12933 16835,11438 16885,11445 16671,12941" semanticType="callout" shapeName="Other">
            <msink:sourceLink direction="with" ref="{1D014CE0-31C1-4300-A689-400D6827D7B1}"/>
            <msink:sourceLink direction="with" ref="{26264F72-8230-48AF-AE00-38232BA574A5}"/>
          </msink:context>
        </emma:interpretation>
      </emma:emma>
    </inkml:annotationXML>
    <inkml:trace contextRef="#ctx0" brushRef="#br0">41 1501 14,'0'0'78,"-11"-23"-23,11 23 18,0 0-20,0 0 11,0 0-11,0 0-4,0 0-1,0 0 5,0 0-9,0 0 2,0 0 3,0 0-3,0 0 3,0 0 10,0 0-3,0 0-4,0 0 1,-12-7 2,12 7-4,0 0 3,0 0 5,0 0-3,0 0-2,0 0-6,0 0 6,0 0-6,0 0-1,0 0 3,0 0-5,0 0-4,0 0 7,-12-6-7,12 6 4,0 0-3,0 0 2,0 0-2,0 0 1,0 0-3,0 0-1,0 0-2,0 0-2,0 0-2,0 0-5,0 0 0,0 0 1,-4-12-5,4 12 0,0 0 2,0 0 0,-3-15-3,3 15 0,0 0 2,0 0-2,3-20-2,-3 20 3,2-11 3,-2 11-5,3-12 0,-3 12-1,5-13 2,-5 13 0,6-15-3,-3 6-1,-3 9 1,7-17 3,-5 6 1,-2 11 5,5-16-8,-5 16 1,1-16 0,1 6-2,-2 10 2,5-10 1,-5 10-4,5-13 2,-5 13-2,4-12-2,-4 12-1,5-15 2,-5 15 4,3-12-6,-3 12-1,4-13-2,-4 13-2,3-11 1,-3 11 2,5-16-2,-5 16 0,4-16-2,-4 16-1,5-20 4,-5 20-5,0-15 5,0 15-4,0-16-1,5 9-1,-5 7 0,2-19 3,1 10-3,-3 9 0,3-17 4,-3 17-3,2-19 1,-2 10-1,0 9-1,2-17 3,-2 17 0,0-17 1,0 17 2,5-14-4,-5 14-2,3-13 1,-3 13 0,4-10-1,-4 10-1,0 0 0,2-14 0,-2 14 3,0 0-1,0-19-2,0 19 1,5-13 2,-5 13-2,1-16-1,-1 16-1,0-14 0,0 14 4,4-14-6,-4 14-2,0-14 1,0 14 16,0 0-11,3-17-2,-3 17 4,0 0 2,-3-14-4,3 14-3,0 0 1,0-19 1,0 19 0,0 0 4,0-16-8,0 16 3,-4-12-2,4 12-1,0 0 0,0-16 3,0 16-5,0 0 0,-1-19-3,1 19 4,1-14 4,-1 14 2,0 0-5,0-15 2,0 15 2,0-15-4,0 15 5,0 0 3,2-20-4,-2 20 0,2-8 1,-2 8 2,3-15-4,-3 15 6,0 0-1,0 0-1,2-18-2,-2 18 0,0 0 2,2-19-4,-2 19 1,0-13 3,0 13-5,3-13 13,-3 13-10,3-15 0,-3 15 6,7-15-9,-7 15 4,2-18-3,-2 18 0,3-15-2,-3 15 1,4-11 3,-4 11 3,0 0-5,5-13 5,-5 13-4,3-11 1,-3 11-5,0 0 5,5-15 1,-5 15-2,2-13 1,-2 13-1,0 0 1,4-13-1,-4 13-3,0 0-1,0-18-1,0 18 1,0-13 1,0 13 0,0 0-3,1-14 4,-1 14-5,2-13 3,-2 13-4,2-15 7,-2 15 1,3-13 2,-3 13-3,0-15 5,0 15-8,4-10 3,-4 10-2,3-16 3,-3 16 2,2-13 1,-2 13-1,1-15-5,1 5 1,-2 10 0,3-14 0,-3 14-3,0-15 0,0 15 2,0-18 0,0 18 2,2-15-4,-2 15 3,2-15-5,-2 15 8,3-14-6,-3 14-1,2-15 4,-2 15 0,0 0-2,5-16 4,-5 16-5,0-16-1,0 16 6,4-10-6,-4 10 0,0 0 0,1-16 2,-1 16 0,0 0-4,4-15 3,-4 15 7,0 0-6,1-11-2,-1 11-3,0 0 3,0-14 2,0 14-1,0 0-4,6-11 4,-6 11 2,0 0-1,0 0-2,0-17-3,0 17-13,1-10-21,-1 10-22,0 0-23,0 0-32,0 0-25,-1-24-30,1 24-28,-4-11-33,4 11-45,0 0-178,-2-20-489,2 20 216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6:49.290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5C32298-750E-4950-ABD4-76C5017ED097}" emma:medium="tactile" emma:mode="ink">
          <msink:context xmlns:msink="http://schemas.microsoft.com/ink/2010/main" type="inkDrawing" rotatedBoundingBox="2941,5586 4023,5442 4025,5457 2943,5600" semanticType="underline" shapeName="Other">
            <msink:sourceLink direction="with" ref="{C846A1D8-3ACE-422E-A2FA-4304F9D79551}"/>
            <msink:sourceLink direction="with" ref="{B37B4976-FB36-4219-A1FC-ACE9E41B42DF}"/>
          </msink:context>
        </emma:interpretation>
      </emma:emma>
    </inkml:annotationXML>
    <inkml:trace contextRef="#ctx0" brushRef="#br0">-1453-685 61,'-11'1'147,"1"-2"-10,1 1-9,2 0-3,7 0-12,-14-2-6,14 2-12,-10 0-11,10 0-6,-6-1-10,6 1-3,0 0-13,0 0 2,0 0-8,0 0-3,0 0-5,20 4 2,-3-4-4,13-4 2,6-2-6,6-1-7,17-1 3,8-4-7,3 3 4,34-9-11,-7 4-3,-26 6-11,31-4-24,0-1-37,-31 7-53,-6 2-138,0-2-273,0-2 120</inkml:trace>
  </inkml:traceGroup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4:32.7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891ACF2-1AB2-4017-BE55-DE40A9A07A21}" emma:medium="tactile" emma:mode="ink">
          <msink:context xmlns:msink="http://schemas.microsoft.com/ink/2010/main" type="writingRegion" rotatedBoundingBox="23628,6983 26099,12088 24826,12704 22356,7599"/>
        </emma:interpretation>
      </emma:emma>
    </inkml:annotationXML>
    <inkml:traceGroup>
      <inkml:annotationXML>
        <emma:emma xmlns:emma="http://www.w3.org/2003/04/emma" version="1.0">
          <emma:interpretation id="{A9473333-1715-4FDC-80F7-1C51AC88C3D9}" emma:medium="tactile" emma:mode="ink">
            <msink:context xmlns:msink="http://schemas.microsoft.com/ink/2010/main" type="paragraph" rotatedBoundingBox="23628,6983 26099,12088 24826,12704 22356,75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8E0E34-F17C-4698-BB96-E66CBB40A284}" emma:medium="tactile" emma:mode="ink">
              <msink:context xmlns:msink="http://schemas.microsoft.com/ink/2010/main" type="line" rotatedBoundingBox="23628,6983 26099,12088 24826,12704 22356,7599"/>
            </emma:interpretation>
          </emma:emma>
        </inkml:annotationXML>
        <inkml:traceGroup>
          <inkml:annotationXML>
            <emma:emma xmlns:emma="http://www.w3.org/2003/04/emma" version="1.0">
              <emma:interpretation id="{3FA36463-71C2-4535-B1D8-BDF15CF6E205}" emma:medium="tactile" emma:mode="ink">
                <msink:context xmlns:msink="http://schemas.microsoft.com/ink/2010/main" type="inkWord" rotatedBoundingBox="23721,7067 24321,9280 23079,9617 22479,7403"/>
              </emma:interpretation>
              <emma:one-of disjunction-type="recognition" id="oneOf0">
                <emma:interpretation id="interp0" emma:lang="en-IN" emma:confidence="0">
                  <emma:literal>€</emma:literal>
                </emma:interpretation>
                <emma:interpretation id="interp1" emma:lang="en-IN" emma:confidence="0">
                  <emma:literal>@</emma:literal>
                </emma:interpretation>
                <emma:interpretation id="interp2" emma:lang="en-IN" emma:confidence="0">
                  <emma:literal>a</emma:literal>
                </emma:interpretation>
                <emma:interpretation id="interp3" emma:lang="en-IN" emma:confidence="0">
                  <emma:literal>=</emma:literal>
                </emma:interpretation>
                <emma:interpretation id="interp4" emma:lang="en-IN" emma:confidence="0">
                  <emma:literal>g</emma:literal>
                </emma:interpretation>
              </emma:one-of>
            </emma:emma>
          </inkml:annotationXML>
          <inkml:trace contextRef="#ctx0" brushRef="#br0">20953 8162 54,'-10'-6'93,"10"6"-12,0 0-3,0 0-2,-16-4 1,16 4-10,0 0 9,0 0-3,0 0-2,0 0-3,0 0 5,0 0 5,0 0 2,0 0-4,-12-4 3,12 4 3,0 0 0,0 0-1,0 0 0,0 0-1,0 0-6,0 0-1,0 0-4,0 0-6,0 0-7,0 0-1,0 0-8,0 0-5,0 0-5,0 0 2,0 0-5,0 0-5,0 0-1,0 0-1,0 0-2,0 0-2,0 0-2,0 0 5,0 0-2,0 0 2,0 0-1,0 0 2,0 0 2,0 0 2,0 0-2,0 0 4,0 0-4,0 0-1,0 0-1,0 0-4,0 0 0,0 0 3,0 0-5,0 0 1,0 0-3,0 0 0,0 0-4,0 0-2,0 0 1,0 0-1,0 0 1,0 0-1,0 0-8,0 0 12,0 0-9,0 0-1,0 0 1,0 0 0,0 0-3,0 0 1,0 0-1,0 0 0,0 0 0,0 0-2,0 0-2,0 0 0,0 0-14,0 0-15,0 0-27,0 0-20,0 0-17,0 0-20,0 0 2,0 0-6,0 0-5,0 0-6,-13 11-3,13-11-6,0 0-2,0 0-3,0 0-12,0 0-90,-2 11-263,2-11 118</inkml:trace>
          <inkml:trace contextRef="#ctx0" brushRef="#br0" timeOffset="2175.9509">20842 7081 46,'0'0'171,"0"0"-8,0 0-14,-7-16-17,7 16-9,0 0-12,-8-8-9,8 8-9,-14-5-8,14 5 0,-24 0-5,7 1-3,-2 6-5,0-2-4,-3 2 0,0 6-4,-9-1 1,9 4-9,0-1-9,3 0 1,5-1-5,2 5 3,-6 2 3,4 3-4,7 0-2,2-4-4,2 7-5,3-6 3,0-1-3,3 3-2,2-6-2,9 3-1,-4-4-8,5 0 0,13 0-3,1-1 0,3-6-24,-1-2-23,5-6-16,1-1-25,-2-1-25,12-14-18,-14 8-40,13-7-23,-17 5-118,2-9-317,-6 0 142</inkml:trace>
          <inkml:trace contextRef="#ctx0" brushRef="#br0" timeOffset="3956.7587">21124 7538 150,'0'0'198,"0"0"-12,7-10-14,-7 10-12,0 0-16,0 0-11,15-1-7,-15 1-10,0 0-11,0 0-6,0 0-6,26 10-4,-26-10-12,5 8-7,-5-8-5,7 8-7,-2 0-4,-5-8 0,0 13-10,0-13-2,0 17 0,0-17-1,-5 20-6,-4-7-4,-5 2-1,2-5-4,-10 10-11,3-7-18,-3 1-21,0 2-28,-4 0-25,11-3-24,-4-4-8,2 2-27,9 0-19,-6-7-145,14-4-325,-12 9 144</inkml:trace>
          <inkml:trace contextRef="#ctx0" brushRef="#br0" timeOffset="2499.7662">20909 6309 40,'0'0'274,"0"-19"-6,0 19-7,0-11-20,0 11-22,0 0-19,3-13-12,-3 13-21,0 0-17,3-13-13,-3 13-15,0 0-7,0 0-15,0 0-15,0 0-6,0 0-3,0 0-15,0 0-1,0 0-9,0 0-6,12 33 0,-8-24-5,-1 6-4,2 2 1,-3 1 3,3 0-6,-1 1-4,-1 7-2,0-8 0,-3 10-5,0-8-1,6 7-2,-8 1-6,-2 0 2,1 0-1,0 0-7,-1 0-24,-1 0-36,3-3-25,-3 2-43,5-1-28,-3-6-34,3-3-30,3-3-216,1 0-464,4 3 205</inkml:trace>
          <inkml:trace contextRef="#ctx0" brushRef="#br0" timeOffset="1666.2439">21394 7922 121,'0'0'135,"0"0"6,0 0-9,0 0 0,0 0 9,0 0-4,0 0 1,0 0 6,0 0-3,0 0-4,0 0-4,14-30-7,-14 30-1,0 0-13,0 0-7,0 0-11,0 0-6,0 0-13,0 0-8,3-8-5,-3 8-6,0 0-5,0 0-8,0 0-6,0 0 4,0 0-10,0 0-7,0 0-3,0 0 1,0 0-1,0 0-5,0 0-2,16 25 1,-13-17-2,6 3-1,-6 0 2,7 3-5,-4 1-1,4 4 1,-3 2-1,-2-5 3,5 9-5,-1-6-1,-3-1 1,5 0-1,-3 2 1,-1-4-1,-4 3-2,3-5 3,0 1 1,1-2-1,-3-1-5,4-4 3,-1 3-2,-7-11 0,7 12 0,-4-4-1,-3-8 0,5 12 7,-5-12-3,0 0-1,7 12 1,-7-12 3,0 0-4,0 0 5,0 0-6,0 0 3,0 0-5,0 0-7,0 0-2,0 0-4,0 0 1,0-36 0,0 36-6,-3-32-3,-1 16-1,4-4 4,-3 1 1,-2-9 1,-5 3 3,1 8-1,2-2-2,0-1 3,-5 0 6,2 4-6,2-4 2,1 8 4,-3-4 4,4 6-3,0 2 1,-1-4 2,7 12-3,-9-16 4,6 9 4,3 7 0,-7-13 9,7 13-2,0 0 1,-7-10-1,7 10 2,0 0-1,0 0-2,-5-12 0,5 12-4,0 0-1,0 0 2,0 0 1,0 0 0,0 0 10,0 0-1,0 0 6,12 37 1,-9-26 7,-3 5-1,7 1 0,2 2-2,-2 7 4,3 0 6,-5 1-12,9 2 0,-11 2 4,9-3-10,-3-3 1,1 7-8,-3-1 10,1-2-19,-4 3-19,2-8-33,-2 8-36,-4-14-31,5 2-33,-2 0-35,-3-3-32,0 0-208,0-6-460,0-11 204</inkml:trace>
          <inkml:trace contextRef="#ctx0" brushRef="#br0" timeOffset="4451.0003">21249 7402 158,'0'0'171,"0"0"-15,4-9-21,-4 9-4,0 0-11,0 0-11,0 0-8,0 0 0,0 0-10,15-5-4,-15 5-5,0 0-9,7-7-8,-7 7-4,15-7-7,-15 7-2,14-9-10,-6 5-5,-8 4-4,16-8-1,-9 1 0,3 1-6,-5-2-4,-5 8-3,14-15 2,-6 6-8,-4 1 0,-4 8 2,6-20-3,1 10-1,-2-2 0,-1-4-2,-1 9-2,-3 7 6,4-23-8,-4 13-5,0 10 3,0 0-1,-4-23 2,-3 15-6,7 8 4,-12-12-3,12 12-3,-10-10 4,10 10 4,-22-6-4,13 6-3,9 0 1,-25 0 2,9 5 1,6-2 2,-9 3 1,4 0 2,5 0-1,-6 4 0,4 2-1,-1 2 7,4 5 6,2-2 7,-2 0-6,4 3 2,-2 7 1,7-3-4,0-4 1,4 5-2,-1-3 2,2-2-4,1-2 0,4 1 4,6-3-7,-1-5-20,0 2-29,8-2-26,6-3-39,3-8-33,6-4-50,-8-3-123,11-9-335,4 0 148</inkml:trace>
          <inkml:trace contextRef="#ctx0" brushRef="#br0" timeOffset="4830.1455">21584 6344 268,'0'0'252,"-5"-15"-9,5 15-20,0 0-18,-7-11-22,7 11-15,0 0-19,0 0-15,0 0-12,0 0-13,0 0-12,0 0-9,0 0-6,0 0 1,-22 25-10,18-11-7,1 1-5,-2 5-9,1 1-3,1 4-3,-4 0-6,2 3-1,2 3-6,3 1-1,0-3-42,3 5-32,2 6-52,2-8-48,0-2-60,1 0-200,-1-2-434,5 4 192</inkml:trace>
        </inkml:traceGroup>
        <inkml:traceGroup>
          <inkml:annotationXML>
            <emma:emma xmlns:emma="http://www.w3.org/2003/04/emma" version="1.0">
              <emma:interpretation id="{D11396F2-2D63-40DA-85F0-D77FFAAA3A14}" emma:medium="tactile" emma:mode="ink">
                <msink:context xmlns:msink="http://schemas.microsoft.com/ink/2010/main" type="inkWord" rotatedBoundingBox="25319,11731 25606,12326 25259,12494 24971,11899"/>
              </emma:interpretation>
              <emma:one-of disjunction-type="recognition" id="oneOf1">
                <emma:interpretation id="interp5" emma:lang="en-IN" emma:confidence="0">
                  <emma:literal>is</emma:literal>
                </emma:interpretation>
                <emma:interpretation id="interp6" emma:lang="en-IN" emma:confidence="0">
                  <emma:literal>us</emma:literal>
                </emma:interpretation>
                <emma:interpretation id="interp7" emma:lang="en-IN" emma:confidence="0">
                  <emma:literal>s</emma:literal>
                </emma:interpretation>
                <emma:interpretation id="interp8" emma:lang="en-IN" emma:confidence="0">
                  <emma:literal>as</emma:literal>
                </emma:interpretation>
                <emma:interpretation id="interp9" emma:lang="en-IN" emma:confidence="0">
                  <emma:literal>Is</emma:literal>
                </emma:interpretation>
              </emma:one-of>
            </emma:emma>
          </inkml:annotationXML>
          <inkml:trace contextRef="#ctx0" brushRef="#br0" timeOffset="11384.3612">23011 10839 98,'0'0'239,"0"0"-5,-7-8-8,7 8-15,0 0-16,0 0-16,-7-9-10,7 9-17,0 0-9,0 0-16,-5-9-13,5 9-11,0 0-9,0 0-12,0 0-9,0 0-7,0 0-6,0 0-7,0 0-3,0 0-5,0 0-3,-7 36-6,4-28-3,3-8-4,-4 21-2,1-10-2,1 2 0,-1 2-3,-1-6-3,4 3 0,0-12-3,-3 22-4,-1-11 1,4-11-3,0 17 3,0-17-1,7 17-1,2-13-1,-2 3-3,-7-7 1,17 6 1,-5-6-4,0 2 1,-12-2 2,22-3-2,-8-4 0,-6 1 0,6-1 4,-6 4 7,-8 3 10,14-13-1,-9 6 1,2 0-1,-7 7 2,12-18 4,-9 10 5,-3 8 5,10-15-1,-6 10 4,-4 5 6,8-12-8,-8 12 10,7-11-3,-7 11-3,0 0 1,9-8 0,-9 8 5,0 0-8,7-9-2,-7 9-5,0 0 0,0 0-7,0 0 11,0 0-12,0 0-1,0 0-4,6 22 3,-6-22-5,-3 25 0,-4-5-9,7 1 8,-5 4-4,-2-1 4,4 3-10,-4 1 0,-2-3-1,3 3-1,1 3 6,1 1 1,-3-4-11,0 0-1,7 0 6,0 0 5,-3 2-14,3-3 0,0-8-2,3 1 4,-3-3 1,0-1-2,0-4-9,0-12-5,0 22-1,-3-14 6,3-8-1,-3 13-10,3-13-10,-9 8-2,9-8 0,-19-1-7,19 1-9,-18-2-3,18 2-9,-14-12-5,2 6-9,5-9-8,0 2-23,2-7-9,2 2-23,3-11-28,3 1-34,2-13-27,-1 11-50,-4-3-188,3 4-497,0-1 221</inkml:trace>
        </inkml:traceGroup>
      </inkml:traceGroup>
    </inkml:traceGroup>
  </inkml:traceGroup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3:34.4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C80E6B4-C949-4C11-859C-4B865689BEBA}" emma:medium="tactile" emma:mode="ink">
          <msink:context xmlns:msink="http://schemas.microsoft.com/ink/2010/main" type="inkDrawing" rotatedBoundingBox="17894,14555 18526,11470 18628,11492 17997,14577" semanticType="callout" shapeName="Other">
            <msink:sourceLink direction="with" ref="{084CCD32-C114-405B-BC57-F8C5BA3C5A92}"/>
            <msink:sourceLink direction="with" ref="{CD5EF0BD-02ED-443F-9B18-CA38823A2F37}"/>
          </msink:context>
        </emma:interpretation>
      </emma:emma>
    </inkml:annotationXML>
    <inkml:trace contextRef="#ctx0" brushRef="#br0">16 3106 45,'0'0'113,"0"0"-7,-7-13-14,7 13-1,0 0-6,0 0-10,0 0-11,-3-8 5,3 8-7,0 0 3,0 0-2,0 0 6,-6-12-9,6 12-2,0 0-7,0 0-10,0 0-3,-3-15 6,3 15-5,0 0-7,0 0 5,-3-11-7,3 11 2,0 0 2,0 0-5,0 0 2,0 0-3,0 0 4,0 0-3,0 0-2,0 0 7,5-17-2,-5 17-3,0 0 1,0 0-2,0 0-5,1-14-4,-1 14 10,0 0-10,0 0-1,4-14 0,-4 14 0,0 0-2,0 0-7,0-17 4,0 17-1,0 0-5,2-12 5,-2 12-5,0 0 7,6-11-7,-6 11-4,7-9 5,-7 9 8,0 0-1,4-17 1,-4 17 0,0 0 4,5-11 0,-5 11 5,0 0-5,1-17 1,-1 17 1,2-10 0,-2 10-1,4-12-1,-4 12 1,0 0-5,1-14 4,-1 14-6,0 0 3,-1-20 0,1 20-1,0 0-4,1-10 6,-1 10-7,0 0-1,2-18-1,-2 18 4,0-15-2,0 15 0,5-12-2,-5 12 1,-2-16-2,2 16 4,0-17-3,0 17 5,0-14 2,0 14-2,2-14-1,-2 14 2,4-14 5,-1 5-3,-3 9-4,2-17 2,-2 17-4,0-15-2,0 15 2,1-16 2,3 4-4,-4 12-3,3-15 2,-1 7 7,-2 8-4,0-17 0,0 17-5,3-11-2,-3 11 3,7-15 3,-7 15-3,0-17 0,0 17-3,0 0 4,5-13 0,-5 13-4,5-11-1,-5 11 2,7-12-5,-7 12 3,0 0-2,2-13 4,-2 13-3,0 0 1,0-23 0,0 23 0,5-12-1,-5 12 4,2-13-5,-2 13 2,1-12-1,-1 12 0,6-15-3,-6 15 3,5-15-2,-5 15 0,0-14-3,0 14 7,0 0-5,0-22-2,0 22 5,0-12 1,0 12-1,1-13-1,-1 13-2,0 0 5,2-16-3,-2 16 9,0 0-9,-2-16 4,2 16 1,0 0 2,-1-19-5,1 19 3,-4-10 2,4 10 0,0 0 1,-3-19 0,3 19-3,0 0 2,2-21-3,-2 21 1,0-11-1,0 11 0,0-16-2,0 16 0,1-16 3,-1 16 0,5-15 1,-5 15 1,2-17-3,3 9-2,-5 8 2,0 0 1,0-23-3,0 23 2,2-13-2,-2 13 8,2-15-6,-2 15 2,3-15-3,-3 15 1,4-14 0,-4 14-1,5-16-1,-5 16-2,3-16 1,0 6 2,-3 10 0,2-13 2,-2 13-3,7-15 1,-5 6-2,-2 9 3,5-19 4,-5 19 5,3-14 2,-3 14-3,7-12-7,-7 12 0,5-17 1,-3 9-1,-2 8 2,5-15-1,-5 15-4,3-19 1,-3 19 0,6-14 1,-5 5-1,-1 9-5,7-18 4,-5 11-1,-2 7-2,7-14 3,-7 14 0,1-14-3,-1 14 3,9-13 1,-9 13 0,3-15-4,-3 15 6,4-10-3,-4 10-2,5-11-1,-5 11-1,3-13 4,-3 13-3,0-17 1,0 17 0,5-13 5,-5 13-6,6-12 2,-6 12-1,1-17-1,-1 17 1,7-12 3,-7 12-1,3-12 1,-3 12-2,4-13-2,-4 13 0,7-12 0,-7 12 3,3-10 0,-3 10 3,0-13 0,0 13-2,0 0-3,5-15 1,-5 15 4,4-12-2,-4 12 1,0 0 0,0-13 2,0 13-2,0 0-1,5-15-6,-5 15 5,0 0 1,0-16-2,0 16 1,3-12 2,-3 12-1,0-12-2,0 12 1,5-13 0,-5 13-7,0 0 10,5-15-6,-5 15 0,2-13 2,-2 13-4,4-13 2,-4 13 3,5-15 0,-5 15 2,5-15-5,-5 15 10,3-13-7,-3 13-1,0-19 1,0 19 2,5-14-2,-5 14-1,2-14 0,-2 14-2,5-16 3,-5 16 0,4-13-2,-4 13 0,3-11 4,-3 11-1,3-16-4,-3 16 1,2-13-1,-2 13 5,4-18-2,-1 11-2,-3 7 1,0 0-1,5-22 0,-5 13 2,0 9-2,2-19 0,-2 19-5,2-17 7,-2 17-3,5-17 3,-5 17-3,5-17 1,-5 6-4,0 11 5,3-18-2,2 7-3,-5 11 2,2-13 1,-2 13-1,5-12 3,-5 12-2,2-12 1,-2 12 1,5-14 1,-5 14-5,0 0 2,3-14 0,-3 14 0,0 0-1,2-12 0,-2 12 5,0 0 2,7-15-4,-7 15 2,3-12-4,-3 12 2,0 0 3,9-11 5,-9 11 3,0-12-4,0 12-1,3-11 0,-3 11 4,0 0 4,7-19-5,-7 19 4,5-12-10,-5 12 4,2-12-1,-2 12 1,2-16-9,-2 16 14,7-9-9,-7 9 1,1-12-3,-1 12 3,4-15-3,-4 15-1,3-13 5,-3 13-3,3-15 7,-3 15-8,2-12-2,-2 12-1,4-12 4,-4 12 3,3-14-4,-3 14-3,3-17 0,-3 17 5,4-17-2,-2 9-2,-2 8 1,5-19 1,-5 19 2,3-21-4,-1 12 1,-2 9-2,3-18 1,-1 8-3,-2 10 3,0-20 0,5 10 0,-5 10 3,0-17-3,0 17 3,0-16-1,0 16-8,-3-15 7,3 15 4,3-13-3,-3 13 0,0-15 0,0 15 1,2-12 3,-2 12-4,0 0-3,0-21 7,0 21-2,0-12-4,0 12 0,1-13 1,-1 13 6,0-15-1,0 15-2,6-15 3,-6 15-4,3-13 14,-3 0-12,0 13 0,5-18-1,-5 18-8,0-13 10,0 13 3,4-19-3,-1 11 2,-3 8 2,0-13 2,0 13-4,2-19 6,-2 19-7,1-17 0,-1 17 1,5-19-4,-5 19 3,0-16-5,0 16 6,2-20-3,0 8 3,1 2-7,-3 10 0,2-22-1,3 13 7,-5 9-5,2-20 2,-2 20 3,2-15-3,-2 15-3,3-18 6,-1 10-7,-2 8 7,0-19 0,0 19-3,7-11 2,-7 11-5,0-17-1,0 17 1,1-11-2,-1 11 2,5-13 4,-5 13-3,2-12 0,-2 12-1,0 0-2,3-14 4,-3 14 0,0 0 0,6-17-1,-6 17 2,5-14 4,-4 3-5,-1 11-7,4-15 2,-1 5 0,-3 10 0,0-14 5,0 14-7,4-14 7,-4 14-2,0 0-1,-2-15-5,2 15 4,0 0-1,2-12 6,-2 12-6,0 0 10,0 0-23,5-13-9,-5 13-16,0 0-20,0 0-29,0 0-24,0 0-37,-12-14-42,12 14-46,-9-8-47,9 8-217,-17-12-542,17 12 240</inkml:trace>
  </inkml:traceGroup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3:02.84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BCB3E37-BEE5-4BD4-89F2-D5A12C9D33CA}" emma:medium="tactile" emma:mode="ink">
          <msink:context xmlns:msink="http://schemas.microsoft.com/ink/2010/main" type="writingRegion" rotatedBoundingBox="11658,13379 13518,16497 12310,17218 10449,14101"/>
        </emma:interpretation>
      </emma:emma>
    </inkml:annotationXML>
    <inkml:traceGroup>
      <inkml:annotationXML>
        <emma:emma xmlns:emma="http://www.w3.org/2003/04/emma" version="1.0">
          <emma:interpretation id="{00D509B9-9D88-46B2-B3A0-FE5F8A18CA12}" emma:medium="tactile" emma:mode="ink">
            <msink:context xmlns:msink="http://schemas.microsoft.com/ink/2010/main" type="paragraph" rotatedBoundingBox="11658,13379 13518,16497 12310,17218 10449,14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7BDC8B-CFE9-4D1E-B8F2-0B09420DD99D}" emma:medium="tactile" emma:mode="ink">
              <msink:context xmlns:msink="http://schemas.microsoft.com/ink/2010/main" type="line" rotatedBoundingBox="11658,13379 13518,16497 12310,17218 10449,14101"/>
            </emma:interpretation>
          </emma:emma>
        </inkml:annotationXML>
        <inkml:traceGroup>
          <inkml:annotationXML>
            <emma:emma xmlns:emma="http://www.w3.org/2003/04/emma" version="1.0">
              <emma:interpretation id="{8F2B4B62-9866-46A4-9230-8567DBC647DA}" emma:medium="tactile" emma:mode="ink">
                <msink:context xmlns:msink="http://schemas.microsoft.com/ink/2010/main" type="inkWord" rotatedBoundingBox="11658,13379 12160,14221 10952,14942 10449,14101"/>
              </emma:interpretation>
              <emma:one-of disjunction-type="recognition" id="oneOf0">
                <emma:interpretation id="interp0" emma:lang="en-IN" emma:confidence="0">
                  <emma:literal>is*</emma:literal>
                </emma:interpretation>
                <emma:interpretation id="interp1" emma:lang="en-IN" emma:confidence="0">
                  <emma:literal>as*</emma:literal>
                </emma:interpretation>
                <emma:interpretation id="interp2" emma:lang="en-IN" emma:confidence="0">
                  <emma:literal>was*</emma:literal>
                </emma:interpretation>
                <emma:interpretation id="interp3" emma:lang="en-IN" emma:confidence="0">
                  <emma:literal>of*</emma:literal>
                </emma:interpretation>
                <emma:interpretation id="interp4" emma:lang="en-IN" emma:confidence="0">
                  <emma:literal>vis*</emma:literal>
                </emma:interpretation>
              </emma:one-of>
            </emma:emma>
          </inkml:annotationXML>
          <inkml:trace contextRef="#ctx0" brushRef="#br0">279 2388 11,'0'0'92,"0"0"-7,0 0-6,0 0-2,0 0-17,0 0 14,0 0-14,0 0 4,0 0-7,0 0 2,0 0-6,0 0-7,0 0 1,0 0-5,0 0-7,0 0 1,0 0-8,0 0-3,0 0-2,0 0-2,0 0-1,0 0-11,0 0 6,0 0 2,0 0-9,0 0-3,0 0-7,0 0-13,0 0-23,0 0-11,0 0-23,0 0-90,0 0-176,0 0 78</inkml:trace>
          <inkml:trace contextRef="#ctx0" brushRef="#br0" timeOffset="8916.0538">436 2317 94,'0'0'85,"0"0"2,0 0-11,22 14-6,-22-14-1,9 14-4,-2-8-2,-1 2-15,-6-8-1,11 15-3,-6-7-3,-2 3 0,2-2-14,-5-9 9,4 20-2,-4-20-2,3 12-2,-3-12 5,0 16-7,0-16 4,-5 11-4,5-11-2,-9 12-7,9-12 8,-5 12-11,5-12 11,-7 5-10,7-5 6,0 0 0,-11 10-1,11-10-3,0 0-2,0 0-2,0 0-4,0 0 11,-28-13-12,28 13-3,-10-14 6,3 8-1,7 6 0,-14-15 1,8 5 1,-1 4-4,7 6 6,-9-14-2,9 14 0,-3-18 3,3 18-4,2-15-7,-2 15 2,8-11 2,-3-1 1,5 5 2,4 1-11,3-6 6,-3 11 4,1-1-1,2-3 1,-3 3 0,-14 2 3,29 2-2,-15-2 9,-14 0-7,20 5 1,-10-3 2,-1 4 6,-2 2 0,0 3-1,-4-2 2,2 3 1,-3-2-7,-2-10 6,-5 26-3,3-16 1,-5 3 2,4 3-8,-1-5 0,-4-1 2,1-2-4,-2 4-1,-1-1-1,-2-1 2,0 0-1,-1-6-3,-3 2-5,1-3 0,1 1 4,-3-1-3,-2-3-2,2-2-1,0 1-2,2-6 1,1 2 3,1 0-9,2-2 6,-8-4-2,8 2-2,-3-4 1,5 4-2,3-2-2,-1-3 5,2 5-6,3-5 5,0 0-4,2 14 1,4-20-1,1 7 3,2 2 2,1-5-3,1 0-1,-3 8 3,3 0-4,3 3 3,-2-3-3,2 2 4,0 0 1,-3 3-5,4-2 9,-13 5-7,19-4-2,-19 4 7,17 2 0,-17-2-3,19 7 2,-12-4-2,5 5 14,-4 0-5,-3 2-1,-1-1-3,-4-9 1,7 25-2,-7-11 4,0-14 8,-2 22 4,-5-10-3,-1 5-4,-1-3 5,-1-1-4,1-3-3,-1 3 1,-2-4 0,3-1 0,3 0-2,-3-3-3,9-5 4,-17 8-2,8-1 1,9-7 0,-15 5-1,15-5-2,0 0 0,-27-9-2,17 3-2,10 6 3,-19-10-3,10-2 1,1 1 2,-1-4-5,2 6 5,0-5-6,4 2 1,3-3-3,0 15 8,0-23-4,3 15-4,-1-5 0,5 2 2,-7 11-2,9-21 1,-3 14-1,3-2 0,1 1-4,0 4 4,-1-3-1,3 4-3,-12 3 4,17-5-1,-8 2-1,-9 3-1,0 0 1,22 10 4,-15-5-1,-1 2-1,-6-7-2,9 16 8,-4-4-2,-2 1 0,-1-5-4,3 4 4,-3 3 1,-2-4-1,0-11-1,-2 25-1,1-13 2,1-12 5,-6 20 0,5-9-1,-1-1 0,2-10 3,-12 15 0,5-10-1,-1 0 3,8-5 0,-16 6-1,8-2-2,8-4 4,0 0-2,-22 1-1,22-1 4,-16-8-4,8 4 0,8 4-2,-12-13 2,8 4-3,4 9 2,-12-25-3,9 15 1,0-2-6,3 12 4,-2-20-1,2 9 1,0 11-1,7-20-2,-6 12 1,5-4-1,-6 12-1,3-15 3,-3 15-4,10-17-2,-3 13 2,-7 4-1,10-13-1,-10 13 3,10-4-3,-10 4 0,19 2-5,-19-2 7,12 10-3,0-4 5,-5 3-1,0 2 2,1-1 4,3 3 1,-5-1 0,3-2 3,0 3-1,-4-5 0,0 9 1,-2-7-1,-3-10-3,2 18 7,-2-7-3,0-11 3,0 17-1,0-17 1,-9 17-1,9-17 3,-6 11-4,0-4 2,6-7-1,-15 8-5,5-4 2,10-4-3,-17 6 2,8-4 0,9-2 0,0 0 2,0 0-2,-27-8-1,22 1-1,5 7-1,-7-13 0,7 13 0,-7-17-2,5 6 0,2 11-3,-3-19 1,3 6 1,0 13-2,5-25 3,-3 17-3,-2 8 0,7-22 2,-2 14-5,-5 8 0,8-13 1,-8 13 1,11-13-1,-5 10 2,-6 3-5,11-4 5,-11 4-3,20-3-1,-20 3 0,0 0 2,24 4-1,-15 0 2,-3 3-5,-6-7 6,12 8-3,-3-1-1,-2 1 3,0 0 1,-7-8 0,8 13 1,-6-4-1,-2-9 1,1 16 0,-1-16 1,-1 15-2,1-15 1,0 0 0,-7 15 0,7-15 4,-7 8-4,7-8 2,-8 5 8,8-5-13,-9 5 4,9-5-2,0 0 3,0 0 0,-10 10-2,10-10 1,0 0 5,0 0-6,0 0 2,-16 0 1,16 0 0,0 0-4,0 0 7,0 0-9,0 0 0,-12-15 0,12 15 0,0 0-2,-1-15 4,1 15-5,0 0 4,0 0-4,-7-9 1,7 9-1,0 0 0,0 0 0,0 0 1,0 0-3,-5-16 0,5 16 1,0 0 3,0 0-1,0 0-1,0 0-2,0 0 0,0 0 5,0 0-4,0 0 4,0 0-1,0 0-2,0 0 1,0 0 3,0 0-3,0 0 3,0 0-1,0 0-1,0 0 3,0 0-3,0 0 0,0 0 5,0 0-5,0 0 2,0 0 2,0 0-3,0 0 5,0 0-4,0 0 2,0 0-1,0 0-2,0 0 5,0 0 0,0 0 0,0 0 1,0 0-4,0 0 1,0 0-1,0 0 4,0 0-2,0 0-1,0 0 0,0-13-2,0 13 0,0 0 3,0 0-1,0 0 4,0 0-3,0 0-1,0 0 0,0 0 1,0 0 2,0 0-3,0 0-1,0 0 2,0 0-1,0 0 0,0 0-2,0 0 0,0 0 1,0 0 3,0 0-3,0 0 0,0 0-1,0 0 2,0 0-1,0 0 2,0 0-2,0 0-1,0 0 1,0 0 1,0 0-3,0 0 4,0 0-3,0 0 3,0 0-4,0 0 6,0 0-7,0 0 4,0 0-4,0 0 5,0 0-4,0 0 4,0 0 0,0 0-2,0 0 1,0 0 0,0 0 2,0 0 0,0 0-6,0 0 8,0 0-6,0 0 3,0 0-4,0 0 2,0 0-2,0 0 1,0 0 2,0 0-1,0 0-16,0 0-15,0 0-25,0 0-27,0 0-50,0 0-37,0 0-61,0 0-127,-17-3-389,17 3 172</inkml:trace>
          <inkml:trace contextRef="#ctx0" brushRef="#br0" timeOffset="14086.0935">433 2249 68,'0'0'109,"0"0"-16,0 0-9,0 0-11,0 0 8,0 0-9,0 0-15,0 0 19,0 0 10,0 0-15,0 0-4,-2-12 1,2 12 2,0 0 1,0 0-3,0 0 7,0 0-4,0 0-1,-16-5-4,16 5-3,0 0 2,-10-3-6,10 3-4,0 0-3,0 0-1,0 0-8,0 0 0,-13-5-7,13 5 2,0 0-3,0 0-2,0 0 2,0 0-5,0 0 6,-14-9-7,14 9-4,0 0-3,0 0 1,0 0-3,-9-5-1,9 5 0,0 0-3,0 0 3,0 0-2,-8-9 2,8 9 0,0 0 6,0 0-4,0 0-3,0-19 1,0 19 2,0 0-2,-5-13 3,5 13 3,0 0-4,0 0-1,-2-13-4,2 13-3,0 0 0,0 0-2,0-18 2,0 18-2,0 0-2,0 0 2,0 0 0,0 0 1,-5-17-1,5 17-3,0 0-5,0 0 3,0 0 3,0 0-3,-2-11 1,2 11 0,0 0 3,-3-12-1,3 12 0,0 0-2,0 0 2,0 0-3,0 0 4,0 0-2,0 0-4,-5-12 3,5 12 0,0 0-6,0 0 6,0 0-3,0 0 0,0 0-1,0 0 1,0 0-3,0 0 1,0 0-6,0 0-14,0 0-14,0 0-23,0 0-30,0 0-34,0 0-26,0 0-23,0 0-38,0 0-142,0 0-376,0 0 166</inkml:trace>
          <inkml:trace contextRef="#ctx0" brushRef="#br0" timeOffset="-27837.9305">318 2285 19,'0'0'45,"0"0"0,0 0-8,0 0 1,0 0-7,0 0-4,0 0-3,0 0-3,0 0-8,0 0 3,0 0-2,0 0-5,0 0 1,0 0 10,0 0-8,0 0-5,0 0 2,0 0 2,0 0-4,0 0-3,0 0 7,0 0 3,0 0-10,0 0 3,0 0-1,0 0 1,0 0 2,0 0-10,0 0 2,0 0 6,0 0 0,0 0 0,0 0-3,0 0 6,0 0 1,0 0-1,0 0-3,0 0 10,0 0-11,-5 30 9,5-30-2,0 0 4,0 0 2,0 0-21,0 0 10,0 0 12,0 0-9,0 0 2,0 0-3,-7 11 0,7-11 1,0 0-1,0 0 4,0 0 0,0 0-5,0 0-4,0 0 0,0 0 1,-3 12 5,3-12 6,0 0-8,0 0-1,0 0 3,0 0-6,0 0 6,0 0-10,0 0 8,0 0 5,0 0-5,-7 8-1,7-8-3,0 0 4,0 0 2,0 0 5,0 0 3,0 0-4,0 0 8,0 0-3,0 0-2,0 0-1,0 0 7,0 0-3,0 0-8,0 0 2,0 0 11,0 0-18,0 0 6,0 0 0,0 0-1,0 0-6,0 0-1,0 0-2,0 0-1,0 0 0,0 0 2,0 0 5,0 0-11,0 0 5,0 0-6,0 0 1,0 0-14,0 0 13,0 0 1,0 0 2,0 0 3,0 0 2,0 0-7,0 0 10,0 0-5,7 16-3,-7-16 0,0 0 3,0 0-3,0 0-6,0 0 2,0 0 8,3 17-4,-3-17-1,0 0 14,0 0-12,-5 14 4,5-14-13,0 0 15,-2 11-6,2-11 6,0 0-24,-12 6 22,12-6-4,0 0 5,0 0-1,-6 12-8,6-12 17,0 0 1,0 0-4,0 0 7,0 0 5,-9 7 0,9-7-20,0 0 15,0 0 3,0 0-4,0 0-6,0 0 6,-17-23-11,17 23 2,-9-12-8,9 12 7,0-13-5,0 13 11,0 0-12,0-22-1,0 22 5,2-18-16,-2 18 13,12-8 0,-12 8-4,9-10 3,-1 4-2,-8 6 6,9-7-1,-9 7-5,13-5 6,-13 5 0,0 0 4,0 0 0,23 6-5,-23-6 3,11 7 10,-11-7-6,11 13 3,-8-6-1,-3-7-3,12 16 5,-10-5-6,-2-11-2,3 16 4,1-8-2,-3 5 4,-1-13-3,-1 20-2,1-20 2,-4 22 2,4-22-1,-1 14 4,1-14-3,-9 15 1,7-8-5,2-7 1,0 0 0,-13 9 1,13-9 0,-9 11-2,9-11 5,-12 5-6,12-5-3,0 0 3,-17-3-4,17 3 3,0 0 1,-15-12-5,15 12 0,-9-8 0,9 8-1,-8-12 0,8 12 1,-4-12-2,4 12 2,0 0-6,0-17 11,0 17-8,5-17-4,-5 17 3,7-11 0,-7 11 5,9-11-3,-9 11 0,10-8-4,-10 8-2,10-6 1,-10 6 4,0 0 2,0 0-4,22 1-1,-22-1 4,0 0 3,0 0-14,17 7 8,-17-7 5,4 10-12,-4-10 11,5 15 7,-5-15-11,5 13 8,-5-13 1,-5 16-1,5-16-2,-2 15 1,2-15 3,-5 19 0,-2-14-2,7-5 2,-8 13 3,8-13-4,-7 11 3,7-11 1,0 0 1,-7 10 3,7-10-4,-10 7 7,10-7-6,0 0-2,0 0 4,0 0 1,0 0 0,-24-17-4,24 17 1,-5-8-4,5 8 0,-7-20 0,5 12-2,2 8 0,2-27-2,1 14 0,-3 13-1,4-21 11,-2 9-6,1 2 4,4 2-4,-7 8 3,8-13-8,-8 13 8,9-14-3,-9 14-1,8-8 1,-8 8-1,9-11-5,-9 11 0,0 0 0,0 0-3,15 0 1,-15 0 2,0 0-1,0 0 4,9 19-2,-9-19-1,7 9 1,-7-9 0,0 0-2,-2 20-2,2-20 7,-2 14-2,2-14-4,-5 12 3,5-12 1,-7 10 0,7-10-1,0 0 1,-7 12 1,7-12 1,-8 6-2,8-6-5,0 0-2,0 0-7,0 0-5,0 0-10,-26-10-17,26 10-13,-12-6-23,12 6-20,0 0-12,-8-13-31,8 13-23,-10-12-111,10 12-297,-6-12 131</inkml:trace>
          <inkml:trace contextRef="#ctx0" brushRef="#br0" timeOffset="-27367.9478">330 2396 15,'0'0'83,"0"0"0,0 0-5,0 0-7,0 0 8,0 0-7,0 0-11,0 0 9,0 0-9,0 0-3,0 0-6,0 0 6,0 0-9,0 0-9,0 0-5,0 0 0,0 0-20,0 0 8,0 0 5,0 0-6,0 0 2,0 0-7,0 0 11,0 0-13,0 0 1,0 0-6,0 0 2,0 0 2,0 0-18,22-27-28,-22 27-11,11-15-33,-3 7-28,-3 0-58,4-7-174,-1 2 78</inkml:trace>
          <inkml:trace contextRef="#ctx0" brushRef="#br0" timeOffset="-26935.943">356 2413 67,'0'0'90,"0"0"-15,0 0-7,0 0-2,0 0-8,0 0-7,0 0-5,0 0-4,0 0-3,0 0-5,0 0 3,0 0-7,0 0-19,0 0 16,-11-25-2,11 25-7,0 0-10,0 0 8,0 0-15,2-19-6,-2 19-5,0 0-21,0 0-26,9-16-61,-9 16-127,3-12 55</inkml:trace>
          <inkml:trace contextRef="#ctx0" brushRef="#br0" timeOffset="-9130.1991">-461 2173 95,'-5'-11'143,"5"11"-1,-7-8-9,7 8-14,-6-9-5,6 9-10,-11-7 2,11 7-12,0 0 0,-15-12-11,15 12-9,-12-1 1,12 1-5,-17-4 1,17 4-7,-22-3-9,22 3-1,-23 0 1,12 0-3,-10 1 0,1 1-3,1 2-3,-3 2 0,-1 1-2,1-3-3,-3 8 1,-3 3-3,13-2-2,-2 1-5,-5 4 3,1 2-1,4 0-3,-4 3-3,6-2 5,3 4-6,0-8-3,2 8 3,0-1-2,5-4-5,1 0 5,1-4-6,-1 1-2,8 1 0,-4-3 3,1-4-1,8 1 7,-2-4 5,1 1 4,4-3 1,4-1 1,1 0-1,0-5-2,5-1-1,-1-4-1,4-5 1,-4 1-5,-1 0 0,4-6-3,-2-2-1,-6 4-2,8-5 4,-9 5 4,5-11-5,-3 4 5,-3 9 1,-2-9-4,0 5 4,-2-3 2,4 0-5,-4 5 0,-3-1 0,0-1-2,1 0-3,-4 6-1,1 0 12,2-1-12,-7 10-1,8-16 0,-4 8-3,-4 8-2,7-12-2,-7 12-2,0 0-4,0 0-2,3-12-1,-3 12-4,0 0-3,0 0 4,0 0-2,0 0 0,0 0 4,-3 47-3,-3-22-2,5 3 2,-3 1 3,4 5-4,4-5 3,-1 3 1,13 11-4,-1-5 0,7-2-25,9-1-28,5-4-36,1 2-48,4-10-61,9-7-65,-6-3-222,2-3-523,0-9 232</inkml:trace>
        </inkml:traceGroup>
        <inkml:traceGroup>
          <inkml:annotationXML>
            <emma:emma xmlns:emma="http://www.w3.org/2003/04/emma" version="1.0">
              <emma:interpretation id="{21CB4C1D-A5A0-4703-A332-D4B1B97EA437}" emma:medium="tactile" emma:mode="ink">
                <msink:context xmlns:msink="http://schemas.microsoft.com/ink/2010/main" type="inkWord" rotatedBoundingBox="13103,16032 13417,16557 12687,16993 12374,16467"/>
              </emma:interpretation>
              <emma:one-of disjunction-type="recognition" id="oneOf1">
                <emma:interpretation id="interp5" emma:lang="en-IN" emma:confidence="0">
                  <emma:literal>I</emma:literal>
                </emma:interpretation>
                <emma:interpretation id="interp6" emma:lang="en-IN" emma:confidence="0">
                  <emma:literal>t</emma:literal>
                </emma:interpretation>
                <emma:interpretation id="interp7" emma:lang="en-IN" emma:confidence="0">
                  <emma:literal>1</emma:literal>
                </emma:interpretation>
                <emma:interpretation id="interp8" emma:lang="en-IN" emma:confidence="0">
                  <emma:literal>T</emma:literal>
                </emma:interpretation>
                <emma:interpretation id="interp9" emma:lang="en-IN" emma:confidence="0">
                  <emma:literal>0</emma:literal>
                </emma:interpretation>
              </emma:one-of>
            </emma:emma>
          </inkml:annotationXML>
          <inkml:trace contextRef="#ctx0" brushRef="#br0" timeOffset="-1202.4687">1131 4886 244,'-12'-3'268,"12"3"-6,-12-4-18,12 4-19,0 0-24,0 0-24,0 0-13,0 0-18,43-18-15,-16 12-14,7 2-7,12 3-6,2-1-27,9 2-23,-1-9-31,4 5-34,-4 4-42,2-5-45,2 2-38,-4-1-52,-3 4-156,5-5-372,-10 10 165</inkml:trace>
          <inkml:trace contextRef="#ctx0" brushRef="#br0" timeOffset="-1597.9586">1283 4463 8,'0'0'203,"0"0"-6,0 0 2,0 0-6,0 0-5,5 9 3,-5-9 4,0 17-5,-2-2 0,-1 0-13,1 1-7,-1 4-7,-4 5-4,0-1-10,6-4-11,-5 7-5,1-7-8,-2 9-7,2 13-11,-1-9-9,-1-5-5,-2 7-9,1-6-13,1 0-3,0-2-4,0 1-10,0 0 1,0-4-8,4-5-9,-2 1-4,0-3 0,3 3-1,-1-1-21,-2-2-16,5-5-20,-2 0-18,2-12-14,2 21-20,-2-21-18,-2 12-25,2-12-24,0 0-28,0 0-22,0 0-11,0 0-5,37-29 4,-26 17-1,2-7 7,1-9 1,-5 2-109,1-5-330,-3-2 146</inkml:trace>
          <inkml:trace contextRef="#ctx0" brushRef="#br0" timeOffset="-1383.5417">1290 4775 644,'7'-46'-32,"-6"4"21,5 11 19,-1 1 4,-2 2 23,-1-2 10,1 12 0,1-4 11,1 2 6,0 3 8,-2 2 20,4 2 6,0-3 1,3 5 3,-1-1-1,3 0 2,-2 3 4,2-3 3,-4 5 1,10-2 0,-5 2-5,3 0-5,-1 1-8,2-1-6,-2 2-13,4 5-6,-7 0-9,9 0-7,-1 5 1,-3 2-9,0-1-4,-1 0-7,4 3-20,-4 6-28,-6-3-36,2 1-37,1 3-48,-4-4-46,-1 8-194,-2-2-408,-6 2 180</inkml:trace>
        </inkml:traceGroup>
      </inkml:traceGroup>
    </inkml:traceGroup>
  </inkml:traceGroup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2:28.4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3E17349-AEDE-4DCC-B291-B88319D0952C}" emma:medium="tactile" emma:mode="ink">
          <msink:context xmlns:msink="http://schemas.microsoft.com/ink/2010/main" type="writingRegion" rotatedBoundingBox="10545,12147 13606,12147 13606,14448 10545,14448"/>
        </emma:interpretation>
      </emma:emma>
    </inkml:annotationXML>
    <inkml:traceGroup>
      <inkml:annotationXML>
        <emma:emma xmlns:emma="http://www.w3.org/2003/04/emma" version="1.0">
          <emma:interpretation id="{861C97A4-68E4-41EC-9DBC-681814CBB946}" emma:medium="tactile" emma:mode="ink">
            <msink:context xmlns:msink="http://schemas.microsoft.com/ink/2010/main" type="paragraph" rotatedBoundingBox="10545,12147 13606,12147 13606,14448 10545,144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4CEFD4-595C-40F1-B99F-F4C0F8E45FFD}" emma:medium="tactile" emma:mode="ink">
              <msink:context xmlns:msink="http://schemas.microsoft.com/ink/2010/main" type="line" rotatedBoundingBox="10545,12147 13606,12147 13606,14448 10545,14448"/>
            </emma:interpretation>
          </emma:emma>
        </inkml:annotationXML>
        <inkml:traceGroup>
          <inkml:annotationXML>
            <emma:emma xmlns:emma="http://www.w3.org/2003/04/emma" version="1.0">
              <emma:interpretation id="{37614B73-F8F3-48F9-81A7-8A2866BE2EC7}" emma:medium="tactile" emma:mode="ink">
                <msink:context xmlns:msink="http://schemas.microsoft.com/ink/2010/main" type="inkWord" rotatedBoundingBox="10545,13881 11392,13881 11392,14448 10545,14448"/>
              </emma:interpretation>
            </emma:emma>
          </inkml:annotationXML>
          <inkml:trace contextRef="#ctx0" brushRef="#br0">181 101 153,'-15'-9'250,"0"-7"-3,-2 9-7,1-4-15,6 4-12,-5 1-18,1 1-21,-1 1-18,-1-2-15,-3 8-9,-4 2-14,-6 4-11,-2 1-11,-10 9 12,-2 3-10,-5 3-12,4 3-4,-2 1-6,1-4-9,-2 4 0,0 0-14,1 4-5,2-7-3,6-1-2,1 1-6,11-5-8,4 0-9,-5-3-15,1 1-31,2-2-24,4-5-31,4 0-28,1-5-20,3 1-18,2-3-17,10-4 2,-21 0-15,21 0 8,-17-11 14,10 3 17,-1-5 7,3-7 8,1-4 19,2-3 7,-1-1 23,8-5 19,-3 5 19,6-2 17,-1 3 16,5 1 17,-2-1 25,4 2 11,0 4 25,-2-2 18,-4 6 17,4 2 8,-2 4 14,-3 2 4,2 1-1,1-1 0,-10 9-9,10-12-8,-10 12-10,9-8-10,-9 8-5,14-4-6,-14 4-7,0 0-8,25 12-6,-9-4-4,2 2 1,5 8-4,-3 5-1,14 6 0,-1 5-6,2 4-2,0 3-2,2 1-8,1-1-2,-2-1-6,3 5 1,4-6-6,-4 1 3,2 5-18,3-6-38,1 0-43,1-3-54,3 4-77,1-11-84,1 3-218,0-11-542,4 2 240</inkml:trace>
        </inkml:traceGroup>
        <inkml:traceGroup>
          <inkml:annotationXML>
            <emma:emma xmlns:emma="http://www.w3.org/2003/04/emma" version="1.0">
              <emma:interpretation id="{16C0BDFF-A2DE-42EE-AA6D-800191208FC5}" emma:medium="tactile" emma:mode="ink">
                <msink:context xmlns:msink="http://schemas.microsoft.com/ink/2010/main" type="inkWord" rotatedBoundingBox="13572,12134 13612,12738 13182,12766 13142,12163"/>
              </emma:interpretation>
              <emma:one-of disjunction-type="recognition" id="oneOf0">
                <emma:interpretation id="interp0" emma:lang="en-IN" emma:confidence="0">
                  <emma:literal>5</emma:literal>
                </emma:interpretation>
                <emma:interpretation id="interp1" emma:lang="en-IN" emma:confidence="0">
                  <emma:literal>+</emma:literal>
                </emma:interpretation>
                <emma:interpretation id="interp2" emma:lang="en-IN" emma:confidence="0">
                  <emma:literal>s</emma:literal>
                </emma:interpretation>
                <emma:interpretation id="interp3" emma:lang="en-IN" emma:confidence="0">
                  <emma:literal>~</emma:literal>
                </emma:interpretation>
                <emma:interpretation id="interp4" emma:lang="en-IN" emma:confidence="0">
                  <emma:literal>J</emma:literal>
                </emma:interpretation>
              </emma:one-of>
            </emma:emma>
          </inkml:annotationXML>
          <inkml:trace contextRef="#ctx0" brushRef="#br0" timeOffset="54268.8824">2099 1221 1,'0'0'71,"0"0"-6,0 0-4,0 0 0,-6-10 9,6 10-14,0 0 3,0 0-8,0 0 5,0 0-3,0 0 4,0 0-15,-9-7-1,9 7 1,0 0-3,0 0-10,0 0 3,0 0 6,0-18-5,0 18-9,0 0 8,0 0-1,0 0-6,0 0 6,-5-11-5,5 11 3,0 0 1,0 0-5,0 0 6,-3-17-1,3 17-3,0 0 5,0 0 0,-4-11-10,4 11 11,0 0-3,0 0-2,0-17-11,0 17-1,0 0-1,0 0 6,-2-16 4,2 16 2,0 0 4,0 0-6,0-15-3,0 15 1,0 0-2,0 0 1,0 0 2,0 0-5,2-16 5,-2 16-4,0 0-1,5-11 4,-5 11-1,0 0 2,0-13-7,0 13 3,0 0-5,2-16-1,-2 16 4,5-11 0,-5 11 2,0 0-1,3-18 2,-3 18-3,0-11 2,0 11-4,0 0 1,7-16 1,-7 16 2,5-9-1,-5 9 1,0 0-4,2-16 2,-2 16-3,5-12 4,-5 12-2,4-12 1,-4 12-4,5-10 1,-5 10-4,0 0 1,0-17-5,0 17 7,3-11-5,-3 11 1,0 0-3,4-13 1,-4 13 0,1-13 0,-1 13 1,2-11 2,-2 11 3,0 0-2,5-16 2,-5 16-1,0 0-1,2-12-1,-2 12-1,5-16 0,-5 16-2,0 0-2,2-12-1,-2 12 7,1-13-3,-1 13 2,0 0-7,0-16 6,0 16-2,0-15 3,0 15 0,0 0 2,0-16-5,0 16 3,7-16-3,-7 16 4,2-12-4,-2 12 0,5-12 1,-5 12-3,0-17 0,0 17 1,0-15-1,0 15 0,2-13-5,-2 13 4,3-11-3,-3 11 2,0 0 1,4-19 4,-4 19-4,1-12 4,-1 12-4,4-13 3,-4 13-4,0 0 1,3-10-2,-3 10 2,4-14-3,-4 14 3,0 0-2,0-16 2,0 16-5,0 0 5,1-15-3,-1 15 1,0 0 1,-1-17 1,1 17-1,0 0-1,0 0-1,-4-22 4,4 22-5,5-10 1,-5 10 0,2-16 8,-2 16-8,-2-16 1,2 16-1,0 0 1,2-19-2,-2 19 3,2-13-4,-2 13 6,0 0-1,-4-20-1,4 20-2,2-14 2,-2 14 1,0-14 0,0 14-1,2-12 2,-2 12-1,3-15 2,-3 15-3,0 0 1,4-21 1,-4 21-2,0-14 3,0 14 1,5-16-2,-5 16-3,1-17 5,-1 17-5,0-12 3,0 12 0,0-16-4,0 16 4,-1-13-3,1 13 3,0 0-2,1-20 0,-1 20 0,0-15-1,0 15 5,0 0 0,-1-25-1,1 25 2,-2-11-1,2 11-1,-5-18-1,5 18 4,-2-14-4,2 14-1,0 0 1,0-15-2,0 15-2,4-13 4,-4 13-2,0 0 2,0-15-5,0 15 2,0 0-1,0-14 7,0 14-6,0 0-3,3-16 3,-3 16 2,0 0-3,0 0 3,-3-19-3,3 19 0,0 0 4,0-15 2,0 15-4,0 0 6,-2-15-4,2 15-3,7-15 2,-7 15-3,1-19 0,1 10 2,-2 9 3,-2-15 9,2 15-10,2-20-3,-2 20 1,3-13 4,-3 13-2,0-19 1,0 19 0,0 0 1,0-17 1,0 17-4,2-12 6,-2 12-6,0 0 4,0-15 0,0 15-1,0 0 9,2-15-10,-2 15 3,0 0-5,3-13 5,-3 13-1,0 0 0,0-15-6,0 15 7,0 0-3,-3-15 4,3 15 4,5-14 9,-5 14-11,0-16 2,0 16-2,0 0 5,-2-20-9,2 20 2,-3-15 0,3 15-1,0 0-2,5-14 3,-5 14-2,0 0 1,-2-15-4,2 15 0,0 0-2,0 0 3,0 0-4,2-17 2,-2 17-1,0 0 2,0 0-4,0 0 2,-5-18-2,5 18 3,0 0-4,0 0-3,0-13-1,0 13 6,0 0-5,0 0 3,0 0-4,0 0-9,0 0-10,0 0-17,-2-17-20,2 17-28,0 0-36,0 0-48,0 0-35,0 0-45,0 0-207,-22 0-494,22 0 219</inkml:trace>
        </inkml:traceGroup>
      </inkml:traceGroup>
    </inkml:traceGroup>
  </inkml:traceGroup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2:54.8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C603EC2-66B0-48D0-A3AD-2040C679E508}" emma:medium="tactile" emma:mode="ink">
          <msink:context xmlns:msink="http://schemas.microsoft.com/ink/2010/main" type="inkDrawing" rotatedBoundingBox="13546,12979 13681,11420 13757,11426 13622,12985" semanticType="callout" shapeName="Other">
            <msink:sourceLink direction="with" ref="{1D014CE0-31C1-4300-A689-400D6827D7B1}"/>
            <msink:sourceLink direction="with" ref="{01A694FA-8AF1-4520-888F-424890D8C5D0}"/>
          </msink:context>
        </emma:interpretation>
      </emma:emma>
    </inkml:annotationXML>
    <inkml:trace contextRef="#ctx0" brushRef="#br0">1852 432 73,'7'-10'250,"-7"10"-10,6-8-7,-6 8-8,6-9-5,-6 9-9,0 0-8,0 0-5,8-13-15,-8 13-10,0 0-11,0 0-8,4-8-16,-4 8-12,0 0-4,0 0-17,0 0-10,0 0-13,0 0-9,0 0-6,0 0-5,0 0-9,0 0-8,0 0-2,0 0 5,3 39-9,-6-19-2,3-1 2,-2 1 7,-3 9-10,3 1-7,-5 0-2,0 2 3,4-4-9,-4 3 2,0-2 13,-1 2-17,1-6 2,0 6-5,4-8-3,-1-5 0,3 9-6,-1-8-22,4-4-22,-4 0-17,2-15-20,2 22-19,-2-12-11,0-10-10,1 16-6,-1-16-6,0 0 10,0 0-4,5 8-4,-5-8 19,0 0 5,0 0 11,7-33 6,-7 33 15,2-19 1,-2 2 10,5 2 8,-5 15 10,2-25 12,3 14 10,-3-5 9,1 4 16,0 1 15,-3 11 11,9-17 3,-2 9 0,-7 8 7,8-14 3,-1 8 1,-7 6 2,17-8-2,-8 4 1,-9 4 2,20-2-1,-20 2-2,24 6-2,-10-1 4,-2-2-12,1 3-3,-1 0-1,4-1-3,-1 6-2,0 1 2,-4 0-4,-3 1-2,3-1-2,-3 3-1,-1-7-2,-2 5-3,0-2 0,-3 0 0,-2-11-3,0 20 4,0-20-1,-9 21-3,-1-8 1,-4-6 5,-1 6-13,-2-7-8,-4-3-19,-14 7-11,4-6-19,0 3-21,0-3-25,-3-3-25,0-1-28,5 2-23,-2-2-26,4-3-213,-7-1-445,12-1 198</inkml:trace>
  </inkml:traceGroup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3:00.2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E271A2E-9B2A-4A51-A631-75D3F9307B6A}" emma:medium="tactile" emma:mode="ink">
          <msink:context xmlns:msink="http://schemas.microsoft.com/ink/2010/main" type="writingRegion" rotatedBoundingBox="15763,16361 16461,16361 16461,16856 15763,16856"/>
        </emma:interpretation>
      </emma:emma>
    </inkml:annotationXML>
    <inkml:traceGroup>
      <inkml:annotationXML>
        <emma:emma xmlns:emma="http://www.w3.org/2003/04/emma" version="1.0">
          <emma:interpretation id="{FFFE614E-CE72-444A-AC0D-CE586E95C37B}" emma:medium="tactile" emma:mode="ink">
            <msink:context xmlns:msink="http://schemas.microsoft.com/ink/2010/main" type="paragraph" rotatedBoundingBox="15763,16361 16461,16361 16461,16856 15763,168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F8DD31-EAFC-4A4C-84D3-22C35ACF2F55}" emma:medium="tactile" emma:mode="ink">
              <msink:context xmlns:msink="http://schemas.microsoft.com/ink/2010/main" type="line" rotatedBoundingBox="15763,16361 16461,16361 16461,16856 15763,16856"/>
            </emma:interpretation>
          </emma:emma>
        </inkml:annotationXML>
        <inkml:traceGroup>
          <inkml:annotationXML>
            <emma:emma xmlns:emma="http://www.w3.org/2003/04/emma" version="1.0">
              <emma:interpretation id="{D3C3A4AA-C2D8-4B9F-98A3-CA7722A3D0FB}" emma:medium="tactile" emma:mode="ink">
                <msink:context xmlns:msink="http://schemas.microsoft.com/ink/2010/main" type="inkWord" rotatedBoundingBox="15763,16361 16461,16361 16461,16856 15763,16856"/>
              </emma:interpretation>
              <emma:one-of disjunction-type="recognition" id="oneOf0">
                <emma:interpretation id="interp0" emma:lang="en-IN" emma:confidence="0">
                  <emma:literal>e</emma:literal>
                </emma:interpretation>
                <emma:interpretation id="interp1" emma:lang="en-IN" emma:confidence="0">
                  <emma:literal>E</emma:literal>
                </emma:interpretation>
                <emma:interpretation id="interp2" emma:lang="en-IN" emma:confidence="0">
                  <emma:literal>c</emma:literal>
                </emma:interpretation>
                <emma:interpretation id="interp3" emma:lang="en-IN" emma:confidence="0">
                  <emma:literal>C</emma:literal>
                </emma:interpretation>
                <emma:interpretation id="interp4" emma:lang="en-IN" emma:confidence="0">
                  <emma:literal>z</emma:literal>
                </emma:interpretation>
              </emma:one-of>
            </emma:emma>
          </inkml:annotationXML>
          <inkml:trace contextRef="#ctx0" brushRef="#br0">4267 4763 78,'0'0'116,"0"0"-15,0 0-8,0 0 3,1 17-11,-1-17 2,0 0-2,0 0 1,0 0-4,19 15 5,-19-15-4,12 0 0,-12 0-8,17 1-1,-17-1-10,21-3-1,-8 1-14,4-1 5,1-2 0,-3 1 3,2-3-9,2 0 3,0-3-4,-1 6-1,3-5-7,-6-2 5,1 4-2,-3-6-5,3 6-4,-8-1 2,-1-1-5,0 1 9,-7 8-10,10-12-1,-8 3-3,-2 9-4,3-15-4,-3 15-2,0 0 1,-5-20-2,5 20-2,-7-13-4,7 13-1,-12-7 2,12 7-3,-18-5-4,18 5 3,-31 0-2,14 5-1,-4 0-1,4 2 3,-3 1-5,-4 5 3,0 2 3,2 3 6,-1 4 6,6-7 10,2 8-6,-4 0 7,7 4 3,0 1 1,4 1 4,4-1 9,1 4-21,6-7 1,2 1 5,9 2-5,-2-1-3,10-7 3,2 0-5,2-4 0,8-4-5,12 2-3,2-7-17,3-7-18,2 2-25,2-8-35,1-2-26,2-1-47,-5-8-49,-2-1-164,-5-9-399,-5 4 177</inkml:trace>
        </inkml:traceGroup>
      </inkml:traceGroup>
    </inkml:traceGroup>
  </inkml:traceGroup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4:23.2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F886B23-BC51-4F76-8AF6-9AA073FF8AFE}" emma:medium="tactile" emma:mode="ink">
          <msink:context xmlns:msink="http://schemas.microsoft.com/ink/2010/main" type="inkDrawing" rotatedBoundingBox="20166,11830 24623,8145 24752,8301 20296,11987" semanticType="callout" shapeName="Other">
            <msink:sourceLink direction="with" ref="{9EFCE67E-332F-481F-9804-B4C4EEDF4422}"/>
            <msink:sourceLink direction="with" ref="{8FC91D97-983C-425F-BE69-7BFECCDC4AE1}"/>
            <msink:sourceLink direction="with" ref="{CD5EF0BD-02ED-443F-9B18-CA38823A2F37}"/>
          </msink:context>
        </emma:interpretation>
      </emma:emma>
    </inkml:annotationXML>
    <inkml:trace contextRef="#ctx0" brushRef="#br0">14 3567 53,'0'0'69,"0"0"-4,0 0 1,0 0 1,0 0-11,0 0 7,0 0-7,0 0 5,-6 10-12,6-10-5,0 0 16,0 0-21,0 0 6,0 0 2,0 0-7,-7 10 4,7-10 7,0 0-16,0 0 6,0 0-2,0 0-3,0 0-1,0 0 1,0 0 4,-2 11 0,2-11 1,0 0-8,0 0 6,0 0-3,0 0-1,0 0-7,0 0 6,0 0-9,0 0-3,0 0 3,0 0-2,0 0-7,0 0 1,0 0-9,0 0 5,0 0 1,0 0-7,0 0 3,0 0-5,0 0-3,0 0 5,0 0-1,0 0-3,0 0 2,0 0 4,0 0 1,0 0 1,0 0-3,0 0-5,0 0 7,0 0 0,0 0-1,0 0 3,0 0-9,0 0 2,0 0 4,0 0-2,0 0-1,0 0 1,0 0 2,0 0 2,0 0-1,0 0-2,0 0-4,0 0 4,0 0 1,0 0-7,0 0 11,0 0-3,27-3-5,-27 3 3,0 0-4,0 0 1,0 0 6,0 0-2,0 0-4,0 0-1,0 0-1,19-3 2,-19 3-2,0 0 6,0 0 3,0 0 1,0 0 0,0 0-3,16-4 2,-16 4 1,0 0-1,0 0-2,0 0 1,0 0 1,0 0 2,13-5 0,-13 5 1,0 0-2,0 0-2,0 0-5,0 0 6,16-1-2,-16 1-1,0 0-3,8-5 1,-8 5 2,0 0-3,0 0-10,15-2 12,-15 2-2,0 0 4,0 0-4,9-8 4,-9 8-1,0 0 6,12-3 0,-12 3 0,0 0-1,10-2-1,-10 2 0,0 0 0,0 0-3,12-5 1,-12 5-3,0 0 1,9-6-2,-9 6 2,0 0-4,0 0 1,17-4 2,-17 4-4,0 0 1,8-7-2,-8 7-1,0 0 1,7-6 0,-7 6 0,12-5 1,-12 5-2,0 0-2,15-7 5,-15 7-2,0 0 2,11-4-1,-11 4-1,0 0 2,0 0-1,20-4 0,-20 4 0,5-7-3,-5 7 6,0 0-4,11-6 4,-11 6-6,0 0 8,12-7-6,-12 7-2,6-7 3,-6 7-1,0 0 0,19-4 0,-12-1 2,-7 5 2,10-8-4,-10 8-1,9-6 0,-9 6 4,0 0-5,15-8 4,-15 8 3,12-10-2,-12 10-3,10-3 6,-10 3-2,12-8-1,-12 8 1,11-8 1,-3 3-2,-8 5-2,14-7 2,-14 7 2,8-5-2,-8 5-1,0 0-2,16-8 3,-16 8-2,7-6 0,-7 6-3,8-9-3,-8 9 4,12-7 3,-12 7-1,9-8 2,-9 8-2,8-5 2,-8 5-2,14-12 3,-7 7-6,-7 5 4,12-10 3,-7 5-5,-5 5 0,17-8 5,-10 0-4,-1 0-2,-6 8 4,9-10 2,-9 10-9,12-12 3,-9 6-1,-3 6 5,12-5 0,-12 5-6,11-7-3,-11 7 4,13-12 2,-6 8 5,-7 4-8,7-9 0,-7 9-2,10-10 4,-10 10-4,14-10 4,-14 10-2,10-7-2,-1 4 3,-9 3 1,13-13-3,-1 9 1,-7 0 2,-5 4-2,16-12 1,-6 9 2,-2-2-1,-8 5 0,18-12-1,-12 4-3,1 4 2,-7 4 0,14-11 0,-6 5 0,1-1 0,-9 7 0,15-10-1,-6 7 4,-9 3-2,13-15 2,-6 10-3,2-2-1,-9 7 1,15-15 0,-6 12 2,-1-7-2,-8 10-2,16-12 2,-9 4 3,-1 3-3,3-3 2,-9 8-4,15-15 1,-4 8 1,-1-2 6,-2-1-7,1 3 1,-1-1 2,8-1-2,-8-1 3,6 2-2,1-2 0,-8 0 1,10 0 1,-7 2-3,1-2 1,-1 0-2,2 4 2,-4-2-2,6 1 3,-4-2-4,-1 1 3,-9 8 1,26-13 1,-18 3-2,2 5 4,-3-2-5,5-1 4,-7-1 0,5 2 2,-10 7-2,19-12 0,-5 2-1,-6 2 4,4 1-3,-3-1 0,3 1 3,-5-2 2,5 2-3,-2 0-4,4-6 2,3 5 1,-9 1-1,6-3 0,0 3-1,-1-2 1,-4 1 0,6 1-1,-3-5-2,0 3 4,3 2-2,-6-2 1,3 1-5,-4 0 6,6-2-8,-5 3 8,1-1-4,5-2 1,-6-2-1,8 3 0,-5-2 0,1 2 1,-4-3-3,6 2 4,2-1-4,-5 2 1,4-1 1,-3 0 3,-1-3-3,-1 5 3,1-4-3,1 3 0,6 0-3,-7-2 4,3-3-1,-1 1-2,1 3 4,-1-1 1,-2 0-1,2-1-2,-1 1-1,-2-2 3,2 4-6,3-3 4,-1 0-2,-3 1 1,5-5 1,-2 5 0,-8 1-1,5 0 1,2-3 0,1 5 1,-10-4-4,9 4 6,1-2-4,1-1 0,-3 2 5,-2-2-5,6-3 0,-4 3 0,3 4-4,-3-4 9,-1-1-8,2-4 3,1 5-1,-3-3 0,0-1-2,2 2 11,-2 1-8,-2 1 0,6-5-3,-6 5 5,2-2-3,1 0 2,3-1-6,-6 1 8,5 0-4,-3-1 3,0 1-2,5 0 2,-5-2-2,2 3-2,1-1-1,1-2 4,-3 4-3,3-2 9,-4-1-10,1 0 4,3 2 0,-4-3-1,1 3-3,3-2 2,-4 5 5,1-5-4,3 3-2,-6 0 7,2 1-7,3-5 1,-4 7 0,4-5-1,4 1 3,-7-3 1,1 2-3,3-2-1,-1 5 2,-1-4-2,1 3 2,-5-2 1,6 0-3,-1-1 5,-1 0-6,1 2 5,1-4-5,-1 7 1,-1-4 0,-2 0 5,3 0-2,-1 2-1,-4-2 2,5 0 1,1-2-2,-6 4 5,2-1-5,3-4-3,-1 4 2,5-1 2,-7-2-2,1 0 4,3 3-6,-4 2 3,5 0-3,-5-3 2,3 1 3,-5 0-1,-1 4 1,4-4 3,-4 1-4,1 0 4,6 1-3,-6 2 2,2-2-3,-2 0 1,-1 0 3,4-1-2,-4 4 2,1-5-2,2 4-1,-2 0-2,2-5 1,4 1-2,-6-2 2,2 1 1,5 5-3,-9 0 10,8 0-8,-9 0 0,5 2-1,-2-2 2,-3 2 4,-7 6-9,15-16 4,-8 8 0,1 0-5,6-2 5,-5 2 0,1 3 1,-2 0-2,3-5 1,-3 0-5,-1 5 9,3-3-1,-1 0-6,4 1 0,-4 0 4,5-6-6,-2 5 5,0-5-4,-2 2 5,-3 3-1,8 0-1,0-7-3,-1 6 3,1-3-1,-3 0 1,-1 5-1,4-2 1,-1 0-1,-6 2 3,-1 1-1,-7 6 1,15-11-2,-8 7 2,2-3-4,-9 7 3,17-12 3,-9 9-5,-8 3 3,14-13 1,-5 9-2,-3-1 1,-6 5-6,16-12 8,-6 9-2,2-4 2,-5 2-7,1-2 7,6 1 1,-5-1-2,-9 7-1,17-8 2,-5 0 0,-2 1-3,2 0 2,3-4 5,-5 4-4,2 5 3,2-8 4,-2 4-3,-2 1 0,-1-3 6,1 1-2,2-3 1,2 0-1,-2 2 2,3 0-6,-5 1 0,2-3 0,-2 3 5,-1 1 0,1-4 3,-1 4-3,4 2 6,-4-3-9,1 1 6,-3-1-1,2 0-3,-3-1-3,-6 8 7,16-12-5,-9 6-1,-7 6 3,15-11-2,-8 4 1,1-1-6,3-1 6,-11 9-4,15-10 3,-8 2-1,1 2-5,3-1 3,-5-1 3,-6 8-5,16-13-1,-13 6 2,6-1 2,-2 1-1,-7 7-5,18-10 0,-11 0-2,-7 10 5,7-8 4,-7 8-5,8-7 1,-8 7 1,11-11-1,-11 11 0,8-9-3,-8 9 3,7-6-1,-7 6-4,0 0 3,7-12-2,-7 12 2,0 0-1,8-10 0,-8 10 0,0 0-3,0 0 3,7-8-4,-7 8 4,7-8-2,-7 8 1,0 0 0,9-10 2,-9 10-1,10-5-6,-10 5 3,0 0 4,8-12-4,-8 12 5,11-3-4,-11 3 2,0 0-2,7-13 0,-7 13-3,0 0 4,0 0-2,8-7 2,-8 7-3,0 0 1,0 0 0,10-8-3,-10 8 5,0 0-6,4-12 0,-4 12 0,0 0 2,8-8-1,-8 8 5,0 0 1,7-8-1,-7 8-2,0 0 0,0 0-2,9-8 11,-9 8-8,0 0 0,0 0-1,10-9 1,-10 9-4,0 0 13,0 0-11,0 0 2,0 0-5,0 0 0,0 0 1,7-8-16,-7 8-12,0 0-13,0 0-18,0 0-34,0 0-32,0 0-31,0 0-39,0 0-28,-36-8-25,24 8-200,-7 1-486,-3 3 215</inkml:trace>
  </inkml:traceGroup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4:41.2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D6E4DB6-4A34-4CDE-BDB1-30951B465E51}" emma:medium="tactile" emma:mode="ink">
          <msink:context xmlns:msink="http://schemas.microsoft.com/ink/2010/main" type="writingRegion" rotatedBoundingBox="25091,6138 25103,8476 24299,8480 24287,6142"/>
        </emma:interpretation>
      </emma:emma>
    </inkml:annotationXML>
    <inkml:traceGroup>
      <inkml:annotationXML>
        <emma:emma xmlns:emma="http://www.w3.org/2003/04/emma" version="1.0">
          <emma:interpretation id="{34E90446-F8E1-4B2D-9DD3-97BF37A8B899}" emma:medium="tactile" emma:mode="ink">
            <msink:context xmlns:msink="http://schemas.microsoft.com/ink/2010/main" type="paragraph" rotatedBoundingBox="25091,6138 25103,8476 24299,8480 24287,61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BE2268-0409-4306-86A9-D8CF14E4D0A0}" emma:medium="tactile" emma:mode="ink">
              <msink:context xmlns:msink="http://schemas.microsoft.com/ink/2010/main" type="line" rotatedBoundingBox="25091,6138 25103,8476 24299,8480 24287,6142"/>
            </emma:interpretation>
          </emma:emma>
        </inkml:annotationXML>
        <inkml:traceGroup>
          <inkml:annotationXML>
            <emma:emma xmlns:emma="http://www.w3.org/2003/04/emma" version="1.0">
              <emma:interpretation id="{9EFCE67E-332F-481F-9804-B4C4EEDF4422}" emma:medium="tactile" emma:mode="ink">
                <msink:context xmlns:msink="http://schemas.microsoft.com/ink/2010/main" type="inkWord" rotatedBoundingBox="24249,7420 24833,6079 25513,6375 24929,7716">
                  <msink:destinationLink direction="with" ref="{CF886B23-BC51-4F76-8AF6-9AA073FF8AFE}"/>
                </msink:context>
              </emma:interpretation>
              <emma:one-of disjunction-type="recognition" id="oneOf0">
                <emma:interpretation id="interp0" emma:lang="en-IN" emma:confidence="0">
                  <emma:literal>to</emma:literal>
                </emma:interpretation>
                <emma:interpretation id="interp1" emma:lang="en-IN" emma:confidence="0">
                  <emma:literal>To</emma:literal>
                </emma:interpretation>
                <emma:interpretation id="interp2" emma:lang="en-IN" emma:confidence="0">
                  <emma:literal>o</emma:literal>
                </emma:interpretation>
                <emma:interpretation id="interp3" emma:lang="en-IN" emma:confidence="0">
                  <emma:literal>too</emma:literal>
                </emma:interpretation>
                <emma:interpretation id="interp4" emma:lang="en-IN" emma:confidence="0">
                  <emma:literal>t</emma:literal>
                </emma:interpretation>
              </emma:one-of>
            </emma:emma>
          </inkml:annotationXML>
          <inkml:trace contextRef="#ctx0" brushRef="#br0">22719 5268 129,'5'-17'255,"-2"1"-16,4 3-12,0 1-9,-3 1-19,1 3-11,2 0-20,-7 8-11,3-12-23,-3 12-16,5-9-11,-5 9-12,0 0-11,0 0-7,14 24-2,-7-15-11,-6 10-8,3 5-3,-1 9-9,0 7-3,1 7-4,-4 2-1,0 2-5,0 7 3,0-3-6,7 21 0,-6-17 3,3 19-8,-1-3-15,4-16-34,2 21-42,-3-6-47,5-16-58,1 0-71,-4-2-149,2-1-426,4-2 188</inkml:trace>
          <inkml:trace contextRef="#ctx0" brushRef="#br0" timeOffset="-334.5159">22396 6168 56,'0'0'129,"0"0"-13,5-10 2,-5 10 6,0 0-3,0 0-5,7-8-4,-7 8-7,0 0-3,0 0-11,0 0-5,0 0-14,0 0-4,-15-18-6,15 18-7,-14-2-8,14 2-2,0 0-7,-27 4-4,8 0-4,2 3 0,2-2 0,-4 2-4,0 1-6,0 1-1,-3 3 5,3-2-8,2 4 2,2 1-3,-4 6-1,4-6 0,1 2 3,2-1 1,5-3 4,-1 7-4,4-2 5,1 0 6,3 1 1,3-1 1,1-3-1,4 4 0,6-7-6,-6 4 3,11-4-3,-2 3-3,-1-5 2,2 0-7,1-5 1,0 0-2,-4-5-1,6-2 0,-6 2 1,1-5-2,-3-1-3,-1-6 2,0 4-6,2-7 0,-2-2 3,-5-1-7,4-8 1,-4 1 0,4-6-2,-6-1 2,-2 4-4,4-17-2,1 14-3,-4-16 6,-1 1-5,4 0 1,-7 1 2,7 1-4,-7 0 5,2 3 0,5 10-3,-1-1 4,-6 4 3,0 1 0,0 5 4,-3 3 1,6-9 11,-6 10 2,6 3 0,-3-1 1,-3-1-1,3 0-1,0 17 2,-3-20 3,3 4-5,0 16-1,0-15 5,0 15-7,0 0 1,0-17-5,0 17 0,0 0-7,0 0-4,0 0 4,0 0-3,0 0-3,0 0 2,0 0 1,0 0-1,-16 34 2,9-20-1,4 1-5,-2 2 7,-2 1-2,0 8 1,0 0-3,2 3 3,-2-1-3,4 2-2,3 0 0,0-5 1,0 18 4,0-11-1,7 0-3,-4 8-4,6-7-22,1-2-12,2 8-19,-2-10-22,6-2-20,-5-1-16,0-4-16,4-2-28,-5-4-16,2-1-148,-1-5-347,-5 2 153</inkml:trace>
        </inkml:traceGroup>
        <inkml:traceGroup>
          <inkml:annotationXML>
            <emma:emma xmlns:emma="http://www.w3.org/2003/04/emma" version="1.0">
              <emma:interpretation id="{8FC91D97-983C-425F-BE69-7BFECCDC4AE1}" emma:medium="tactile" emma:mode="ink">
                <msink:context xmlns:msink="http://schemas.microsoft.com/ink/2010/main" type="inkWord" rotatedBoundingBox="24698,7996 24959,8422 24865,8480 24605,8054">
                  <msink:destinationLink direction="with" ref="{CF886B23-BC51-4F76-8AF6-9AA073FF8AFE}"/>
                </msink:context>
              </emma:interpretation>
              <emma:one-of disjunction-type="recognition" id="oneOf1">
                <emma:interpretation id="interp5" emma:lang="en-IN" emma:confidence="0">
                  <emma:literal>R</emma:literal>
                </emma:interpretation>
                <emma:interpretation id="interp6" emma:lang="en-IN" emma:confidence="0">
                  <emma:literal>.</emma:literal>
                </emma:interpretation>
                <emma:interpretation id="interp7" emma:lang="en-IN" emma:confidence="0">
                  <emma:literal>-</emma:literal>
                </emma:interpretation>
                <emma:interpretation id="interp8" emma:lang="en-IN" emma:confidence="0">
                  <emma:literal>r</emma:literal>
                </emma:interpretation>
                <emma:interpretation id="interp9" emma:lang="en-IN" emma:confidence="0">
                  <emma:literal>X</emma:literal>
                </emma:interpretation>
              </emma:one-of>
            </emma:emma>
          </inkml:annotationXML>
          <inkml:trace contextRef="#ctx0" brushRef="#br0" timeOffset="-1336.0719">22400 7077 95,'0'0'127,"0"0"-5,0 0-8,0 0-7,0 0 5,0 0-1,0 0-9,0 0 2,0 0 3,0 0-9,0 0-1,0 0-11,0 0 0,0 0-10,0 0-9,0 0-5,0 0-8,0 0-1,0 0-3,37 0-10,-37 0 2,0 0-3,9 4-3,-9-4-1,0 0-1,13 7-6,-13-7 0,9 5-1,-9-5-1,10 8 2,-10-8 0,12 12 0,-5-11-1,3 5-1,-5 2-2,6 0 3,0-3-1,-4 3-4,2 2-1,5 0-4,-6 2-1,2-2 1,1 1-2,-3 1-1,-1-1-4,0-1 1,-2-1-2,9 4 2,-9-5-8,-2 4 6,11-4-3,-13 4 1,6-3-3,0 2 5,-7 0-5,0-11 1,9 18-1,-9-8 4,6-1-2,-6-9-2,4 16 0,-4-16 1,8 12-1,-8-12 0,4 12-3,-4-12 4,0 0-4,7 6-3,-7-6-5,0 0-12,0 0-1,0 0-7,0 0-8,0 0 0,0 0 2,0 0-3,-52-20-1,40 12 3,-3-4-4,1-3 1,-4-5-3,2 10 9,6-8 3,-2 3 1,2 2 6,-6-3 1,10 2 2,-3-1-1,2 1 6,0-2 4,2 4 0,2 1 2,-4 0 6,7 11 13,0-18 3,0 18 6,-3-13 9,3 13-1,3-17 7,-3 17-1,0 0 1,0-15-2,0 15 0,7-11-1,-7 11-1,8-8-2,-8 8-4,0 0 0,0 0-6,0 0 0,7-9-3,-7 9-4,0 0-2,0 0 1,0 0-1,0 0 1,16 26-5,-13-15-3,4 5 1,5 0 0,-5 3 3,3 6-2,2 3-3,-2-4 3,2 4 0,0 0-3,2 0-2,-6-1-17,-1-2-20,-4-4-15,8 1-30,-10-7-23,6 0-26,-7 3-27,4-8-35,-4-10-119,-4 19-337,4-19 150</inkml:trace>
        </inkml:traceGroup>
      </inkml:traceGroup>
    </inkml:traceGroup>
  </inkml:traceGroup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3:31.3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38BEDB3-18F9-405F-B705-B49A98126193}" emma:medium="tactile" emma:mode="ink">
          <msink:context xmlns:msink="http://schemas.microsoft.com/ink/2010/main" type="writingRegion" rotatedBoundingBox="16283,9951 22182,8104 23215,11403 17316,13249"/>
        </emma:interpretation>
      </emma:emma>
    </inkml:annotationXML>
    <inkml:traceGroup>
      <inkml:annotationXML>
        <emma:emma xmlns:emma="http://www.w3.org/2003/04/emma" version="1.0">
          <emma:interpretation id="{C5444CDD-86D0-4C6E-881A-A3CDCD6235E8}" emma:medium="tactile" emma:mode="ink">
            <msink:context xmlns:msink="http://schemas.microsoft.com/ink/2010/main" type="paragraph" rotatedBoundingBox="16283,9951 22182,8104 22599,9435 16700,112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E48152-2262-41E0-99C7-A34AEBD09DCC}" emma:medium="tactile" emma:mode="ink">
              <msink:context xmlns:msink="http://schemas.microsoft.com/ink/2010/main" type="line" rotatedBoundingBox="16283,9951 22182,8104 22599,9435 16700,11282"/>
            </emma:interpretation>
          </emma:emma>
        </inkml:annotationXML>
        <inkml:traceGroup>
          <inkml:annotationXML>
            <emma:emma xmlns:emma="http://www.w3.org/2003/04/emma" version="1.0">
              <emma:interpretation id="{6CE7E142-C9DB-46BE-84EF-08F840E24BA7}" emma:medium="tactile" emma:mode="ink">
                <msink:context xmlns:msink="http://schemas.microsoft.com/ink/2010/main" type="inkWord" rotatedBoundingBox="16270,10107 19100,8986 19585,10210 16754,11332"/>
              </emma:interpretation>
              <emma:one-of disjunction-type="recognition" id="oneOf0">
                <emma:interpretation id="interp0" emma:lang="en-IN" emma:confidence="0">
                  <emma:literal>see"</emma:literal>
                </emma:interpretation>
                <emma:interpretation id="interp1" emma:lang="en-IN" emma:confidence="0">
                  <emma:literal>ck.</emma:literal>
                </emma:interpretation>
                <emma:interpretation id="interp2" emma:lang="en-IN" emma:confidence="0">
                  <emma:literal>c";</emma:literal>
                </emma:interpretation>
                <emma:interpretation id="interp3" emma:lang="en-IN" emma:confidence="0">
                  <emma:literal>CII</emma:literal>
                </emma:interpretation>
                <emma:interpretation id="interp4" emma:lang="en-IN" emma:confidence="0">
                  <emma:literal>cki</emma:literal>
                </emma:interpretation>
              </emma:one-of>
            </emma:emma>
          </inkml:annotationXML>
          <inkml:trace contextRef="#ctx0" brushRef="#br0">15735 8963 233,'-1'-27'287,"-4"11"-3,3-4 2,4 3-10,-4 2-22,4 2-19,-2 13-16,0-16-21,0 16-12,1-12-32,-1 12-13,0 0-15,-1-16-15,1 16-9,0 0-13,0 0-7,0 0-9,0 0-12,0 0-2,0 0-7,0 0-6,-9 46-2,6-27-5,-1 7-3,-1-1-2,-3 3-8,1 0-19,3 0-26,-1 5-25,-2 6-37,-1 5-54,4-4-56,1 5-69,-7-5-242,10-1-543,-2-7 239</inkml:trace>
          <inkml:trace contextRef="#ctx0" brushRef="#br0" timeOffset="-1260.2783">15004 8827 242,'2'-13'241,"-2"13"-6,4-10-10,-4 10-5,5-12-8,-5 12-2,0 0-5,0 0-2,5-13 3,-5 13-12,0 0-6,2-13 0,-2 13-21,0 0-1,0 0 0,0 0-13,0 0-10,0 0-15,0 0-5,0 0-14,0-14-11,0 14-12,0 0 4,0 0-20,0 0-7,0 0-18,0 0 1,0 0-6,0 0-5,0 0-2,0 0-4,0 0-10,0 0 3,0 0-4,0 0-5,-7 47 5,7-35-7,1 4 2,-1-4 3,0 6-2,4 2-1,-4 1-2,2 4 3,-1 1-11,1 1-4,-2-4-42,3 9-31,-1-4-35,-2 3-30,-2 7-38,-3-7-37,-2 9-61,6-8-28,-8-1-266,4 1-615,2-3 273</inkml:trace>
          <inkml:trace contextRef="#ctx0" brushRef="#br0" timeOffset="-272.8441">15230 9833 84,'0'0'149,"0"0"-13,0 0-16,0 0-13,0 0-8,0 0-4,0 0-10,0 0-7,0 0 1,0 0 1,0 0-4,0 0-6,0 0 7,0 0 0,0 0-6,0 0-2,0 0 3,0 0-7,0 0-3,7-11-7,-7 11-6,15-7-2,-6 2-4,3-2-4,-4 1-7,4-4-1,-3 1 0,3-2-9,1-2 1,1-1 1,-4 0-6,2-1-1,-5-2-1,0 2-1,1 0-5,1 1-2,-6 2 2,2-2 1,-3 5 2,-2 9-4,5-22 1,-5 12 1,0 10-3,0-16-2,0 16 4,-5-16-1,5 16-5,-3-12 1,3 12 0,-16-5-3,16 5-1,0 0 0,-29 8 0,17-2 0,0 1 2,-3 3 0,1 2-4,1 1 8,2 2-1,-4 6 4,1 3 6,4 2 4,0 0 6,1 2-2,3 2 2,2-3 5,1 1-3,3-2-2,0-1-3,3-2-4,-1 2 7,5 0-5,-1-5-3,3-5-2,1 0-20,1-1-32,0 0-41,3-5-38,7-4-43,-4-1-227,0-4-416,5 0 185</inkml:trace>
          <inkml:trace contextRef="#ctx0" brushRef="#br0" timeOffset="-2191.0659">14757 9482 154,'0'0'160,"0"0"-12,2-15-14,-2 15-3,0 0-7,3-12-3,-3 12-9,2-12-5,-2 12-12,0 0 4,0 0-13,-9-14-9,9 14-5,-15-8-9,15 8-8,-19-10-2,10 9-6,9 1-3,-29 5-5,12-4-1,0 4-4,0-2-4,-2 8-4,2-2-5,-3 2 5,3 0-4,0 3-1,-9 5 0,7 2 4,-1-2 6,1 4 5,0 0 1,4 2-6,-1-7 0,8 5-3,-2 4 0,-1-3-1,3-5 2,-1 9 2,6-7 0,-1-1-3,3 0 1,2 0-3,3-4 1,-2 4-4,1 0-1,7-4 1,2 8-1,2-11-2,8 3 0,2-2-4,5-1-1,0-6-11,5 1-16,0-3-26,4 1-32,-6-3-31,1-3-21,1 0-24,-3 0-28,-4 3-183,-6-6-385,-4 6 170</inkml:trace>
          <inkml:trace contextRef="#ctx0" brushRef="#br0" timeOffset="4227.8104">17109 8736 16,'3'-16'257,"2"-1"-8,-3-1 0,0 1-13,1 5-4,-3-5-11,0 17-12,2-19-11,-2 19-14,0-13-11,0 13-15,0 0-8,0-16-28,0 16 3,0 0-30,0 0-9,0 0-11,0 0-8,0 0-5,0 0-4,0 0-11,0 0-5,-24 36-3,13-20-6,6 8-4,-1 2 1,-1 2-4,0 0-3,0 3 2,5 11-2,-3-10-3,5-1 6,-1 0-10,2 2-9,3 1-32,-1-5-34,4 13-47,0-1-55,1-13-70,6 13-274,0-14-546,-6 1 242</inkml:trace>
        </inkml:traceGroup>
        <inkml:traceGroup>
          <inkml:annotationXML>
            <emma:emma xmlns:emma="http://www.w3.org/2003/04/emma" version="1.0">
              <emma:interpretation id="{4466BC66-CDE1-4CC3-909B-C5E5F96106FD}" emma:medium="tactile" emma:mode="ink">
                <msink:context xmlns:msink="http://schemas.microsoft.com/ink/2010/main" type="inkWord" rotatedBoundingBox="20543,8617 22182,8104 22581,9380 20942,9893"/>
              </emma:interpretation>
              <emma:one-of disjunction-type="recognition" id="oneOf1">
                <emma:interpretation id="interp5" emma:lang="en-IN" emma:confidence="0">
                  <emma:literal>but</emma:literal>
                </emma:interpretation>
                <emma:interpretation id="interp6" emma:lang="en-IN" emma:confidence="0">
                  <emma:literal>bit</emma:literal>
                </emma:interpretation>
                <emma:interpretation id="interp7" emma:lang="en-IN" emma:confidence="0">
                  <emma:literal>bid</emma:literal>
                </emma:interpretation>
                <emma:interpretation id="interp8" emma:lang="en-IN" emma:confidence="0">
                  <emma:literal>bits</emma:literal>
                </emma:interpretation>
                <emma:interpretation id="interp9" emma:lang="en-IN" emma:confidence="0">
                  <emma:literal>bitt</emma:literal>
                </emma:interpretation>
              </emma:one-of>
            </emma:emma>
          </inkml:annotationXML>
          <inkml:trace contextRef="#ctx0" brushRef="#br0" timeOffset="60550.3161">20061 7480 175,'-1'-18'312,"-1"5"-11,2-4-7,0 2-14,-3 3-9,3 12-19,0-21-17,0 21-15,-4-16-21,4 16-17,0 0-22,-3-15-20,3 15-13,0 0-15,0 0-11,0 0-10,-12 36-13,2-8-4,-2 12-5,-2 7-6,2 2-10,2 2 7,1 4-33,2-1-15,7 5-29,7 20-32,2-19-46,10 13-51,-2-17-65,7-5-69,-2 0-235,7-1-559,3-9 248</inkml:trace>
          <inkml:trace contextRef="#ctx0" brushRef="#br0" timeOffset="60136.1345">19428 8125 8,'7'-14'245,"-4"-6"2,4 6-3,-2 1-5,-2 0-12,4 3-19,0 1-18,2 1-20,-1-1-14,2-1-16,-1 1-13,5-2-19,-4 7-7,5 1-14,-15 3-11,24-5-9,-10 8-10,-14-3-25,25 4-26,-13 0-27,-12-4-25,16 14-25,-9-6-24,-7-8-31,10 26-20,-5-10-32,-5 0-164,0-16-371,-9 33 164</inkml:trace>
          <inkml:trace contextRef="#ctx0" brushRef="#br0" timeOffset="60331.3738">19339 8365 81,'0'0'189,"0"0"-15,48-18-22,-29 11-16,11-2-10,-2-2-15,-1 2-9,4-4-8,0 4-9,4 0-14,10-3-17,-9-1-27,-4 2-27,6-12-36,-4 10-21,-5-2-33,0 1-28,-9 3-66,6-4-199,-11 1 88</inkml:trace>
          <inkml:trace contextRef="#ctx0" brushRef="#br0" timeOffset="59944.0988">19368 8086 2049,'0'0'79,"9"-25"-22,-6 13-25,-1 4 24,-2 8 29,1-21 26,3 13-1,-4 8 2,3-14-7,-3 14-1,0 0-6,0-17 6,0 17 0,0 0-8,0-13 5,0 13-10,0 0-7,0 0-14,0 0-10,0 0 5,0 0-5,0 0-14,0 0 2,0 0 3,0 0 12,0 0 4,0 48 3,0-29-14,0 6-8,-3 1-2,-1 4 6,3-1-7,-6 14-6,5-11 1,1 0-13,-3-3-3,-3 10 6,7-7-8,-3 0-2,-2 9-12,1-14-32,1-3-29,3-5-32,0 1-31,-4-3-33,4 2-27,-3-6-29,1-1-28,2-12-25,0 0-21,0 18-231,0-18-552,0 0 245</inkml:trace>
          <inkml:trace contextRef="#ctx0" brushRef="#br0" timeOffset="59640.2109">18934 7513 81,'0'0'262,"0"-21"-7,7 14-6,-7 7-9,2-16-24,-2 16-18,2-12-16,-2 12-20,0 0 4,5-8-19,-5 8-14,0 0-18,0 0-11,0 0-10,0 0-9,0 0-7,0 0-4,0 0-9,6 44-6,-6-25-5,4 1-2,-4 8-9,0 1-3,-5 3-3,0-4-3,0 5-4,3 9-2,0 0-30,-1 0-25,-8-2-33,10 0-32,-4 0-46,3 0-42,4-8-34,-2-3-215,0 2-464,3-5 206</inkml:trace>
          <inkml:trace contextRef="#ctx0" brushRef="#br0" timeOffset="59300.9868">18716 8176 44,'0'0'241,"0"0"-11,-4-12-12,4 12-19,0 0-16,0 0-20,-7-11-14,7 11-15,0 0-9,0 0-9,0 0-6,0 0-6,0 0-9,0 0-6,0 0-10,0 0-2,0 0-2,0 0-10,0 0-5,0 0-2,0 0-6,0 0-3,0 0-3,0 0-9,0 0 5,0 0-10,0 0-1,0 0-6,0 0-2,0 0-2,0 0 0,0 0-3,0 0 0,0 0-1,0 0 3,0 0-10,0 0 4,0 0-5,0 0-3,0 0 2,0 0 1,0 0-5,0 0 3,0 0-2,0 0-1,9 37-2,-9-37 5,0 0-3,0 0 0,0 0-1,0 0-1,0 0-3,0 0 5,0 0 2,0 0 2,0 0-6,0 0 3,0 0 0,0 0 3,0 0 3,0 0 3,0 0 5,0 0 9,0 0-5,0 0 0,0 0 2,0 0-1,0 0 0,0 0 1,0 0-3,0 0 0,0 0-1,0 0-1,0 0-5,0 0-2,0 0-1,0 0 0,0 0 1,0 0-2,0 0-4,0 0-4,0 0 1,0 0-1,0 0 12,0 0-11,12 3-5,-12-3 4,0 0 2,0 0-4,0 0 0,0 0 11,0 0-11,0 0 1,3 11-2,-3-11 2,0 0 1,5 9-5,-5-9 4,6 14 4,-6-14 4,5 19 5,0-4 2,-3 7 9,-2 4 4,-2-1 1,2 6-3,-2-1 2,2 2 0,-3 2 6,3 6-12,0-9-2,0 11 3,-5-2-6,1-14-5,-1 6-5,5-4 7,-2-4-8,2 0 2,-1-6 3,1 2-7,-2 0 4,4-4-6,-2 1-11,-2-6-17,2-11-23,0 18-23,0-18-16,0 11-19,0-11-16,0 0-25,0 0-28,3 9-13,-3-9-14,0 0 4,0 0 4,0 0 3,16-26 6,-16 26-3,0-22 5,0 22-116,0-20-321,0 20 1049,-5-21-529,3 5 39,4 4 27,3-1 17,-5-1 14,5-1 13,-3-1 23,-1 6 18,1-5 12,3 2 11,2-4 5,-4 6 17,2-4 4,2 5 5,2-4 6,3 0-3,-4 7 0,3-6 7,2 3-9,-3 5-8,2-2 1,-1 6-13,4-6-3,-1 7-7,-1-1-5,-13 1-10,31 3-2,-12 3-5,-5 5-2,-1-2-7,-3-1-1,2 6-7,-1 2-3,-4-2-3,-2 2-2,-2 0-3,2 1 2,-7 1-8,2-1 1,-5-1-3,4 4 1,-4-5 0,-4 3-1,-5-3-4,1-1-2,1 0-7,-2-2-10,-3-2-17,2 0-5,-2-5-30,-2 5-18,0-10-21,-3 1-30,1-2-28,4-4-43,-2-5-32,2 2-184,-3-9-444,3-6 197</inkml:trace>
        </inkml:traceGroup>
      </inkml:traceGroup>
    </inkml:traceGroup>
    <inkml:traceGroup>
      <inkml:annotationXML>
        <emma:emma xmlns:emma="http://www.w3.org/2003/04/emma" version="1.0">
          <emma:interpretation id="{C308215F-3FC0-4C70-B3F0-655A988DEAD1}" emma:medium="tactile" emma:mode="ink">
            <msink:context xmlns:msink="http://schemas.microsoft.com/ink/2010/main" type="paragraph" rotatedBoundingBox="17055,10523 22068,10251 22149,11737 17136,120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64BFD7-F79B-4F9A-9FFF-885C73CEDAE4}" emma:medium="tactile" emma:mode="ink">
              <msink:context xmlns:msink="http://schemas.microsoft.com/ink/2010/main" type="line" rotatedBoundingBox="17055,10523 22068,10251 22149,11736 17136,12008"/>
            </emma:interpretation>
          </emma:emma>
        </inkml:annotationXML>
        <inkml:traceGroup>
          <inkml:annotationXML>
            <emma:emma xmlns:emma="http://www.w3.org/2003/04/emma" version="1.0">
              <emma:interpretation id="{CD5EF0BD-02ED-443F-9B18-CA38823A2F37}" emma:medium="tactile" emma:mode="ink">
                <msink:context xmlns:msink="http://schemas.microsoft.com/ink/2010/main" type="inkWord" rotatedBoundingBox="19579,10440 20250,10403 20326,11815 19655,11851">
                  <msink:destinationLink direction="with" ref="{CF886B23-BC51-4F76-8AF6-9AA073FF8AFE}"/>
                  <msink:destinationLink direction="with" ref="{DC80E6B4-C949-4C11-859C-4B865689BEBA}"/>
                </msink:context>
              </emma:interpretation>
              <emma:one-of disjunction-type="recognition" id="oneOf2">
                <emma:interpretation id="interp10" emma:lang="en-IN" emma:confidence="0">
                  <emma:literal>'da'</emma:literal>
                </emma:interpretation>
                <emma:interpretation id="interp11" emma:lang="en-IN" emma:confidence="0">
                  <emma:literal>'da:</emma:literal>
                </emma:interpretation>
                <emma:interpretation id="interp12" emma:lang="en-IN" emma:confidence="0">
                  <emma:literal>sd.9</emma:literal>
                </emma:interpretation>
                <emma:interpretation id="interp13" emma:lang="en-IN" emma:confidence="0">
                  <emma:literal>'da"</emma:literal>
                </emma:interpretation>
                <emma:interpretation id="interp14" emma:lang="en-IN" emma:confidence="0">
                  <emma:literal>jd.9</emma:literal>
                </emma:interpretation>
              </emma:one-of>
            </emma:emma>
          </inkml:annotationXML>
          <inkml:trace contextRef="#ctx0" brushRef="#br0" timeOffset="3887.0067">16547 10035 73,'0'0'137,"0"0"-6,1-10-14,-1 10 1,0 0-10,0 0-8,0-15-7,0 15-2,0 0-6,0 0-11,0 0-8,-8-21-8,8 21-2,-9-2-3,9 2-10,0 0 0,-13-5 6,13 5-16,-19-2-3,19 2 2,-17 2-10,17-2 2,-24 5-5,14 2-5,-7-3 1,1 8 6,1-4-3,-1 5 8,1-1-2,-4 7 8,-1 4 1,1-2 1,2-1 5,2 1-1,-3 4 1,5-2 1,1 0-2,0 4-1,3-7-1,3 0-2,-3 3 3,7-3-1,2-2-2,-3 0-1,3-1 1,3-3-2,-3-2 3,7 2-3,-2-1 2,0-4 2,4-2 1,-1-2-1,-8-5-2,23 3-5,-8 1-4,4-8 1,-4 1-1,4-3-5,3 0-1,-6-2 0,6 0-1,-5-5-1,-2-2 4,4 2 0,3-6 7,-5-2 4,0 1 4,2-1-1,-2-4-3,-3 2-1,-4-5 0,5 1 0,-3-3-4,0-3-3,-1 4 1,-1-10-5,0-1 0,2-2 0,-5-1 2,-4 11-2,6-12 1,1 0-6,-1 3 11,-1 10-1,6-9 10,-6 0-6,-4 10 4,6 1 2,-1 1-1,-6 0 3,2 8 8,-1 1 0,-1 1 4,4 3 0,-4 3 2,1 4-6,-4 8-6,1-15-5,-1 15-3,4-9-6,-4 9-7,0 0-4,0 0-1,0 0-6,0 0 7,0 0-2,0 0 2,0 0-8,-16 36-1,15-21 0,-6 3-1,-2 0 6,4 9-2,-3-1-1,1 2-3,3 2-6,-2-2-12,0 2-12,3-2-21,1 2-17,2 0-18,-3 1-25,1-3-24,2 0-37,-2-3-30,6-2-28,-1-6-43,-6 4-200,8-2-506,-5-8 224</inkml:trace>
          <inkml:trace contextRef="#ctx0" brushRef="#br0" timeOffset="53945.2778">17797 10573 116,'-4'-17'140,"4"17"-3,-3-15-15,3 15-9,-5-15-12,5 15 0,-4-8-4,4 8-2,0 0-5,-6-18 5,6 18-15,-5-9-2,5 9-4,0 0-4,0 0-10,-12-8-2,12 8-8,0 0-2,-23 2-6,23-2 1,-29 9-3,14 0-4,-2 1-5,0 2 0,-2 2-4,-1 3-1,-3 0 0,5-4-1,-1 5 9,0 4-11,4-6 1,-1 7-1,4-6 1,0-2-3,4 1-1,-4 4-1,7-3-1,-2-1-1,3-4-3,3 3 0,1-4 0,0-11-3,1 20 3,3-13-2,3 1 1,-7-8-6,12 10 8,0-7-4,-12-3 0,24-6-4,-9 2 1,2-5-3,3 2 1,1-3 0,-6 0 1,2-2-1,4 0 1,-9-4-2,7-5 5,-7 6-8,3-9 4,-3 8-3,-2-9 2,6 2 1,-3 0-3,-6 6 3,2-3 2,-1 0 5,1 8 2,-3 0 5,0-6-6,0 3 3,-2 7-2,3-3 3,-7 11 6,7-16 0,-7 16 3,8-8-3,-8 8-1,5-8-4,-5 8-2,0 0-4,0 0 0,0 0-4,0 0-1,0 0 1,0 0-1,0 0 2,0 0 1,0 0-3,-7 43-1,2-27-2,2-1 3,-1 5-1,3-2-3,-3-2-2,-1 3 1,3-6-1,-3 5-4,4-1-20,-1-4-25,2 0-34,0-13-27,-4 20-26,4-20-35,6 8-65,-6-8-120,0 0-382,0 0 170</inkml:trace>
          <inkml:trace contextRef="#ctx0" brushRef="#br0" timeOffset="49155.9725">17915 10849 69,'0'0'98,"0"0"-3,-14 1-13,14-1-6,0 0-12,0 0-8,0 0-2,0 0-9,0 0 5,0 0-4,0 0-6,0 0-16,0 0 2,0 0-12,0 0 5,0 0-19,31-24-7,-26 16-11,3-1-7,3 4-26,-4-5-23,3 2-41,-3-2-122,8-1 54</inkml:trace>
          <inkml:trace contextRef="#ctx0" brushRef="#br0" timeOffset="-749.5715">15177 10023 108,'0'0'106,"0"0"-12,0 0 5,-15 2-8,15-2-4,0 0 3,-16 0 3,16 0-2,0 0 8,0 0-11,0 0 6,-15-7 2,15 7 4,0 0-5,0 0 3,-10-4-3,10 4-4,0 0-1,0 0-1,-9-11-1,9 11-5,0 0-1,0 0-3,0 0-2,3-21-5,-3 21-1,0 0-7,0 0-6,0 0-6,0 0-9,0 0-1,0 0-7,0 0-7,0 0-2,0 0-3,0 0-1,0 0-1,0 0-1,19 35-5,-19-17 4,2-2-6,-2-1 2,-2 4-4,-1 2 3,-1-1-4,-2-2-6,-6 8-9,1-9-9,1-1-17,-5 8-12,-2-9-18,-4 1-26,6-1-18,-6-3-23,4 1-24,-2-6-22,4-1-22,-4 4-136,1-9-357,0 5 158</inkml:trace>
          <inkml:trace contextRef="#ctx0" brushRef="#br0" timeOffset="54209.1268">18039 9635 48,'2'-29'298,"-2"5"-5,5-3 0,-5 11-7,2-1-13,-4 1-22,2-3-8,0 6-10,0 13-5,0-19-14,0 19-14,0-16-23,0 16-10,-2-12-21,2 12-22,0 0-15,0 0-8,0 0-10,0 0-11,0 0-13,-15 37 0,7-7-7,1 3-7,-2 10-26,-4-2-27,6 7-30,0-1-28,7 2-36,-2-2-40,4-3-47,0-1-56,4-14-58,-2 3-222,1-3-560,-2-3 248</inkml:trace>
        </inkml:traceGroup>
        <inkml:traceGroup>
          <inkml:annotationXML>
            <emma:emma xmlns:emma="http://www.w3.org/2003/04/emma" version="1.0">
              <emma:interpretation id="{7B95A432-19E8-43B6-B92F-D2B0482415E6}" emma:medium="tactile" emma:mode="ink">
                <msink:context xmlns:msink="http://schemas.microsoft.com/ink/2010/main" type="inkWord" rotatedBoundingBox="21475,10540 22082,10508 22149,11737 21542,11769"/>
              </emma:interpretation>
              <emma:one-of disjunction-type="recognition" id="oneOf3">
                <emma:interpretation id="interp15" emma:lang="en-IN" emma:confidence="0">
                  <emma:literal>I.</emma:literal>
                </emma:interpretation>
                <emma:interpretation id="interp16" emma:lang="en-IN" emma:confidence="0">
                  <emma:literal>I,</emma:literal>
                </emma:interpretation>
                <emma:interpretation id="interp17" emma:lang="en-IN" emma:confidence="0">
                  <emma:literal>I</emma:literal>
                </emma:interpretation>
                <emma:interpretation id="interp18" emma:lang="en-IN" emma:confidence="0">
                  <emma:literal>In</emma:literal>
                </emma:interpretation>
                <emma:interpretation id="interp19" emma:lang="en-IN" emma:confidence="0">
                  <emma:literal>Ir.</emma:literal>
                </emma:interpretation>
              </emma:one-of>
            </emma:emma>
          </inkml:annotationXML>
          <inkml:trace contextRef="#ctx0" brushRef="#br0" timeOffset="58121.4389">19315 9674 47,'2'-11'155,"-2"11"-6,0 0-13,0 0-2,0 0-7,0 0-3,0 0-6,3-13-2,-3 13-4,0 0-5,0 0-4,0 0-6,0 0-4,0 0-4,0 0-4,0 0 0,0 0-7,0 0-1,0 0-2,0 0-9,0 0-4,0 0-1,0 0-10,0 0-2,0 0-5,0 0-4,0 0 4,0 0-3,0 0 0,0 0 1,0 0-2,0 0-4,29 21-1,-24-16-1,6-2-5,-1 4-2,-10-7-3,15 12-2,-8-6-1,5 2 2,-5 0-3,5-1-3,-4 6-6,6-3 3,-11 0 0,8 0 1,-8-2-4,6 4-1,-4-4-3,-2 5 1,7 1-1,-6-4 1,-4-10 2,2 20-6,-2-9 3,3-3 1,0 4-4,-3-12 1,4 13 0,-4-13-3,3 15 4,-3-15-3,0 10 0,0-10 1,7 10-3,-7-10 5,0 0-2,0 0 7,0 0 0,0 0-6,0 0-4,0 0 3,0 0-3,0 0 4,0 0-4,0 0 3,0 0-1,-32-23-1,20 10 0,-4 2-4,1-2-5,-2 2 8,1-2-6,-6 1-2,4-4-3,-1 1 3,-2-5 3,9 11-3,-1-1 2,4-1 2,2 1 0,-1-3-1,4-1-3,4-2 2,0 16-1,0-26 2,0 17-1,7-4 2,-3 4 0,2-3 5,-6 12 0,9-17 6,-6 5-3,4 7 1,-7 5 6,9-14 8,-9 14-4,7-10 0,-7 10-6,6-7 0,-6 7-2,0 0 3,12-8-4,-12 8 0,0 0-2,12-3-1,-12 3 1,0 0 0,0 0-1,26 6-1,-26-6-1,12 10 1,-2-3-1,-3 1 1,-2 1-4,2 2-1,0 3 10,-4 5-10,1-4 4,-3 3-2,9 0 0,-10 8-2,0-4 2,0-2 1,4 12 0,-2-8-2,-1 0 0,-1-3 1,4-5-2,-3 3 0,1-1 1,3 0 0,-1-2-5,-4 1 3,5-2 3,-3 0-1,-1-2-3,3-1-1,-1 1 3,0-2-3,3 1 3,0 3 0,-2-7-1,3 1 9,-4-1-7,4 1 1,-7-9-4,8 12 5,-1-7 3,-7-5-5,9 12 5,-9-12-5,7 6 5,-7-6 0,0 0-1,6 8-3,-6-8 0,0 0-3,0 0-7,0 0-5,0 0-9,0 0-2,0 0-4,-32-26 0,32 26-1,-19-11 2,11 4-2,1-3-2,-3-1 2,1 4 3,2-5-3,7 12 3,-13-15-6,7 6 6,6 9 8,-3-19 3,-2 10 2,2-2-1,3 11 3,-6-16 5,6 16-6,-1-18 4,1 18 0,0-19 3,0 8 3,0 11 3,-4-23 0,4 23 5,0-20 4,0 10 3,0 10 8,-3-20-3,3 20 1,0-18-3,0 18 2,0-10-1,0 10-6,0 0 4,0-16-4,0 16-2,0 0-4,0 0 3,7-11-3,-7 11 2,0 0 1,0 0-3,0 0-3,24 15 2,-24-15-15,6 16-13,1 1-17,-3 0-15,-4 11-27,0 0-36,0 0-37,-4 2-39,-3 10-166,-5 0-392,4-12 174</inkml:trace>
          <inkml:trace contextRef="#ctx0" brushRef="#br0" timeOffset="70772.5527">19684 10723 22,'10'2'44,"-10"-2"-6,22 5 4,-6-4-7,-2 1-6,3-1-1,0 2-12,3-2 5,-3 1-4,2-1 0,0 3-4,3-3-12,0 3-11,-6-1-43,-3 3-56,3-5 25</inkml:trace>
        </inkml:traceGroup>
      </inkml:traceGroup>
    </inkml:traceGroup>
  </inkml:traceGroup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2:29.7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ECC3A77-4712-4A27-9FB7-5A107D6A3E0A}" emma:medium="tactile" emma:mode="ink">
          <msink:context xmlns:msink="http://schemas.microsoft.com/ink/2010/main" type="writingRegion" rotatedBoundingBox="22073,11755 22857,11755 22857,13289 22073,13289"/>
        </emma:interpretation>
      </emma:emma>
    </inkml:annotationXML>
    <inkml:traceGroup>
      <inkml:annotationXML>
        <emma:emma xmlns:emma="http://www.w3.org/2003/04/emma" version="1.0">
          <emma:interpretation id="{1E4040F6-FE1A-470F-AE82-5614635EA16F}" emma:medium="tactile" emma:mode="ink">
            <msink:context xmlns:msink="http://schemas.microsoft.com/ink/2010/main" type="paragraph" rotatedBoundingBox="22073,11755 22857,11755 22857,13289 22073,132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906D97-72F9-49F8-A03F-4F93C1300216}" emma:medium="tactile" emma:mode="ink">
              <msink:context xmlns:msink="http://schemas.microsoft.com/ink/2010/main" type="line" rotatedBoundingBox="22073,11755 22857,11755 22857,13289 22073,13289"/>
            </emma:interpretation>
          </emma:emma>
        </inkml:annotationXML>
        <inkml:traceGroup>
          <inkml:annotationXML>
            <emma:emma xmlns:emma="http://www.w3.org/2003/04/emma" version="1.0">
              <emma:interpretation id="{82C93D26-59D8-4858-AB82-86BA75666CC1}" emma:medium="tactile" emma:mode="ink">
                <msink:context xmlns:msink="http://schemas.microsoft.com/ink/2010/main" type="inkWord" rotatedBoundingBox="22073,11755 22857,11755 22857,13289 22073,13289"/>
              </emma:interpretation>
              <emma:one-of disjunction-type="recognition" id="oneOf0">
                <emma:interpretation id="interp0" emma:lang="en-IN" emma:confidence="0">
                  <emma:literal>y</emma:literal>
                </emma:interpretation>
                <emma:interpretation id="interp1" emma:lang="en-IN" emma:confidence="0">
                  <emma:literal>Y</emma:literal>
                </emma:interpretation>
                <emma:interpretation id="interp2" emma:lang="en-IN" emma:confidence="0">
                  <emma:literal>W</emma:literal>
                </emma:interpretation>
                <emma:interpretation id="interp3" emma:lang="en-IN" emma:confidence="0">
                  <emma:literal>8</emma:literal>
                </emma:interpretation>
                <emma:interpretation id="interp4" emma:lang="en-IN" emma:confidence="0">
                  <emma:literal>g</emma:literal>
                </emma:interpretation>
              </emma:one-of>
            </emma:emma>
          </inkml:annotationXML>
          <inkml:trace contextRef="#ctx0" brushRef="#br0">20121 10861 113,'0'-9'251,"0"9"-8,4-13-4,-4 13-13,3-9-13,-3 9 0,0 0-17,0 0-14,5-16-9,-5 16-20,0 0-10,0 0-12,0 0-14,0 0-15,0 0-11,0 0-14,0 0-9,0 0-7,0 0-7,0 0-6,0 0-5,0 0-3,0 0-2,4 47-5,-4-31-4,0 1-2,0-1 1,0 0-3,0 3-6,3-3-4,-3 3 4,0-1 23,3-3-9,-3-6-2,2 3-2,2 0-3,-4-12 2,6 16 1,1-8-3,-2-2-3,-5-6-1,21 5-2,-21-5 0,25-4-2,-4-1 0,-4-5-6,5-3 2,0-2-3,2-3 4,2 0-2,0-2 6,-4 0 10,0-1 7,-3-1 2,3 2 6,-7 2 10,2 0 5,-5 5-3,2-2 10,1 2 0,-8 4-1,2 2 0,-2 1-1,-7 6 0,12-11-15,-12 11-9,6-7-1,-6 7-19,0 0 0,0 0-3,0 0 0,4 35-3,-8-9-3,4 16 3,-10 6-1,2 0 0,-6 4-2,-1 21 9,-1 3-9,3-20-7,1 0 0,-4 18-17,1 2 21,5-20-2,-6 17 0,9-16 7,1 2-3,2-3-15,-1-2 17,2 3-18,-1-3 15,1-3-5,3 1 7,-4-6-2,-1-1-3,5-4-4,-1-11 9,-5 0-5,6-4-5,-6-6 6,-3-2 1,2-3-3,-6-2 3,-3-2 0,1-5 3,-16-4-2,-1-4 0,-6-4 2,-6-10-4,-4 0-3,3-7-1,1-2-8,6-7-2,4 0-4,2-4-12,13-3-2,-3-2 3,12 2-13,4-5-4,8-3-7,12 5-17,8-6 2,2 1-20,15-1-8,18-7-8,6 2 0,3 7-16,-11 15-18,1 0-20,16-9-29,-17 13-37,-1-1-41,6 2-44,-7 6-200,-5 1-544,-4 5 242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59:25.8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600475C-E653-48A4-B4F9-1EBD0B62D8CD}" emma:medium="tactile" emma:mode="ink">
          <msink:context xmlns:msink="http://schemas.microsoft.com/ink/2010/main" type="writingRegion" rotatedBoundingBox="1565,1115 24839,407 25352,17219 2077,17928"/>
        </emma:interpretation>
      </emma:emma>
    </inkml:annotationXML>
    <inkml:traceGroup>
      <inkml:annotationXML>
        <emma:emma xmlns:emma="http://www.w3.org/2003/04/emma" version="1.0">
          <emma:interpretation id="{A758017B-D816-45F5-B9CE-49B8ACA8F896}" emma:medium="tactile" emma:mode="ink">
            <msink:context xmlns:msink="http://schemas.microsoft.com/ink/2010/main" type="paragraph" rotatedBoundingBox="1574,1008 21721,675 21748,2262 1600,25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748BED-0D8C-4588-9858-4E02CE56C832}" emma:medium="tactile" emma:mode="ink">
              <msink:context xmlns:msink="http://schemas.microsoft.com/ink/2010/main" type="line" rotatedBoundingBox="1574,1008 21721,675 21748,2262 1600,2594"/>
            </emma:interpretation>
          </emma:emma>
        </inkml:annotationXML>
        <inkml:traceGroup>
          <inkml:annotationXML>
            <emma:emma xmlns:emma="http://www.w3.org/2003/04/emma" version="1.0">
              <emma:interpretation id="{A0491162-AC26-4EBF-8E8C-425FB5BC1142}" emma:medium="tactile" emma:mode="ink">
                <msink:context xmlns:msink="http://schemas.microsoft.com/ink/2010/main" type="inkWord" rotatedBoundingBox="1577,1221 4280,1176 4300,2384 1597,2428"/>
              </emma:interpretation>
              <emma:one-of disjunction-type="recognition" id="oneOf0">
                <emma:interpretation id="interp0" emma:lang="en-IN" emma:confidence="0">
                  <emma:literal>Ones</emma:literal>
                </emma:interpretation>
                <emma:interpretation id="interp1" emma:lang="en-IN" emma:confidence="0">
                  <emma:literal>One</emma:literal>
                </emma:interpretation>
                <emma:interpretation id="interp2" emma:lang="en-IN" emma:confidence="0">
                  <emma:literal>ones</emma:literal>
                </emma:interpretation>
                <emma:interpretation id="interp3" emma:lang="en-IN" emma:confidence="0">
                  <emma:literal>one</emma:literal>
                </emma:interpretation>
                <emma:interpretation id="interp4" emma:lang="en-IN" emma:confidence="0">
                  <emma:literal>once</emma:literal>
                </emma:interpretation>
              </emma:one-of>
            </emma:emma>
          </inkml:annotationXML>
          <inkml:trace contextRef="#ctx0" brushRef="#br0">626 89 165,'-7'-12'160,"-4"-1"-14,0 2-8,3 2-3,-2 1-10,-1 1-12,3-1-3,-3 1-6,11 7-12,-18-9 8,6 5-7,-2 2-7,14 2-9,-38 2-10,20 2-4,-11 5-4,1 2-9,6 5 4,-10 1-5,-2 10 1,1 1-4,-4 7-5,2 0 0,3 4-1,1 4 1,6 1-3,-4-5-1,3 1 2,4 1-8,6-1 3,4-4-7,6-3-2,6-3 0,0 2-2,6-3 0,3-1-3,5-1 0,1-4-4,4-1-1,10-7 3,-2-6-3,9 2-3,2-7 3,-4-2-4,14-10-3,3-1 3,-7-2-4,1-6 2,-1 1-2,-10-8 4,-5 7-4,9-11 8,-8-3-9,-1 0 1,-13 2-3,9-7-1,-11 4 0,2-8 4,-5-1-2,0-6-1,-11 4 0,0 2-3,0-1 1,-7 12 0,7-1 4,-7 5 3,-1 3-1,1 3 4,-2 1-2,2 5 4,0 3 4,4-1-8,3 12-1,-15-16-3,11 12-1,4 4-2,-15-2 3,15 2-7,-22 8 2,10 1-1,-5 0 4,-2 15-1,4-3-4,-1 6 3,-1 2 0,-5 8 1,-2-1 1,10-6-1,-1-2-1,5 4 3,5-1 4,-2-2-4,3 3 3,8-2-2,-4-2 4,7-3-5,1 1 4,6-4 1,-2-4-3,10-1 1,0 4 0,0-9-1,7-4-2,2-2 0,-2 0-6,9-6-13,-4-5-7,-2 3-10,2-10-3,-1 3-1,1-5 0,-5-3 1,0 1-1,-2-4 5,2 0 5,-6-1 8,2-4-3,-2 2 3,-5-4 3,1 3 4,-4 0 9,1-4 11,-9 8 3,3 0 13,-5 4 9,5-5 2,-3 6 1,-2 3 8,2 2 13,-4-1 9,-3 0 5,0 11-1,7-14 4,-7 14 0,5-10-12,-5 10-8,0 0-11,4-12-7,-4 12-7,0 0-7,0 0 1,0 0-2,0 0-6,0 0 2,0 0-5,-16 40-3,10-22 1,-3 10 2,-1-2-3,3 2 0,-2 0-3,-1-2 4,7-6-3,-2 8 2,1-7 1,1 0-7,3 1 3,-4-2 3,8-2-3,-1 1-1,4-3-1,-2-6 1,5 0 5,-1-2-4,5 1-6,4-5 1,1 0-5,-3-4-3,2-4 2,3-4 0,-6 1-2,1-2 2,-1-4 0,-1 1-3,1 0 1,0-4 2,-4-1 5,4-8-5,-3 8 9,-2-4-6,-3-3-2,0 5 6,-2-1-3,2 0 7,-4 4 13,2-4 4,-1 5 6,3 0-1,-4-3 21,0 10-7,-3 8 8,2-13-2,-2 13-8,2-15-4,-2 15 0,0 0-10,5-13-8,-5 13-3,0 0 0,0 0-4,0 0 3,0 0-2,-9 39 1,3-24 1,-1 5 9,-2 3 3,2 5 0,-4 0-5,4 0 5,0-3-4,3 2 5,3-6-5,-6 6-1,7-11-11,0 3 3,0-2 2,0 0-7,7-7 2,-6 3-27,6-5-35,0-1-30,5-2-42,3-3-36,4 1-35,2-8-50,1-1-39,4-3-40,-3-5-220,-4 0-585,7 0 260</inkml:trace>
          <inkml:trace contextRef="#ctx0" brushRef="#br0" timeOffset="422.6914">1740 310 35,'0'0'222,"0"0"-11,0 0-12,0 0-13,0 0-7,-17 38-5,17-38-1,-2 10-11,2-10-8,0 0-4,0 0-8,3 17-7,-3-17-7,6 8-10,-6-8-14,0 0-1,6 13-14,-6-13-3,11 7-9,-11-7-7,12 2-5,-12-2-7,0 0-5,22-9-6,-10 2-3,-5 3-4,5-1-6,-2-7 1,0-1-7,-1-1 2,-3 5-8,1-6-2,-2 0-1,-1-2 4,-1-1-6,-3 4-4,0-3 1,0 0 1,0 6-4,0 11 10,-7-20-13,7 20 4,-12-14-5,12 14-1,-15-8 0,5 7-5,10 1 3,-22 9 0,6-2 2,-1 3 4,-7 8 7,4 0 5,-4 4 10,2 2 9,5 1 5,1 2 8,-3 0-4,7-2 3,2 1-1,7-6-6,-1 5 5,8-4-4,-4-1-5,7 0-2,3 0 0,2-5 2,3 1-2,2-3-25,6-1-34,0-2-47,0-5-43,6 1-42,-7-4-66,12-7-64,4-2-57,-6 3-183,2-7-562,11 3 249</inkml:trace>
          <inkml:trace contextRef="#ctx0" brushRef="#br0" timeOffset="1235.0185">2163 5 32,'-8'-12'258,"8"12"-3,-7-7-6,7 7-13,0 0-4,-14-12-8,14 12-6,-12-6-10,12 6 0,-12-7-6,12 7-1,-13-10-2,13 10 4,-9-5-8,9 5-1,0 0-17,-17-5-2,17 5-8,0 0-9,0 0-14,-8-5-12,8 5-13,0 0-9,0 0-17,0 0-8,0 0-15,0 0-7,0 0-8,0 0-4,0 0-5,0 0-6,30 27 1,-14-13-1,6 3-9,2 2 2,7-2-3,6 10-1,1-2-5,1-6 1,-10 0-6,9 6 1,-1-4-1,4 4-7,-12-5 1,-3-2 1,1 3 28,2 2-10,-10-4 3,10-1-6,-8 2-1,-8-5-2,3-2-4,-3-3-3,-1 3-2,-3 0 1,-2 1 0,-4-1 1,0-5 1,-3 8 6,0-16 1,-8 25 0,-2-6 2,-2-4-4,-14 5 1,6 0-3,-8 1 2,-1 7-9,-8 2 5,6-2-9,-8 0 3,1 3-23,0-1-24,-1 2-32,0-3-27,3 3-35,4 3-39,-6-4-39,4 2-33,-7 0-46,2 7-61,1-9-53,-3 6-270,3 1-720,1-3 319</inkml:trace>
        </inkml:traceGroup>
        <inkml:traceGroup>
          <inkml:annotationXML>
            <emma:emma xmlns:emma="http://www.w3.org/2003/04/emma" version="1.0">
              <emma:interpretation id="{59070108-4A86-4550-883C-2FABCF87E967}" emma:medium="tactile" emma:mode="ink">
                <msink:context xmlns:msink="http://schemas.microsoft.com/ink/2010/main" type="inkWord" rotatedBoundingBox="5031,1007 7682,964 7696,1791 5045,1834"/>
              </emma:interpretation>
              <emma:one-of disjunction-type="recognition" id="oneOf1">
                <emma:interpretation id="interp5" emma:lang="en-IN" emma:confidence="0">
                  <emma:literal>Draw</emma:literal>
                </emma:interpretation>
                <emma:interpretation id="interp6" emma:lang="en-IN" emma:confidence="0">
                  <emma:literal>braw</emma:literal>
                </emma:interpretation>
                <emma:interpretation id="interp7" emma:lang="en-IN" emma:confidence="0">
                  <emma:literal>Drawn</emma:literal>
                </emma:interpretation>
                <emma:interpretation id="interp8" emma:lang="en-IN" emma:confidence="0">
                  <emma:literal>prawn</emma:literal>
                </emma:interpretation>
                <emma:interpretation id="interp9" emma:lang="en-IN" emma:confidence="0">
                  <emma:literal>Braw</emma:literal>
                </emma:interpretation>
              </emma:one-of>
            </emma:emma>
          </inkml:annotationXML>
          <inkml:trace contextRef="#ctx0" brushRef="#br0" timeOffset="3530.8095">3663-219 110,'-12'-10'342,"12"10"-3,-14-4-4,14 4 2,-10-5-18,10 5-15,0 0-32,0 0-31,-10-8-20,10 8-31,0 0-24,0 0-10,0 0-20,-17 28-4,10 0-5,-2 0-15,-1 15-4,-2-3-29,9 2 5,-11 5-2,-1 1-4,3 2-7,3-4-24,-1 1 6,1-1-25,3-1-26,2-5-42,-3 3-35,2-13-33,-2 2-34,2-2-38,5-4-36,4-6-51,-1-4-34,-3-1-223,0-7-568,0-8 252</inkml:trace>
          <inkml:trace contextRef="#ctx0" brushRef="#br0" timeOffset="3804.6019">3699-163 8,'5'-8'296,"-5"8"-9,8-14-11,-8 14-17,7-8-24,-7 8-45,11-10-12,2 7-19,-13 3-15,33 2-13,-13 3-11,9 1-7,2 5-6,-5 5-9,1 0-5,5 14-3,1 0-13,-8-6-10,-1 11-4,0 5-3,-7 1-13,-3-1 5,-7 0-11,-6-9 2,-2 1-8,-4-3-2,-7 3-1,-4-2-3,-2-2-5,-8 8-2,-3-1-9,2-13-9,-13 4-13,1-4-20,-2-3-18,7-2-17,0-10-35,0 2-14,-1-1-32,1-8-44,3 0-39,1-4-190,8-4-451,-2-4 200</inkml:trace>
          <inkml:trace contextRef="#ctx0" brushRef="#br0" timeOffset="4166.4862">4109 85 209,'15'-1'257,"-15"1"-5,21 1-7,-21-1-5,32 8-9,-5 5-16,1 2-20,1 4-21,-2 1-14,0 0-10,1 4-20,-6-1-9,0 0-15,0 2-10,-6 1-5,-1 2-13,-5-2-5,-3 2-8,0-2-16,-4 1-9,-3-7-17,0-2-7,-1 1-8,-8-2-8,7-3-6,-4 0-3,0-7 1,3 5 0,3-12 1,-12 9 3,12-9-3,-10 2-1,10-2 8,0 0-1,-19-19-3,12 2 5,5 0 0,1-11-1,2-2-1,5-13-2,0 12 4,5-7 0,4 10 0,6-12-5,-4 4 3,0 8 1,10-8-2,-3 13-4,3 2-14,1 0-10,-1 7-13,14-7-24,-12 9-21,2 4-27,5 0-25,-4 1-24,-1 2-29,-2 4-17,-7 2-137,-3-1-376,3 4 167</inkml:trace>
          <inkml:trace contextRef="#ctx0" brushRef="#br0" timeOffset="4608.1219">5132 30 106,'0'0'245,"-11"-9"-12,11 9-23,-5-11-16,5 11-17,-13-5-13,13 5-18,-14-6-14,14 6-14,-14-6-12,14 6-11,-17 1-9,17-1-12,-17 7-5,9-1-9,-4 1-7,1 9-1,-4-1-7,1 9-7,-1-3-2,0-1-3,-1 7-3,8-3-3,-1 3-2,2-4-6,2-5 0,0 3-4,2-2 0,1 1-1,2-8-1,0 0-1,-3 0 0,3-12-1,3 16-1,-3-16 0,3 14 1,-3-14-1,6 6 1,-6-6 0,0 0-2,0 0 2,41-23-4,-28 10 2,1-3 2,1 0-4,1-4-2,-1-4-1,-1-3 9,1 6-6,-5-6 8,2 1 0,-2-1 11,-3 12 7,2-1-2,-4-1 2,-2 8 5,2 2-1,-3-6 2,-2 13-5,7-15-5,-7 15-4,3-10-7,-3 10 0,0 0-7,0 0-3,0 0 0,0 0 2,0 0-1,0 0 0,0 0-4,-1 36-7,1-18 6,-4 2-17,-1 8-13,0-8-20,0 5-21,5 6-35,-3-11-22,-1 0-35,4 0-36,0 0-31,2-4-162,-2-16-420,13 25 186</inkml:trace>
          <inkml:trace contextRef="#ctx0" brushRef="#br0" timeOffset="5196.0859">5497 73 256,'0'0'295,"0"0"-16,0-16-18,0 16-21,0 0-20,0 0-26,0 0-19,0 0-26,0 0-14,0 0-14,0 0-6,0 0-16,0 0-8,-8 36-5,4-23-7,-3 6-11,4-3-4,1 0-3,-3 4-6,0 0-5,3-4-2,-1 0-7,-1 0-5,1 0-2,-2 0-3,3-4-3,1-3-3,1-9 1,-6 20-3,6-20-6,0 14-1,0-14-11,0 0-2,2 13 0,-2-13 6,0 0-9,0 0-1,0 0-10,29-13 0,-13 2-3,-1 0-3,5-7 3,-4 3-1,1-9 3,0 0 8,-2 0-6,4-4 1,-7 4 1,7 1 1,-9 5 4,4-1 3,-4 8 6,-3-7 11,0 11 7,-1-1-1,0 0 2,-6 8-2,5-11 3,-5 11-6,5-11-2,-5 11-5,0 0 0,0 0-9,0 0-1,0 0-1,0 0 6,0 0-2,8 26 0,-4-9-1,-2 4-1,-2-3 1,-6 13 3,6-9 6,0 5-7,0 1 1,-1-4 4,-1 4-1,-1-8 4,3 0-8,0-3 1,-2 2-2,2-7 5,0-12-2,0 20 0,0-9 2,0-11 6,2 14 7,3-7-2,-5-7 10,13 4 2,-13-4-2,31-5-2,-12-2-4,8-9-7,2 0 3,-3-4-1,11-4-4,-13 0-3,4 4 2,-1-14 1,2 3-5,-8 6 1,-3-1 12,-2 2-12,-3 3 3,-4 7 5,-2-1-6,0-3 5,-2 8-3,-4-8-4,1 8-15,-2 10-9,-3-18-20,3 18-26,-12-16-24,3 9-32,-5 0-34,4 2-41,10 5-43,-29 0-39,14 5-241,15-5-555,-36 9 246</inkml:trace>
        </inkml:traceGroup>
        <inkml:traceGroup>
          <inkml:annotationXML>
            <emma:emma xmlns:emma="http://www.w3.org/2003/04/emma" version="1.0">
              <emma:interpretation id="{900DC966-84F5-424B-9D4D-14E0628C34FD}" emma:medium="tactile" emma:mode="ink">
                <msink:context xmlns:msink="http://schemas.microsoft.com/ink/2010/main" type="inkWord" rotatedBoundingBox="8287,992 10264,959 10278,1759 8300,1791"/>
              </emma:interpretation>
              <emma:one-of disjunction-type="recognition" id="oneOf2">
                <emma:interpretation id="interp10" emma:lang="en-IN" emma:confidence="0">
                  <emma:literal>the</emma:literal>
                </emma:interpretation>
                <emma:interpretation id="interp11" emma:lang="en-IN" emma:confidence="0">
                  <emma:literal>The</emma:literal>
                </emma:interpretation>
                <emma:interpretation id="interp12" emma:lang="en-IN" emma:confidence="0">
                  <emma:literal>She</emma:literal>
                </emma:interpretation>
                <emma:interpretation id="interp13" emma:lang="en-IN" emma:confidence="0">
                  <emma:literal>she</emma:literal>
                </emma:interpretation>
                <emma:interpretation id="interp14" emma:lang="en-IN" emma:confidence="0">
                  <emma:literal>then</emma:literal>
                </emma:interpretation>
              </emma:one-of>
            </emma:emma>
          </inkml:annotationXML>
          <inkml:trace contextRef="#ctx0" brushRef="#br0" timeOffset="6181.4648">6715 62 185,'0'0'306,"-10"-5"-18,10 5-15,0 0-18,0 0-27,0 0-18,0 0-22,0 0-22,0 0-13,0 0-15,0 0-14,0 0-10,34 12-10,-12-11-9,0 2-12,12 1-6,1-3-7,11-2-23,5 1-20,-7-7-25,2 6-13,-11-4-19,12-2-5,-4-5-4,-9 3 1,0 0 4,-3-4 2,-2 1 6,2-1 8,-4 1 12,-3-2 24,-7 4 10,-1 0 20,-1 0 14,-1-2 19,-4 6 16,0-1 11,-1-1 5,-3 1-2,3 0 0,-9 7 12,15-9 7,-8 4-7,-7 5-13,0 0-10,10-9-6,-10 9-17,0 0-15,0 0-5,0 0-1,12 17-9,-12-4 16,0 12-11,-5 3-1,0 3-6,0 1 1,-5 12-14,0-5 6,1-5-2,0-3-3,-2 9-6,4-10 1,0-3-4,2 3-2,0-2-1,-1-8-3,5 6 0,-1-7 3,2-2-7,2-2-3,-4 0 0,2-2 3,0-13-2,2 19-1,3-14 2,-5-5-9,0 0 12,17 1-20,-17-1 0,27-9 7,-8-2-14,2-8 1,8 1-7,-4-2 1,4 0 3,-3-4-1,1 3 7,-1 3-1,-2-3-13,-4 2 13,8-1 6,-11 7-5,1 3 4,-4 0 3,0 2 8,-14 8 3,17-12 11,-17 12-8,8-12-6,-1 11 4,-7 1-10,0 0 4,0 0-6,0 0 0,16-7-4,-16 7 5,0 0 3,5 20-1,-5-20-1,0 24-4,-2-12-7,2-12-19,-5 32-29,5-14-51,0-3-23,-2 4-33,-3 2-7,10-2-27,2 7-71,2-7-59,-1-2-303,7-4-683,8 4 302</inkml:trace>
          <inkml:trace contextRef="#ctx0" brushRef="#br0" timeOffset="5595.9932">6934-221 363,'-6'-8'428,"6"8"11,-8-10 5,8 10-12,-4-15-12,4 15-32,0 0-36,-6-8-34,6 8-32,0 0-31,0 0-27,0 0-27,0 0-25,0 0-20,0 0-10,0 0-12,-7 39-4,7-14-10,0 7-9,0 0-10,-2 12-9,-1-1-13,-4 5-1,3 0-5,-2 1-9,0-6-4,3 5-6,0-18-16,-3 8-32,3-3-41,1-7-36,-3 0-35,4-7-53,-1-1-53,0-1-55,-3-4-59,0 1-61,3-7-43,2-9-267,0 0-755,-10 14 335</inkml:trace>
          <inkml:trace contextRef="#ctx0" brushRef="#br0" timeOffset="6574.858">8337 348 3108,'0'0'210,"0"0"-130,-13-2-47,13 2-8,0 0 3,0 0 13,0 0 21,0 0-14,0 0-7,0 0-4,0 0-6,0 0-2,0 0-5,-21 6-3,21-6-2,0 0 6,0 0-7,0 0 1,0 0-5,0 0-3,57-6 9,-47 1-4,3 2 3,-2-3-4,1 3-3,-4-6 10,2 1-14,-1 0 3,1-3-2,-1-1-8,-6-4-1,4-4-3,-2 4 3,-3 0-2,0-3 1,-4 5 4,-3-5-6,1 6-1,3 0 3,-6 4-1,-2 0 1,9 9-5,-13-12 13,13 12-17,-16-5-1,16 5 4,-29 10 1,14-2 4,-1 6-3,-1 0 9,-1 6 7,6-1 5,-4 4 7,3 6 8,1-1 1,3-1 8,2 1 9,7-3 0,5 3-6,-3-8 3,3 0-9,2-2 1,2-3-3,4 4-7,-1-7-6,4 1-44,2-6-49,5 1-57,9 0-71,12-11-76,16 2-77,-5-14-225,6-2-625,16-14 277</inkml:trace>
        </inkml:traceGroup>
        <inkml:traceGroup>
          <inkml:annotationXML>
            <emma:emma xmlns:emma="http://www.w3.org/2003/04/emma" version="1.0">
              <emma:interpretation id="{E9C95634-C226-4646-B3C9-476E15477E2C}" emma:medium="tactile" emma:mode="ink">
                <msink:context xmlns:msink="http://schemas.microsoft.com/ink/2010/main" type="inkWord" rotatedBoundingBox="11217,849 17377,747 17400,2157 11240,2259"/>
              </emma:interpretation>
              <emma:one-of disjunction-type="recognition" id="oneOf3">
                <emma:interpretation id="interp15" emma:lang="en-IN" emma:confidence="0">
                  <emma:literal>projection</emma:literal>
                </emma:interpretation>
                <emma:interpretation id="interp16" emma:lang="en-IN" emma:confidence="0">
                  <emma:literal>projective</emma:literal>
                </emma:interpretation>
                <emma:interpretation id="interp17" emma:lang="en-IN" emma:confidence="0">
                  <emma:literal>projectin</emma:literal>
                </emma:interpretation>
                <emma:interpretation id="interp18" emma:lang="en-IN" emma:confidence="0">
                  <emma:literal>projectivi</emma:literal>
                </emma:interpretation>
                <emma:interpretation id="interp19" emma:lang="en-IN" emma:confidence="0">
                  <emma:literal>projwt10u</emma:literal>
                </emma:interpretation>
              </emma:one-of>
            </emma:emma>
          </inkml:annotationXML>
          <inkml:trace contextRef="#ctx0" brushRef="#br0" timeOffset="9740.9094">12556-35 202,'17'-7'268,"-5"5"-12,-4-5-17,8-1-16,-3 5-22,-13 3-19,23-10-17,-11 5-10,-12 5-18,18-8-10,-9 6-7,-9 2-11,20-12-10,-11 8-9,-1-1-9,3-1-5,-11 6-9,12-14-24,-5 8-4,-7 6-8,8-14-2,-1 7-1,-7 7-1,3-11-5,-3 11-3,0 0-3,-3-20-4,3 20-4,0 0 1,-14-13-5,14 13 1,-20 0-1,20 0-3,-33 8 1,16-2-3,-2 1 2,4 1-2,-2 5 3,2-3-5,-1 7 4,1 5-5,-1-8 6,5 3-4,2 1 5,0 2 2,3-2 7,-1 2 2,7 6 2,3-1 10,2 7-7,2-8-2,5 0 1,2-6-4,3 3 2,5-5-3,4-2 2,3-5-4,3-4 2,2-1-5,0-5-17,16-2-10,-4-6-11,-1-2-11,-6-6-1,5 1-2,-18 1 3,3 0 4,-4-3 4,1 3-3,0-9 12,-11 4-6,2 1 9,-1-5 7,-6 7 5,0 1 5,-3 1 3,-5-2 8,3 1 4,-4 1 8,-1 6 3,0 9 7,-1-24 6,1 24 0,0-12 2,0 12 5,-4-16-12,4 16-9,0 0 2,0 0-4,-3-11-4,3 11-6,0 0 4,0 0-6,0 0 2,0 0-3,-31 23-2,23-16 4,-4 6-2,3 0 2,2 2 1,0 1 7,1 1 1,0 2 0,0-2 5,2 3-3,3 7-3,-1-1 3,2-8-1,2 1-3,3-1 3,1 0-2,0-1-3,6-5 5,1 4-3,4-8-3,12-4 0,-3 2-3,10-3-11,-5-4-7,4-4-7,-2-2 2,11-8-1,-4-5-9,-10 4-2,10-6 3,-11 4 11,0-2-7,-4-1 8,6-11 0,-9 9 1,-1 0 8,-3-2 15,1 0 17,-7 2 2,-2 3 20,2-6 7,-5 8 20,0-6 6,0 1 11,-2-5 2,-3 11 20,-1 0 18,1 2 12,-2 3-1,0 12 0,4-18-5,-4 18-7,1-12-14,-1 12-15,0 0-12,2-11-18,-2 11-10,0 0-8,0 0-7,0 0-2,0 0-4,0 0-2,-24 41-8,10-17-3,6 0-3,-6 3-2,2 1-3,-1 1-4,-1 4-24,4-4-30,-4 2-29,4 2-35,0-8-33,6 3-40,-3 4-35,-1-4-39,3 0-44,3-7-49,2-4-50,-5 2-246,5-19-688,-2 22 305</inkml:trace>
          <inkml:trace contextRef="#ctx0" brushRef="#br0" timeOffset="10142.9911">13610-94 7,'0'0'311,"-7"-8"-16,7 8-17,0 0-25,-7-8-26,7 8-27,0 0-24,0 0-16,0 0-12,0 0-18,0 0-12,0 0-10,38 7-11,-21-4-10,5-2-5,7 4-10,-5-1-6,6-1 5,0-2-17,0 0-9,1-2-9,0 1-11,-2-4-2,0 2-4,-10 0-1,10-4-2,-9 3 1,2-6-5,-6 1 4,1 1 9,0-1 9,-2 1 11,-1-2 12,0-2 8,-6 3 20,1 0 7,-1 1 19,1-1 20,-2 2 10,-7 6 8,13-7-1,-13 7-2,0 0-8,10-8-14,-10 8-2,0 0-14,0 0-10,0 0-15,0 0-14,0 0-5,0 0-10,0 0 0,6 24 11,-6-24-1,-9 33-2,7-16 0,-5 1 0,-1 9-7,1-3-3,0 0-7,0-4-5,1 0-2,-1 0-3,0 4-3,4 3-20,-4-8-41,2-4-48,3 0-49,0 2-42,-1-6-33,3-11-54,-2 20-45,2-20-47,0 0-52,9 13-273,-9-13-728,0 0 322</inkml:trace>
          <inkml:trace contextRef="#ctx0" brushRef="#br0" timeOffset="10671.9413">14346-279 173,'-4'-23'277,"1"5"5,-2 3-17,-2 0-12,-2-3-17,3 4-21,2 5-19,-1-2-24,5 11-19,-7-13-30,7 13-36,-3-10-47,3 10-40,0 0-22,0 0-33,0 0-29,0 0-19,0 0-28,-4 34-5,4-34 6,16 16 4,-1-8 6,0 1-4,1 1 0,3 0 0,-4-2-76,4 2-214,-4-4 94,4 4 842,0-8-578,1 5 21,-3-2 18,-1 1 6,-16-6 21,22 6 23,-22-6 8,19 7 11,-11-7 31,-8 0 2,9 4 10,-9-4-1,0 0 5,10 8-4,-10-8-4,0 0-3,0 0-6,12 8 9,-12-8 0,0 0 6,-5 13-5,5-13 2,0 0-4,-9 25 0,4-16 3,5-9-3,-3 22-9,-2-5-7,1-7-7,-1 3-4,2 1-4,3 2-3,-4 1-5,4-17-4,5 29-5,-3-14-1,-2-15-2,7 22 0,-2-12-12,-5-10 4,9 20-2,-9-20-1,10 16-3,-10-16-2,13 8-1,-13-8 3,18 4-3,-18-4-2,22-2 2,-22 2-1,29-10 5,-19 2 2,4-2 3,-14 10 2,22-22-1,-8 8 6,-4-4 11,3 1 10,-2 2 0,-1-5-1,-5 5 6,0-3 5,-5 18-1,5-23 3,-3 10-3,-2 13-9,-2-22-9,2 22-5,0 0-11,-7-25 0,7 25-9,-8-11-14,8 11-22,0 0-20,-22-7-10,8 10-15,14-3-7,-27 11-22,10-3-17,8-2-21,-6 4-21,3-2-13,12-8-14,-16 17-25,16-17-21,-1 20-27,1-20-217,0 0-498,24 18 220</inkml:trace>
          <inkml:trace contextRef="#ctx0" brushRef="#br0" timeOffset="11064.9728">15280-166 223,'0'0'326,"0"0"-11,8-9-12,-8 9-15,0 0-31,0 0-28,0 0-22,0 0-26,0 0-19,0 0-16,0 27-13,0-27-16,-13 25-9,4-9-9,1 1-12,1 1-7,-2 0-7,4 1-7,0-3-4,2 2-5,-4 2-5,2-4-3,3-1-11,2-15-1,-2 27 1,2-27 2,-5 16-5,5-16-4,0 0-14,0 24 18,0-24-20,0 0 19,14 8-16,-14-8 0,0 0-4,39-17-5,-17 9 1,11-7-4,-1 0 2,-1 0-1,8-6 0,-8 4-5,0-1 8,-2 5-7,-4-4-2,-4 9 7,-2-4-4,-1 3 7,-7 5 5,-11 4 13,22-8-3,-14 3-11,-8 5-2,14-6-2,-14 6 6,0 0-5,0 0 10,22 11 0,-22-11 4,11 13-3,-6-1 0,-5-12-3,10 20-1,-5-11-3,0 6 1,0 2 7,-5-17-3,12 27-17,-5-18-41,-7-9-43,12 19-44,-5-10-64,-7-9-86,19 14-97,-19-14-192,32 1-611,-32-1 271</inkml:trace>
          <inkml:trace contextRef="#ctx0" brushRef="#br0" timeOffset="7478.6502">9798 293 114,'-7'-9'252,"0"0"-8,0 1-13,7 8-8,-3-17-8,-2 4-6,1 3 0,4 10-8,-5-18-9,3 8-1,2 10-2,-5-19 1,4 8 7,1 11 3,-6-23-15,5 10-12,1 13-7,-2-20-7,-1 8-3,3 12-6,-4-18-8,4 18-7,-2-18-7,2 18-7,-6-12-5,6 12-10,-4-11-8,4 11-12,0 0-10,0 0-9,-3-12-8,3 12-10,0 0-10,0 0-8,0 0 1,0 0-8,0 0-1,-2 40 2,2-13-10,-3 2-2,1 11 6,-5 10-2,5-4 1,-4 4-6,-1-1 2,2 1 2,1 0-3,2 2-3,-4-5-2,1 2 3,1-2-3,-1 1-5,3-7-20,-1-1-28,-1-9-28,3 1-45,1-4-26,0-3-30,1 3-30,-1-8-28,2-4-31,0-1-24,1-3-24,1-4-13,-4-8-241,8 8-612,-8-8 271</inkml:trace>
          <inkml:trace contextRef="#ctx0" brushRef="#br0" timeOffset="7760.4581">9693 285 214,'4'-16'252,"-2"-12"4,1 8 3,0 0-13,4-5-6,0 6-18,-2 3-5,5 1-13,-1 1-8,1 0-13,4 5-22,0-2-10,1 2-16,-3-2-23,3 3-7,4 2-6,-7 4-9,7-3-10,0 5-7,-1 5-11,1-2 2,2 7-17,-1 0-3,-3 3 2,5 6-5,-6-8-6,-3 7-3,-2 1-2,-3-4 1,-1 5 3,0-1-6,-7 9 6,-5-1-11,1 0-1,-11 2-8,1-1-7,-6 0-17,-2-1-20,-2-6-14,-9 11-27,3-2-23,0-9-19,7-1-27,-5-5-26,8 2-28,1-8-19,4-1-22,4-7-36,-2 4-147,13-5-454,0 0 201</inkml:trace>
          <inkml:trace contextRef="#ctx0" brushRef="#br0" timeOffset="8727.5416">10354 58 159,'19'-5'294,"-7"5"-3,7-4-7,-2-1-15,3 3-20,-1 2-18,5 2-23,-5-1-17,3 7-8,-3 0-23,1 3-10,6 2-22,-7 2-7,0 5-17,1 1-12,-3 1-2,-1 3 0,-4 0-23,-2-1-8,-3-7-5,-1 4-21,-2 1-20,-4-2-15,3-4-13,-6 3-14,1-3-7,-1-1-11,-1-2-5,1-4-7,3-9 1,-5 17 3,5-17 4,-7 11-7,7-11 3,0 0-1,0 0 3,0 0 3,0 0 6,-22-28 1,20 12 8,4-4 1,3-8 2,2 0 5,1-3 5,2 2 4,9-2 8,-3 3 10,-3 0 10,3 8 5,1-1 5,0-3 1,5 7 4,2-2 7,0 4 4,1-1 2,3 1 7,-1 1-6,2 2 7,2 1 1,-2 2 0,2 1-1,-1 4-5,-4-1 1,3 2-4,-5 3-6,-2 0-3,0 3-3,-1 3 0,-2-3-4,1 9 1,-3-3-1,0 2 2,-3 2-7,0 4 0,-1 0-2,-2 4 0,-3-2-4,-3 3 2,2-2-2,0 0 0,-4-3 2,2 1-2,-1 2 0,3 0 0,-2 0-2,-2-4 0,4 4-6,-2-4 8,2 1-4,-2-2-3,2-2 4,0 1-1,0-5-2,-2 3 3,2-5 0,-2 1 7,-5-8 4,12 8 1,-12-8 0,15 1-1,-15-1-5,22-4 5,-6-8-2,-3 5 1,-1-2-7,2-7-3,0-1 4,1-5-3,-7 2-1,1 3 1,3-9-1,-7 0-8,2-2 1,-4 0 1,-6 0-4,-1 4-3,-1 4 0,-5 0 1,2 5-3,-3-6 4,-1 1-2,-1 2-4,-8 0 3,9 5 0,-7 1-2,4-1 1,-2 3-22,2 3 5,-2-2-4,3 5 14,0-1-12,14 5 2,-17-7-1,17 7 6,-13-1-5,13 1 1,0 0-1,0 0 9,-21 6 2,21-6-6,0 0 4,3 15-1,-3-15 1,0 0 6,23 25 2,-8-13-2,0-1 5,4 1 0,0-4 1,7 2 3,-6-2-3,7 2 3,4-6 0,3 2 2,-1-4-1,3-2 0,1-4 2,-3 0 1,2-4-3,0 4 0,-3-6 2,-3 0 12,3 0 9,-6 0 11,2 2 14,-12-4 3,-1 1 19,-1 1 24,0-1 11,-6 7 14,4-9 9,-4 5 15,-2 1 8,-7 7 3,10-16-1,-7 10 3,-3 6-4,7-13-13,-7 13-15,0 0-14,7-13-14,-7 13-12,0 0-14,0 0-7,0 0-6,0 0-3,0 0-9,0 49-4,-3-20-1,-1 14-4,-1 4 0,-5 1-4,10 4 1,-12 0-6,2 7-1,-2-8 5,5 0-8,-2-1-3,1-1-1,-1-1-2,4-4-1,-5-3-2,3-2 1,0-7-1,4-4-3,-2 0-2,0-6-18,3-5-25,-1 0-23,-3-5-20,5 0-18,1-12-21,0 0-14,-5 16-27,5-16-55,0 0-53,0 0-56,-24-33-54,12 7-51,-4-3-255,1-13-734,0-1 324</inkml:trace>
          <inkml:trace contextRef="#ctx0" brushRef="#br0" timeOffset="8932.8847">11844-206 2679,'-5'-41'-3,"-1"10"30,0 2 13,0 2 32,3 7 16,-2 3-4,3 3-10,-5 0-17,6 2-13,1 12-21,-2-19-44,2 19-35,0 0-28,0 0-45,20-8-36,-20 8-86,33 19-163,-16-10-447,9 6 198</inkml:trace>
        </inkml:traceGroup>
        <inkml:traceGroup>
          <inkml:annotationXML>
            <emma:emma xmlns:emma="http://www.w3.org/2003/04/emma" version="1.0">
              <emma:interpretation id="{10BEA0CC-A27E-4CFF-87C8-432B795A4475}" emma:medium="tactile" emma:mode="ink">
                <msink:context xmlns:msink="http://schemas.microsoft.com/ink/2010/main" type="inkWord" rotatedBoundingBox="18760,978 19903,959 19925,2292 18782,2310"/>
              </emma:interpretation>
              <emma:one-of disjunction-type="recognition" id="oneOf4">
                <emma:interpretation id="interp20" emma:lang="en-IN" emma:confidence="0">
                  <emma:literal>of</emma:literal>
                </emma:interpretation>
                <emma:interpretation id="interp21" emma:lang="en-IN" emma:confidence="0">
                  <emma:literal>Of</emma:literal>
                </emma:interpretation>
                <emma:interpretation id="interp22" emma:lang="en-IN" emma:confidence="0">
                  <emma:literal>oof</emma:literal>
                </emma:interpretation>
                <emma:interpretation id="interp23" emma:lang="en-IN" emma:confidence="0">
                  <emma:literal>af</emma:literal>
                </emma:interpretation>
                <emma:interpretation id="interp24" emma:lang="en-IN" emma:confidence="0">
                  <emma:literal>orf</emma:literal>
                </emma:interpretation>
              </emma:one-of>
            </emma:emma>
          </inkml:annotationXML>
          <inkml:trace contextRef="#ctx0" brushRef="#br0" timeOffset="12700.6158">17498-38 144,'-13'-9'192,"13"9"-3,-14-10-13,14 10-16,-10-5-16,10 5-14,-14-5-12,14 5-11,-13-7-6,13 7-13,-18 2-5,18-2-9,-17 6-6,5-2-5,2 1-3,-4 5-7,-1 2 0,0 2-1,-6 8-4,2-1-3,4 2-3,-4 5-5,7-1 0,-3 3 0,3-4-4,-2 1-4,6 1-5,-1-2 3,4 2-3,5-4 1,-2-8-2,2 4-4,2-5-2,3 0 3,-3 3-2,5-8-2,0 0 3,-7-10-3,17 8-2,-4-6-1,-1-2 0,5-2-3,6-5-2,-5 2-6,8-10-1,-2-4-1,-9 4-3,4-5-1,0-8-3,-7 1-2,5-2 1,-2-2 1,-3-9 0,-3 8 4,-4 5-3,-3 6 6,4-3-3,-6 4 1,0-2-3,-1 5 1,-1 3 1,-1 0-1,1 1 8,-3-2-6,5 15-2,-5-13-1,5 13-1,-5-16 2,5 16-1,0 0-3,-6-11 6,6 11-11,0 0 3,0 0-2,0 0 4,0 0-1,0 0 3,0 0-2,0 0 1,0 0 0,0 0 0,0 0-1,14 45 3,-9-35 3,-1 0-3,2 0 2,3-3 0,1 2 3,1 1 2,4-3-2,-5-2 4,11 1-2,1-6 2,2 2-1,6-2 0,5-2-1,-3-2-2,4-7-2,-2 2 0,-5-3-3,2-3 5,-2 2 1,-3-7 1,1 2-3,-5-4 12,0 2 11,-5-1-8,-3 5 15,-2-3 9,-2 4 13,0-1 5,-3 3 8,0-1 6,0 4-1,-4-1 4,-3 11-4,9-15-2,-9 15-7,5-9-8,-5 9-4,0 0-13,7-9-4,-7 9-5,0 0 2,0 0-5,-5 48 2,-4-8 6,-4 8 4,1 4-6,-7 28-3,0 3 2,0 2 6,-3-1-10,7 8 0,3-12-3,0 4 7,-2-12-10,6-12 2,6-2-1,4-5-1,1-5-7,-1-2 6,6-3-3,1-11 6,3-1 4,-2-6-16,5 0 4,1-6 0,-3-2 0,3-7-1,-3 3 6,4-8 6,1-5 0,4-5-7,2-8 4,6-2-3,-2-5 5,4-9-9,-1-6 1,-2-3-1,-5-4-6,-4-7 4,-4-6-1,-3 2-9,-4-2-7,-1-4-1,-8-1-4,0 4-5,-5 3 5,-3 5 7,-2 8-5,1 9-2,-6 3 1,1 5-5,-1 6 1,-6-4 0,-1 3-9,3 9-6,-5 1-9,2 7-3,-7-1-9,-5 0-5,0 4-14,-2 9-10,3-4-16,4 3-17,-1-2-9,4 9-25,7-6-32,0 11-34,4-6-12,3 0-25,2 1-131,5-5-412,5-12 182</inkml:trace>
        </inkml:traceGroup>
        <inkml:traceGroup>
          <inkml:annotationXML>
            <emma:emma xmlns:emma="http://www.w3.org/2003/04/emma" version="1.0">
              <emma:interpretation id="{0172B4B2-0F0E-4A28-B0E6-1D2AF3D6768C}" emma:medium="tactile" emma:mode="ink">
                <msink:context xmlns:msink="http://schemas.microsoft.com/ink/2010/main" type="inkWord" rotatedBoundingBox="21211,1101 21728,1093 21737,1610 21220,1619"/>
              </emma:interpretation>
              <emma:one-of disjunction-type="recognition" id="oneOf5">
                <emma:interpretation id="interp25" emma:lang="en-IN" emma:confidence="0">
                  <emma:literal>a</emma:literal>
                </emma:interpretation>
                <emma:interpretation id="interp26" emma:lang="en-IN" emma:confidence="0">
                  <emma:literal>A</emma:literal>
                </emma:interpretation>
                <emma:interpretation id="interp27" emma:lang="en-IN" emma:confidence="0">
                  <emma:literal>d</emma:literal>
                </emma:interpretation>
                <emma:interpretation id="interp28" emma:lang="en-IN" emma:confidence="0">
                  <emma:literal>or</emma:literal>
                </emma:interpretation>
                <emma:interpretation id="interp29" emma:lang="en-IN" emma:confidence="0">
                  <emma:literal>oi</emma:literal>
                </emma:interpretation>
              </emma:one-of>
            </emma:emma>
          </inkml:annotationXML>
          <inkml:trace contextRef="#ctx0" brushRef="#br0" timeOffset="13238.1301">20033-77 267,'5'-10'280,"-3"-3"-8,-2 13-16,5-19-13,-5 19-24,7-11-38,-7 11-20,0 0-12,0-17-23,0 17-8,0 0-13,-21-9-14,21 9-8,-27 1-10,8 4-8,-12 3-6,-1 6-9,-9 4 0,12 0-7,-7 3-3,0 11-5,4-2 0,3 1-5,5 8-3,2-7-5,1 7-2,9-10-1,5-1-3,4 2 0,3-4 3,3-6-2,4 0-1,-2-1-2,5-3 2,2 1 1,2-8-4,-2 0-1,5-3 1,2-2 1,0-3-2,-1-1-3,5-5 11,-1-1 1,5-8 6,-3-2 1,-2-4-1,-3-4 1,0-3 6,0-2 0,-6-8 22,3-3-5,-9 10 10,1-3 2,-1 5-5,0 0 3,-2 8 2,-5-8-1,3 9 21,-1 0-6,1 5 3,-1 2 2,0 3-8,-2 9-2,0-16-16,0 16-10,2-12-8,-2 12 5,0 0-11,0 0-7,0 0-9,0 0 0,0 0 1,0 0-3,0 0-1,0 0-8,5 54 2,-5-35 4,0 7-11,6 4 13,-6 11-41,4-7-26,1-1-37,2-2-29,0 1-31,8-1-45,-6-3-62,8 0-66,-4-2-279,11-1-652,-5-3 288</inkml:trace>
        </inkml:traceGroup>
      </inkml:traceGroup>
    </inkml:traceGroup>
    <inkml:traceGroup>
      <inkml:annotationXML>
        <emma:emma xmlns:emma="http://www.w3.org/2003/04/emma" version="1.0">
          <emma:interpretation id="{872482EC-FEE3-41CA-8114-14128CEA5B6A}" emma:medium="tactile" emma:mode="ink">
            <msink:context xmlns:msink="http://schemas.microsoft.com/ink/2010/main" type="paragraph" rotatedBoundingBox="3281,2715 24870,1827 24956,3920 3367,48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5E6533-0402-4434-A309-63C111654D73}" emma:medium="tactile" emma:mode="ink">
              <msink:context xmlns:msink="http://schemas.microsoft.com/ink/2010/main" type="line" rotatedBoundingBox="3281,2715 24870,1827 24956,3920 3367,4808"/>
            </emma:interpretation>
          </emma:emma>
        </inkml:annotationXML>
        <inkml:traceGroup>
          <inkml:annotationXML>
            <emma:emma xmlns:emma="http://www.w3.org/2003/04/emma" version="1.0">
              <emma:interpretation id="{F23C299A-A174-413F-9C41-DC73ADB297A7}" emma:medium="tactile" emma:mode="ink">
                <msink:context xmlns:msink="http://schemas.microsoft.com/ink/2010/main" type="inkWord" rotatedBoundingBox="3289,2892 8392,2682 8471,4598 3367,4808"/>
              </emma:interpretation>
              <emma:one-of disjunction-type="recognition" id="oneOf6">
                <emma:interpretation id="interp30" emma:lang="en-IN" emma:confidence="0">
                  <emma:literal>regular</emma:literal>
                </emma:interpretation>
                <emma:interpretation id="interp31" emma:lang="en-IN" emma:confidence="0">
                  <emma:literal>regular.</emma:literal>
                </emma:interpretation>
                <emma:interpretation id="interp32" emma:lang="en-IN" emma:confidence="0">
                  <emma:literal>regular'</emma:literal>
                </emma:interpretation>
                <emma:interpretation id="interp33" emma:lang="en-IN" emma:confidence="0">
                  <emma:literal>regular,</emma:literal>
                </emma:interpretation>
                <emma:interpretation id="interp34" emma:lang="en-IN" emma:confidence="0">
                  <emma:literal>regular"</emma:literal>
                </emma:interpretation>
              </emma:one-of>
            </emma:emma>
          </inkml:annotationXML>
          <inkml:trace contextRef="#ctx0" brushRef="#br0" timeOffset="16148.6584">4209 1984 39,'-3'-16'303,"3"16"-11,-5-15-13,5 15-13,-2-15-14,2 15-8,-5-13-4,5 13-16,0 0-15,0 0-10,-2-13-16,2 13-13,0 0-15,0 0-19,0 0-19,0 0-2,0 0-16,0 0-23,0 0-7,0 0-4,0 0-11,-13 28-5,6-12-1,3 3-6,-2 7-5,-1 0-4,3-1 4,-1-5-12,0 3 4,5 7-8,-2-12 6,4 2-13,3-2 0,0-1 2,1 0 1,-1-4-8,0-5-6,0 3 4,2-2-12,5-6-4,-2 5-3,2-6-12,0 0 6,5-2 1,2-4-1,-4-5 3,6 2-6,-4-6 8,0 3 0,1-7-4,-2 4 4,-1-2 7,-5-1-2,9-6 11,-10 7 1,1-3 9,2-7 2,-3 9-1,-3-3 17,3 3 0,-1-4 10,1 3-3,0 1 4,-4 1 6,-2 3 3,2 1-1,-3 2 2,-2 9-8,7-16 0,-7 16-9,5-10-1,-5 10-12,0 0-3,0 0-1,3-11-12,-3 11 4,0 0 13,0 0-17,0 0 1,4 41-3,-3-21 5,1 4-7,0 0 7,1 4-5,-1-4 1,0 3-11,1 0-42,-1-6-23,-1-1-27,-1 0-25,9 1-29,-4-2-40,-3-1-42,6-8-48,3-2-39,-8 0-215,11-4-579,-14-4 256</inkml:trace>
          <inkml:trace contextRef="#ctx0" brushRef="#br0" timeOffset="16388.9366">4981 1563 14,'0'-12'397,"0"12"0,0 0-3,6-27-26,-6 23-39,0 4-17,0 0-29,1-14-31,-1 14-26,0 0-25,0 0-7,0 0-21,0 0 0,0 0-11,16 35-3,-15-18-5,1 4-12,3 7-9,-5 1-17,0 3-7,0 8-11,-2 5-8,-3-2-8,5-2-13,-7 2-16,6-11-23,-4 7-33,1-9-36,4-2-59,-5 0-46,5-2-39,4-2-47,1-4-53,8-2-55,3 2-294,-1-6-685,7-8 302</inkml:trace>
          <inkml:trace contextRef="#ctx0" brushRef="#br0" timeOffset="16888.951">5823 1804 36,'-5'-12'341,"-2"-2"-3,4 4-20,-6-5-12,3 5-27,-1 0-29,7 10-30,-12-13-19,3 8-19,1-5-20,8 10-14,-16-7-18,6 5-10,10 2-18,-22-1-9,7 4-11,-1 0-3,-3 4-12,2 5-5,0 1-12,-2-2-4,2 8-4,-3-4-5,1 6-1,-1 4-3,1-2-2,5 1-7,-1-2 1,1 1-2,4-6-6,3 1 2,0 2-11,6-2 7,-3-1-7,4-4 8,4 4-2,-3-7-2,3 3 3,2-6-4,1 2 1,2-4-4,5-1 1,-14-4-8,23 0-6,-4 0-3,-3-4-5,1-4 12,0 0-12,-2-2 6,4-1 1,1-8 3,-3 4-5,-5-3 3,7-5 4,-3 2 3,-6 2 7,2 3 11,-4-3 7,-1 0 14,-2 4 1,6 0 6,-8-3 24,2 4-5,-3 5 0,-1-3 3,-1 12 4,7-15-2,-7 15-10,5-12-5,-5 12-10,0 0-7,2-9-6,-2 9-11,0 0 0,0 0-3,0 0-7,0 0 4,0 0-12,2 44 6,-2-24 5,0 0-3,5 8-2,-5-3 3,3 2-3,-4 1-29,8-2-23,-2-6-35,1 5-23,-2-6-27,1-2-36,2 1-45,-2-3-53,7-2-32,3-2-71,-6-8-194,3-2-604,-12-1 267</inkml:trace>
          <inkml:trace contextRef="#ctx0" brushRef="#br0" timeOffset="104668.1998">5899 2312 3,'0'0'118,"0"0"-10,0 0-6,0 0-3,0 0-8,0 0-13,0 0-3,0 0-9,0 0-15,0 0-19,0 0-22,0 0-33,0 0-32,0 0-72,0 0-135,0 0 60</inkml:trace>
          <inkml:trace contextRef="#ctx0" brushRef="#br0" timeOffset="17223.658">6158 1845 91,'2'-13'370,"-2"13"-10,0 0-17,8-12-29,-8 12-33,0 0-24,0 0-26,0 0-18,0 0 0,0 0-19,0 0-7,31 20-12,-19-8-17,3 0-5,-4 3-10,1-1-7,-2 3-14,2-2-9,-2 3-15,4 0-8,-4 0-11,-1 2-5,-3-3-4,6 4-8,-5-4-8,-3 1-7,1-3-1,-5 2-4,1-6-1,5 1-13,-5-4 6,-1-8-5,-1 20-4,1-20-5,0 10 0,0-10 5,0 0-3,1 11-1,-1-11 0,0 0 0,0 0-3,0 0-3,0 0-4,0 0-4,4-39 1,-1 21 0,6-7-3,1-3 1,5 1-3,4-1-8,-2 1-9,12-9-11,-7 11-15,2 2-16,5 3-18,9-5-19,-13 10-25,8 1-28,-1 4-26,-4-2-42,1 5-53,3-2-51,-6 4-276,-7 0-643,1 2 284</inkml:trace>
          <inkml:trace contextRef="#ctx0" brushRef="#br0" timeOffset="14669.041">1748 2018 149,'0'0'254,"-12"-17"-20,6 11-7,6 6-14,-7-14-10,7 14-17,-5-10-11,5 10-19,0 0-18,-4-15-14,4 15-12,0 0-11,0 0-14,0 0-10,16-9-7,-16 9-7,29 1-7,-11 7-6,5-1-2,-1 5-5,9 2 0,-8 5-5,1-3-2,2 4-3,-4 3-2,-3 4-6,3-4-2,-5 0-2,-5 4 1,4-1-3,-3-4 1,-4-2-6,-2 1-3,-2-6-6,-2 1-4,-3 1-7,4-4-1,-4-3 0,0-10 2,-4 16 1,4-16 1,-5 11 0,5-11 3,-14 1-2,14-1 1,0 0 0,-22-12 1,17 3 0,-5-2-6,3-5 4,4 0 0,1-11 0,0 1 5,2-2-3,0 1 3,4-1 0,-1 0 2,4-4-2,5 3-3,-2 4 2,5 0-3,4 0 0,3 2-1,4 2-8,0 1-23,-1 5-31,4 0-29,2 3-38,1 2-41,3 3-35,12 3-187,-16 4-426,7 3 188</inkml:trace>
          <inkml:trace contextRef="#ctx0" brushRef="#br0" timeOffset="15602.9098">2783 2143 129,'0'0'191,"4"-36"-17,-4 36-21,13-20-14,-4 8-12,6-3-16,1 1-9,-3 4-11,3-7-8,-3 6-7,-1-4-7,0 3-2,-1-1-5,1 1-4,-6-2-3,5-1-6,-5-2-2,-4 0 0,-2 3-1,0-5 1,0 6-2,0 13-5,-7-24-4,4 13 0,-6 2-3,9 9-6,-13-12-2,4 10 1,9 2-7,-27-1-2,13 2-6,-1 7 3,-4 1 1,-5 8-5,-3 0-3,8 5 0,-3 3-2,3 3 2,2-3-1,2 3-2,-1-1 0,8 1 4,-3-4-5,3 1 1,8-5 0,0 0 1,5 0 5,2-2 0,1-1 4,15 1 1,-6-5 2,10-1 4,5-1 0,15-4 0,0-3 3,5-4-4,1-3-3,5-3 2,-2-6-4,2 4-2,-5-4 1,3-3-2,-4 1-3,-5-3 2,-1 2 0,-3-1-5,-14 4 2,-1 1 0,-6-8 1,-3 7 1,-2-1-2,-4-2 8,3-1-4,-8 1 1,1-2 6,-2 1 7,-2 4 2,-5 1 2,1-2-4,-1 13-1,0-22-3,0 22-1,-6-17-4,6 17-2,-7-9-2,7 9-2,-9-10 1,9 10-7,-22 1-2,22-1 0,-36 15 0,17-5 0,-3 9 0,-2-2 1,-1 8-5,6-2 2,-2 2 0,3-2-1,4 4-2,0-4 4,4 3-3,3-6-1,7 0-5,-2-3 3,4 3-2,2-6-4,6 2 7,-5-7-6,5 2 2,-1-3 5,8-2-6,0 1 5,3-7-1,-1-4 0,3-1 1,1-3 0,-5-2 0,5 0 1,-8-1 8,4-10 13,-4 5 5,6-4 9,-6 1 11,-5 1 11,-1-1 8,1 3 11,0 0 11,-3-1 5,-2 3 11,2 5-2,-4-2 21,-3 11-20,6-16-5,-6 16-8,6-12-11,-6 12-15,0 0-10,4-8-6,-4 8-7,0 0-5,0 0 4,5 39-6,-5-13-3,0 4 3,-5 18-3,1 1-8,-6 6 0,0 3-8,-4 23-5,-6-4 19,6 10-4,4-10-8,-7-1 1,8-18 4,1 0-4,-6 18 3,7-23-2,-1 3 4,-1 19-19,1-19-1,2-1-6,-2 0 10,-1-6 8,6-4-5,1-4 1,-1-13-2,3-2 2,0-6-9,2-4 11,-2 0-2,0-16 8,0 16-8,0-16 20,0 0-1,-18 9 0,18-9-4,-27-10-5,10-1 0,-3-8-2,-4 1-2,1-9-4,0-9-1,-5-5-3,3-2-31,7-2 16,3-5-8,3 2-1,9 2-10,3-2-20,10 3-20,-3-1-16,1 2-19,11-3-17,0 1-22,7 3-27,8 3-36,0 0-38,9 4-39,3 1-40,-2 6-196,0-3-561,-1 5 248</inkml:trace>
        </inkml:traceGroup>
        <inkml:traceGroup>
          <inkml:annotationXML>
            <emma:emma xmlns:emma="http://www.w3.org/2003/04/emma" version="1.0">
              <emma:interpretation id="{C8DB444C-BAB4-47E7-AAF7-FB14079F1A2E}" emma:medium="tactile" emma:mode="ink">
                <msink:context xmlns:msink="http://schemas.microsoft.com/ink/2010/main" type="inkWord" rotatedBoundingBox="9490,2459 15307,2220 15393,4305 9576,4544"/>
              </emma:interpretation>
              <emma:one-of disjunction-type="recognition" id="oneOf7">
                <emma:interpretation id="interp35" emma:lang="en-IN" emma:confidence="0">
                  <emma:literal>Pentagon</emma:literal>
                </emma:interpretation>
                <emma:interpretation id="interp36" emma:lang="en-IN" emma:confidence="0">
                  <emma:literal>pentagon</emma:literal>
                </emma:interpretation>
                <emma:interpretation id="interp37" emma:lang="en-IN" emma:confidence="0">
                  <emma:literal>Pentagons</emma:literal>
                </emma:interpretation>
                <emma:interpretation id="interp38" emma:lang="en-IN" emma:confidence="0">
                  <emma:literal>Partaga</emma:literal>
                </emma:interpretation>
                <emma:interpretation id="interp39" emma:lang="en-IN" emma:confidence="0">
                  <emma:literal>pentagons</emma:literal>
                </emma:interpretation>
              </emma:one-of>
            </emma:emma>
          </inkml:annotationXML>
          <inkml:trace contextRef="#ctx0" brushRef="#br0" timeOffset="18489.0078">8151 1275 290,'0'0'338,"-1"-17"-5,1 17 3,-2-17 3,2 17-19,0-17-6,0 17-15,0-16-13,0 16-18,0 0-19,-5-9-22,5 9-19,0 0-23,0 0-33,0 0-6,0 0-20,0 0-14,0 0-10,0 0-2,-4 45-4,-1-3-3,-3 3-9,-1 4-5,-3 3-3,2 4-4,-6 4-9,3-4-4,-1-1-5,-1 17-8,-1-19-2,1 0-4,0 0-3,4-1-13,3-5-13,-2 0-22,1-4-32,2-11-36,6-3-27,-1-1-54,2-6-31,2-4-27,-1-2-27,6-1-21,-5-3-20,8-7-23,-10-5-26,19-4-226,-19 4-606,29-23 269</inkml:trace>
          <inkml:trace contextRef="#ctx0" brushRef="#br0" timeOffset="18748.8564">8112 1586 29,'0'-42'186,"2"4"15,3 8 12,-4 1 7,6 1-4,-5 8 0,10-7-10,-9 7-10,8 4-12,4-8-19,-5 13-17,4-2-14,1 5-14,4-4-12,2 9-8,-1-2-10,-1 5-12,5 1-5,5 6-8,0 5-9,-4 1-3,1 3-3,-2 4-6,-2 0-6,-5 2-3,0 3 2,-3 1-7,-2-1-1,-7 1-3,0 1 2,-10-3-5,2 3 0,-6-1 0,-6 1-3,-4-4-3,-7-2-5,-6 7-10,-9-6-9,8-8-12,1 1-8,-4-6-7,4 3-10,1-5-13,-3-9-10,3 5-14,2-3-36,7 0-27,3-5-46,2-3-32,2 0-193,-2 0-448,8 1 198</inkml:trace>
          <inkml:trace contextRef="#ctx0" brushRef="#br0" timeOffset="19607.6014">8877 1864 11,'0'0'195,"0"0"-8,0 0-23,34-13-15,-20 6-11,-2 0-13,3 1-14,-3-5-7,4 2-10,2-3-10,-6 1-11,2-2 1,0 2-11,-1-5-5,-8-1-14,9 1 8,-7-4-10,1 4-2,-4-13-3,-8 11-4,1 0 0,-2 1-5,-2-1-8,0 3 5,-1 2-7,-6 2 4,2-5-4,-2 15-4,-1-9 4,-2 9-5,2 1-2,-4 3 0,2 5 1,1 0-5,-1 2 0,2 5-4,1 0 8,-3 6 5,3 1 1,1 4 18,4 2 2,2 0 9,1-3 2,2 3-3,4 1 3,0 1-3,2-1 0,0-4-1,4 1-4,0-6-3,4 5-3,-2-5 0,11 2-4,-9-4-12,7-3-20,7-4-22,4 2-27,-6-6-17,9-2-28,5-3-19,6-7-23,3-4-11,-8 4-12,-1-4-1,-5-3 12,1-3 11,-1-1 16,-2 1 22,-5-5 20,-9-1 28,6-3 27,-4 3 27,-3-2 27,-1-4 31,-3 2 18,-1 2 19,-2 2 17,-2 1 27,-2 5 4,1-4 6,-4 3-2,1 7-1,1-12 5,-2 21 5,5-15-5,-3 7-13,-2 8-5,0 0-20,2-16-15,-2 16-8,0 0-17,0 0-8,5-9-2,-5 9-13,0 0 2,0 0-13,0 0 4,3 43-4,-3-25-4,0 2-4,0 7-7,0-1 0,-3 2-4,1-1 5,-1 0-4,-1 1-9,-1-8 1,2 4 2,-2-3-3,0-4 0,1-2-8,-1-2 3,3-1-4,2-12 1,-1 16-1,1-16 4,-6 15-6,6-15 5,0 0 0,0 0-6,9 7 9,-9-7 0,0 0-11,34-22 3,-13 1 2,4-2 5,9-10-6,1-4 4,4 1-2,-2-4-1,1 5-3,-4-1-1,0 8 7,-11 7-8,-1 1-3,-7 8 0,0-1 0,-3 3 3,-3 5-2,1-2-4,-10 7-2,12-8-2,-12 8 5,14 0-4,-14 0 3,14 16-1,-11-4 5,2 3 3,-3 2-5,3 3 2,-5-1 2,0 5 0,3 2 1,-3-1 2,4-4-4,-4-3 4,1 1-8,5 0-18,-3-3-21,0-3-30,2 0-27,2 0-32,2-3-43,6-3-38,1-2-46,1-1-231,0-7-531,5 2 236</inkml:trace>
          <inkml:trace contextRef="#ctx0" brushRef="#br0" timeOffset="20966.0317">10245 1679 186,'-12'-3'297,"12"3"2,-15-9-11,15 9-14,-9-8-19,9 8-30,-8-7-20,8 7-25,0 0-17,0 0-16,0 0-13,0 0-19,0 0-6,0 0-16,51 0-7,-20 0-8,1 3-8,14-3-7,4 4-2,-1 1-12,-3-7-5,-8 2 1,11 2-9,-2-2 1,-1 3-9,0-3-3,-9-3-3,11 3-2,-14-4 0,4-1-4,-4 3 2,-3 2-1,0-5-6,-9 5 1,0-1-1,-5-2-3,-5 3 7,-12 0 1,22-4 6,-22 4 7,12 0 7,-12 0 1,0 0-6,12-4-3,-12 4 1,0 0-10,0 0-2,0 0 0,0 0-2,-37 16-4,21-8-4,3 2 2,-5-1 0,5 4 1,-3 2 11,-7 5-22,9-7 9,0 0-5,4 2-4,0-5 7,-4 4-9,7-3 5,0-2-1,4 2-6,-2-2 3,5-9 3,-7 13 1,7-13-1,-7 10-5,7-10 8,0 0-4,0 0 7,0 0 3,19 9-3,-19-9-4,26-10 3,-11 1-11,0 0 12,2-4-1,-1-2 0,9-2-3,-9 2 0,6-5-2,-5 8 6,-3-4 0,1 4-14,-3-1 23,0 5 13,-3-3 10,-3 3 3,3 2 1,-9 6-5,10-10 5,-10 10-3,7-7-1,-7 7-14,0 0 2,12-9-13,-12 9 6,0 0-15,0 0 6,0 0-3,0 0 2,0 0-9,10 24 5,-10-24-3,4 20 7,-1-10-3,-1 0 1,3 9-2,0-11-2,-2 5 0,6 3 5,-1-4-1,-1 1-5,7-3 0,3 8 4,9-4 0,4-5 6,3 3-17,11-5-3,2-4-21,2-1-12,-3-4-15,6-5 0,-3-1-6,-2 0 2,-12-4 0,7-3 3,5-1 6,-19-2 7,-1 4 1,-2-2 8,3-5-2,-5 2 6,-10 6 3,2-6 4,-5 5 7,-1-1 2,-5-1-1,-1-1-1,-2 2 8,0 15 0,-5-28 2,0 16 3,5 12-1,-14-11-4,6 6 2,8 5-1,-24-7 2,24 7-3,-26 7 3,7 1-4,1-1 4,-1 6 2,-2-1-3,6 2 1,-7 5 5,3-1-1,4 0-2,3-2-5,-2 0 8,2 0 0,4 4-3,-3-5-1,3 3 3,1-3-2,7-2 0,-4-2 6,4-11-3,0 20 0,0-20 6,9 14-3,0-13 8,4 3 0,-13-4-11,26-5 2,-7 2-1,-1-3-2,1-7 2,0 1-1,8-4 0,-8 0 4,3-1 16,1-2 11,-6-2 15,-2 6 16,4-6 3,-2 2 16,-7 5 10,2 2 18,-3 1 7,-3 0 13,1 3 12,-7 8-1,7-9-4,-7 9-10,7-11-15,-7 11-13,0 0-19,0 0-7,0 0-8,0 0-6,0 0-5,-7 39-5,0-14-2,-1 6-8,-1 17 2,-3 0-8,-3 1-2,1 7 0,-1 1-5,-7 19-1,3-18-8,-5 15 6,3-18 2,-3 17-10,-3 3 2,10-19-3,0 1-1,-5 23 1,-2-4 0,9-18-7,1-1 3,-2-1-3,3-3 2,4-5-2,-6 1-1,3-6-3,2-1 0,-4-9 1,0-8 1,2-2-3,4-7 7,-11-1-5,5-3 4,-3 1-3,0-9 1,-5-3-1,0-2-3,-4-10-1,4 2-4,-7-7-5,5-5-11,2-4-2,0-13-11,-2-3-15,8-2-17,4-8-14,2-1-2,7-4-22,8 1-23,3-6-28,11 8-29,7-19-34,6 2-39,-1 19-46,19-12-52,-11 16-60,14-16-219,-9 19-684,1 1 302</inkml:trace>
          <inkml:trace contextRef="#ctx0" brushRef="#br0" timeOffset="19863.4566">10441 1528 191,'-3'-16'360,"3"-4"19,3 1 0,-1 4 7,-2 4-9,0 11-17,7-19-27,-7 19-32,0 0-37,-5-16-25,5 16-25,0 0-39,0 0-8,0 0-15,0 0-12,0 0 1,0 0-7,0 52-11,-4-28-10,4 3-7,-3 1-9,6 1-7,-9-1-12,-1 3-2,5 0-10,-3-1-8,3-1-5,-3 1-5,3 0-3,1-3-7,-3 2-14,8-7-32,-4-2-27,1-2-26,3 1-27,1-3-33,-3-1-37,-2-6-34,0-9-29,5 17-29,-3-9-38,-2-8-50,13 3-31,-13-3-228,0 0-646,0 0 286</inkml:trace>
          <inkml:trace contextRef="#ctx0" brushRef="#br0" timeOffset="21697.7182">12300 1571 62,'0'0'194,"0"-20"-4,0 20 2,0-22-4,0 22-3,5-17 1,-5 17-4,1-16-9,-1 16-8,0 0-7,-1-15-13,1 15-9,0 0-12,0 0-12,0 0-16,0 0-9,0 0-10,0 0-9,0 0-7,0 0-7,0 0-1,0 0-7,-24 32-6,15-16-2,1 3-4,-4 5 0,-4 3 21,3 1-1,4 0-5,1-3-3,-1 3-5,2 4-2,6-4-3,-3 0 0,4-1-1,0 1 1,4-8-2,2-1-2,-2-1-3,8-1-5,-4-4 3,-1-3 5,2-2 0,-1-3 2,3 2-2,0-7 7,-11 0-4,31-4 4,-14 0-3,0-5 1,-3-2-1,7-6-4,-4-6 2,0 2-6,-4-4 0,1-3 0,0-2-1,-7-2-8,-2-1 3,-2 2-12,-1 1 8,-1 4 0,3-2 1,-8 8 9,4 1-1,-1-2-16,1 6 7,-5 3-15,0-2-3,-6-1 3,6 7-1,5 8-4,-14-12-7,3 10-13,11 2-6,-23 0-6,8 3-8,-2 3-9,2 0-12,-1 5-9,2-2-12,-1 6-18,7-2-8,1 2-20,0 1-22,5 3-24,7-3-30,2 1-25,2-2-34,1 1-169,4-3-470,3-2 208</inkml:trace>
          <inkml:trace contextRef="#ctx0" brushRef="#br0" timeOffset="22155.4337">12979 1541 283,'4'-6'362,"-4"6"4,10-12-11,-10 12-26,9-7-27,-9 7-37,0 0-33,8-8-28,-8 8-12,0 0-26,0 0-17,0 0-2,0 0-21,0 0-19,-15 50-3,8-32-10,0-2-16,-1 4-6,1 0-7,2 0-6,-1 0-3,1 6-14,0-8-5,2 2 13,1 0-15,-1-1 10,1-5-15,2-4 2,0-10-4,0 24-8,0-15 5,0-9-4,0 15-3,0-15 4,5 12-3,-5-12-2,0 0 7,19-4-4,-19 4-1,24-10 1,-11 1-8,8-4 1,3-4-6,1-6 5,10-5-3,-1 0 3,0-3-11,-2-3 9,-8 12-3,-1 1-9,-6 6 12,3-5-4,-3 8-2,-1-1 13,-5 6 9,-2-1 2,-2 0 3,1 7 0,-8 1-4,0 0-6,9-11 3,-9 11-15,0 0-5,0 0 0,0 0 3,14 17 4,-13-7-3,-2 10 3,-1-7 4,-3 7-2,1-4-4,-1 4 5,4 0 3,-6-1-9,3 2 4,4-5-6,-1-1-1,1 3 9,0-3-9,5-4 5,-2 5-2,7-4-3,-1-3-13,3 2-25,3-3-42,14-3-46,-7-4-42,11-1-47,-1-5-51,16-3-52,0 0-41,-4-4-246,3-1-650,2-2 287</inkml:trace>
        </inkml:traceGroup>
        <inkml:traceGroup>
          <inkml:annotationXML>
            <emma:emma xmlns:emma="http://www.w3.org/2003/04/emma" version="1.0">
              <emma:interpretation id="{66E05487-34AD-4C53-BF5E-C300F5014895}" emma:medium="tactile" emma:mode="ink">
                <msink:context xmlns:msink="http://schemas.microsoft.com/ink/2010/main" type="inkWord" rotatedBoundingBox="16520,2317 17602,2272 17655,3549 16572,3593"/>
              </emma:interpretation>
              <emma:one-of disjunction-type="recognition" id="oneOf8">
                <emma:interpretation id="interp40" emma:lang="en-IN" emma:confidence="0">
                  <emma:literal>of</emma:literal>
                </emma:interpretation>
                <emma:interpretation id="interp41" emma:lang="en-IN" emma:confidence="0">
                  <emma:literal>off</emma:literal>
                </emma:interpretation>
                <emma:interpretation id="interp42" emma:lang="en-IN" emma:confidence="0">
                  <emma:literal>Of</emma:literal>
                </emma:interpretation>
                <emma:interpretation id="interp43" emma:lang="en-IN" emma:confidence="0">
                  <emma:literal>oaf</emma:literal>
                </emma:interpretation>
                <emma:interpretation id="interp44" emma:lang="en-IN" emma:confidence="0">
                  <emma:literal>oof</emma:literal>
                </emma:interpretation>
              </emma:one-of>
            </emma:emma>
          </inkml:annotationXML>
          <inkml:trace contextRef="#ctx0" brushRef="#br0" timeOffset="24705.0802">15235 1261 83,'-11'-8'233,"11"8"-11,0 0-24,-11-8-17,11 8-21,0 0-16,0 0-15,-20 11-12,11-1-19,-4 4 1,-4 10-10,-13 12-9,5-4-7,-4 1-4,12-5-8,-5 11-5,3-11-11,7 1 0,0-2-7,0 1-2,2-1-5,8-6-3,-1-1-2,-1-2-4,8 4 0,-3-7 0,-1-2-1,2-2 0,-2-11-5,12 13 27,-4-4-4,3-2-3,-3-4-1,11-2-3,0-5-2,1-5 0,9-2-6,-3-2-2,-2 1-2,0-8 1,-4 1-4,1 2 6,-2-8-3,-4 2 3,0-2-3,-4-3 8,-6 10 0,-2-2 2,0 6 7,1-5-8,-2 0 3,-2 3-6,-2-1 3,2 17-6,-5-21-3,0 12-3,5 9-1,-9-9-5,9 9-1,-8-12 2,8 12-7,-7-10-1,7 10-1,0 0 0,-22 5 0,22-5-3,-23 12-2,20-4-1,-4 1 2,2 2 3,2-2-4,3-9 0,-6 20 0,6-10 3,0-10-2,7 20 2,0-11-1,7-1 0,-6 1 1,9-5 1,4 1 0,1-5 1,12-5-2,2 1 0,10-5 1,-1-8-1,6 3 2,-8-8-2,3 0 1,-4-6 0,-2-4 0,-3 3 1,-6-1-1,-4 9 2,1-14 7,-6 9 8,-7 1 4,-1 0 13,-1 1 4,-6 5 6,2 1 9,-2 1 21,-4 2-6,4 2 2,-5 3 18,-2 10-33,6-17-7,-6 17-7,6-9-9,-6 9 2,0 0 4,0 0-13,0 0-11,-6 56 2,3-8-2,-2 3-4,-4 25 4,-1 5 3,0-1-4,-5-3-3,4 6 1,3-2-4,-1-1 2,-4-4 6,7-20-7,3 4 5,0-4-9,6-7 2,-3-2 5,3 1-5,4-5 2,0-14 9,0 0-12,1-10-4,-1-2 7,4 0-4,-5-8 6,3 0 4,3-6 1,-12-3 12,24-5-13,-7-6-1,-2-6-1,6-5-3,-4-2 18,3-19-11,-3-2-9,2-3-2,-9-1 2,-1-1-2,-1-5 4,-2 7-3,-5 3-2,3 3 2,-11 10-8,0 2 2,-1 5-6,-4 4 4,-2-4-15,2 8-1,-7 4-21,2 1-19,-3 3-15,-1 4-15,-11 3-13,1 2-15,0 4-20,-1 4-18,1 4-26,0-1-33,11 1-34,3-1-36,1 4-211,1 0-532,6 1 236</inkml:trace>
        </inkml:traceGroup>
        <inkml:traceGroup>
          <inkml:annotationXML>
            <emma:emma xmlns:emma="http://www.w3.org/2003/04/emma" version="1.0">
              <emma:interpretation id="{81413D59-E6C7-4C9E-BB13-6154BA2E57EC}" emma:medium="tactile" emma:mode="ink">
                <msink:context xmlns:msink="http://schemas.microsoft.com/ink/2010/main" type="inkWord" rotatedBoundingBox="18206,2324 19708,2262 19739,2997 18236,3059"/>
              </emma:interpretation>
              <emma:one-of disjunction-type="recognition" id="oneOf9">
                <emma:interpretation id="interp45" emma:lang="en-IN" emma:confidence="0">
                  <emma:literal>30</emma:literal>
                </emma:interpretation>
                <emma:interpretation id="interp46" emma:lang="en-IN" emma:confidence="0">
                  <emma:literal>300</emma:literal>
                </emma:interpretation>
                <emma:interpretation id="interp47" emma:lang="en-IN" emma:confidence="0">
                  <emma:literal>30S</emma:literal>
                </emma:interpretation>
                <emma:interpretation id="interp48" emma:lang="en-IN" emma:confidence="0">
                  <emma:literal>30s</emma:literal>
                </emma:interpretation>
                <emma:interpretation id="interp49" emma:lang="en-IN" emma:confidence="0">
                  <emma:literal>3</emma:literal>
                </emma:interpretation>
              </emma:one-of>
            </emma:emma>
          </inkml:annotationXML>
          <inkml:trace contextRef="#ctx0" brushRef="#br0" timeOffset="25274.784">17070 1212 275,'-4'-13'309,"-1"-2"-12,5 0-7,0 0-31,0 15-27,4-22-22,-1 11-22,6 1-22,3-3-16,6 4-16,1 0-5,7-3-20,-6 4-12,-3 1-2,5 3-14,-1 3-11,-2 1-1,-6 1-7,-2 3-6,2 3-7,3 1-6,-4 0-2,-7 5-6,0 6-2,-5-3-4,-5 5-12,0-1-13,-7 5-14,-4-2-12,-1 4-7,-3-1-10,-2 0-7,-1-2-9,1-3-5,2 2-5,-3-4 1,8-4 2,0-1 6,-1 0 6,3-4 5,1-5 7,7 2 5,5-7 7,-14 8 4,14-8 19,-9 7 6,9-7 0,0 0-1,0 0 1,0 0 0,0 0-2,0 0-1,0 0 5,0 0 2,0 0-2,0 0 2,0 0-1,41-11 0,-41 11 1,29 10 4,-13-4 0,4 2 3,1 1 2,-6 2-2,6 1-2,-4 0 1,-4 1-1,4 1 1,-5 2-2,-1 1 1,-1-1 2,-5-1-1,0 0 1,-5 2 2,0-4 0,-7 2-2,-6-3 3,-11 9-4,-5-5 2,-2 1 0,-12-1-7,-6-1 0,-2-3 1,3-4-1,3 0-5,8-3-3,-9-5-11,11 0-13,0-1-12,-1-3-6,5 0-19,9-1-15,0-3-26,6-3-32,6-2-36,0-3-36,5-3-181,-1 4-420,12-2 186</inkml:trace>
          <inkml:trace contextRef="#ctx0" brushRef="#br0" timeOffset="25714.5328">17843 1167 19,'-3'-11'266,"3"11"-16,0 0-21,0 0-22,-5-12-26,5 12-19,0 0-19,0 0-15,0 0-2,0 0-10,-17 46-5,5-19-5,3 1-4,1 2-9,-4-1-8,2 13-5,1-12-1,0-1-8,4 6 0,-1-7-5,9 4-4,-3-8-1,3 3 0,4-1-2,-5-6-6,6-3 1,3 1 3,1-3 6,1-3 0,3-4 6,1-3 3,2 2-2,3-7 4,0 1 8,4-2 6,-4-6 13,3-1-7,-4-3-1,6-6-1,-6 1 1,4-7-6,-8-2 3,0-3-13,-1 0-3,-8-1 1,3 0-10,-6 3-3,-2-4-8,-6 2-1,1 10-2,0-2-12,-3-1-11,2 2 7,-6 3-6,-1 2-3,0 0-3,-4 2-6,0 2-8,-3-2-9,-1 4-20,-5 2-18,1 2-15,-9-2-17,1 6-12,-1 0-13,2 2-21,-5 2-24,3 1-21,0 2-29,6 1-24,-3 5-50,6-2-29,7 3-38,-4-6-166,10-1-538,9-7 238</inkml:trace>
        </inkml:traceGroup>
        <inkml:traceGroup>
          <inkml:annotationXML>
            <emma:emma xmlns:emma="http://www.w3.org/2003/04/emma" version="1.0">
              <emma:interpretation id="{76F3B473-C814-4565-A17C-D69BDDEF95B1}" emma:medium="tactile" emma:mode="ink">
                <msink:context xmlns:msink="http://schemas.microsoft.com/ink/2010/main" type="inkWord" rotatedBoundingBox="20551,2491 22375,2416 22393,2841 20568,2917"/>
              </emma:interpretation>
              <emma:one-of disjunction-type="recognition" id="oneOf10">
                <emma:interpretation id="interp50" emma:lang="en-IN" emma:confidence="0">
                  <emma:literal>mm</emma:literal>
                </emma:interpretation>
                <emma:interpretation id="interp51" emma:lang="en-IN" emma:confidence="0">
                  <emma:literal>m</emma:literal>
                </emma:interpretation>
                <emma:interpretation id="interp52" emma:lang="en-IN" emma:confidence="0">
                  <emma:literal>mmm</emma:literal>
                </emma:interpretation>
                <emma:interpretation id="interp53" emma:lang="en-IN" emma:confidence="0">
                  <emma:literal>mum</emma:literal>
                </emma:interpretation>
                <emma:interpretation id="interp54" emma:lang="en-IN" emma:confidence="0">
                  <emma:literal>mhm</emma:literal>
                </emma:interpretation>
              </emma:one-of>
            </emma:emma>
          </inkml:annotationXML>
          <inkml:trace contextRef="#ctx0" brushRef="#br0" timeOffset="26395.139">18984 1252 188,'0'0'274,"0"0"-19,0 0-19,0 0-18,0 0-24,0 0-25,-1-12-17,1 12-14,0 0-17,0 0-5,0 0-12,0 40-6,0-24-8,5 3-8,-2 2-9,-3-5-3,0 4-2,0-1-10,0 1-8,-2-3-3,1 2-5,-3-1-6,3-2-1,1-1-8,0-15-1,0 20-2,-2-8 2,2-12-3,-2 12-4,2-12-1,0 0 3,0 0 0,-3 12-2,3-12 7,0 0-9,0 0-4,0 0-2,0 0-2,0 0-3,12-37 0,-5 17 0,3-7 2,-2 11-2,6-11-5,3 4 4,4 0-1,-6 1-3,-1 4 4,4 0-7,5 1 5,-6 6-1,0 1-2,-7 3-4,5-2 3,-1 3-4,1 3 1,-15 3-2,23 2 4,-11-1-3,-2 5 9,2 2 0,-7 0 2,3 2-1,-1 5 14,3 0-10,-3 1 6,-2 1-8,4-2 1,-7-1 1,1 1-4,1-3 3,-4-2 0,3 1-4,-3-11 3,3 17-2,-3-17 0,2 15 6,-2-15-3,3 11 22,-3-11-4,4 8 1,-4-8 2,0 0-3,0 0-3,0 0 0,0 0-5,0 0-3,20-24-3,-11 12 0,1-6 5,9-7-3,0 4-8,1-3 2,2 4-1,-4 1 4,4-1-1,-7 8 4,0-1-5,1 4-4,1 2 8,-3-5-4,-2 11-2,-2-5-2,2 3-1,-4-3-1,-8 6-2,22 0-3,-22 0 8,19 4-2,-8 4-1,0 1 3,0-2 2,-4-1-1,4 4-6,-4 2-2,0-4 2,-2 5 1,2-2-15,-2 1-29,-3 0-39,6 4-39,-11-5-50,6 2-58,-3-13-70,-8 18-178,5-9-514,3-9 227</inkml:trace>
          <inkml:trace contextRef="#ctx0" brushRef="#br0" timeOffset="26985.7498">20031 1311 207,'-2'-15'339,"2"15"-7,0 0-24,0 0-27,0 0-23,4-13-28,-4 13-23,0 0-23,0 0-20,0 0-25,0 0-12,0 0-12,0 0-13,0 0-10,0 0-4,0 0-13,19 32-3,-19-18-8,0 3-2,0 0-8,-4 0-8,8 2 0,-11-2-3,2 0-7,3 2-8,-3 1 5,3-4-7,0-3-1,2-1-7,0-12-13,-3 22-5,3-22-8,-3 14-5,3-14-3,0 0-3,0 15 0,0-15 6,0 0-5,0 0-8,0 0-3,0 0-5,0 0 2,0 0 0,0 0 5,29-33 2,-19 17 4,5 1 4,4-9-5,-4 0 13,8 2-3,-5 0 10,0 2 5,-3 6 9,4-1 7,-4 2 4,0 3 2,-1-2-5,-5 4 5,1 3 6,-3-2-20,-7 7 3,15-3-2,-15 3 0,0 0-1,22 11 11,-13 0-6,-2-2 0,-1 3-2,-4 1-1,3 2 2,-3 1-1,1 0 1,1 2-5,-4-3 2,3 1-2,-1-1-2,1-3 9,-3-12-11,2 16 11,-2-4-12,0-12 1,9 12 7,-9-12-2,0 0-2,3 11 3,-3-11 2,0 0-4,0 0 0,0 0 1,0 0 1,0 0-7,33-23 10,-15 10-16,3-6 1,-1-4 4,4 5-2,5-1 2,-7-1 3,4 4-6,-4 0 0,4 3 2,-7 2 1,-7 0 1,3 5-6,-5-1-2,-1 3 4,-9 4-5,20-3 0,-11-2 4,-9 5-2,15 11 1,-8-3 0,-4 5 1,4 0-3,-2 4-21,-3 4-27,3 0-17,-1 8-33,-1-2-42,0 1-56,4-5-59,5 3-265,-2 1-566,6-4 250</inkml:trace>
        </inkml:traceGroup>
        <inkml:traceGroup>
          <inkml:annotationXML>
            <emma:emma xmlns:emma="http://www.w3.org/2003/04/emma" version="1.0">
              <emma:interpretation id="{DB0D402C-8803-4054-AFAF-B16C9DEC1C0B}" emma:medium="tactile" emma:mode="ink">
                <msink:context xmlns:msink="http://schemas.microsoft.com/ink/2010/main" type="inkWord" rotatedBoundingBox="22958,2198 24882,2119 24921,3067 22997,3146"/>
              </emma:interpretation>
              <emma:one-of disjunction-type="recognition" id="oneOf11">
                <emma:interpretation id="interp55" emma:lang="en-IN" emma:confidence="0">
                  <emma:literal>side</emma:literal>
                </emma:interpretation>
                <emma:interpretation id="interp56" emma:lang="en-IN" emma:confidence="0">
                  <emma:literal>Side</emma:literal>
                </emma:interpretation>
                <emma:interpretation id="interp57" emma:lang="en-IN" emma:confidence="0">
                  <emma:literal>Ride</emma:literal>
                </emma:interpretation>
                <emma:interpretation id="interp58" emma:lang="en-IN" emma:confidence="0">
                  <emma:literal>ride</emma:literal>
                </emma:interpretation>
                <emma:interpretation id="interp59" emma:lang="en-IN" emma:confidence="0">
                  <emma:literal>Hide</emma:literal>
                </emma:interpretation>
              </emma:one-of>
            </emma:emma>
          </inkml:annotationXML>
          <inkml:trace contextRef="#ctx0" brushRef="#br0" timeOffset="27438.5123">21842 1240 109,'-16'-12'220,"-3"1"-17,4-2-28,-5 5-9,4 2-20,4 1-14,-7 5-14,1 3-13,-3 3-11,-3 5-5,-1 4-17,-1 1-1,-3 0-4,3 4-7,6 1-8,-6-2-6,4 1-6,5 5-2,2-10-3,-1 9-3,4-6-6,5-4 0,-3 2-4,5-4-2,2-3 12,-1 2-4,4-11-3,7 24 9,-2-12 0,5-1 2,-1-3-2,5 2 6,4 0 1,1-2 2,3 4-3,1 0-1,-5-9 0,5 7-3,-5-2-2,-2 0 1,1 0-4,-2-1-4,-6 0-4,4-5-2,-6 6 0,-7-8 2,9 4-3,-9-4 5,10 7 2,-10-7 0,0 0-2,0 0 3,0 0-1,0 0 0,0 0 0,-22 17-4,3-17-1,2 1-5,-4 2 0,-1-3-16,-7 3-13,7-6-18,3 0-30,-6 2-22,6 1-35,-3-5-47,6-2-42,3 2-215,-3 0-455,16 5 202</inkml:trace>
          <inkml:trace contextRef="#ctx0" brushRef="#br0" timeOffset="27703.2903">22023 1376 355,'3'-10'421,"6"1"-2,-6 1 1,-3 8-14,12-12-23,-12 12-31,7-6-35,-7 6-34,0 0-31,0 0-24,0 0-25,0 0-19,0 0-17,0 0-7,0 0 15,10 21 2,-5-7-13,-1 7-19,-4 4-3,0 0-10,3-6-15,-3 1-8,0-1-13,0 2-7,3 3-8,-3-6-13,0 1-1,0 0-13,0-3-42,-6 3-38,2-2-47,4-5-44,-2 0-55,2-12-52,-3 20-40,3-20-35,0 13-30,0-13-39,0 0-43,0 0-239,0 0-703,0 0 312</inkml:trace>
          <inkml:trace contextRef="#ctx0" brushRef="#br0" timeOffset="27832.0098">22156 1184 2,'2'-28'212,"1"-2"10,-3 7-9,0 3-18,0 1-14,0 4-10,0 2-18,0 13-19,3-18-21,-3 18-43,0-13-33,0 13-35,0 0-35,0 0-39,0 0-63,33 27-110,-18-14-264,1-2 117</inkml:trace>
          <inkml:trace contextRef="#ctx0" brushRef="#br0" timeOffset="28358.0213">22806 1320 234,'0'0'257,"-8"-9"-20,8 9-22,-14-10-23,14 10-19,-12-6-15,12 6-10,-10-2-11,10 2-9,-15-4-10,15 4-8,-19 3-10,19-3 1,-29 11-12,14-2-3,-8 0-7,8 2-5,-4 8 4,2-6-5,-2 8-1,-3-2 1,0 5-6,3 1-4,0 0-3,4-2-7,0-1-3,4 3-6,5-9-6,-3 4 1,2 0-1,4-2-4,6 4-2,-3-7-2,7-4-2,-4-2-2,6 4-3,1-7 1,-1-1-4,9-5 0,3 0-6,-2-2-4,3-3-8,5-6 5,2-4-2,-6-3-2,2-3-6,6-11-2,-12 5 1,6-10 0,-2-10 1,-1 6 0,-4-4 0,1-1 6,-5-1 3,-2-2 14,2 2 14,-9 5 25,5 2 24,-7 7 5,2 3 17,6-2 15,-1 6 13,-8 0 20,1 7 5,1 3 7,-4 4 4,0 2-2,0 10-12,3-18-8,-3 18-14,3-12-13,-3 12-18,0 0-14,0 0-13,0-13-11,0 13-6,0 0-9,0 0-10,0 0 5,-6 41-5,-1-24-2,7 5-4,-5 6-4,1 1-3,-3 5 1,4 7-6,-2-9 4,-2 9-6,7-10 1,-3 1-11,3 9-29,-4-2-25,-3 5-34,6-15-40,-3-2-48,4 3-76,-3-4-53,-1 1-72,4 1-68,-3-10-345,3-1-847,0-3 375</inkml:trace>
          <inkml:trace contextRef="#ctx0" brushRef="#br0" timeOffset="28730.9298">23070 1607 101,'-7'-11'328,"7"11"-25,0 0-18,0 0-28,0 0-25,10-19-23,-10 19-19,15-6-17,-1 3-22,5-2-13,-4-2-16,0 2-12,4-3-8,0 0-9,-9 4-8,2-4-11,5 0-6,-8-3-5,10 0-11,-2-4-4,-16 4-3,13-4-6,-5-5 0,-3 7-5,-6-6-4,4 6-6,-4 2-1,0 11 1,0-20-4,0 20-5,-10-19-6,1 14-1,9 5-4,-22-4 2,10 0-2,12 4 2,-29 8 1,14-3 2,-6 2 6,1 12 2,-3-3 2,3 5 1,1 1 1,0 0 3,1-1 1,2 6 3,2 1 1,-1-4 3,8 3 0,2 1-2,2-8-2,-1 1 0,8 7-3,3-1-3,1-6-1,7-1-26,6 4-31,-6-12-44,8 5-48,11-3-57,10-6-63,7-2-296,2-4-590,-1-5 261</inkml:trace>
        </inkml:traceGroup>
      </inkml:traceGroup>
    </inkml:traceGroup>
    <inkml:traceGroup>
      <inkml:annotationXML>
        <emma:emma xmlns:emma="http://www.w3.org/2003/04/emma" version="1.0">
          <emma:interpretation id="{EC83AA65-C1D6-4514-B14C-31997CEA9481}" emma:medium="tactile" emma:mode="ink">
            <msink:context xmlns:msink="http://schemas.microsoft.com/ink/2010/main" type="paragraph" rotatedBoundingBox="2390,4379 24824,3487 24903,5494 2470,63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3BD85B-B44C-4FE0-9BAA-3472DE0DB0E2}" emma:medium="tactile" emma:mode="ink">
              <msink:context xmlns:msink="http://schemas.microsoft.com/ink/2010/main" type="line" rotatedBoundingBox="2390,4379 24824,3487 24903,5494 2470,6386"/>
            </emma:interpretation>
          </emma:emma>
        </inkml:annotationXML>
        <inkml:traceGroup>
          <inkml:annotationXML>
            <emma:emma xmlns:emma="http://www.w3.org/2003/04/emma" version="1.0">
              <emma:interpretation id="{0230013E-6008-4831-B07A-15854778AFFC}" emma:medium="tactile" emma:mode="ink">
                <msink:context xmlns:msink="http://schemas.microsoft.com/ink/2010/main" type="inkWord" rotatedBoundingBox="2396,4528 6103,4381 6177,6239 2470,6386"/>
              </emma:interpretation>
              <emma:one-of disjunction-type="recognition" id="oneOf12">
                <emma:interpretation id="interp60" emma:lang="en-IN" emma:confidence="0">
                  <emma:literal>having</emma:literal>
                </emma:interpretation>
                <emma:interpretation id="interp61" emma:lang="en-IN" emma:confidence="0">
                  <emma:literal>having.</emma:literal>
                </emma:interpretation>
                <emma:interpretation id="interp62" emma:lang="en-IN" emma:confidence="0">
                  <emma:literal>having,</emma:literal>
                </emma:interpretation>
                <emma:interpretation id="interp63" emma:lang="en-IN" emma:confidence="0">
                  <emma:literal>haring</emma:literal>
                </emma:interpretation>
                <emma:interpretation id="interp64" emma:lang="en-IN" emma:confidence="0">
                  <emma:literal>hearing</emma:literal>
                </emma:interpretation>
              </emma:one-of>
            </emma:emma>
          </inkml:annotationXML>
          <inkml:trace contextRef="#ctx0" brushRef="#br0" timeOffset="31728.7321">1031 3590 2083,'-12'-11'-5,"2"-6"2,-5-5-3,1 7 9,2-4 0,-2 2 14,6 2 33,-4-1 13,1-3 7,5 2 4,1-1 8,-2 1-2,3 8 5,-6-8 2,8 4 3,2 13 1,-6-18 4,2 8 2,4 10 3,0-17 4,0 17-5,0 0 5,-3-13-8,3 13-4,0 0-7,0 0-8,-4-15-10,4 15-1,0 0-3,0 0-13,0 0-3,0 0-13,0 0 7,0 0-1,0 0 8,0 0-3,7 67 5,-7-39 5,0 4-15,4 8-10,-8 7 0,4-2 6,-7 0-9,7 2 3,-8-3 1,1 0-12,7-1 0,-7-2 11,7-1-12,-3-12-2,3 3 4,-5-7-3,1 5-7,4-10 4,0 2-4,0-6 0,0-2-2,4-3 3,-4-10-7,0 18 1,0-18 2,5 15-9,-5-15 2,0 0 5,0 13-2,0-13-2,0 0 2,0 0 8,0 0-10,36-33-5,-18 8-2,4-1-6,9-9 3,-2 1-4,-3 14 1,8-14-2,-5 5 3,-3 5-2,-8 4 13,5 0-4,-1 3-5,-3 5 5,-4 1-6,-5 0 6,-1 5-2,1-1-8,-10 7 6,12-7-6,-12 7 0,10-1 13,-10 1-12,0 0-3,0 0 4,0 0-3,19 8 9,-16 5-2,4-2 8,-2 1-2,2 4-7,-7 0-8,9 4-17,-2 0-17,-4-5-23,9 11-20,-9-3-23,4-4-28,7 5-35,-6 1-37,4-2-28,9-3-39,1 3-243,0-6-572,6-4 254</inkml:trace>
          <inkml:trace contextRef="#ctx0" brushRef="#br0" timeOffset="32204.8101">1941 3824 208,'-3'-18'242,"-2"2"-8,-2 3-6,2-1-10,-2 3-14,7 11-20,-3-15-14,-4 6-14,7 9-15,-5-13-16,5 13-8,-11-10-16,11 10-13,0 0-7,-10-2-11,10 2-8,-19 7-6,11 1-3,-7 3-7,-6 10-4,-3-5-4,4 4-5,-8 12-3,8-8-4,-4 4-2,9-3-3,-3 0 7,0 0-11,7 0 0,-1 2-3,0-8 0,6-1-2,2-1-4,4-2 1,0 5-4,4-12-10,-4 7 7,6-10-7,6 3 3,-5-5-4,15 1-2,-6-3-4,3-6 1,-1 2-3,5-9 4,-6 4-1,-2-1 3,0-6 1,4-5 0,-3 0 0,-6 0 8,5-8 5,1 4 5,-6-4 3,2-4 12,-5 15 4,6-11 7,-9 0 5,1 5 1,2 1 10,-4 5 8,2-1-7,2 7 7,-4-1-2,-3 0 3,4 3-1,-4 9-13,5-15 2,-5 15-16,5-12-8,-5 12-1,0 0 6,0 0-11,5-8 0,-5 8-5,0 0 1,0 0-5,17 30 3,-12-16-6,-1 6 14,4 5-19,-1 2 6,0 1-5,3 3 14,-8-3-27,1-3-18,4 3-13,-3-1-13,-1-11-19,2 4-14,-5 3-17,4-6-23,2-4-30,6 2-24,-1-10-28,4 3-32,0-4-211,2 0-490,-17-4 217</inkml:trace>
          <inkml:trace contextRef="#ctx0" brushRef="#br0" timeOffset="32583.8798">2309 3870 9,'6'-12'196,"-6"0"13,0 12 10,9-22 5,-7 11-1,-2 11-2,5-14-9,-5 14-7,0-14-16,0 14-9,7-9-21,-7 9-13,0 0-21,0 0-15,0 0-9,0 0-11,0 0-9,0 0-9,0 0-5,15 23-5,-8-12-7,1-3 2,-3 8-12,1-4 3,4 3-3,-2 1-3,-1 2-3,5-4-7,-5-2 3,7 4-3,-6-8-5,6 2-1,-9 0-2,9-2-1,-2-1-1,-2-2 12,2-4-18,7 3-9,-19-4-8,29-4-3,-14-2-5,-3-1-1,-2-1-2,2-2 1,4-2 1,-10 6 3,1-10-6,3 2 4,-4 2 2,0-9-3,1 6 3,-3-3-2,-3 2 6,1 2-3,-2 2 15,0 12-10,2-21 3,-2 21-5,-2-13 2,2 13 6,0 0-13,-2-14 0,2 14 2,0 0 2,0 0-1,0 0 0,-27 20-6,13-9-3,4 1-14,-2 4 4,0-7-23,2 6-10,3 4-16,-1-5-11,4 5-20,1-4-34,3 2-20,1-1-28,1-7-15,5 5-29,5-2-138,3-1-396,-1-5 175</inkml:trace>
          <inkml:trace contextRef="#ctx0" brushRef="#br0" timeOffset="33124.9721">3180 3442 163,'0'-15'372,"0"15"2,0-13-5,0 13 0,3-15-17,-3 15-26,0 0-29,3-12-30,-3 12-28,0 0-24,0 0-25,0 0-23,0 0-9,0 0-16,0 0-20,0 0-14,0 0-14,0 0-8,0 0-10,0 0-4,0 0-12,0 0-16,-27 23-5,19-15-11,-6 3-19,-3-2-3,0-1 0,-2 0-7,0 0-12,0-4 11,2-1-2,4-2 4,2 3 3,11-4 2,-20 1 1,20-1 6,0 0 4,-19-6-5,19 6-15,-12-7-6,12 7-31,0-24-30,0 24-20,16-24-28,-3 9-4,-3 7-29,9-4-35,-2 3-32,-3 2-28,8 3-27,0 1-14,4-2-206,-4 5-533,0 0 237</inkml:trace>
          <inkml:trace contextRef="#ctx0" brushRef="#br0" timeOffset="32827.361">3075 3782 256,'6'-11'355,"-3"-7"12,-3 10 15,0-3 9,7-6 3,-7 17-3,0-14-12,0 14-17,0 0-18,1-13-26,-1 13-28,0 0-35,0 0-27,0 0-24,0 0-19,0 0-16,0 0-15,0 0-9,0 0-7,7 38-6,-7-21-11,-3 0-15,5 3-5,-4 3-9,2-2-8,2-1-11,-8 4-5,5-4-7,-3-1-26,4 1-42,-3-4-40,3 4-42,0-12-54,0-8-49,0 20-51,0-20-47,-2 20-43,2-20-50,-1 8-52,1-8-302,0 0-797,0 0 352</inkml:trace>
          <inkml:trace contextRef="#ctx0" brushRef="#br0" timeOffset="34127.972">3461 3503 103,'0'0'243,"9"14"7,-2-8 11,0 1 2,-1 1 0,-6-8-14,6 13-1,-1-5-9,0 3-7,-5-11-1,3 18-10,2-8-14,-5 5-14,4-1-18,1 0-17,-3-1-5,-2-13-36,8 27 13,-4-11-19,-1-3-8,2 6-10,-5-19-5,2 22-12,3-10-5,-5-12-13,7 19-4,-7-19 0,5 19-12,-5-19-22,12 18-11,-5-8-10,-7-10-8,8 9-17,-8-9 4,9 15-11,-9-15 7,0 0 0,15 6 7,-8-6 2,-7 0 13,22-10-7,-6 3-10,-1-2 8,2-6 3,2-2 3,-4 4 5,7-4-5,-5 4 5,2 0 0,-5 2 9,0-5 7,-1 7 16,-4 2-8,-1-3 15,-1 0-1,-7 10 4,10-8 13,-10 8-8,9-5-5,-9 5-4,0 0 4,10-8-14,-10 8-2,0 0 2,0 0-20,0 0 8,0 0-6,0 0-14,0 0 15,0 0-1,0 0 2,9 19-1,-9-19-3,-4 22-2,4-22 1,-5 16 4,5-16-3,0 24-1,-3-16-2,3-8 2,7 21 3,-2-10-2,1-3-2,5 3 2,2 1-11,3-6 12,6 4-11,7-3-14,2 3 4,1-9-18,19 1-2,-8-2-5,-12-2 7,1-4 4,-1-2-3,-9 4 10,-1-6-4,6 2 3,-8-3 11,0 1-3,-2-2 3,-2-1-1,-1-2-9,-1-1 21,-6-1-11,-3 3 5,4 0 8,-3-1-10,-3 2 16,0 2 7,-2 11 0,0-20-16,0 20 9,-2-17-3,2 17 15,-3-12-17,3 12-6,-16-11 1,4 9 1,12 2-4,-24 0-1,24 0 3,-30 8-1,14-2 1,-2 0 7,2 5-14,1-4 3,1 1 4,2 7-2,2-6-12,3 3 11,-3-2 4,5 2-3,1 0 1,-3 1 4,2-4 0,5-9-8,-5 19 9,3-13-10,2-6 7,0 0-2,0 20 9,0-20-4,0 0 13,0 0-9,9 6 10,-9-6 7,0 0 9,29-11 3,-14 7 16,-1-8 8,7 2 2,-3-4 5,3-3 9,4 2 7,-2-4 6,-6 5 5,7-3 2,-7 4 6,-2 1 3,1 0 4,-3-1 2,-1 7-6,-3 0-7,-9 6-5,13-11-8,-13 11-10,11-6-16,-11 6-2,0 0-8,13-5-7,-13 5-3,0 0-6,2 26-2,-2-6 1,-7 5 1,4 5 1,-9 13-8,-4-2-2,3 4-2,-6 3-1,0 3 3,-1-2-6,-3 6-7,-7 14 10,4-17-4,-6 23-1,6-19 0,-8 15-1,0 0-5,13-17 2,-3-2-2,2-1 0,3-2-3,-3 3 0,3-8-3,4-2-3,0 4-1,1-6 1,7-12-4,0 5-1,4-8-2,-4 1-2,2-2 1,3-13-3,2 2-5,-7-4 6,7-9 2,-3 16 1,3-16 5,-5 7-2,5-7-4,-14 3-7,14-3-8,-20-15-6,3 4 0,-2-6 1,-2-3-1,4-1-1,-3-6-1,1-10-5,-3-2-10,0 4 1,3-6-2,5-2-2,4 2-9,0 0 6,8-2 3,-2 3-16,4-3-9,7 3-20,4 8-11,14-4-31,6 2-33,5-1-35,1 0-36,4 7-48,7 1-64,8 2-62,-1 2-261,5-3-731,-5 3 323</inkml:trace>
          <inkml:trace contextRef="#ctx0" brushRef="#br0" timeOffset="121556.0038">4045 4574 11,'0'0'88,"0"0"-10,0 0-12,0 0-2,0 0-10,0 0-7,0 0-6,0 0-16,0 0-1,0 0-9,0 0-11,0 0-9,0 0-7,0 0-12,0 0-18,0 0-31,0 0-78,0 0 35</inkml:trace>
        </inkml:traceGroup>
        <inkml:traceGroup>
          <inkml:annotationXML>
            <emma:emma xmlns:emma="http://www.w3.org/2003/04/emma" version="1.0">
              <emma:interpretation id="{EE4204B2-EB4B-4C24-8180-6FA30EA0383F}" emma:medium="tactile" emma:mode="ink">
                <msink:context xmlns:msink="http://schemas.microsoft.com/ink/2010/main" type="inkWord" rotatedBoundingBox="7466,4177 8889,4121 8928,5101 7505,5158"/>
              </emma:interpretation>
              <emma:one-of disjunction-type="recognition" id="oneOf13">
                <emma:interpretation id="interp65" emma:lang="en-IN" emma:confidence="0">
                  <emma:literal>its</emma:literal>
                </emma:interpretation>
                <emma:interpretation id="interp66" emma:lang="en-IN" emma:confidence="0">
                  <emma:literal>it</emma:literal>
                </emma:interpretation>
                <emma:interpretation id="interp67" emma:lang="en-IN" emma:confidence="0">
                  <emma:literal>is</emma:literal>
                </emma:interpretation>
                <emma:interpretation id="interp68" emma:lang="en-IN" emma:confidence="0">
                  <emma:literal>ifs</emma:literal>
                </emma:interpretation>
                <emma:interpretation id="interp69" emma:lang="en-IN" emma:confidence="0">
                  <emma:literal>ins</emma:literal>
                </emma:interpretation>
              </emma:one-of>
            </emma:emma>
          </inkml:annotationXML>
          <inkml:trace contextRef="#ctx0" brushRef="#br0" timeOffset="36837.0435">5972 3441 223,'0'0'307,"-12"-9"25,12 9-9,0 0-8,0 0-13,-7-6-30,7 6-28,0 0-14,0 0-34,0 0-20,0 0-24,0 0-8,0 0 4,-5 21-9,5-6 0,-2 0-10,2 8-12,-1-5-24,1 2 3,0 7-14,-4-2 2,3 4-7,-3-4-8,1 1-12,3 6-8,-9-6-14,11-3-24,-4 3-36,2-5-47,0 5-36,0-8-50,-5 2-53,3 0-51,2-7-45,0-1-260,0-12-614,0 0 273</inkml:trace>
          <inkml:trace contextRef="#ctx0" brushRef="#br0" timeOffset="37058.9164">5992 3032 45,'-5'-17'302,"2"2"-18,-4-3-16,2 8-19,2 0-23,-3 0-22,6 10-25,-3-16-34,3 16-43,-7-12-49,7 12-44,0 0-50,0 0-31,0 0-32,0 0-38,0 0-143,0 0-308,0 0 136</inkml:trace>
          <inkml:trace contextRef="#ctx0" brushRef="#br0" timeOffset="37776.9865">6191 3538 83,'-7'-4'287,"7"4"7,-7-19 0,7 19-5,-9-13-7,9 13-29,-3-15-25,3 15-19,0 0-18,-3-13-24,3 13-19,0 0-15,13-20-11,3 13-11,4-1-10,9-1-18,14-5-6,3 2-6,5 1-8,9 2-5,0-1-3,3 2-7,21-4-10,-20 6-4,1 0-2,19-3-3,-26 2-3,2-1-2,-7 5-2,-5-1 3,-1-4-9,-16 8 2,-5-1-8,-7-1 2,-6 2 11,-13 0-12,23-3-1,-13 3 13,-10 0 10,0 0 0,20 0 0,-20 0-7,0 0-9,0 0 8,0 0-10,0 0 3,-60 11-6,38-8 0,-7 6 10,4 2-15,-1-3-2,-3 1 0,5 4 0,2-4-2,3 0 0,2 3 1,3-1-1,-1-3-3,6 0-6,3 3 7,2-2-12,4-9 0,0 20 1,7-9 3,2-3 4,1 2 4,7 1-2,2 1-3,11-4 3,-4 4-5,3-4 6,-2 2-1,6-4 0,-8 0-1,4 4 4,-6-7-4,-6 2 0,3-1 3,-4-3 0,-6 2-1,2-1-1,-12-2 0,17 8-2,-17-8 2,8 6-1,-8-6 3,0 0 3,0 0 2,0 0 0,-22 22 2,3-13-5,-11 0-4,1 3 5,-7-5 3,2 2-3,-1-4 2,3 1-2,-4-1-16,4 1-21,1-1-27,-1 2-32,-3-2-36,8-5-34,5 0-38,3-4-51,2 3-52,0-1-201,2-6-546,15 8 242</inkml:trace>
          <inkml:trace contextRef="#ctx0" brushRef="#br0" timeOffset="37269.8988">6450 3028 2982,'0'0'42,"0"0"-13,0 0-6,0 0 43,-2-22 44,2 22 36,0 0 3,0 0-16,-3-17-40,3 17 9,0 0-9,0 0-14,0 0-5,0 0-6,0 0 0,0 0 5,0 0 16,2 53 6,-2-25 0,1 4-1,1 7 1,-2 6-7,0-5 3,0 3-17,-2-2-6,2-1-7,-3 3-3,-2-2-4,5 0-8,-2-10-7,-3 1-8,3 3-29,-3 6-27,2-9-30,-1-4-49,1 1-43,5-3-44,-4-5-44,-3-5-47,1 0-43,4-16-31,-6 18-259,6-18-667,-12 11 295</inkml:trace>
        </inkml:traceGroup>
        <inkml:traceGroup>
          <inkml:annotationXML>
            <emma:emma xmlns:emma="http://www.w3.org/2003/04/emma" version="1.0">
              <emma:interpretation id="{B3453682-D868-4CD1-BB59-9092A3DDE7BD}" emma:medium="tactile" emma:mode="ink">
                <msink:context xmlns:msink="http://schemas.microsoft.com/ink/2010/main" type="inkWord" rotatedBoundingBox="9995,4357 14734,4169 14769,5052 10030,5240"/>
              </emma:interpretation>
              <emma:one-of disjunction-type="recognition" id="oneOf14">
                <emma:interpretation id="interp70" emma:lang="en-IN" emma:confidence="0">
                  <emma:literal>surface</emma:literal>
                </emma:interpretation>
                <emma:interpretation id="interp71" emma:lang="en-IN" emma:confidence="0">
                  <emma:literal>Surface</emma:literal>
                </emma:interpretation>
                <emma:interpretation id="interp72" emma:lang="en-IN" emma:confidence="0">
                  <emma:literal>surname</emma:literal>
                </emma:interpretation>
                <emma:interpretation id="interp73" emma:lang="en-IN" emma:confidence="0">
                  <emma:literal>Suriname</emma:literal>
                </emma:interpretation>
                <emma:interpretation id="interp74" emma:lang="en-IN" emma:confidence="0">
                  <emma:literal>Curiae</emma:literal>
                </emma:interpretation>
              </emma:one-of>
            </emma:emma>
          </inkml:annotationXML>
          <inkml:trace contextRef="#ctx0" brushRef="#br0" timeOffset="38337.0243">8933 3214 233,'7'-19'284,"0"6"-4,-2 0-13,-1 2-18,-4 11-19,1-20-22,3 8-17,-4 12-19,-5-18-17,5 18-19,-9-10-8,9 10-14,-14-12-17,2 12-9,-8 4-6,-7-1-12,-4 7-4,0 1-5,-3 1-5,-7 8 12,2 0-8,1 1-13,11-7-11,-2 6-14,1-2-14,6 1-7,3 1-8,6-4-6,6 1-2,0-2-6,4 5 3,6 0 4,4-4 6,5 1-6,0-2 6,7-2-2,5 2 3,0 5-1,5-8 5,-4 3 0,6-2-1,0-1 0,-2-3 1,1 2-1,-1-3 1,-8 3 1,-2-4-3,1 3 3,-1-6 2,0 5-3,-11-4 7,3 0 0,-1 3 5,-2-3 8,-8-5 4,7 7 8,-7-7 7,4 11 2,-4-11-1,0 0-2,-24 18-1,7-6-5,-4-8-2,-8 0 2,7 6-7,-5-4-1,-4-3-3,-2 5 2,1-5-3,-1-1-3,-1-2-2,4 1-6,-1 1-19,4-4-17,4-1-26,-2 0-26,8-4-28,-2 3-31,0 0-44,5-8-30,4 6-41,2 0-182,8 6-473,-2-19 211</inkml:trace>
          <inkml:trace contextRef="#ctx0" brushRef="#br0" timeOffset="38791.3116">9203 3322 210,'4'-7'314,"-4"7"9,8-12 2,-8 12-9,4-12-31,-4 12-26,0 0-25,6-13-23,-6 13-29,0 0-15,0 0-17,0 0-18,0 0-9,0 0-18,0 0-10,0 0-8,0 0-8,-13 53-5,4-36-4,4 1-15,3 0 3,2 0-7,-5 1-9,2-5 0,-2 5-7,6-4-2,-2-2-2,1-13-3,0 23-8,1-11 5,3 1-5,-4-13-3,3 18 1,2-13-2,-5-5-2,11 12 0,-11-12 0,8 8 2,-8-8-12,14 0 4,-14 0 4,24-8-12,-11-3-1,-4 7 7,10-6-9,-4 1 6,1-5-6,-5 2 7,3-3-2,2 0-2,-5 2 2,0-3 14,-1-1-15,0-2 11,0 3 13,-1 1 12,0-1-3,-3-1 13,-1 9-1,-1-4 14,1 4 0,-5 8-1,5-10-6,-5 10-16,4-11 0,-4 11-3,0 0-20,0 0 6,0 0-6,0 0 5,0 0 7,0 0-13,1 45 1,-2-26-2,-1 6 1,0 5-10,-3 0 2,3-2-20,-1 1-26,3-1-23,3 1-37,-3-3-28,-5 2-25,5 0-35,0-9-41,2 0-41,5-4-38,0-1-39,-2-1-183,5-6-575,-10-7 254</inkml:trace>
          <inkml:trace contextRef="#ctx0" brushRef="#br0" timeOffset="39141.1092">9789 3446 80,'2'-11'325,"-2"11"8,7-13-9,-7 13-21,6-12-20,-6 12-22,4-11-29,-4 11-27,0 0-17,12-5-19,-12 5-15,0 0-7,29 12-18,-14-2-5,-3 1-11,4 0 1,-1 3-31,-1 0-10,-1 2 5,1 0-12,-2 0-2,0 1-7,-4 0-2,1 0-9,-2 0-2,-2-5-9,-2 1-10,2 1-6,-1-4-18,-4-10-4,-4 24-10,4-24 7,-6 17-11,0-9-9,6-8 4,-17 9 5,7-6-3,10-3 5,-15 0 2,15 0 9,0 0-3,-21-11-4,14 2-1,7 9 3,-6-18 4,11 2-6,3-3-1,6-6 3,1 4 1,4-4-1,2 0-4,1 0-13,2 1-12,1 4-18,3 0-8,1 0-17,-4 5-9,4 3-14,2 3-12,0 1-12,-4 4-5,4-1-5,0 0-21,1 0-18,-1 8-15,-9-1-21,2 3-147,-4-3-388,-1 1 173</inkml:trace>
          <inkml:trace contextRef="#ctx0" brushRef="#br0" timeOffset="39444.9255">10773 3300 3173,'0'-15'53,"-2"0"-15,0-1 31,-3 1 61,2 2 50,-2-1 31,5 14-20,-4-20-7,4 20-17,-3-16 1,3 16-5,-2-14-10,2 14-10,0 0-13,0 0-10,0-12-14,0 12-10,0 0-9,0 0-16,0 0-9,0 0-5,0 0-7,0 0-1,0 0 8,-8 44 10,3-16-6,1-3-1,-1 5-5,3 3-2,-3-1-4,2-1-4,-2 0-5,-2 3-4,3-5-5,-6 4 0,7-3-7,-4 0-30,0-2-33,5-2-27,-4 1-31,0-7-59,5-3-48,-1-1-43,-1-1-47,3-15-56,-4 28-53,2-20-36,2-8-255,0 0-750,0 0 332</inkml:trace>
          <inkml:trace contextRef="#ctx0" brushRef="#br0" timeOffset="40256.7745">10708 3624 123,'0'0'306,"0"0"-27,0 0-20,-12 2-24,12-2-27,0 0-18,0 0-22,0 0-14,58-12-17,-27 8-11,0 2-25,13-4-21,2 0-17,2 0-25,-2 1-19,5-1-30,0 0-20,-1-1-29,6 1-30,-3 0-11,-2 2-17,1-4-2,-6 3-5,-12-1 15,-3 1 3,-1 1 18,-7-3 2,-5 2 24,1-2 20,-7 1 20,0-2 20,-2 2 21,-3 0 22,-7 6 7,17-11 12,-12 7 13,-5 4-1,7-16 3,-7 16 1,0 0 5,-1-16-1,1 16-6,0 0-5,-11-14-1,11 14 3,-10-6-4,10 6-1,0 0-2,-24 0-6,24 0-3,-24 6 1,5 5-1,-4 0-3,5-2-3,-5 6 0,4-3-1,3 1-4,-1 0 2,0 1 0,-2-2-3,4 2 1,0 0 0,1-2-4,2 4 1,4-4-2,-3 1-9,3-2 4,6-3-5,-3 0-2,5-8-6,-2 16 1,2-16-1,5 12 0,-5-12-4,17 10-8,-3-8-7,1-2-5,3-4 0,-1 0 0,3-1 0,-3-2-1,5-3-1,-3-1 4,-2 2-2,0-5 1,4 2 6,-6-3 1,7-3 3,-3-1 7,3-2 7,-10 6 11,0 2 0,0-6 8,-1 8 16,-5 2 11,3 1 3,-1-1 12,-8 9-6,7-11 4,-7 11-1,7-4-15,-7 4-4,7-10-14,-7 10-8,0 0 2,0 0-7,0 0-2,0 0 0,12 22-2,-12-22-8,0 28 14,0-16-19,-4 8 7,3-3-8,-1 3-3,-1-2-17,-1 3-20,4-2-19,-1-2-18,-3 3-19,2-4-21,2-1-16,2 4-5,5-5-18,5 1-33,0-6-38,15 2-40,2-2-36,-5-7-196,9 0-523,13-7 231</inkml:trace>
          <inkml:trace contextRef="#ctx0" brushRef="#br0" timeOffset="39638.8145">10725 3334 108,'2'-19'327,"1"1"-1,-3-1 9,4 8-8,1-7-10,-2 3-41,0 3-12,1 0-25,4-3-27,-1 7-14,5-1-22,0 0-18,2-2-17,1 6-7,4-1-21,0 0-13,10 4-15,-7 1-10,7 1-39,-7 1-35,-1 3-38,-1 4-37,2-1-38,-1 6-38,-6-2-48,-3 5-46,2 3-55,-7-2-174,-7 1-511,1 0 226</inkml:trace>
          <inkml:trace contextRef="#ctx0" brushRef="#br0" timeOffset="40747.1038">12353 3531 134,'15'-25'188,"-5"6"19,-1 1 10,-8 1 5,5-3 1,-5 4 0,1-2-10,-4 6 1,2 12-6,-1-20-3,-3 8-11,4 12-13,-3-15-6,3 15-14,-5-14-16,5 14-21,0 0-6,-14-7-13,14 7-34,0 0 22,-32 20-2,21-10-9,-2 5-4,-3 1 11,-1 1 2,-2 8-7,4-7 6,1 7-22,-4-6 5,9 1 0,-5 2 5,8-1-6,-3-5-1,2 5-7,0-2 4,0 1-8,6-1-5,-1 1-2,-1-1-4,6-2-17,-1 1 9,5-4-2,-1 7 3,6-8-13,5 0-2,2-4-8,9-1-36,-1-3-10,9-4-19,10-6-14,0-1-12,5 0-6,-5-10 3,0 2 3,-3-1-3,3-4 3,-5-2 2,2-1 7,-5 1 11,1-9 2,-2 2 4,-14 6 4,2-1 10,-3 2-1,-5-6 13,4 6 12,-7-3 22,-4 0 9,2 6 6,-7 0 17,0-1 5,-3-1-10,-2 4 22,0-1 8,-2 2 5,2 15-5,-2-21-5,-3 13-5,5 8-3,-8-13-16,8 13 0,-14-7-5,14 7-4,-19 5 0,4 0-1,3 0 3,-3 4-3,-1 7 8,-8 0 3,4 8 1,1 0 5,0 4-4,2 0-2,3 0 2,-3 9-7,7-9 0,3 3-2,7-4-3,4 1-1,1-3-2,3-5-6,3-5-19,9 13-34,2-13-34,7-4-51,6 0-52,16-8-57,-5 2-72,9-13-87,1 0-361,-3-1-806,1-8 357</inkml:trace>
          <inkml:trace contextRef="#ctx0" brushRef="#br0" timeOffset="122087.6992">11398 3872 84,'0'0'93,"-10"-13"-17,10 13-5,-7-10 2,7 10-6,-5-15-11,5 15-5,-7-9-2,7 9-11,0 0-8,-7-14-17,7 14-2,-7-6-14,7 6-19,0 0-13,0 0-24,0 0-41,-2-15-106,2 15 47</inkml:trace>
        </inkml:traceGroup>
        <inkml:traceGroup>
          <inkml:annotationXML>
            <emma:emma xmlns:emma="http://www.w3.org/2003/04/emma" version="1.0">
              <emma:interpretation id="{2BAD65BF-6A46-4E9D-A817-4490A07FDEBD}" emma:medium="tactile" emma:mode="ink">
                <msink:context xmlns:msink="http://schemas.microsoft.com/ink/2010/main" type="inkWord" rotatedBoundingBox="15225,3999 21537,3748 21574,4678 15261,4929"/>
              </emma:interpretation>
              <emma:one-of disjunction-type="recognition" id="oneOf15">
                <emma:interpretation id="interp75" emma:lang="en-IN" emma:confidence="0">
                  <emma:literal>inclination</emma:literal>
                </emma:interpretation>
                <emma:interpretation id="interp76" emma:lang="en-IN" emma:confidence="0">
                  <emma:literal>inclinations</emma:literal>
                </emma:interpretation>
                <emma:interpretation id="interp77" emma:lang="en-IN" emma:confidence="0">
                  <emma:literal>indignation</emma:literal>
                </emma:interpretation>
                <emma:interpretation id="interp78" emma:lang="en-IN" emma:confidence="0">
                  <emma:literal>intinction</emma:literal>
                </emma:interpretation>
                <emma:interpretation id="interp79" emma:lang="en-IN" emma:confidence="0">
                  <emma:literal>indication</emma:literal>
                </emma:interpretation>
              </emma:one-of>
            </emma:emma>
          </inkml:annotationXML>
          <inkml:trace contextRef="#ctx0" brushRef="#br0" timeOffset="43946.4992">15867 3221 3,'0'-11'416,"0"11"19,6-19-3,-6 19 6,0-17-11,0 17-21,0 0-32,1-12-32,-1 12-37,0 0-29,0 0-32,0 0-24,0 0-22,0 0-21,0 0-8,0 0-8,0 0-15,0 0-13,0 55-12,-1-42-10,-5 4-10,6-1-12,0 4-7,0-1-8,-5-3-8,4 4-12,-3-4-39,-3 4-43,4-1-44,1-3-55,0-3-71,2-1-54,0-12-66,-5 20-70,5-20-55,0 10-256,0-10-756,0 0 335</inkml:trace>
          <inkml:trace contextRef="#ctx0" brushRef="#br0" timeOffset="44129.1138">15951 2941 2886,'-8'-31'76,"-1"0"52,0 3-11,-1 4 17,2 5 10,1 1-3,0 2-23,2 2-13,-2 3-23,7 11-7,-7-15-18,7 15-26,-1-8-21,1 8-9,0 0-16,0 0-24,0 0-23,0 0-24,17 28-21,-9-13-18,4 3-29,-3 3-22,-1-2-13,1-1-27,1 7-20,2-9-7,-4 9-167,-1-4-444,0-2 197</inkml:trace>
          <inkml:trace contextRef="#ctx0" brushRef="#br0" timeOffset="44537.1288">16113 3078 155,'26'-3'273,"-26"3"1,0 0 3,12 0-9,-12 0-8,0 0-17,0 0-20,0 0-15,0 0-17,0 0-12,12 3-24,-12-3-13,7 8 0,-7-8-5,3 17-1,2-6-1,-5 1-25,2 3 8,3 2-12,-2-1-10,1 1-7,-2-2-5,-2 3 2,5 0-15,-5 0-17,1-3 0,-1 1-1,2 1-14,0-5 3,-2 1-4,0-13 1,0 18-7,0-18-6,0 17-3,0-17-8,5 11-2,-5-11-11,0 0-3,2 12 6,-2-12-2,0 0-5,0 0 1,0 0-8,0 0 3,29-21-10,-12 12 14,-4-9-7,10-3 7,-1 2-4,2-2-13,-4-1 16,4 2 2,-2 1-2,-8 2 1,3 4 12,-7 0-7,-1 6 13,5-5 10,-6 4 1,2 0 11,-10 8-10,9-10-2,-2 3-2,-7 7-3,0 0-6,8-7 9,-8 7-18,0 0-4,0 0 2,0 0 1,16 19 4,-13-10-6,0 2-9,1 4-14,-2-2-12,3 0-21,-4 5-21,3-1-22,4-2-24,-1 5-15,5-4-5,0 1-36,7-1-43,8 0-45,-1-4-27,8 1-239,-5-6-573,3-3 254</inkml:trace>
          <inkml:trace contextRef="#ctx0" brushRef="#br0" timeOffset="45241.836">17131 3125 153,'0'0'270,"-5"-22"-1,2 14-4,3 8-13,-2-17-20,2 17-21,-7-10-22,7 10-19,-7-8-19,7 8-12,0 0-17,-18 2-11,2 7-5,2-2-7,-3 6-11,-1-2-7,-1 5-9,-2 4-4,1-4-5,1 4-4,2 0-5,0 3-5,5-10-6,0 6 1,2 1-8,1-4 0,1 1-3,1-1-2,2-3-3,3-1-3,2-12 1,2 23 2,3-15-13,2 0-5,1-3-10,2 2-7,6-3-15,-1-3-4,6-1-8,-4-1-2,5-1-1,-7-3 4,2-4 2,4 0 3,-4-1 1,-2-7 2,8 2 6,-8 2 1,0-11 4,1 2 12,-4 4 5,5-6 12,-9 0 0,4-1 14,-2 0 4,-3 7 17,0-2 10,-3 1 11,1 2 2,0-2 17,-2 10 7,1-3 0,-3-3 13,-1 15-8,2-18 0,-2 18-2,2-14-10,-2 14-12,5-13 0,-5 13-14,0 0-13,0 0-5,0 0 3,0 0-17,0 0-2,0 0-2,0 0-2,0 0 0,-14 53-3,18-33-2,-11 7 2,0 2-7,0-2-3,2-3 9,2 0-7,-1 2-5,2-9-4,2 6 4,0 2 7,2-7-6,2-2 1,-1-1-4,6 2 6,1-1-2,-2-5-3,9 1 1,-1-1-7,1-2-21,3-5-4,3 0-8,-6 0-12,13-9-28,-1-2 4,0-1 7,0-2-4,-1-1 2,1-6 5,-5 3 12,3-10-2,-1 3 16,-1-4-3,-6 0 3,3-10 1,-5 9 10,-1-6 11,-3 4 29,1 0 21,0-2-10,-7 0 21,1 6 13,-4 5 10,1-2 15,-4 1 17,4 2 14,-3 9 4,0-4 10,-2 13 3,3-16 0,-3 16-5,0-15-14,0 15-14,4-8-11,-4 8-14,0 0-11,0 0-6,0 0-10,0 0-6,0 0-5,0 0-4,0 0-6,0 0 1,-2 43-4,0-25-6,2 0 3,-3 0-4,3 10 0,-2-1-5,2-11-28,-2 11-29,4-2-37,-4 1-29,2 0-39,0 0-55,0-7-71,0 1-59,0-3-70,4 1-67,-4-3-305,0-15-834,3 23 368</inkml:trace>
          <inkml:trace contextRef="#ctx0" brushRef="#br0" timeOffset="45648.8084">17601 3150 3693,'-10'-12'58,"1"0"-48,-1 5-5,5-1 8,5 8 34,-12-13-16,12 13-8,-9-12-1,9 12-4,0 0-8,0 0 5,26-9 1,-6 9-6,3 0-4,9-2 1,2 2-4,0 0-4,11-2 1,-9 0-5,10 2-3,-10 0-8,-2-1 3,2-1 0,10 1 1,-10-4 0,-6 3 1,-2-4 0,6 2 15,-12-1 20,0-3 13,-1 1 16,-1 2 26,1-5 13,-4 2 11,-4 3 26,-1-7 8,2 8-6,-7-2 10,-7 6 3,17-8-2,-17 8-9,0 0-4,12-6-10,-12 6-11,0 0-9,8-7-13,-8 7-8,0 0-15,0 0-10,0 0-3,0 0-9,0 0 0,7 30 0,-8-17-5,-5 5 2,5-1-2,-6 1 0,5 2-1,-5-2-3,4 0-6,-2-1-5,1 5 2,3-3-3,-1 1 3,-3-3-8,0-1-35,3 4-24,-1-7-41,-1 4-36,3-7-52,1-10-58,-2 20-52,-2-12-45,4-8-42,0 0-51,0 12-314,0-12-795,0 0 351</inkml:trace>
          <inkml:trace contextRef="#ctx0" brushRef="#br0" timeOffset="45903.6712">18361 2929 91,'-4'-19'293,"-1"-1"12,2 5 8,-4-4 1,2 1-2,-2 0 7,4-7-22,-4 12-21,5 3-20,2 10-26,-5-18-24,5 18-20,-5-15-18,5 15-20,0 0-30,-3-13-56,3 13-36,0 0-44,0 0-41,0 0-28,0 0-35,0 0-38,0 0-48,0 0-49,-24 29-245,19-15-544,-1-3 242</inkml:trace>
          <inkml:trace contextRef="#ctx0" brushRef="#br0" timeOffset="46336.6648">18923 3038 90,'0'0'267,"-9"-10"-9,9 10-7,-1-8-19,1 8-17,0 0-14,0 0-18,-9-11-17,9 11-16,0 0-16,0 0-11,0 0-10,0 0-2,-32 28-8,18-14-11,-1 6-10,-4 2-6,2 3-2,1-2-11,3 0-9,-1 5 2,-5 1-3,7-3-1,2 1 9,1-1-16,3-1 0,4-4-4,-5-1 1,9-4 0,-4 1-3,0-2-3,6 1-1,1-5-2,-2-2-2,4 3-3,2-7 2,8 3 2,-4-8 0,10 0-3,-1 0-1,-2-1 9,-1-6-1,2 2 5,-4-7-5,7-4 6,-6 3-12,-2-10 7,1-1 7,0-2-12,-5 3 9,-2-5 9,-3 3-13,0-1 8,-6 1 9,3-2-13,-8 6-4,3 2-1,-6 3-7,4-1-7,-8-1-3,6 6 4,-2-2-11,-1 5-4,-2-4-9,1 5-20,-1 3-21,-2-2-13,-5 4-12,3-1-19,14 4-15,-29 2-18,19 0-22,-4 1-26,2 5-21,-2 3-29,8-3-19,6-8-35,-7 16-214,7-4-524,0-12 232</inkml:trace>
          <inkml:trace contextRef="#ctx0" brushRef="#br0" timeOffset="46782.4361">19387 3138 14,'0'0'348,"16"-10"-4,-11 5 12,-5 5-2,8-5-14,-8 5-33,0 0-24,12-7-28,-12 7-35,0 0-21,0 0-26,0 0-11,0 0-22,0 0-17,-3 30-5,3-30-12,-5 32-8,-2-13-9,2-4-12,-4 5-5,8-1-2,-5-2-17,5 3-11,-3-1 9,1-3-11,3-1 2,0-3-9,0-1 0,0-11 0,-5 18-4,5-18-3,5 17-2,-5-17 6,3 11-9,-3-11 1,4 8-2,-4-8-3,15 4 2,-15-4 1,19 0-14,-19 0 6,29-12-4,-9 3-6,4-5-9,0 1 14,0-3-9,7-3 7,-5-1-1,1-1 1,-2 0-4,-4 1-2,6 0-18,-11 8 43,-3-1 11,6 1 15,-12 6 11,1-4 5,-1 5 2,-7 5-7,9-12 4,-9 12-9,10-5-6,-10 5-10,0 0-4,12-3-8,-12 3-7,0 0 3,0 0-5,7 18 1,-7-6 1,5-1-4,-3 3 1,3 2-5,-3 1 0,-1-1-2,1-2-10,3 0-26,0 3-20,-1-6-23,1-2-31,0 4-25,2-3-13,-2-2-29,5 2-40,2-1-56,5 0-68,4-6-52,-4 1-251,5-3-686,0-2 303</inkml:trace>
          <inkml:trace contextRef="#ctx0" brushRef="#br0" timeOffset="42531.1735">13717 3258 354,'0'0'374,"-2"-16"14,2 16-32,0 0-2,0 0-24,0-15-31,0 15-27,0 0-20,0 0-45,0 0 1,0 0 7,0 0-4,0 0-5,2 47-9,-2-30-8,0 3-15,-2 7-13,-1-2-16,0-1-13,-1-2-13,3-1-14,-3 6-8,4-9-10,-5 7-7,3 0-8,-1-2-11,1-5-30,-1-1-44,3-2-30,-5 1-34,3-6-44,2-10-42,-4 18-23,4-18-20,-1 12-17,1-12-45,0 0-37,0 0-29,0 0-17,17-33-214,-10 10-611,1-9 271</inkml:trace>
          <inkml:trace contextRef="#ctx0" brushRef="#br0" timeOffset="42838.0689">13864 2901 76,'3'-18'237,"1"5"8,-1 2 4,1 2-1,-4 9-2,0-15-8,0 15-18,5-13-13,-5 13-17,0 0-9,0 0-17,3-11-12,-3 11-9,0 0-14,0 0-13,0 0-15,0 0-5,0 0-12,0 0-9,0 0-6,0 0-12,0 0-6,0 0-1,0 0-9,0 0 4,-32 27-19,25-18-8,-7 0-11,-1 0-4,0-3-4,-1 1 0,6-2 3,-2-2-2,12-3-2,-22 4 4,13-1-4,9-3 6,-19-3-5,19 3 2,-13-7 1,13 7-2,-14-8-1,14 8 5,-8-16-6,1 7 1,3-3 2,4 12 1,0-15-6,0 15-16,2-24-19,0 15-21,-2 9-24,8-18-20,4 9-17,0 5-22,2-1-16,1 5-26,6-10-8,-4 15-17,3 0-13,-1 7-148,2 2-403,3 1 179</inkml:trace>
          <inkml:trace contextRef="#ctx0" brushRef="#br0" timeOffset="43201.0086">14113 3130 179,'0'21'215,"0"-10"3,0-11 0,0 19-4,0-8-6,0-11-13,0 20-8,0-8-8,0-12-6,0 19-11,0-8-8,2 2-9,2-3-10,-1 7-13,0-3-3,-3-4-19,2 3-8,-2-13-7,2 20-7,-1-5-6,-1-2-8,0-13-10,0 23-4,-1-7 4,-1-4-9,-3-3-17,5-9-11,-7 23-11,4-16-13,-2 2-7,5-9-4,-7 12 3,7-12 0,-4 12 1,4-12 3,0 0 1,0 0 0,0 0 3,0 0 2,0 0 1,0 0-2,17-32 3,-5 19-5,0-3 5,2-9 0,6 5 0,-1-3 7,-3 0 1,4 4 0,1-1-2,-6 9-1,4-4 2,1 5-4,-3-2 1,0 7 5,2 1-7,-3-1 0,1 5 2,0 0 0,-5 6-3,1 1 2,-1 0-1,2 2 4,-2 4-6,-7 2-10,5-1-21,-6 4-24,1-2-36,2 4-31,-4-3-28,4-2-42,1 0-34,4-2-194,-8-1-459,-4-12 203</inkml:trace>
          <inkml:trace contextRef="#ctx0" brushRef="#br0" timeOffset="43711.0115">14957 3147 230,'0'0'282,"-7"-19"-9,7 19-17,-7-10-23,7 10-26,0 0-24,-3-15-17,3 15-17,0 0-19,0 0-9,0 0-9,-24 23-10,12-8-11,0 0-7,0 3-10,-3 3-3,1 5-10,6-7-4,-3 4-4,-1 0-4,4 4 1,5-2-2,-3-4-4,5-2 1,2-1-6,-1 2 0,0-2-8,6-2 0,-1-4-5,8 1 3,1-1-4,1-1-3,4-4 0,3-2-3,7-1-6,2-7-13,-2 2-8,2-9-14,5-3-12,-4 1-7,7-9-2,-1-3 3,0 0 5,-11 2 5,-3-1 1,7-8 8,-6-5-2,-3-4 7,1-4 9,-1 5 8,-2-6 11,-9 2 11,2-8 16,-4 8 15,-2 1 7,-1 1 32,1 0 34,-3 11 5,-4 5 15,1-3 4,3 9 11,-2 2 10,-1 2 1,-1 2 5,0 13-3,5-17-7,-3 7-18,-2 10-15,0 0-13,-2-15-19,2 15-10,0 0-12,0 0-6,0 0-8,0 0-3,0 0-5,-1 61-4,-4-36-3,-4 3-8,0 17 2,3-15-6,-6 12-4,1 2-7,3-1 1,-4-3-2,2 4-5,1-3-20,-3 2-31,5-11-35,2 1-35,-2 7-45,2-10-55,5-5-52,-1 3-54,2-8-53,6-4-59,2 2-328,3-4-806,5-3 356</inkml:trace>
        </inkml:traceGroup>
        <inkml:traceGroup>
          <inkml:annotationXML>
            <emma:emma xmlns:emma="http://www.w3.org/2003/04/emma" version="1.0">
              <emma:interpretation id="{B27EE35F-FD2C-4BE1-8A80-FAB39CCA147C}" emma:medium="tactile" emma:mode="ink">
                <msink:context xmlns:msink="http://schemas.microsoft.com/ink/2010/main" type="inkWord" rotatedBoundingBox="22024,4008 23346,3955 23375,4672 22053,4724"/>
              </emma:interpretation>
              <emma:one-of disjunction-type="recognition" id="oneOf16">
                <emma:interpretation id="interp80" emma:lang="en-IN" emma:confidence="0">
                  <emma:literal>at</emma:literal>
                </emma:interpretation>
                <emma:interpretation id="interp81" emma:lang="en-IN" emma:confidence="0">
                  <emma:literal>At</emma:literal>
                </emma:interpretation>
                <emma:interpretation id="interp82" emma:lang="en-IN" emma:confidence="0">
                  <emma:literal>ant</emma:literal>
                </emma:interpretation>
                <emma:interpretation id="interp83" emma:lang="en-IN" emma:confidence="0">
                  <emma:literal>ate</emma:literal>
                </emma:interpretation>
                <emma:interpretation id="interp84" emma:lang="en-IN" emma:confidence="0">
                  <emma:literal>art</emma:literal>
                </emma:interpretation>
              </emma:one-of>
            </emma:emma>
          </inkml:annotationXML>
          <inkml:trace contextRef="#ctx0" brushRef="#br0" timeOffset="50264.7915">20899 2875 22,'0'0'158,"0"0"-15,0 0-8,0 0-15,0 0-2,0 0-12,0 0 1,7-13 4,-7 13-6,0 0 1,0 0 2,0 0 0,0 0-12,0 0-1,0-17 3,0 17 0,0 0-2,0 0-8,0 0-3,-7-18-4,7 18-12,0 0-4,-9-7-7,9 7-6,-10-5-5,10 5-5,-15-1-4,15 1-3,-26 3-6,12 0-4,-4 4 0,-6 1-3,3 4-3,2-1 2,-5 6-5,-1-2 2,-1 6-3,7-3-6,-6-1 2,9-4 1,-6 8 2,5 1-3,0 3 5,3-7-2,1 4-3,4-6-1,-6 3 2,5-3 3,1 0-1,-1 1-2,0-4-2,8 1 0,-2 2-4,4-16 3,0 23-4,0-14 4,0-9-3,0 16 5,7-9 0,-7-7-3,19 13 2,-10-12-4,1 3 1,5-4 1,-15 0-2,26-7 3,-7-1 18,-1-2-6,-4-2 0,5 4 0,0-4-1,3-6 4,0-1-4,-3-3 3,0-1 0,-1 3 5,1-3-2,0 1 4,1 2 5,-8 5 10,0-4 4,0 5 0,-1-4 1,-1 5 1,2 0 2,-5 0-1,-1 6 10,3-5 1,-6 4 5,4 1-13,-7 7 7,9-14-3,-9 14-11,7-7-4,-7 7 4,0 0-12,0 0 5,0 0-17,6-8-3,-6 8 1,0 0 0,0 0-21,0 0 19,0 0-8,0 0 7,-15 49-5,8-27 4,-3-1 5,-2 11-2,-3-4 0,4 0 3,5 3-6,-6 1-3,0-3-5,5 0 7,0 2-19,-2-1 12,3-5 1,2 7 7,1-13-4,3 1-6,0 6 3,0-11 2,3 2-1,1-6-8,4 1-19,6 0-38,-2-4-14,7-3-39,3-2-30,10 1-36,-1-4-44,1-4-47,9-6-30,-10 0-44,2-3-179,-6 0-557,-3-4 248</inkml:trace>
          <inkml:trace contextRef="#ctx0" brushRef="#br0" timeOffset="51023.9609">21222 2974 238,'0'0'252,"0"0"-12,-16 0-13,16 0-14,0 0-18,0 0-10,0 0-14,-15 3-8,15-3-9,0 0-7,0 0-12,0 0-5,0 0-6,0 0-7,0 0 4,0 0-13,0 0 12,0 0 10,0 0 2,25 22-11,-9-21 6,3-1-23,3 0 20,9 0-20,4 3-10,0 0-9,12-6-10,-16 3-8,5 0 4,2 0-13,-6 0-4,-1 0-7,3-3 0,-15 2-3,1-3 0,-1 3-6,-7 1 3,-12 0-2,19 0 2,-6-4 0,-13 4-6,0 0 0,16 0-5,-16 0 1,0 0-17,0 0 6,15 0-16,-15 0-36,0 0-6,0 0-28,0 0-25,14-4-21,-14 4-26,0 0-17,0 0-28,0 0-16,0 0-31,0 0-29,0 0-15,-45 9-24,32-4-179,1-3-517,12-2 228</inkml:trace>
          <inkml:trace contextRef="#ctx0" brushRef="#br0" timeOffset="50707.8319">21415 2760 211,'0'0'316,"3"-9"-4,-3 9-10,0 0 1,3-14-19,-3 14-13,0 0-8,0 0-14,0 0-12,0 0-17,0-19-18,0 19-16,0 0-23,0 0-1,0 0-10,0 0-12,0 0-15,0 0-11,0 0-14,0 0-11,0 0 1,0 0 13,0 0 7,0 0-5,-10 49 0,5-31-3,2 4 7,-4 2-6,0 4-2,2 3-10,-5-3 2,3 5-5,-2 11-6,2-12-8,-5 8-4,6-1-5,-3 2-5,6-15-4,-4 5-10,0-5 1,0 4-7,5-4-4,-1-4-1,3-4-4,-3 1-2,3-3-1,0-4-5,0-12-10,6 25-19,-6-14-23,6-2-16,0 0-19,5-6-32,-3 1-30,14-3-35,-6 2-30,1-7-27,5-1-20,-7-2-25,8-1-35,-8-4-26,7-3-22,-6 1-17,-3-3-232,6-5-644,0 1 284</inkml:trace>
        </inkml:traceGroup>
        <inkml:traceGroup>
          <inkml:annotationXML>
            <emma:emma xmlns:emma="http://www.w3.org/2003/04/emma" version="1.0">
              <emma:interpretation id="{62E533F4-9F5C-4F3E-93A0-053853122234}" emma:medium="tactile" emma:mode="ink">
                <msink:context xmlns:msink="http://schemas.microsoft.com/ink/2010/main" type="inkWord" rotatedBoundingBox="23512,3830 24835,3777 24873,4730 23550,4783"/>
              </emma:interpretation>
              <emma:one-of disjunction-type="recognition" id="oneOf17">
                <emma:interpretation id="interp85" emma:lang="en-IN" emma:confidence="0">
                  <emma:literal>50</emma:literal>
                </emma:interpretation>
                <emma:interpretation id="interp86" emma:lang="en-IN" emma:confidence="0">
                  <emma:literal>30</emma:literal>
                </emma:interpretation>
                <emma:interpretation id="interp87" emma:lang="en-IN" emma:confidence="0">
                  <emma:literal>300</emma:literal>
                </emma:interpretation>
                <emma:interpretation id="interp88" emma:lang="en-IN" emma:confidence="0">
                  <emma:literal>so</emma:literal>
                </emma:interpretation>
                <emma:interpretation id="interp89" emma:lang="en-IN" emma:confidence="0">
                  <emma:literal>500</emma:literal>
                </emma:interpretation>
              </emma:one-of>
            </emma:emma>
          </inkml:annotationXML>
          <inkml:trace contextRef="#ctx0" brushRef="#br0" timeOffset="52673.3232">22094 2962 213,'0'0'245,"0"-15"-14,0 15-16,4-18-12,-1 8-13,-3 10-10,4-12-5,-4 12-11,6-14-12,-6 14-8,6-15-10,-3 8-8,-3 7-10,7-12-8,-7 12-7,7-12-11,-7 12-14,12-9-5,-12 9-7,6-8-4,-6 8-7,16-8-7,-9 3-7,-7 5 0,15-3-7,-15 3-5,12-4-4,-12 4 19,0 0-6,20 7-1,-14-1-2,-6-6-10,10 15 0,-7-6-2,-3 3-4,0-12-6,-13 36-4,4-20-6,-5 4-3,-1 0-8,-7 1-8,-4 2-5,-1-3-5,5-1-6,-1-2-2,6-5 1,-1 0 1,6-1-5,1-2 1,-1-1-1,9 0 2,-4-1 6,7-7 3,-15 7 2,15-7 7,0 0 1,-7 8 6,7-8-1,0 0 1,0 0 2,0 0 0,0 0 5,0 0 5,0 0 5,48-10 4,-48 10-1,22-2 4,-3 0 4,0 1 2,-2 2-3,1 1 4,1 3 3,0-1 5,7 4-6,-4 0-2,3 0-1,3 4-1,-3 4-3,-6-3 2,0-1-4,-5 3 0,1-3 0,-3 1 5,-9-5-3,4 4-3,-3-4 6,-4-8-1,-4 22-1,-3-9 0,-8-3-3,0 3-1,-4-1 3,-10 2 0,7-5-2,-1 1 2,1-4-3,3 1 1,-3-4-4,3 1 1,1-3-10,-5 2-23,-6-3-18,7 0-23,0-3-31,7 2-32,-4-3-38,5-4-36,6 3-40,-6-2-185,2-1-461,12 8 204</inkml:trace>
          <inkml:trace contextRef="#ctx0" brushRef="#br0" timeOffset="53116.8715">22725 2989 18,'3'-15'269,"-3"15"-6,7-8-12,-7 8-21,0 0-22,0 0-20,8-8-21,-8 8-17,0 0-19,0 0-12,0 0-11,0 0-8,0 0 3,-18 24 0,9-7-2,-5-1-4,-1 7 1,1 7-3,-1-3 4,-7 8-6,3-6-3,4 3-7,-1-4-1,-1 0-4,5 2-9,0-5 1,-1 3-13,4-2-4,2-4-4,0-4-6,7 2 1,0-2-2,4-2-1,-1-4 0,6 0-8,4-3-5,-1 5-3,4-9 6,1-2-2,5-2 1,0-1 6,5-3-3,-4 0-2,2-7 5,1-3-2,0-2 4,-4-1-3,0-4 4,0-7 4,-3 2-3,0-1 1,-4 0 1,4-2 0,-9-3-3,2 5 3,-8-4 1,2 4-6,-6-1-5,0-1 0,-3 8-3,0 0-8,-4 4-5,-2-3 0,-1 2-3,-2 2-13,-2-1-24,2 7-10,-6-5-19,2 6-15,-1 2-14,2 2-23,-7 0-21,-1 0-22,1 2-25,3 2-20,1 6-36,7-6-32,-4 1-23,3 4-223,12-5-548,-19 7 242</inkml:trace>
          <inkml:trace contextRef="#ctx0" brushRef="#br0" timeOffset="53483.7969">23073 2611 266,'3'-6'275,"-3"6"-14,9-10-22,-9 10-22,7-5-19,-7 5-17,0 0-20,0 0-16,0 0-16,0 0-10,0 0-6,0 0-7,0 0-1,0 0-6,0 0-8,-11 35-1,6-17-12,2 0-3,0-3-3,3-2 1,-4 4-14,4-5-5,0-12-6,4 28 3,-4-20-9,3 1 1,-3-9-3,12 17-2,-9-10-6,8-4 2,-3 1 2,-8-4 11,22 3-8,-11-3 2,-11 0-1,27-3 7,-17-6-5,2-1 1,-5 2-3,7-4-2,-2-4-5,-1 0-3,0-1 1,-8-5-4,1 4-4,-11 2-3,10-4-3,1 3-6,-8 3-11,4 14-20,-7-24-29,-1 16-31,-2-4-28,-6 3-35,-6 5-39,-4-3-59,4 4-42,-7 3-223,7 2-548,-5-2 243</inkml:trace>
        </inkml:traceGroup>
      </inkml:traceGroup>
    </inkml:traceGroup>
    <inkml:traceGroup>
      <inkml:annotationXML>
        <emma:emma xmlns:emma="http://www.w3.org/2003/04/emma" version="1.0">
          <emma:interpretation id="{2042A4F0-2B1C-41FA-BD6C-C6CE39B94150}" emma:medium="tactile" emma:mode="ink">
            <msink:context xmlns:msink="http://schemas.microsoft.com/ink/2010/main" type="paragraph" rotatedBoundingBox="2402,5880 24717,5185 24776,7078 2461,77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CB6F93-5EFE-4B85-9F1E-8EDBCA67EB7F}" emma:medium="tactile" emma:mode="ink">
              <msink:context xmlns:msink="http://schemas.microsoft.com/ink/2010/main" type="line" rotatedBoundingBox="2402,5880 24717,5185 24776,7078 2461,7773"/>
            </emma:interpretation>
          </emma:emma>
        </inkml:annotationXML>
        <inkml:traceGroup>
          <inkml:annotationXML>
            <emma:emma xmlns:emma="http://www.w3.org/2003/04/emma" version="1.0">
              <emma:interpretation id="{29B0457B-5702-4618-B761-7992BFFB7836}" emma:medium="tactile" emma:mode="ink">
                <msink:context xmlns:msink="http://schemas.microsoft.com/ink/2010/main" type="inkWord" rotatedBoundingBox="2402,5880 3941,5832 3969,6738 2431,6786"/>
              </emma:interpretation>
              <emma:one-of disjunction-type="recognition" id="oneOf18">
                <emma:interpretation id="interp90" emma:lang="en-IN" emma:confidence="0">
                  <emma:literal>to</emma:literal>
                </emma:interpretation>
                <emma:interpretation id="interp91" emma:lang="en-IN" emma:confidence="0">
                  <emma:literal>To</emma:literal>
                </emma:interpretation>
                <emma:interpretation id="interp92" emma:lang="en-IN" emma:confidence="0">
                  <emma:literal>So</emma:literal>
                </emma:interpretation>
                <emma:interpretation id="interp93" emma:lang="en-IN" emma:confidence="0">
                  <emma:literal>so</emma:literal>
                </emma:interpretation>
                <emma:interpretation id="interp94" emma:lang="en-IN" emma:confidence="0">
                  <emma:literal>Do</emma:literal>
                </emma:interpretation>
              </emma:one-of>
            </emma:emma>
          </inkml:annotationXML>
          <inkml:trace contextRef="#ctx0" brushRef="#br0" timeOffset="56063.226">842 5059 212,'0'0'261,"-14"-10"-11,14 10-16,0 0-26,0 0-21,0 0-19,0 0-16,0 0-16,0 0-14,22-19-12,0 18-8,11-3-8,1 1-12,17-2-2,2 5-10,7-5-6,5 5-4,20-4-6,-3 3-4,10-1-7,-6-1-3,-21 3-2,1-6-7,20 3-2,-1-6-3,-25 6-3,-2-1-4,-2 3 4,4-4-4,-12-2-3,-12 4-1,-6 3 5,1-2 9,-14 2 11,-1-2 13,-4-1 13,-12 3 11,18-1 6,-18 1 8,14 0-15,-14 0-1,0 0-17,0 0-2,0 0-7,0 0-5,0 0-11,0 0-7,-41 18-4,26-8 7,-6 6-4,-1-1-8,-5 9 3,4-1-5,1 2 3,-3 11-3,9-11-5,1 3-10,1-1 8,9-1-2,-9 0 2,14-6 1,-3 1-3,1-1 3,4 0-5,1-5-6,8 0 4,-3 0 7,2-2-7,6-6-3,6-1 8,4-1-4,1-6 4,2-3-2,0 1 2,3-2 1,-1-2-1,-5-6 2,-11 3 1,4 0 3,0-11 1,-2-2 5,-9-4 4,3 2-6,-5-1-2,-6 6 1,-3-6-9,-7-1-3,3 7 7,-8-4-5,8 7 3,-9-3-3,6 9 1,-9-2-20,-3-1-18,-9 2-17,-1 3-19,3 4-20,-5 5-19,0 1-26,8 6-21,-5-1-29,2 6-34,7-5-32,3 1-34,-6 5-183,9-3-504,3 3 223</inkml:trace>
          <inkml:trace contextRef="#ctx0" brushRef="#br0" timeOffset="55533.433">1648 4612 313,'0'0'333,"-11"-3"-3,11 3-4,0 0-16,-15-5-22,15 5-29,0 0-22,0 0-23,0 0-31,0 0-20,0 0-28,0 0-4,-12 13 4,9 3 13,3 1-7,-4 13 4,1 1-3,-2 14-4,1-5-6,-3 4-11,1-3-11,0 6-6,0-4-11,-1-2-6,5 6-10,-1-5-6,-1 5-4,-3-6-7,4-9-6,0-4-21,-1 5-37,-1-5-31,2 2-40,3-5-37,-4 3-30,1-3-32,-2-4-35,-2-3-33,3 1-34,1-6-30,0-5-25,-1 3-198,-8-3-574,12-8 254</inkml:trace>
        </inkml:traceGroup>
        <inkml:traceGroup>
          <inkml:annotationXML>
            <emma:emma xmlns:emma="http://www.w3.org/2003/04/emma" version="1.0">
              <emma:interpretation id="{BA77EC6F-1D43-49BA-8153-51FFFFC7387E}" emma:medium="tactile" emma:mode="ink">
                <msink:context xmlns:msink="http://schemas.microsoft.com/ink/2010/main" type="inkWord" rotatedBoundingBox="4580,6088 7242,6005 7264,6700 4601,6783"/>
              </emma:interpretation>
              <emma:one-of disjunction-type="recognition" id="oneOf19">
                <emma:interpretation id="interp95" emma:lang="en-IN" emma:confidence="0">
                  <emma:literal>the</emma:literal>
                </emma:interpretation>
                <emma:interpretation id="interp96" emma:lang="en-IN" emma:confidence="0">
                  <emma:literal>The</emma:literal>
                </emma:interpretation>
                <emma:interpretation id="interp97" emma:lang="en-IN" emma:confidence="0">
                  <emma:literal>She</emma:literal>
                </emma:interpretation>
                <emma:interpretation id="interp98" emma:lang="en-IN" emma:confidence="0">
                  <emma:literal>she</emma:literal>
                </emma:interpretation>
                <emma:interpretation id="interp99" emma:lang="en-IN" emma:confidence="0">
                  <emma:literal>then</emma:literal>
                </emma:interpretation>
              </emma:one-of>
            </emma:emma>
          </inkml:annotationXML>
          <inkml:trace contextRef="#ctx0" brushRef="#br0" timeOffset="57089.3824">3031 5174 146,'-10'-5'262,"10"5"-12,-9-9-11,9 9-16,-10-11-28,10 11-21,0 0-16,0 0-15,0 0-12,0 0-7,29-9 0,-8 5-16,-3 1-4,4 6-13,9-3-5,-3 4-12,11-1-10,-7-1-3,16-2-6,0 0-4,3 6-6,4-6-4,-2-2-5,3 1-3,6-2-4,1-1-3,-5 4-3,7-8-2,-4 7-1,-3-10-3,0 2-1,-1-3-3,-4 4 3,-5 0 0,-4-6 17,-10 8 13,-3-1 13,-4-1 16,-5 1 11,-3-1 12,-3 4 9,-3-2 17,-1 4-5,-12 2 16,19-10-12,-12 7-11,-7 3-3,13-1-12,-13 1-15,0 0-9,0 0-11,17 0-6,-17 0-13,0 0-7,7 9-3,-7-9 1,-5 19-4,5-3-4,-2 4-2,-1 9 1,-2-2-8,0-10 3,1 7 0,-1 6-2,-2-7 0,6-3-4,1-2-1,-2 2 0,0-1-5,2 0 6,-3-4-9,-1 0 1,4 2 1,-3-4 0,3-13-3,0 23 1,0-23-8,0 16-3,0-16 0,-2 12-2,2-12 2,5 14-3,-5-14-2,7 6 8,-7-6-2,0 0 0,19 3 3,-19-3-2,31-9 1,-16 2 4,6-3 1,-6 1-3,11-4-1,-4-3 0,-2 3 2,-3 3-2,-1 0 4,-1 0 1,1-2-12,-1 4 11,-1-4-1,-4 3 3,0 2 5,0 0 0,-1 1 11,-9 6-9,14-8-8,-14 8 7,0 0-3,10-6-3,-10 6-5,0 0-2,0 0 3,0 0-2,0 0-2,0 0 4,0 0-2,10 19 3,-10-19-3,2 11 4,-2-11-6,0 27-6,0-14-31,0 0-18,0-13-34,5 25-29,-3-12-33,-1-1-27,8-1-43,-2 3-59,8-3-63,2-2-274,5-3-671,12-3 298</inkml:trace>
          <inkml:trace contextRef="#ctx0" brushRef="#br0" timeOffset="56464.1335">3589 4881 299,'-3'-12'365,"3"12"10,-2-17 5,2 17-13,0-19-25,0 19-26,0 0-25,0-14-32,0 14-18,0 0-24,0 0-23,0 0-14,0 0-21,0 0-16,0 0-2,0 0-1,0 0-8,0 0-6,0 53-5,0-33-10,-1 3-8,1 3-6,0 2-4,-5-1-11,5 1-7,-2 0-7,0 4 0,-3-3-12,5 3-5,-7-1-3,7-1-5,-3 0-6,3-1-2,-4 3-10,3-8-26,-1 3-35,-1-6-34,3 1-51,0-2-34,-2-5-28,2 5-44,-4-1-33,1-7-42,6 1-41,-3-13-22,-3 15-255,3-15-671,5 11 297</inkml:trace>
          <inkml:trace contextRef="#ctx0" brushRef="#br0" timeOffset="57480.4112">5222 5307 109,'-15'-2'285,"15"2"-10,0 0-18,0 0-18,-12-6-25,12 6-19,0 0-21,0 0-16,0 0-13,0 0-11,43-7-16,-26 5-11,0 2-10,3-5-11,-1 4 0,2-3-14,-1 0-3,-3-2-12,-2-2 1,3 2-10,0-3-2,-7-4-2,1 7-5,-1-3-1,-2-6-7,1 7-1,-5-8-7,1 5 2,-1-6-4,-4 6-4,-1 11-1,-8-28-2,4 20-1,-1 1-8,-2-6 2,-5 6-2,2 2-1,-5-3-1,-4 7-3,2-3 2,-5 4 2,0 4-4,-2 1-2,1-1 5,-6 8 4,2 1 2,0-3 6,3 10-5,0 1 4,0-1-1,4 2 4,2 1 0,3 4-1,7-8 4,1 1-1,0 5 0,7 3-2,8-8 3,1-4 0,8 6-6,5 0 2,6-9-9,2 0-20,15-4-31,1-8-42,3 4-56,8-5-76,4-8-74,1 1-183,21-11-514,3-2 228</inkml:trace>
        </inkml:traceGroup>
        <inkml:traceGroup>
          <inkml:annotationXML>
            <emma:emma xmlns:emma="http://www.w3.org/2003/04/emma" version="1.0">
              <emma:interpretation id="{EF211AF7-4753-4BF8-A649-9041E0AE45BC}" emma:medium="tactile" emma:mode="ink">
                <msink:context xmlns:msink="http://schemas.microsoft.com/ink/2010/main" type="inkWord" rotatedBoundingBox="8858,5986 11007,5919 11056,7506 8908,7573"/>
              </emma:interpretation>
              <emma:one-of disjunction-type="recognition" id="oneOf20">
                <emma:interpretation id="interp100" emma:lang="en-IN" emma:confidence="0">
                  <emma:literal>HP,</emma:literal>
                </emma:interpretation>
                <emma:interpretation id="interp101" emma:lang="en-IN" emma:confidence="0">
                  <emma:literal>It P,</emma:literal>
                </emma:interpretation>
                <emma:interpretation id="interp102" emma:lang="en-IN" emma:confidence="0">
                  <emma:literal>H P,</emma:literal>
                </emma:interpretation>
                <emma:interpretation id="interp103" emma:lang="en-IN" emma:confidence="0">
                  <emma:literal>It P',</emma:literal>
                </emma:interpretation>
                <emma:interpretation id="interp104" emma:lang="en-IN" emma:confidence="0">
                  <emma:literal>it P,</emma:literal>
                </emma:interpretation>
              </emma:one-of>
            </emma:emma>
          </inkml:annotationXML>
          <inkml:trace contextRef="#ctx0" brushRef="#br0" timeOffset="58400.9488">7436 4840 48,'-9'-3'157,"2"-9"1,7 12-3,-13-9 0,13 9-3,-12-12 6,7 5 5,5 7 2,-12-7 3,12 7 2,-9-13 2,9 13-1,-3-8 2,3 8 4,0 0-3,-7-10 6,7 10 3,0 0 7,-5-13-6,5 13 8,0 0-2,0 0 1,0 0 2,-4-13-6,4 13-6,0 0-13,0 0-18,0 0-10,0 0-12,0 0-15,0 0-10,0 0-16,0 0-13,0 0-13,0 0-6,0 0 0,0 0-6,0 0-2,-13 49-8,14-22 2,-1-3-5,-3 10-3,-2 5-2,3 4-1,0-11-2,-3 9-4,0 1-5,-2 1 2,6-10-1,-1-4-3,-3 15 2,10-13-2,-10 1-2,3-3-17,0-1-36,-1 0-28,1 2-38,2-10-41,2-2-39,-2 1-32,3-1-33,-3 1-35,2-2-43,0-7-36,5-3-34,-7-7-209,13 11-656,-13-11 291</inkml:trace>
          <inkml:trace contextRef="#ctx0" brushRef="#br0" timeOffset="58946.6358">7502 5244 216,'0'0'282,"-15"-3"-6,15 3-17,-14-9-18,14 9-26,-7-6-12,7 6-30,0 0-17,0 0-18,0 0-8,0 0-17,0 0-6,29-12-14,2 6-8,0-1-7,20 3-8,-1-4-17,8-1-30,-2-2-33,2 5-28,4 3-35,-3-2-37,5-1-34,23-3-41,-26 2-41,-4 2-129,1-2-383,-4-1 170</inkml:trace>
          <inkml:trace contextRef="#ctx0" brushRef="#br0" timeOffset="58687.7813">7936 4872 208,'10'-14'347,"-3"6"26,0-4-10,0 3 7,0-3 0,-4 4-25,-3 8-21,10-12-14,-10 12-26,5-7-22,-5 7-17,0 0-23,0 0-21,6-9-22,-6 9-18,0 0-15,0 0 0,0 0 4,0 0-1,5 44-3,-9-25-14,3 2-10,-6 6-4,5-2-5,2 3-13,-2 4-3,-3-1-13,3 10-5,-1-2-8,0 5-3,1-13-13,-3 2-7,3 7-3,2-7-11,-5 8-32,0-10-38,-4 0-46,6-7-38,-1 6-65,4-2-38,0-5-37,-3 0-45,1-4-54,-1-5-47,3 1-344,-2 1-811,2-16 360</inkml:trace>
          <inkml:trace contextRef="#ctx0" brushRef="#br0" timeOffset="59244.1164">8718 4900 2266,'2'-15'102,"-2"15"-6,-2-18 17,2 18 26,4-15 14,-4 15 19,0-13 6,0 13-5,0 0-1,0-18 6,0 18 5,0 0-3,0 0-2,0 0-2,3-12-6,-3 12-6,0 0-14,0 0-11,0 0-17,0 0-13,0 0-13,0 0-9,0 0-3,0 0 7,0 0 7,-12 48 9,16-32-4,-8 12-4,4 0-4,-2 2 2,2-1-10,-1 5-5,-3 9-6,3-8-6,1 8-8,0-12-2,-4 12-9,4-12-6,0-2-6,0 4 6,0 2-16,-3-7-26,3 0-31,0-1-38,0 1-47,3-2-35,-6-6-44,6-3-48,-1 1-37,-2-3-37,-2-3-43,2-12-26,2 16-17,-2-16-334,0 0-795,0 0 352</inkml:trace>
          <inkml:trace contextRef="#ctx0" brushRef="#br0" timeOffset="59511.6243">8725 4900 270,'0'-22'321,"0"22"1,0-20-5,0 20-13,2-13-26,-2 13-31,7-8-21,-7 8-26,0 0-19,13-7-12,-13 7 0,31 0-11,-9 8-11,-3-2-13,10 2 4,2-2-20,-7 13-5,3-8-11,-3 7-9,0-1-10,-2-4-9,0 5-8,-13-3-9,4-2 0,3 1-6,-8-1-3,-1-1-12,-3 3 1,1-2 0,-5-13-1,0 0-10,-16 36 7,3-23-22,-3 2-27,-2-2-27,-10 2-30,-1-1-25,-12 4-28,5-3-34,4-4-45,1-1-47,0 2-44,1-4-269,1 4-613,-2-5 271</inkml:trace>
          <inkml:trace contextRef="#ctx0" brushRef="#br0" timeOffset="59894.2106">9410 5759 261,'-12'-3'330,"12"3"3,-15-11-7,11 3-10,4 8-18,-8-10-34,3 2-26,5 8-19,0 0-27,0 0-19,0 0-18,0 0-25,0 0-1,11-23-19,-11 23-6,0 0-19,0 0-9,0 0-8,28 16-1,-16-6 0,-5 0-13,1 10 3,1-4-2,-1 9-13,-3-3 2,-3 6-6,-4 0 0,-1 0-19,-2 0-22,-9 12-26,-8-2-26,0 0-38,-7-3-40,-4-1-62,-9 0-61,1-1-50,-9-2-231,0-2-581,-4-1 257</inkml:trace>
        </inkml:traceGroup>
        <inkml:traceGroup>
          <inkml:annotationXML>
            <emma:emma xmlns:emma="http://www.w3.org/2003/04/emma" version="1.0">
              <emma:interpretation id="{4A35F00F-69B6-4661-B893-321D50F46AD5}" emma:medium="tactile" emma:mode="ink">
                <msink:context xmlns:msink="http://schemas.microsoft.com/ink/2010/main" type="inkWord" rotatedBoundingBox="11789,5632 14004,5564 14033,6510 11819,6579"/>
              </emma:interpretation>
              <emma:one-of disjunction-type="recognition" id="oneOf21">
                <emma:interpretation id="interp105" emma:lang="en-IN" emma:confidence="0">
                  <emma:literal>and</emma:literal>
                </emma:interpretation>
                <emma:interpretation id="interp106" emma:lang="en-IN" emma:confidence="0">
                  <emma:literal>And</emma:literal>
                </emma:interpretation>
                <emma:interpretation id="interp107" emma:lang="en-IN" emma:confidence="0">
                  <emma:literal>ands</emma:literal>
                </emma:interpretation>
                <emma:interpretation id="interp108" emma:lang="en-IN" emma:confidence="0">
                  <emma:literal>and.</emma:literal>
                </emma:interpretation>
                <emma:interpretation id="interp109" emma:lang="en-IN" emma:confidence="0">
                  <emma:literal>an</emma:literal>
                </emma:interpretation>
              </emma:one-of>
            </emma:emma>
          </inkml:annotationXML>
          <inkml:trace contextRef="#ctx0" brushRef="#br0" timeOffset="62226.7629">10710 4714 32,'-9'-13'223,"9"13"-8,-8-6-13,8 6-10,-12-12-16,12 12-10,-16-8-17,6 2-9,10 6-10,-27-4-14,10 5-8,-4 2-4,2 1-8,-10 6-7,9 0-7,-11 3-2,0 4-7,7 1-5,-1 3-8,-4-1-5,7 2 0,-1-1-5,1 4-8,2-3-1,4 3-6,1 1-2,5-1-4,-1 0-3,5-2-1,-1-7-1,5 4-6,-1-3-4,1-2 0,4-2 1,1-5-1,-3-8-3,9 20 2,-6-12-1,4-1 2,1-1 2,-8-6-2,23 2-1,-10-2-4,8-7 0,-3 1 3,12-4-1,-1-2-2,-6-2 5,3-6 1,0 2 9,-2-2 1,0-4 9,-2 0 4,3-9-3,-6 5 2,-2 1 2,4-1 7,-6 0 0,-5 1 6,1-2 3,-1 12 5,-2-5-3,1 6 13,-2 3-4,-4 3-5,4-2 4,-4 2-6,-3 10-8,5-13 2,-5 13-21,7-11-5,-7 11-11,0 0 1,0 0-2,0 0-4,0 0-2,0 0 2,7 34-1,-7-17 17,0 6-20,0 2 0,2 0-8,-2 4 10,3-2-4,1 1-22,-1 0-20,-1-4-21,3 3-20,-2 1-26,2-4-22,-1 0-30,3 5-39,-2-11-34,5-5-32,2-1-26,0 2-178,0-5-504,2-3 223</inkml:trace>
          <inkml:trace contextRef="#ctx0" brushRef="#br0" timeOffset="62615.0628">11109 4928 170,'5'-16'264,"-1"5"11,3 2 1,-7 9 0,5-15-11,-5 15-21,10-12-24,-10 12-26,2-8-22,-2 8-12,0 0-20,0 0-18,0 0-8,0 0-16,0 0-5,0 0-9,0 0-2,0 0-11,10 28-10,-10-20 0,0 8 4,3-2-16,-6 3-4,3 0-3,0-1 3,0-1-14,0-15 0,0 21-6,3-8 1,-3-1-1,0-12-1,2 15-8,-2-15 2,2 11 3,-2-11-10,0 0 6,0 18-6,0-18 0,0 0-5,0 0 7,0 0-1,0 0-2,0 0-2,0 0 0,0 0 3,46-29-5,-24 14 6,0-7-6,2 4-2,-2 1 4,1-1-4,-8 7-2,0-3 10,-1 3-3,-4 3-4,-1 2 3,1 0 22,-1 0-17,-9 6 12,10-9-17,-10 9 1,8-3-2,-8 3-1,0 0-5,0 0-2,0 0 2,0 0 1,16 16-2,-16-16 3,0 22-5,0-5-15,0-3-20,-2 5-18,2-4-25,-2 4-28,1-1-37,1 2-38,3-1-41,4-5-28,1 0-34,4-2-183,5-3-509,6-1 225</inkml:trace>
          <inkml:trace contextRef="#ctx0" brushRef="#br0" timeOffset="63098.7966">12284 4821 106,'-3'-17'287,"3"17"-12,-7-15-11,7 15-15,-9-13-30,9 13-22,-8-10-18,8 10-15,-14-5-21,14 5-12,-24 1-14,9 6-4,-19 1-10,8 9-9,-3-1-7,-2 6-3,-6-1-6,1 12-8,0-4 4,11-8-17,1 4-7,1 0-1,5 1-4,-5-1-7,8 7-3,0-8-7,1 3 3,2-2-6,9-5-3,-2 3 1,8-7-6,-1 1 4,6-2-12,1-3 15,4 2-13,4-4-2,4-6-9,1-3-8,0-6-3,11-2-4,11-9 0,-13 4 1,10-6 7,0-5-3,-7-4 4,-7 7-1,4-14 0,-2 3 5,-3-4 7,-4-6 3,0 4 3,0-6 7,-6 0 11,-1-9 2,1 3 13,-3-2 5,-4-1 17,-2 3 26,-6 1 14,3 5 9,-1 2 2,-1 7 17,0 5 8,1 1 7,-1 12 2,-1-4 5,3 4-6,-4 1-6,0 15-11,0-16-16,0 16-10,0-13-15,0 13-16,0 0-15,0 0-5,0 0-7,0 0-5,0 0-1,0 0-5,-10 68-4,1-37-7,6 12 4,-9 3 24,1 2-8,-1 4-15,-5-3-27,9 2-27,-1 1-39,-3 0-22,2-4-43,2 0-60,2 0-56,-4-3-59,3 2-83,4-3-86,1-1-250,-1-10-779,6 10 346</inkml:trace>
        </inkml:traceGroup>
        <inkml:traceGroup>
          <inkml:annotationXML>
            <emma:emma xmlns:emma="http://www.w3.org/2003/04/emma" version="1.0">
              <emma:interpretation id="{5704A587-E22A-478C-925C-E68F147CCA17}" emma:medium="tactile" emma:mode="ink">
                <msink:context xmlns:msink="http://schemas.microsoft.com/ink/2010/main" type="inkWord" rotatedBoundingBox="15031,5969 15625,5951 15642,6496 15048,6514"/>
              </emma:interpretation>
              <emma:one-of disjunction-type="recognition" id="oneOf22">
                <emma:interpretation id="interp110" emma:lang="en-IN" emma:confidence="0">
                  <emma:literal>a</emma:literal>
                </emma:interpretation>
                <emma:interpretation id="interp111" emma:lang="en-IN" emma:confidence="0">
                  <emma:literal>A</emma:literal>
                </emma:interpretation>
                <emma:interpretation id="interp112" emma:lang="en-IN" emma:confidence="0">
                  <emma:literal>d</emma:literal>
                </emma:interpretation>
                <emma:interpretation id="interp113" emma:lang="en-IN" emma:confidence="0">
                  <emma:literal>9</emma:literal>
                </emma:interpretation>
                <emma:interpretation id="interp114" emma:lang="en-IN" emma:confidence="0">
                  <emma:literal>N</emma:literal>
                </emma:interpretation>
              </emma:one-of>
            </emma:emma>
          </inkml:annotationXML>
          <inkml:trace contextRef="#ctx0" brushRef="#br0" timeOffset="63749.6249">13994 4797 102,'-5'-8'247,"-2"0"-7,7 8-5,-7-19-12,0 14 9,7 5-22,-8-16-16,8 16-13,-7-10-9,7 10-15,0 0-12,-9-13-10,9 13-13,-12-7-11,12 7-6,-17-6-12,17 6-7,-22 0-7,8 0-14,-3 1-5,-3 4-8,-1 1-1,-6 2-5,7 1-5,-8 3-7,1 4-2,1 4 2,-3 0 0,-7 11-5,4 0 0,1-3-1,2 8-2,10-7-1,6-2 2,-1 1-4,4 2 1,-2 0 4,8-1-6,-2 2-2,6-7-1,0 4 0,6-11-1,0 1-4,0-3-1,1-5-5,2-2 10,3-3-6,5 0 1,-2-7-1,6-2-2,4-4-1,3-8 5,-4-2-1,1 1 8,-4-7-10,4 0-1,8-5-10,-16 1 11,7-8-2,0 1-1,-4-4 6,-3 10-6,-1 4 8,-1 0 14,-1 3 8,-1-2-6,-3 7 4,-1 6-3,-2-4 5,-2 5 4,-2 0-8,-3 10-9,7-10-12,-7 10 4,7-11-2,-7 11-10,0 0 12,0 0-24,0 0 14,0 0 7,7 37-11,-7-17 7,0 7-1,-5-6-2,8 6 16,-8 2-30,5 1-30,0 13-25,5-14-29,-3 0-27,3 4-39,0-3-50,2-2-56,12-3-61,-7 0-222,13-7-591,3-1 261</inkml:trace>
        </inkml:traceGroup>
        <inkml:traceGroup>
          <inkml:annotationXML>
            <emma:emma xmlns:emma="http://www.w3.org/2003/04/emma" version="1.0">
              <emma:interpretation id="{4A683193-1743-41B8-8C4B-C70289D7FCFA}" emma:medium="tactile" emma:mode="ink">
                <msink:context xmlns:msink="http://schemas.microsoft.com/ink/2010/main" type="inkWord" rotatedBoundingBox="16411,5569 19495,5473 19520,6289 16437,6385"/>
              </emma:interpretation>
              <emma:one-of disjunction-type="recognition" id="oneOf23">
                <emma:interpretation id="interp115" emma:lang="en-IN" emma:confidence="0">
                  <emma:literal>side</emma:literal>
                </emma:interpretation>
                <emma:interpretation id="interp116" emma:lang="en-IN" emma:confidence="0">
                  <emma:literal>Side</emma:literal>
                </emma:interpretation>
                <emma:interpretation id="interp117" emma:lang="en-IN" emma:confidence="0">
                  <emma:literal>Ride</emma:literal>
                </emma:interpretation>
                <emma:interpretation id="interp118" emma:lang="en-IN" emma:confidence="0">
                  <emma:literal>ride</emma:literal>
                </emma:interpretation>
                <emma:interpretation id="interp119" emma:lang="en-IN" emma:confidence="0">
                  <emma:literal>Hide</emma:literal>
                </emma:interpretation>
              </emma:one-of>
            </emma:emma>
          </inkml:annotationXML>
          <inkml:trace contextRef="#ctx0" brushRef="#br0" timeOffset="64190.8595">15406 4759 216,'-5'-18'332,"-2"6"-13,4 0-12,3 12-28,-9-20-26,6 16-29,3 4-24,-10-16-23,10 16-17,-12-8-14,12 8-16,-22 0-14,3 0-15,0 6-6,-2-1-11,-1 1-10,-3 8-13,2-8-7,1 6-12,-2 3-11,-3-2-9,10-2-8,0 0-5,-4 2-3,6-1-11,0-4-8,4 5-6,3-3-2,3-2 11,5-8-7,-5 18 5,5-18 0,5 17 2,2-6 4,3-1-2,3 3 2,1-5 0,3 0 0,4 0 2,-3-4 2,3 7-2,-2-2 8,0 1 1,-1-5 8,1 4 9,-2-5 0,0 3-1,-3-3 7,-2 1-2,-2-1 10,-1 4-7,-9-8-4,17 4 2,-7-1-1,-10-3 3,7 10 1,-7-10 4,5 8 7,-5-8 13,0 0-11,-2 15 0,2-15 18,-15 12-20,0-4-4,-3 0-3,-2-1-15,-9 5 6,2-3-4,-8-5 1,1 3-10,4-2-33,-8 3-15,4-5-27,-4-3-24,7 0-30,-1 4-27,3-8-46,12 1-48,-2-5-57,4-1-194,15 9-529,-12-16 234</inkml:trace>
          <inkml:trace contextRef="#ctx0" brushRef="#br0" timeOffset="64466.7023">15738 4700 216,'10'-14'471,"0"5"7,-1 1 4,-1 2-9,-8 6-13,9-13-22,-9 13-40,8-5-25,-8 5-35,0 0-26,0 0-35,0 0-24,9-5-28,-9 5-14,0 0-2,0 0-4,0 0-4,-4 35-8,1-21-21,1 6-16,2 0-6,-1 7-21,-5-12-12,3 8-15,-2 0-6,-2 5-9,4-8-11,-2 1-10,-2 5-2,3-9-4,-1-1-19,0-1-36,2 2-36,-3 0-41,3 1-47,0-1-49,-1-9-55,4-8-47,0 16-51,0-16-46,-5 17-49,5-17-49,0 0-382,9 8-919,-9-8 407</inkml:trace>
          <inkml:trace contextRef="#ctx0" brushRef="#br0" timeOffset="64686.5716">15888 4465 276,'-14'-30'301,"-1"4"16,1 2 0,4 8 1,-2-3-22,3 3-24,1 3-25,-1 5-29,4-3-11,5 11-45,-7-13-50,7 13-47,0 0-37,0 0-37,0 0-44,0 0-54,0 0-63,29 27-58,-13-7-201,4-2-463,3 3 205</inkml:trace>
          <inkml:trace contextRef="#ctx0" brushRef="#br0" timeOffset="65135.3177">16766 4650 351,'0'0'349,"-11"-17"-15,5 8-20,-1 2-18,7 7-31,-9-15-25,9 15-27,-7-12-13,7 12-25,-13-11-19,13 11-18,-16-2-17,16 2-7,-23 4-15,5 4-12,-2 4-9,-2 0-4,-4 12-5,-1-4-11,3 0-7,-2 0-1,-1 0-6,3 0-6,7 4-3,2-3-8,-4 2 7,9-7-12,-2 2-3,0 0 2,5-6 0,0 4-5,2-4-1,3 3 3,2-15-2,5 17 0,-3-6-2,8-3 4,-10-8-4,19 6-2,-2-3-6,4-6-10,-4 0-1,5 0-2,0-5-2,2-3 4,0-5-1,0-4 3,1 0 3,-1-1-4,2-15 3,-4 10 36,-10-5 6,5-11-8,-1-3 5,4-3-6,1 3 26,-6 3 20,2-1 12,0 6 13,-7 12 12,2-2 15,0 4 5,-7 3 3,4 0 6,-4 7 4,-2 1 2,1 3-4,-4 9-8,3-17-10,-3 17-13,5-12-14,-5 12-8,0 0-17,4-11-13,-4 11-5,0 0-5,0 0-2,0 0-10,-4 41-3,3-14-4,-4 6-13,-1-4 8,3 2-9,0-10-45,1 0-31,-2 6-1,1 19 19,-7 2-18,-2 0-33,3-7-49,8 1-68,2-9-58,-2 7-54,-1-7-79,4-5-87,3 2-307,-4-4-854,6-10 377</inkml:trace>
          <inkml:trace contextRef="#ctx0" brushRef="#br0" timeOffset="65594.3624">17352 4849 31,'-12'1'212,"12"-1"-11,0 0-12,0 0-9,0 0-11,0 0-12,0 0-13,0 0-2,0 0 1,0 0-2,0 0-2,0 0-5,25 17-12,-25-17-12,28-2-7,-11 1-11,-2-5-10,7 5-9,0-6-6,-3 1-7,2 0-3,6-3-7,-8-3-7,1 0-2,-4 1-2,1-2-6,5-3-4,-7-1 3,-1 3 5,-4 1 2,-1-3 3,3 4 3,-5-6-5,1 4-4,-6 2-4,-2-4 1,0 16-2,0-20-4,0 9-1,0 11-6,-9-21 2,1 14-4,-4 2-2,12 5-3,-26-5-4,6 5-2,1 3-1,-3 0 0,3 4 1,-7 5-1,6 0 3,-1 5-6,1 3 4,3 3-1,1 1 0,-2 2 0,2 0 3,9 3-1,4-1-1,-1-1 16,8 2-15,-1-2 2,9-1 1,5-1-3,7 0-2,0-2-22,5-5-23,14 0-34,5-6-34,3-6-57,10-2-71,1-4-270,5-4-546,16-4 242</inkml:trace>
        </inkml:traceGroup>
        <inkml:traceGroup>
          <inkml:annotationXML>
            <emma:emma xmlns:emma="http://www.w3.org/2003/04/emma" version="1.0">
              <emma:interpretation id="{26F55DBC-3457-45D3-89E7-ABFC59F7FD4E}" emma:medium="tactile" emma:mode="ink">
                <msink:context xmlns:msink="http://schemas.microsoft.com/ink/2010/main" type="inkWord" rotatedBoundingBox="20523,5588 24726,5457 24761,6593 20558,6724"/>
              </emma:interpretation>
              <emma:one-of disjunction-type="recognition" id="oneOf24">
                <emma:interpretation id="interp120" emma:lang="en-IN" emma:confidence="0">
                  <emma:literal>parallel</emma:literal>
                </emma:interpretation>
                <emma:interpretation id="interp121" emma:lang="en-IN" emma:confidence="0">
                  <emma:literal>paralle \</emma:literal>
                </emma:interpretation>
                <emma:interpretation id="interp122" emma:lang="en-IN" emma:confidence="0">
                  <emma:literal>paralle |</emma:literal>
                </emma:interpretation>
                <emma:interpretation id="interp123" emma:lang="en-IN" emma:confidence="0">
                  <emma:literal>paralle 1</emma:literal>
                </emma:interpretation>
                <emma:interpretation id="interp124" emma:lang="en-IN" emma:confidence="0">
                  <emma:literal>paralle l</emma:literal>
                </emma:interpretation>
              </emma:one-of>
            </emma:emma>
          </inkml:annotationXML>
          <inkml:trace contextRef="#ctx0" brushRef="#br0" timeOffset="66549.8824">19169 4556 18,'-11'-7'232,"3"2"-3,8 5-4,-10-13-12,10 13-17,-9-6-26,9 6-16,0 0-17,-14-6-14,14 6-11,0 0-4,0 0 5,-8 22 9,-2-6-2,5 16-2,-6-6-11,-1 12-4,2 9-12,-2-6-6,-3 7-10,1-7-4,0 7-9,6-3-3,-1-4-11,3 4-4,-1-1-4,3 3 0,-1-15-8,3 10 1,1 3-7,1-4-1,1-9-22,3-3-18,3-3-21,-4 0-24,1 2-23,2-11-21,0 1-24,-3-5-30,-1-1-26,8-7-9,-10-5-16,17 6-152,-17-6-391,0 0 173</inkml:trace>
          <inkml:trace contextRef="#ctx0" brushRef="#br0" timeOffset="66832.7009">19073 4773 83,'7'-44'193,"0"0"1,0 4 1,1 7-3,1 2-7,-1-1-7,6 9-16,3-2-7,-2 5-17,4-1-7,-4 9-14,3-1-7,0 3-15,1 2 11,0-2-12,3 7-4,7 4-10,-7 1-9,7 3-10,2 3-3,-5 7-6,-4 0-5,5 1-1,-5 7 0,-3-3-7,0 5-2,-2 3-2,-13 0 0,7 0-2,-7 3 0,-8 0-1,-2-2-2,-3-2-1,-11 8-1,3-5-3,-6-2-5,1-5 2,-14 10-6,2-9-2,-3 1-7,8-6-13,-2-3-14,2 1-16,3 2-9,-5-8-18,2-5-17,12 1-18,-2-4-32,19-3-24,-23-2-26,12-4-18,11 6-26,-12-15-123,11 7-376,1 8 167</inkml:trace>
          <inkml:trace contextRef="#ctx0" brushRef="#br0" timeOffset="67283.4423">20000 4621 209,'0'0'204,"7"-11"-13,-7 11-12,0 0-12,-3-17-16,3 17-11,0 0-9,-10-12-8,10 12-13,0 0-6,-9-5-12,9 5-9,0 0-8,-22 1-7,22-1-6,-17 8 3,8-1-11,-4 3 1,-1 3-8,0 4-1,-1 3 0,-4 3-10,4 2-4,-7 11 2,4-10-10,0 1 3,2 9-5,4-9-3,2-1 5,2-3-8,-1-3-3,7-1-4,-1-2 2,-1-1 0,8-5-2,-4-11 0,5 21-2,4-14 6,-1 2-4,4-5-2,-2-4 2,-10 0-2,24-3 0,-5-3 0,-2-2-1,-2-4 2,3 2-2,-3-7 0,0 1-3,2-8 5,-1 0-2,-4 0 0,1 0 4,1-4-2,-4-4 3,1 4 6,-1 4 4,-5 2 5,0 4 2,-2-2 4,3 7-4,-1-6 1,-2 13-2,0-3 2,-3 9-8,4-14-4,-4 14-6,7-9 4,-7 9-5,0 0 2,0 0-4,0 0 0,0 0-3,15 34 2,-8-18-2,1 2-1,-1 0-17,2 9-11,1 1-16,-5-3-23,5-1-18,-6-4-28,3 0-23,1-1-29,6-2-19,1-6-22,-4 3-165,2 0-396,1-6 175</inkml:trace>
          <inkml:trace contextRef="#ctx0" brushRef="#br0" timeOffset="67615.2531">20390 4733 92,'7'-20'231,"1"2"1,-1 3 4,0-4-16,1 3-9,3 4-23,-1 0-13,5 3-14,1-1-15,-1 1-15,0 6-7,2 3-13,2-5-12,0 9-10,0-3-7,0 2-7,-4 6-7,4-1-7,-2 0-9,-2 6-5,1-5-3,-3 2-5,-1 3 0,-5 0-8,-2 1 3,0-4-8,0 0-1,-1 1-4,-1 4 3,-3-4-5,0-12-2,0 14 0,0-14-2,-10 18-1,10-18 2,-7 13-4,2-10 2,5-3-5,0 0 2,-15 11 0,15-11 1,-11 0-2,11 0 1,0 0-2,-15-14-1,15 14-5,-3-21 2,6 6-3,0-3-5,9-7-4,-1 2-4,4-4-3,0 3-11,11 0-12,0 3-9,-4 1-17,3 3-9,3-1-17,-3 6-11,4 1-23,-8 6-20,8-3-17,0 1-17,-7 2-16,0 5-152,-3 4-373,0-3 165</inkml:trace>
          <inkml:trace contextRef="#ctx0" brushRef="#br0" timeOffset="68060.9754">21384 4493 55,'0'0'245,"0"0"2,0-16-16,0 16-18,0 0-22,0 0-17,-7-20-16,7 20-14,0 0-12,-15-7-13,15 7-17,-11-4-7,11 4-11,0 0-8,-22 0-9,22 0-4,-22 7-8,7 1-4,-1 4-8,-1 0 0,2-1-7,-4 2 3,4 0-8,-1 2 4,3 1-4,1 1-5,-2-2-1,5 4-4,-1-2-1,2-5 0,1 2-3,0 0 4,4-3-3,1-2-2,2-9-4,0 19 3,0-19-3,2 11 2,-2-11-7,6 10 4,-6-10-2,12 7 2,-12-7-1,19-5 0,-19 5-3,24-12-1,-9 1 0,1 4 3,3-3-2,-6-1 1,-1-4 0,4 3 3,-3-4 8,-4 0 1,4 0 10,-4 3 8,-2-2 1,1 0 1,-1 2 2,0 0 3,-4 6 3,6-1-5,-9 8-1,7-13-4,-7 13-9,7-7-5,-7 7-3,0 0-6,0 0 3,0 0-6,0 0 0,0 0 1,0 0 0,3 33-3,-6-17-1,6-2 4,-6 4-6,6 1-1,-6-2 3,6 2-19,-6-1-22,6 1-20,2 1-26,-5-6-31,4 3-27,-4-1-41,3-4-34,4-4-34,-2 1-209,5-3-491,-10-6 216</inkml:trace>
          <inkml:trace contextRef="#ctx0" brushRef="#br0" timeOffset="68308.3464">21686 4369 179,'2'-20'340,"3"1"10,-5 3 8,3 4 2,-3 1-13,0 11-16,7-18-21,-7 18-22,5-12-24,-5 12-19,4-10-30,-4 10-21,0 0-25,0 0-15,0 0-14,0 0-12,0 0-10,0 0 4,7 30-7,-7-12-11,0 9-5,0-3-15,0 7-3,0 1-10,-4 1-9,1 7-3,3 0-8,-4 3 0,-1-11-4,5-1-28,-3-2-32,3-1-41,-4-3-38,11 2-51,-7 1-38,0-8-47,5-4-54,-1 4-46,3-7-47,3 1-252,-10-14-678,19 12 299</inkml:trace>
          <inkml:trace contextRef="#ctx0" brushRef="#br0" timeOffset="68538.3846">22098 4421 222,'0'-17'371,"0"2"10,0-1 0,0 16-4,3-17-14,-3 17-37,4-15-30,-4 15-31,0 0-21,0 0-31,0 0-25,0 0-14,0 0-19,0 0-9,0 0-21,0 0 5,0 0-13,0 59-5,-7-38-12,7 3-8,0 0-11,0 5-3,-4 1-12,-1-2 4,2 1-17,-4-2-10,0 1-32,5-2-41,-1-3-52,3-3-53,-3 2-46,-1-4-58,4 1-74,4-3-72,-1-3-252,0-1-688,-3-12 305</inkml:trace>
          <inkml:trace contextRef="#ctx0" brushRef="#br0" timeOffset="68913.0073">22456 4717 312,'-10'-17'330,"10"10"-17,0 7-21,-3-16-25,3 16-34,0 0-19,10-24-22,-1 16-27,4 1-23,3-2-23,-1-3-21,2-1-19,-2 1-11,1-1-14,3 3 1,-6-3-14,3-1 1,-8 0-10,2 3-5,1-6-4,1 6 4,-9-1-4,0 1-9,2 2 0,-5 9 0,0-22-4,0 22-2,-5-14-2,5 14-2,-6-12-3,6 12-1,-23 3 3,23-3-2,-29 6-1,14 5-2,-4 5 1,0-8 0,4 5 2,-7 7 3,0 0 1,5 0 1,1 2 2,1 3 7,1-1 0,-1 0 3,8-5 2,5 2 0,-1-1-4,-1-1 3,8-2-1,1 0-1,5 2-1,2-4 5,5-1-22,2-2-29,7-2-30,4-4-45,-1 1-52,19-7-55,-14-1-51,0-1-172,11-7-472,-9 1 209</inkml:trace>
          <inkml:trace contextRef="#ctx0" brushRef="#br0" timeOffset="69152.8205">23140 4341 16,'0'-14'409,"0"14"12,0-23 13,0 23-3,0-19-8,0 19-16,0-16-23,0 16-26,-4-9-32,4 9-25,0 0-33,0 0-26,0 0-28,0 0-22,0 0-23,0 0-15,0 0-12,0 0-7,0 0-4,0 0-8,0 62-1,4-34-19,-8 4-7,1 9-9,-1 5-7,1-2-10,-1 0-4,-4 3-5,8-2-7,-7 1-37,4-4-45,-2 3-45,1-6-62,1 4-72,3-14-70,0 7-103,7 6-136,1-12-288,2-7-870,2-5 385</inkml:trace>
        </inkml:traceGroup>
      </inkml:traceGroup>
    </inkml:traceGroup>
    <inkml:traceGroup>
      <inkml:annotationXML>
        <emma:emma xmlns:emma="http://www.w3.org/2003/04/emma" version="1.0">
          <emma:interpretation id="{E15C7053-5A96-4145-8F35-BACF3F3534D4}" emma:medium="tactile" emma:mode="ink">
            <msink:context xmlns:msink="http://schemas.microsoft.com/ink/2010/main" type="paragraph" rotatedBoundingBox="1995,7251 23316,6773 23393,10237 2072,107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EAE31F-FD7E-42DC-9E5A-0A83D812AA3E}" emma:medium="tactile" emma:mode="ink">
              <msink:context xmlns:msink="http://schemas.microsoft.com/ink/2010/main" type="line" rotatedBoundingBox="1995,7251 23316,6773 23357,8592 2035,9070"/>
            </emma:interpretation>
          </emma:emma>
        </inkml:annotationXML>
        <inkml:traceGroup>
          <inkml:annotationXML>
            <emma:emma xmlns:emma="http://www.w3.org/2003/04/emma" version="1.0">
              <emma:interpretation id="{0D29E4A4-6FB8-456D-AF04-9E910343602E}" emma:medium="tactile" emma:mode="ink">
                <msink:context xmlns:msink="http://schemas.microsoft.com/ink/2010/main" type="inkWord" rotatedBoundingBox="2004,7688 3666,7651 3684,8427 2022,8464"/>
              </emma:interpretation>
              <emma:one-of disjunction-type="recognition" id="oneOf25">
                <emma:interpretation id="interp125" emma:lang="en-IN" emma:confidence="0">
                  <emma:literal>to</emma:literal>
                </emma:interpretation>
                <emma:interpretation id="interp126" emma:lang="en-IN" emma:confidence="0">
                  <emma:literal>To</emma:literal>
                </emma:interpretation>
                <emma:interpretation id="interp127" emma:lang="en-IN" emma:confidence="0">
                  <emma:literal>no</emma:literal>
                </emma:interpretation>
                <emma:interpretation id="interp128" emma:lang="en-IN" emma:confidence="0">
                  <emma:literal>too</emma:literal>
                </emma:interpretation>
                <emma:interpretation id="interp129" emma:lang="en-IN" emma:confidence="0">
                  <emma:literal>TO</emma:literal>
                </emma:interpretation>
              </emma:one-of>
            </emma:emma>
          </inkml:annotationXML>
          <inkml:trace contextRef="#ctx0" brushRef="#br0" timeOffset="70444.4944">905 6472 143,'0'0'293,"-4"-17"-1,4 17-4,0-16-12,0 16-23,0 0-27,0-12-20,0 12-19,0 0-20,0 0-21,0 0-11,0 0-13,0 0-8,0 0 2,0 0-2,0 0 20,11 53-18,-6-23-16,-2-1-3,0 3 0,-3 8 0,0 0-14,0 2-3,0 1-12,0-3-12,-6 2 4,2 0-11,-1-11-3,5 11-21,-3-12-12,-1 3-35,4-2-18,0 0-36,0-3-27,0 0-29,0-7-42,0-1-46,0-4-29,0-5-42,0-11-191,0 21-523,0-21 232</inkml:trace>
          <inkml:trace contextRef="#ctx0" brushRef="#br0" timeOffset="71028.8989">519 6776 272,'-14'-12'286,"2"3"-2,2 2-6,-2 0-12,0 1-9,12 6-24,-14-13-15,14 13-30,-8-7-13,8 7-22,-14-8-18,14 8-13,0 0-10,0 0-15,0 0-2,0 0-19,0 0-9,38-2-3,-6 0-10,2 1-3,18-2-3,11 0-7,0-2-5,22-3 1,1 2-11,2 1-2,-6-7-11,7 1-10,-3 4-3,-1 0-7,-18 1 0,-4-3-2,0 4 0,-3-7 2,0 5 3,-13-2-4,-2 6 1,-11-3 0,-12 4 6,0-2 0,-3 3 0,-5-3 1,0-5 13,-6 7 0,2-3 9,-10 5 12,19-2-8,-19 2 7,9-6-5,-9 6-4,0 0 7,15-5-6,-15 5-2,0 0-2,0 0-8,0 0-3,0 0 3,0 0 1,0 0-7,-2 34-3,-5-15 3,-5 5 2,2 3-4,2 3 2,-6-3-2,2 2-3,2 1 1,3-1 2,-2-1 1,-1-2-2,5 0-6,-2 1 1,7-8 0,-3-1 2,-1-2 3,8-1-1,-1-6-1,-3-9 2,9 24 1,-2-16-5,1-4 10,6-1-8,1-3 2,6-4 0,-1-3 2,6-4-8,-1-7 12,-2 3 4,2-4 3,-6-3-3,3-3 4,0-1 9,-10-3-2,2-1-2,-5 1 18,-3-3-11,-2 4 0,-4-2 10,-7 5-1,4 5-9,-6-6-6,-1 8 1,1 5-2,-8-3-4,-2 7-17,4 2-16,-4 0-10,-10 1-14,0 6-10,-2 6-10,1 1-11,-6 1-19,-5 7-14,-4 3-16,15-3-20,-10 7-23,15-2-26,-3 1-35,10-3-36,1 5-245,1-1-544,4 1 241</inkml:trace>
        </inkml:traceGroup>
        <inkml:traceGroup>
          <inkml:annotationXML>
            <emma:emma xmlns:emma="http://www.w3.org/2003/04/emma" version="1.0">
              <emma:interpretation id="{8DAA1E98-5FE6-414D-8776-D635A7D7A55C}" emma:medium="tactile" emma:mode="ink">
                <msink:context xmlns:msink="http://schemas.microsoft.com/ink/2010/main" type="inkWord" rotatedBoundingBox="4373,7337 6318,7294 6338,8223 4394,8267"/>
              </emma:interpretation>
              <emma:one-of disjunction-type="recognition" id="oneOf26">
                <emma:interpretation id="interp130" emma:lang="en-IN" emma:confidence="0">
                  <emma:literal>his</emma:literal>
                </emma:interpretation>
                <emma:interpretation id="interp131" emma:lang="en-IN" emma:confidence="0">
                  <emma:literal>HP.</emma:literal>
                </emma:interpretation>
                <emma:interpretation id="interp132" emma:lang="en-IN" emma:confidence="0">
                  <emma:literal>HP'</emma:literal>
                </emma:interpretation>
                <emma:interpretation id="interp133" emma:lang="en-IN" emma:confidence="0">
                  <emma:literal>HP,</emma:literal>
                </emma:interpretation>
                <emma:interpretation id="interp134" emma:lang="en-IN" emma:confidence="0">
                  <emma:literal>HP"</emma:literal>
                </emma:interpretation>
              </emma:one-of>
            </emma:emma>
          </inkml:annotationXML>
          <inkml:trace contextRef="#ctx0" brushRef="#br0" timeOffset="71443.0924">3060 6303 110,'-7'-13'349,"-3"4"-19,7-1-24,3 10-7,-9-16 17,9 16-28,-10-12-18,10 12-21,-4-8-22,4 8-26,0 0-22,0 0-10,0 0 3,0 0 9,-10 33 1,5-13-7,2 10-9,-4 3-11,0 8-9,-7 1-13,9-13-8,-3 15-9,1-3-15,-5-3-9,3-5-8,2-3-7,1 1-7,-3 2-9,2-2-3,4 0-6,-7-2-6,6-2-10,-1 1-16,-2-7-26,4 1-29,-1-7-46,3-1-29,-1-3-29,2-11-28,3 20-32,1-12-44,-4-8-59,17 5-55,-5-5-294,-12 0-705,34-19 313</inkml:trace>
          <inkml:trace contextRef="#ctx0" brushRef="#br0" timeOffset="71776.9019">3441 6519 2787,'19'-28'45,"-11"4"35,1 5 20,-8 1 16,6 3 25,0 4 23,-3-6 18,1 2 6,0 7-14,-5 8 0,5-17-14,-2 9 0,-3 8-14,9-7-7,-9 7-13,0 0-11,0 0-3,0 0 10,0 0 8,0 0-10,8 27-1,-6-6-9,-2 1-3,-3 4-9,-2 1-6,3 5-10,-3 0-6,5 0-7,-7-4-3,5 17-9,-5-14 2,1 1-15,2-4-7,-1 1-29,3 2-34,-3-7-41,-5 8-42,8-4-56,-5-10-44,2 2-45,0-3-41,2 5-48,-2-7-30,5-4-44,-6-2-292,6-9-766,-15 13 339</inkml:trace>
          <inkml:trace contextRef="#ctx0" brushRef="#br0" timeOffset="71917.0205">2838 6735 35,'-14'-8'266,"14"8"0,-15-7-15,15 7-22,-9-5-23,9 5-18,0 0-22,0 0-16,0 0-17,41-20-3,-13 18-24,9 0-9,11-2-15,7-3-19,-2 6-27,7-4-24,4 1-32,-2-6-31,1 4-18,29 0-23,-3-5-20,-3 3-9,-3-1-16,-25 1-21,-1 2-118,-4-6-299,0 4 132</inkml:trace>
          <inkml:trace contextRef="#ctx0" brushRef="#br0" timeOffset="72203.7264">4121 6339 288,'0'0'310,"-5"-15"-2,5 15 0,0 0-10,0-13-2,0 13-1,0 0-16,0 0-19,0 0-8,0 0-22,0 0-23,0 0-17,0 0-17,0 0 8,0 0 0,0 0 11,0 0-3,-9 55-9,6-37-5,1 13-15,-2-3-11,-1 2-13,4 4-8,-5-3-10,3 10-12,-2-9-10,3-1-6,-3 1-10,5-4-7,0 0-10,-2 1-2,1-1-7,-3 0-25,3-2-35,-1-5-39,2 0-43,2-1-48,-2-1-39,0-5-40,1 5-44,-1-7-40,0-12-49,5 16-38,-3-11-311,-2-5-754,0 0 334</inkml:trace>
          <inkml:trace contextRef="#ctx0" brushRef="#br0" timeOffset="72466.9999">4242 6364 72,'-2'-17'327,"7"2"-1,-5-1-2,0 16-16,2-21-17,3 13-19,0-3-27,-5 11-11,11-15-29,-3 9-28,6 3-13,3-1-18,-2 4-8,7 5-12,-1 2-6,1 0-7,4 2-16,1 10-9,-10-3-10,9 5-2,-4 1-11,-3 0-7,-4 2 2,-5-5-4,-1 1-13,-1-4 5,-4 4-9,-2 0-5,-8-4 0,1 3-13,-5 0-21,-2-4-21,-10 4-25,-2-1-22,-5 0-29,-5-5-29,-9 4-37,-6-1-40,-1-4-39,4-6-42,1-1-239,1 0-566,7-3 250</inkml:trace>
          <inkml:trace contextRef="#ctx0" brushRef="#br0" timeOffset="123497.172">4724 6064 106,'0'0'122,"0"0"-13,-6-17-10,6 17-15,0 0-12,0 0 11,0 0-21,0 0-9,0 0-4,0 0-6,0 0-16,0 0-13,0 0-15,0 0-12,0 0-20,0 0-29,12-4-74,-12 4-147,0 0 65</inkml:trace>
        </inkml:traceGroup>
        <inkml:traceGroup>
          <inkml:annotationXML>
            <emma:emma xmlns:emma="http://www.w3.org/2003/04/emma" version="1.0">
              <emma:interpretation id="{453C7B9F-E25C-4B8A-85FA-E83E6C1EFA70}" emma:medium="tactile" emma:mode="ink">
                <msink:context xmlns:msink="http://schemas.microsoft.com/ink/2010/main" type="inkWord" rotatedBoundingBox="7084,7626 9281,7576 9302,8497 7105,8546"/>
              </emma:interpretation>
              <emma:one-of disjunction-type="recognition" id="oneOf27">
                <emma:interpretation id="interp135" emma:lang="en-IN" emma:confidence="0">
                  <emma:literal>and</emma:literal>
                </emma:interpretation>
                <emma:interpretation id="interp136" emma:lang="en-IN" emma:confidence="0">
                  <emma:literal>And</emma:literal>
                </emma:interpretation>
                <emma:interpretation id="interp137" emma:lang="en-IN" emma:confidence="0">
                  <emma:literal>ands</emma:literal>
                </emma:interpretation>
                <emma:interpretation id="interp138" emma:lang="en-IN" emma:confidence="0">
                  <emma:literal>and.</emma:literal>
                </emma:interpretation>
                <emma:interpretation id="interp139" emma:lang="en-IN" emma:confidence="0">
                  <emma:literal>add</emma:literal>
                </emma:interpretation>
              </emma:one-of>
            </emma:emma>
          </inkml:annotationXML>
          <inkml:trace contextRef="#ctx0" brushRef="#br0" timeOffset="73895.3471">6138 6691 145,'0'0'193,"0"-16"-13,0 16-18,0 0-10,-2-16-14,2 16-13,0 0-10,-5-12-9,5 12-5,-4-12-9,4 12-4,0 0-3,-8-13-7,8 13-10,-16-2-2,16 2-4,-29 4-2,9-1-4,-9 5-1,-4 4-3,1-2 3,-9 12-2,-2 1-1,1-5-2,2 6 3,3 7-4,1-8-1,3 5-1,-2-3-2,11 1-2,-5 5 0,10-6-6,0 1-1,4-2-5,4 0-4,3 3 1,-1-7-1,4-2-6,4 1 0,1-1-2,3-2-2,4 1-3,0-4 1,1-6 1,8 4-2,-1-8-2,4 3 1,-1-6-4,5 0 0,6-3-2,3-6 3,-1-3-4,3 1 0,-3-5 7,10-1 4,-12 0-1,10-8 4,-5-3 3,-1 0 5,-11 3 0,2 2 6,7-14 7,-11 11 3,-3-2-2,4 0 11,-4-9-5,-4 9 6,-1-1 2,2 1-3,-2 4 18,-5 4 2,1 2 9,-6 2 2,3 4 3,-5 12-3,4-22 4,1 13-6,-5 9-8,1-14-4,-1 14-7,0 0-5,6-9-2,-6 9-19,0 0-1,0 0-6,0 0 2,0 0-7,0 0-2,-11 64-1,6-37 4,-2 2-8,1 1-1,-3 0 0,6 3-2,-6-2-2,0 9 0,1 0-2,1-11-8,2-2-26,2 5-29,-3-8-24,6-4-18,-1 2-17,2-3-25,3-4-17,-2 0-27,4-2-30,1-4-19,-7-9-19,19 11-20,-5-9-6,1-2-216,6-6-530,-3-5 234</inkml:trace>
          <inkml:trace contextRef="#ctx0" brushRef="#br0" timeOffset="74279.9251">6431 6968 20,'23'-18'120,"-6"-5"6,-2 4 7,-5 2 17,1 1 15,-3 0 14,1 0 20,-1 4 7,-3 0 1,2 4 1,-3-4-4,-4 12-1,8-13-17,-3 6 1,-5 7-8,0 0-8,9-11-15,-9 11-12,0 0-15,0 0-6,0 0-3,0 0 2,0 0 2,8 23 0,-8-23-11,-1 24-5,1-5-12,0-2-2,-6 1-13,5 8-12,-4-4-10,3-4 2,0 2-7,0-4-9,2 3 3,-3-2-10,3 0-7,-2-7 9,2-10-12,0 24-6,0-24-4,2 14-4,-2-14-5,3 10-6,-3-10 0,6 9 6,-6-9-4,0 0-2,22-4-6,-7-3 2,1-4-1,2 1 0,1-10 0,8 0-4,-4-1-3,7-9 7,1 0-3,-2-5 6,-5 12-10,-2-2-1,2 2 6,-7 9-3,-3 0 3,1 1 3,-4 1-6,-1 4 6,-2 1 2,-8 7-3,9-9-5,-9 9-5,8-7 2,-8 7 1,0 0 0,0 0 1,0 0-9,21 11-19,-18-1-21,2-1-8,2 8-22,-3-5-15,1 4-18,2 2-27,-4 1-25,9-4-28,-3 1-27,4-4-22,4-1-23,0-2-18,2 1-172,3-7-499,6 1 222</inkml:trace>
          <inkml:trace contextRef="#ctx0" brushRef="#br0" timeOffset="74760.6579">7623 6728 151,'4'-8'257,"-4"8"2,7-18-3,-6 9-5,-1 9-18,6-14-14,-6 14-13,-2-16-18,2 16-17,0 0-11,0 0-16,-19-6-10,19 6-14,-24 8-10,5 2-5,-1 2-6,-6 3-7,-1-1-5,3 5-7,-3 1-1,4 0-6,0 0-18,-1 0-5,1 6-1,5-1-8,2 3-6,-2-5-1,9 2-1,0-5-6,4 1 12,2-1-12,-1-5-3,8 1-6,-2 2-2,4-3-3,-2-2-9,3-6-1,5 1-2,-2-3-5,4-2-8,-1 0-7,6-6 0,2-1 3,-1 0 0,-1-4 2,5-7 6,-9 1-7,11-6 6,-6-3 0,1-6 0,-1 2 10,4-9 9,-7-2 6,2-1 9,-7-3 18,3 1 3,-1-2 36,-6-2 0,6-1 21,-7 3 19,0 12 19,-7-3 21,0 1 15,0 5 9,0 8 8,-5 0 4,6 4 0,-2-4 1,1 10 0,0 10-7,7-22-20,-9 13-7,2 9-24,0 0-15,-5-17-9,5 17-29,0 0-2,0 0-13,0 0-5,0 0-8,0 0-3,0 0-12,-16 73 4,8-29-6,-1 1-1,1 3-11,-3 2-2,1-1-3,2 7-3,-6-4-34,0-3-13,4 2-31,2 1-41,-6 0-44,0-3-52,11-2-70,-4-4-63,-2-2-67,4-13-99,-3 4-446,9-1-1016,5 2 450</inkml:trace>
        </inkml:traceGroup>
        <inkml:traceGroup>
          <inkml:annotationXML>
            <emma:emma xmlns:emma="http://www.w3.org/2003/04/emma" version="1.0">
              <emma:interpretation id="{675D647C-DE33-459B-AB79-B31C03589C07}" emma:medium="tactile" emma:mode="ink">
                <msink:context xmlns:msink="http://schemas.microsoft.com/ink/2010/main" type="inkWord" rotatedBoundingBox="10309,7065 15327,6953 15357,8303 10340,8416"/>
              </emma:interpretation>
              <emma:one-of disjunction-type="recognition" id="oneOf28">
                <emma:interpretation id="interp140" emma:lang="en-IN" emma:confidence="0">
                  <emma:literal>inclined</emma:literal>
                </emma:interpretation>
                <emma:interpretation id="interp141" emma:lang="en-IN" emma:confidence="0">
                  <emma:literal>'inclined</emma:literal>
                </emma:interpretation>
                <emma:interpretation id="interp142" emma:lang="en-IN" emma:confidence="0">
                  <emma:literal>"inclined</emma:literal>
                </emma:interpretation>
                <emma:interpretation id="interp143" emma:lang="en-IN" emma:confidence="0">
                  <emma:literal>inclines</emma:literal>
                </emma:interpretation>
                <emma:interpretation id="interp144" emma:lang="en-IN" emma:confidence="0">
                  <emma:literal>incline</emma:literal>
                </emma:interpretation>
              </emma:one-of>
            </emma:emma>
          </inkml:annotationXML>
          <inkml:trace contextRef="#ctx0" brushRef="#br0" timeOffset="77185.0641">11350 6555 150,'0'0'441,"5"-19"10,-5 19 2,5-12 1,-5 12-14,2-9-26,-2 9-32,0 0-36,0 0-33,0 0-32,0 0-28,0 0-25,0 0-21,0 0-23,0 0-3,0 0-12,0 0-15,-5 40-12,5-28-13,-4 5-17,1 2-6,0 2-9,-2-3-7,1 7-12,-1-5-16,2 0-33,-3-4-37,1 4-40,2-5-48,-1 2-46,3-6-50,-1 6-51,-3-6-49,5-11-61,-2 13-51,2-13-358,0 0-825,0 0 365</inkml:trace>
          <inkml:trace contextRef="#ctx0" brushRef="#br0" timeOffset="77382.4019">11434 6256 305,'-9'-18'345,"1"-3"5,1 4 16,0 1-6,4 1-8,-3 6-31,6 9-31,-3-16-33,0 6-23,3 10-21,0 0-34,-2-15-35,2 15-44,0 0-28,0 0-30,15-7-26,-15 7-34,24 5-33,-24-5-35,29 11-37,-13 1-35,1-5-41,-2 5-21,6-4-30,-4 4-19,-2 0-160,0-3-465,1 1 206</inkml:trace>
          <inkml:trace contextRef="#ctx0" brushRef="#br0" timeOffset="77769.601">11745 6300 24,'10'8'167,"-10"-8"6,3 7 6,-3-7 4,0 0 0,12 4-3,-12-4 3,0 0-1,4 12 1,-4-12-5,5 12-8,-5-12-6,0 0-11,3 24 0,1-8-1,-4-16-12,1 29 0,-1-10-12,0-19 1,-7 34-2,6-17-25,-4 2-7,1-1-11,-1 1-3,5-2-9,-2-1-7,-3-1-10,2 0-7,5-2-4,-2-13-5,-7 17 3,7-17-14,0 17 0,0-17-2,-5 11-1,5-11-4,-4 11-4,4-11-6,0 0 5,0 0-6,0 0 1,0 0 4,0 0-12,0 0-2,0 0 3,55-23-1,-35 3-3,3 4-2,0-4 5,1-4-1,-1 1-3,0 6 5,1-2 9,-8 6-15,-3 3 7,3 0-4,-3 0 13,-2 2 11,-11 8 8,15-12 7,-15 12-11,12-10 0,-12 10 4,0 0-7,15-7-2,-15 7-1,0 0-11,0 0 8,0 0-14,0 0 1,19 24-1,-19-24 2,7 20 4,-7-20 0,5 24-15,-3-12-29,0 4-26,3-2-18,-2 3-37,2-5-28,2 5-27,7-2 5,-2 0-36,15-2-70,-1-3-295,3 2-609,6-4 271</inkml:trace>
          <inkml:trace contextRef="#ctx0" brushRef="#br0" timeOffset="78151.9236">12641 6511 223,'-15'-8'307,"15"8"-5,0 0-13,-9-10-14,9 10-27,0 0-25,0 0-26,0 0-16,0 0-21,0 0-17,0 0-11,0 0-14,0 0-16,23-18-5,-23 18 0,15-8-18,-7 1-11,1 4-4,-9 3-10,15-10-6,-8 3-1,3 2-4,-10 5-6,11-15-12,-10 6-3,4 0 0,-5 9-9,2-20 3,-2 20-7,-3-23 2,-4 8-8,0 6 5,0-2-1,7 11-3,-13-14 1,2 8-7,-1 2 2,12 4 1,-25-5 3,11 1-1,-3 8 1,2 2 1,-1 2 11,-4 2 2,-2 9 6,3 1 5,-2 1 8,1-1-7,4 5 10,5-2 1,-10 2-3,6-2-3,8-7-10,0 12 2,4-8-6,-1 0-8,8 0-14,-1 0-21,4-2-24,5-4-25,5 9-31,0-10-31,10 3-43,6-8-42,18-4-37,-2-3-44,3-2-163,7-1-499,5-4 222</inkml:trace>
          <inkml:trace contextRef="#ctx0" brushRef="#br0" timeOffset="78621.489">13569 6420 143,'0'-13'306,"-4"-5"2,-4 3-6,1 0 2,-5 2-6,3-1-32,9 14-15,-15-21-19,6 14-14,9 7-29,-20-16-19,10 11-12,10 5-16,-21-10-19,2 12-6,19-2-17,-37 6-11,16 3-6,-3 4-8,-1 3-10,3 3-1,-2 2-1,3 0 1,1 3-2,-3 3 0,8-3-4,-2 3 2,0 1-10,5 0 5,0-2-7,2-3-8,3 1-3,5 0-5,1-5-2,2-3 2,4-1-7,-3-4-14,5 0-16,-7-11 0,17 13-13,-2-5-21,6-3-11,-1-3 2,8-4-5,-4-3 4,5 0 2,-2-5-1,0 0 9,1-2 10,-3-7-2,3-2 3,-6-1 1,7-11 4,-4-5 7,-2-4 3,-3 1 14,-3-4 3,4-5 10,-4-4-3,-4-1 21,5-1 9,-1-19 13,-4 19 15,-3 0 16,1 5 21,-3 1 29,3 7 3,-5 3 3,1 16 2,-2-3 1,-1 7 2,-3 4 4,5 3 0,-1 1-10,-5 12-17,1-16-12,-1 16-10,0-14-14,0 14-15,0 0-9,0 0-7,0 0-5,0 0-6,-5 42-6,4-18-5,-1 9 0,-5 9-2,-5 1-7,5 2-9,-3-1-15,0 4-15,-4-1-29,2-1-33,0-2-42,0 3-55,9-16-40,-9 12-67,5 4-69,-2-3-78,1-4-418,6-5-914,-1-7 405</inkml:trace>
          <inkml:trace contextRef="#ctx0" brushRef="#br0" timeOffset="75746.0924">8846 6600 102,'0'0'292,"-13"-4"-8,13 4-16,0 0-17,0 0-21,0 0-24,0 0-16,0 0-14,0 0 0,-12 10 2,12-10 1,0 18 3,0-2-16,-4-1 4,3 4-10,2 2 0,-1 4-12,-1 3 0,-3 2-21,4-1-9,-2 4-12,-3-4-11,2 1-6,-4-1-14,0 2-4,4-2-18,-2 1-4,0-4-18,3-8-32,0 2-30,0-3-24,-3-1-29,4-3-33,-3 1-32,1-5-40,3-9-30,-4 14-32,4-14-34,0 0-232,0 0-560,0 0 249</inkml:trace>
          <inkml:trace contextRef="#ctx0" brushRef="#br0" timeOffset="76082.4154">8915 6402 140,'1'-18'273,"1"1"6,-2 4-5,3 2 7,-3 11-25,0-19-18,4 11-21,-4 8-21,0 0-11,0-13-30,0 13-15,0 0-15,0 0-17,0 0-13,0 0-2,0 0-14,0 0-8,0 0-5,0 0-6,0 0-6,0 0-6,-9 51-3,4-38-6,4 0-9,-5-1 13,5 0-20,-6 1-9,0-3-4,-2-2-5,3 2-1,1 0-7,-2-5 5,7-5-2,-19 12-5,10-9 4,9-3 2,-15 5-5,15-5 1,0 0 5,0 0 0,-29-13-4,24 5-1,5 8 5,-10-16-4,6 1 0,2 4-1,2 11 10,2-30-12,-2 17 3,0 13-2,4-22-13,2 13-16,0-2-20,0 2-18,3 1-22,5 1-33,-6 2-24,-8 5-33,26-8-14,-11 4-26,6 4-23,-8 4-127,-13-4-402,34 8 178</inkml:trace>
          <inkml:trace contextRef="#ctx0" brushRef="#br0" timeOffset="76460.1994">9243 6551 102,'6'8'280,"-6"-8"9,0 0-11,11 8-14,-11-8-16,0 0-18,0 0-22,5 11-22,-5-11-19,0 0-14,0 0-19,8 9-10,-8-9-11,5 16-15,-3-5-3,0 2-7,-2 7-14,0-7-7,0 7-2,2 2-12,-2-4-3,0 5-4,3-3-5,-3-5-5,-3 5-11,6-4-14,-3-3-10,0 0-3,0-13-8,-3 19-3,3-19 1,3 12 4,-3-12 1,2 12 2,-2-12-1,0 0 2,0 0-2,10 5 1,-10-5-1,0 0 3,0 0-4,20-25 1,-6 16 1,-4-4 3,2-2 0,0 0 1,2-1-3,1-8 4,2 8-1,0-3-3,-5 3-1,7 1 4,-3 1-2,-1 0-1,-3 0 2,2 5 6,1 2-5,0 0 4,-1 2-6,1-1 2,-1 4-3,-4 1 5,-10 1 8,22 3-9,-11 0 1,1 5-2,1 1 6,-2 1-3,-3 5-14,1-4-10,1 6-25,-8-4-27,4 2-39,-6 2-39,7-1-41,-3-3-42,-1-2-192,0 1-462,3 0 204</inkml:trace>
          <inkml:trace contextRef="#ctx0" brushRef="#br0" timeOffset="76933.2711">10330 6485 265,'-3'-9'272,"3"9"-8,-5-17-12,0 6-22,5 11-21,-9-8-26,9 8-17,0 0-21,-10-3-11,10 3-8,0 0-17,-27 10-12,16 2-5,-4-3-7,0 5 4,-6 7-10,2-1-2,7-4-9,-1 3-4,3 2-1,-4 6-10,4-1-5,1-4 11,4-2-12,-2 1-4,4 4-4,-1-6-1,3-2-3,2 3-5,3-1-5,-1-2 2,6-2-2,3 1-2,5 0 1,0-9-2,5 1-3,9-3-2,5-7 0,1 0-24,9-4-4,0-8-1,1 0-7,-3-6 0,0 5 0,-6-8 4,-6-5-1,8 1 1,-6-5 7,-3-4 11,-9 0 0,2 3 17,-7-9 7,3 0 10,-8-6 7,2 8 5,1-3 26,-6 2 25,-2 9 14,-2 2 8,-5 2 12,1-2 4,-2 7 14,-1 3 13,2 4 5,-3-1-2,6 4-2,-3 13-16,0-18-13,0 18-13,0-13-15,0 13-14,0 0-10,0 0-16,0-15-10,0 15-6,0 0-2,0 0-3,-10 43-7,10-26-3,-4 10-2,-1 3-4,2 1-3,-2 2-2,-2-3-4,-2 14-3,2-3 1,-1-10-18,1 9-31,4-7-35,-11 8-41,5-11-46,6 2-50,0-4-52,-4 1-57,2-4-75,3-7-54,-3-2-317,5-16-818,5 21 363</inkml:trace>
          <inkml:trace contextRef="#ctx0" brushRef="#br0" timeOffset="124468.6185">8759 6116 89,'0'0'149,"0"0"-8,0 0-8,14-12-3,-14 12-7,0 0-8,0 0-13,0 0-9,0 0-5,0 0-6,0 0-7,0 0-2,-4-21-2,4 21-5,0 0 0,0 0-7,0 0 1,0 0 0,4-14 1,-4 14-8,0 0 1,0 0-2,0 0-2,0 0-6,0 0 4,0 0-5,0 0-2,0 0-4,0 0-5,0 0-1,0 0-1,0 0-5,0 0-2,0 0-2,0 0 0,2-13-3,-2 13-3,0 0-3,0 0 1,0 0-1,0 0 1,0 0-2,0 0-3,0 0 0,0 0-4,0 0 4,0 0-4,0 0 2,0 0 0,0 0-4,0 0 4,0 0-1,0 0-1,0 0 4,0 0-3,0 0-2,0 0 5,0 0 1,0 0 1,0 0-3,0 0 4,0 0-3,0 0 0,0 0 4,0 0-4,0 0-1,0 0 3,0 0-1,0 0-1,0 0-1,0 0 1,0 0-3,0 0 1,0 0 1,0 0 0,0 0-2,0 0-2,0 0 1,0 0-3,0 0 3,0 0 0,0 0-4,0 0 2,0 0-5,0 0 6,0 0-1,0 0-3,0 0-1,0 0 3,0 0 0,0 0 1,0 0 2,0 0-3,0 0-6,0 0 5,0 0-1,0 0 4,0 0-4,0 0 3,0 0-2,0 0 1,0 0-3,0 0 4,0 0-4,0 0 3,0 0-1,0 0-1,0 0-4,0 0 8,0 0-6,0 0 3,0 0 0,0 0 0,0 0-3,0 0 6,0 0-3,0 0 4,0 0-3,0 0 0,0 0-3,0 0 3,0 0-1,0 0 1,0 0-2,0 0 3,0 0-4,0 0 4,0 0-3,0 0-7,0 0-5,0 0-19,0 0-21,0 0-30,0 0-27,0 0-36,-16-9-29,16 9-28,0 0-127,-10-7-356,10 7 159</inkml:trace>
        </inkml:traceGroup>
        <inkml:traceGroup>
          <inkml:annotationXML>
            <emma:emma xmlns:emma="http://www.w3.org/2003/04/emma" version="1.0">
              <emma:interpretation id="{A4923304-9666-463E-BFE7-26A6216B202D}" emma:medium="tactile" emma:mode="ink">
                <msink:context xmlns:msink="http://schemas.microsoft.com/ink/2010/main" type="inkWord" rotatedBoundingBox="16425,7205 17702,7176 17718,7853 16441,7881"/>
              </emma:interpretation>
              <emma:one-of disjunction-type="recognition" id="oneOf29">
                <emma:interpretation id="interp145" emma:lang="en-IN" emma:confidence="0">
                  <emma:literal>at</emma:literal>
                </emma:interpretation>
                <emma:interpretation id="interp146" emma:lang="en-IN" emma:confidence="0">
                  <emma:literal>ate</emma:literal>
                </emma:interpretation>
                <emma:interpretation id="interp147" emma:lang="en-IN" emma:confidence="0">
                  <emma:literal>At</emma:literal>
                </emma:interpretation>
                <emma:interpretation id="interp148" emma:lang="en-IN" emma:confidence="0">
                  <emma:literal>ant</emma:literal>
                </emma:interpretation>
                <emma:interpretation id="interp149" emma:lang="en-IN" emma:confidence="0">
                  <emma:literal>act</emma:literal>
                </emma:interpretation>
              </emma:one-of>
            </emma:emma>
          </inkml:annotationXML>
          <inkml:trace contextRef="#ctx0" brushRef="#br0" timeOffset="79377.3117">15350 6197 64,'-2'-17'224,"2"17"-10,-5-16-6,5 16-13,-5-18-8,5 18-10,-2-18 0,1 8-12,1 10-9,-6-15-9,3 4-6,3 11-9,-10-16-11,10 16-14,-10-7-4,10 7-15,-14-5-8,14 5-11,-24 4-1,7-1-5,-2 9-2,-8 1-11,-2 2 0,1 0 3,1 6-1,0-1-6,-7 8 1,3 0-4,-2 5-3,9-8-1,-1-5-9,6 5 1,4 0-3,-2-4-1,6-1 0,-1-5 2,6 5-9,-1-4 8,2-2-8,1 1 2,4-15-6,-1 21 4,1-21-4,5 17 5,-5-17-1,15 13-7,-3-12 5,3 2-2,8-3-4,-5-6 3,13 0-7,-7-1 5,5-6-4,-2-3 2,2-4-4,0 0 3,7-8-4,-12 4-1,9-5 7,-13 2 2,6-8 6,-7 7 2,-2 0 17,-2 5 2,0-2 4,-4 9 17,-1-4 6,-2 4 7,-1 0 1,2 3 5,-2 1 1,-2 5-6,-5 7-6,10-12-8,-10 12-3,3-10-18,-3 10-8,0 0 0,0 0-9,0 0 0,0 0-3,0 0-1,0 0-6,-8 42 4,1-28-1,-2 6 1,1 10-2,3-6-2,-4 8-5,6-8-23,-2 7-29,0-3-28,1 1-24,4-9-24,0 0-20,4 3-28,-1-3-33,4-4-36,1 1-46,4-4-28,2-4-257,0-4-612,3-4 271</inkml:trace>
          <inkml:trace contextRef="#ctx0" brushRef="#br0" timeOffset="79822.439">15683 6132 162,'0'0'256,"-14"-4"-13,14 4-15,-12-5-23,12 5-19,0 0-21,0 0-14,0 0-17,0 0-9,0 0-25,69 9-35,-37-5-39,2 0-44,16-3-45,1 2-50,5 4-45,-3-7-125,7 1-306,-2 1 136</inkml:trace>
          <inkml:trace contextRef="#ctx0" brushRef="#br0" timeOffset="79700.5101">15828 6048 217,'14'-25'287,"-9"7"21,5 0 11,-5 3 18,0 7-3,1-4-10,-6 12-23,3-12-23,-3 12-27,8-9-20,-8 9-17,0 0-26,0 0 14,0 0 5,0 0 4,0 0 3,-8 44-5,5-23-4,-3 4-8,0 2-15,-3 0-6,7 4-13,-3-1-14,2 1-11,-2-1-17,0 1-7,3 12-15,-3-11-1,3-3-15,0 3-2,4-1-13,0-2-19,1-1-29,1-1-35,2-3-30,-6-4-39,7-4-32,-2 0-37,2 0-35,2-8-38,-2 0-29,1 4-31,1-10-45,-9-2-46,29 6-38,-29-6-266,22-1-738,-22 1 327</inkml:trace>
        </inkml:traceGroup>
        <inkml:traceGroup>
          <inkml:annotationXML>
            <emma:emma xmlns:emma="http://www.w3.org/2003/04/emma" version="1.0">
              <emma:interpretation id="{0734CE06-837C-49AB-A4D1-90BFDE5240E5}" emma:medium="tactile" emma:mode="ink">
                <msink:context xmlns:msink="http://schemas.microsoft.com/ink/2010/main" type="inkWord" rotatedBoundingBox="18125,7355 19524,7324 19536,7837 18137,7868"/>
              </emma:interpretation>
              <emma:one-of disjunction-type="recognition" id="oneOf30">
                <emma:interpretation id="interp150" emma:lang="en-IN" emma:confidence="0">
                  <emma:literal>an</emma:literal>
                </emma:interpretation>
                <emma:interpretation id="interp151" emma:lang="en-IN" emma:confidence="0">
                  <emma:literal>and</emma:literal>
                </emma:interpretation>
                <emma:interpretation id="interp152" emma:lang="en-IN" emma:confidence="0">
                  <emma:literal>am</emma:literal>
                </emma:interpretation>
                <emma:interpretation id="interp153" emma:lang="en-IN" emma:confidence="0">
                  <emma:literal>any</emma:literal>
                </emma:interpretation>
                <emma:interpretation id="interp154" emma:lang="en-IN" emma:confidence="0">
                  <emma:literal>are</emma:literal>
                </emma:interpretation>
              </emma:one-of>
            </emma:emma>
          </inkml:annotationXML>
          <inkml:trace contextRef="#ctx0" brushRef="#br0" timeOffset="80271.1849">17090 6147 82,'0'0'295,"0"-16"-8,0 16-16,0 0-12,-8-19-27,8 19-17,-14-8-15,14 8-17,-22-6-11,5 4-14,-5 1-8,1 1-12,-1 0-6,-2 1-17,-5 2-3,-4 6-10,3 2-10,-1 4-7,2 2-6,0-1-8,2 5-3,-2-1-2,5-1-16,3 2 4,-1 2-4,3 2-4,0-2-9,2 1 1,7-8-3,0 1-5,6-1-4,-1 1 2,2 1 1,-1-8-7,4-10 1,11 20-4,1-12 10,3 2-21,5-6-8,-1-3-6,7-1-8,1-4 4,-1 4 1,1-8 3,2-1-1,0-2 5,-3-6-8,-1 3 2,-1-3 3,0-3 7,-2-2-2,-1 0 8,3 1 9,-7 1 5,-2 5 6,-3-3 8,-1 8 15,-1-3 12,0 6 7,-5-2 9,-5 9 5,12-13-4,-8 7-5,-4 6-9,10-12-5,-10 12-7,0 0-15,0 0-6,0 0 3,0 0-8,0 0 1,0 0-4,10 36-1,-10-19 0,2 0 2,-2 5-12,3 4-15,-3 0-33,2-6-37,3 0-32,-2 6-32,3-8-35,-5 2-54,4 0-63,0 0-69,1-7-262,-1-3-669,-5-10 296</inkml:trace>
          <inkml:trace contextRef="#ctx0" brushRef="#br0" timeOffset="81482.9813">17415 6273 5,'0'0'251,"-7"-13"-6,7 13-11,0 0-4,-5-17-18,5 17-11,-4-8-6,4 8-6,0 0-9,0 0-8,-5-16-15,5 16-5,0 0-24,0 0-17,0 0-6,0 0-9,0 0-14,0 0-12,0 0-7,0 0-5,0 0-8,0 0-2,0 0-2,0 0-7,-1 43-2,1-24-4,-4 0 1,1 5-6,1-2-4,-1-1 3,3-1-4,0 2-6,0-3 2,0-7-2,3 5-2,-1-6-4,-2-11 1,1 19 1,1-11-2,-2-8-1,5 13 3,-5-13-2,10 11-5,-10-11 6,14 0-3,-14 0 0,27-12-3,-8 5 2,0-6-2,8-6 1,9-6-2,-10 2-1,8-8 0,-3 5 4,1-6-4,-4 10 0,4-7 1,-8 5-8,-2 6 8,-7 5-2,-1 1-2,-5 6 0,-1-4 1,-8 10-3,12-8 0,-5 3-5,-7 5-1,0 0 7,0 0-4,0 0 1,0 0 2,17 15 3,-15 1-2,-2 1-1,0-4 1,0 5-1,0 9 1,-4-1-5,6 1-20,-4 1-17,2 0-27,0-3-23,0-1-25,2 4-24,0-9-24,3 2-35,5-2-21,2-3-23,0-1-162,9-5-441,8 0 195</inkml:trace>
        </inkml:traceGroup>
        <inkml:traceGroup>
          <inkml:annotationXML>
            <emma:emma xmlns:emma="http://www.w3.org/2003/04/emma" version="1.0">
              <emma:interpretation id="{21F740AE-F466-47CF-8EA1-C79C745677B1}" emma:medium="tactile" emma:mode="ink">
                <msink:context xmlns:msink="http://schemas.microsoft.com/ink/2010/main" type="inkWord" rotatedBoundingBox="20179,7258 23325,7187 23357,8592 20210,8663"/>
              </emma:interpretation>
              <emma:one-of disjunction-type="recognition" id="oneOf31">
                <emma:interpretation id="interp155" emma:lang="en-IN" emma:confidence="0">
                  <emma:literal>angle</emma:literal>
                </emma:interpretation>
                <emma:interpretation id="interp156" emma:lang="en-IN" emma:confidence="0">
                  <emma:literal>angel</emma:literal>
                </emma:interpretation>
                <emma:interpretation id="interp157" emma:lang="en-IN" emma:confidence="0">
                  <emma:literal>Angle</emma:literal>
                </emma:interpretation>
                <emma:interpretation id="interp158" emma:lang="en-IN" emma:confidence="0">
                  <emma:literal>angio</emma:literal>
                </emma:interpretation>
                <emma:interpretation id="interp159" emma:lang="en-IN" emma:confidence="0">
                  <emma:literal>angry</emma:literal>
                </emma:interpretation>
              </emma:one-of>
            </emma:emma>
          </inkml:annotationXML>
          <inkml:trace contextRef="#ctx0" brushRef="#br0" timeOffset="81943.7713">18976 6232 66,'5'-15'248,"2"-2"1,-4 4-9,1 2-13,-4-5-16,0 16-13,-6-24-18,0 14-15,2 1-10,4 9-13,-12-14-9,5 6-16,7 8-11,-13-11-10,1 5-10,-2 6-8,14 0-10,-29-3-4,12 6-10,0 3 0,-4 2-5,-1 4-11,-3 0 1,-1 3-6,4 0-5,3-2 0,-3 8-2,5 3-5,-4-3-2,6 6 0,1-6-1,2 1 4,2-6-11,5 5-4,0-6 3,3 4-1,2-3 2,0-4-3,2 1-2,3-1 0,0-1 3,2-2-4,0-1 2,10-3 6,-4-2-8,-13-3 3,28-3-4,-6-1 2,-3-1 1,5-1 3,1-7 5,-6 1 5,3-1 7,2-7 1,-2-1 1,1-1 11,-8 9 2,5-10 13,-1-4 18,0 6-9,0-4-2,-6 5 14,-2 1 6,2 2-2,-4 2 5,3 0 2,-4 8-3,-6-3 1,5 3-19,-7 7-7,7-13-8,-7 13-14,0 0-3,0 0-7,0 0-2,0 0-8,0 0 1,0 0-1,0 0 9,0 47-13,0-33-18,-2 5-21,-3 4-17,3 2-15,-3-1-20,3 7-25,2-14-26,0 11-26,0-8-27,2 7-41,5-7-43,3-8-29,0 5-252,2-2-592,7-3 261</inkml:trace>
          <inkml:trace contextRef="#ctx0" brushRef="#br0" timeOffset="82942.9987">19456 6273 44,'0'0'314,"6"-17"19,-2 9-8,-4 8 1,0 0-4,3-15-33,-3 15-18,0 0-20,0-13-35,0 13-19,0 0-22,0 0-22,0 0-13,0 0-15,0 0-14,0 0-9,0 0-8,0 0-15,-7 41-3,7-41 1,-3 29-22,0-11 0,3-18-7,-4 27-1,3-11-3,1-16-9,-4 28-6,4-13-18,0-5-6,0-10-13,0 20-3,0-20-6,0 16-5,0-16-6,4 12-3,-4-12 6,3 11 4,-3-11 0,0 0 3,8 9 3,-8-9-4,0 0 5,30-12 5,-19 0-7,5 3 10,1-2-5,5-8 5,0-1 2,-6 5 2,2-12 0,8 6 2,0-1 11,-7 1-3,-6 5 4,3 5 8,-5 2 5,-7 1 11,6 2-5,-1-2 2,-2 2-4,-7 6-9,8-7 0,-8 7 0,10-8-7,-10 8-8,0 0-3,0 0-1,0 0-1,0 0 6,7 21-2,-7-21 2,5 27-7,-8-17 7,3 3 1,3-1-6,-3 5 5,4-2-1,-1 2-14,1 1 15,1-1 0,1-4 3,-2 2-8,8-7 10,-2 4-2,5 0 0,1-3 0,4-2-7,9 5 2,2-6 5,3 1 0,14-6-5,-14 2 0,2 0-9,12-7 3,-2 4-12,-14-3-5,3-4-3,-3-3 7,-3 0 0,2-1-7,-9-4 7,7 3 0,-12-1 0,5-7-3,-8 4 8,-5-3 2,1 3-1,0 1 5,-5-3 8,-5 8-12,4-3-6,-8-2 5,4 15 0,-3-20 2,-2 8 4,5 12-4,-16-13-2,9 5 1,-6 4 0,13 4-4,-26 0 5,11 4 1,-6 1-4,3 4 1,0-2 6,3 6 0,-2-3-8,2 2 7,3 1-4,-2 6 4,2-5-1,2 3 3,1 0 0,6-8-1,3-9 3,-12 27-2,12-27 1,-4 18 5,4-18-5,0 18 7,0-18-1,0 0 1,11 17 4,-11-17-16,12 6 16,-12-6-8,0 0 3,30-3-4,-30 3 8,36-15 8,-20 10 4,2-7 13,-4 1 12,-2 1 4,7-1 3,-5-1 21,-3 0 3,0 1 5,1 2 7,-4 1 17,-1 5-1,0-9-2,-7 12-11,12-9-2,-12 9-9,10-6-10,-10 6-7,0 0-13,0 0-9,0 0-5,0 0-2,5 20-5,-5-5-6,-2 4 2,1 9-1,-8 3-2,-1 6-1,-2 7-2,-2-3-3,2 6-3,0 1 2,2 1 1,5 6-2,9-2 2,-11-3-5,0 3-4,3-2 1,-1-2-1,4-1 3,-5 0-1,3-1-4,3-6 0,-7-13 0,2 5 0,-2-3-5,0-4 2,-1 1 0,3-11 5,0-1-3,-2 2 2,0-9 2,5 0 3,-5 0-3,7-8 0,-22 4 1,22-4-2,-22-4 0,7-4 0,-1 0-1,6-4 1,-5-4-2,-6-5-2,6-4-2,3-2-2,0 0 2,-2-13-10,6 8-1,1-9-3,7-1-4,0-4-6,5 3-2,5 2-15,2 2-13,-2 7-23,13-8-14,9-4-22,-6 5-14,13 2-30,2 1-18,3 3-32,3 2-37,2 3-30,-1 1-33,0 1-30,-4 4-291,0 5-678,1-2 300</inkml:trace>
          <inkml:trace contextRef="#ctx0" brushRef="#br0" timeOffset="83296.8361">21073 6098 322,'0'-15'325,"-3"1"0,1 1-14,2 13-9,-5-23-12,5 13-9,0 10-3,1-19 3,-1 19-1,0-19 0,0 19-2,-1-13-4,1 13-6,0 0-10,0 0-16,0-20 11,0 20-26,0 0-17,0 0-23,0 0-21,0 0-19,0 0-22,0 0-11,0 0-14,0 0-6,0 0-12,-16 38-8,15-13-9,-6 3 0,0-1-8,0 15-5,2-2-7,-2-8-5,0-1-3,1 10-3,0-9-5,3 11 1,-6-10-5,8-2-14,-1 4-35,0-10-31,-3 5-35,5-12-36,0 3-51,0-1-32,0-5-61,4 4-40,-4-6-56,3-3-59,6 1-377,-6-3-870,-3-8 385</inkml:trace>
          <inkml:trace contextRef="#ctx0" brushRef="#br0" timeOffset="83705.4864">21437 6473 2980,'0'0'161,"0"0"-85,0 0-41,0 0 4,-45-6 8,45 6 8,0 0-2,0 0-5,0 0-6,0 0-9,0 0 0,0 0 1,0 0-5,0 0 0,0 0-2,36-10 2,-20 8 0,-1-6-4,4 4-2,0-2 5,1 0-3,-1-1 2,1-6-6,-3 6 2,-1-5-4,3 2 12,-6-5 5,6-5 1,-10 8-3,4-5 1,3-6 1,-10 8 0,-2-4 6,4 3 11,-1 4 7,-7-2-8,4 3 0,-4 11-6,1-20 2,-1 20-14,-1-16-1,1 16-6,-4-12-4,4 12 5,0 0-24,-15-8 8,15 8 4,-22 4-8,8 4-11,-5 0 14,4 4 0,-11 3-21,11 1 28,-7 7-9,-1 1 3,5-3 1,4 5-1,2 1 7,-2 0-6,9-1 5,-2-3 2,4 5-14,3 0 11,7-1-2,0-1 3,1-9-25,2 1-14,6-7-25,6 9-51,0-6-49,0-3-54,6-4-94,8-2-88,-7-2-245,8-3-678,13-1 299</inkml:trace>
        </inkml:traceGroup>
      </inkml:traceGroup>
      <inkml:traceGroup>
        <inkml:annotationXML>
          <emma:emma xmlns:emma="http://www.w3.org/2003/04/emma" version="1.0">
            <emma:interpretation id="{E2990D4F-F07C-42A8-9620-B6B6AE5C8B44}" emma:medium="tactile" emma:mode="ink">
              <msink:context xmlns:msink="http://schemas.microsoft.com/ink/2010/main" type="line" rotatedBoundingBox="2632,8986 15930,8581 15985,10394 2688,10799"/>
            </emma:interpretation>
          </emma:emma>
        </inkml:annotationXML>
        <inkml:traceGroup>
          <inkml:annotationXML>
            <emma:emma xmlns:emma="http://www.w3.org/2003/04/emma" version="1.0">
              <emma:interpretation id="{DD4CA556-AB3D-4201-9F1D-E4D2D3E8CC7F}" emma:medium="tactile" emma:mode="ink">
                <msink:context xmlns:msink="http://schemas.microsoft.com/ink/2010/main" type="inkWord" rotatedBoundingBox="2637,9125 3789,9090 3835,10610 2683,10645"/>
              </emma:interpretation>
              <emma:one-of disjunction-type="recognition" id="oneOf32">
                <emma:interpretation id="interp160" emma:lang="en-IN" emma:confidence="0">
                  <emma:literal>of</emma:literal>
                </emma:interpretation>
                <emma:interpretation id="interp161" emma:lang="en-IN" emma:confidence="0">
                  <emma:literal>off</emma:literal>
                </emma:interpretation>
                <emma:interpretation id="interp162" emma:lang="en-IN" emma:confidence="0">
                  <emma:literal>Of</emma:literal>
                </emma:interpretation>
                <emma:interpretation id="interp163" emma:lang="en-IN" emma:confidence="0">
                  <emma:literal>oaf</emma:literal>
                </emma:interpretation>
                <emma:interpretation id="interp164" emma:lang="en-IN" emma:confidence="0">
                  <emma:literal>oof</emma:literal>
                </emma:interpretation>
              </emma:one-of>
            </emma:emma>
          </inkml:annotationXML>
          <inkml:trace contextRef="#ctx0" brushRef="#br0" timeOffset="85956.3072">1342 8070 90,'0'0'189,"-10"-16"-8,10 16-17,-11-8-13,11 8-11,-12-8-14,12 8-8,0 0-11,-10-8-8,10 8-3,-12-6-6,12 6-5,-15-1 1,15 1-16,0 0-1,-22 3-7,22-3-5,-19 12 1,9-1-3,-6 3-3,3 3 4,1 9 0,-4 2-4,3 11-2,-3 3 0,1 0-3,1 1-3,6 2-4,1-4-1,-5-1 0,8 1 1,-2-11-4,6 3-2,3-8-2,4 1 4,-4 2-8,2-8 3,6-2-6,-3-3 0,2-1 1,-1-5 1,1 0-2,6-2 4,2-4-6,5-3 1,2-6-2,4-2-3,-3-1 0,1-3 0,2-6-3,0 0 0,-7-2-3,2 1 2,-1-7-4,-10-1 4,3 3-7,-1-3 6,-5-1-6,-1-5 4,-2 3 0,-7-11-2,0 11 0,0 7 0,0 3 4,0 0 0,-4 4-1,-1 1-2,-2 2-4,7 1-1,0 12-1,-7-17 4,7 17-4,-3-13 1,3 13-3,-5-12-1,5 12 0,-7-9-1,7 9-4,0 0 1,0 0-1,0 0 0,0 0 0,0 0 3,0 0-5,0 0 1,0 0 1,0 0 2,19 35 0,-12-27 0,1 0 8,2 2-8,6-2-1,3 0 4,-1-1-1,5-4 2,6 2 6,1-1-1,-4-9-8,10 0 1,-5-1 1,13-5 6,-12-1-8,-1-2-1,2-1-4,-6-2 21,-5-2-6,0-3 7,1-4-1,-5 2 12,5-2 4,-6 4 10,-2-2 0,-1-3 5,-2 1 7,0 7 13,0 3 19,-6-3-13,1 2 5,-3 5 1,-4 12 0,8-17-8,-8 17-12,10-11-9,-10 11-8,0 0-2,0 0-11,0 0 0,0 0 0,-6 60 1,6-12 3,-16 9 3,-3 27-1,-3 4 7,0 3-9,-4 0 0,4 5-4,-3-7-1,-1-4-3,14-1 6,-7 1-11,11-8 1,1-19-1,7-1-3,5-1-1,-2-5-5,8-8-3,4 5 5,2-9 2,-5-7-5,0-4 1,14-6-5,-11-5 7,-1-1-2,4-8 3,-7 1-1,6-6 2,3-3-8,1-8 5,-4-3-2,5-6 0,4-3 2,-8-7 2,-9 0-6,11-10 3,-11-8-5,-2 0 2,-5-3-2,-4-3 0,-2 1-5,1-3 2,-6 5 0,-4 4-5,-3 4 6,3-1-4,-3 12-8,-6 4-2,3 2-12,-3 1-7,0 2-11,0 1-10,3 10-18,0 0 1,2 1-14,-3 1-12,-1 4 5,-1 5-38,3-2-15,0 5-20,4 3-19,0 1-25,3 0-25,-2 4-27,11-4-9,3-9-23,0 26-182,0-26-509,18 23 226</inkml:trace>
        </inkml:traceGroup>
        <inkml:traceGroup>
          <inkml:annotationXML>
            <emma:emma xmlns:emma="http://www.w3.org/2003/04/emma" version="1.0">
              <emma:interpretation id="{D09B4105-1478-4909-BB73-6901D0962EB4}" emma:medium="tactile" emma:mode="ink">
                <msink:context xmlns:msink="http://schemas.microsoft.com/ink/2010/main" type="inkWord" rotatedBoundingBox="4783,8921 6437,8870 6471,10009 4818,10059"/>
              </emma:interpretation>
              <emma:one-of disjunction-type="recognition" id="oneOf33">
                <emma:interpretation id="interp165" emma:lang="en-IN" emma:confidence="0">
                  <emma:literal>60.</emma:literal>
                </emma:interpretation>
                <emma:interpretation id="interp166" emma:lang="en-IN" emma:confidence="0">
                  <emma:literal>600</emma:literal>
                </emma:interpretation>
                <emma:interpretation id="interp167" emma:lang="en-IN" emma:confidence="0">
                  <emma:literal>60,</emma:literal>
                </emma:interpretation>
                <emma:interpretation id="interp168" emma:lang="en-IN" emma:confidence="0">
                  <emma:literal>60</emma:literal>
                </emma:interpretation>
                <emma:interpretation id="interp169" emma:lang="en-IN" emma:confidence="0">
                  <emma:literal>60'</emma:literal>
                </emma:interpretation>
              </emma:one-of>
            </emma:emma>
          </inkml:annotationXML>
          <inkml:trace contextRef="#ctx0" brushRef="#br0" timeOffset="86431.0359">3730 8161 91,'6'-22'296,"-1"2"-13,-3 1-14,-2 4-12,-2 0-16,2-3-23,0 18-12,-11-17-30,7 11-12,4 6-22,-19-6-10,2 7-14,0 5-8,-12 6-9,0 3 4,-8 8-18,8-5-6,1 0-3,-9 11-5,4 4-1,1-1-2,4 0-2,8-4-3,-1 8 5,-1 3-13,3-2-2,4-8 0,1 10 2,6-7-13,-6 8-5,14-9 3,0-3-10,0 2 2,12-2-5,-2 0-6,4-1 21,1-3-22,4-2 7,2-2-5,3-7-6,3 0-5,-5-6 7,-3-3-4,3-1 9,7-2-15,-10-2 4,-19 1-4,34-4 2,-17-4-10,-1 0 13,-5-2 1,0-2-6,-3-1-6,-3-2-9,-1 0 8,-2-5 5,-2 2 2,0 3 5,-4 2-7,-6-3 3,-6 5-1,3-2-8,1 2 7,-5 1-7,0 3 6,-4 2-2,2 2 0,-6 3-8,3 1-8,-6 1-3,-2 2-18,7 1-3,1 3-11,0 1-15,3 0-12,0 4-10,4 0-19,1-1-13,4 1-17,2 1-24,2-1-29,6-13-29,6 26-15,5-16-28,0-2-195,8 2-490,1-4 217</inkml:trace>
          <inkml:trace contextRef="#ctx0" brushRef="#br0" timeOffset="86840.9359">4170 8505 191,'7'-15'271,"0"0"1,0-2-4,-6 5-8,1 0-14,1-1-15,-3 13-19,0-22-13,0 7-16,0 15-10,-5-18-14,5 18-12,0 0-23,-3-12-11,3 12-14,0 0-11,0 0-4,0 0-18,0 0 2,-27 22-8,18-7-3,-5 7-5,4 4-1,-3 2-9,-1-3 1,5 1-2,1 4-2,-1-4-11,4-2 5,3 4 0,2-8-1,2-1-3,-2-2-7,7-1 5,0-1-2,1-3-5,6 6 2,0-9 10,3-3-13,0-3 4,5-3-6,7-1-4,-7-2 1,-3-4 9,3 0 0,0-7 8,2-2 0,-8 0 19,-1 1-2,0-8 1,1-2-5,-4 2 10,1 0 5,-9 1 0,1-4-6,-5 6 7,-2-3-10,-3 3-2,-2 1-5,0 2 2,1-2-9,-5 7-5,-2-4-7,-1 6-6,-1 2-10,-1-2-2,1 5-35,-4 0-11,0 3-36,4 1-19,-4 2-25,4 4-17,-4-1-16,4 6-27,-1-5-31,1 3-34,8 4-34,-3-1-37,5-3-224,1 2-585,4-10 258</inkml:trace>
          <inkml:trace contextRef="#ctx0" brushRef="#br0" timeOffset="87276.7407">4734 7803 32,'0'-16'285,"-2"-1"-2,4 6-8,-2 11-19,-2-17-20,2 17-23,-2-11-23,2 11-18,0 0-22,0 0-15,-6-12-13,6 12-9,0 0-13,0 0-11,0 0 1,-23 28-13,20-16-7,-2-2-6,5-10-6,-7 20-2,2-11-8,5-9 1,0 19-5,0-19-6,0 17-4,0-17-1,0 12 2,0-12-3,12 9-3,-5-4 0,-7-5 4,13 5-10,-13-5-5,24-3 3,-24 3 0,22-5-2,-22 5 4,24-14-1,-13 9 8,-11 5 8,20-21-1,-11 7-9,-1 0 4,1 0-4,-4 0 3,-4-5 2,-1 19 0,6-24 2,-6 24 2,-2-22-4,2 22-7,-4-22 2,4 22-6,-3-18-3,3 18-7,-12-16-5,5 11 0,7 5-26,-19-9-12,19 9-15,-18-3-12,7 2-13,11 1-18,-20 1-17,20-1-17,-26 7-29,14-2-17,12-5-22,-15 8-9,15-8-14,-10 13-24,5-4-167,5-9-438,-11 13 194</inkml:trace>
        </inkml:traceGroup>
        <inkml:traceGroup>
          <inkml:annotationXML>
            <emma:emma xmlns:emma="http://www.w3.org/2003/04/emma" version="1.0">
              <emma:interpretation id="{E070DF1A-366A-41F7-9D2C-FAC7EFD86A63}" emma:medium="tactile" emma:mode="ink">
                <msink:context xmlns:msink="http://schemas.microsoft.com/ink/2010/main" type="inkWord" rotatedBoundingBox="7512,9165 8952,9122 8975,9886 7535,9930"/>
              </emma:interpretation>
              <emma:one-of disjunction-type="recognition" id="oneOf34">
                <emma:interpretation id="interp170" emma:lang="en-IN" emma:confidence="0">
                  <emma:literal>to</emma:literal>
                </emma:interpretation>
                <emma:interpretation id="interp171" emma:lang="en-IN" emma:confidence="0">
                  <emma:literal>To</emma:literal>
                </emma:interpretation>
                <emma:interpretation id="interp172" emma:lang="en-IN" emma:confidence="0">
                  <emma:literal>so</emma:literal>
                </emma:interpretation>
                <emma:interpretation id="interp173" emma:lang="en-IN" emma:confidence="0">
                  <emma:literal>So</emma:literal>
                </emma:interpretation>
                <emma:interpretation id="interp174" emma:lang="en-IN" emma:confidence="0">
                  <emma:literal>Do</emma:literal>
                </emma:interpretation>
              </emma:one-of>
            </emma:emma>
          </inkml:annotationXML>
          <inkml:trace contextRef="#ctx0" brushRef="#br0" timeOffset="88347.1276">5986 8249 134,'-16'-8'250,"6"1"-7,-2-1-11,12 8-22,-10-11-22,10 11-21,-5-9-14,5 9-16,0 0-13,20-13-17,-3 7-6,4 1-9,10 2-12,-1-3-6,3 2-8,16 1-9,-15 3-5,16-4-5,-2 6-2,3-4-6,2 1-2,0-4-4,3 2-2,-3 1-4,5 4-5,-3-2-1,0-2 0,-3 1-2,1 1-3,-1-4 0,-5 3 0,3-2-2,-7-3 4,-13 4 7,1-2 9,-10 0 6,-6 3 13,-1-3 11,-14 4 13,22-2 2,-22 2 0,15-1-7,-15 1-3,0 0-10,0 0-10,0 0-6,0 0-3,0 0-5,0 0-1,0 0-6,-34 44 1,12-27-9,1 3 2,-4 0-2,8 2 5,0 2-5,-2-3-7,7-1-4,3 2 5,-3 3-1,6-9-2,2 4-2,1 0 1,3-2 4,0-4-3,7 3 0,1-1 15,2-5-16,6 1-3,-1 0 0,7-8 4,4 3-5,-4-2 4,9-4-1,-2-2 7,2-6 3,-9 6 10,5-10 2,1 0-3,1-2 3,-6-7 0,0 0 3,-5-3 4,-2-3 0,-4-1-2,-4 1 1,-3-1 2,-1 3-2,-4 0-6,-4-3-3,-1 3 0,-2 4-6,-3 0-6,-5 7 2,-6-9-8,4 11-2,-7-4-19,4 4-21,-1 3-15,-1 2-15,2 3-18,-1 3-20,1 0-22,3 3-18,1 0-19,3 8-22,-3 1-28,3 0-26,7 1-29,1 4-248,5-2-554,2 4 245</inkml:trace>
          <inkml:trace contextRef="#ctx0" brushRef="#br0" timeOffset="87805.4371">6496 8058 2561,'-5'-15'22,"0"-4"-12,3 2 17,-3 0 26,-2 2 53,4 2 33,3 13 12,-7-18 4,5 7 0,2 11 5,-5-11-14,5 11-2,-5-12-17,5 12-4,0 0-10,-5-11-9,5 11-14,0 0 1,0 0-1,0 0 8,0 0-2,-12 32 4,5-13-3,4 9-5,-2 1 3,-4 2-3,2 9-13,6 1-6,-4 1-6,1-2-5,-1 1-8,5 3-6,0-10 0,0 5-9,-2-9-16,2 3-35,-3-5-33,-1 4-31,4-4-45,0-1-32,-5-6-30,4 4-43,-5 1-45,3-7-45,-2-5-41,3 1-305,1-5-717,1-10 317</inkml:trace>
        </inkml:traceGroup>
        <inkml:traceGroup>
          <inkml:annotationXML>
            <emma:emma xmlns:emma="http://www.w3.org/2003/04/emma" version="1.0">
              <emma:interpretation id="{F1C781EF-15EC-4977-B4E6-EF5933FEB7DA}" emma:medium="tactile" emma:mode="ink">
                <msink:context xmlns:msink="http://schemas.microsoft.com/ink/2010/main" type="inkWord" rotatedBoundingBox="9473,9323 11692,9256 11712,9916 9494,9983"/>
              </emma:interpretation>
              <emma:one-of disjunction-type="recognition" id="oneOf35">
                <emma:interpretation id="interp175" emma:lang="en-IN" emma:confidence="0">
                  <emma:literal>the</emma:literal>
                </emma:interpretation>
                <emma:interpretation id="interp176" emma:lang="en-IN" emma:confidence="0">
                  <emma:literal>The</emma:literal>
                </emma:interpretation>
                <emma:interpretation id="interp177" emma:lang="en-IN" emma:confidence="0">
                  <emma:literal>Tue</emma:literal>
                </emma:interpretation>
                <emma:interpretation id="interp178" emma:lang="en-IN" emma:confidence="0">
                  <emma:literal>one</emma:literal>
                </emma:interpretation>
                <emma:interpretation id="interp179" emma:lang="en-IN" emma:confidence="0">
                  <emma:literal>She</emma:literal>
                </emma:interpretation>
              </emma:one-of>
            </emma:emma>
          </inkml:annotationXML>
          <inkml:trace contextRef="#ctx0" brushRef="#br0" timeOffset="89220.8536">7921 8297 179,'-9'-7'294,"9"7"-10,-12-8-17,12 8-24,-8-12-29,8 12-20,0 0-22,0 0-15,0 0-16,30-1-14,-13 1-10,9 1-12,7 3-16,-1 0 2,14 0-19,2-1-6,0-2-6,0 2-6,3-3-12,0-3-9,-1 2-2,1-2-4,2-5-6,-2-1 1,-8 1-3,-7 1-2,8-5-2,-12 3 4,-1-3 7,0 1 9,0-2 18,-6 1 1,-6 2 24,1 0 8,-1 0 11,-3-2 7,-3 6 10,-1-2 0,-3 1 4,1-1-5,-10 8-3,14-8-7,-14 8-11,8-5-10,-8 5-13,14-6-8,-14 6-6,0 0-2,0 0-15,0 0-6,8 19-1,-6-4-7,-4 2 6,-3 10-7,2 1 0,-2 2-1,-2 0-3,4-1-2,-4 2-1,0-2 1,3 1-2,-2-2 1,-1-2-4,0 1-1,2-2 1,3-5-4,-3-4-1,3-1 0,2 0 0,2-3-10,-2-12 10,3 18-1,-3-18-8,4 15 9,-4-15 0,14 3 5,-1-1 0,-13-2-6,31-5 3,-7-3-5,3-1 1,0-7 0,1 1 0,1-4 0,-2-1 2,0-1-4,-4 5 4,-6 2 4,3-4 4,-8 3 10,4 4 7,-3 1 9,3 0 5,-10 3-3,-6 7-7,12-10 0,-6 2-5,-6 8-9,0 0-12,11-7 1,-11 7-1,0 0 3,0 0-2,4 23-1,-4-23 3,-4 27-16,4-14-17,0 4-13,-5 1-11,5 0-29,0-1-40,-1 3-45,1-2-30,0 2-35,0 0-48,-2-1-49,9-3-34,-6 1-295,-1-17-704,11 19 312</inkml:trace>
          <inkml:trace contextRef="#ctx0" brushRef="#br0" timeOffset="88634.9021">8332 8126 316,'5'-16'390,"-1"4"10,3 2-2,-6 0-12,-1 10-26,12-13-26,-8 6-35,-4 7-33,0 0-20,0 0-28,0 0-15,0 0-19,0 0-1,0 0-5,0 0-4,0 0-7,-11 39-10,6-15-8,0 1-17,0 2-7,-2-1-14,-1 1-12,-1 2-7,4 1-8,-2-4-14,0-1-30,2 0-47,0 3-41,-2-3-53,6-5-55,-5 1-53,3 1-42,-2-2-59,5 0-67,-2-5-340,2-1-777,0-2 343</inkml:trace>
          <inkml:trace contextRef="#ctx0" brushRef="#br0" timeOffset="89651.6051">9813 8550 123,'0'0'285,"-10"-5"-11,10 5-20,0 0-24,0 0-24,0 0-19,0 0-18,0 0-19,0 0-7,0 0-11,0 0-7,0 0-7,0 0-5,0 0-1,0 0-9,0 0-12,0 0-4,0 0-7,39-4-1,-29 3-11,-10 1-7,24-7-2,-5 4-8,-7-5-5,0 3-2,3-6-8,-1 0-2,-2-2-1,0-2-7,3-10 0,-1 10-1,-6-3-6,1-2-2,-2-6 0,-4 9-3,4-3-2,-4 0 0,-3 4 0,0 0 2,-3 0 1,0 3-3,3 13 2,-14-19 11,7 10-11,-1 2 1,8 7 2,-21-4 2,4 4-2,0 4 9,-2 5 1,-3-1 11,1 10 0,-6 2 7,5 4 5,3 0-4,0 0-3,4 0 12,5 1-2,1 3 7,-1 0-15,8 0-2,4 0-1,3 0-6,2-1-5,1-7-21,6 1-28,1-4-25,1-2-30,9 1-36,6-4-49,0-4-71,17-3-77,1-3-293,9-4-646,4-6 285</inkml:trace>
        </inkml:traceGroup>
        <inkml:traceGroup>
          <inkml:annotationXML>
            <emma:emma xmlns:emma="http://www.w3.org/2003/04/emma" version="1.0">
              <emma:interpretation id="{534F7397-E532-4599-8FED-411E5DA419C0}" emma:medium="tactile" emma:mode="ink">
                <msink:context xmlns:msink="http://schemas.microsoft.com/ink/2010/main" type="inkWord" rotatedBoundingBox="13114,8907 15937,8821 15985,10394 13162,10480"/>
              </emma:interpretation>
              <emma:one-of disjunction-type="recognition" id="oneOf36">
                <emma:interpretation id="interp180" emma:lang="en-IN" emma:confidence="0">
                  <emma:literal>"c!"</emma:literal>
                </emma:interpretation>
                <emma:interpretation id="interp181" emma:lang="en-IN" emma:confidence="0">
                  <emma:literal>lip.</emma:literal>
                </emma:interpretation>
                <emma:interpretation id="interp182" emma:lang="en-IN" emma:confidence="0">
                  <emma:literal>"!"</emma:literal>
                </emma:interpretation>
                <emma:interpretation id="interp183" emma:lang="en-IN" emma:confidence="0">
                  <emma:literal>"e!"</emma:literal>
                </emma:interpretation>
                <emma:interpretation id="interp184" emma:lang="en-IN" emma:confidence="0">
                  <emma:literal>ilP..</emma:literal>
                </emma:interpretation>
              </emma:one-of>
            </emma:emma>
          </inkml:annotationXML>
          <inkml:trace contextRef="#ctx0" brushRef="#br0" timeOffset="90485.4457">11538 7986 45,'-2'-20'273,"1"0"4,1 1-7,0 5-7,0-3-5,0 17-9,0-22-12,0 22-11,0-14-13,0 14-25,0 0-12,1-10-24,-1 10-12,0 0-16,0 0-10,0 0-28,0 0 2,0 0-10,0 0-5,10 32-4,-3-6-8,2 0-4,-1 7-4,4 9-13,2 3 2,1-1-4,2 0-6,-1 0-1,6-3-8,-7 1-22,6 0-22,-1 0-16,6-9-24,-9-2-24,4-6-36,2 2-43,1-4-36,14-2-50,1-2-40,-8-10-168,20-2-497,-3-5 220</inkml:trace>
          <inkml:trace contextRef="#ctx0" brushRef="#br0" timeOffset="90803.2733">12633 7832 225,'8'-42'270,"-4"14"-6,-1 5 6,-3 3-7,0 3-4,3-1 8,-1 5-30,-2 13-18,-2-21-16,2 21-19,-3-15-19,3 15-20,-2-13-11,2 13-10,0 0-16,0 0-12,0 0-18,0 0-4,0 0 7,-27 8-25,8 8-3,-10 14-3,-8 7-1,-1 0-8,-1 7-4,1 2-4,-8 19-6,14-16-3,-13 20-3,14-19-13,4 5-8,3-4-25,2-1-18,8 3-21,6-5-28,6-2-30,9-3-32,3-4-38,6-12-53,13 10-59,-5-18-167,6-5-510,6-3 226</inkml:trace>
          <inkml:trace contextRef="#ctx0" brushRef="#br0" timeOffset="91053.1298">13215 7770 339,'2'-16'368,"-2"0"11,0 16-2,-2-25 9,0 16-25,2 9-21,0-18-25,0 18-28,0-16-19,0 16-27,0 0-16,0 0-23,2-16-22,-2 16-18,0 0-13,0 0-8,0 0-2,0 0 11,0 0 1,-12 56 2,9-25-3,-2 10 1,-4 2-3,0 2-12,3-1-9,-1 4-13,0 4-7,-3-3-13,3 2-11,2-3-5,1-1-10,-1 1-2,4-5-6,-1 5-7,-2-10-7,4 5-11,0-14-35,0-2-40,0 0-42,4 1-46,-4 0-57,2-8-48,-2-2-51,-2 2-43,2-5-51,0-5-53,0-10-37,3 14-245,-3-14-771,0 0 342</inkml:trace>
          <inkml:trace contextRef="#ctx0" brushRef="#br0" timeOffset="91308.9837">13275 7858 112,'2'-18'314,"-1"1"-3,4 0-8,2 5-20,0-5-13,5 1-11,3 2-39,1 1-17,13-2-15,-2 0-16,0 4-12,8 2-10,11 3-9,-12 4-12,0 5-13,-2 4-9,-2 0-17,-5 7-9,2-3-3,-3 9-4,-7 0-11,-1-3-9,-6 2-3,-5-1 0,0 2-5,-6 3-9,-5-4 8,-9 6-11,-4 2-13,-10 1-32,-5-1-15,-3-2-20,-4-2-26,-4 0-28,4 2-33,7-12-33,3 3-32,1-3-37,4-2-33,-1 1-217,8-4-526,0-7 234</inkml:trace>
          <inkml:trace contextRef="#ctx0" brushRef="#br0" timeOffset="91657.0071">14341 8311 15,'0'0'269,"6"9"-9,-6-9-3,0 0-12,0 0-16,7 8-21,-7-8-16,0 0-19,0 0-2,0 0-28,0 0-12,0 0-11,0 0-8,0 0-16,0 0-10,0 0-6,0 0-8,-39-11-5,39 11-4,-12-12-8,9 4-2,3 8-3,-7-14 6,7 14-13,-4-14-4,4 14-9,4-15-4,-4 15-3,1-19-2,6 13 2,-7 6-10,11-10 4,-11 10-6,8-4-4,-8 4-6,0 0 6,22 4-5,-13 4-5,-9-8-24,12 17-17,-9 2-14,2-4-15,-6 5-26,1 7-39,-9-2-39,-5-1-46,-3 0-215,-1-3-474,-8 1 210</inkml:trace>
          <inkml:trace contextRef="#ctx0" brushRef="#br0" timeOffset="151522.1048">13222 9173 49,'0'0'99,"0"0"-21,0 0-2,0 0-6,0 0-11,0 0-9,0 0-2,0 0-3,0 0-2,0 0-8,0 0 0,0 0-1,0 0-6,0 0-1,0 0-1,0 0-5,0 0-2,0 0-8,0 0 7,7-8-5,-7 8 4,0 0-6,0 0 9,0 0-6,0 0-9,0 0-3,0 0 7,0 0-4,0 0-7,0 0 4,0 0 8,0 0-12,0 0 9,0 0-2,0 0-2,0 0-4,0 0 3,0 0 1,0 0-5,0 0 4,0 0-4,0 0 6,0 0-3,0 0 2,0 0 17,0 0-18,0 0 4,0 0 2,0 0 0,0 0 0,0 0-4,0 0-5,0 0 4,0 0 0,0 0-3,0 0 6,0 0-4,0 0 0,0 0 2,0 0-6,0 0 6,0 0-10,0 0 7,0 0 1,0 0-2,0 0 7,0 0-2,0 0 3,0 0 4,0 0-6,0 0 8,0 0-5,0 0 4,0 0 8,0 0 1,0 0-2,0 0 4,0 0-4,0 0 1,0 0-1,0 0 1,0 0-4,0 0 2,0 0-3,0 0 3,0 0-1,0 0 1,0 0-7,0 0-2,0 0 4,0 0-3,0 0 2,0 0-3,0 0 4,0 0-6,0 0 0,0 0-2,0 0 1,0 0 0,0 0 1,0 0-5,0 0 0,0 0 4,0 0-1,0 0 0,0 0-3,0 0-1,0 0-4,0 0-3,0 0-18,0 0-16,0 0-22,0 0-34,0 0-132,0 0-245,0 0 108</inkml:trace>
        </inkml:traceGroup>
      </inkml:traceGroup>
    </inkml:traceGroup>
    <inkml:traceGroup>
      <inkml:annotationXML>
        <emma:emma xmlns:emma="http://www.w3.org/2003/04/emma" version="1.0">
          <emma:interpretation id="{740B6448-6DA2-45F8-B56C-F9AA986C3C63}" emma:medium="tactile" emma:mode="ink">
            <msink:context xmlns:msink="http://schemas.microsoft.com/ink/2010/main" type="paragraph" rotatedBoundingBox="2441,11462 19268,11313 19282,12890 2455,13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2FAE02-37DC-499F-8735-DDD3B73EB9B1}" emma:medium="tactile" emma:mode="ink">
              <msink:context xmlns:msink="http://schemas.microsoft.com/ink/2010/main" type="line" rotatedBoundingBox="2441,11462 19268,11313 19282,12890 2455,13039"/>
            </emma:interpretation>
          </emma:emma>
        </inkml:annotationXML>
        <inkml:traceGroup>
          <inkml:annotationXML>
            <emma:emma xmlns:emma="http://www.w3.org/2003/04/emma" version="1.0">
              <emma:interpretation id="{736E1EAA-1935-4C75-904A-C53711118865}" emma:medium="tactile" emma:mode="ink">
                <msink:context xmlns:msink="http://schemas.microsoft.com/ink/2010/main" type="inkWord" rotatedBoundingBox="2442,11663 6443,11627 6451,12569 2451,12605">
                  <msink:destinationLink direction="with" ref="{FAE26470-E483-4443-AD4B-1F0BB43139E3}"/>
                </msink:context>
              </emma:interpretation>
              <emma:one-of disjunction-type="recognition" id="oneOf37">
                <emma:interpretation id="interp185" emma:lang="en-IN" emma:confidence="0">
                  <emma:literal>Given</emma:literal>
                </emma:interpretation>
                <emma:interpretation id="interp186" emma:lang="en-IN" emma:confidence="0">
                  <emma:literal>Givens</emma:literal>
                </emma:interpretation>
                <emma:interpretation id="interp187" emma:lang="en-IN" emma:confidence="0">
                  <emma:literal>Girven</emma:literal>
                </emma:interpretation>
                <emma:interpretation id="interp188" emma:lang="en-IN" emma:confidence="0">
                  <emma:literal>alien</emma:literal>
                </emma:interpretation>
                <emma:interpretation id="interp189" emma:lang="en-IN" emma:confidence="0">
                  <emma:literal>Giver</emma:literal>
                </emma:interpretation>
              </emma:one-of>
            </emma:emma>
          </inkml:annotationXML>
          <inkml:trace contextRef="#ctx0" brushRef="#br0" timeOffset="94953.1065">1424 10514 87,'-7'-22'193,"7"22"-8,-3-16-9,-1 4-12,4 12-15,-8-13-14,1 5-13,7 8-11,-14-12-12,6 5-6,8 7-8,-19-4-6,9-1-9,10 5-5,-23-6-9,11 5-5,12 1-4,-25 3-4,6 1-4,-3 5-2,-7 4-5,5 7 2,-5 2-4,-9 6 11,-1 4-8,5 4 6,0 2-5,1 5 2,4 5-5,7-4 1,-2 4-3,5 0 2,6-1-3,4-3 2,2 3-4,11-2 0,-1 3-1,9-11-2,3 5 1,4-14-3,3 5-2,1-5 1,2-6-2,1-4-2,18 3-5,-18-4 2,5-8 1,-2 5 0,5-7-3,-2-7 2,2 0-4,-5-4-1,6-5 0,-3 0 1,-1-5-6,-2 0 1,0 0 1,-5-6 14,-2-2-1,-3 0-2,-6-1 0,3-2-4,-9-3-2,3-1-3,-5 1-1,2 8-1,-7-7 1,0 7 0,0 4-1,0-3 5,-7 3-3,7 4 1,0 12-1,-5-21 0,3 13 1,2 8-7,-8-14 2,8 14-1,0 0-5,0-14 1,0 14 2,0 0-3,0 0-2,-4-12-1,4 12 1,0 0 6,0 0-8,0 0 1,0 0 2,0 0 3,0 0-1,0 0 4,0 0 3,38 15 5,-28-12 2,-10-3 4,22 0 4,-3-3-3,0 1-2,0-3-2,3 2 1,0-1 1,-3-4 4,3 3 5,-3-3-1,-2 1 11,-2 2-1,4-1 11,-4 0 3,-4 0 4,-3 0 8,2-1 8,-10 7 17,16-5-3,-16 5 7,10-10-1,-10 10 4,0 0-20,9-8-3,-9 8 3,0 0-17,0 0-9,10-6 0,-10 6-11,0 0 3,0 0-5,0 0-5,7 29-8,-7-13 3,1 4-8,-1 3 4,-3 6 4,1-5 3,-1 8-7,-1-2-3,4 3 2,-3-4-4,6 2-34,-9-7-39,6 8-40,0-12-50,0 8-57,0-8-72,6-4-62,1-1-243,-2-2-633,-5-13 281</inkml:trace>
          <inkml:trace contextRef="#ctx0" brushRef="#br0" timeOffset="95271.9769">2315 10909 301,'0'-13'400,"0"13"19,0-25-10,-3 17-18,3 8-28,3-13-32,-3 13-26,0 0-25,0 0-27,0-17-10,0 17-8,0 0 2,0 0 2,0 0 3,0 0-10,0 0-5,7 50-10,-7-35-23,0 4-8,-3-4-10,6 5-11,-3 7-16,0-9-11,-3 8-8,-4-1-19,4 2-5,3-7-15,-7 0-7,5 1-11,-5-5-29,7 6-45,-7-4-54,1 9-66,-3-12-76,6 1-71,-1-7-74,1 3-81,3-12-79,-5 16-342,5-16-914,0 0 405</inkml:trace>
          <inkml:trace contextRef="#ctx0" brushRef="#br0" timeOffset="95549.7656">2375 10620 3311,'-8'-27'0,"-3"10"33,-1-3 9,2 3 26,2 0 14,-3 2 5,5 2-13,-3-1-6,2 10-17,4-8-18,3 12-36,-5-12-45,5 12-55,0 0-50,0 0-55,0 0-51,0 0-254,27 4-555,-8 0 245</inkml:trace>
          <inkml:trace contextRef="#ctx0" brushRef="#br0" timeOffset="95786.6854">2674 10724 141,'0'0'310,"0"0"-11,0 0-16,0 0 10,5 15-10,-5-15 2,7 20-9,-4-11-15,3 10-3,4-4-33,-2 3-6,-4-2-17,6 4-14,-1 0-29,1 0-1,0 3-15,-1-3-13,8 1-23,1-1 2,0-5-9,4 0-10,0-6-10,2 3-7,3-3-5,-1-4-5,6-2-18,-1 0 2,-2-6-11,0-2-10,2 2-19,-2-6-4,-7 3-3,4-4-5,-6-2-7,-3 1 1,0-1-3,-3-1-2,1-10-7,-8 6 2,2-1 1,-4-2-11,-2-6 5,-1-1-1,-4 9 4,1-2 3,-6 2-7,-2 1 0,6 2 6,-9 2 9,2 3 1,-2-1 6,1 3-8,-4 1 0,6 4-11,-4-1 5,13 4-5,-28 5-13,11 1-11,7 3-11,-5 3-17,-1-2-14,10 3-9,-6 2-7,5 3-15,5 4-15,-3-4-30,5 2-26,0-5-38,5 1-32,0 2-222,-1-3-523,1 0 231</inkml:trace>
          <inkml:trace contextRef="#ctx0" brushRef="#br0" timeOffset="96554.8512">3666 10919 2831,'0'0'-21,"0"0"17,-3-20-2,3 20 4,0 0 1,10-20 16,-10 20 0,9-15-1,-1 6-7,1 1 1,3 1-2,0-5 1,3 2-1,-1-1 3,-2 0-3,-5-2-2,6 2-4,-4-2 2,3 1-4,-7-4 0,-3 1 2,4 3 0,-6 0-4,0 12 4,2-20-2,-4 9 2,2 11-2,-6-17 1,6 17-4,-7-11 4,7 11 1,-16-5 2,16 5 0,-22 5 4,8 3 0,-3 2 4,4 3 0,2 6 5,0-2 5,-1 8 2,-2 1 3,2 6-2,3-7 3,-1 3 10,7 0-6,-1 0 4,-1-1-5,3-7 0,8-4-3,-3 4-2,2-1 0,4-5 1,-2 1-2,3-2 1,5-4-6,1-3 9,4-2-12,0-3 2,3-2-10,9-6-8,-3 1-12,2-5 15,-4-3-13,16-6-5,-19 3-1,5-3-1,0 0 3,8-3 2,-14 1 0,1-2 3,-4 3 1,1-4 7,-3-1 5,-2 2 9,-1-1 16,-3 1 11,2 1 4,-2 6 21,-4 2 13,1-1 18,-6 5 20,4 2-2,-2 2 3,-5 7 5,9-15-6,-9 15-9,0 0-13,3-10-10,-3 10-12,0 0-5,0 0 0,0 0-5,0 0 3,-3 40-1,-1-20-6,-6 3 1,3-3-8,-3 9-10,5-1 11,-4-1-3,2-1-5,2-1-6,2-5-4,-1-2-2,1-1-1,3-1-2,0-1-7,-2-2 5,2-13-2,7 15-7,0-6-3,0-2-6,-7-7-7,17 3-5,-17-3-7,27-3 0,-10-6-1,0 1-5,4-2 13,1-7-13,9 2 3,-9-5 3,2-1 2,0 3-6,2-7 2,1 4 5,5-9-1,-10 12-13,6-7 20,-4 5 1,0 2-5,-2-1 2,-7 5 0,9-1 1,-10 2 2,-6 7-7,4-2 0,-7 0-9,-5 8 6,12-6-9,-12 6 11,0 0 4,0 0 4,9 24-6,-9-6 6,-2 1-4,-3 5-5,3 3 4,-3-2-4,4 1-18,1 2-20,1-8-34,6-2-44,2 2-51,3-1-66,5-3-97,5-3-355,9-1-752,6-5 333</inkml:trace>
        </inkml:traceGroup>
        <inkml:traceGroup>
          <inkml:annotationXML>
            <emma:emma xmlns:emma="http://www.w3.org/2003/04/emma" version="1.0">
              <emma:interpretation id="{BB229BD4-9D18-4C3F-AC57-AFB5D9925CC6}" emma:medium="tactile" emma:mode="ink">
                <msink:context xmlns:msink="http://schemas.microsoft.com/ink/2010/main" type="inkWord" rotatedBoundingBox="6470,11427 14316,11357 14330,12934 6484,13004">
                  <msink:destinationLink direction="with" ref="{FAE26470-E483-4443-AD4B-1F0BB43139E3}"/>
                </msink:context>
              </emma:interpretation>
              <emma:one-of disjunction-type="recognition" id="oneOf38">
                <emma:interpretation id="interp190" emma:lang="en-IN" emma:confidence="0">
                  <emma:literal>Data-side</emma:literal>
                </emma:interpretation>
                <emma:interpretation id="interp191" emma:lang="en-IN" emma:confidence="0">
                  <emma:literal>Datary-side</emma:literal>
                </emma:interpretation>
                <emma:interpretation id="interp192" emma:lang="en-IN" emma:confidence="0">
                  <emma:literal>Datil-side</emma:literal>
                </emma:interpretation>
                <emma:interpretation id="interp193" emma:lang="en-IN" emma:confidence="0">
                  <emma:literal>Data's-side</emma:literal>
                </emma:interpretation>
                <emma:interpretation id="interp194" emma:lang="en-IN" emma:confidence="0">
                  <emma:literal>Date-side</emma:literal>
                </emma:interpretation>
              </emma:one-of>
            </emma:emma>
          </inkml:annotationXML>
          <inkml:trace contextRef="#ctx0" brushRef="#br0" timeOffset="100199.1802">5127 11750 77,'0'0'127,"-24"0"-4,12-4 0,12 4-9,-24-1 3,8 1 1,-1 0 2,17 0-3,-24 0-2,24 0-2,-22 0-1,9 0-4,13 0-7,-21 1-13,21-1-4,-19 0-10,19 0-6,-13 0-8,13 0-1,0 0-9,-14 4-5,14-4-6,0 0-4,-12 3-2,12-3-6,0 0 2,0 0-5,0 0-2,0 0-3,0 0-2,0 0-2,0 0 2,0 0 0,0 0 0,0 0 2,0 0 7,0 0 5,0 0-1,0 0-4,0 0 8,0 0 6,0 0-2,0 0-4,53-3 0,-41-1 2,2 1-1,3 0 1,5 1-6,0-5 2,12 1-4,-1 3-2,3-2-1,11-2-2,5-1-4,1-3 1,3 7 0,4-6-6,1 3 7,6 5-8,-4-4 0,22-2-8,-21 3 8,0 3-8,25-3 4,-22 2-5,22-2 4,-26 3-5,22-3 1,-22 9 1,26-8 1,-3 1-4,-3-2 1,4 5-1,-1-7 4,-2 6-3,1-4 1,-18 3-4,18-3 4,-20 4-1,-4-2-4,1 0 1,-6-3 2,2-4 0,-3 5-3,-2 0-1,-7 0 5,-2-5-3,-13 6 10,0 0-10,-2 0 0,-7-4-1,0 3 5,0 2-3,-10 1 3,0-1-3,-1-2 2,-11 5 5,15-6-4,-3 4 0,-12 2-2,0 0-1,15-3-4,-15 3-33,0 0-22,0 0-36,0 0-37,0 0-28,0 0-41,0 0-39,0 0-151,0 0-423,-42-15 187</inkml:trace>
          <inkml:trace contextRef="#ctx0" brushRef="#br0" timeOffset="97867.2674">5174 10540 106,'0'-20'300,"-1"0"4,-1 5-1,2 1-13,0 14-11,2-22-17,-2 22-6,0-18-14,0 8 3,0 10-12,0 0-6,1-17-10,-1 17-15,0 0-19,4-11-12,-4 11-21,0 0-23,0 0-2,0 0-3,0 0 5,0 0 1,-5 43-5,-2-15-11,0 4-1,2 0-6,-5 12-1,-1 4 0,3 0 0,-1-5-10,-3 0-5,4 6-5,-1-9-13,-4 0-5,6-7-10,3-2-2,-6 10-8,7-10-2,-4-3-23,2 1-30,3-2-40,0-1-37,1-8-39,2 1-30,-2-2-25,2 0-23,3-6-19,3 0-21,-1-5-24,-6-6-11,16 7-26,-16-7-15,20-5-8,-20 5-210,19-22-582,-9 1 258</inkml:trace>
          <inkml:trace contextRef="#ctx0" brushRef="#br0" timeOffset="98202.0772">5180 10655 94,'0'-20'150,"5"-2"17,-4 4 18,3 1 3,3 4 0,-2 4-6,3 0-10,-1 1-6,2 1-6,3 2-5,-12 5 3,20-5 1,-6 5-7,-14 0-4,34 6-1,-15 1 9,-2 6-23,10-1-7,-5 6-4,2-3 8,0 5-25,-3 0 2,3 3-10,-4-1-11,-1 6-6,0-3 4,-4 3-14,0 1 5,-6-4-5,-1 3-6,-2-1 0,-6-3-15,-6 3-3,1-2 10,-5-1-14,-10 3-6,-3-5-5,-11 8-22,-2-2-33,-3-4-26,-4-4-25,2 7-23,-3-6-33,5 3-37,-4-7-30,17-3-40,6-6-31,4-4-30,5 1-178,11-5-516,0 0 228</inkml:trace>
          <inkml:trace contextRef="#ctx0" brushRef="#br0" timeOffset="98614.8431">6366 10767 126,'0'0'277,"7"-16"-10,-7 16-19,0-12-9,0 12-30,0 0-20,0 0-20,-1-20-17,1 20-18,0 0-13,0 0-14,-14-8-8,14 8-12,-19 3-8,19-3-10,-31 12-3,14-4-10,2 0-5,0 4-6,-1 1-1,1-3-6,-2 3-5,1 0-3,1 2-3,1-5-1,-1 6-2,0-1-1,1 1-5,4-2 1,-1 0 0,0-1-5,4-6-3,0 2-1,3 3 3,4-12-4,-5 15-1,5-15-3,0 0 2,12 16-5,-3-12-2,4-3-3,-13-1-1,26 2 2,-9-5-3,2-4-1,-2 2 5,4-2-2,-4-2 4,0-3-8,7-8 6,-2 0-1,-2-3 8,3 6 6,-5-2 1,3-1 1,-4-1 3,-5 9 2,1-3 8,-2 3 2,-3 3 1,-3 2-4,-5 7 1,14-10-5,-14 10 4,0 0 5,15 1 6,-15-1 1,6 24 2,-3-6 1,-3 8-1,0 2 1,0 2 2,-3 1-7,1 0 1,0-2 2,2 1-7,-5 3-6,5-6-4,0 1-2,5-10-2,-3 3-14,3-6-18,2 5-19,-2-5-24,2-2-38,5-2-50,3-2-54,4-6-49,1 1-52,3-4-177,6-8-516,-2-3 228</inkml:trace>
          <inkml:trace contextRef="#ctx0" brushRef="#br0" timeOffset="99406.9928">6920 10777 146,'-24'-14'162,"7"5"22,-4-1 6,6 0 6,0 3 1,-1 4-1,4-2-4,12 5-12,-12-8-13,12 8-12,-13-5-7,13 5-12,0 0-7,0 0-6,0 0-4,0 0-9,47 5-8,-17-4-12,5 3-6,10-4-9,1 0-8,3 8-6,1-8-10,-4 0-3,-2-4-1,-9 9-7,2-4-7,-1-2 6,-2 1-12,2 0-1,0 0-3,-5-1-2,1-4-5,-10 2 2,1 6-2,-8-6 4,2 3-3,-17 0 7,21 3 12,-21-3 14,17-3-4,-17 3 3,0 0-4,12 3-7,-12-3-2,0 0-8,0 0-11,0 0 4,0 0 3,-38 20-5,23-11-1,-1 5-1,-3-1 9,7 0-13,-8 1-5,5 0-1,-8 5 1,10-4-9,1-2 8,-2 0 4,0 2-5,6-2 10,1-5 2,4-1-8,3-7-15,-5 15 19,5-15-6,0 0 4,0 0-1,0 0-1,10 18 2,-10-18-4,22-6-3,-22 6 6,29-14-5,-14 1 8,1 3-9,6-4 3,0-5-10,-6 6 15,4-7-8,-1 0 7,1 2 6,-6 3 20,-4 0-7,4 2 2,-6 2-4,3 2 22,-1 6-1,-5-5 4,-5 8-26,12-7 15,-12 7-9,9-10-3,-9 10 0,0 0-7,0 0-4,8 21-1,-8-5 1,0 1-8,2 3 7,-2 0-10,-4 7-22,-1-7-22,10 6-15,-6 2-18,1-10-49,-4 7-40,4-3-43,0-2-45,5-4-60,-1 1-62,-6-2-205,2-15-620,-3 23 274</inkml:trace>
          <inkml:trace contextRef="#ctx0" brushRef="#br0" timeOffset="98898.5739">7087 10608 230,'2'-15'327,"1"7"0,-3 8-17,4-13-3,-4 13-37,0 0-25,3-15-6,-3 15 13,0 0 6,0 0 7,0 0-5,-22 46-3,13-29-3,-4 7-5,-3 0-12,1 4 16,0 0-14,1-2-14,4 3-23,-4-1-14,2 1-18,2-1-10,1 3-14,-3-3-15,9 0-8,-6-4-11,3 3-10,2 2-13,2-9-4,2 0-11,0-3-8,2-2-6,2 0-14,-1 3-33,4-7-32,1 1-28,4 0-32,-3-4-38,6-4-29,1 4-37,6-7-35,-2 1-28,-3-4-20,0-3-20,-1 0-19,-1-5-17,-6 2-14,4-5-13,3-2 2,-9-5-238,1 5-632,-6-3 279</inkml:trace>
          <inkml:trace contextRef="#ctx0" brushRef="#br0" timeOffset="100678.9092">8139 10787 104,'-3'-15'335,"3"15"-9,0 0-16,0-18-23,0 18-31,7-14-19,-7 14-26,8-9-11,-3 2-28,-5 7-18,9-12-18,-9 12-12,10-6-13,-10 6-18,10-6-36,-10 6-34,0 0-41,0 0-30,0 0-32,0 0-34,17 12-20,-17-12-12,0 23 3,0-7-18,-1 5 3,-6 5 0,0-1 9,-5 5 14,4-2 19,-3 2 9,-1-1 12,4-1 16,-1-2 14,-1-1 20,-2-1 15,5-6 18,0 2 17,-1-6 14,1 2 7,4 0 18,-2-5 25,-2-2 1,7-9 6,-4 17 15,3-7 11,1-10 1,-6 12 12,6-12 6,0 0 3,-6 13 13,6-13-6,0 0 8,0 0 1,0 0-2,0 0-3,0 10 3,0-10-6,0 0 6,0 0-21,0 0-15,0 0-6,0 0-13,0 0-18,0 0-20,0 0-40,0 0-35,0 0-39,0 0-46,0 0-51,0 0-50,0 0-54,32-22-228,-25 17-538,-7 5 238</inkml:trace>
          <inkml:trace contextRef="#ctx0" brushRef="#br0" timeOffset="101054.9014">8416 10994 112,'0'0'344,"0"0"-10,0 0-12,-14-4-6,14 4-18,0 0-30,0 0-19,0 0-26,0 0-23,0 0-14,0 0-21,0 0-12,0 0-19,0 0 4,0 0-10,0 0 0,0 0-10,0 0-6,50 0-11,-28-2-12,0 4 5,11-2-18,-11 0-9,9-2 10,-1 1-34,8-4 15,-7 2-11,-1-4-4,1 6-4,0-3-5,-7 1-2,-2-1-2,7-1-3,-7 5 0,9-4-2,-9-1-5,0 3-1,-5-2-3,-3-1 1,0 5 5,-14 0-5,27-4-6,-15-1-1,-2 2 2,-10 3-2,14-6-11,-7 0-14,-7 6-20,10-12-23,-10 12-18,9-7-20,-9 7-15,10-8-19,-10 8-16,0 0-16,0 0-16,2-13-21,-2 13-16,0 0-32,0 0-13,0 0-20,0 0-184,0 0-503,-24-3 223</inkml:trace>
          <inkml:trace contextRef="#ctx0" brushRef="#br0" timeOffset="108306.3503">10448 10751 2522,'0'-16'2,"-3"5"-9,-1-7-5,4 18 10,-5-22 2,0 10 8,2 3 6,3 9 7,-2-20 0,-5 13-2,7 7-2,-12-15-1,4 10-2,8 5-4,-19-8 1,7 7-2,12 1-3,-38 0 2,9 1-2,-1 7 0,-3 5-1,1-3-2,-2 0 1,-11 5 0,14 0-1,-9 9 15,9-8 0,2 0-3,0 0 2,1 1 0,1-2-9,5 1 2,3-4-3,2 0-1,5-2-2,0 0 0,5 0 2,6 0-2,-6-2-1,7-8 0,8 25 1,2-15-2,6 3 0,8 0 1,5 1-1,-4-1 0,8-4 1,-2 2-3,4-3 3,-2-1-2,1 2 0,-3 4 1,-2-4 2,-2 2 3,1-2 6,-3 2 3,4-2 3,-5 2 2,-5 1 1,-4-9 5,1 7-3,-1-2-1,-6-1-3,-3-4 3,3 7 2,-9-10 5,14 8 4,-14-8 11,1 10-1,-1-10 2,0 0-4,-17 17-6,2-9-3,-4 0-1,-3-2-4,-4-1-1,4-2-2,-9 3-5,2 2-4,0-5 4,9 0-10,-9-2-18,8 3-19,-1-3-35,5-1-38,-4 2-48,4-2-62,17 0-60,-24-7-194,18 3-501,6 4 221</inkml:trace>
          <inkml:trace contextRef="#ctx0" brushRef="#br0" timeOffset="108681.1361">10950 10954 3309,'12'-10'17,"-1"0"44,-8 2-5,6-1 27,-9 9 29,8-14 27,-8 14 11,7-12 0,-7 12-13,8-4-4,-8 4-4,0 0-10,0 0 0,0 0 20,0 0 14,0 0 2,0 0-6,-5 36 0,0-25-11,4 7-8,-6 1-7,0-2-12,2 2-10,1-3-12,-2 4-8,4-2-9,-2 2-6,3 0-3,-3-3-9,-3 2-26,4-2-28,0-4-39,-1 3-46,1-4-48,1 1-53,2-13-52,-5 19-46,3-11-39,2-8-39,0 0-50,0 0-331,0 0-804,0 0 356</inkml:trace>
          <inkml:trace contextRef="#ctx0" brushRef="#br0" timeOffset="108737.1063">10909 10472 6,'4'-29'290,"-1"1"6,1-1 9,-3 8-9,3 1-5,1 2-21,0-1-24,-2 3-22,-1 4-22,3 0-21,-5 12-22,9-14-35,-4 6-38,-5 8-38,14-2-34,-14 2-40,17 8-53,-2 8-56,6 1-64,-3 10-235,-1-1-469,2 1 208</inkml:trace>
          <inkml:trace contextRef="#ctx0" brushRef="#br0" timeOffset="109244.125">11859 10725 134,'0'0'282,"5"-18"-15,-5 18-20,-2-11-22,2 11-20,-12-13-25,12 13-16,-17-7-19,2 3-12,-5 8-17,1-2-7,-9 7-13,5 7-8,-8 1-10,-7 7 1,2 7-7,-1-1-1,4 5-3,3 0-4,-1-1 0,5 1 2,6-8-1,3-1-9,1-1 4,3 0 0,1 1-5,5-8-2,2 3-5,1-2-3,4 1-3,5-7-4,4 3 1,-2-5-4,8-3-3,2 0 5,12-7-12,2-2-2,1-3-9,3 0-7,9-13 2,-3 1 0,2 1-6,-6-12 0,-3-2 8,-5-5 11,2-2-19,-3-9 5,-3-3 7,6-3 2,-7-3 10,7-19 6,-11 16 7,4-20 7,-9 20 14,-1-19 11,1 26 3,-1 2 15,-2 2 6,-2 3 10,-5 3-10,7 11 13,-5 2 8,-3 4 3,-1 3 0,0 6-1,-1 7-4,3-5-9,-5 12-13,5-16-13,-5 16-11,0 0-10,0 0-8,0 0-9,0 0-1,0 0 0,-12 57-5,6-26-2,-3 13-6,-1-3 1,-4 6-4,0-6-3,6 6-2,-1 0-4,3 5 1,-3-3-25,-5-2-36,6 1-16,-1 0-32,1-5-44,4 1-62,1-2-51,-2-11-66,8 1-81,-6-1-362,3-1-819,5-11 363</inkml:trace>
          <inkml:trace contextRef="#ctx0" brushRef="#br0" timeOffset="109718.7952">12520 11008 105,'0'0'201,"0"0"-2,0 0-20,20-16-16,-11 12-11,5-1-11,-4 1-9,2-3 4,-2 2-5,4-7-7,-1 3 0,-2 2 1,1-6 14,-2-1-8,-3 0-12,3-1-5,-3 0-13,-2-6-7,-2 2-5,-3-1-10,-1-5-5,-3 5-8,-1 1 0,-3 2-7,-1 2-7,-3 0-2,4 5-5,-1 2-6,-6 0-6,-2 6 3,1 2-6,-3 3 2,1 4 17,-8 10-1,5 1 13,-4 3-7,-1 14 10,9-7 5,-3 7 3,4-5-4,4-1 12,7 2-12,-5 0-1,7-2-9,3 3 0,1-4-4,1 2-7,5-2 1,5 0-7,-2-5-1,4-1-36,3-1-25,5-2-49,5-3-47,1-1-61,6-3-69,19-6-75,-7 4-255,3-12-623,3 1 276</inkml:trace>
        </inkml:traceGroup>
        <inkml:traceGroup>
          <inkml:annotationXML>
            <emma:emma xmlns:emma="http://www.w3.org/2003/04/emma" version="1.0">
              <emma:interpretation id="{BC9510FC-635A-4EF3-A7CD-30CC9732771B}" emma:medium="tactile" emma:mode="ink">
                <msink:context xmlns:msink="http://schemas.microsoft.com/ink/2010/main" type="inkWord" rotatedBoundingBox="14887,11798 19272,11759 19278,12346 14892,12385"/>
              </emma:interpretation>
              <emma:one-of disjunction-type="recognition" id="oneOf39">
                <emma:interpretation id="interp195" emma:lang="en-IN" emma:confidence="0">
                  <emma:literal>130 mm</emma:literal>
                </emma:interpretation>
                <emma:interpretation id="interp196" emma:lang="en-IN" emma:confidence="0">
                  <emma:literal>130 min</emma:literal>
                </emma:interpretation>
                <emma:interpretation id="interp197" emma:lang="en-IN" emma:confidence="0">
                  <emma:literal>1300 mm</emma:literal>
                </emma:interpretation>
                <emma:interpretation id="interp198" emma:lang="en-IN" emma:confidence="0">
                  <emma:literal>130 m</emma:literal>
                </emma:interpretation>
                <emma:interpretation id="interp199" emma:lang="en-IN" emma:confidence="0">
                  <emma:literal>=30mm</emma:literal>
                </emma:interpretation>
              </emma:one-of>
            </emma:emma>
          </inkml:annotationXML>
          <inkml:trace contextRef="#ctx0" brushRef="#br0" timeOffset="110081.5877">13302 10828 252,'4'-10'350,"-1"-9"-1,2 10-2,-1-6-16,-4 15-11,13-28-55,-1 13-21,-2 2-23,4 1-22,-4 2-26,11-1-19,-4 3-16,10 2-24,1-3-36,4 2-49,-1 3-48,-4 4-46,4 0-45,0 4-45,1 3-48,-1-6-37,-11 6-222,-1-1-501,-9 0 221</inkml:trace>
          <inkml:trace contextRef="#ctx0" brushRef="#br0" timeOffset="110085.5871">13401 11075 10,'-5'4'251,"-5"1"6,10-5 1,-12 7-11,12-7-9,-9 7-15,9-7-22,0 0-18,0 0-17,0 0-19,35 1-22,-13-1-45,7-9-49,2 7-58,4-7-63,8-3-44,3 0-56,-10 4-140,10-3-357,-1-3 158</inkml:trace>
          <inkml:trace contextRef="#ctx0" brushRef="#br0" timeOffset="110509.3134">14158 10732 257,'7'-13'270,"-1"-3"-8,-2-1-7,4 3-16,3 3-11,-1-1-7,0-1-11,2 5-7,-3 0-11,-1 3-12,-8 5-14,19-8-16,-10 7-21,-9 1-8,17-2-11,-17 2-2,20 7-14,-11-3-12,1 2-1,-2 1-13,3 6-7,-6-2-3,0 5 1,-3-6-6,3 4-5,-5 0-11,0-14 10,-5 26-16,1-16-6,-3 7-9,-5-4-6,2 2-11,-5-4-12,-1 2-3,-7 1-12,-1 1 1,-4-4-9,6-3 3,3 1 1,-3-6 1,3 2 6,4 0 1,3-2 8,0 0 2,12-3-1,-17 5 1,17-5 2,-12 3-2,12-3 2,0 0 3,0 0-2,0 0 1,0 0 5,46-8-7,-24 8 2,-1 0-2,1 2 8,0 0-2,0 2 9,1 0 2,-5 6 4,3-3 7,-4 1 2,0 3 5,-2 0 13,-1 2 1,-2-4 7,-3 5-7,1-4-6,-7 1 20,-1 3-1,-2-3 7,0-11-12,-5 20 4,-2-12-7,0 3-2,-5-2 1,-1 3-9,-3-2 3,-1-5 2,-2 1 0,1 0-10,-5-2-11,1-4 0,0 5-8,0-2-14,-7-6-11,5 3-15,2-1-26,-1-4-21,6 3-30,0-5-44,-2-1-56,11 2-68,1-1-56,7 7-200,-5-17-578,5 17 255</inkml:trace>
          <inkml:trace contextRef="#ctx0" brushRef="#br0" timeOffset="110928.5367">15054 10615 90,'-6'-15'324,"6"15"-15,-7-13-10,7 13-31,0 0-24,0 0-24,-9-6-18,9 6-4,0 0-16,-24 23-11,12-7-1,-5 5 10,2 2-9,-2 4-5,3 1-6,1 0-16,1 0 1,0 0-6,1 0-11,-2-3-10,4 2-10,4-6-4,2-1-3,-1 0-4,3-4-8,2 3-7,3-3-4,-3-3-12,6 1-1,0-5-3,-2 0-7,7-2 2,-2-1-14,4-3 1,1 0-5,6-3-1,-4-4-6,3-3 0,-2 1-6,2-8-3,4-3 1,-2-2-3,0-2 1,-3-6-1,0 0 3,-7-3 5,0-2 0,-4 0 0,1 4-3,-2-5 9,-2 5-1,-3 0 2,-1 1-10,-2 3-1,-5 4-5,3 0 1,-4 0-5,-5 5 1,2-2-4,-5 6-8,-2 6-6,-4-7-17,4 9-29,-5 3-29,3 0-39,2 3-18,-12 6-27,10 3-35,-3 4-31,3 3-37,0 1-32,11-2-44,-4 5-307,3 3-699,8-5 308</inkml:trace>
          <inkml:trace contextRef="#ctx0" brushRef="#br0" timeOffset="111696.9704">15736 10656 40,'0'0'317,"0"0"-7,5-13-10,-5 13-11,0 0-31,0 0-21,0 0-23,0-14-23,0 14-23,0 0-12,0 0-20,0 0-8,0 0-7,0 0-14,0 0-5,-5 55-6,5-36-6,-4 3-11,4-3-11,0 0-2,-1 1-9,1 0-8,0 0-2,0-2-8,-2-3 2,4-2-3,-2-13-6,-2 22-6,2-14 0,0-8-5,3 18 14,-3-18-15,0 0-2,-1 14-1,1-14-6,0 0 6,0 0-1,0 0-4,0 0 4,0 0-15,0 0 6,0 0-6,27-35 5,-18 20 0,1-2-5,5-6 3,-1 5-4,3-6-5,2 4 2,-2 8 5,-3-4 2,3 5-2,-4-3-3,3 4-1,-1 1 4,-5 6 1,2-2-5,5 2 1,-17 3-2,22 0 2,-22 0-3,16 3 7,-9 2 1,0 3 10,-2 4-3,0-4 3,0 8-6,-2-2 9,2 1 3,-5 0 3,2 0 9,-2-2-5,-2 2-5,2-15 2,4 24-4,-4-14 2,0-10-7,0 18-3,0-18 5,3 11 0,-3-11 0,2 11-1,-2-11-1,0 0 1,7 8-1,-7-8 0,0 0-1,22-5-4,-5-1 4,-2-2-3,1 1-6,8-9 2,0 0-1,1-2-1,1 0 3,-2-3-5,1-2 1,1 4 6,-2-2 0,-2 1-3,-5 5 10,-1 2 5,-1 1 0,-3 5 7,-4-1-6,4 2 2,-12 6-9,16-7 1,-16 7 1,10-7-8,-10 7-1,0 0 5,0 0-2,17 11-5,-17-11 0,7 14 4,-7-14-4,3 18 2,-3-5 7,2 3-8,0 0-5,-1 0 7,-1 3 2,0-3-32,4 0-25,-4 3-39,0-6-19,0 3-28,3-2-26,1 1-37,-1-4-44,4 0-26,0-5-39,3 2-255,-1-1-603,3-2 267</inkml:trace>
          <inkml:trace contextRef="#ctx0" brushRef="#br0" timeOffset="112216.9818">16861 10790 74,'7'-10'222,"0"5"11,-2-3 10,-5 8-7,10-13-5,-10 13-12,11-10-23,-11 10-20,5-5-18,-5 5-18,0 0-13,0 0-13,0 0-14,0 0 13,0 0-6,5 23-8,-5-23-13,-4 21-7,3-6-3,-3 0-8,1-1-1,-2 2-2,3 2-3,0-8-3,-1 3-8,1 1-2,2-14-5,2 21-2,-4-9-7,2-12 0,5 15-4,-5-15 0,6 16-3,0-11-2,-6-5-2,16 7 0,-4-6-5,-12-1-3,25-1-1,-6-1-6,-4-3-4,3-3-7,2-4-4,-3 4-7,4-5 5,3-4-2,-2-1 3,-7 3-2,7-8 3,-10 6 3,2 4 3,-4-2 6,0 6 4,-4 2 8,4-2 13,-3 1-2,-7 8 1,8-12-8,-8 12-8,0 0 7,0 0-3,0 0-3,0 0 10,0 0-8,0 0 7,0 0 6,0 0 0,-7 40 11,7-40-9,-5 20 11,5-8-1,0-12 14,-2 15-8,2-15-1,7 13 1,-7-13 4,9 13 1,-9-13-9,10 11 0,0-7 0,-10-4 7,21 4-37,-7-4 14,4-3-2,1 2 5,-2-3-4,2-2-3,-2 1 1,5-3-2,-1-4-1,3 0 2,0-4 0,-4 8 1,-3-5-5,4 4 1,-4-1-3,-4 1-5,-1 5 0,0-1-6,-1 2 8,-3-4-12,-8 7-3,21-5 1,-21 5-1,15 4-16,-15-4-23,15 8-17,-8-3-36,-7-5-23,9 16-33,-8-5-35,5 3-48,0 0-56,1-5-40,-5 8-285,3-7-661,-5-10 294</inkml:trace>
        </inkml:traceGroup>
      </inkml:traceGroup>
    </inkml:traceGroup>
    <inkml:traceGroup>
      <inkml:annotationXML>
        <emma:emma xmlns:emma="http://www.w3.org/2003/04/emma" version="1.0">
          <emma:interpretation id="{45187706-71A9-413E-84C8-0C5CAAE2A344}" emma:medium="tactile" emma:mode="ink">
            <msink:context xmlns:msink="http://schemas.microsoft.com/ink/2010/main" type="paragraph" rotatedBoundingBox="9541,13687 24386,12797 24562,15718 9716,1660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8E56476-1BFB-443B-9560-0313D97E5A50}" emma:medium="tactile" emma:mode="ink">
              <msink:context xmlns:msink="http://schemas.microsoft.com/ink/2010/main" type="line" rotatedBoundingBox="9541,13687 24386,12797 24506,14799 9661,15689"/>
            </emma:interpretation>
          </emma:emma>
        </inkml:annotationXML>
        <inkml:traceGroup>
          <inkml:annotationXML>
            <emma:emma xmlns:emma="http://www.w3.org/2003/04/emma" version="1.0">
              <emma:interpretation id="{95E7D012-339A-4741-9277-521BF1AA421F}" emma:medium="tactile" emma:mode="ink">
                <msink:context xmlns:msink="http://schemas.microsoft.com/ink/2010/main" type="inkWord" rotatedBoundingBox="9583,14385 13635,14142 13690,15051 9637,15294"/>
              </emma:interpretation>
              <emma:one-of disjunction-type="recognition" id="oneOf40">
                <emma:interpretation id="interp200" emma:lang="en-IN" emma:confidence="0">
                  <emma:literal>surface</emma:literal>
                </emma:interpretation>
                <emma:interpretation id="interp201" emma:lang="en-IN" emma:confidence="0">
                  <emma:literal>surperce</emma:literal>
                </emma:interpretation>
                <emma:interpretation id="interp202" emma:lang="en-IN" emma:confidence="0">
                  <emma:literal>surpence</emma:literal>
                </emma:interpretation>
                <emma:interpretation id="interp203" emma:lang="en-IN" emma:confidence="0">
                  <emma:literal>surpace</emma:literal>
                </emma:interpretation>
                <emma:interpretation id="interp204" emma:lang="en-IN" emma:confidence="0">
                  <emma:literal>surpeice</emma:literal>
                </emma:interpretation>
              </emma:one-of>
            </emma:emma>
          </inkml:annotationXML>
          <inkml:trace contextRef="#ctx0" brushRef="#br0" timeOffset="127380.3839">8795 13230 69,'0'0'262,"9"-8"-12,-9 8-18,0 0-24,6-5-20,-6 5-18,0 0-18,0 0-5,0 0 2,0 0-4,0 0-2,-17 33-12,11-18-8,0-5 2,3 0-5,-4 8-4,2-1-8,-2 1-6,6-2-8,-1-1 3,2 2-16,-4-2-2,8 0 0,-4 0-6,0-4-5,3 4-9,2-5-6,-3 2 6,5-4 6,0 0-18,1-1 2,4-2-7,0 0-3,4-4-2,2 1-3,1-4 1,2-2-13,-3-3 4,3 0-5,-1-3 2,-3 0 10,1 4 7,0-7 3,-7-2 1,2 3 9,1-8-7,-6 5 2,10-6-1,-7 6 2,-2-3 5,-6 3-1,3 0 4,-5 2-5,-1 13-1,5-19 5,2 11-5,-7 8 0,2-13-7,-2 13-8,3-12-3,-3 12-4,0 0-5,0 0-5,0 0-2,0 0-5,0 0 0,0 0 0,0 0 4,0 0-10,-5 52 4,0-37-4,0 6 5,0 4-6,0 2-6,-2-3-33,5 4-26,-3-1-36,2-7-34,3-2-24,-4 5-32,4-3-31,-3-4-36,3 3-36,0-19-21,3 21-12,1-8-210,-4-13-576,12 14 255</inkml:trace>
          <inkml:trace contextRef="#ctx0" brushRef="#br0" timeOffset="127739.1784">9256 13498 155,'5'-6'205,"6"-7"12,-3 1 4,1 4 1,-3 1 5,-6 7-6,14-13-7,-9 7-10,-5 6-9,16-8-9,-16 8-1,15 0-13,-15 0-11,19 6-2,-12 0-14,-7-6-10,15 16-10,-8-5-8,3 0-4,-1 3-9,-8 4-13,6-4-12,-3 2-12,-3-1-2,1 2-1,1 0-8,-3-3-3,0 2 0,-5 1-15,4-6 1,1-11-5,-4 21-7,1-9-7,3-12-7,-5 16-7,5-16 0,-4 14-5,4-14 4,0 0 2,-5 10-5,5-10-2,0 0 3,0 0 5,0 0 0,0 0-5,0 0 2,-2-41 8,9 22-2,-3 4-14,4-5-1,6-2-8,-1 3 5,3-4-3,3 2-11,3 2-10,0-1-1,-3 7-16,5-3-17,0 4-7,-7 4-18,3 0-8,-3 0-12,2 6-12,-2-4-12,0 10-13,-17-4-20,21 0-3,-11 2-8,4 3-13,-6-2-23,-8-3-20,12 13-150,-10-6-415,-2-7 184</inkml:trace>
          <inkml:trace contextRef="#ctx0" brushRef="#br0" timeOffset="128046.5176">10038 13429 176,'4'-15'333,"-2"-2"2,3 1 0,-4 1-11,5 2-3,-5 0-3,-1 13-4,2-20-5,-2 20-4,5-14-13,-5 14-13,5-11-22,-5 11-19,0 0-21,0 0-18,0 0-20,0 0-10,0 0 4,0 0 3,0 0 3,-19 43-7,13-23-12,-3 3-15,0 1-8,-1 4-8,2 0-7,-6 0-15,2-2-9,0 2-10,-2 0-6,1-2-16,3 0 1,-2-1-8,-2-1-24,4-6-37,-4 7-44,2-3-49,5-4-48,0-1-58,2-8-40,4 3-41,-5 3-30,3-5-17,3-10-30,0 0-27,9 11-20,-9-11-277,0 0-739,0 0 328</inkml:trace>
          <inkml:trace contextRef="#ctx0" brushRef="#br0" timeOffset="128821.083">9967 13662 134,'0'0'257,"0"0"-14,0 0-22,0 0-22,0 0-23,0 0-18,0 0-17,53-13-9,-23 9-14,6 1-14,0-5-24,-2 2-25,12-1-12,-1-1-20,-13 3-21,16-3-19,-2 4-3,-3 1-3,-9-2-14,-2 2-8,-1-2-5,-2-1 4,-5 5 6,-2-1 2,1-4 5,-3 1 15,-5 2-6,3-2 16,-5 3 8,-3-3 10,2 1 14,-3-4 7,-9 8 10,0 0 1,17-4 9,-17 4 4,0 0 2,7-8-6,-7 8 3,0 0-3,0 0-4,0 0 1,0 0-2,0 0-2,0 0-3,-58 11 3,39-2 1,-2-1-3,-1 1 0,-2 4-1,2 2 5,0 4-1,7-7 5,-2 4 2,-4 2 0,6-4-7,3 0-1,-2 0 4,5-2 0,3-2-5,-1 0-4,2-2-4,5-8 4,-4 15-7,4-15 10,0 0-10,11 18-4,0-14-3,-11-4 0,26-2 0,-9 0-5,4-4-2,-1-2 1,7-3-2,1 2 0,-3-8-5,4 1 0,1-2 2,-5-4-6,1 5 2,-2-2-8,-2 1 5,-3-1 0,-4 6 4,-3 0 12,2 2-4,-9 3-1,5 0 0,-5 1-5,-5 7-1,12-9-5,-12 9-3,0 0-1,0 0 6,0 0-6,0 0 2,15 20-3,-15-20-7,-1 21-12,1-21-8,-7 28-17,7-13-14,-4 5-12,4-4-11,-1 3-12,6-4-24,2 1-20,3 2-20,4-5-25,4 1-20,10-5-39,-3 0-143,4-1-415,6-5 184</inkml:trace>
          <inkml:trace contextRef="#ctx0" brushRef="#br0" timeOffset="126912.629">8621 13157 77,'-7'-11'208,"7"11"-18,-10-12-15,1 7-15,9 5-14,-15-9-13,3 6-4,-2 0-10,-3 0-8,-3 2 0,3-3-15,0 4-6,-2 0-6,3 4-6,-2-3-10,1 1-5,-2-1-7,2 5-2,0-5 0,1 6-12,3-2-3,1 0-4,3-2-7,-1 4-1,10-7-3,-19 13-3,14-9-1,5-4 1,-7 16-3,4-8 1,3-8 2,3 16 6,-3-16-1,17 20 2,-7-9-8,9 0 5,-3 2-4,-1-4 2,7 7 7,-5-4-6,0 1-3,4 0-2,-1-3 0,-3 3 0,-1-1-3,-3-2-1,-4-1-4,-1-1-2,-1 0 3,0 0 0,-3-1 0,-4-7 4,3 14 4,-3-14 0,0 0-3,-15 17 2,3-14-5,-5 7 0,-2-5 1,-2-1-3,-8 2-1,2-3 1,-4-3-4,0-1 1,1 1-5,-1-2 7,0-1 2,0 0-17,2-2-9,-1-2-20,11 0-12,-10 1-16,8-1-15,6 2-15,-2-2-27,5 1-30,3 3-36,9 3-45,-10-14-125,10 14-382,0 0 169</inkml:trace>
          <inkml:trace contextRef="#ctx0" brushRef="#br0" timeOffset="128277.3935">9975 13501 11,'5'-32'144,"-5"4"34,5 1 16,-3-2 16,2 9 13,1 0 8,-4 0 8,6 1 1,0-2-1,2 5-11,-1 0-23,6 0-11,-2 1-17,-2 3-19,4-1-14,1 4-19,2-2-8,4 7-21,-3 0 1,3 3-10,1 2-15,7 4-27,-2 3-40,-6-1-35,5 8-38,-1-2-38,-13 2-36,2 0-38,1 2-34,-6 0-28,-6 3-205,-6 4-483,1-4 215</inkml:trace>
          <inkml:trace contextRef="#ctx0" brushRef="#br0" timeOffset="129205.3861">11490 13502 230,'0'0'265,"2"-15"-3,-2 15-3,5-12-14,-5 12-14,2-11-23,-2 11-19,0 0-20,0 0-3,0 0-16,0 0-2,0 0-5,-33 5 2,33-5-4,-22 18-9,8-4-2,1 0-3,-1 1-7,2 1-6,0-1-9,2 2-5,1 1-8,-3 0-3,6 1-7,2-1-11,-1 1 1,10-2-7,-5 1-3,7 1-11,1-2-2,8-3-4,6 4-11,4-3-2,3-10-8,7 2-16,11-1-7,-2-6-9,-13-1-13,1-4-2,15-2-2,-6-1 3,-11 1 2,12-6-4,-13 0-5,-1-2 3,-3-2-1,-2 2-7,-4-5 7,3-1-9,-3 1 20,-10 0-9,6 1 2,-9-1 4,1 1-2,-6 3 6,3-1 5,-5 1 15,0 1-5,-2 0 8,2 15 10,-10-23-4,1 12 3,9 11 0,-15-12 0,7 8 2,8 4-4,-24 2 15,24-2 9,-29 13 3,13-6 2,-1 7 0,-2 0-7,2 3 6,0 4 7,2 3-5,1-2-2,6-4-4,-1 7 3,2-5-6,2 5-2,3-7-7,2 2-7,6 0-24,-1-4-16,7 1-39,3-2-44,9 0-34,5-4-56,0-2-56,5-4-58,2-4-59,0-1-203,12-5-617,0 0 274</inkml:trace>
        </inkml:traceGroup>
        <inkml:traceGroup>
          <inkml:annotationXML>
            <emma:emma xmlns:emma="http://www.w3.org/2003/04/emma" version="1.0">
              <emma:interpretation id="{11A0CDFB-CF8D-4175-A2E1-CD0AEB045435}" emma:medium="tactile" emma:mode="ink">
                <msink:context xmlns:msink="http://schemas.microsoft.com/ink/2010/main" type="inkWord" rotatedBoundingBox="14209,14142 14616,14118 14646,14624 14239,14648"/>
              </emma:interpretation>
              <emma:one-of disjunction-type="recognition" id="oneOf41">
                <emma:interpretation id="interp205" emma:lang="en-IN" emma:confidence="0">
                  <emma:literal>E</emma:literal>
                </emma:interpretation>
                <emma:interpretation id="interp206" emma:lang="en-IN" emma:confidence="0">
                  <emma:literal>K</emma:literal>
                </emma:interpretation>
                <emma:interpretation id="interp207" emma:lang="en-IN" emma:confidence="0">
                  <emma:literal>r</emma:literal>
                </emma:interpretation>
                <emma:interpretation id="interp208" emma:lang="en-IN" emma:confidence="0">
                  <emma:literal>X</emma:literal>
                </emma:interpretation>
                <emma:interpretation id="interp209" emma:lang="en-IN" emma:confidence="0">
                  <emma:literal>x</emma:literal>
                </emma:interpretation>
              </emma:one-of>
            </emma:emma>
          </inkml:annotationXML>
          <inkml:trace contextRef="#ctx0" brushRef="#br0" timeOffset="129689.1087">12686 13255 319,'-9'6'325,"-1"-2"-1,10-4-25,-14 10-10,14-10-13,-7 10-16,7-10-21,0 13-17,0-13-10,0 0-21,9 19-14,-2-11-20,8 0-12,-6-3-17,4-2-3,3 4-12,1-1-18,3-2-9,1 4-14,-1-5-16,6 4-51,-6-6-25,3 3-35,-1-4-24,0 0-33,-2 0-38,-2-4-51,4 1-69,-2-2-268,-4 1-584,-1-4 259</inkml:trace>
          <inkml:trace contextRef="#ctx0" brushRef="#br0" timeOffset="129464.2373">12732 12928 278,'-7'-6'347,"7"6"-1,-9-8-12,9 8-12,-8-9-20,8 9-29,0 0-24,-7-14-17,7 14-35,0 0-20,0 0-2,0 0-32,0 0-5,0 0-21,29-6-42,-14 6-49,8 0-44,-1 5-51,0-4-42,9 6-41,1-4-48,4 2-40,-3-2-39,-3 6-165,-1-5-481,0 2 213</inkml:trace>
        </inkml:traceGroup>
        <inkml:traceGroup>
          <inkml:annotationXML>
            <emma:emma xmlns:emma="http://www.w3.org/2003/04/emma" version="1.0">
              <emma:interpretation id="{AD7E0D31-98AF-4BF3-A965-D9DB6227BBAC}" emma:medium="tactile" emma:mode="ink">
                <msink:context xmlns:msink="http://schemas.microsoft.com/ink/2010/main" type="inkWord" rotatedBoundingBox="15458,13707 17914,13041 18265,14339 15810,15004"/>
              </emma:interpretation>
              <emma:one-of disjunction-type="recognition" id="oneOf42">
                <emma:interpretation id="interp210" emma:lang="en-IN" emma:confidence="0">
                  <emma:literal>309</emma:literal>
                </emma:interpretation>
                <emma:interpretation id="interp211" emma:lang="en-IN" emma:confidence="0">
                  <emma:literal>Boot</emma:literal>
                </emma:interpretation>
                <emma:interpretation id="interp212" emma:lang="en-IN" emma:confidence="0">
                  <emma:literal>Book</emma:literal>
                </emma:interpretation>
                <emma:interpretation id="interp213" emma:lang="en-IN" emma:confidence="0">
                  <emma:literal>Bool</emma:literal>
                </emma:interpretation>
                <emma:interpretation id="interp214" emma:lang="en-IN" emma:confidence="0">
                  <emma:literal>Boo</emma:literal>
                </emma:interpretation>
              </emma:one-of>
            </emma:emma>
          </inkml:annotationXML>
          <inkml:trace contextRef="#ctx0" brushRef="#br0" timeOffset="132976.6164">13985 12698 119,'-3'-12'195,"3"12"-11,0 0-12,0 0-13,0 0-7,0 0-2,0 0-14,0 0 1,0 0-7,0 0-6,0-18-2,0 18-3,0 0-9,0 0-4,0 0-3,7-11-4,-7 11-2,0 0-5,0 0-5,3-19-7,-3 19-4,2-8-1,-2 8-3,7-13-4,-7 13-5,7-12-4,-7 12-5,6-15-4,1 10-5,-7 5-11,14-16-1,-6 8-4,-1 1 0,2-1 2,1 1-7,-1 0-3,4 1 0,3-2-3,-1 0-2,4 2-4,-2-2 6,3 5-5,-4-2-2,-4 4 1,1-2-1,1 1-2,-14 2-4,24 0-3,-14 2 10,2 3-4,3 2 0,-4-1 2,-1 4-1,-5 2 1,0 1 1,0 5 1,-1-3-2,-4 4-4,0-2 8,-2 2-9,-3-1 1,-5-1 3,1 4-3,-3-4-3,-5 3 1,0-1 6,2-3-4,-1 1 3,3-5 5,-6 4-13,3-5-4,1-3 4,3 0-1,2-4 5,1 4-4,9-8 1,-15 6-1,15-6 1,-10 3-2,10-3 2,0 0-3,-12 6 2,12-6-1,0 0 5,0 0-10,0 0 5,0 0-7,0 0 3,0 0-3,0 0 3,0 0 0,0 0-3,34-15 4,-34 15-5,29 8 4,-12-7 1,0 6-2,4 5 2,-4-4-2,12 0 5,-14 9 0,0-6-1,3 5 0,-5 0 2,1-3 0,-2 4 2,0 1-1,-5-5 3,-1 4-1,-2-1 1,-4-4 8,-2 4 1,-3-2 3,-2 1 4,2 3-2,-7-8 7,-2-1-8,-1 7 3,0-7-8,-4 1 5,0-1-4,-1-5 1,1 1 2,-3-3-4,3 2-3,-2-4 2,4-2-11,-3-2-16,3-1-14,5 1-19,2-5-29,-4 1-23,5-3-38,-1-5-29,3 4-43,7 0-36,0 12-39,7-28-162,-2 9-484,7 5 214</inkml:trace>
          <inkml:trace contextRef="#ctx0" brushRef="#br0" timeOffset="132329.9863">13951 12752 145,'-3'-11'144,"3"11"-3,0 0 0,0 0 2,0 0 2,0 0-4,0-17 0,0 17-6,0 0-4,0 0-9,0 0-9,0 0-3,0 0-12,0 0-8,0 0-3,-4-11-10,4 11-7,0 0-9,0 0-7,0 0-6,0 0-4,0 0-7,0 0-1,0 0-3,0 0-3,0 0-3,0 0-4,0 0-1,0 0-4,0 0-9,0 0-11,0 0-18,0 0-13,0 0-20,0 0-19,-5-12-27,5 12-36,0 0-30,0 0-175,0 0-368,-3-15 163</inkml:trace>
          <inkml:trace contextRef="#ctx0" brushRef="#br0" timeOffset="131861.2542">14137 12779 15,'0'0'172,"0"0"-16,0 0-6,0 0-7,-1-18-5,1 18-18,0 0 8,0 0-7,-7-8-3,7 8-11,0 0-5,0 0-7,-9-11-9,9 11 0,0 0-8,0 0-4,-7-8-5,7 8-6,0 0-6,-8-8-1,8 8-8,0 0 1,-14-10-8,14 10 3,-8-8-1,8 8-6,-11-7-5,11 7 20,-6-11-7,6 11-3,-9-9 0,9 9-1,-10-11 0,10 11-4,-9-12 0,9 12-4,-10-7-2,10 7-1,-7-9-4,7 9-1,-5-12-1,5 12 0,-8-12-1,8 12-3,0 0 2,-4-13-3,4 13-3,0 0 1,0 0-4,0-15 1,0 15 0,0 0-1,0 0-3,0 0 1,2-16-2,-2 16 0,0 0-4,7-12 2,-7 12 0,0 0 0,8-8-5,-8 8 1,7-8 2,-7 8-2,9-9 1,-9 9-3,8-5 5,-8 5-3,12-6-2,-12 6-1,0 0-1,10-5 2,-10 5-2,11-7 0,-11 7 2,0 0-1,0 0 2,0 0-4,13-2 1,-13 2 0,0 0-1,0 0-8,0 0-18,0 0-18,0 0-20,0 0-28,0 0-39,0 0-55,0 0-54,-32 23-160,23-17-435,1 7 192</inkml:trace>
          <inkml:trace contextRef="#ctx0" brushRef="#br0" timeOffset="133406.3705">14887 12658 149,'0'0'235,"0"0"-8,-2-16-16,2 16-18,0 0-19,0 0-15,0 0-16,0 0-13,0 0-10,0 0 8,0 0 13,0 0 5,0 0 1,0 0-2,-29 39-6,14-18-6,1 4 1,-4 10-4,4-7-9,-2 0-6,-2 0-5,9 0-5,-8-2-9,5 2-2,7 1-11,-7-2-6,9-2 1,-1 1-11,4-6 6,5 0-16,6 2-1,-5-2-21,6-8 17,0 4 2,4-4-3,4-5 1,1 3-24,1-7 22,-2 2 5,3-5-2,-1-1-1,2-4 1,-4-2 2,2-1 1,-5 0-7,-1-6 1,4-8-7,-6 5-12,-2-6 6,2-4-3,-8-1-6,1 2-1,-3-6 2,-4 1-7,0-1 1,-2 2-9,2 9 2,-3-6-1,-4 2-5,-2 5-3,2 1 2,-5 4-2,6-2-1,-6 4-4,-2 0-20,-1 2-5,-1 2-22,-3-2-25,-1 6-25,-6 1-24,-1 3-15,-2 6-26,7-2-30,-7 7-31,10-7-36,12 9-35,-5-7-28,0 6-227,12-11-591,-10 17 262</inkml:trace>
          <inkml:trace contextRef="#ctx0" brushRef="#br0" timeOffset="134018.7173">15632 12019 191,'0'0'191,"5"-9"-9,-5 9 1,3-9-3,-3 9 1,0 0-3,5-13-6,-5 13-5,0 0-4,0 0-5,0 0-4,2-13-4,-2 13-10,0 0 1,0 0-12,0 0-5,0 0-9,0 0-4,0 0-12,0 0-5,0 0-12,0 0-11,0 0-10,0 0 2,0 0 5,0 0 7,0 0 19,-20 39-10,9-20-11,5-1 0,-1-2-8,-4 4-3,-1-1 5,2-2-5,2-2-5,1 4-2,2-3-19,3 1 7,0-7-1,-1 1-4,1 3-2,2-14-6,0 17-17,0-17 21,5 14-6,-5-14 0,7 11 11,2-4-4,-9-7-24,17 10 19,-4-8-2,-2-1 5,-11-1-1,27-3-1,-15 1-4,3-2 6,1 0-12,-4-4 8,5-4 1,-4 4-5,3-8-15,-1 5 17,-1-6-7,-4 6 5,-3-6 5,0 1-18,0 1 11,-6 1-1,4 3-3,-5-1-2,0 12-6,-5-22 2,5 22-2,-7-20 0,4 12-13,-6-2 6,-4 0-5,-3 4-14,-2-2-18,1 0-33,-7 4-15,1 0-20,-6 6-24,0-2-23,9 3-27,-6 2-21,2 6-41,2-2-35,7 1-25,3 5-32,0-1-209,3 1-582,3 1 258</inkml:trace>
          <inkml:trace contextRef="#ctx0" brushRef="#br0" timeOffset="135855.1421">16445 12230 194,'-5'-16'255,"1"0"-15,-3 3-10,0-1-12,-1 8-19,-4-1-15,2 4-11,10 3-15,-38 3-10,9 9-7,-2 3-2,-8 10-5,0 4-10,0 6-8,1 3-3,2 4-9,7 2-11,5 6-8,-5 0-2,10 2-9,1 3-7,0-2 0,3 2-13,5 2-1,-2-4 3,8 1-14,4-5-7,0-2-8,4-2-28,1-6-26,5-6-26,4-5-30,8-1-31,0-4-45,9-7-51,15 1-49,2-5-191,2-12-488,2-3 216</inkml:trace>
        </inkml:traceGroup>
        <inkml:traceGroup>
          <inkml:annotationXML>
            <emma:emma xmlns:emma="http://www.w3.org/2003/04/emma" version="1.0">
              <emma:interpretation id="{6D3FDCF5-49D8-4991-A373-0A332450A957}" emma:medium="tactile" emma:mode="ink">
                <msink:context xmlns:msink="http://schemas.microsoft.com/ink/2010/main" type="inkWord" rotatedBoundingBox="18477,13432 21468,13762 21309,15200 18318,14870"/>
              </emma:interpretation>
              <emma:one-of disjunction-type="recognition" id="oneOf43">
                <emma:interpretation id="interp215" emma:lang="en-IN" emma:confidence="0">
                  <emma:literal>Angle</emma:literal>
                </emma:interpretation>
                <emma:interpretation id="interp216" emma:lang="en-IN" emma:confidence="0">
                  <emma:literal>Aug le</emma:literal>
                </emma:interpretation>
                <emma:interpretation id="interp217" emma:lang="en-IN" emma:confidence="0">
                  <emma:literal>Ang le</emma:literal>
                </emma:interpretation>
                <emma:interpretation id="interp218" emma:lang="en-IN" emma:confidence="0">
                  <emma:literal>Avg le</emma:literal>
                </emma:interpretation>
                <emma:interpretation id="interp219" emma:lang="en-IN" emma:confidence="0">
                  <emma:literal>Augie</emma:literal>
                </emma:interpretation>
              </emma:one-of>
            </emma:emma>
          </inkml:annotationXML>
          <inkml:trace contextRef="#ctx0" brushRef="#br0" timeOffset="136285.8929">17167 12370 53,'7'-15'332,"0"0"4,0 2-2,-4 4-9,-3 9-25,7-17-26,-7 17-21,5-11-23,-5 11-21,0 0-20,0 0-7,0 0-5,0 0 3,-31 39-15,9-14-2,0 11-22,-6-4-12,3 5-5,-2-3-11,1 3-17,0-2-9,-1 3-21,3 1 8,0-2-11,5-8-3,1 9-10,2-10-25,3 3-21,1-7-36,3-3-25,1-1-33,1-5-17,3-2-20,-1-5-3,5-8 2,-2 15 4,2-15 0,0 0-10,0 0 1,0 0 6,26-30 10,-12 5 18,6-12 7,2-3 8,-1-3 5,6-1 14,-1-1 15,1 1 22,4 0 21,-5 5 14,1-2 15,-7 14 11,1-1 15,1 5 18,-1-2 11,-1 6 8,-8 6 3,7 1-2,-7-1-3,-2 6-8,-7 3-13,-3 4-2,14-6 4,-14 6 4,0 0 4,19 10-2,-19-10 15,12 25-18,-2-6 5,-7 0-1,4 7-5,-3 3-5,-3-1-9,6 5-4,-3 0-4,-3-2-7,-1 2-1,0 7-22,2-8-28,-2 14-39,0-8-44,-2 6-44,-4-5-52,0-10-51,6-2-50,-1 5-287,-6-4-629,3-12 279</inkml:trace>
          <inkml:trace contextRef="#ctx0" brushRef="#br0" timeOffset="137496.2001">16976 12857 56,'0'0'277,"7"-15"-20,-4 6-24,4-1-21,7 2-22,3 0-16,10 1-19,4 4-19,6-5-10,-3 4-11,18-2-16,1 4-10,0-1-8,-7-1-7,0 3-7,-2-6-7,-11 7-6,1-1-6,-2-1-1,-1-4-9,-14 3-1,4-1-2,-4 0-3,1-2 7,0 1 9,-8 1 7,3 1 7,3-5 6,-1 0 2,-15 8 7,19-12 8,-19 12 6,15-15 14,-15 15 5,12-11 7,-12 11-13,12-10 2,-12 10-9,0 0-15,9-9-5,-9 9-6,0 0-10,0 0-9,0 0-2,0 0 0,0 0 7,15 27-9,-15-27 0,-7 44-12,7-25 5,-7 9-5,4-3-5,0-4-4,-1 6 1,4-6-3,-3 6-2,1-9-4,2 2 5,2 0-4,-2 1-6,3-8-1,-3-13-9,4 25-6,-4-25-11,5 15 12,-5-15 1,5 15 3,-5-15-5,10 8-2,-10-8 6,0 0-7,29-8-1,-29 8-2,27-20 4,-4-1 13,-1-2-15,0 3-3,0-4 6,1 4-1,-3 2 3,-1-2-3,-6 6 8,3-5-7,-3 4-1,-1 2-2,0 3 3,-5-1 2,-7 11 5,14-12-8,-14 12 3,10-8-3,-10 8-1,0 0 4,10-16-5,-10 16-3,0 0 7,0 0 5,0 0-16,0 0 6,0 0 1,19 26-3,-19-26 3,7 21 0,-7-21 5,3 25 2,4-12-5,0 6-3,0-3 7,0-3 5,5 1-2,1 0 0,3-2 1,3 0 1,4-2-4,5 3 3,-1-8-2,2 0-1,-2-3 4,9-2-3,-5-2-7,3-3 3,-1 0 3,-4-3-3,1-1 4,-11 1 0,7-2 0,-9-2-1,0-2 0,-2 0 3,4-6 0,-7 4-5,0-1 0,-3 2-1,-3-1 3,1-1 4,-5 2-7,-2 15 2,3-28-7,-3 28 0,-5-20-1,5 20 3,-12-17-1,12 17-3,-18-12 3,18 12-5,-30-3 6,17 1-4,13 2 3,-36 8-16,17-3 8,4 2 8,-4 3-5,9-1 9,-11 6-11,6 0 9,0 7-2,3 1-3,-2-7 1,7 1-1,2 1 5,0 0 1,1-3-3,3-3-3,1-12 14,0 20-7,1-10 5,-1-10-9,7 16-4,-2-11 12,-5-5-4,17 7 7,-6-7 0,-11 0 2,36-7 2,-21 0-19,2-2 24,9-6-14,-2-2-2,-7 7 18,5-10-28,-5 2-2,-2 7 22,2-4 7,7-5 8,-13 7 7,2-2 9,-3 5-13,2-5 25,-12 15-6,16-12 3,-16 12-9,10-13 4,-10 13-9,0 0-7,12-7-7,-12 7 3,0 0 6,0 0-2,2 35 7,-2-14-3,-5 8 1,-4 14 3,-1 1 1,-9 4-3,9-1 2,-6 2-1,-2 5-10,-1 0 5,2 2-3,-4-5 0,6 5 1,1 1-1,-5-6-15,6-3 8,-1-1-4,0-2-1,4-5 0,0 0-1,5-8-1,-2-4-2,0-1 0,4-8 1,4-2-3,-2-7 0,-4 1 1,1 1 4,-1-4 2,5-8-2,-15 8-3,6-3 0,9-5 0,-31-8-9,16-2 1,-7-6-11,0-3-12,-1-5-8,6-4 1,-5-10 0,3-9-17,7 4 2,0-1 3,6 0-2,4 0 1,2 0 5,5 12-7,4-15 2,6 6-6,2 5-16,10 4-12,-3 6-15,10-4-20,4-2-14,0 13-22,-8 2-20,4 5-28,7-4-28,-5 9-22,9-4-30,-9 8-21,-2-4-22,-5 5-171,0 2-528,2-2 234</inkml:trace>
          <inkml:trace contextRef="#ctx0" brushRef="#br0" timeOffset="137766.0474">19377 12589 205,'2'-15'372,"3"-4"5,-5 3-7,3 1-16,-3-2-5,4 8-19,-4 9-11,1-16-18,-1 16-24,2-14-24,-2 14-19,0 0-20,5-10-25,-5 10-14,0 0-10,0 0-1,0 0-3,0 0-3,-24 43-6,11-20-7,2 5-11,-4 0-11,1 2-11,-8 10-9,2-4-10,3 4-9,0 3-10,-2-5-5,2 5-10,6-15-5,0 3-27,0 2-32,3-4-34,-4 12-35,5-11-57,7-2-50,0-1-50,0-7-44,2 1-44,4-5-54,10-1-50,-4-2-269,3-4-747,4-3 330</inkml:trace>
          <inkml:trace contextRef="#ctx0" brushRef="#br0" timeOffset="138112.8471">19546 12913 83,'0'0'296,"0"0"-17,9-7-18,-9 7-23,0 0-24,10-8-23,-10 8-18,8-5-17,-8 5-11,16-7-18,-6 2-6,-10 5-10,22-8-13,-15 6-8,-7 2-9,21-10-6,-13 2-10,1 0-6,-2-2-3,1 2-8,-1-5-2,0 1-9,1-1-2,-4-4-3,-1 2-1,-3 4 3,2-6 1,-2 6 0,0 11-3,-2-20-4,2 20-4,-7-17-1,0 10-8,7 7 0,-22-8 0,10 8-3,12 0 7,-29 4 0,9 5 4,-1 0 1,2 1 8,1 5 3,-1-1 15,-3 8-4,6 1-1,-1-1-5,2 1 2,5-3 1,1 6-6,1-8 0,6 9 8,0 1-11,4-8-2,1 8 9,9-5-17,2 3 1,3-6-33,21 8-35,-13-11-37,1-1-42,6-1-54,8 4-67,6-5-66,-11-7-213,1-3-565,10-1 250</inkml:trace>
        </inkml:traceGroup>
        <inkml:traceGroup>
          <inkml:annotationXML>
            <emma:emma xmlns:emma="http://www.w3.org/2003/04/emma" version="1.0">
              <emma:interpretation id="{93F5BC74-AB45-4EC2-977A-9EC08A2E64A5}" emma:medium="tactile" emma:mode="ink">
                <msink:context xmlns:msink="http://schemas.microsoft.com/ink/2010/main" type="inkWord" rotatedBoundingBox="22122,13669 24430,13531 24483,14400 22174,14538"/>
              </emma:interpretation>
              <emma:one-of disjunction-type="recognition" id="oneOf44">
                <emma:interpretation id="interp220" emma:lang="en-IN" emma:confidence="0">
                  <emma:literal>made</emma:literal>
                </emma:interpretation>
                <emma:interpretation id="interp221" emma:lang="en-IN" emma:confidence="0">
                  <emma:literal>Made</emma:literal>
                </emma:interpretation>
                <emma:interpretation id="interp222" emma:lang="en-IN" emma:confidence="0">
                  <emma:literal>male</emma:literal>
                </emma:interpretation>
                <emma:interpretation id="interp223" emma:lang="en-IN" emma:confidence="0">
                  <emma:literal>mad</emma:literal>
                </emma:interpretation>
                <emma:interpretation id="interp224" emma:lang="en-IN" emma:confidence="0">
                  <emma:literal>macle</emma:literal>
                </emma:interpretation>
              </emma:one-of>
            </emma:emma>
          </inkml:annotationXML>
          <inkml:trace contextRef="#ctx0" brushRef="#br0" timeOffset="139184.968">20545 12569 48,'0'0'278,"0"0"-9,0 0-14,-3-19-13,3 19-17,0 0-11,0 0-9,7-15-10,-7 15-14,0 0-7,0 0-10,3-14-11,-3 14-8,0 0-6,5-17-4,-5 17-8,4-11-8,-4 11-9,3-11-3,-3 11-7,0 0 0,7-14-22,-7 14 5,0 0-7,3-14-6,-3 14-5,0 0-8,0 0-1,0 0-6,5-9-6,-5 9-9,0 0-10,0 0 4,0 0-7,7-11 1,-7 11-3,0 0 2,0 0-9,0 0 0,0 0 1,0 0-6,0 0 0,0 0 4,0 0-7,0 0 10,0 0-1,0 0-7,0 0 2,0 0-6,0 0 1,0 0-5,0 0 1,0 0-6,19 20 8,-19-20 1,3 20-2,-3-10 3,4 10 3,-4-2 0,0 1 6,0 0-3,2-2 0,-2 4-1,0-2-2,0-3 2,1 4-9,-1-5 19,-1 3-16,-1-3-2,2-15 5,0 20-3,0-20 2,-4 15-2,4-15 5,0 16-3,0-16-2,0 10 7,0-10-3,0 0 3,-6 10-11,6-10 17,0 0-2,0 0-8,0 0 1,0 0 8,0 0-7,0 0-5,0 0-1,12-45 2,-6 27-1,5 2 1,-3-4-2,8-2 10,1 1-13,-5 4 1,-2-1-3,9 5 0,-9-2-2,5 2 2,-3 1-3,-2 5 2,6-2 0,-9 5-3,5 0 5,-12 4-2,17-8-3,-17 8-4,15 2 9,-15-2 1,19 9-7,-14-4 2,2 4 5,-4 2-3,1 1-3,-1 0 4,2 5-15,2-1 15,-7 3 0,0-4 3,0 1-8,0-1 7,0 3 4,-5-6-4,5-12 4,-2 18 2,0-8-7,2-10-3,-3 15 12,3-15 3,0 0-2,0 0 2,0 0-4,0 0 7,0 0-18,5 11 11,-5-11 1,0 0 0,0 0-4,33-34 7,-21 18-6,3 2 8,7-8-12,-5 1 3,5 1 1,1-2-3,-5 4-1,1 3 2,-3 3 0,1 0 0,-2 1 5,0 2-9,-4 4-1,-3-3-7,-8 8 3,17-3-3,-17 3 5,16 2-8,-16-2 7,8 14-1,2-5 6,-10 8-7,6-2 3,-5 3 1,4 2-12,-5 0-30,0-2-31,4 0-30,-4 14-35,0-7-40,0-6-40,0 1-43,7 5-36,-2-5-262,-4-7-610,8 1 271</inkml:trace>
          <inkml:trace contextRef="#ctx0" brushRef="#br0" timeOffset="139651.9618">21826 12681 201,'0'0'219,"0"0"-20,-3-21-12,-6 14-16,2-1-19,-3 0-14,-2 2-12,-3 0-8,-2-1-8,-2 4-13,0 1-8,-3-1-5,3 6-6,-6-3-6,2 4-5,5 1-7,-5 4 5,1-2-2,3 5 1,-8 3-3,1 1-1,6 1-3,1 6-2,4-2-3,-4-2 1,7-1-3,5 1-4,-3-8 0,5 3-5,1 1 0,1-1-1,0-1-4,3-13-3,3 20 1,0-12-8,-3-8 2,12 12-4,2-8-1,-5 0-3,-9-4-2,29 0-2,-17 0-1,-12 0-1,32-13-3,-13 7 0,-4-7 1,4 3 0,-4-4 6,2 2 6,2-8-5,0 0 3,-4 4 0,-1 1 5,-2-2 4,2 6-2,1-4 3,0 2 2,-11 4 8,3 1 1,-7 8-2,12-13-9,-9 6-1,-3 7-4,9-7-12,-9 7 5,0 0-6,0 0 1,0 0 1,0 0-5,0 0 1,0 0 1,0 0-7,-12 44-6,5-35-13,-2 8-14,9-2-19,-7 4-27,7 0-24,4-2-33,-1-4-24,2 5-38,12-6-33,-1 2-28,-1-4-195,1 0-483,4-3 214</inkml:trace>
          <inkml:trace contextRef="#ctx0" brushRef="#br0" timeOffset="140103.7043">22272 12761 154,'3'-9'227,"-3"9"-6,4-23-7,-4 16-6,0 7-8,0-21-19,0 21-12,-10-16-18,1 9-8,-1-1-14,10 8-6,-22-9-17,10 8-7,-2-1-11,14 2-6,-31 3-4,12 4-7,4-1 0,-2 1-3,2 6 1,-4-1-2,0 0-7,2 1 2,2 5-5,3 5-5,1-6-6,3 3 4,1 0-11,4-4-5,-6 0 0,9 0-1,0 0-5,0-4-3,0-12 1,5 17 3,-1-10-9,2 0 2,6-2-2,-12-5-3,14 0 0,-14 0-4,34-8-4,-18-3 2,2 2-5,-1-6-2,-1 2 2,6-6 1,-3-9-5,0 5 0,3-13 8,0 1-4,-3 7-1,-4-14 1,6 1 7,1 6 7,-7-3 12,-6 8 6,4 1 6,3-2 2,-6 2 30,5 5 16,-6 1 11,1 7 4,-3 0 2,2 1-5,-6 6 13,4-2-8,-7 11-7,7-15-9,-7 15-12,5-8-12,-5 8-9,0 0-4,0 0-9,0 0 3,0 0-19,-9 43 3,2-16-1,1 2-5,0 6 1,-7 5-6,4 3-28,-1-2-40,3 0-21,2-11-55,5 11-33,0 1-29,0-9-46,0-4-47,5-2-51,-1 1-46,-4 2-235,6-7-657,1-4 290</inkml:trace>
          <inkml:trace contextRef="#ctx0" brushRef="#br0" timeOffset="140453.376">22632 12901 227,'0'0'309,"4"-16"-14,-4 16-25,0 0-14,13-11-34,-1 7-24,-5-3-18,9 1-20,-10-1-11,13 0-16,-7-1-11,2-2-5,5 2-19,-7 0-8,-2-3-8,2-2-7,3 0-3,-8-5-9,0 6-11,1-4-2,-1-1-5,-3 2-7,-4 2-1,0 13-10,0-20-2,0 20-2,0-16-7,0 16-1,-7-12 1,7 12-4,-12-2-1,12 2-3,0 0 0,-38 19 1,19-8 4,2 6 3,-5 1 1,0 4-5,3 2 4,-3 4 1,7 0 1,-1-1-3,3-2-4,4 3-2,2 0 2,7 0-2,7 0-17,-2-1-25,2-9-23,12 5-33,-1 0-43,8 1-49,0-9-60,22 4-38,-7-4-164,11-2-479,-4-3 212</inkml:trace>
        </inkml:traceGroup>
      </inkml:traceGroup>
      <inkml:traceGroup>
        <inkml:annotationXML>
          <emma:emma xmlns:emma="http://www.w3.org/2003/04/emma" version="1.0">
            <emma:interpretation id="{A5EDAE13-D426-451C-91C6-1DEE83E6DA21}" emma:medium="tactile" emma:mode="ink">
              <msink:context xmlns:msink="http://schemas.microsoft.com/ink/2010/main" type="line" rotatedBoundingBox="18818,14769 23894,14714 23905,15794 18830,15849"/>
            </emma:interpretation>
          </emma:emma>
        </inkml:annotationXML>
        <inkml:traceGroup>
          <inkml:annotationXML>
            <emma:emma xmlns:emma="http://www.w3.org/2003/04/emma" version="1.0">
              <emma:interpretation id="{CA6C827D-7FF8-4301-BD23-D8451672D013}" emma:medium="tactile" emma:mode="ink">
                <msink:context xmlns:msink="http://schemas.microsoft.com/ink/2010/main" type="inkWord" rotatedBoundingBox="18818,14779 21485,14750 21492,15460 18826,15489"/>
              </emma:interpretation>
              <emma:one-of disjunction-type="recognition" id="oneOf45">
                <emma:interpretation id="interp225" emma:lang="en-IN" emma:confidence="0">
                  <emma:literal>with</emma:literal>
                </emma:interpretation>
                <emma:interpretation id="interp226" emma:lang="en-IN" emma:confidence="0">
                  <emma:literal>With</emma:literal>
                </emma:interpretation>
                <emma:interpretation id="interp227" emma:lang="en-IN" emma:confidence="0">
                  <emma:literal>wish</emma:literal>
                </emma:interpretation>
                <emma:interpretation id="interp228" emma:lang="en-IN" emma:confidence="0">
                  <emma:literal>withe</emma:literal>
                </emma:interpretation>
                <emma:interpretation id="interp229" emma:lang="en-IN" emma:confidence="0">
                  <emma:literal>writhe</emma:literal>
                </emma:interpretation>
              </emma:one-of>
            </emma:emma>
          </inkml:annotationXML>
          <inkml:trace contextRef="#ctx0" brushRef="#br0" timeOffset="141695.0537">17439 13540 155,'0'0'205,"0"0"-11,-7-14-13,7 14-13,0 0-19,0 0-11,0 0-2,0 0 3,0 0 4,0 0 0,0 0-8,-31 31-8,17-15-10,1-1-8,1 2-11,-4 2-7,1 5-8,0 0-6,-1 1-12,3-2-2,-1 2-9,4 0-7,-2 1-2,3-1-4,8 2-2,-5-7-5,6 0-4,0-3-1,2 3-5,-2-1 3,7-3-8,-2-3-5,4 1-8,1-1-3,2-5-10,-4-6-6,6 0-5,-4-1-9,9-1-5,-2-5 2,-2 0-4,-1-5-1,3 1 2,5-7 4,-6 3 2,-1 2-1,1-6 6,-6 4 2,3-2-2,-1 4 5,-1 0-4,2 0 7,1-1 1,-5 2 0,-1 3 3,1 3 5,-3-5 1,-6 9 5,14-11-4,-7 4 1,-7 7-2,0 0 2,10-10 0,-10 10-1,0 0 3,0 0 1,0 0 14,0 0 6,0 0 0,0 0 4,7 24 0,-7-24 1,-5 21 4,5-21-3,-2 23 3,-3-10-3,3 6 2,2-3-1,-1-1 1,1 3 5,1-3-5,1-3 0,3 3-4,4 1 4,-2-6-5,-1 3 1,5 2-2,1-7 0,1 3-5,4-3 0,-3-5 3,5-1-7,1-2 3,9-2-2,-1-3-4,1-5 2,-2 0-7,-1-7 1,-9 6-2,10-2-8,-8-5 3,-2 6-5,0-3 1,-3 2 1,1 1 1,-5 1 1,-3 1-1,2 1-1,3 1 3,-9 0 0,-3 8 4,12-12 5,-12 12 1,5-6 3,-5 6-2,10-5-2,-10 5-1,0 0-1,0 0-2,0 0 0,5-10-4,-5 10 0,0 0 1,0 0 0,0 0 3,0 0 2,0 0 1,0 0 6,7 26 4,-7-26 1,5 9 1,-5-9 0,7 14 3,0-5 0,-7-9-1,12 11 2,-5-4-7,1-2 0,3 2 1,-1-4-4,0 2 1,7-4 0,-5 1-3,7 3 1,-2-8 5,-2-1 1,2-2-11,-1 3 3,4-4 3,-4-1 5,-1-2 4,2 1 9,-1 1 3,-3-2 12,1 7 9,0-5 5,-6-1-7,2 3 3,-10 6 5,14-10-5,-11 3-5,-3 7-9,0 0-7,14-6-5,-14 6-3,0 0 12,0 0 2,9 21 11,-9-21-9,-4 27-4,-1-6-3,-2 4-5,0-2-3,-1 4-1,-1-1-4,-4 7 2,4-6-32,1-3-28,1-4-25,0 0-40,2-3-42,-2 1-41,2-6-44,3 1-44,2-13-26,0 15-30,0-15-219,0 0-589,0 0 260</inkml:trace>
          <inkml:trace contextRef="#ctx0" brushRef="#br0" timeOffset="141964.8993">18559 13685 13,'0'-20'286,"3"3"-13,-3 2-12,2-2-27,-2 17-20,-2-20-22,2 20-24,0-16-30,0 16-44,0 0-24,0 0-26,0 0-36,0 0-49,0 0-55,0 0-39,-8 54-153,8-37-311,2 3 139</inkml:trace>
          <inkml:trace contextRef="#ctx0" brushRef="#br0" timeOffset="142597.0023">18778 13964 241,'0'0'276,"-7"-7"-14,7 7-19,0 0-21,0 0-21,0 0-19,0 0-19,0 0-17,0 0-16,0 0-9,0 0-13,0 0-7,42 15-11,-23-15-10,0 3-5,12-3-8,0 2-8,-1-4-2,15 2-8,1-3-3,-9-4-6,-2 4-2,0 1-6,12-8-3,-3-3-2,-13 3-4,1 0-2,2 3-2,-8-6-1,-4 7 3,-5 0 7,-1 2 9,-5-5 5,0 6 11,-11 3 5,12-7 3,-12 7 2,12-1 7,-12 1-12,13-5 7,-13 5-14,0 0-6,0 0 0,0 0-9,0 0 4,12 13 8,-12-13 2,-7 28 7,2-11 6,-2 2-5,-1 1 0,1 4 4,-3 2 3,3-6 0,2-2-2,-5 2-2,3 0 6,-3 0-16,-1-4-3,8 4-2,-2-4-5,1-4-15,1 0-4,3-12 8,-3 15 2,3-15-1,-2 12-3,2-12-3,0 0 2,20 11-3,-1-11-4,-19 0 0,38-11 0,-9 7-2,3-12-7,13-3-9,-15 6 10,11-3 1,4-4 1,-15 5-14,10-9 11,-13 13-2,2-1-1,-10 4-4,-2 2 0,-3-1-3,-1 3 0,-2 1-4,-11 3 5,15-3-2,-15 3 1,0 0 0,15 10 2,-15-10-5,7 15 2,-7-5 0,0-10-3,0 18-14,0-6-28,0-12-34,0 24-42,-7-7-37,4-2-45,1-5-52,2-10-76,-7 23-72,4-15-204,-7 4-659,3-7 292</inkml:trace>
          <inkml:trace contextRef="#ctx0" brushRef="#br0" timeOffset="142084.8331">19013 13741 354,'0'0'361,"9"-12"5,-9 12-11,0 0-20,5-12-35,-5 12-18,0 0-35,0 0-24,0 0-20,0 0-3,0 0-8,0 0-4,-5 38-8,-5-21-16,-2 7-17,1 1-10,1 2-13,-4 1-14,8 1-11,-15 10-6,11-10-8,-2 3-10,2-2-44,-1-1-28,0-4-27,4 2-33,2-7-45,-1-2-44,0-4-30,-1 0-38,3-1-42,4-13-30,0 17-27,0-17-234,0 0-592,0 0 261</inkml:trace>
        </inkml:traceGroup>
        <inkml:traceGroup>
          <inkml:annotationXML>
            <emma:emma xmlns:emma="http://www.w3.org/2003/04/emma" version="1.0">
              <emma:interpretation id="{15347061-B1CB-486C-ACA6-BA554CD2DD53}" emma:medium="tactile" emma:mode="ink">
                <msink:context xmlns:msink="http://schemas.microsoft.com/ink/2010/main" type="inkWord" rotatedBoundingBox="22044,14734 23894,14714 23905,15794 22056,15814"/>
              </emma:interpretation>
              <emma:one-of disjunction-type="recognition" id="oneOf46">
                <emma:interpretation id="interp230" emma:lang="en-IN" emma:confidence="0">
                  <emma:literal>His)</emma:literal>
                </emma:interpretation>
                <emma:interpretation id="interp231" emma:lang="en-IN" emma:confidence="0">
                  <emma:literal>ftp)</emma:literal>
                </emma:interpretation>
                <emma:interpretation id="interp232" emma:lang="en-IN" emma:confidence="0">
                  <emma:literal>Hey)</emma:literal>
                </emma:interpretation>
                <emma:interpretation id="interp233" emma:lang="en-IN" emma:confidence="0">
                  <emma:literal>1tp)</emma:literal>
                </emma:interpretation>
                <emma:interpretation id="interp234" emma:lang="en-IN" emma:confidence="0">
                  <emma:literal>ITP)</emma:literal>
                </emma:interpretation>
              </emma:one-of>
            </emma:emma>
          </inkml:annotationXML>
          <inkml:trace contextRef="#ctx0" brushRef="#br0" timeOffset="143065.1355">20687 13636 3511,'-3'-19'-19,"1"-5"-7,-2 4-48,1 0 31,3 4 26,0 0 29,0 16 39,-3-20-2,-1 12-6,4 8-1,-3-12-4,3 12-7,0 0 2,0 0 2,0 0 9,0 0 26,-19 34 8,4-6 1,4-2-3,-1 5-3,-3 6-9,1 2-4,4-10 2,2 3-5,-4-1-9,-4 7-12,8-7 1,-6 9-3,7-12-5,0 2-11,-5-5-29,6 2-23,2-1-40,1-4-33,-4-3-34,7 0-40,-2-4-40,2-15-46,5 20-48,2-11-215,-7-9-575,22 12 255</inkml:trace>
          <inkml:trace contextRef="#ctx0" brushRef="#br0" timeOffset="143722.1109">20526 13861 40,'0'0'238,"0"0"-15,12-17-12,-12 17-21,19-7-15,3 6-19,4-2-18,5 4-14,5 1-9,8-1-11,2 2-13,5 1-7,1 0-12,-5-3-4,10 11-5,-3-4-7,3-5-6,-8 2-4,-1-5-9,-15 5 0,4-5-6,-6 2 0,1-4-7,-9-3 4,-1-1-4,-3 1 17,-1 0 16,-2 0 7,4-3 7,-11 0 10,4-3 10,-1 0 3,-3 2 0,1 1-1,-3 0 0,0-5-6,1 3 19,-4 1 5,-4 9 14,12-16-6,-9 6 2,-3 10 3,0 0-4,4-15-5,-4 15-9,0 0-8,3-7-4,-3 7-20,0 0-6,0 0-4,0 0 13,0 0 11,-12 35 2,5-17-4,-3 7-3,-2 0-6,2 2-7,-2 6-3,-2-5-3,6 3-11,-8 7-3,6-8-7,0 0-3,1-3-11,-1 1-30,5-8-31,-2 1-42,4-3-44,-4 0-42,5-1-43,-1-2-25,-1-4-47,4-11-30,-3 17-38,3-17-27,0 0-227,0 0-645,0 0 287</inkml:trace>
          <inkml:trace contextRef="#ctx0" brushRef="#br0" timeOffset="143315.9929">21013 13689 292,'4'-10'313,"2"0"16,0-2 8,-6 12-18,6-13-10,0 6-21,-6 7-26,10-9-28,-10 9-19,0 0-12,0 0-15,0 0-1,0 0-6,0 0-2,0 0-7,-12 42-9,5-23-14,-2 5-13,3-4-15,-1 7-10,-2 2-6,2-4-13,-5 4-9,7 0-9,0 3-19,-2-4-36,4-3-34,0-5-46,1 1-37,0 4-43,0 1-54,-1-9-41,3 1-57,0-5-49,0-1-281,0-12-674,0 0 298</inkml:trace>
          <inkml:trace contextRef="#ctx0" brushRef="#br0" timeOffset="143943.9983">21579 13677 223,'6'-6'261,"-6"6"-13,16-7-1,-6 5-5,-10 2-13,22 2-11,-3 3-12,0 2-6,-4 1-12,2 4-7,-1 1-9,-1 3-2,7 2-13,-6 4-13,-6-6-13,2 8-7,1-8 8,-6 0-18,-2 1-14,-1-2-5,3 1-12,-7-16-6,-7 27-5,7-27-8,-16 21 1,3-10-3,-3 0-15,-2-2-31,-8 2-33,4-5-36,-2 0-41,-2-5-46,4 1-43,0-2-53,5 0-48,-2 0-260,19 0-589,-24-7 261</inkml:trace>
          <inkml:trace contextRef="#ctx0" brushRef="#br0" timeOffset="144209.8313">22245 13578 335,'8'-5'352,"2"-2"-11,-10 7-9,12-8-7,-12 8-35,7-8-36,-7 8-16,0 0-11,0 0 8,0 0 4,19 19 0,-16-2-1,-3 6-11,4 5-11,-4 5-10,-4 9-18,1 1-16,0 2-18,-1-1-12,4 3-14,-8-1-12,-6 4-13,-1-2-8,8-2-14,-15-2-33,-9 3-37,-2-7-50,-4 3-66,-11-2-66,-19 7-57,-18 0-76,6-8-90,-13 6-322,-2-4-775,-1-10 344</inkml:trace>
        </inkml:traceGroup>
      </inkml:traceGroup>
    </inkml:traceGroup>
    <inkml:traceGroup>
      <inkml:annotationXML>
        <emma:emma xmlns:emma="http://www.w3.org/2003/04/emma" version="1.0">
          <emma:interpretation id="{5D6B615F-F6CD-4C6F-856D-40C2365E41AB}" emma:medium="tactile" emma:mode="ink">
            <msink:context xmlns:msink="http://schemas.microsoft.com/ink/2010/main" type="paragraph" rotatedBoundingBox="8793,15764 24980,15476 25012,17248 8825,1753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E1814F2-2D7B-4F4A-B406-7625F1910DBE}" emma:medium="tactile" emma:mode="ink">
              <msink:context xmlns:msink="http://schemas.microsoft.com/ink/2010/main" type="line" rotatedBoundingBox="8793,15764 24980,15476 25012,17248 8825,17536"/>
            </emma:interpretation>
          </emma:emma>
        </inkml:annotationXML>
        <inkml:traceGroup>
          <inkml:annotationXML>
            <emma:emma xmlns:emma="http://www.w3.org/2003/04/emma" version="1.0">
              <emma:interpretation id="{7ADB5F02-0C21-4D4F-9DBA-A94C1F241033}" emma:medium="tactile" emma:mode="ink">
                <msink:context xmlns:msink="http://schemas.microsoft.com/ink/2010/main" type="inkWord" rotatedBoundingBox="8814,15963 12058,15999 12043,17306 8799,17270"/>
              </emma:interpretation>
              <emma:one-of disjunction-type="recognition" id="oneOf47">
                <emma:interpretation id="interp235" emma:lang="en-IN" emma:confidence="0">
                  <emma:literal>edge:</emma:literal>
                </emma:interpretation>
                <emma:interpretation id="interp236" emma:lang="en-IN" emma:confidence="0">
                  <emma:literal>cadge:</emma:literal>
                </emma:interpretation>
                <emma:interpretation id="interp237" emma:lang="en-IN" emma:confidence="0">
                  <emma:literal>edge</emma:literal>
                </emma:interpretation>
                <emma:interpretation id="interp238" emma:lang="en-IN" emma:confidence="0">
                  <emma:literal>edges:</emma:literal>
                </emma:interpretation>
                <emma:interpretation id="interp239" emma:lang="en-IN" emma:confidence="0">
                  <emma:literal>edges</emma:literal>
                </emma:interpretation>
              </emma:one-of>
            </emma:emma>
          </inkml:annotationXML>
          <inkml:trace contextRef="#ctx0" brushRef="#br0" timeOffset="168605.7912">7352 15052 75,'5'10'124,"-5"-10"9,0 0-7,10 9-4,-10-9 0,9 3-1,-9-3-4,12 6-1,-12-6-3,8 7-4,-8-7 0,9 5-5,-9-5-2,0 0-3,17 3-9,-17-3-3,14 0-6,-14 0-4,15-1-4,-15 1-6,15-6-3,-15 6-5,21-4-4,-13-1-4,-8 5-5,16-11-1,-8 8-4,-8 3 1,14-13-1,-14 13-2,9-12-4,-9 12 0,5-11-6,-5 11-1,0-15-1,0 15-2,0 0-8,-14-22 2,7 18-2,7 4-4,-17-12 0,7 8-2,10 4-4,-19-9 2,5 5-5,14 4-1,-29-4 2,17 4-2,-6 1 0,2 2 0,1 6 0,-2-2 2,5-3 2,-4 6-4,4 2-2,-1 3 7,-4 0-5,3 9 6,0 0-3,1-1 7,4 10-1,2-4 3,1 0-1,4 17-1,-2-6 0,4-12-1,4 2 0,3 0 0,1-1-1,4-4-1,4 1-3,2-2-30,6-8-28,4 1-25,-3-7-25,8-4-29,1 1-21,17-6-18,-7-2-13,9-11-8,-5 1-2,-3-2-122,1-3-339,-5 0 150</inkml:trace>
          <inkml:trace contextRef="#ctx0" brushRef="#br0" timeOffset="169064.5862">8039 15314 319,'18'-14'-15,"4"-2"15,-3-2 7,2 3 11,-6-4 5,-1 5 10,1-1 12,-5 0-1,2-3 16,-3 4 0,-1 1-2,-2 1 13,-3 0 21,4 0 15,-7 12 0,2-20 1,-2 20-11,-4-16 0,4 16-4,-12-11-3,2 3-4,10 8-4,-22-5-3,5 4-3,-2-1-2,0 4-4,-1 1-3,-6 7 2,5-4-1,-8 8 1,7 4 2,-5 0-7,-11 5 5,4 6-10,10-5 5,-5 9-10,-2 2-6,14-7-4,2 0-4,-2-3-4,3 2-2,7-7-5,2 1-4,9-6 0,-4 5 1,0-5-4,3-6-2,9 4-2,-2-2-1,6-5-4,1-6-2,3-2 1,3-1-4,0-9-6,5-5 0,-3 1 1,3-5-1,2-14 3,1 6-2,-5-5 0,-7 9-5,1-15 1,6 1 2,-9-2 1,0 1 1,-3-4-3,-1-3 5,-1 7 5,2-1-1,-1 0-9,-4 12 4,-2 3 10,-2 6 1,3-7 9,-8 6 7,2 3 2,-2 1 5,0 6 3,0 11-1,0 0 0,2-26-5,-2 26 0,3-11-10,-3 11-4,0 0 1,0 0-8,0 0 4,0 0 1,0 0-6,-5 68 3,-3-36-6,3 8 2,1-8 0,-1 12-3,2-5-6,-1 2-25,2-6-22,4 5-22,2-12-31,-1 0-37,4 5-43,6-6-46,-1 1-15,17 5 31,1 3 20,-10-9-25,-1-6-130,5-2-369,5-4 163</inkml:trace>
          <inkml:trace contextRef="#ctx0" brushRef="#br0" timeOffset="169673.1839">8848 15110 173,'0'-16'251,"0"-6"-14,-2 5-6,-3 1-19,3 4-4,-4 1-20,-1-1-11,7 12-19,-10-15-11,-1 10-20,11 5-15,-17-8-11,17 8-12,-25 7-9,6-1-4,0 4-14,4 3-1,-6-1-10,-1 4-7,0 6-2,5 1-1,0-5-5,1 2-4,1 5 2,3-6-9,3-2-2,1 3-1,1-3-2,0 1-4,5-3-1,2-15-2,-8 25-6,8-25 1,0 15-1,0-15-2,0 0-3,12 13 8,-12-13-6,0 0-1,27-7 0,-27 7 1,24-13-2,-8 1 2,-3 1-5,1 1 2,1-5 1,-3 0 2,4 3 2,-5-4 7,5 4 6,-6-2 11,2-1-11,-2 0 13,-1 2 2,-9 13 7,14-19 0,-8 10 7,-6 9-3,9-15 3,-9 15-7,7-12-2,-7 12-6,0 0 0,0 0-8,0 0 14,0 0 2,0 0 15,0 0 3,13 38 8,-18-13-4,4 7 6,-6-8 0,-4 17-15,0 4-3,-3 1-6,4-2 4,-6-1-12,1 3 2,-4-2-5,7 4 11,0 0-6,2-6-2,1 3-11,3-6 7,4-6-13,-3-6 0,5 2-6,0-1-1,0 3-4,0-7 10,1 0 1,-1-5-4,0-2-6,0-1 5,4 1-6,-4-17-1,-5 20-3,3-12 6,2-8-3,-7 15 0,7-15 4,-12 5-16,12-5-9,0 0-3,0 0-11,-39-12-12,25 4-17,-1-4-3,-2-6 10,-4-4-18,4-2-1,4-3 1,-4-2 0,-1-8-2,5 7-3,-1 1-4,4-1-10,-2-12-8,3 13-19,3 1-18,2-3-17,1 3-23,1 6-25,11-4-27,-3 2-31,1 4-200,2 7-491,13-6 218</inkml:trace>
          <inkml:trace contextRef="#ctx0" brushRef="#br0" timeOffset="170101.8737">9196 15314 97,'0'0'222,"-8"-7"-15,8 7-10,0 0-12,0 0-21,0 0-14,0 0-18,0 0-8,17-20-17,-17 20-7,17-8-16,-3 4-4,-6-5-15,8 2-3,-1-1-6,-3 0-4,-2 1-3,2-5-4,-3 6-10,1-6 3,-3-1-10,0 1 3,-1-2-10,-6 3 3,0 11-3,-5-29-1,-2 17-6,7 12 3,-8-18-5,6 9-1,2 9-2,-13-16 1,4 9 2,-1 4-2,10 3 0,-21 0 4,21 0-1,-30 5 12,12 0-3,0 10 13,-1 1 5,-3 9 6,-1-2 4,-4 10 5,3 2 5,2 6-7,-2 2-7,10-11 7,4-4-4,-3 0-3,2 4-4,3-3-5,1 0 7,4-4-15,-1-2-1,4-4-5,0 0 3,7-4-7,-4 4-16,9-5-30,-5-6-35,9 0-39,-1-1-40,2-2-49,14-9-33,-1 1-214,1-3-471,5-6 209</inkml:trace>
          <inkml:trace contextRef="#ctx0" brushRef="#br0" timeOffset="170406.9859">10013 15087 90,'-12'-7'269,"12"7"-4,0 0-9,-12-5-10,12 5-15,0 0-9,0 0-21,0 0-10,-9-7-25,9 7-20,0 0-15,0 0-11,0 0-10,29-13-6,-13 5-20,3 1-6,3-1-9,5 0-9,4 1-5,0-3-11,-1 4-20,-1-1-22,0 1-24,-1-1-20,-6 2-27,0 5-32,-5-1-25,-3 1-27,0 1-26,-14-1-21,17 5-179,-11 3-410,0 0 181</inkml:trace>
          <inkml:trace contextRef="#ctx0" brushRef="#br0" timeOffset="170608.2464">10040 15461 114,'-5'6'285,"5"-6"-10,-7 8 4,7-8 1,-5 9-21,5-9-10,0 0-19,0 0-26,0 0-25,0 0-13,0 0-13,0 0-21,0 0-17,50-9-35,-23 0-31,0-6-31,2 8-39,11-10-39,-6 5-44,7-5-52,10-5-47,-5 6-218,0-4-456,4 3 203</inkml:trace>
        </inkml:traceGroup>
        <inkml:traceGroup>
          <inkml:annotationXML>
            <emma:emma xmlns:emma="http://www.w3.org/2003/04/emma" version="1.0">
              <emma:interpretation id="{BC283834-6F89-47B0-8966-881708593B6F}" emma:medium="tactile" emma:mode="ink">
                <msink:context xmlns:msink="http://schemas.microsoft.com/ink/2010/main" type="inkWord" rotatedBoundingBox="12728,16634 13078,15808 13457,15968 13106,16795"/>
              </emma:interpretation>
              <emma:one-of disjunction-type="recognition" id="oneOf48">
                <emma:interpretation id="interp240" emma:lang="en-IN" emma:confidence="0">
                  <emma:literal>6</emma:literal>
                </emma:interpretation>
                <emma:interpretation id="interp241" emma:lang="en-IN" emma:confidence="0">
                  <emma:literal>7</emma:literal>
                </emma:interpretation>
                <emma:interpretation id="interp242" emma:lang="en-IN" emma:confidence="0">
                  <emma:literal>G</emma:literal>
                </emma:interpretation>
                <emma:interpretation id="interp243" emma:lang="en-IN" emma:confidence="0">
                  <emma:literal>.</emma:literal>
                </emma:interpretation>
                <emma:interpretation id="interp244" emma:lang="en-IN" emma:confidence="0">
                  <emma:literal>{</emma:literal>
                </emma:interpretation>
              </emma:one-of>
            </emma:emma>
          </inkml:annotationXML>
          <inkml:trace contextRef="#ctx0" brushRef="#br0" timeOffset="171193.0111">11741 14668 17,'-12'-4'211,"4"-5"-11,8 9-14,-17-7-11,17 7-1,-24 0-3,8 7 0,-2 5-3,-6 8 0,0 1-10,-12 11 8,3 4-7,-4 4 6,-1-3-12,2 2 0,2 5-8,5-4-9,-2 1-5,2-3-7,6-1-11,-1 2-10,8-2-14,4-9-2,5 3-6,2-1-8,2 2-8,3-6-6,5 6-4,4-8-9,-1-5-1,7 2-2,-1-5-3,3-4-6,5-2-4,6 2-2,-3-2 0,4-9-6,2 2 9,-9-3-10,1-4 4,-1 0 0,0-4-3,-5-2 12,0 4 0,-3-10-12,-1 5 4,-1 3 2,0-5 5,-5-4 1,-5 2 1,-2 15-5,2-20-7,-6 5-3,-1-1-1,-5 4-3,-2 1-3,-4-1 0,-1-1 3,-7 3-9,2 0 4,-7 2-4,5 1-10,-5 2 5,0 5-1,7-1-5,-2 1-17,2 0-20,0 4-9,3-2-21,4 5-17,-1 0-26,3 5-22,4 0-19,2 8-18,5-7-33,2-13-39,4 35-26,3-22-32,1 7-171,6-5-512,1-3 226</inkml:trace>
        </inkml:traceGroup>
        <inkml:traceGroup>
          <inkml:annotationXML>
            <emma:emma xmlns:emma="http://www.w3.org/2003/04/emma" version="1.0">
              <emma:interpretation id="{EF998882-3F27-42BB-B5C2-F7E4724B0554}" emma:medium="tactile" emma:mode="ink">
                <msink:context xmlns:msink="http://schemas.microsoft.com/ink/2010/main" type="inkWord" rotatedBoundingBox="13748,15588 18354,15699 18321,17061 13715,16950"/>
              </emma:interpretation>
              <emma:one-of disjunction-type="recognition" id="oneOf49">
                <emma:interpretation id="interp245" emma:lang="en-IN" emma:confidence="0">
                  <emma:literal>09 Aug</emma:literal>
                </emma:interpretation>
                <emma:interpretation id="interp246" emma:lang="en-IN" emma:confidence="0">
                  <emma:literal>octangle</emma:literal>
                </emma:interpretation>
                <emma:interpretation id="interp247" emma:lang="en-IN" emma:confidence="0">
                  <emma:literal>ochre</emma:literal>
                </emma:interpretation>
                <emma:interpretation id="interp248" emma:lang="en-IN" emma:confidence="0">
                  <emma:literal>octane</emma:literal>
                </emma:interpretation>
                <emma:interpretation id="interp249" emma:lang="en-IN" emma:confidence="0">
                  <emma:literal>o(Ahgle</emma:literal>
                </emma:interpretation>
              </emma:one-of>
            </emma:emma>
          </inkml:annotationXML>
          <inkml:trace contextRef="#ctx0" brushRef="#br0" timeOffset="173506.6359">14250 14420 28,'7'-12'264,"-7"12"-9,5-9-27,-5 9-12,0 0-15,0 0-20,3-11-17,-3 11-15,0 0-8,0 0 0,0 0 6,0 0 3,-1 40-7,-6-12-5,0 0-11,-8 11-9,-1 6-7,-6-1-12,5-1-14,-5-2-6,1-1-4,6 4-7,0-5 2,3-11-13,0 0-15,3-2 3,-6-3-13,8-4-22,0-3-23,5 1-10,1-5-14,-3-3-16,4-9 4,0 17 2,0-17 5,0 0-6,0 0 4,0 0-8,0 0 6,0 0 7,28-39 0,-13 13 2,0-3 9,8-12-3,-5-1 9,3-3 4,1 4 13,-5-2 9,4 7 10,1 0 1,-10 12 14,7-1 8,-4 6 9,0 2-5,1 2 10,-6 2 1,-2 5-2,-1 1 0,2 3-6,1-2-2,-10 6 1,15-3 8,-15 3-3,19 9 14,-10-1-9,3 4 1,-4 8-2,6 5-6,-7 5-3,0 3 1,-2 7-10,-2 4 1,-1-1-2,-2-2-2,-2 3-5,-1-5-4,-1-6 0,3-1-39,-5 9-21,5-13-30,1 2-25,-5 10-30,5-15-33,0-4-32,0-4-38,0 1-21,1-2-27,-2-5-166,1-11-476,0 0 211</inkml:trace>
          <inkml:trace contextRef="#ctx0" brushRef="#br0" timeOffset="174842.5352">14264 15039 177,'-12'-12'225,"12"12"-5,-5-7-12,5 7-11,0 0-19,-5-9-16,5 9-17,0 0-15,0 0-10,0 0-4,0 0-9,22-8-9,-22 8-13,32 0-5,-1 0-7,0 0-8,3 0-2,0 1-9,12-1-4,-10-1-5,-4-3-5,4 4-6,-3-3 0,-3-4 0,3 6-5,-14-4 2,3-2 4,-2 6 7,-3-6 2,-6 2 1,2-7 3,-1 5 1,-3-1-3,5-4-3,-6 3 0,2-5 2,-3 6 3,0-3 1,0 2 2,-7 9-7,10-18 1,-8 15 3,-2 3-6,7-12-3,-7 12-4,0 0 0,6-12-12,-6 12-3,0 0 1,0 0-5,0 0 3,0 0-5,0 0-3,0 0 2,0 0-2,0 0-1,-10 55-3,5-35 0,2-5-1,-4 7-1,3-6-1,-4 11 5,8-7-5,-2-3 0,2 0 1,2-2-2,1 1 2,-3 0-11,0-1-4,2-6-5,-2-9 0,2 14-3,-2-14-1,12 16 3,-9-11 1,-3-5 5,12 2 0,-12-2 0,15 0 5,-15 0-1,19-10-2,-7 6 5,0-8-9,2 0 10,-1 0-5,3-3 3,-3 2-1,-1 1 1,2 1-4,-2-2 5,-2 1 1,-3 4 1,2-2 3,-3 3 0,-6 7 4,11-13-4,-6 8 4,-5 5-7,0 0 6,8-5-11,-8 5 2,0 0 4,0 0-3,0 0 2,21 10-2,-14 1 4,0-4 7,-2 5-7,7-3-2,-2 7 2,-2-5-1,4 2-3,2-2 5,1 2-1,1-2 2,1-3 0,0 4-4,3-5 1,3 2 13,2-2-9,4 0 5,0-4-9,0-1 0,-1-2 3,1 0 1,-7-5 3,0 0-4,0 0-1,-1-2 1,-4-1 0,0-4-3,0-1 7,-3 3-5,-1-4 0,-2-5-2,1 4 0,-4-2 1,1 4 1,-4 3-7,-4-3 2,5 5 6,-6 8-6,1-20 2,-1 20 2,0-13-5,0 13 1,0 0 1,-8-16-4,8 16-2,-19-4 4,19 4 0,-19 1 1,19-1-7,-34 7 10,19 2-3,-2-3-2,-1 1-2,5-1 8,-3 6 0,1-4-3,1 1 0,4-3-2,2 1 1,-3 4 3,11-11-3,-10 12 6,8-4-12,2-8 11,0 0-4,2 19 0,-2-19 2,0 0-1,17 9 1,-5-9 3,-12 0 5,29 0 3,-13-5-15,-1 1 9,2-3-4,0 0 3,2 1-3,-4-5-3,-3 3 1,7-5 0,-7 3 2,0 2 3,-2 2-2,-1-3 5,1 2-2,-10 7 14,10-11-5,-10 11 4,12-7-1,-12 7-8,5-6 5,-5 6-2,0 0-3,0 0-2,0 0 3,0 0 18,11 21 0,-17-1 6,5 0 1,-6 8 1,0-1 0,-3 2-2,-2 11 5,3-9-1,-6 9-1,-2-2-5,1 0 0,3 3 1,-3-2-2,3-8-9,-1 7 0,-1 4 1,3-16-3,0 18 0,2-4 16,-1-7-2,3-3-6,1 0-2,2-4 1,0-6-7,3-1 2,-3-5 1,3 0-1,2-14-3,-5 16 6,5-16-2,-2 10-2,2-10-14,0 0 14,0 0-8,0 0-2,0 0-15,-29-33-2,21 18-10,1-2-12,-2-7-16,4-6 0,2-1-6,-2-11-9,5 1-1,3-7-9,2 7 9,6-6 0,-1 4-2,3 3 9,3-1 9,-3 13-14,3 0-3,1 3 5,0 3-4,3-2 1,3 2 0,-5 3-1,3 0 7,1 3 0,2-3 5,2 3 3,1-2 3,2 3 0,0-4 8,10-2 1,-8 4 3,0 1 2,0 0 4,-6-4 3,4 0 4,0 1-2,-5-1 1,0 4 5,-2 0 0,-3 4 11,2-8 14,-8 7-3,4-2 10,-5 7 5,2-5 14,-6 6-4,3-1 10,-6-1-2,2 2 3,-7 7 2,8-9 3,-8 9-2,10-11-5,-10 11-4,11-6-8,-11 6 0,0 0-3,0 0-4,0 0-2,0 0 6,0 0 6,0 0 7,0 0 4,0 45-9,-7-28-4,-3-1 0,5 12-5,-6-3-7,1 3-1,3-10 4,-3 9-5,3 1-4,-1-2-20,2-7-26,5 2-25,-3-1-33,-1 4-36,7 3-40,-4-10-51,4-2-45,5 0-42,-7-15-187,13 22-529,-13-22 234</inkml:trace>
          <inkml:trace contextRef="#ctx0" brushRef="#br0" timeOffset="175243.7058">16378 15059 123,'0'0'272,"0"0"-15,0 0-11,3-19-21,-3 19-14,0 0-23,12-9-16,-5 2-18,7 3-16,-4 1-14,-10 3-15,27-13-8,-11 6-8,-1-1-12,-1-2-6,-2 3-10,3-2-5,-1-3-5,0 4-6,-6-5-4,-1 1-6,0 1-2,0-3-3,-1 0-4,-2-1-6,-2 6-6,-2 9 0,-2-23-1,2 23-2,-2-16-2,2 16 1,-8-11-7,8 11 2,-14-5-1,14 5-2,-21 5-2,21-5-2,-25 15 3,9-4 1,-1 5 6,-3 1 3,-2 7 6,5-2 0,-6 3 2,3-4 4,5 2-5,-1-1-1,2 4-7,4-6 3,3 0 0,6 0-1,-3 1-2,4-1-2,4 0 1,-1-1 0,2 0-1,9-6-8,1 4-20,1-4-20,9-1-24,6-1-27,3-8-40,-1 2-44,14-2-39,5-3-35,-5-4-171,3 0-450,3 1 200</inkml:trace>
          <inkml:trace contextRef="#ctx0" brushRef="#br0" timeOffset="172018.9013">12998 14592 210,'-3'-8'240,"3"8"-9,-9-20-9,4 13-16,5 7-15,-8-14-18,8 14-19,-9-7-13,9 7-14,-14-2-12,14 2-6,0 0-3,-22 9-6,22-9-8,-15 13-6,8-6-5,4 1-3,3-8-12,-11 14-1,11-14-6,-5 15-4,5-15-6,0 16 2,0-16-3,5 16 3,-5-16-6,14 8 2,-6-6-5,-8-2 0,21 5 1,-11-5 2,-10 0-3,22-3-2,-22 3 7,23-5 3,-11 2 2,-12 3-2,12-9-3,-2 2 2,-7-1-9,-3 8-7,5-16 4,-3 4-3,-2 12 0,2-20-9,-2 20 0,-9-20-6,1 12 4,1-4-7,-3 8-9,-4-7-4,2 5-9,0 1-13,0 2-13,12 3-15,-26-4-16,13 4-13,-4 0-13,17 0-18,-29 1-17,15 2-21,-1 6-31,1 1-28,4 0-23,3 9-21,0-5-166,5 1-448,2-15 199</inkml:trace>
          <inkml:trace contextRef="#ctx0" brushRef="#br0" timeOffset="172362.728">13772 14680 103,'8'-13'252,"-4"2"3,3 2-6,-7 9-5,3-19-12,-3 19-18,5-12-18,-5 12-21,0 0-19,0 0-11,0 0 0,-34 8-5,10 8 6,-15 11-3,0 2-2,-2 7-3,1 4-4,-1 0-3,-1 3-5,1 0 1,0 5 3,6-6-8,6-1 2,4-2-17,6 1-5,10-10-10,3 2-11,4 1-6,7-5 0,7 12-3,7-16-11,5 0-2,5-6-30,17 1-39,2 0-39,6-10-38,-1-14-45,5 9-60,-1-9-67,8-6-64,-11 0-289,8 2-662,-4-10 292</inkml:trace>
          <inkml:trace contextRef="#ctx0" brushRef="#br0" timeOffset="171623.0327">12406 15060 194,'0'-9'290,"0"9"-5,0-14-9,0 14-16,0 0-20,-9-18-20,9 18-28,-14-2-13,14 2-21,0 0-3,-34 19-9,12-3-9,-2 4-11,2 3 1,1 1-21,-4 8 0,4-4-6,4-3-12,-2 0-9,9 1-7,2 3-4,-4-5-7,7 4-5,5-9-3,-4-1-3,4-4 2,0-14-5,7 28-7,-5-17 3,-2-11 0,15 18-10,-3-13 7,-12-5-1,20 7 6,-2-7 1,-18 0 1,30-9-10,-14 5 15,-1-7-10,0 0 4,-1-2 0,-2-4-5,0 1-2,2-9-2,-4 0-6,-3 5-7,3-5 0,-3 0 2,-2-1-8,-3 8-3,-1-2-3,-1-1 5,-1 1-2,-1 3-8,0-1-1,-5 2 3,2 1-1,-3-2-5,-1 2-3,-4 3 5,2 8-9,-4-8-6,-4 5-14,4 2-14,-4 4-17,5-3-17,-6 8-26,20-4-17,-31 3-29,14 2-30,3 0-34,14-5-32,-13 13-38,8-4-32,5-9-206,0 0-557,0 0 248</inkml:trace>
        </inkml:traceGroup>
        <inkml:traceGroup>
          <inkml:annotationXML>
            <emma:emma xmlns:emma="http://www.w3.org/2003/04/emma" version="1.0">
              <emma:interpretation id="{BE47E47A-DBCB-423D-B978-16A0422CE8BB}" emma:medium="tactile" emma:mode="ink">
                <msink:context xmlns:msink="http://schemas.microsoft.com/ink/2010/main" type="inkWord" rotatedBoundingBox="19087,15950 21155,16047 21130,16589 19061,16492"/>
              </emma:interpretation>
              <emma:one-of disjunction-type="recognition" id="oneOf50">
                <emma:interpretation id="interp250" emma:lang="en-IN" emma:confidence="0">
                  <emma:literal>made</emma:literal>
                </emma:interpretation>
                <emma:interpretation id="interp251" emma:lang="en-IN" emma:confidence="0">
                  <emma:literal>wade</emma:literal>
                </emma:interpretation>
                <emma:interpretation id="interp252" emma:lang="en-IN" emma:confidence="0">
                  <emma:literal>mad</emma:literal>
                </emma:interpretation>
                <emma:interpretation id="interp253" emma:lang="en-IN" emma:confidence="0">
                  <emma:literal>inade</emma:literal>
                </emma:interpretation>
                <emma:interpretation id="interp254" emma:lang="en-IN" emma:confidence="0">
                  <emma:literal>madl</emma:literal>
                </emma:interpretation>
              </emma:one-of>
            </emma:emma>
          </inkml:annotationXML>
          <inkml:trace contextRef="#ctx0" brushRef="#br0" timeOffset="176674.9279">17546 14935 25,'0'0'185,"7"-8"-3,-7 8-3,0 0-11,0 0-9,9-11-7,-9 11-7,5-8-6,-5 8-8,0 0 0,0 0-2,5-10 1,-5 10-6,0 0 1,0 0-11,7-11-2,-7 11-11,0 0-4,3-14-2,-3 14-3,0 0 2,4-11-1,-4 11-6,0 0-2,0 0-11,0 0-7,0 0-6,5-10-10,-5 10-5,0 0-6,0 0-4,0 0-5,0 0-2,-14 31 0,7-16-7,0 2 2,0-2-2,2 3-2,-5 2-3,2-4 1,-1 3-5,6 2 1,-8-5 10,8 3-15,-4-7-2,0 4-2,7-6-1,-5 0 2,5-10-3,-5 15 6,5-15 2,-3 16-7,3-16 3,-2 10 2,2-10-2,0 0 5,0 0-1,0 0 2,0 0 1,0 0-6,0 0 0,0 0 0,0 0-3,0 0-3,0 0 7,38-32-5,-28 18 0,5 4-1,0-7 0,8 1-1,-5-6 1,1 2 2,0 4-1,-4 3-4,8-4 0,-11 1 6,3 5-1,-1-2 2,-8 9 5,3-7-3,0 5-3,-9 6 11,11-7-13,-11 7-6,0 0 0,12-8-3,-12 8 9,0 0-3,0 0 5,0 0-7,7 25 1,-3-15 2,-4-10 2,0 25 3,0-9-6,-4-3 10,4-13 0,0 23-2,4-13 0,-3 0-5,-1-10 8,2 19 0,-2-19-2,2 14 2,-2-14-1,7 11 1,-7-11 0,10 13-2,-10-13 1,8 4 4,-8-4-7,16 0 4,-16 0-7,22-3 7,-22 3-2,24-10-8,-9 3 5,2 1-4,-1-7 2,1 1 4,2-1-5,5-4-30,-9 2 6,9-2 0,-4-5 1,-3 10 3,4-2 2,1-3 9,-10 5-9,-2 6 5,-1-3-6,-1 5 5,-8 4-1,14-11-1,-14 11 1,10-6-3,-10 6 6,0 0-1,0 0 3,0 0-1,14 20-4,-14-20 4,-2 21 2,2-9 2,0-12-3,-7 26 7,4-16-2,0 7-9,3-6-20,0-11-22,0 22-15,0-9-17,0-13-18,6 18-16,1-10-21,-2 1-20,6 1-3,6-5-20,-2-1-2,6 2-6,-3-1 11,3-4 5,8-1 21,-5-1 4,5-4 20,-4-1 15,6 2 8,-2-8 13,0 4 20,-1-7 14,1 5 10,-2-5 21,-1 5 13,-9-1 27,1 3 14,-2-4 10,-4 0 27,-2 5 5,-5-2 16,2 1 5,-7 8 4,7-15 1,-7 15-3,0-11 4,0 11 2,0 0-5,-14-18-6,14 18-4,-17-1-12,17 1-1,-29 1-5,14 8-2,-1-3-4,-3 3-3,-1 0-4,1 2-1,0 2-6,4-5-4,-2 7-1,0-6-6,5 2-3,-2 3 1,4 1-4,-2-3-3,3 1-2,3-4-2,2 0 0,4-9-6,-7 16 4,7-16-2,-3 9-5,3-9 3,0 0-2,0 0 1,10 17-3,-1-14 5,-9-3-4,20 2 8,-20-2-10,21-5 0,-4-4 0,-5 5-4,7-6 1,-4 1 2,2 3-6,0-7 10,-2-1 7,-1 1 11,2 5-1,-1-4 3,-3 2 7,0 0 4,-4 3 7,3-1 8,-11 8 3,10-11 2,-10 11 5,8-9-7,-8 9-8,9-4 1,-9 4-9,0 0-12,14-9 0,-14 9-1,0 0-2,0 0-6,0 0-2,0 0-1,-18 40-4,13-27-1,-5 2-4,3 2-10,2-4-21,-3 4-24,4-1-26,-1-6-23,0 2-27,5 4-37,0-4-36,0-12-50,10 21-27,-5-11-236,-5-10-547,23 13 242</inkml:trace>
          <inkml:trace contextRef="#ctx0" brushRef="#br0" timeOffset="177150.6189">19194 14989 70,'-3'-6'198,"3"6"-8,-10-8-10,10 8-17,-7-11-13,7 11-10,-10-5-14,10 5-12,0 0 2,-24 4-6,8 1 5,-2 3-4,-8 5-1,2-1-11,4 1-5,-4 0-7,1 4-5,-1-1-12,6-5-2,2 3-8,4-5-5,-1 4-5,2-1-6,1 0 0,3-5-6,2-2 0,-2 3-2,7-8-8,-6 13 4,6-13-7,-6 9 1,6-9-4,0 0 1,21 6-6,-21-6-2,20-4-2,-20 4-2,21-11-2,-6 3-1,6-3 0,-4 1-2,9-9 0,-6 3-2,7 0-1,-4-6-3,0-1 0,1-2 4,-1 0-3,-1-1 1,-2 3 5,-4-2 8,1 5 14,-9 1 16,6 3 11,-6 1 17,1 1 5,-4 7 9,-1-1 12,2-3 3,-6 11-1,5-14-4,-5 14-14,7-8-6,-7 8-11,0 0-6,0 0-12,0 0-10,0 0 2,0 0 6,0 0 1,-13 41-15,8-25-16,-6 4 18,-1 8-12,2-1-5,0-1-19,0 1-37,1-1-26,1-1-30,-1 3-28,2-1-31,-3 1-38,5-2-51,0-4-50,3 3-246,2-5-583,0-20 258</inkml:trace>
          <inkml:trace contextRef="#ctx0" brushRef="#br0" timeOffset="177514.7369">19340 15243 98,'0'0'236,"3"-19"-16,-3 19-12,8-5-14,-8 5-17,14-4-20,-14 4-14,19-4-13,-12-1-13,1-2-10,-8 7-14,16-8-7,-3 1-8,-2-2-11,1 1-2,-4-1-9,6-6-8,-4 3-13,2-3 1,-2 1-6,0-1-3,-1 0-2,0 3-6,-4-2 1,0 0-3,-2 6-4,2 0 5,-5 8-2,7-15-1,-7 15 1,0 0-4,0-12 2,0 12-3,0 0 8,0 0 3,0 0 9,0 0 4,-48 25 5,35-15-1,-3 5 3,-3-2-3,4 3 2,-4 4-4,-1 0-3,4 0-1,1 3-5,5-6-1,-4 1-1,4 0-1,0-3-27,6 5-41,-1-4-51,3 4-66,4-8-63,5 6-211,2-4-469,13-3 207</inkml:trace>
        </inkml:traceGroup>
        <inkml:traceGroup>
          <inkml:annotationXML>
            <emma:emma xmlns:emma="http://www.w3.org/2003/04/emma" version="1.0">
              <emma:interpretation id="{C4229C76-2849-40E2-8284-6782EE049D41}" emma:medium="tactile" emma:mode="ink">
                <msink:context xmlns:msink="http://schemas.microsoft.com/ink/2010/main" type="inkWord" rotatedBoundingBox="21778,15855 24986,15798 25012,17248 21804,17305"/>
              </emma:interpretation>
              <emma:one-of disjunction-type="recognition" id="oneOf51">
                <emma:interpretation id="interp255" emma:lang="en-IN" emma:confidence="0">
                  <emma:literal>witness)</emma:literal>
                </emma:interpretation>
                <emma:interpretation id="interp256" emma:lang="en-IN" emma:confidence="0">
                  <emma:literal>within)</emma:literal>
                </emma:interpretation>
                <emma:interpretation id="interp257" emma:lang="en-IN" emma:confidence="0">
                  <emma:literal>windy)</emma:literal>
                </emma:interpretation>
                <emma:interpretation id="interp258" emma:lang="en-IN" emma:confidence="0">
                  <emma:literal>windy</emma:literal>
                </emma:interpretation>
                <emma:interpretation id="interp259" emma:lang="en-IN" emma:confidence="0">
                  <emma:literal>witan)</emma:literal>
                </emma:interpretation>
              </emma:one-of>
            </emma:emma>
          </inkml:annotationXML>
          <inkml:trace contextRef="#ctx0" brushRef="#br0" timeOffset="178792.8813">20228 14751 1,'0'0'184,"0"0"-8,0 0-14,0 0-4,0 0-14,10-3-5,-10 3 0,0 0-1,0 0-3,7 29-7,-4-14 1,-6 4 0,3-2-13,3 3-10,-3 0-9,-3 8-6,-1-1-8,1-2-1,-1-5-14,-1 1-5,-2 1-9,4-4-3,-4 2-9,2-4 8,3-1-12,1-1-2,1-14-5,0 16-1,0-6-3,0-10-4,-4 18-3,4-18 4,4 12-4,-4-12 2,0 0-6,8 5-1,-8-5-1,0 0 2,36-19-6,-17 11 5,-7-5-8,5-2 3,5-1 0,-3-3-2,0-2 0,-1 1-2,-2 3 3,6-2-5,-10 3-1,3-1 1,-6 5 1,3-1 0,-7 3-1,2 2-2,-7 8-3,10-11 6,-7 3-7,-3 8 4,0 0-1,9-13 1,-9 13-5,0 0 0,0 0 0,7-7-2,-7 7 2,0 0-3,0 0 3,0 0-2,0 0 1,0 0 0,-7 35 1,0-19 2,4 1-1,-2-3 4,-2 3-3,3 0 3,4 1-7,-8-1 5,8-2-1,2 1 4,-2 0 2,1-3 5,-1-2-11,2 1 10,5 0-8,-7-12 1,12 16-1,-2-8 1,-3-1 0,8-1 1,1 1-3,-1-6 7,-1 2-3,4-12 1,-4 6-4,7-4 4,-4-3-9,1 0 3,1-2 0,7-2 4,-11 0 3,-1-3-4,1 1 0,-3 0-1,0 1 2,2 2-4,-2-4 0,-2-1 2,-1 8 7,1-3-8,-2 4 1,-4-4-3,3 9 2,-7 4 0,10-15 0,-10 15 1,5-9 4,-5 9-3,7-8-1,-7 8-2,0 0-1,7-8 2,-7 8-4,0 0 1,0 0 2,10-5-1,-10 5 2,0 0 0,20 5 1,-20-5 0,17 6 1,-5-3 0,-1-1 2,-11-2 1,24 3-2,-11-1 0,-3-2 0,9 0 4,-19 0 0,24 0 1,-14-2-2,6 2 8,-16 0 5,29-6 7,-14 4 3,-3-3 3,-2-1 9,-10 6 8,14-6 8,-5 3 0,-9 3 3,13-1 2,-13 1 3,0 0-10,16-10-5,-16 10-7,0 0-4,0 0-11,0 0 0,0 0-1,0 0-5,0 0 3,1 18-3,-1-18 3,-8 23-2,-2-8-10,4 2 4,-4-4-2,3 5-4,-1-3 5,-2 5-7,1-4 3,2 4-3,-1-6-7,4-1-22,1-5-25,3-8-31,-7 16-15,7-16-26,-5 14-17,1-6-16,4-8-15,0 0-25,0 0-21,0 0-17,0 0 6,0 0 4,0 0 6,24-22 4,-17 5-110,0-2-344,2-6 153</inkml:trace>
          <inkml:trace contextRef="#ctx0" brushRef="#br0" timeOffset="178917.9701">21133 14949 893,'7'-31'-42,"-1"-12"19,1 13 14,-2 1 14,2 1 23,-3 1 23,-1 6 12,2 1 4,-5 0 8,4 0 14,-1 4-8,0-1 1,1 2 3,-4 15 0,2-20-8,-2 20-6,1-15-12,-1 15-6,5-10-7,-5 10-21,0 0-20,0 0-13,0 0-23,0 0-45,0 0-34,0 0-28,0 0-113,0 40-271,4-25 120</inkml:trace>
          <inkml:trace contextRef="#ctx0" brushRef="#br0" timeOffset="179662.4467">21187 15032 54,'0'0'250,"0"0"-1,0 0-14,-3-12-15,3 12-23,0 0-14,0 0-23,0 0-14,0 0-13,0 0-12,0 0-14,32 0-9,-13 0-8,2 4-9,4-1-8,8-3-7,-4 2-7,5 0-5,-3-2-6,5-2 0,1 0-3,-4 2-7,1-3-7,-2-4-4,-1 1 2,-9-2 1,0 2-3,-3-2-1,0 3 2,-9 2 9,-1-2 8,1 0 8,-1-3 6,-9 8 0,13-10 1,-13 10 0,9-7-2,-9 7-7,0 0-2,7-10 6,-7 10-21,0 0-1,0 0-9,0 0 2,0 0-5,0 0-5,0 0 12,0 0-15,-4 36 0,4-36-3,-7 24 5,6-13-1,-3 6-4,1-4-5,-4-3 4,7 7-3,-3-9 7,3-8-8,3 23 3,-3-23-1,-3 13 3,3-13 2,-2 14-9,2-14 6,0 0 1,-4 14 2,4-14-5,0 0-1,0 0 4,0 0-4,23-1 1,-23 1-2,18-13-1,-6 1-1,7 2-6,0-2-1,3-4-2,0-1-2,1-1 4,-5 0 1,5-2-1,-3 9-2,-5-2 1,4 1 2,-7-2 1,5 5-7,-5-3 5,-2 7-5,-1-2-6,-9 7-10,12-8-9,-12 8-8,0 0-6,14-5-3,-14 5 1,0 0-12,0 0-16,0 0-17,12 15-22,-12-15-24,-4 13-23,4-13-44,-2 18-25,2-18-187,0 0-455,-3 30 201</inkml:trace>
          <inkml:trace contextRef="#ctx0" brushRef="#br0" timeOffset="179139.8313">21491 14700 42,'0'0'245,"12"-12"1,-12 12-11,7-5-13,-7 5-15,0 0-15,0 0-22,0 0-9,0 0 5,0 0-3,0 0 12,0 28-17,-3-11-6,-1 3-20,-4 4-11,4 3-9,-6-1-7,0 4-15,-2-3-6,2 1-7,5 3-4,-6-6-16,6 3-18,-2-3-27,4-4-29,0 1-37,-6-5-31,6 3-47,-4-3-35,3-5-38,1 0-22,1-1-199,-1 1-460,3-12 205</inkml:trace>
          <inkml:trace contextRef="#ctx0" brushRef="#br0" timeOffset="180998.8203">23382 14700 32,'0'0'246,"7"23"10,-7-10-8,3 7-10,1 8-17,-4-1-10,3-1-19,2 4-14,-6 4-20,-3 6-13,1 2-13,-4-1-13,-5 3-14,-2-2-7,-5 3-7,-3 4-10,-12-2-8,-22 10-6,-6 2-11,-6-7-28,-9 8-21,-8-8-10,-42 27-31,35-28-39,-41 15-41,39-18-48,-5 0-33,-33 20-21,40-22-149,-9-1-394,2-4 175</inkml:trace>
          <inkml:trace contextRef="#ctx0" brushRef="#br0" timeOffset="180020.8993">22161 14896 109,'7'-13'165,"-7"13"-5,7-10 4,-7 10 1,3-11-5,-3 11 0,9-10-4,-9 10-1,3-12-9,-3 12-3,7-8-8,-7 8-9,0 0-2,0 0-22,8-8-7,-8 8-13,0 0-7,0 0-8,0 0-4,0 0-8,0 0-6,19 21-5,-15-7-5,2 2-2,-2 1-1,-1 1-3,-3 2-6,0-1-2,5 3-6,-1-4-21,-1 4-29,1-4-21,2 0-27,3 2-24,-2-3-26,0-4-24,5 0-27,3-3-15,-1 1-137,1-2-360,0-6 159</inkml:trace>
          <inkml:trace contextRef="#ctx0" brushRef="#br0" timeOffset="180245.7735">22653 14963 37,'0'0'135,"1"-17"8,-1 17 2,0-15 4,0 15-1,0-16-3,0 16-10,-8-19-2,8 19-8,-10-14-13,10 14-9,-9-9-9,2 4-12,7 5-9,-22-1-5,22 1-9,-22 6-5,7 1-9,-1 5-1,-1-1-4,-2 1-11,4 3-14,0 8-10,4-1-17,-4-1-24,1 3-20,6 2-24,1-8-30,4-2-21,-1 3-28,-1 1-97,5-20-277,3 31 123</inkml:trace>
          <inkml:trace contextRef="#ctx0" brushRef="#br0" timeOffset="180645.7984">22825 14944 81,'4'-9'287,"3"-2"5,-7 11-3,6-16-13,-6 6-12,0 10-8,5-15-19,-5 15-20,0 0-29,4-11-14,-4 11-15,0 0-23,0 0-15,0 0-11,0 0-4,0 0 0,0 0-18,-15 35-12,8-19-5,-2 1-10,-1 6-1,-2-5-6,2 5-8,-6 2 0,4-3-3,-1 1-4,1-2-4,2-4-7,-2 2-33,5-2-25,0 2-32,-2-3-36,3-6-36,2 8-37,-3-10-36,2 2-29,5-10-26,-7 15-196,7-15-494,0 0 219</inkml:trace>
          <inkml:trace contextRef="#ctx0" brushRef="#br0" timeOffset="180732.7358">22880 14831 70,'8'-6'216,"3"1"-10,-11 5-6,15-8-10,-5 7-8,-10 1-15,0 0-10,28 9-12,-18-4-14,-3 4-10,1 5-6,-1-2-11,0 4-3,-2 1-8,-2 0-7,-3 3-8,-5-4-7,-1 4-7,-1 3-5,-5-5-5,1-5-6,0 6-7,-8 1-20,2-7-33,1 2-33,-2-2-29,-5 3-43,5-9-37,2 6-30,-1-6-172,2-2-386,-1-2 172</inkml:trace>
        </inkml:traceGroup>
      </inkml:traceGroup>
    </inkml:traceGroup>
  </inkml:traceGroup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4:43.4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1AD9991-B3A0-420F-8224-DE4DB8B9F165}" emma:medium="tactile" emma:mode="ink">
          <msink:context xmlns:msink="http://schemas.microsoft.com/ink/2010/main" type="inkDrawing" rotatedBoundingBox="21840,11802 25066,11855 25065,11903 21839,11850" shapeName="Other"/>
        </emma:interpretation>
      </emma:emma>
    </inkml:annotationXML>
    <inkml:trace contextRef="#ctx0" brushRef="#br0">56 27 43,'-12'5'124,"12"-5"-11,0 0-16,0 0-7,0 0-8,0 0-1,0 0-5,0 0-23,0 0 15,0 0 0,0 0 4,0 0-8,-17-7 1,17 7 2,0 0-8,0 0-6,0 0 6,0 0-6,0 0-1,0 0-5,0 0-1,-16-2-1,16 2-4,0 0 3,0 0-5,0 0 0,0 0 5,0 0-6,0 0 3,0 0-1,0 0 2,0 0-5,-11-6-3,11 6 0,0 0-3,0 0 5,0 0-8,0 0-4,0 0 4,0 0-4,0 0 1,0 0-5,0 0 0,0 0 0,0 0-4,0 0-1,0 0-4,0 0 3,0 0-2,0 0 4,0 0-4,0 0 1,0 0-1,0 0-1,0 0 3,0 0-1,37-7 4,-37 7-1,0 0 0,22-6 1,-22 6-4,16 0 4,-16 0-5,15-2 0,-3 0 1,-12 2 4,24-3-4,-12 1 0,-12 2 3,25 2-2,-6 3-1,-7-5 0,5 0-2,-17 0 0,24 2-1,-5 1 3,0-2-4,-2 1-1,2 0 2,-4-2 0,-1 0 1,4 1 0,-6-1 3,4 2 0,-16-2-4,32-2 7,-13 1-2,-2 1 5,-5 0-4,10-2 5,-6 2-5,2 0 3,1-2-2,-5 2 2,5 0-3,-1 0 0,-2 0-4,1 0 4,2 0-1,-4-1-1,4 2-2,0-2 2,-1 1-3,5 0 2,-8-3-2,2 3 10,2 0-11,-4 3 2,4-3-5,-5 1 2,4 1 3,-18-2-3,24 0 2,-7 2 0,-5-1-3,2-1 1,-14 0-1,27 0 0,-13 0-2,1 0-1,-3 2 0,7 0 9,-5-2-11,-2 2 0,-12-2 2,29 1-5,-21-1 1,9 3 4,-1-1 0,-1 0-1,4-2 1,-2 0 2,-2 5-3,1-2 0,-4-3 0,5 0-1,-17 0 3,22 1-1,-7 1-2,1-2 2,-3 1-6,-13-1 5,26 0-1,-14 0 0,-12 0 7,19 0-6,-6 0-1,3 0-3,-16 0 2,22-3-1,-7 3 2,1-1 0,-16 1-2,25-3 3,-9-1-2,-3 4 5,-13 0-4,24-1-1,-3 1 1,-6 1 3,1 3-3,-3-4-1,3 3 0,2-2 1,-6 1-2,2-1 3,-14-1-1,31 1-5,-14 2 2,-5-1 4,0 0-2,1-1 1,-13-1-1,26 4 2,-11-4-6,-3 1 4,-12-1 2,26 0-3,-16 0-5,9 0 7,-19 0-4,27 0 3,-13 2 1,-2-2 0,2-3 3,1-1 0,0 3 1,-15 1 1,33 0-1,-18-2 4,4 0-3,3-2 0,-3 4 2,0-1-2,0-1 2,3 1-4,-5-6 1,-2 7 4,4-1-7,0 1 0,-6-2-4,-1 0 9,-12 2-3,31-3-4,-17 3 2,-2 3-2,-12-3 2,22 0-4,-8 2 8,-14-2-3,25 2-4,-6-2-2,-4 1 4,4 3-3,3-1 3,1-2-3,-1 1-1,8-1 3,-4 3-4,3-2 5,-7 0-2,4-1 1,-7 3 2,3-1 0,0-3-1,-3 0 2,0 0 2,-7 0 13,1 1-10,-13-1-3,26 0 9,-7 0-5,-11 4 15,-8-4-16,22-4 5,-8 4-7,-14 0 6,16 0-2,-16 0-5,22 0-2,-22 0 11,22 0-11,-10 0-1,-12 0 2,22 0 1,-7 0 10,-15 0-4,18-1-9,-18 1 7,18-2-5,-6 1 0,-12 1-2,0 0 6,19 0-5,-19 0 12,0 0-12,0 0 1,19 1 8,-19-1-15,0 0 5,10 0-7,-10 0 1,0 0 4,19-1-4,-19 1 6,0 0-1,19 0-1,-19 0 3,13 0-2,-13 0-7,16 0 14,-16 0-13,22 1-2,-10 1 10,5-1-2,-2-2 2,-15 1-8,31 0 6,-17 0-4,-14 0-5,18-2 5,-18 2 2,12-1-2,-12 1 5,14 1-3,-14-1 2,0 0-10,0 0 5,0 0-14,0 0-10,0 0-21,19-1-24,-19 1-31,0 0-29,0 0-35,0 0-44,0 0-22,0 0-38,0 0-189,19-4-496,-19 4 220</inkml:trace>
  </inkml:traceGroup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5:19.9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C346375-EE0B-4674-83F2-9DFA45A884D6}" emma:medium="tactile" emma:mode="ink">
          <msink:context xmlns:msink="http://schemas.microsoft.com/ink/2010/main" type="writingRegion" rotatedBoundingBox="1468,905 25378,363 25546,7797 1637,8339"/>
        </emma:interpretation>
      </emma:emma>
    </inkml:annotationXML>
    <inkml:traceGroup>
      <inkml:annotationXML>
        <emma:emma xmlns:emma="http://www.w3.org/2003/04/emma" version="1.0">
          <emma:interpretation id="{0827E579-CF6D-44AF-B374-ACC07B2D10E1}" emma:medium="tactile" emma:mode="ink">
            <msink:context xmlns:msink="http://schemas.microsoft.com/ink/2010/main" type="paragraph" rotatedBoundingBox="1499,703 24526,841 24516,2403 1490,22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F30AF5-478E-4350-9D74-8B692B0106E0}" emma:medium="tactile" emma:mode="ink">
              <msink:context xmlns:msink="http://schemas.microsoft.com/ink/2010/main" type="line" rotatedBoundingBox="1499,703 24526,841 24516,2403 1490,2265"/>
            </emma:interpretation>
          </emma:emma>
        </inkml:annotationXML>
        <inkml:traceGroup>
          <inkml:annotationXML>
            <emma:emma xmlns:emma="http://www.w3.org/2003/04/emma" version="1.0">
              <emma:interpretation id="{8850A750-F929-48BA-9BF3-AB9FFAFD5B0E}" emma:medium="tactile" emma:mode="ink">
                <msink:context xmlns:msink="http://schemas.microsoft.com/ink/2010/main" type="inkWord" rotatedBoundingBox="1498,880 4111,896 4103,2137 1490,2122"/>
              </emma:interpretation>
              <emma:one-of disjunction-type="recognition" id="oneOf0">
                <emma:interpretation id="interp0" emma:lang="en-IN" emma:confidence="0">
                  <emma:literal>one)</emma:literal>
                </emma:interpretation>
                <emma:interpretation id="interp1" emma:lang="en-IN" emma:confidence="0">
                  <emma:literal>ones</emma:literal>
                </emma:interpretation>
                <emma:interpretation id="interp2" emma:lang="en-IN" emma:confidence="0">
                  <emma:literal>one</emma:literal>
                </emma:interpretation>
                <emma:interpretation id="interp3" emma:lang="en-IN" emma:confidence="0">
                  <emma:literal>once)</emma:literal>
                </emma:interpretation>
                <emma:interpretation id="interp4" emma:lang="en-IN" emma:confidence="0">
                  <emma:literal>One)</emma:literal>
                </emma:interpretation>
              </emma:one-of>
            </emma:emma>
          </inkml:annotationXML>
          <inkml:trace contextRef="#ctx0" brushRef="#br0">41 57 4,'-14'4'255,"14"-4"-4,-12 3-6,12-3-7,0 0-12,0 0-6,0 0-12,-17 0-1,17 0-15,0 0-12,0 0-9,0 0-10,0 0-8,0 0 6,0 0-10,0 0-2,0 0-8,0 0-4,41 4 4,-19-4-24,11 2 16,14-2-12,10-2 0,6 2-2,-3 4-17,28-4-5,-6-2-7,11 12-7,-1-13-15,2 3 4,-2 0-5,4 8-7,-6-12 7,-4 6-17,-1-5-6,-18 3-6,18 0 1,-20 0-8,-4-5-1,3 2-7,-10-4 4,1 5-6,-6-1 5,-4 0-4,-13-1 0,-11 4 3,-1-1 5,-4-2 5,-4 1 3,1 0 2,-13 2-2,16-1 1,-16 1-4,0 0-6,18-7-1,-18 7 0,0 0-16,0 0-22,0 0-18,0 0-35,7-8-26,-7 8-35,0 0-27,0 0-27,0 0-31,0 0-46,0 0-24,-25-22-51,25 22-307,-11-8-692,11 8 306</inkml:trace>
          <inkml:trace contextRef="#ctx0" brushRef="#br0" timeOffset="-518.011">606-772 59,'0'0'162,"0"0"-15,0-15-5,0 15-7,-4-15 11,4 15 11,0 0-6,0-15-9,0 15-10,-3-13-6,3 13-6,-5-13-9,5 13-6,-7-12-6,7 12-3,-7-10-6,7 10-7,0 0-6,-8-6-4,8 6-8,0 0-5,-14-7-9,14 7-7,-19 0-2,19 0-4,-25 15-5,9-7 1,-2 5-6,-5 2 0,-2 5-3,-1 1 1,2 6-3,-1-4-1,2 3-2,-2 6-3,6-4-2,0 8 3,5 4-2,-1-8 1,3-2-4,9-5-2,-4 3 3,4 0-2,3-2 1,3-6-1,4-2-5,-4 2 5,9 0-1,-5-4-2,5 1 0,2-6 3,1 1-2,0 0 1,1-4 2,6-6 0,0 4 0,7-7 4,-3-4-3,4-2 0,-4-6-2,0-2 2,-1 0-3,-2-6 0,-1-6-1,0 4-1,-7-2 0,4-15 0,0 4-4,-4-5 4,-8 11-4,0-2-2,-4 1 0,-3 3 0,4-1-4,-8 0 5,1 1-5,0 8 1,-1 0 3,-4-1-4,-3 1 2,4 6-1,-1-2 0,-2 3-2,5 3-4,-6-2 5,1 4-3,-2 3 0,5 0-1,7 5-4,-19-10 4,19 10 1,-22 2-1,10 6 1,-1 0 0,-3 4 1,1 1 3,-4 3-6,5 8 4,-1-1 2,0-2-2,1 2-2,6 6 3,-3-1 0,3-1 0,1-4 3,7 2-1,0 3 0,7 3-2,-4-2 5,9 0-2,3-5 1,3-1 0,2-1 0,1-2 0,2-2 3,10-6-2,-4-4-1,2 2 2,6-7-4,-1 0 3,9-6 0,-15-2-5,3-4-3,-3-2-2,3-1 6,-7-2-2,1-1-3,-2-1 3,-2-6 2,11-7-5,-17 5 3,-2 1-2,4-3 1,-7 3 0,2-5 2,-6 1 2,2 2-3,-3 4 2,5 2 0,-8-1-1,-1 5 1,-3-1 1,4-1 5,1 8 10,-5 9 5,3-19 3,4 12 0,-7 7 2,0 0-6,0-16-3,0 16 3,0 0-4,7-12-4,-7 12-7,0 0-1,0 0 0,0 0 0,0 0-1,0 0 3,0 0-6,-14 35 2,6-16-1,1 0 1,0-2 2,3 9-3,-8 2 0,2 0-1,5-1 4,-2 5 0,0 0 0,2-3 1,2-3-2,-1-6 6,8 0-5,-1 1 4,-1-5-7,0 3 1,3-4 2,-2-5 5,1 0-5,8-2 1,-6-2 4,6-3-5,-12-3-1,26-2-6,-11 1 3,6-7-1,-6-4-2,4 0 6,0 0-4,-4 0 2,7-8 0,-4 0 0,-3-2 0,0 5-1,-1-1-2,-2-5 3,-2 3-1,5-2 1,-6 6-1,5-2 7,-6-1-5,2 5 8,-1-1 8,-6 3 9,4-1 1,-3 2-8,3 2 5,-7 9 1,5-15 0,-5 15 1,3-13-4,-3 13-8,3-8-4,-3 8 9,0 0-17,0 0 2,0 0-1,0 0-2,0 0-1,0 0 2,0 0-4,0 0 6,-25 42 0,18-23-1,-2-1 3,3-1-8,2 6 3,-11 3 5,8-1-3,-2 6 0,3-4 1,6-7 4,-4-5-5,1 6 0,6-1 4,1-2-1,-1 1 2,9-3-4,-2 4-4,2-4 5,5-4 6,-1 0-1,13 0-2,-10-4-1,4-5-2,10-3 3,-1 1 2,-4-2-7,1-1 3,0-3-4,-7 1 2,2-8-6,-5 0 8,-1 2-7,-4-7-3,8 0 3,-6-3-4,-1-4 13,2-4-17,-5 0 0,2 3 0,-6-1 2,1-6-6,-4 7 7,3-1-4,-4 8 6,1 0-3,-3 0-1,-2 2 2,0 4-4,0 12-1,0-20 7,0 20-4,-2-20 8,2 20-8,-9-14 3,9 14 3,-6-11 2,6 11-3,-7-7 2,7 7-7,-17 0 0,17 0 7,-22 7 4,8-2-6,-2 3 0,3-3-3,-3 6 10,1 1-5,1 3 5,-1 5-5,3-3 12,2 1-12,5-2 0,-9 7-3,7 4 10,2-1-5,2-4 4,10-2-2,-6 0-8,6-5-15,0-1-22,5-3-28,-2 5-25,-1-9-30,4 1-35,3 1-42,-1-5-39,7 3-41,-3-6-177,3 1-497,7-4 220</inkml:trace>
          <inkml:trace contextRef="#ctx0" brushRef="#br0" timeOffset="500.7147">2071-956 8,'0'0'325,"-3"-8"1,3 8 14,0 0-17,-9-10-6,9 10-13,0 0-12,0 0-10,-7-8-8,7 8-13,0 0-2,0 0-17,0 0-15,0 0-19,0 0-14,0 0-17,0 0-18,0 0-17,0 0-16,-22 4-13,22-4-13,0 0-10,0 0-10,0 0-4,0 0-5,0 0-5,9 32-2,-2-22-9,1 3 6,2 7 5,16 1-1,-11 3-6,8-3 1,-1-1-7,3-2-1,3 2-3,11 8-4,-13-8-3,15 4-5,-4 2-3,-11-6-2,3-6-4,-2 3-1,-1-1-5,3 1-2,-4-7-1,-2 10 1,-6-7-4,-4-1-3,-1-5 0,-1 4-6,-1-1 4,-5-2-3,2 0 1,0 1-1,-7-9 0,1 21 2,-1-21-1,-8 20 2,1-7-2,-5 3 0,-2 1-2,-4 3 3,-1 7-2,-7-6 0,-8 9-4,-2-1-32,-1 2-24,-4 0-33,-4-1-26,8 1-30,-1 7-33,-1-4-53,1 3-39,4 5-48,-2-1-39,5 5-19,6-4-47,1 3-236,0-1-709,9-2 313</inkml:trace>
        </inkml:traceGroup>
        <inkml:traceGroup>
          <inkml:annotationXML>
            <emma:emma xmlns:emma="http://www.w3.org/2003/04/emma" version="1.0">
              <emma:interpretation id="{64D5E020-0F5D-4A19-BA23-2CE267F32C82}" emma:medium="tactile" emma:mode="ink">
                <msink:context xmlns:msink="http://schemas.microsoft.com/ink/2010/main" type="inkWord" rotatedBoundingBox="4652,824 5817,831 5812,1681 4647,1674"/>
              </emma:interpretation>
              <emma:one-of disjunction-type="recognition" id="oneOf1">
                <emma:interpretation id="interp5" emma:lang="en-IN" emma:confidence="0">
                  <emma:literal>An</emma:literal>
                </emma:interpretation>
                <emma:interpretation id="interp6" emma:lang="en-IN" emma:confidence="0">
                  <emma:literal>Ah</emma:literal>
                </emma:interpretation>
                <emma:interpretation id="interp7" emma:lang="en-IN" emma:confidence="0">
                  <emma:literal>Ann</emma:literal>
                </emma:interpretation>
                <emma:interpretation id="interp8" emma:lang="en-IN" emma:confidence="0">
                  <emma:literal>All</emma:literal>
                </emma:interpretation>
                <emma:interpretation id="interp9" emma:lang="en-IN" emma:confidence="0">
                  <emma:literal>And</emma:literal>
                </emma:interpretation>
              </emma:one-of>
            </emma:emma>
          </inkml:annotationXML>
          <inkml:trace contextRef="#ctx0" brushRef="#br0" timeOffset="2697.9811">3506-1030 222,'0'0'329,"0"0"-5,-5-13 0,5 13-8,0 0-10,0 0-26,0 0-31,0 0-23,0 0-19,-12-6-27,12 6-25,0 0-19,0 0-5,-14 30-8,6-10-13,-6 7-3,2 1-2,-14 10-8,8 1-8,0 0-10,-2 3-8,-1 5-8,3-6-5,-1 1-6,-2 3-1,3 0-10,1-2-1,5-3-2,-4-1-3,3-8-1,2-3-20,-1 0-23,6-3-5,0-5-14,0-7-12,2 0-22,4-3-12,0-10-2,-5 13 3,5-13-7,0 0-15,0 0-10,0 0-4,0 0 8,0 0 6,9-57 8,-4 30 8,2-5 5,-4-14 8,9 3 7,-5-5 7,5 1 2,-4-1 7,6 3 6,-7 3 5,0 9 18,6 3 14,-4 1 8,4 0 1,-1 5 10,-3 5 9,1 3 8,2 1 4,0 2-4,-2 0 2,-3 6-2,2-1 2,-9 8-3,13-5-1,-13 5-3,23 1 10,-23-1-1,23 12-4,-9-2 10,0-2 2,1 5-2,7 4-7,-11 3-5,-3 0 1,4 4 0,-2 3-7,-3 5 2,2-3-3,-6 1-3,-3 0-1,4 3-1,-4 11 0,1-6-9,-1-5 8,-1-6-31,1 1-24,1-1-30,-1-10-32,-5-1-37,2 4-46,1-4-42,-1-4-49,1 1-236,2-13-546,-7 16 242</inkml:trace>
          <inkml:trace contextRef="#ctx0" brushRef="#br0" timeOffset="3319.8732">3186-478 230,'0'0'244,"-8"-6"-17,8 6-23,0 0-18,0 0-21,0 0-14,0 0-18,0 0-13,0 0-15,0 0-9,41-19-11,-19 16-9,11-2-20,-3-2-26,4 2-26,2 2-20,9-6-13,3 2-32,-2-3-7,3 2-23,-6 1-3,5-1-7,-16-4 8,-4 4-1,1-4 5,-9 5 11,2-2 9,-8 1 11,5 1 16,-6-2 11,3 0 19,-8 2 32,1-3 10,-4 2 10,-5 8 17,14-14 15,-11 8 13,-3 6 10,9-9 10,-9 9 8,10-6-3,-10 6 1,0 0-3,8-10-6,-8 10-6,0 0-7,0 0-11,0 0-6,0 0-2,0 0 7,0 0 8,0 0 9,2 31-3,-2-15 4,-2 2-7,-1-2-7,-2 10-6,0 5 0,-2-3-7,0 13-6,0-14-4,4 2-3,1 3-7,-1-4-3,-2-2-3,1 0-3,-3-1-9,6-5 1,1 0-5,0-3-1,-2 1 2,2-6 2,0-12-1,2 20-11,-1-11 0,-1-9 7,11 10-8,-11-10-4,11 4 4,-11-4-2,24-11 1,-5-1 5,-2 0-14,7-8 5,3-5-10,-3 6 7,-1-6-1,-1-2-4,0 6 2,-1-2-3,-1 1-1,-3 0-1,-2-1 8,4 2-6,-9 4 4,4 2-3,-4 2-1,1-2 3,-8 8 2,4 1-5,-7 6-3,7-10-9,-7 10 5,0 0-6,8-5 9,-8 5-7,0 0 6,0 0-4,5 27 0,-3-11 6,-2 4-2,-2 0 2,2 1 5,-3-1-3,1 3 0,2-5-2,-1 5-22,-3-7-24,2 0-32,1 4-31,-3-7-40,8 2-52,3-3-44,1-4-58,7 0-185,8-3-528,11-2 235</inkml:trace>
        </inkml:traceGroup>
        <inkml:traceGroup>
          <inkml:annotationXML>
            <emma:emma xmlns:emma="http://www.w3.org/2003/04/emma" version="1.0">
              <emma:interpretation id="{59B24276-2C6C-4A66-93D8-AD778C089B0E}" emma:medium="tactile" emma:mode="ink">
                <msink:context xmlns:msink="http://schemas.microsoft.com/ink/2010/main" type="inkWord" rotatedBoundingBox="6721,734 11063,760 11057,1719 6715,1693"/>
              </emma:interpretation>
              <emma:one-of disjunction-type="recognition" id="oneOf2">
                <emma:interpretation id="interp10" emma:lang="en-IN" emma:confidence="0">
                  <emma:literal>isosceles</emma:literal>
                </emma:interpretation>
                <emma:interpretation id="interp11" emma:lang="en-IN" emma:confidence="0">
                  <emma:literal>isoscdes</emma:literal>
                </emma:interpretation>
                <emma:interpretation id="interp12" emma:lang="en-IN" emma:confidence="0">
                  <emma:literal>isosceks</emma:literal>
                </emma:interpretation>
                <emma:interpretation id="interp13" emma:lang="en-IN" emma:confidence="0">
                  <emma:literal>is0scdes</emma:literal>
                </emma:interpretation>
                <emma:interpretation id="interp14" emma:lang="en-IN" emma:confidence="0">
                  <emma:literal>isosedes</emma:literal>
                </emma:interpretation>
              </emma:one-of>
            </emma:emma>
          </inkml:annotationXML>
          <inkml:trace contextRef="#ctx0" brushRef="#br0" timeOffset="4399.9236">5294-638 16,'0'0'119,"0"0"-6,3-13-10,-3 13 1,0 0-1,0 0-11,0 0 0,0 0-1,0 0 0,0 0-8,0 0-1,0 0-4,0 0 2,0 0-5,0 0-1,0 0-1,0 0-7,0 0 6,0 0-7,0 0 1,0 0 0,0 0 9,0 0-5,0 0-3,0 0-5,4-12 1,-4 12-3,0 0-1,0 0 1,0 0 3,0 0-2,0 0-4,0 0-5,0 0 3,0 0 0,5-12 0,-5 12 1,0 0-3,0 0 3,0 0 0,0 0 1,0 0-6,0 0 0,0 0-2,0 0-2,0 0-2,0 0 1,0 0-1,0 0-5,0 0 1,0 0 1,0 0 3,0 0-9,0 0 3,0 0-2,0 0 7,0 0-3,0 0-1,0 0-4,0 0 0,0 0 0,0 0-3,0 0-4,0 0 2,0 0-9,0 0-1,0 0 1,0 0-4,0 0-8,0 0 0,0 0-2,0 0-4,0 0-4,0 0 2,0 0-4,0 0 5,0 0 7,-2 52-6,1-34 7,-1 5 3,-3 5 8,0 0-4,3 2-1,2-1 5,-7 3-2,-1-4-1,2-3 1,1 2 0,-2-3-5,1-4-7,0 0 10,3 2-1,0-3-10,-1-5-2,3-2-2,-3-1-37,4-11-31,-3 17-29,3-17-31,-4 14-39,4-14-49,0 0-67,0 0-279,0 0-604,0 0 267</inkml:trace>
          <inkml:trace contextRef="#ctx0" brushRef="#br0" timeOffset="4586.8546">5403-834 25,'0'0'281,"-1"-16"-2,1 16-28,-2-15-19,2 15-17,-5-15-17,5 15-19,-2-13-19,2 13-21,0 0-15,0 0-19,0-15-32,0 15-50,0 0-52,0 0-42,0 0-50,0 0-40,0 0-156,0 0-344,0 0 152</inkml:trace>
          <inkml:trace contextRef="#ctx0" brushRef="#br0" timeOffset="5020.9032">5919-767 270,'0'0'275,"0"0"-6,0 0-8,0 0-24,0 0-21,0 0-24,0 0-18,9 6-20,-9-6-17,0 0-8,0 0-14,0 0-18,0 0-2,-40 18-13,11-6-9,11-4-10,-3 4-2,-1-7-7,1 10-10,3-5-4,2 3-1,1-4-8,1 3 3,4 2-9,0 0 0,5-5-6,1 4-2,4-13-5,-2 22-1,8-9 0,-1 2 0,7-2-3,3-2 4,0 1 0,2 1-3,7 6-2,-1-11-2,-3 0-1,2 0 2,0 3-3,-3-2 5,9 1-5,-10 0-1,-2-2 5,3-3-8,-9 2 3,2 1-1,-4-4-3,-8-4-3,10 9-2,-10-9 5,12 6-1,-12-6 0,4 9-1,-4-9 3,0 0 3,0 0 0,-24 19-1,9-14 2,-4-2-1,-2 6-1,1-6 0,-2-2 2,3 4-1,-3-2 1,-2 1-8,-4-8-10,4 8-9,1-8-9,0 1-14,3 2-6,1-6-20,-1 3-13,4 3-19,1-7-41,6 0-28,1 0-43,8 8-179,-9-24-429,9 11 189</inkml:trace>
          <inkml:trace contextRef="#ctx0" brushRef="#br0" timeOffset="5473.9528">6529-775 64,'3'-11'235,"-3"11"3,0 0-12,0 0-17,0 0-21,0 0-17,-15-16-21,15 16-13,0 0-15,0 0-13,0 0-13,0 0-8,-31 21 0,19-11-15,-3 7-8,1-1-1,-1 3-5,-2-3-5,-4 12-3,9-6-6,-8 4 2,4-2-4,1 13 15,5-6-4,-1-3-6,3 0 1,1 0 3,0-4-4,6-4-6,2 0 0,3-1 2,-1 2-3,4-6 5,1 3 3,3-3 7,-6-7-8,5 0 3,0 0 2,6-2 1,-1 0-1,-5-2-5,9-4 6,-19 0-5,29-7-11,-12-2 2,-1 0-1,-3-1-6,-2-3 0,0-6-3,5-4-6,-1-2 3,-3-3-6,2-1-4,-7-3 1,1-9-7,-1 13 3,-7-6-9,2 6 1,-4 3-5,2 6 1,-2-2 0,-3 1-1,2 4 9,-4 0-12,2 0-6,-4 0-5,2 8-5,-1 1-11,-4 1-3,12 6-10,-24-8-11,12 6-6,-7 1-1,2 2-11,0 1-8,-2 3-3,1 3-19,-1-1-18,0 1-19,4 0-36,-1 5-24,3-1-26,4-2-199,-3 5-456,12-15 202</inkml:trace>
          <inkml:trace contextRef="#ctx0" brushRef="#br0" timeOffset="5945.8886">7200-759 213,'9'-5'237,"-9"5"-12,10-10-10,-10 10-12,0 0-16,8-7-14,-8 7-17,0 0-19,0 0-10,0 0-15,0 0-11,0 0-9,-32-8-9,32 8-13,-38 9-3,21-3-9,2 2-6,-1-1-7,-2 1 0,2 0-5,4 4-4,-1 0-5,1-2-8,2 1 2,1-3 1,4 1-7,1 1 1,4-10-2,-5 20 0,5-11-3,0-9 2,7 25-7,2-13 3,1 4 6,2-1-10,2-1-1,-3-1 2,3-1-2,0-1 1,1-1-2,-1 1-1,-6-2 2,6 6-1,-5-7 2,-1-4-1,-1 4-1,0 1-1,-7-9-4,8 7 1,-8-7-1,9 10-4,-9-10 5,0 0 0,2 10 0,-2-10 5,0 0 0,0 0 1,-23 15-4,13-12 3,-5 0-3,-1 2 1,-1-3-1,-3 2-1,-1-4 1,3 0 1,-3-4-22,-1 4-13,0-2-18,-2-4-15,-5 1-20,1-2-19,3 3-15,-1-2-27,6 0-9,1 1-28,0 0-18,7 3-134,0-3-359,12 5 160</inkml:trace>
          <inkml:trace contextRef="#ctx0" brushRef="#br0" timeOffset="8437.9602">7729-751 150,'0'0'190,"-12"-8"-17,12 8-16,-13-7-13,13 7-15,-12-6-10,12 6-22,-15-3 9,15 3-2,-18 1-9,18-1-11,-22 3-5,7 4-8,-1 2-2,1 0-3,0 1-5,-9 8 0,3-3-5,-1 7 0,2 0 2,1 2-2,2 4-7,0-3 2,3 2-3,2 1-4,5-8-2,-1 4-2,4-4-2,1 2 1,1-4-6,7 2-1,-3-2 1,5-3-1,3 1 5,4-2-5,1-1-10,6-6 0,-3 1-7,10 0-23,1-7-32,-2-1-40,4 0-48,1-4-47,2-8-44,-5 5-138,4-1-387,-6-5 171</inkml:trace>
          <inkml:trace contextRef="#ctx0" brushRef="#br0" timeOffset="9123.998">7873-524 93,'0'0'211,"0"0"-13,0 0-22,0 0-18,0 0-12,0 0-18,0 0-13,0 0-11,0 0-10,0 0-5,37-18-11,-21 8-2,-1 3-14,-3 6-5,5-5-4,-6 3-7,-11 3-2,25-10-5,-15 6-7,2-1 1,0-4-6,0 3-3,-3-1 2,-2-2-5,-1 1-3,3-7-4,-2 6-3,-4-1 4,2-2-5,-5 12 1,2-22-2,-2 22 4,-2-21 4,2 21-1,-5-18-2,2 9 5,3 9 1,-12-12-6,12 12 1,-12-4-1,12 4-4,-19-2 2,19 2-6,-24 2 3,14 5 5,-5 1-5,-4 0-1,3 4 3,-1-2 7,4 3-3,-1 4-1,-1 1 7,3-3 8,1 9 0,3-4 2,-1-2 0,-1 8-3,3-2 2,2-4 2,5 0-4,0-4 2,4 4 1,-1 0 2,4 0 1,3-4 1,4-4 1,1 1-3,7-2 0,7-7-5,4 6-4,1-10 2,0-5-6,12-4 0,-1-3-2,-1 0-2,0-9-5,-11 7-1,6-11-5,6-7 3,-10 1-3,-2-3-4,-4-2 1,0-3-1,-9-2-1,3-2-1,-3 0 3,-6 2-24,1 1 10,-6 8-2,-2 0 6,3 3 6,-5 1 7,-3 0 17,3 3 14,-4 5 19,1 2 10,-2 2 5,0 4 6,4 1 4,-4 11 3,-4-20-1,4 20 4,0-14-18,0 14-9,0 0-5,0 0-9,0 0-14,0 0 6,0 0-12,0 0 2,0 0-4,-12 43 4,7-15-9,-3 1 3,-1 0 6,-6 12 2,4 1 2,-1 1 0,4 0-5,-4 0-2,-2 2-4,6-1 1,-3 1 0,3-5-3,1-6-20,2 5-29,2-5-29,-1-4-37,2 2-49,-3-3-54,4-1-75,2-8-50,-1 0-235,5-1-606,-5-19 269</inkml:trace>
          <inkml:trace contextRef="#ctx0" brushRef="#br0" timeOffset="9811.06">8819-531 59,'0'0'217,"0"0"-24,0 0-19,10-16-19,-1 11-18,3-2-13,-12 7-10,22-10-11,-12 4-8,7-1-11,-3 0-11,3-1-4,0 0-6,0-1-10,-3 4-1,-2-6-7,2 3-5,1-4-1,-3 6-5,-2-6-1,-3 2-4,0 2-6,5-7-1,-7 2 0,2 4 1,-6-2-3,-1 11 5,7-20 0,-7 20 5,5-12 14,-5 12-1,2-9-5,-2 9-4,0 0 1,0 0-8,-17-7-5,17 7 1,0 0-1,-31 8-1,19 0-1,-5 3-2,4-3-4,-3 5 1,1 2 0,1-2 0,4 3 2,-2-1 3,5 4 3,-1 1-1,1-1 4,-2 10 8,7-3 8,-3 4 2,4-2-3,-1-8 2,2 5 1,3-5-2,1-1 0,3-2-3,-2 1 2,2-1-6,-1-3-7,8 1 3,1 1-5,2-7-1,4-2-3,-1-3-2,4 0-1,4 0-5,1-8 1,0-1 0,-9 2-4,11-10 5,-4 1-4,2 1-1,0-5-3,-5 0 3,-1-8-1,-1-2 0,-2 1 2,-1 0 2,0 1 12,-7 0 7,3 5 5,-3-1-1,-3 2-2,1 4 9,2-2 5,-4-1-3,-3 2 17,1 6 2,0 1 6,0-1 1,-6 9 11,8-18-14,-3 13-1,-5 5-8,4-12-7,-4 12-11,0 0-2,0 0-8,0 0-5,0 0-9,0 0 3,0 0-2,18 24-2,-16-8 2,2 0 0,1 4-4,0 5 0,-2 6 3,2-6-5,-1 3 4,1 1-3,-2-1-4,1-2 6,-3-6-3,-1 0-7,0 0 11,-1 6-8,-4-9-5,1 0-17,-6 3-26,1-3-34,-6-3-33,-9 1-33,-2-1-45,-8 0-50,0-3-66,-10-2-58,-14-3-202,13 4-604,11-8 267</inkml:trace>
        </inkml:traceGroup>
        <inkml:traceGroup>
          <inkml:annotationXML>
            <emma:emma xmlns:emma="http://www.w3.org/2003/04/emma" version="1.0">
              <emma:interpretation id="{E50F72AF-9A69-4EFC-94B6-F26AE6FA1788}" emma:medium="tactile" emma:mode="ink">
                <msink:context xmlns:msink="http://schemas.microsoft.com/ink/2010/main" type="inkWord" rotatedBoundingBox="11879,837 17276,869 17267,2359 11870,2327"/>
              </emma:interpretation>
              <emma:one-of disjunction-type="recognition" id="oneOf3">
                <emma:interpretation id="interp15" emma:lang="en-IN" emma:confidence="0">
                  <emma:literal>Triangular</emma:literal>
                </emma:interpretation>
                <emma:interpretation id="interp16" emma:lang="en-IN" emma:confidence="0">
                  <emma:literal>biangular</emma:literal>
                </emma:interpretation>
                <emma:interpretation id="interp17" emma:lang="en-IN" emma:confidence="0">
                  <emma:literal>triangular</emma:literal>
                </emma:interpretation>
                <emma:interpretation id="interp18" emma:lang="en-IN" emma:confidence="0">
                  <emma:literal>Biangular</emma:literal>
                </emma:interpretation>
                <emma:interpretation id="interp19" emma:lang="en-IN" emma:confidence="0">
                  <emma:literal>Niangua</emma:literal>
                </emma:interpretation>
              </emma:one-of>
            </emma:emma>
          </inkml:annotationXML>
          <inkml:trace contextRef="#ctx0" brushRef="#br0" timeOffset="12697.7505">10383-590 204,'0'0'284,"0"0"-4,0 0-18,2-24-23,-2 24-24,0 0-22,9-13-20,-9 13-22,13-8-12,-2 5-12,4-2-16,6 1-12,9-2-11,1 6-7,1-2-8,3 2-8,12 0-5,5 0-7,-5 4-6,5-3-5,-6 4-4,0 4-1,0-3-1,-3 7-5,-1 2-1,-13-3-4,1-4 1,0 5-6,-6 2-1,-2 0-5,-6 1 2,-3 0-4,1-1 4,-5 1 5,-6 1 1,4 1 8,-2 0 0,-3 0 2,-2-1-4,-4-3 0,-3 5-5,2-4 1,-3 3-2,-4 1-6,0-2-3,0-2 9,2 1-7,-6-2-2,3-1 1,-1-4-3,4 0-1,-2 0-1,7-3-2,5-6 6,-14 10-2,14-10 4,-9 7-4,9-7 1,0 0-5,0 0 4,0 0-5,-6-24-4,6 24 1,10-26-3,-3 7 4,8-9-7,0 0 2,13-3 0,-3-10 0,3 3 2,-1 7-3,0-4 4,-3 10 3,-2 3 1,2-3 2,0 5 14,2 3-13,0 0 6,-6 7 2,0 2 4,1 0-2,-1 1-8,-2 2 3,2 5 1,-1-4 0,3 1 12,-1 6-14,-3-1-8,1 7 10,-2-6 3,-1 3-6,4 2-2,-3 1 6,4 4-1,-4 1-8,-4 2 2,-2 0 3,2 3-7,1 6-9,-6-2 4,-1-6 3,2 2 4,-7-1 0,-4 1-25,-2-3-28,1 4-18,-4-4-33,0 0-32,-1 0-37,-2-3-54,3-3-45,0 0-274,0-2-581,7-8 258</inkml:trace>
          <inkml:trace contextRef="#ctx0" brushRef="#br0" timeOffset="12135.9967">10635-911 300,'3'-12'329,"0"4"11,-3 8 11,2-18-20,-2 18-17,7-13-10,-7 13-34,0 0-31,7-12-24,-7 12-24,0 0-21,0 0-25,0 0-1,0 0 23,0 0-4,-4 40-5,1-17-12,-1 2-7,3 4-18,-9 0 0,-2 13-11,1 1-7,3 2-12,1 2-9,-5 2-5,3-1-8,3-1-7,-5-3-4,5-1-2,-1 2-8,3-13-9,4-1-31,-5-2-35,3-4-44,-3-3-40,7-5-58,-4 1-50,1-4-56,-3-3-50,4-11-34,-1 13-293,1-13-704,0 0 312</inkml:trace>
          <inkml:trace contextRef="#ctx0" brushRef="#br0" timeOffset="12892.999">11685-950 234,'-2'-12'275,"2"-4"-16,0 16-22,0-21-22,0 21-24,2-16-17,-2 16-26,2-11-32,-2 11-33,0 0-26,13-4-36,-13 4-46,0 0-38,31 18-41,-17-5-47,-6 4-128,9 6-300,2 0 133</inkml:trace>
          <inkml:trace contextRef="#ctx0" brushRef="#br0" timeOffset="13359.8432">12202-636 194,'-8'-11'249,"8"11"-16,0 0-17,-9-9-23,9 9-17,-12-10-18,12 10-15,0 0-17,-10-5-16,10 5-11,0 0-11,-26 3-6,26-3-11,-25 6-5,9 0-3,1 3-10,0 2-5,-1 0-7,-1 3-2,2 0 0,1 1-6,1 4-2,-3 2-2,4-5-5,0-1-1,5 2-4,-1-1 0,5-2-1,-1 0-3,2-5 2,2-9-2,2 21-1,-2-9 1,0-12-4,9 9 0,-9-9 1,15 8-4,-15-8 2,0 0-1,34-6-2,-34 6 1,29-11 3,-17 3-4,4-3 0,-1-3 1,-3-4 4,-2 6 4,4-6 1,1 0 9,-5-1 12,4 3 0,1-9 7,-1 9 4,0 0-1,-4 0 6,-5 8 4,2-4 6,-2 2 3,2 2-9,0 0-3,-7 8 0,7-12 6,-7 12-20,5-11-8,-5 11-3,0 0-4,0 0-7,0 0-2,0 0-6,0 0 6,0 0-5,0 0-1,0 51 0,0-29-2,-4 6 1,1-4-8,-2 3-5,3 2-28,0-1-25,2 0-30,-3-8-27,6-4-28,-1 0-33,3 2-31,4-3-27,-1-4-26,-1-3-173,-7-8-464,26 11 205</inkml:trace>
          <inkml:trace contextRef="#ctx0" brushRef="#br0" timeOffset="14340.9888">12518-547 174,'4'-15'244,"1"6"5,-3-7 10,-2 16 0,8-18-7,-4 12-12,-4 6-5,3-12-27,-3 12-24,0 0-16,0 0-19,0 0-20,0-19-16,0 19-10,0 0-12,0 0-5,0 0-5,0 0-11,-7 48-5,7-48-9,-2 32-4,-3-12-8,4-4 0,-3 4 2,-1-3-12,3 2-7,-1 0 2,3-4-1,-2-4 0,2 3-2,0 0-5,0-14-4,0 20-13,0-20-4,-2 14-11,2-14-1,0 0 8,2 16-2,-2-16-1,0 0 0,0 0-4,0 0-5,0 0 3,0 0 1,36-30 4,-24 19-1,5-4 1,-2 2 1,3-2-4,-1-5 5,3 0 4,-10 4-6,9-4 5,-7 4-5,0 0 8,0 4-1,2 1 1,-6 2-1,-1 1 0,-7 8 0,14-10-1,-9 2 2,-5 8-8,0 0 3,10-6 0,-10 6 4,0 0 0,0 0-3,0 0 2,0 0-3,15 13 5,-15-13-3,9 16-2,-6-4 4,-1-1-1,2 6 1,-1-1-1,-1 3 4,3-4-3,-2 1 5,4-3-4,0-1 4,1 4 1,1-2 1,5-3-5,-4 3 2,9-5 4,-2 0-4,5-2 5,7 2-1,-7-2-5,9-3-2,1-4-1,1 0 5,-6-4-2,4-4 9,0-5-14,-6 2 1,-4 2 2,8-8-3,-12 3-5,3-6 4,-8 4 2,0 1-3,-3-2 2,-1 5-1,-3-5-1,2 1-1,-3 1 1,-4 15 4,5-22-1,-5 11 2,2 2 4,-2 9-8,0-16-4,0 16 0,0 0-2,-4-18 0,4 18-4,-14-4 0,14 4 0,0 0 5,-23 8-2,9 1 9,-3 4-5,1 1-1,1-2 4,-7 5 0,6-3 1,1 7-6,1-5 1,2 3 2,2-3 1,-2-3 1,7 7-1,-5-5 9,5-2-5,0-3-4,5-10 4,1 20 2,-1-20 1,0 14 4,0-14-2,14 8 0,-14-8 8,15 1-6,-15-1 1,0 0 1,33-14-5,-19 7 1,1-5-1,0-3 16,1 4-8,4-11 3,2 6-1,-11-1 8,2-2 7,1 3 5,1 3 3,-4-2 14,0 4 3,-5-6 10,-6 17-5,10-15 4,-10 15-3,7-9-8,-7 9-6,0 0-17,10-12-5,-10 12 0,0 0-4,0 0 1,0 0-4,0 0-2,-17 60-1,5-32 2,-3 9-3,-3 6-1,1 2-1,-1 2 3,2 5 9,3 0-6,2 0 2,3-1-5,1 3-12,2-8 12,3 6 5,2-4-4,-2-2-4,2-7-3,-3 1 5,3-5-1,-3-7-8,4 4 5,-2-6-2,1 4 5,-7-12-6,7 4 6,-2-7-3,2-15-5,-12 28 4,5-10-3,-1-11 3,8-7 2,-26 11 10,7-11-10,2 2-3,17-2-1,-39-9-2,12 0 7,1-3 2,5 1-7,-1-8-3,-2-4-3,6-2-1,-1 2 5,-3-14 3,11 9-7,3-1 9,-1 1-11,6 0-20,6-4-7,-1 1-18,7-2-16,4 2-15,9-6-21,1 2-28,7-1-39,-2 0-35,9 4-50,6-5-60,1 10-230,4-4-587,5 6 260</inkml:trace>
          <inkml:trace contextRef="#ctx0" brushRef="#br0" timeOffset="15057.9775">13692-623 188,'-2'-13'239,"2"13"-7,0 0-9,0 0-10,0 0-10,0 0-11,0 0 11,0 0-14,0 0-16,0 0-15,0 0-20,7-15-9,-7 15-20,0 0-6,0 0-11,0 0-9,0 0-5,0 0-6,0 0-5,-2 44-4,2-26 11,-7 0 2,2 11-5,2 1-3,-4-2-6,0-2-8,-2 5-3,4 1-3,0-7-5,2 2-6,-2 1-2,-2-12-1,7 7 0,0-3-5,-2-5-5,7 3-3,-3-5-1,3-3 2,-1-1-3,2 0-1,-6-9 7,11 11-6,1-7-10,1-4 2,-13 0 9,28-6-5,-15 1-5,3-4 1,-1-4 0,9-2-5,-2-5-1,-3-1 2,-2-1 1,5-4-5,-1-1 2,-6-1-7,5-8 4,-4 12 3,-1 2 1,-3 8 1,-3-1-13,-1 1 13,1-1 3,-2 7 12,-2-1-3,-5 9 2,3-15-3,-3 15-1,10-11-15,-10 11 6,0 0-5,6-5 11,-6 5-28,0 0 13,0 0 2,0 0 4,-4 40-2,-1-24 0,2 4-3,-1 0 2,1 4 3,3 4-4,-2-3-1,2-2 12,0 2-11,-3-5 6,6-1-8,0-3-8,3 4-30,-6-5-18,1-2-37,4-1-32,-5-12-27,4 23-36,1-18-40,-5-5-45,17 4-253,-17-4-570,21-6 252</inkml:trace>
          <inkml:trace contextRef="#ctx0" brushRef="#br0" timeOffset="15290.2538">14417-734 50,'4'-12'327,"1"4"10,-5 8 4,3-17-25,-3 17 8,6-9-26,-6 9-23,0 0-22,1-10-30,-1 10-29,0 0-21,0 0-17,0 0-42,0 0-12,0 0 30,5 31-12,-6-15-2,-4 3-15,5 4-4,-6 5-10,6 2-3,-3 2-11,3 12-10,-7-3-5,7-7 1,-5-3-11,2 10 1,-2-12-18,5 3-49,3-7-36,-6 2-44,6-7-36,-3 8-51,2-10-53,4-1-56,1-4-60,-5-2-193,8 1-589,6-6 260</inkml:trace>
          <inkml:trace contextRef="#ctx0" brushRef="#br0" timeOffset="16195.5356">14926-519 33,'-5'-12'302,"5"12"-12,-7-20-14,4 11-17,-2 0-13,5 9-29,-7-11-18,7 11-18,0 0-19,-8-14-16,8 14-11,-7-5-16,7 5-14,0 0-10,-17 0-9,17 0-10,-21 10-5,4-1-7,3 4-7,-3 0-5,-3 7-1,3 2-7,1-4-1,-1 6-10,-5 11 3,8-8-2,6-7-4,-6 1-1,6-1-3,1 0-4,0 4 1,4-5-4,3-1-1,-7-1 2,7 1-8,0-6 3,3 0 0,-3-12-4,5 16 4,2-8-1,-7-8-1,10 5-2,-10-5-2,21 0-2,-7-1-7,3-3 5,-4-1-11,4-8-2,-3 1 0,1-2-3,-3 0 6,9-9-4,-6 1 2,-1 5 1,1-11 1,-6 12 1,-1-4-4,8 0 3,-4 4 2,-4 3 0,-6 2 3,5-1 6,-2 0 10,-2 0 3,2 4 9,-5 8-19,4-16 1,-4 16-4,5-9-2,-5 9 2,0 0-6,0 0 1,0 0-6,2-11 0,-2 11 5,0 0-2,0 0-1,0 0-3,0 0 9,-7 52-7,7-36 2,0 3-1,-2-1 1,2-1-1,-2 5 8,2-6 0,-3-1-5,1 5 6,4-3-5,3-1 4,-3-1 1,1-6-1,1 2 1,-4-11-2,8 21 2,-4-13 0,1 0 1,5 4 0,0-5 2,6-4 0,1 3 6,3-6-8,2-4 0,-1 0-3,3-2 5,1-2-5,-4 2 3,-2-3 3,1-2-3,1-3-5,-6 0 0,7-6-2,-3 3 5,0-3-4,0-2 0,-7 5 8,-4-3-7,1 4 3,-3-2-2,3 4 4,-4 2-1,-1-1 5,2-1 3,-4 2 4,-2 12 3,7-17 2,-7 17-8,2-11 5,-2 11-4,5-9 1,-5 9-6,0 0-6,0 0-4,0 0 1,1-16 5,-1 16-11,0 0 1,0 0-2,0 0 7,0 0-3,0 0 6,0 0-1,19 27 8,-14-18-10,6 0 3,-3-1-5,2-2 5,4 3 4,0 2-2,-4-8 4,2 3 1,-2-2-3,4-3 19,-14-1 3,24 3-9,-7-6-1,-2 0 14,4 1-10,-2-4 9,0 0 22,-1-5-16,2 2 15,-6 0 11,4-2 2,-3 2 0,1-1 5,0-2 4,-6 6 6,2-1 13,-1-1-3,-9 8-4,14-8-7,-8 3-6,-6 5-6,11-7-12,-11 7-9,0 0-4,0 0-10,0 0-15,0 0 3,0 0-3,0 0-1,0 0-5,13 27 2,-14-11-2,-1 9 2,4 3-4,-9-1 0,5 2-7,-5 1-36,0-7-19,2 4-46,2-3-42,-2 4-57,3-2-51,-5 0-62,6-5-83,-6-2-335,5 1-786,4 0 348</inkml:trace>
        </inkml:traceGroup>
        <inkml:traceGroup>
          <inkml:annotationXML>
            <emma:emma xmlns:emma="http://www.w3.org/2003/04/emma" version="1.0">
              <emma:interpretation id="{4EDD83B5-3911-4549-A64B-52FB85B2AA09}" emma:medium="tactile" emma:mode="ink">
                <msink:context xmlns:msink="http://schemas.microsoft.com/ink/2010/main" type="inkWord" rotatedBoundingBox="18358,1013 20667,1027 20661,2084 18351,2070"/>
              </emma:interpretation>
              <emma:one-of disjunction-type="recognition" id="oneOf4">
                <emma:interpretation id="interp20" emma:lang="en-IN" emma:confidence="0">
                  <emma:literal>plate</emma:literal>
                </emma:interpretation>
                <emma:interpretation id="interp21" emma:lang="en-IN" emma:confidence="0">
                  <emma:literal>prate</emma:literal>
                </emma:interpretation>
                <emma:interpretation id="interp22" emma:lang="en-IN" emma:confidence="0">
                  <emma:literal>plak</emma:literal>
                </emma:interpretation>
                <emma:interpretation id="interp23" emma:lang="en-IN" emma:confidence="0">
                  <emma:literal>plan</emma:literal>
                </emma:interpretation>
                <emma:interpretation id="interp24" emma:lang="en-IN" emma:confidence="0">
                  <emma:literal>platt</emma:literal>
                </emma:interpretation>
              </emma:one-of>
            </emma:emma>
          </inkml:annotationXML>
          <inkml:trace contextRef="#ctx0" brushRef="#br0" timeOffset="18451.6561">16909-492 137,'7'-15'245,"-3"3"-3,7-1-19,-2 3-15,5-2-14,1 3-17,2 3-13,0 0-12,2-1-14,1 2-11,3 5-12,2 5-10,-4-2-10,4 9-10,1 3-5,-2 2-8,-2 2-7,0 1-3,-6 1-11,-1-5-7,-1 7 2,-7-3-10,-4-1-2,0 7 0,-3-6-6,-6-3 0,-10 6 0,-3 1-6,1-6 1,-6 4-20,-5-5-22,-5-2-8,3-1-21,-3-1-13,-2-10-26,0 4-37,3-5-43,1-2-29,1-2-193,1-3-422,11-3 186</inkml:trace>
          <inkml:trace contextRef="#ctx0" brushRef="#br0" timeOffset="18209.9632">16916-494 44,'-3'-12'347,"-1"0"2,4 12 3,-5-21-3,5 21-22,-3-16-13,3 16-42,-4-12-30,4 12-20,0 0-33,0 0-15,0 0-27,0 0-9,0 0-14,0 0-1,0 0 15,-8 68-8,9-30-9,-2 7-14,1-3-14,-2 1-5,2 4-6,0-2-7,-2-1-9,2 1-4,2 3-11,-2-5 4,0-2-9,2-10-2,-2 1-14,1-2-52,3-5-21,-2-5-45,-1 0-48,4 0-47,-3-4-48,0-8-46,-2 4-12,0-12-44,0 0-218,0 0-594,0 0 262</inkml:trace>
          <inkml:trace contextRef="#ctx0" brushRef="#br0" timeOffset="18715.7077">17502-774 317,'17'-12'361,"0"-2"9,-5 5 8,2-1-17,-4-1-14,-2 3-21,4 1-19,-3 1-32,-9 6-23,9-6-23,-9 6-28,0 0-25,0 0-21,0 0-19,0 0-11,0 0-10,10 20-10,-5-2-11,-7 2-8,-3 13-5,2 9-7,-4-2-7,-5 2-8,8 11-3,-2-6-5,-1-1-5,7 2-5,-9-3-1,9 1-24,-3-15-41,3 3-23,3-5-45,-1 6-46,5-8-45,-6 1-42,5-9-44,4 0-50,4-7-59,-4-4-216,10 0-642,2-8 284</inkml:trace>
          <inkml:trace contextRef="#ctx0" brushRef="#br0" timeOffset="19429.9869">18149-587 46,'0'0'302,"-8"-15"-10,3 7-8,5 8-17,-9-12-18,9 12-22,-3-9-25,3 9-20,0 0-14,-11-7-25,11 7-15,0 0-17,0 0-17,0 0-8,0 0-5,0 0-7,-30 16-7,14-4-6,-3 8-6,-1 1-2,-1 6-4,-6 3-8,8-9-6,2 7-3,-3-4-2,8 2-3,-2 0-1,6-2-2,-4 4 3,3-12-8,6 8-2,-2-7 1,3-2-4,-5 1-2,5-4-2,-1 0-2,3-12 3,0 20-3,0-20 5,8 8-4,-8-8-1,14 7 0,-14-7-5,22-5-3,-22 5-3,28-9-7,-11-4-1,-2 1-2,0-4 4,3-4-2,2-3 3,-5-3-3,1-2 2,1 1-3,-9 9 4,8-10 6,-1 2-1,-5 7-3,-1 1 5,-2-2 5,1 5 10,-4 2 7,1 2 6,0 4 6,-2-5 1,-3 12-2,9-17 5,-9 17-2,5-11-6,-5 11 4,0 0-4,7-8-12,-7 8 0,0 0-8,0 0-2,0 0-4,0 0 0,0 0-1,0 0-1,0 0 7,3 35-1,-4-15 0,1 8-1,0-4 0,0 1-4,0 8 8,0-7-2,5-1-5,0 0 5,5-2-5,-1-3 3,-3-5 2,5 1 0,1 3-6,3-4 7,-3-2 0,10-4-3,-3-3 2,0-3-2,1 5-5,-3-9 0,6-6-14,-1 1 1,-2-5-9,1-5-2,1 0-1,-2-8 4,1 0 1,-1-16 5,-6 12-2,1-10 1,4 1 3,-9 4 2,4 4-1,-5 1 3,-3 1 10,1 0 9,-3 7 12,3 1 11,-7-1 4,5 5-11,-5 4 26,3 0 2,-3 11 5,4-19-4,-4 19-4,0-10-13,0 10-6,0 0-10,0 0-3,0 0 16,0 0-17,0 0-9,0 0 2,0 0 1,-7 48-5,-5-24 0,5 6 9,3 4-3,-4-5 5,1 13-8,0 2-3,-1-15 5,3 2 3,-2-5-4,7 5-1,-2-3-2,2-4-34,-2-3-43,2-1-45,0-1-43,0-3-51,0-6-53,0-10-58,2 20-252,-2-20-618,5 8 273</inkml:trace>
          <inkml:trace contextRef="#ctx0" brushRef="#br0" timeOffset="19631.2421">18356-523 191,'0'0'322,"0"0"-16,0 0-25,0 0-32,-9-9-26,9 9-18,0 0-26,0 0-18,40-8-16,-11 7-23,5-4-36,-2 5-37,1 0-36,3 0-35,1 5-41,-4-4-50,14 5-45,-14-3-53,-2 2-117,-1-3-355,3 4 157</inkml:trace>
          <inkml:trace contextRef="#ctx0" brushRef="#br0" timeOffset="20038.8019">18885-391 183,'-12'8'199,"12"-8"-18,0 0-18,0 0-4,0 0-5,0 0 1,0 0-5,0 0 1,38 6-1,-38-6-5,20 2-3,-8-2-10,2 0-7,5-2-7,-19 2-7,22-5-9,-3 0-12,0-3-6,-2 8-9,0-4-6,2-4-3,-8 2-4,3 0-9,-5-2-6,-1 0-3,2-1-4,1-5-9,-3-3 6,-3 8-11,-1-6-4,-4 0-3,3 3-1,-3-3 0,0 15-1,-5-22-5,0 11-2,5 11-1,-10-14-4,5 7 2,5 7-1,-17-8-5,17 8-3,-16-2 2,16 2 1,-32 10-2,16-3-1,-4 2 3,-4 7 1,2 5 0,0-2-3,-1 6 8,5 2-5,-3-4 1,4 2 1,2-1 1,-4 13-4,7-10 3,5-3 9,2 3-9,0-1-3,6 2-1,1-9-7,7 7-11,1-3-28,9 2-26,5-7-50,5 1-59,17-5-53,2 5-225,3-15-497,5 7 220</inkml:trace>
        </inkml:traceGroup>
        <inkml:traceGroup>
          <inkml:annotationXML>
            <emma:emma xmlns:emma="http://www.w3.org/2003/04/emma" version="1.0">
              <emma:interpretation id="{D868A68F-A2F6-4593-B96C-20E04F232620}" emma:medium="tactile" emma:mode="ink">
                <msink:context xmlns:msink="http://schemas.microsoft.com/ink/2010/main" type="inkWord" rotatedBoundingBox="21591,916 24525,934 24520,1727 21586,1709"/>
              </emma:interpretation>
              <emma:one-of disjunction-type="recognition" id="oneOf5">
                <emma:interpretation id="interp25" emma:lang="en-IN" emma:confidence="0">
                  <emma:literal>with</emma:literal>
                </emma:interpretation>
                <emma:interpretation id="interp26" emma:lang="en-IN" emma:confidence="0">
                  <emma:literal>wink</emma:literal>
                </emma:interpretation>
                <emma:interpretation id="interp27" emma:lang="en-IN" emma:confidence="0">
                  <emma:literal>witk</emma:literal>
                </emma:interpretation>
                <emma:interpretation id="interp28" emma:lang="en-IN" emma:confidence="0">
                  <emma:literal>wit,</emma:literal>
                </emma:interpretation>
                <emma:interpretation id="interp29" emma:lang="en-IN" emma:confidence="0">
                  <emma:literal>witt</emma:literal>
                </emma:interpretation>
              </emma:one-of>
            </emma:emma>
          </inkml:annotationXML>
          <inkml:trace contextRef="#ctx0" brushRef="#br0" timeOffset="20938.2817">20139-566 241,'0'0'313,"-7"-14"-20,7 14-23,0 0-25,-5-14-28,5 14-22,0 0-21,0 0-15,-4-11-19,4 11-11,0 0-5,0 0 5,0 0-8,-6 34 0,6-23-4,-7 7-3,5 0-3,-3 3-13,3-2-10,-1-2-4,3 9-6,-4-5-12,4 0 3,0 1-11,7 4-3,-7-7-1,2-1-9,3 1-14,4-7 10,-3 5 3,-2-7-8,3-1 3,6 2-5,-4-2-1,3-3-4,-2 0-3,11-4 0,-6-2 1,2-3-13,5-2 1,-3-2-15,-5-4 3,13-1-4,-5-9-12,0-1-1,-3 2 1,10-13-1,-17 9-3,5 0 4,-1 0 0,2 2 3,-6 4 2,-5 1-1,5 2 7,-2-1-2,-1 0 6,-6 5 6,4 4 5,-3-4 3,-4 11 2,8-15 3,-6 3 4,-2 12-7,0 0-1,5-9-1,-5 9-12,0 0 0,0 0-8,0 0 1,0 0 3,0 0-8,0 0 4,0 0 0,-14 34 3,9-15 0,-5 4 4,3-5 14,-1 8-16,-1-1-3,2 2 2,4-6 5,3-1-5,-4-2 0,4 4 2,4-2-1,3 0 5,-7-3 2,8 3 1,-1-3-3,3-3-3,2 2 1,2-1 6,1-6 0,1 0 3,-1-2-1,0-1-2,1-3 0,1-3 3,5-1-9,-3-1 1,-4-1-2,2-5 9,0-1-7,4-1 3,-6-5-7,7-2-2,-8 1-1,1 1 5,-3-2 10,0 1-32,-1 3 22,-3 2-2,-1-6 0,0 7 4,-7-2-3,0 12-3,8-17 3,-3 9-5,-5 8 2,9-16 1,-6 9-2,-3 7-2,0 0-3,4-9 8,-4 9-9,0 0-3,5-12 5,-5 12 3,0 0 0,0 0-6,0 0 1,7-8-3,-7 8 10,0 0-3,0 0-5,22 4 15,-22-4-3,26 4 2,-8-1-4,1-6 4,3 3-3,1 0 4,-1-2-12,9-3 9,-6 0-7,-3 4 5,1-4 9,-5-2-1,11-4-2,-6 6-2,-8-2-5,2-5 26,2 1 10,0 1-13,-4-2 22,-3 2 12,2 2 1,-2 2 9,-2 0 6,-2-2-2,-1 0-1,-7 8 3,16-7-6,-16 7-4,6-6-4,-6 6-14,0 0-5,0 0-9,0 0-6,0 0-4,0 0-5,0 0 4,0 0-4,0 0 0,-15 43-3,5-25-1,1 0 1,2 0-12,-6 9 10,-3-3 1,8 1-3,-8 0-15,10-7-40,-5-2-19,5 1-45,-3-2-28,2 2-51,0 1-44,-1-5-66,4-1-60,-1-5-326,5-7-741,-7 9 328</inkml:trace>
          <inkml:trace contextRef="#ctx0" brushRef="#br0" timeOffset="21150.1393">21468-893 136,'0'-13'277,"3"0"-15,-3 13-22,0-19-26,0 19-23,0-12-22,0 12-20,0 0-34,0 0-27,0 0-21,0 0-32,0 0-31,0 0-41,0 0-48,0 0-32,0 0-36,-7 44-107,7-44-281,7 26 125</inkml:trace>
          <inkml:trace contextRef="#ctx0" brushRef="#br0" timeOffset="21868.7508">21522-594 119,'0'0'295,"2"-16"-18,5 9-20,0-3-20,1 2-23,6 1-19,5-1-18,-1 3-21,1 1-14,10 1-12,-1 3-12,7-4-12,-6 2-12,9 2-8,0 0-8,6-3-9,-10 3-4,2 0-5,2-2-6,-9 0-8,8-4-2,-6-1-5,-2 4 0,-7-4-5,-3-1 7,-5 5 11,-2 1 1,0-3 12,1 2 5,-13 3 1,16-7-7,-10 1-3,-6 6-9,12-4-2,-12 4-7,0 0-14,0 0-9,0 0-3,14 10-1,-14-10-2,-3 28 0,3-28 5,0 37-5,-7-14-3,0 1 1,2 3 0,-5 5 2,-1-3 0,6 3-6,-2-2 1,4-5-1,-4 1 3,5 2 0,-1-11-1,0 4-2,-1-5 0,4-16 6,0 28-1,7-16 1,-7-12-1,9 19-2,-9-19 9,6 13-3,-6-13 0,19 0-1,-19 0-2,29-12 1,-7-1 1,6-2 1,-3-6-2,4 1 1,9-7-2,-2-1 4,-2-2 9,-5 11-5,-2-4-2,-4 6 23,2-2-4,-6 8 19,-5 2-19,1-2 1,-7 4-12,-1 1 7,-7 6-15,16-8-12,-16 8 1,0 0 4,0 0 3,0 0-9,22 21 2,-15-5 3,0-1 1,-2 5-2,2 2 0,3 4 0,-2 1-1,9-1-13,-5 2-47,11-1-34,2-4-51,6 6-56,5-3-65,10-7-92,-2-2-273,11 0-673,-2-9 297</inkml:trace>
          <inkml:trace contextRef="#ctx0" brushRef="#br0" timeOffset="21343.7692">21705-857 197,'0'0'346,"0"0"1,0-13-4,0 13-11,0 0-19,0 0-25,0 0-24,7-8-29,-7 8-20,0 0-30,0 0-18,0 0-13,0 0-17,0 0 14,0 43-3,0-23-4,-4 8-8,1-2-15,0 4-5,-3 0-17,0 0-4,-1 5-16,0-4 0,4 0-10,-6 9-5,2-9-3,0 2-27,2-4-53,-2-1-27,4-10-47,-2 9-45,-2-2-54,4 3-50,-6-12-65,6-1-43,-1 0-239,4-15-638,4 26 283</inkml:trace>
        </inkml:traceGroup>
      </inkml:traceGroup>
    </inkml:traceGroup>
    <inkml:traceGroup>
      <inkml:annotationXML>
        <emma:emma xmlns:emma="http://www.w3.org/2003/04/emma" version="1.0">
          <emma:interpretation id="{DC9D4957-6D58-41A2-9BB4-0034EAD0E4F4}" emma:medium="tactile" emma:mode="ink">
            <msink:context xmlns:msink="http://schemas.microsoft.com/ink/2010/main" type="paragraph" rotatedBoundingBox="2109,2111 25402,1558 25550,7782 2256,83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B42DEF-0629-4779-9BE9-787CE6151B40}" emma:medium="tactile" emma:mode="ink">
              <msink:context xmlns:msink="http://schemas.microsoft.com/ink/2010/main" type="line" rotatedBoundingBox="2664,2060 24914,1814 24934,3595 2683,3841"/>
            </emma:interpretation>
          </emma:emma>
        </inkml:annotationXML>
        <inkml:traceGroup>
          <inkml:annotationXML>
            <emma:emma xmlns:emma="http://www.w3.org/2003/04/emma" version="1.0">
              <emma:interpretation id="{DD827A6B-6CCF-425A-9BCF-A8F9C33D47F3}" emma:medium="tactile" emma:mode="ink">
                <msink:context xmlns:msink="http://schemas.microsoft.com/ink/2010/main" type="inkWord" rotatedBoundingBox="2664,2060 9065,1989 9085,3770 2683,3841">
                  <msink:destinationLink direction="with" ref="{169CA8E6-6B2D-412C-AA31-5237C68E1121}"/>
                </msink:context>
              </emma:interpretation>
              <emma:one-of disjunction-type="recognition" id="oneOf6">
                <emma:interpretation id="interp30" emma:lang="en-IN" emma:confidence="0">
                  <emma:literal>baselines-mm</emma:literal>
                </emma:interpretation>
                <emma:interpretation id="interp31" emma:lang="en-IN" emma:confidence="0">
                  <emma:literal>base his-mm</emma:literal>
                </emma:interpretation>
                <emma:interpretation id="interp32" emma:lang="en-IN" emma:confidence="0">
                  <emma:literal>base tuis-mm</emma:literal>
                </emma:interpretation>
                <emma:interpretation id="interp33" emma:lang="en-IN" emma:confidence="0">
                  <emma:literal>baseness-mm</emma:literal>
                </emma:interpretation>
                <emma:interpretation id="interp34" emma:lang="en-IN" emma:confidence="0">
                  <emma:literal>baseness-mmm</emma:literal>
                </emma:interpretation>
              </emma:one-of>
            </emma:emma>
          </inkml:annotationXML>
          <inkml:trace contextRef="#ctx0" brushRef="#br0" timeOffset="115446.8406">4117 153 37,'0'0'65,"0"0"-9,0 0-7,0 0-2,0 0-3,0 0-6,0 0 0,0 0-5,0 0 2,0 0-13,0 0 1,0 0-8,0 0 1,0 0 3,0 0-6,0 0-2,0 0 2,0 0-3,0 0 0,0 0-4,0 0-2,0 0 10,0 0-10,0 0 1,0 0-2,-24 35 3,11-22-6,-1-5 2,-6 3-1,1 1-4,2 1 1,-4-2-7,4 5 0,2-6-3,-1 3 8,-2-5 3,4 1-7,5-1-1,1 1 3,1-5-3,7-4 4,-10 12 0,3-8-5,7-4 3,-5 15-1,5-15 5,-5 13-4,5-13 7,0 17-4,0-17 3,0 17-8,1-3-1,3-2-1,-2 3-9,3 2-1,-7 9 2,2 1-6,0 1 0,-3 2 1,1-1-5,-2 11-25,-1 2-59,-2 0 26</inkml:trace>
          <inkml:trace contextRef="#ctx0" brushRef="#br0" timeOffset="24983.9686">4271 876 304,'0'0'339,"0"0"1,0 0 2,2-19-26,-2 19-14,0 0-16,0 0-9,0 0-25,5-13-3,-5 13-21,0 0-17,0 0-18,0 0-19,0 0-19,0 0-18,0 0-17,0 0-14,0 0-12,0 0-9,0 0-9,0 0-5,0 0-6,0 0-5,-2 52-9,2-37-7,-3 1-4,3 4 4,0 1-7,-2 3-7,0 4-12,2-4 9,-5 3 3,3-7-8,-3 5-8,2-1 8,0-4-5,3 0 4,-2-1-3,2-3 2,2 0-9,-2 0 3,3-3 0,-1-4 0,3 5-3,-2-6 2,-3-8 3,12 10 0,-3-8-2,4 3 0,6-9-10,-2 1 9,5-2 1,6-5-4,1-5 1,-2 5-4,0-8 1,-1-4-1,0 0-2,4-10-1,-4 1 0,-6 2 1,-1 3-1,0 0-3,-2 2 4,-3 0-5,-2 0 3,-2 5-1,2 3 0,-3 0 0,-3 4-2,1 3 1,0 3-11,-7 6 9,5-14-3,-5 14-2,7-9-3,-7 9-10,0 0 9,0 0 3,0 0-2,0 0 3,0 0-2,-5 43 5,0-24 3,-2-1 0,3 7-3,3-4 1,-4-1 6,-2 7-4,0-1-7,4 0 7,-3-6-24,3-2-29,-2 2-27,5-3-55,-2 0-34,-1 0-33,1-5-39,2-12-30,5 20-36,2-13-31,-7-7-5,15 6-195,-15-6-581,21-5 257</inkml:trace>
          <inkml:trace contextRef="#ctx0" brushRef="#br0" timeOffset="324864.1764">4705 1167 5,'0'0'29,"-2"-20"-3,2 20 3,0 0-2,0 0-9,0 0-1,0 0 4,0 0-2,0 0-2,0 0-8,0 0 4,0 0-3,0 0 1,0 0 3,0 0-10,0-18 8,0 18-6,0 0-7,0 0 8,0 0 1,0 0-8,0 0 7,0 0-6,0 0-1,0 0 3,0 0 0,0 0-2,0 0 2,0-17-8,0 17 11,0 0-6,0 0 0,0 0-2,0 0 7,0 0-5,0 0-5,0 0 0,0 0 7,0 0-5,0 0 3,0 0 3,0 0-5,0 0-16,0 0-4,0 0-24,0 0-50,0 0 23</inkml:trace>
          <inkml:trace contextRef="#ctx0" brushRef="#br0" timeOffset="25326.6554">5096 911 214,'8'-7'263,"-1"-5"2,-3 4-8,-4 8-14,7-8-20,-7 8-18,0 0-17,5-13-26,-5 13-15,0 0-13,0 0-5,0 0 2,0 0 0,0 0-15,0 0-7,-11 49-6,11-33-4,-3 3-8,5-4-7,-2 3-2,1 2-14,3 0-4,-2-2-3,-1-1-4,4 0-5,2-1 1,-3 0-7,2 5 2,1-2-3,2-3 4,3 3-2,-4-2-1,6 2 4,-6 1 6,3-4 7,2 1 9,4 3-13,-1-4 0,-2-1-25,1-2 14,-1-1-2,-1 1-4,-8-3-5,0-2-3,2-1-8,-7-7 1,9 10-4,-9-10 2,0 0 9,0 0-9,-16 16 1,6-11-1,-10 1-3,-2-6-11,-1 1 1,-7 1 7,-1-1-16,-5-1-19,4 0-16,-1-1-15,-3-2-25,7-1-26,-2 1-28,2-4-28,-1 2-31,4-3-48,6 0-51,-4-7-50,0 1-218,10 3-597,4-6 264</inkml:trace>
          <inkml:trace contextRef="#ctx0" brushRef="#br0" timeOffset="25617.9577">4980 823 222,'0'0'345,"0"0"-6,-12-5-7,12 5-5,0 0-23,0 0-22,0 0-27,0 0-26,0 0-12,0 0-20,0 0-26,0 0 1,32-10-15,-11 11-15,6-2-12,9-6-8,-5 6-11,15-3-14,3 3-12,-6-4-9,5 2-5,-14 0-7,4 0-6,-6 2-6,4-1-6,-5 0-3,-9 1-4,0-4-10,-1 5 2,-4-2-6,-4 2-13,-2-4-25,-11 4-26,17 3-42,-17-3-27,0 0-36,18 0-42,-18 0-47,0 0-32,0 0-64,7 8-235,-7-8-611,0 0 270</inkml:trace>
          <inkml:trace contextRef="#ctx0" brushRef="#br0" timeOffset="323652.3053">6177 1687 5,'0'0'9,"-48"0"0,48 0-5,-29 0 5,10 0-8,1 0 4,-3 0 0,2-4-1,-1 4 1,-1 0-5,1-1-1,-1-3 1,6 2 1,-6-3-1,3 2 3,-1-2 2,3 2-2,16 3 0,-30-3-2,18 2 2,0-5-4,12 6-5,-21-5 9,13 0-3,8 5 1,-17-1-2,17 1 2,-14-5 2,14 5 0,-17-2-4,17 2 1,-21 0 2,21 0-2,-17-4-4,17 4 5,-17 4 1,17-4-5,-18 0 1,18 0 0,-12 0 5,12 0-6,0 0 5,-16 0-1,16 0-3,0 0 1,0 0 5,-13 2-5,13-2 2,0 0-2,0 0-2,0 0 7,0 0-1,0 0-2,0 0 1,0 0-1,0 0-4,0 0 1,0 0-1,0 0 6,0 0-6,0 0 5,0 0-1,0 0-2,0 0 0,0 0 3,0 0-4,0 0 3,0 0 2,0 0-3,0 0 2,0 0-2,0 0 1,0 0-3,0 0 1,0 0 4,0 0-5,0 0 5,0 0-2,0 0-3,0 0 0,0 0 1,0 0 4,0 0-4,0 0 1,0 0 3,0 0-2,0 0 2,0 0 0,0 0 1,0 0-2,0 0-3,0 0-5,0 0 12,0 0-2,0 0-4,0 0 7,0 0-1,0 0-4,0 0 2,0 0 0,0 0-3,0 0 10,0 0-11,0 0 8,0 0-5,0 0-4,0 0 6,0 0 5,0 0-3,0 0 1,0 0-2,0 0 3,0 0-4,0 0 0,0 0-3,0 0 3,0 0 2,0 0 2,0 0-6,0 0 2,0 0 4,0 0 3,0 0-5,0 0 1,0 0-3,0 0 1,0 0-3,0 0 7,0 0-8,0 0 2,0 0 0,-18-2 1,18 2 2,0 0-3,0 0-7,0 0-7,0 0-14,0 0 3,0 0-22,0 0-48,0 0 22</inkml:trace>
          <inkml:trace contextRef="#ctx0" brushRef="#br0" timeOffset="26709.9861">5812 1147 11,'6'-7'256,"-6"7"-11,16-11-15,-6 6-8,-2-2-9,4 1-9,-12 6-9,18-8-17,-12 5-16,-6 3-12,14-4-17,-14 4-11,0 0-11,0 0-13,19 8-8,-14-1-7,-5-7-9,8 18-6,-6-2-5,2 3 4,-1-3-16,-3 3 0,0-2-5,0 3-7,0 0 0,2-1-4,1 1-4,1-1-5,-1-1-1,-3-1-2,0-6-3,2 4 1,-2-15-3,-2 24-3,-1-15-3,1 3-1,-3 0 7,5-12-8,-11 10 1,11-10 1,-17 9-3,9-7-3,8-2 2,0 0-3,-26-5 3,26 5-3,-15-13-1,11 1-5,-1-3 1,4-1 0,2-1-3,1-1 1,5-3 2,1-3-2,4 0-3,4 0 2,-6 7 1,9-7-2,0 4 2,-1 9 2,-1-2-5,4 1 2,-2 4 2,1 0-1,-3 2 2,0 1-3,2 5 0,-2 0 2,-5 0 1,5 5 0,-1 2 2,-6 6 3,5 1 0,-3 2-3,-3 1 1,-2-1-4,1 0 6,-3 6-4,-1-4 4,1 1-4,-4-1 5,-1 0-2,-1-2 0,1 0 1,0 0 1,0-3-4,0-13-1,-5 19 3,3-11-3,2-8 7,-2 13 2,2-13-4,-5 11 4,5-11 1,0 0 0,0 0 1,0 0-2,0 0-3,0 0-3,21-28 3,-13 13-4,6-1 7,-2-7-2,3-2 1,4 0 6,0-2-1,11-4-3,-9 5 1,1-1 1,2 6 6,-2 1-1,2 0 2,-2 2-3,-5 6 5,2-1-6,0 1 0,-4 8-6,-3-1-4,0 3-2,-12 2 4,21 0-3,-9 7 2,-4 1-2,3 3-3,-5 2-1,-1 7-2,-1-1 4,-2 1 3,-2 4-8,-2 4 6,2 1-12,-7-5-34,5 1-30,-8 2-37,3-6-37,0-3-30,2 1-39,5-5-36,-3-2-235,-1 0-525,4-12 232</inkml:trace>
          <inkml:trace contextRef="#ctx0" brushRef="#br0" timeOffset="27331.7822">6848 1180 261,'0'0'295,"-2"-13"-13,2 13-20,0 0-25,6-10-26,-6 10-22,0 0-23,0 0-15,0 0-12,0 0-16,0 0-9,0 0-9,0 0-14,12 30-9,-7-17 3,-5 7-12,1-5-3,-1 1-12,4 2-4,-4 4-5,-4-1-2,3-4-5,-1 3-7,2-2-1,-3 0-1,1-3-6,2 0 0,-2 0 1,2-15-6,-2 18-2,2-18-3,0 15 3,0-15 0,0 0 0,-3 12-1,3-12 1,0 0-5,0 0-4,0 0 5,0 0-5,0 0-2,0 0 1,0 0-1,14-47-6,-7 31 3,-1-4 0,1-1-4,3-3 4,4 0-5,0 0 1,1 1 3,-3 10-3,2-3 2,-1 0-4,-2 6 1,2-3-1,1 4 4,-5 2-4,1-1 1,-10 8-3,19-9 3,-11 9-6,-8 0 6,17-2 0,-17 2-3,16 7 5,-8 0-3,2-1 1,-5 3 1,6 2-1,-6 3 2,0-5-6,2 6 2,0 3-1,-6-1 7,4 0-4,-1-1-4,1-3 7,-2 4-4,1-6-1,-2 0-1,-2-11 7,3 17-4,0-10-3,-3-7 10,0 0-5,0 17 4,0-17 3,0 0 0,7 8 1,-7-8 10,0 0-4,0 0-1,0 0-2,27-17-4,-16 8-3,4-1 3,0-5 0,8-5-6,-5-5 3,5 5 2,-3 0 6,2-1 3,-1 2 13,-2 6 1,3-2 2,-5 1 2,-2 5 1,-1-4-1,-4 8 0,-1-2 4,-9 7-15,15-9 4,-15 9-13,15 0 2,-15 0 3,16 6-5,-6 1 11,-10-7-34,9 15 18,-1-2 6,-6-1-7,6 3-4,-2 1 20,-5-3-33,-1 2-32,0 2-28,0-2-33,-1 1-44,-5 1-49,5-9-67,1-8-57,-9 21-223,4-11-584,5-10 259</inkml:trace>
          <inkml:trace contextRef="#ctx0" brushRef="#br0" timeOffset="23215.9808">1311 824 135,'0'0'275,"0"0"-6,-12-13-3,12 13-15,0 0-12,0 0-23,-7-5-12,7 5-21,0 0-17,0 0-20,0 0-19,0 0-14,0 0-9,0 0-5,-11 29 12,7-8-6,-3 5-9,0 4-5,-5 11 27,6 1-8,-3 3-13,6-2 1,-1 1-20,-8-3-8,5 4-2,1-3-11,2-11-7,1 10-4,-2-9 1,1 0-15,4-3 4,0-1-42,-3-1-27,3-9-39,0 2-29,0-6-28,0-2-29,7-2-24,-2-2-20,-5-8-17,20 6-10,-8-6 3,-12 0 5,26-14 21,-11 3 1,1-6 22,1-3 19,-2-5 40,-3 2 36,2-3 26,-6-2 26,-1 1 28,3 2 11,-5-1 25,2 6 25,-3-6 16,8 1 24,-9 6 6,4 8 7,0-10 6,-6 4 3,6 8-5,0 0-9,0-3-10,1 5-6,-1 1-6,2-2-12,-9 8-5,22-6-1,-5 1-5,-17 5 0,31 7-7,-12-2-7,-1 3-3,1-1-3,2 5-5,1 2-2,0 5-1,-3-8-8,-4 7-2,-3-3-3,-2 0 1,2 0-4,-5 3-1,2-6-2,-6 4-1,-3-1 2,4-2 5,-8 4-6,-8-3 1,-1 2-5,-6-8-2,-9 9 8,-4-6-3,-12 5-9,-1-8-2,11 0-8,-2-5-10,-1 2-8,6 0-10,-2-3-11,3-2-17,7 0-9,-2-2-34,6 2-20,-3-1-28,7-3-28,1-1-32,14 5-192,-19-7-436,12-1 193</inkml:trace>
          <inkml:trace contextRef="#ctx0" brushRef="#br0" timeOffset="23993.5346">2157 1109 172,'0'-9'273,"5"0"-16,-5 9-6,3-19-2,-3 8-12,0 11-16,4-15-17,-4 15-17,0 0-18,-4-18-16,4 18-14,-5-8-15,5 8-12,0 0-15,0 0-5,0 0-12,0 0-7,0 0-10,0 0-4,-36 24-6,24-12-9,-5 9 0,0 5-7,3-2-6,-4 3-3,7 1 3,-4 2-3,0-2-6,4 0-1,-1 0 1,0-1-5,6-3 6,2-4-12,-3 0 2,6-7-4,-3 4-2,4-6-3,0-11 0,4 20-2,-3-12 1,-1-8-2,16 11-4,-3-10 2,3-2-2,-16 1-3,34-12 0,-14 0 9,-4 1-8,6-6 2,0-4 0,-3-2-2,3 1 2,-3-4 0,-4-2 0,1-3 3,-3 2 0,-1-3-3,-5 4 0,5 7 0,-7 3 3,0-2-2,6 1 6,-6 1-3,-2 7 2,7 3 4,-10 8 0,0-17 2,0 17-3,2-14 0,-2 14-7,5-9-3,-5 9 2,0 0-2,0 0 1,0 0-1,0 0 0,2 35 3,-2-19 3,0 1-3,-7-1-2,5 5-1,2 5 7,-3-2-1,6 4 1,-3-8-3,-3 8 2,0-8 5,3 1-4,3-1-2,-3 0 3,7-1-4,-2 1 3,2 0 1,1-4 0,3-1 2,1-1 1,-6-3-3,6-3 3,2 0 1,0-4-3,3-3 4,-4-1-9,3-1 7,4-6-3,-1-2 2,0-2-4,-4-1 4,4 1 2,0-7-5,0-4 1,-1-3 0,1 0 2,-5-1 0,5-2-1,-4 3-7,0-3 2,-1-4-2,1 3 7,1 2 3,-3 2 4,-1-1 11,0 9 9,2 2-5,-5 1 13,-1 3 0,-3 2 7,4-2-15,-2 3-10,-7 8 2,6-9-4,-6 9-3,0 0 3,16 0-1,-16 0-3,13 11-15,-4-1 26,-6 6-3,1 6 6,-1 0 15,2 2-13,-3 3-5,0 1 2,-4 0-1,2 5-8,2-3-8,-4-2 9,-3 1 2,3-3-9,-5 2 3,4-6-3,-2-2 1,3 1-5,-6-3-2,1-1 7,0-1-4,-2-3 3,-3-1-21,2 3-21,-5-7-25,1 0-18,-5-3-26,1-3-27,-5-4-25,1-1-26,-5-2-31,5 0-33,5-3-31,-2-7-34,3 2-177,1-9-522,8 5 231</inkml:trace>
          <inkml:trace contextRef="#ctx0" brushRef="#br0" timeOffset="24394.3067">3048 1200 182,'0'0'240,"0"0"-8,26 2-12,-16-1-14,-10-1-18,24 4-16,-14-3-11,-10-1-7,28 4-11,-18-8-8,-10 4-12,30-1-12,-16 1-12,0-4-7,-1 3-5,-13 1-9,24-6-5,-13 2-5,1-4-8,-4 3-4,-8 5-11,16-15-3,-3 2-6,-8-2-4,2-1-5,-3 5-1,-1-1-5,2-4 0,-5 16-4,-2-21-2,2 9-1,0 12-1,-10-20-3,3 12-4,7 8-2,-17-12-1,7 8 0,-5 4-2,-6 0 2,4 4 4,-3 0-6,-3 4 5,1 0-1,3 4-1,-1 0 3,-2 4 2,5-1-1,8 2-2,-5 2 5,8 1 2,-1 6 0,7 1 1,5 2-4,-2-2 2,6 0-1,6-1 3,-1 2-4,1 0 1,4-1-3,3-4 0,0-2-13,4-2-25,-2-3-34,0-3-41,3-1-58,2-5-53,4-1-55,-11-6-155,12-2-461,10-2 205</inkml:trace>
          <inkml:trace contextRef="#ctx0" brushRef="#br0" timeOffset="325614.7451">1325 1950 2,'0'0'14,"0"0"-3,0 0-8,0 0-5,0 0-3,0 0-6,0 0 4</inkml:trace>
        </inkml:traceGroup>
        <inkml:traceGroup>
          <inkml:annotationXML>
            <emma:emma xmlns:emma="http://www.w3.org/2003/04/emma" version="1.0">
              <emma:interpretation id="{D1D0EC9C-C9B7-4D5B-BD5F-6379EF1956C7}" emma:medium="tactile" emma:mode="ink">
                <msink:context xmlns:msink="http://schemas.microsoft.com/ink/2010/main" type="inkWord" rotatedBoundingBox="9901,2431 12091,2407 12101,3335 9912,3360"/>
              </emma:interpretation>
              <emma:one-of disjunction-type="recognition" id="oneOf7">
                <emma:interpretation id="interp35" emma:lang="en-IN" emma:confidence="0">
                  <emma:literal>and</emma:literal>
                </emma:interpretation>
                <emma:interpretation id="interp36" emma:lang="en-IN" emma:confidence="0">
                  <emma:literal>And</emma:literal>
                </emma:interpretation>
                <emma:interpretation id="interp37" emma:lang="en-IN" emma:confidence="0">
                  <emma:literal>anal</emma:literal>
                </emma:interpretation>
                <emma:interpretation id="interp38" emma:lang="en-IN" emma:confidence="0">
                  <emma:literal>anol</emma:literal>
                </emma:interpretation>
                <emma:interpretation id="interp39" emma:lang="en-IN" emma:confidence="0">
                  <emma:literal>aud</emma:literal>
                </emma:interpretation>
              </emma:one-of>
            </emma:emma>
          </inkml:annotationXML>
          <inkml:trace contextRef="#ctx0" brushRef="#br0" timeOffset="28892.6473">8903 1003 112,'0'0'207,"3"-20"-12,-3 10-3,0 10-3,-3-20-21,3 20-15,-5-19-12,5 19-11,-7-15-9,-3 8-13,-2 6-12,0-5-5,-7 5-5,19 1-10,-34 3-7,5 2-4,-2 8-6,0-3-6,-6 11-7,6-2-4,2 1-4,0 0 1,3 0-7,2 0-3,-1 2 1,2 4-5,6 0 1,4 2-5,2-3 0,-2 1-3,6 1-2,0-1 1,2-4-3,7-4 0,-2 2-1,1-2 0,6 2 1,0-4 0,0-4-1,1 1 1,6 0 0,-5-7-1,6-2 0,2 0-1,2-3 1,1-6-4,9-1-1,-1-4 1,-1-3 0,-1-1-4,-2-1 8,-2-3 3,2 3 3,0-5 3,-4-1 4,-1-2 3,0-2 0,-2-2-2,0 3 3,3-3-3,-6 1 5,-4 6 3,4-7 6,-6 11 2,3-4 0,-4 8-1,-1-1 0,-1 6 4,2-2 3,0 1-12,-7 8-1,5-11-6,-5 11-4,5-13-5,-5 13-2,0 0-8,0 0 3,0 0-5,0 0-1,0 0-1,0 0 0,0 0 7,-6 55-6,-1-25-4,0-6 2,-2 8 0,3-2-4,-1 0-25,5 2-16,-1 0-14,3-1-22,-4 2-22,8-5-19,1-3-20,0-3-26,3-4-22,4-4-34,-1-3-25,1-2-167,-2-5-443,3 0 197</inkml:trace>
          <inkml:trace contextRef="#ctx0" brushRef="#br0" timeOffset="29289.7295">9248 1175 180,'5'-21'216,"-2"6"13,2 0 13,-3-2 1,2 7-5,-1 1-9,-3 9-11,7-14-14,-7 14-18,7-13-21,-7 13-18,0 0-13,0 0-16,1-12-14,-1 12-12,0 0-12,0 0-1,0 0-13,0 0-4,9 39-6,-9-24-6,3 1-3,-3 5-4,2-2-8,0 1 4,1 0-8,-1 2-5,-4 0-3,4 1 3,1-3-6,1-2 1,-3-1-4,4 1-1,-5-6-4,4 1 2,-4-13-1,7 18 1,-7-18-4,1 12-2,-1-12 2,4 11 5,-4-11-10,0 0-1,0 0 11,17-5-16,-17 5 4,22-23-4,-5-2 3,4 0 5,-3-1-7,8-7 0,1-4-2,-3 2-1,-3 12 0,-4-5 2,3 8 2,-6 4-1,0-1-3,-6 4 5,-1 6-4,-2-1 0,0-1-2,-5 9 1,11-9-2,-11 9 0,0 0-3,0 0 2,0 0 5,18 18-3,-16-8-3,0 0 4,1 6 2,-3 0-1,2 4 3,-2-4-5,3 5-24,-3-1-28,0 0-26,4-3-33,-3 3-32,5-2-31,0-2-38,5-1-32,2 0-199,3-5-483,1-2 215</inkml:trace>
          <inkml:trace contextRef="#ctx0" brushRef="#br0" timeOffset="29754.0166">10353 1083 149,'1'-11'208,"3"-6"-3,-1 2-11,-6 1-12,3 14-11,-5-23-3,5 12-10,0 11-9,-12-12-20,3 4-11,9 8-12,-22-5-12,22 5-4,-29 5-7,10-1-4,-3 3-3,-5 8-8,-7 10-1,5-4-13,-4 7-3,1 0-3,6 4-4,0 3-2,6-7 1,-1 0-7,4-1 2,4-1-8,2 2 1,6 0-4,4-9-1,-5 1 0,6 0-1,0-4-2,6-3 3,0 3-4,3-4 1,5-4-1,4-1-3,1-3 0,-2-4-1,7-4-1,5-4 0,0-5-6,2-1 0,-4-2 1,9-12 0,-3-5 1,-4-2-3,-2-6 2,4 1 5,-6-3-3,-2-9 2,0 0 0,13-16 2,-7-5-2,-10 22 4,2-5 13,-6 6 4,2 4 16,-2 7 6,1 2 2,-6 10 4,-5 6 11,0 4 10,0-2 3,-1 5 11,-4 2-8,0 12-2,5-13-14,-5 13-9,0-13-12,0 13-8,0 0-8,0 0-6,0 0-2,0 0 3,-24 43-11,10-18 3,-3 12-4,-1 11 1,0-5-2,-2 5-4,8 8-2,-5-4-1,7-4 3,-1 3-6,1 4-1,2-1-23,6-1-63,2-2-54,-2 1-61,-3-1-79,10-3-83,-8-7-282,8 1-688,-3-9 305</inkml:trace>
        </inkml:traceGroup>
        <inkml:traceGroup>
          <inkml:annotationXML>
            <emma:emma xmlns:emma="http://www.w3.org/2003/04/emma" version="1.0">
              <emma:interpretation id="{2CB64729-550C-45D4-8E21-8A98ACF12FCF}" emma:medium="tactile" emma:mode="ink">
                <msink:context xmlns:msink="http://schemas.microsoft.com/ink/2010/main" type="inkWord" rotatedBoundingBox="13147,2546 17999,2492 18008,3361 13157,3415">
                  <msink:destinationLink direction="with" ref="{324178B5-7C64-40A4-8CD2-438FAD3C0800}"/>
                </msink:context>
              </emma:interpretation>
              <emma:one-of disjunction-type="recognition" id="oneOf8">
                <emma:interpretation id="interp40" emma:lang="en-IN" emma:confidence="0">
                  <emma:literal>attitude</emma:literal>
                </emma:interpretation>
                <emma:interpretation id="interp41" emma:lang="en-IN" emma:confidence="0">
                  <emma:literal>altitude</emma:literal>
                </emma:interpretation>
                <emma:interpretation id="interp42" emma:lang="en-IN" emma:confidence="0">
                  <emma:literal>Attitude</emma:literal>
                </emma:interpretation>
                <emma:interpretation id="interp43" emma:lang="en-IN" emma:confidence="0">
                  <emma:literal>aptitude</emma:literal>
                </emma:interpretation>
                <emma:interpretation id="interp44" emma:lang="en-IN" emma:confidence="0">
                  <emma:literal>actinide</emma:literal>
                </emma:interpretation>
              </emma:one-of>
            </emma:emma>
          </inkml:annotationXML>
          <inkml:trace contextRef="#ctx0" brushRef="#br0" timeOffset="31011.9268">12042 1112 136,'0'0'196,"-2"-16"-8,2 16-16,-7-19-15,7 19-13,-5-9-8,5 9-13,-7-13-12,7 13-7,0 0-12,-8-15-11,8 15-8,-9-4-8,9 4-7,-22 0-4,22 0-7,-31 10 0,14-1-7,-7 0-6,-3 3-6,8-4 2,-1 4-4,-4 1-2,2 3-3,5-2-2,-1-2 13,1 1-4,2-2 2,1 2-4,2 6-4,0-5 0,4 1-1,3-4 0,0 5-1,-2-8-2,2 4-4,5-12 0,-2 18 0,2-5-2,0-13-3,0 15 3,0-15 0,7 15-3,-7-15 1,12 7 0,0-6 0,-2 2-3,5-3 2,-15 0-1,31-6 1,-16-3-4,4 5 2,-2-8-3,4 4 0,-4-7 3,-2 5-4,2-8 4,-3 5 0,3-9 4,4 4 15,-9 0-5,-1 3 3,1 1 3,4 0-1,-6 2 0,5 1-1,-3-5 0,-10 8 0,5 3 0,-7 5 1,8-11-5,-8 11 1,9-12-3,-9 12-5,9-5 0,-9 5-6,0 0-2,0 0 4,0 0-7,0 0 2,0 0-5,0 0 3,-11 46 1,6-26 1,-3 3 0,-3 4 2,3-1 2,-2 1 1,3-2 0,-2 1 1,6 2-2,-1-6 5,4-2-4,0-2-1,0 0 2,-1-1 1,2 0 4,5-1 0,0-3 1,5 2 9,-5-7 0,3 5-1,5-6-1,6-5 0,-1 1-1,10-3 2,0-1 1,7-3-9,-9-3-1,9-4 1,-4-2-2,-2-4 3,12-11-6,-4 0 0,-4-2-1,-2-7-3,1 0-4,-2-3 3,-1-2-1,-4-4-2,1 0 1,-3 0 0,-8 3-7,-1 3 4,-1 2-4,-9 8 3,5-2 0,-7 4 3,-3 4-2,4-1-1,-4 3 3,1 8-6,-2-3 7,1 17-2,-4-20-4,4 20 0,0-17-6,0 17 3,-6-6-1,6 6 2,0 0-3,-24 6 3,8 5-1,-6 6 0,3 0 1,-3 5-2,-2 4 5,4 2 1,-1-5-3,-3 12-2,11-7 3,-4-1 3,-4 9 0,9-8 3,0 1 0,4 3 2,4-5 6,1 2-5,3-2 5,3 1 1,1 4-2,2-6 4,8-3-3,-2-3 0,9 0 0,6 0-1,-2 0 2,8-9-5,13 6 6,-2-9-2,3-3-5,2-3 1,6-4-2,-7-3 1,3-1-1,-15 3 0,6-6 0,1-6-4,1-3-6,-6-4-5,0-4-1,-4-4-5,-4-5 3,-7 11-2,6-13 3,-5 2 0,0-8-1,-2 2 2,-2 1 1,-4 4-1,-6-9 2,0 21 4,0-7-3,-5 3 7,-1 2 5,-2 6 13,1 1 6,4 4 10,-4-1 4,2 2 15,-3 0 7,-2 14-7,5-16-4,-5 16-8,4-7-4,-4 7 0,0 0-20,0 0-2,0 0-12,0 0 11,0 0-4,0 0 5,0 0 3,-12 50 11,7-24-10,-2 1-2,0-1 7,3 3-3,-1-1-12,-1 1 1,2 3 10,-1-4 0,0 2 2,1 0-9,-1 2 1,4-1-5,1-5-1,1-1-9,-1 3-56,4-3-37,-4-5-40,-4 4-39,3-4-42,-5 0-52,5-10-42,-1 5-234,-3-7-587,5-8 260</inkml:trace>
          <inkml:trace contextRef="#ctx0" brushRef="#br0" timeOffset="31580.0113">12925 1029 161,'0'0'228,"-9"-9"-18,9 9-24,0 0-15,0 0-23,0 0-10,0 0-13,34-10-15,-15 8-9,2 1-11,8-2-10,3 2-7,6-2-9,6 1-2,2 0-11,-3 1-4,6-4-3,-4 3-6,1 1 2,-14-3-12,1 4 0,-4-3-4,0 3-2,-7 0 0,0 0 1,-3-5 9,2 5 5,-6-2 7,-1 1 9,-14 1 8,18-5 2,-18 5-1,16 0 2,-16 0-4,0 0 2,19-5-3,-19 5-3,0 0-2,12-2-2,-12 2-3,0 0 3,0 0-5,0 0-1,0 0-2,13-5 0,-13 5-5,0 0 5,0 0-11,0 0-4,0 0-2,0 0-1,0 0-6,0 0 1,0 0-4,0 0-1,0 0-3,0 0 4,0 0-3,0 0-3,0 0 2,0 0-3,0 0 0,0 0 3,0 0-2,0 0 0,0 0 4,0 0 1,0 0-5,0 0 6,0 0-2,0 0 3,0 0-3,0 0 0,0 0 0,0 0-7,0 0 4,0 0-2,0 0-2,0 0 10,0 0-1,0 0-12,0 0 0,0 0 0,0 0 2,0 0 3,0 0-4,0 0-5,0 0-2,0 0 2,0 0 5,0 0 1,0 0-5,0 0-1,0 0-1,0 0 0,0 0-6,0 0 4,0 0 1,0 0 7,0 0-12,0 0-11,0 0-37,0 0-22,0 0-26,0 0-40,0 0-50,0 0-58,0 0-60,-44 13-168,44-13-516,-26 4 228</inkml:trace>
          <inkml:trace contextRef="#ctx0" brushRef="#br0" timeOffset="34279.9154">13779 1120 220,'0'0'265,"0"-17"11,0 17-15,1-15-12,-1 15-14,4-12-16,-4 12-13,3-8-15,-3 8-15,0 0-15,7-13-17,-7 13-12,0 0-12,0 0-14,0 0-9,0 0-10,0 0-8,0 0 0,19 21-1,-12-5 9,-2-1-8,-2 2 1,4 7 7,2 3-14,-4-2-5,2 2-10,-6-4-11,4 2 4,-3 3-22,2-2 9,-1-6 5,-3 0 8,2-2-21,-2 0-6,1-3-46,-1-3-39,0-12-39,4 21-44,-4-21-35,-4 14-49,4-14-49,0 0-260,0 0-580,0 0 258</inkml:trace>
          <inkml:trace contextRef="#ctx0" brushRef="#br0" timeOffset="34482.9952">13890 784 19,'3'-16'286,"-1"0"9,-2 0-8,0 2-3,0 14-20,0-23-15,0 23-27,0-19-23,0 19-18,-2-15-15,2 15-25,0 0-14,0 0-16,2-16-47,-2 16-40,0 0-53,0 0-53,0 0-40,0 0-28,0 0-25,0 0-49,0 0-133,0 0-385,0 0 170</inkml:trace>
          <inkml:trace contextRef="#ctx0" brushRef="#br0" timeOffset="35289.8882">14047 1055 98,'-14'-12'265,"7"5"11,-1-1-9,8 8-8,-16-8-21,16 8-18,-6-13-23,6 13-21,0 0-20,-7-9-15,7 9-16,0 0-8,0 0-17,0 0-14,25-15-6,-6 15-6,10 0-7,9-3-8,10-1-6,3 3-2,2-1-8,0-3-8,1 5-6,-2 0-2,-5 4-5,-2-3-1,-8-1-3,-8 0-4,2-1 3,-12-3-2,0 8-2,-2-8 1,-7 3-2,-10 1 7,22-3 8,-22 3 2,14 0 16,-14 0-3,14-2 8,-14 2-9,0 0-10,0 0-3,17 5-3,-17-5-5,0 0-5,0 0 1,7 8-3,-7-8 2,0 20 10,-2-7 12,-2 3-14,3 3 10,-1-6-8,0 8 0,2 2 4,-3 1-4,1-3-1,0-1 6,2-1-17,0 4 3,2-7-3,-2 4 1,5-3-1,-3-4 1,1 0 1,3-3-8,-1-2-1,-5-8 5,8 15 5,1-7-5,-1-3 6,-8-5-6,28 0 5,-16 0-6,8-8 1,6-2-10,1-3 7,2-2 0,-3-3 3,1-3-5,4-10 13,-12 7-6,10-11-5,-7 10-10,-5 0 8,3 2 9,-4 7 15,-6-4 24,2 3-17,-5 6 13,3-5 4,-5 10-1,2-2 0,-7 8-7,5-10-4,-5 10-2,5-8-9,-5 8-6,0 0-3,0 0-8,0 0-1,0 0-2,0 0 2,0 0-5,0 0-1,-13 36 2,6-18-2,3 0-5,-3 2 5,-1 4 4,3-5-4,3 3-1,-5 1-30,9-2-36,-2-2-36,3 1-35,-1-2-34,0-1-39,5-1-42,1-3-46,6-1-26,3-1-266,3-2-631,6-3 279</inkml:trace>
          <inkml:trace contextRef="#ctx0" brushRef="#br0" timeOffset="34717.8056">14346 699 35,'0'0'353,"10"-14"7,-8 6 12,-2 8-2,7-9-25,-7 9-16,3-11-34,-3 11-27,0 0-38,0 0-10,0 0-25,0 0-19,0 0-8,0 0 19,0 0-4,0 0 16,-7 51-2,4-19-13,-4 12-18,2-12-16,0 9-11,-2 2-13,0-3-14,-2 3-11,4-2-9,-2-1-11,6-8-5,1 12-8,-5-5-6,3 2-15,-3-13-55,3 0-25,-1-1-50,-1-7-40,3 1-62,-1-1-54,-3-2-50,3-6-43,2-12-50,-2 18-320,2-18-761,0 0 336</inkml:trace>
          <inkml:trace contextRef="#ctx0" brushRef="#br0" timeOffset="35743.7305">15731 1091 64,'0'-17'250,"2"-2"-3,-2 4-5,0 15-9,-6-24-12,5 12-13,-6 3-7,7 9-14,-9-19-15,4 10-15,-2 1-14,7 8-15,-5-12-10,5 12-17,-13-3-7,13 3-16,0 0-1,-40 11-11,25-2-7,0 3-7,-4 2-3,-3 6-3,3-1-6,-3 1 1,5 7-6,-2-6 0,2 2-5,3-3 1,4-1-6,-2 4-3,5-5-4,2 2 0,0-4 0,5-1 1,1-2 1,-1-13-1,7 20 3,0-12-2,3-1-2,4-5-2,3 0 0,4-6-1,1 0-2,3-8 10,3-3-13,1-2 2,-4-4-5,11-6 2,-5-3 0,0-7-4,-2-2 1,-5-3 0,-2-1 2,-3 3-3,8-4 30,-10 4 17,2 0 5,-11 12 35,1 0 14,-2 8 15,0 3-4,-4-3-11,2-7-17,2 7-5,-4 4-2,1 6-1,-1-3 1,-3 13 2,7-15-5,-5 5-17,-2 10-6,0 0-12,0 0-5,0 0-9,0 0-5,0 0-2,0 0-5,0 0 3,-17 28-4,8-3-1,1 6 6,-3 9-10,1 2 2,-4-3-2,8 1 0,-3-9 2,2 13-12,4-13 9,1 14-39,-3-16-30,7 3-47,3-2-59,-3-1-56,-1 3-61,9-9-87,-4 5-346,4-13-772,-2 2 343</inkml:trace>
          <inkml:trace contextRef="#ctx0" brushRef="#br0" timeOffset="36151.7988">16286 1179 123,'0'0'293,"3"-14"-21,-3 14-22,9-11-23,-9 11-25,14-9-16,-1 3-21,-4-2-8,1 2-16,2-2-12,3 0-13,1-4-8,-3 3-8,-1-2-10,2 2-8,0-7-12,-4 2-8,0-4-4,-1 2-1,-1-1-9,-1-3-8,0 1-1,-4 3-8,2 0-1,-1 0-1,1 7 1,-5 9-10,0-15 1,0 15-4,0 0-5,-7-19 1,7 19-5,-17-1 1,17 1-2,-29 8-3,12 4 0,-2-4 1,2 7-1,-3 2 4,-8 1 2,3 7 4,4-1 0,1 3 12,4 1-11,-4 10 3,8-11 4,-2 1-1,6 5 3,-3-4-1,8 1 2,-2 3-5,5-3 2,0 0-1,5-2-3,2-3 1,0 0-8,3-2-39,2-5-27,8-2-40,-1-4-45,-2 1-59,14-6-36,3-3-33,-7-3-161,19-2-464,1-6 206</inkml:trace>
        </inkml:traceGroup>
        <inkml:traceGroup>
          <inkml:annotationXML>
            <emma:emma xmlns:emma="http://www.w3.org/2003/04/emma" version="1.0">
              <emma:interpretation id="{36CE05CA-84B2-4A42-979D-257BB549F33A}" emma:medium="tactile" emma:mode="ink">
                <msink:context xmlns:msink="http://schemas.microsoft.com/ink/2010/main" type="inkWord" rotatedBoundingBox="19065,2439 20106,2427 20114,3194 19073,3205">
                  <msink:destinationLink direction="with" ref="{324178B5-7C64-40A4-8CD2-438FAD3C0800}"/>
                </msink:context>
              </emma:interpretation>
              <emma:one-of disjunction-type="recognition" id="oneOf9">
                <emma:interpretation id="interp45" emma:lang="en-IN" emma:confidence="0">
                  <emma:literal>60</emma:literal>
                </emma:interpretation>
                <emma:interpretation id="interp46" emma:lang="en-IN" emma:confidence="0">
                  <emma:literal>600</emma:literal>
                </emma:interpretation>
                <emma:interpretation id="interp47" emma:lang="en-IN" emma:confidence="0">
                  <emma:literal>6.0</emma:literal>
                </emma:interpretation>
                <emma:interpretation id="interp48" emma:lang="en-IN" emma:confidence="0">
                  <emma:literal>6-0</emma:literal>
                </emma:interpretation>
                <emma:interpretation id="interp49" emma:lang="en-IN" emma:confidence="0">
                  <emma:literal>606</emma:literal>
                </emma:interpretation>
              </emma:one-of>
            </emma:emma>
          </inkml:annotationXML>
          <inkml:trace contextRef="#ctx0" brushRef="#br0" timeOffset="36789.9815">18083 705 137,'6'-8'198,"0"-2"-16,-6 10-10,8-19-7,-3 8-5,-1 2 8,1-2-6,-2-2-6,-3 13-11,5-16-10,-3 8 19,-2 8-5,5-14-13,-5 14-2,0 0-12,2-16-13,-2 16-9,0 0-11,0 0-7,0 0-12,0 0-12,-10-12-3,10 12-7,0 0-4,-36 18 2,14-5-1,-4 4 0,-12 5-1,11 1 5,-5 5-1,-3 5 5,5-1-6,-3 2-1,1 4-3,-2-2 7,1 1-5,4-1 3,0 1-4,3 1-5,4-2-7,7-4-1,1-8-3,11 3-2,-6-2-4,2-5 5,4-2-5,1 7 2,4-5-2,1-3-8,1 0 6,4-3 1,4 3 3,-1-5 5,2-2-2,3-3-2,4-1 4,-1-4-17,1-2 8,3 0-5,-5-2-1,5-1-1,-5 0 4,5-2-3,-8-3 4,0-4-23,1 2 21,-1-5-7,-5 4-2,4-5 0,-5 2 3,-1 4-5,-1-8-2,-2 8 2,-3-2 0,-2 12-6,0-20 4,0 20-6,-5-20 8,5 20-8,-7-15 5,2 9-14,5 6 8,-19-8 0,7 6 1,12 2 10,-33 2-13,13 4-2,-1-4 1,-9 4 5,2 5-2,-2-3-7,11 0-13,-2 4-14,1-1-11,3-2-21,-2 6-30,4-6-26,1 6-36,2-2-42,5-2-38,4-3-37,3-8-236,0 16-557,0-16 247</inkml:trace>
          <inkml:trace contextRef="#ctx0" brushRef="#br0" timeOffset="37209.7645">18544 800 166,'0'0'234,"0"0"-20,-9-12-19,9 12-14,0 0-16,-27 7-6,11-1-12,5 6-10,-3 4-11,0-1-3,4 4 9,-5 2 3,-1 6-13,1-6-5,1 7-13,1-1-4,-1 1 15,5 1-7,1-2-8,3-7-9,1 1-7,3 7-1,-5-9 1,5 1-6,1-4 0,1 2-9,5-4-1,-1 2 4,1-8 1,3 7 4,3-8 11,-3-4-17,1 4 11,3-6-1,6-2-4,-3-6-7,1 0-7,1 1-7,0-7 1,-1-1-2,5-6-4,-5-3-12,-2-2 9,6 2-14,-11-5-6,2-1-5,-2 5 2,-5 4-8,-1 0 7,-1-6-1,-3 8-5,-3-3-11,-1 2 3,-6 3-6,2-1 2,-3 6-2,-4-5 4,1 4-15,-11-2-23,-3 3-8,1 4-19,-5 6-8,4 0-20,6 1-18,-7 2-30,0 5-33,7 2-37,3 2-31,0-2-39,2 3-30,3 3-216,8-3-561,4 4 249</inkml:trace>
          <inkml:trace contextRef="#ctx0" brushRef="#br0" timeOffset="267530.1216">17633 1179 25,'-13'-4'41,"13"4"2,0 0-3,0 0-12,0 0-5,-9-8 4,9 8-7,0 0 6,0 0-1,0 0-13,0 0-1,0 0 2,0 0-6,-8-8-6,8 8-9,0 0-14,0 0-30,0 0-57,0 0 25</inkml:trace>
        </inkml:traceGroup>
        <inkml:traceGroup>
          <inkml:annotationXML>
            <emma:emma xmlns:emma="http://www.w3.org/2003/04/emma" version="1.0">
              <emma:interpretation id="{A2271BC5-DF55-49CB-AC81-B85BAE135EAB}" emma:medium="tactile" emma:mode="ink">
                <msink:context xmlns:msink="http://schemas.microsoft.com/ink/2010/main" type="inkWord" rotatedBoundingBox="20655,2757 22345,2738 22350,3183 20660,3201">
                  <msink:destinationLink direction="with" ref="{324178B5-7C64-40A4-8CD2-438FAD3C0800}"/>
                </msink:context>
              </emma:interpretation>
              <emma:one-of disjunction-type="recognition" id="oneOf10">
                <emma:interpretation id="interp50" emma:lang="en-IN" emma:confidence="0">
                  <emma:literal>mm</emma:literal>
                </emma:interpretation>
                <emma:interpretation id="interp51" emma:lang="en-IN" emma:confidence="0">
                  <emma:literal>men</emma:literal>
                </emma:interpretation>
                <emma:interpretation id="interp52" emma:lang="en-IN" emma:confidence="0">
                  <emma:literal>m</emma:literal>
                </emma:interpretation>
                <emma:interpretation id="interp53" emma:lang="en-IN" emma:confidence="0">
                  <emma:literal>mmm</emma:literal>
                </emma:interpretation>
                <emma:interpretation id="interp54" emma:lang="en-IN" emma:confidence="0">
                  <emma:literal>mim</emma:literal>
                </emma:interpretation>
              </emma:one-of>
            </emma:emma>
          </inkml:annotationXML>
          <inkml:trace contextRef="#ctx0" brushRef="#br0" timeOffset="37904.051">19162 905 95,'0'0'283,"7"-14"-11,-7 14-17,0 0-20,5-9-21,-5 9-20,0 0-16,0 0-12,0 0-8,26 2-15,-26-2-16,10 12-6,-10-12 0,12 16 5,-7-4-10,2-1-3,3 7-15,-5-3-5,2 0-8,0 6-7,-4-2-5,2-2-6,-3-1-12,0 4-1,1-4-4,-1-1 3,-4-2-19,2-1 3,0-12-3,-5 20-4,3-8-8,2-12 2,0 0-3,-5 15 0,5-15-4,0 0 3,-3 13 2,3-13-8,0 0-1,0 0-7,0 0 2,0 0 0,0 0-8,0 0 0,0 0 0,0-52 6,5 32-10,2 3 3,3-3 0,-2 5 0,10-10 6,0 2-7,5 6 1,-10 2 1,3 0-2,-3 1 3,4 3-2,-1-3 2,-1 5 1,-1 0 3,-1 4 0,-1-1-4,0 5 1,-12 1 4,22-4-9,-22 4 0,19 5 0,-8 1 1,-3 0 11,-1 4-8,0 2-4,-4 4 7,4-3-4,-5 2-2,5 6 0,-7-2 1,0-2 1,0 3 3,0-4-2,-4 0 5,-1-1-3,3-3 0,-1-2 0,3-10-2,-4 19-1,4-19 5,-1 12 1,1-12 2,0 0 3,0 13 1,0-13 5,0 0-4,0 0-5,0 0 1,0 0-8,0 0 6,25-41-4,-13 29-3,0-5 3,9-5 0,1-3-3,2 7 4,-2 3 0,-7 0-3,3-1 4,-3 4 6,-1-1 4,1 2-5,0 2 9,-4-3-12,0 5-7,-2 3 3,-9 4-5,17-5-4,-17 5 3,0 0 2,19 5-6,-19-5-2,7 10 4,-4 0 1,-3-10 5,2 24-9,1-9 10,-8 2-16,3 3-31,-3-2-27,-2-1-37,2 0-39,-5-1-48,7 0-42,-2-1-44,3 2-224,-3-6-546,5-11 242</inkml:trace>
          <inkml:trace contextRef="#ctx0" brushRef="#br0" timeOffset="38507.988">20168 996 100,'0'0'342,"3"-16"-12,-3 16-15,5-16-11,-5 16-22,2-9-29,-2 9-22,0 0-32,5-11-23,-5 11-24,0 0-11,0 0-18,0 0-7,0 0-12,0 0-11,0 0-14,0 0-6,0 0-3,4 46-8,-8-28-4,1 0-10,1 2-1,2-2-3,-2 9-8,1-11-2,1 4-1,-4-2-6,1-3-3,-1 4 0,4-10 2,0 5-5,0-14-6,-3 19 1,3-19-3,0 14 2,0-14-1,0 0 2,0 13 3,0-13 0,0 0-11,0 0-5,0 0-4,0 0-1,0 0 1,0 0-10,29-27 8,-24 14-9,9 0 0,-2-3 1,3 1 3,-1-2 0,-2 2 7,3 0-9,-1 1 1,-4 3 0,-1 0 0,-3 4 0,10 1 2,-6-2 2,-10 8 1,12-12 2,-12 12-11,10-8-1,-10 8 3,0 0 2,19 4-2,-19-4 2,0 0 3,2 17-3,1-4 5,-3-13 1,2 22 2,-4-7-2,-1 1-3,1 1 1,-1-7 4,-1 8-2,4-8 0,-3 3-3,3-13 8,3 20-2,-3-20 4,-3 15-5,3-15 7,3 13 3,-3-13-3,14 7 5,1-7-4,1-2 6,6-2-6,0 3 2,4-7-4,3-4 0,1 2 0,-4-4-1,0-3 3,-2 2-2,1-5-1,-3 2 9,1 1 8,-5 5-2,-2-4 9,1 6-2,-5 0 4,-2 1-4,-3 2-2,1 2 2,-8 5-3,14-12-5,-9 7-9,-5 5 2,0 0-4,0 0 1,0 0 3,19 10-7,-19-10 4,3 16-5,-3 0 3,4-1-6,-4 5 9,-4-3-13,4 3-30,0-3-33,0 5-26,-3 2-43,6-4-47,-3 1-54,7-2-52,-2-3-253,6 0-587,-3-3 260</inkml:trace>
        </inkml:traceGroup>
        <inkml:traceGroup>
          <inkml:annotationXML>
            <emma:emma xmlns:emma="http://www.w3.org/2003/04/emma" version="1.0">
              <emma:interpretation id="{7AB0ADD2-C3C5-46D9-8295-3162EC8704F1}" emma:medium="tactile" emma:mode="ink">
                <msink:context xmlns:msink="http://schemas.microsoft.com/ink/2010/main" type="inkWord" rotatedBoundingBox="23185,2315 24920,2296 24930,3216 23195,3235"/>
              </emma:interpretation>
              <emma:one-of disjunction-type="recognition" id="oneOf11">
                <emma:interpretation id="interp55" emma:lang="en-IN" emma:confidence="0">
                  <emma:literal>has</emma:literal>
                </emma:interpretation>
                <emma:interpretation id="interp56" emma:lang="en-IN" emma:confidence="0">
                  <emma:literal>was</emma:literal>
                </emma:interpretation>
                <emma:interpretation id="interp57" emma:lang="en-IN" emma:confidence="0">
                  <emma:literal>hay</emma:literal>
                </emma:interpretation>
                <emma:interpretation id="interp58" emma:lang="en-IN" emma:confidence="0">
                  <emma:literal>had</emma:literal>
                </emma:interpretation>
                <emma:interpretation id="interp59" emma:lang="en-IN" emma:confidence="0">
                  <emma:literal>ha</emma:literal>
                </emma:interpretation>
              </emma:one-of>
            </emma:emma>
          </inkml:annotationXML>
          <inkml:trace contextRef="#ctx0" brushRef="#br0" timeOffset="39741.9592">21693 552 179,'9'-16'345,"1"0"-5,2-2-5,-2 4-1,-7 5-9,6 2-24,-6-1-22,-3 8-27,7-13-26,-7 13-31,4-11-15,-4 11-25,0 0-20,0 0-12,0 0 11,0 0 17,5 44-12,-2-26-11,-6 10-9,-2 3-10,3 2-9,0 9-7,2 1-4,-3-10-10,3 10-5,-4-10-10,1 8-5,0-7-7,3-5 1,0 4-5,0-2-7,0 0-1,0-3-3,0 0-6,0-10 0,0 2-3,0 2-1,0-6-6,0 1-4,0-2-23,0-6-2,0-9-6,6 15 4,-6-15 1,7 12 0,-7-12-1,9 5-6,-9-5-8,0 0 2,32-19-14,-16 10 17,6-7-1,-3-3-1,-1-6-2,5 2-6,-1-2 4,3 4-2,4-11 11,-10 5-7,0 7 6,-4 3 6,-1 2-8,-2 2 5,0 1-31,-5 2 37,3 3-3,-5-3-1,-5 10 3,7-9-2,-7 9 2,0 0-5,0 0-3,0 0-11,0 0 16,0 0 5,15 17-3,-15-17 10,7 25-18,-7-5 12,0-1 4,0-3 4,4 4-9,-1-2 14,0 0-7,3 1-3,-3-2 3,4 2 0,0-6 4,5 3-5,-4-4 1,6 1 4,1-2-2,1-2-5,4 0 13,1-3 2,11-1-9,-3 2 0,5-4-1,-1-3-4,1-2-4,0-3-5,-5 1-3,5-8 2,-5 0-2,0-1 3,5-2 3,-5 3-8,-1-7 16,-3 2-8,4-1-3,-6 1 4,-5-4 10,-2 0-20,-6 7 8,2-4 0,-9-2 7,4 5-9,2 0 0,-9-2-1,-2 5 3,2-1 1,0 13-3,-7-23-9,4 15-11,3 8-8,-7-9 1,7 9 3,-12-12 1,12 12 2,-19 0 5,19 0 1,-25 5 2,14 2 2,-7-4 12,2 3 2,1 2-8,-4 1 1,2 5 3,2-5 4,-1 3-3,2 3 2,-1-3 0,3 1 0,-1-3 3,4 4 1,2 0 5,-1-1-7,-3 0 3,8-5 5,3-8-10,-3 16 10,3-16-4,-4 12 4,4-12 1,0 0 5,0 14-3,0-14 1,0 0-6,21 5 8,-21-5-4,24-8 3,-7 1-4,-2-1-3,0 0 4,8 0 1,-8-4-2,2 0 0,2 4 2,-7-5-4,3-2 6,2 3-6,-1-4 3,-1 4-3,-5-1 2,2 2 5,-8 2 4,7 1 0,-7 1 11,-4 7-6,14-12-9,-14 12-2,8-8 1,-8 8-11,7-7 3,-7 7 0,0 0-3,0 0 6,0 0-3,0 0-4,0 39-3,-3-25 9,-1 3 2,-1 3 1,2 0-1,-1-3 2,4 2-4,-3 2-6,3-2 15,0-3-3,3 2-3,-3 1 4,4-6 1,-4 2 6,3-2-12,-1-3 10,1 0-3,4 1 5,3-4 5,-1-2 7,10 2-1,-4-2 1,7-4 1,-5 1 2,2-4 2,0-3-7,3 2 9,0-3-6,7-6-17,-13 0 16,-1-3 3,7-1 5,-7-1-6,4-7-5,0-3-1,2-9 1,-6 11-5,-3-7-2,2 8-2,1-5 15,-8 10 6,1-3 2,-1 5 9,-3-1-2,2 8 4,-1 1 5,-1-2-6,-4 11-8,7-15 4,-7 15-13,7-11-5,-7 11-3,0 0-11,0 0 2,0 0-3,0 0 1,0 0-2,15 34 3,-7-17-3,-1 11 0,5-3 1,-1 3 10,7 1-4,-4-6 2,-2 5-5,-4-2 3,3 6-8,-3-8 4,2 4-1,-6-3-2,8 2-1,-9-7-2,4-4 2,-3 6-1,-1-2 1,-1-2-1,1-3-3,-3-2 1,-5 3-5,5-16-25,-7 20-23,4-12-14,-9 1-23,-5 2-21,1-5-32,-13-1-27,2 4-25,-6-4-43,8-2-43,-9 1-44,3-4-46,-13-7-241,11 6-659,2-3 292</inkml:trace>
        </inkml:traceGroup>
      </inkml:traceGroup>
      <inkml:traceGroup>
        <inkml:annotationXML>
          <emma:emma xmlns:emma="http://www.w3.org/2003/04/emma" version="1.0">
            <emma:interpretation id="{EE2523F5-D876-462E-8D19-4B0D99CD4186}" emma:medium="tactile" emma:mode="ink">
              <msink:context xmlns:msink="http://schemas.microsoft.com/ink/2010/main" type="line" rotatedBoundingBox="2563,3984 25447,3440 25489,5216 2605,5759"/>
            </emma:interpretation>
          </emma:emma>
        </inkml:annotationXML>
        <inkml:traceGroup>
          <inkml:annotationXML>
            <emma:emma xmlns:emma="http://www.w3.org/2003/04/emma" version="1.0">
              <emma:interpretation id="{4ACBEAB0-CF8F-4BAE-A21C-7667525A328E}" emma:medium="tactile" emma:mode="ink">
                <msink:context xmlns:msink="http://schemas.microsoft.com/ink/2010/main" type="inkWord" rotatedBoundingBox="2565,4065 4226,4025 4248,4941 2587,4980"/>
              </emma:interpretation>
              <emma:one-of disjunction-type="recognition" id="oneOf12">
                <emma:interpretation id="interp60" emma:lang="en-IN" emma:confidence="0">
                  <emma:literal>its</emma:literal>
                </emma:interpretation>
                <emma:interpretation id="interp61" emma:lang="en-IN" emma:confidence="0">
                  <emma:literal>is</emma:literal>
                </emma:interpretation>
                <emma:interpretation id="interp62" emma:lang="en-IN" emma:confidence="0">
                  <emma:literal>it</emma:literal>
                </emma:interpretation>
                <emma:interpretation id="interp63" emma:lang="en-IN" emma:confidence="0">
                  <emma:literal>in</emma:literal>
                </emma:interpretation>
                <emma:interpretation id="interp64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42520.9879">1255 2618 7,'0'0'370,"0"0"-3,0 0 1,0-13-5,0 13-19,0 0-17,0 0-15,0 0-21,0 0-30,0 0-20,0 0-25,0 0-24,0 0-19,0 0-19,0 0-19,0 0-10,0 0-12,0 0-12,-15 43 1,8-25-16,-4 5-16,-1 3 3,6-2-4,-3 4-4,-1 2-6,1-1-5,2-1-7,-3 4-3,2-4-7,1-1-3,-2-2-1,-1-1-3,3-5 0,2 2-30,-2-6-48,4-2-23,-1 0-56,1-4-34,3-9-23,0 18-19,0-18-17,-3 8-43,3-8-47,0 0-54,0 0-193,0 0-604,3-49 267</inkml:trace>
          <inkml:trace contextRef="#ctx0" brushRef="#br0" timeOffset="42746.8857">1321 2347 18,'9'-25'245,"-2"3"5,-4 5-4,4 0-7,-2 2-18,2-1-18,-4 0-21,1 8-16,1 0-19,-5 8-14,3-10-17,-3 10-30,4-10-49,-4 10-48,0 0-46,0 0-44,0 0-34,0 0-53,0 0-112,15 28-324,-8-18 143</inkml:trace>
          <inkml:trace contextRef="#ctx0" brushRef="#br0" timeOffset="43440.7152">1619 2718 90,'-11'-8'308,"11"8"-7,0 0-15,-8-12-21,8 12-26,0 0-21,0 0-21,0 0-17,0 0-20,22-12-20,-3 10-16,10-3-8,2 5-16,6 0-12,14-1-6,1 2-10,-3 4-18,-1-3-25,7-1-24,-6 1-23,8 0-18,-3-2-16,3 3-6,-3-3 0,-1 0-1,-8 0 6,2 0 7,-14-3 4,1-1 6,-3 1 2,-9 1 20,-3-2 20,1-3 22,-8-2 14,4 5 13,-6-3 17,-2 2 15,-1-2 14,-7 7-13,10-9 0,-10 9 2,7-11-8,-7 11 1,0 0-10,5-13-10,-5 13-6,0 0-16,0 0 1,0 0-3,0 0 5,0 0-19,-37 25 0,25-10-1,-2-2-12,-5 1 4,9 2 6,-9 2-3,4 2-6,1-1-2,2-3 1,6 2 4,-3 0-2,2-2 1,7 3-1,4-2 5,-1-1-7,0 0 2,9 3 3,4-4 3,3 5 7,6-1 3,-3-2 1,4-3-4,0 2 14,1-4-17,-10-4-8,2 2-5,-4-5 1,1 4 3,-10-5 4,5 2 7,-11-6 13,10 6-1,-10-6 9,8 4 0,-8-4-4,0 0-1,0 0-11,0 0-3,0 0 8,-51-8-21,17 7-29,2-5-23,-3 3-32,1 1-12,2 1-36,-1 1-22,-1 3-28,5-1-29,-2-1-36,1 2-26,9 0-33,-6 5-225,5-5-558,1 0 246</inkml:trace>
          <inkml:trace contextRef="#ctx0" brushRef="#br0" timeOffset="42943.9932">1842 2403 30,'0'0'355,"11"-5"14,-11 5-11,0 0-3,0 0-20,8-8-34,-8 8-11,0 0-40,0 0-23,0 0-25,0 0-20,0 0-21,0 0-19,7 18 28,-7-18-3,0 25 6,0-5-6,0 1-1,0 6-11,0 1-5,0 5-15,0-7-7,-3 5-7,1 1-15,2 1-10,-7-3-9,4 0-6,-4 0-6,7 1-7,-4-3-5,1-8-6,1 6-7,-5 1-11,7-7-49,-3-4-33,0 4-42,6-4-43,-3-4-53,-3 0-37,3-12-42,-2 18-37,2-18-29,0 0-45,-5 10-278,5-10-703,0 0 311</inkml:trace>
        </inkml:traceGroup>
        <inkml:traceGroup>
          <inkml:annotationXML>
            <emma:emma xmlns:emma="http://www.w3.org/2003/04/emma" version="1.0">
              <emma:interpretation id="{FA00BC93-5391-42E3-ADF2-EB28844DB6FA}" emma:medium="tactile" emma:mode="ink">
                <msink:context xmlns:msink="http://schemas.microsoft.com/ink/2010/main" type="inkWord" rotatedBoundingBox="5288,3945 7617,3890 7643,4991 5314,5046"/>
              </emma:interpretation>
              <emma:one-of disjunction-type="recognition" id="oneOf13">
                <emma:interpretation id="interp65" emma:lang="en-IN" emma:confidence="0">
                  <emma:literal>base</emma:literal>
                </emma:interpretation>
                <emma:interpretation id="interp66" emma:lang="en-IN" emma:confidence="0">
                  <emma:literal>based</emma:literal>
                </emma:interpretation>
                <emma:interpretation id="interp67" emma:lang="en-IN" emma:confidence="0">
                  <emma:literal>slope</emma:literal>
                </emma:interpretation>
                <emma:interpretation id="interp68" emma:lang="en-IN" emma:confidence="0">
                  <emma:literal>bare</emma:literal>
                </emma:interpretation>
                <emma:interpretation id="interp69" emma:lang="en-IN" emma:confidence="0">
                  <emma:literal>bake</emma:literal>
                </emma:interpretation>
              </emma:one-of>
            </emma:emma>
          </inkml:annotationXML>
          <inkml:trace contextRef="#ctx0" brushRef="#br0" timeOffset="44766.5401">3928 2803 16,'0'-18'161,"0"2"18,0-3-3,0-1 0,3 5 9,1-2 6,-3 3-4,6-3-8,0 4-12,5 4-11,-2-5-11,7 5 9,-1 0-11,4-2-6,-1 6-12,12-4-6,-9 9-12,7-2-12,-5 4-9,3 3-10,0 0-5,1 3-9,-3 4-4,1 1-7,-6 4-3,-1-4-2,-5 4-6,1-1-5,-4 0-2,-1-2-1,-3 4-3,-2 0 5,-4 0-3,-2 1 0,-4-1 1,-6 5 2,-6-7-4,-3 6-2,-8-4 6,-2 1-8,-10 2 2,-1-5-8,-3-2-3,-2 0 2,15-2 0,-12 1-21,13-7-20,-1 5-15,2-5-25,0 0-24,10-4-35,2 1-36,2-3-34,-1 0-44,16 0-42,-18-3-166,18 3-481,-7-8 213</inkml:trace>
          <inkml:trace contextRef="#ctx0" brushRef="#br0" timeOffset="44537.5208">3977 2095 175,'0'0'362,"5"-7"-26,-5 7-11,5-11-6,-5 11-13,0 0-24,0 0-28,7-11-23,-7 11-33,0 0-8,0 0-25,0 0-23,0 0-18,0 0-11,0 0-8,9 33-8,-9-14-6,3 6 3,-3 3-14,0 15 6,0-3-8,0 0 0,-1 1-10,-1 6 4,-2 1-14,3 0 4,-3-4-9,1 2-6,-1-1-5,-1 0-1,-5-5-9,10-6-8,-5-3-32,0 0-30,1-2-40,-1-1-28,2-1-27,-2-11-36,1 4-36,4-4-32,-3-4-28,3-12-21,0 17-20,0-17-178,0 0-523,0 0 232</inkml:trace>
          <inkml:trace contextRef="#ctx0" brushRef="#br0" timeOffset="45543.8373">4744 2758 194,'5'-8'284,"-5"8"-11,0-20-6,0 20-18,-2-15-18,2 15-16,0 0-24,-6-19-18,6 19-21,-9-10-15,9 10-14,-10-7-11,10 7-13,-19 0-9,19 0-12,-24 3-8,4 1-9,4 1-1,-1 6-11,-2 1-4,2 0-5,-5 6-4,3 5 2,-1 0-8,3 1-2,-2 2-5,2-3-1,3 4 0,2-3-1,5 3-8,1-7 3,1-3-3,3 3-2,2-1-3,2-4 6,3 1-5,1 1-2,-2-4 1,3-6 2,5 1-2,-2-3-3,7-1 1,-3-4-3,6-3 2,-1-2-4,1-3-1,1 1 1,-2-4-2,3-3 4,-5 2-1,4-8 0,-6 4-2,2-7 4,5-1-3,-3 0-3,5-12 3,-7 10 0,3-4 1,-4 2-2,-1 3 8,-3 2 6,0 5 7,-3 1 4,-1 3 8,4-2 16,-8 8-5,1-2-3,-2-1 9,4 0-8,-7 11-3,12-11-11,-12 11-2,0 0-3,3-6-13,-3 6 0,0 0 1,0 0-7,0 0-4,0 0 7,-1 41-3,-5-25 4,3 9-4,-6 3-1,3-3 2,1 1 0,-2 2-4,3-9 2,3 7 2,-3-6 5,2 7-8,1-6-2,1-2 9,1-2-9,1 0 7,-2 0-8,5-4 7,-3-5 4,3 4-13,-5-12 6,2 18 7,5-13 6,-7-5-12,13 8 8,-13-8 1,12-1 3,-12 1-8,26-12 0,-14 1 4,2 0-1,1-3 2,7-4-2,-7 2-1,6-5 9,-2-2-16,3-4-4,-5-1 0,2-1 5,0 1 5,1 1 21,-3 2 8,-1-3 7,-1 8 0,-1 4 16,-6 0 5,1 4-9,1 5 2,-5-2 2,2 0-10,-7 9-9,12-11-2,-12 11-5,0 0-15,7-9 3,-7 9-13,0 0 2,0 0-1,12 23 0,-7-10 4,0 5-6,0 1-1,0 1 4,-3 8 2,1 0 1,-3-2 4,-7 0-8,2 1 12,2-2-1,-2-4-15,-2-1 9,2-1 0,-4 5 7,1-8-5,-1 3 4,1-7-10,-1 1 6,1-1-4,-6-1 1,5 1-27,9-12-21,-20 9-36,6-4-36,-5 0-30,-3-5-31,0-2-37,-7-2-38,7-1-38,5-7-39,1 4-57,-8-7-192,11 5-613,6-7 272</inkml:trace>
          <inkml:trace contextRef="#ctx0" brushRef="#br0" timeOffset="45959.8123">5494 2870 60,'10'4'255,"-10"-4"2,12 5-6,-12-5-13,17 3-13,-5 1-12,-12-4-9,26 5-11,-11-5-14,4 2-10,-2-4-15,0-2-17,4 3-10,-4-6-10,5 4-14,0-8-10,-5 9-8,5-8-3,2-5-16,2 0-6,-9 6-3,2-3 2,-6-4-16,8-3-3,-4-2-3,-3 2-1,-4 6-4,-2-7-9,-1 2 3,0 1 10,-2 3 4,-1 0 7,1 5-6,-5 9 0,-2-19-3,2 19-7,-10-10-7,10 10 1,-24-10-4,7 10-5,-5 3 1,-8 6-4,0-1-3,1 7 15,-2 1-11,0 1 4,4 3-2,0 3 7,3 1-3,-4 7 1,8-6 0,4 3 9,3-2-12,1 0 18,8 6-11,1-5-5,3 1 9,5-8-3,4 5-1,3-5-1,0 5-2,1-8-7,3 0 8,6-2-3,5-4-1,0 3 5,3-5-10,2-2-39,4-6-15,12-1-44,-1 0-51,1-1-53,4-2-68,-5-10-65,-2-1-263,-13 4-631,-1-3 279</inkml:trace>
        </inkml:traceGroup>
        <inkml:traceGroup>
          <inkml:annotationXML>
            <emma:emma xmlns:emma="http://www.w3.org/2003/04/emma" version="1.0">
              <emma:interpretation id="{BF9CA506-E66B-45A8-85E3-8E1DBE4B789A}" emma:medium="tactile" emma:mode="ink">
                <msink:context xmlns:msink="http://schemas.microsoft.com/ink/2010/main" type="inkWord" rotatedBoundingBox="8478,4006 10226,3965 10264,5577 8516,5619"/>
              </emma:interpretation>
              <emma:one-of disjunction-type="recognition" id="oneOf14">
                <emma:interpretation id="interp70" emma:lang="en-IN" emma:confidence="0">
                  <emma:literal>Into.</emma:literal>
                </emma:interpretation>
                <emma:interpretation id="interp71" emma:lang="en-IN" emma:confidence="0">
                  <emma:literal>In.</emma:literal>
                </emma:interpretation>
                <emma:interpretation id="interp72" emma:lang="en-IN" emma:confidence="0">
                  <emma:literal>Ins.</emma:literal>
                </emma:interpretation>
                <emma:interpretation id="interp73" emma:lang="en-IN" emma:confidence="0">
                  <emma:literal>Tues.</emma:literal>
                </emma:interpretation>
                <emma:interpretation id="interp74" emma:lang="en-IN" emma:confidence="0">
                  <emma:literal>ins.</emma:literal>
                </emma:interpretation>
              </emma:one-of>
            </emma:emma>
          </inkml:annotationXML>
          <inkml:trace contextRef="#ctx0" brushRef="#br0" timeOffset="133073.9093">7330 3401 61,'-19'0'113,"4"0"3,3 1-3,-7-1-7,4 0 14,15 0 5,-23 2-1,23-2 3,-18-2-2,18 2-5,-19 0-12,19 0-8,-16-5-4,16 5-15,-15-3-5,15 3 3,-10-4-10,10 4-7,-9-8-5,9 8-3,0 0-9,0 0-3,0 0-7,-12-5-14,12 5 5,0 0 1,0 0-3,38-10-3,-16 5-1,10-1-2,18-6-3,3-3 1,3 11-4,4-3-1,5 2 0,20-3-2,3 1 4,-1 7-2,-4 3-3,-21 1 0,4 4-3,-4-7 3,1 6-2,-5-2-3,-3 2 3,-7-2-1,-2 2-3,-12-6 2,-5 2-1,-10-3 3,-2 7-2,-5-7 1,1 0 2,-13 0 2,17 5 4,-17-5 4,14 0 0,-14 0 0,0 0-6,0 0 2,0 0-3,0 0-3,-34-23-3,15 18 6,-12 1-6,-4 0 4,-12 4-5,-5-4-1,-1 1 3,-7-1-1,-2 4-5,-21 4 5,16-4-1,2 7 3,-19-6-8,20 7 2,-22-8-1,23 10-2,-4-5 3,6 2-1,1-5-3,0 2 4,7-4-2,2 7 0,5-7 0,14 5 3,3 0-2,10-5-2,0 3 3,2 4-3,5-6-2,12-1-5,-17 4-2,17-4 0,0 0 2,0 0 2,0 0 0,0 0 0,0 0 1,73-17 2,-23 7 0,10 1-1,1-5 1,23-4-1,-1 2 2,6 3 0,-26 6 0,26-10 1,-3 4 4,-21 6-6,18 0 5,1-1 0,-21 7 0,-1-1 0,2-3 0,-9 0-6,-4 2 6,-16 3 2,-5 0-4,-8-4 8,-1 3 5,-6 1 11,-4 0 8,-11 0 5,15 0-6,-15 0-2,0 0-4,0 0-5,0 0-2,-39-12-5,10 12 1,-14-3 1,-7 2-5,1 1-2,-11 4-10,-6-7 2,2 2-4,-23 5-3,4-4-1,18 0-4,0 4 3,-19-1 2,21-1-3,-2 6-1,12-5-5,-3 1-2,11-3-11,15 6-12,0-2-27,13-5-37,0 1-18,10 4-18,7-5-28,0 0-155,0 0-351,0 0 156</inkml:trace>
          <inkml:trace contextRef="#ctx0" brushRef="#br0" timeOffset="48585.9844">7383 2136 149,'8'-6'257,"-8"6"-10,0 0-16,9-8-16,-9 8-23,0 0-20,0 0-21,0 0-15,0 0-13,0 0-10,0 0-13,0 0-12,0 0-7,7 20-8,-7-20-7,0 0-10,-9 24 0,2-15-7,0 2-7,-1 1-8,-1-3-7,-1-2-11,-5 2-7,-1 3-2,-1-1-8,2-6 1,-2 1-4,1-4 5,-2-2-3,2 3 1,4-3 4,12 0 0,-20-3 0,20 3 3,-15-2-5,15 2 1,-12-6-1,12 6 0,-4-12 1,4 12-2,0 0-7,10-25 0,-1 14 1,-2 1-3,3 1-16,-5-2-18,9 4-20,-1-3-32,-2 4-7,4-2-29,-1 2-17,1 0-26,-6 3-143,-9 3-341,20 0 152</inkml:trace>
          <inkml:trace contextRef="#ctx0" brushRef="#br0" timeOffset="48259.8779">7347 2365 133,'0'0'309,"0"0"-5,5-10-9,-5 10-15,0 0-23,0 0-22,0 0-20,0 0-25,0 0-17,0 0-19,0 0 10,0 0-10,0 0-7,0 0-9,5 41-6,-5-24 4,-2 0-10,1 2-2,-1 1-14,-1 1-9,-1 6-11,1-6-7,-1 6-18,-1-2 5,4 3-1,-5 2-11,5-5-6,-6 0 1,0 3-12,4-8-8,-3 1-31,5-3-38,-4 0-39,3-4-32,0 3-34,-3-5-39,5-12-47,-2 17-42,2-17-51,0 0-203,-8 3-568,8-3 252</inkml:trace>
          <inkml:trace contextRef="#ctx0" brushRef="#br0" timeOffset="49064.1105">7653 2547 180,'0'0'270,"0"0"-2,0 0-10,22-5-10,-22 5-17,15-2-19,-15 2-10,16-6-17,-16 6-10,18-2-18,-18 2-18,12-2-13,-12 2-10,0 0-19,0 0-8,19 4-12,-19-4 1,9 13-10,-9-3-4,3 1-6,0 3-8,-3 2-4,0 2-1,0 4-5,0-2-5,-5 6-1,4-3 1,-3-4-8,2-3-3,2 4-1,2-2-6,-2-1 2,0-4-2,0-13-2,-2 24 2,2-24-2,2 16-2,-2-16-5,4 13 4,-4-13 0,3 10 3,-3-10 2,0 0-8,21-7-3,-21 7 5,22-12-2,-5 4 0,-2-5 1,6-9 1,1 1-8,0-7 0,0 5 0,2-1 2,-2-2-5,1 3 23,-3 0-19,1 3 1,-8 3-4,3 6 4,-3-4 5,-2 3-13,-1 1-1,0 1 4,-5 3-3,5 1-7,-10 6 4,11-7-5,-11 7 2,0 0-1,13-1 2,-13 1 2,0 0 4,11 21-3,-8-10-1,-1 1 4,-1 1-6,-1 7 13,0-1-6,-1-2 7,1 3-5,0 0 0,0-1 7,-2 4-7,2-5-29,0 1-27,0 1-32,-3-1-40,3-1-47,0-3-35,5-3-55,1 0-228,1-3-531,4 1 236</inkml:trace>
          <inkml:trace contextRef="#ctx0" brushRef="#br0" timeOffset="328640.4043">8770 3703 18,'0'0'33,"0"0"-2,0 0-3,0 0-6,0 0-3,0 0-2,0 0-3,0 0 4,0 0-3,0 0 1,0 0-6,0 0 4,0 0-3,0 0 0,0 0-1,0 0 1,0 0-2,0 0-3,0 0 3,0 0-2,0 0 0,0 0-1,0 0 1,0 0-1,0 0 0,0 0-2,0 0-2,0 0 8,0 0-10,0 0 2,0 0-1,0 0 0,0 0 4,0 0 0,0 0-5,0 0-1,0 0 2,0 0-1,0 0 2,0 0-1,0 0 1,0 0 0,0 0 1,0 0 1,0 0 0,0 0 0,0 0-1,0 0 0,0 0 1,0 0 0,0 0 2,0 0 1,0 0-4,0 0 2,0 0 3,0 0-3,0 0 0,0 0-1,0-14-1,0 14 1,0 0-1,0 0 2,0 0-3,0 0-1,0 0 5,0 0-8,0 0 6,-4-20-5,4 20 4,0 0-3,0 0 2,-7-14-4,7 14 2,0 0 2,-7-11 1,7 11 0,0 0-3,0 0 4,-5-8 4,5 8-11,0 0 0,0 0 3,0 0 0,0 0-9,0 0 1,0 0-9,0 0-22,0 0-35,7-19-79,-7 19 36</inkml:trace>
        </inkml:traceGroup>
        <inkml:traceGroup>
          <inkml:annotationXML>
            <emma:emma xmlns:emma="http://www.w3.org/2003/04/emma" version="1.0">
              <emma:interpretation id="{F6BD9AA3-5913-46C6-84D6-46E243675968}" emma:medium="tactile" emma:mode="ink">
                <msink:context xmlns:msink="http://schemas.microsoft.com/ink/2010/main" type="inkWord" rotatedBoundingBox="10594,3961 12663,3912 12683,4764 10614,4813"/>
              </emma:interpretation>
              <emma:one-of disjunction-type="recognition" id="oneOf15">
                <emma:interpretation id="interp75" emma:lang="en-IN" emma:confidence="0">
                  <emma:literal>vis.</emma:literal>
                </emma:interpretation>
                <emma:interpretation id="interp76" emma:lang="en-IN" emma:confidence="0">
                  <emma:literal>vis,</emma:literal>
                </emma:interpretation>
                <emma:interpretation id="interp77" emma:lang="en-IN" emma:confidence="0">
                  <emma:literal>vile,</emma:literal>
                </emma:interpretation>
                <emma:interpretation id="interp78" emma:lang="en-IN" emma:confidence="0">
                  <emma:literal>K..P.</emma:literal>
                </emma:interpretation>
                <emma:interpretation id="interp79" emma:lang="en-IN" emma:confidence="0">
                  <emma:literal>K:P,</emma:literal>
                </emma:interpretation>
              </emma:one-of>
            </emma:emma>
          </inkml:annotationXML>
          <inkml:trace contextRef="#ctx0" brushRef="#br0" timeOffset="49504.7455">9115 2323 41,'-4'-20'320,"1"0"2,3-1-5,-4 3-13,4 0-18,0-1-23,0 3-19,0 16-10,4-25-20,-4 25-20,3-18-17,-3 18-16,0 0-15,5-18-24,-5 18-12,0-10-13,0 10-12,0 0-13,0 0-3,0 0-7,17 35-9,-12-17-5,2 8 1,9 4-7,-8 0 0,-1 1-7,0 2-4,1 15-5,8-8 17,-1 0-24,0 1-6,3-3-28,-3-11-16,2-1-15,0 1-29,-2-6-35,3-1-36,-1-5-40,3 1-27,2-9-33,4 0-30,-4-5-208,0-2-522,9-4 231</inkml:trace>
          <inkml:trace contextRef="#ctx0" brushRef="#br0" timeOffset="49737.1559">9849 2218 151,'0'-19'231,"0"3"3,-3-4 1,-3 7 0,3-2-6,3 15-10,-7-20-19,2 13-15,5 7-19,-10-9-19,1 4-13,9 5-11,0 0-11,-31 1-8,16 7-13,-4 4-11,-6 3-3,3 5-6,-2 5-6,1-1-4,-6 12-3,5 4-7,1-3-8,2 1 2,-3 0-8,0 0-6,5 2-7,2-4-19,11-8-25,-5 4-27,8-1-41,6-6-42,-1-4-50,8-2-49,0 1-230,8-9-497,0 1 221</inkml:trace>
          <inkml:trace contextRef="#ctx0" brushRef="#br0" timeOffset="50077.9903">10254 2509 201,'0'0'286,"0"0"-20,-11-8-22,11 8-20,0 0-26,-10-4-20,10 4-16,0 0-17,0 0-14,0 0-14,-27 17-11,18-12-9,9-5-11,-12 11-7,7-3-13,5-8-7,-13 7-14,13-7-10,-14 4-12,14-4-4,-10 8-7,10-8-2,-11 6-1,11-6-3,0 0-1,0 0 0,-22-9-1,22 9 2,-12-9-1,12 9-1,-3-15 1,3 15-1,-5-16 1,5 16 2,1-20-4,-1 20 0,6-19 0,-1 10 3,-5 9-4,10-15-1,-3 8-2,-7 7 4,13-11-5,-7 8 1,-6 3-4,20 0 5,-20 0-1,15 0 0,-15 0-6,16 6-20,-16-6-25,12 10-25,-11-3-27,-1-7-33,4 18-20,-4-18-45,3 19-149,-3-19-379,2 16 169</inkml:trace>
          <inkml:trace contextRef="#ctx0" brushRef="#br0" timeOffset="134945.5354">10460 2907 42,'0'0'47,"0"0"-10,0 0 2,0 0-15,0 0-2,0 0 1,0 0 5,0 0-1,0 0-3,0 0 2,0 0-4,0 0 4,0 0-1,0 0 3,0 0-5,0 0-1,0 0 0,0 0-7,0 0 0,0 0 7,0 0-12,0 0 7,0 0-7,0 0-4,0 0 8,0 0-3,0 0-3,0 0 4,0 0-3,0 0 2,0 0-1,0 0 3,0 0 4,0 0-1,0 0-9,0 0-6,0 0 18,0 0-13,0 0 3,0 0 3,0 0-1,0 0 1,0 0-3,0 0 5,0 0-4,0 0-12,0 0 6,0 0 11,0 0-1,0 0-12,0 0 4,0 0 0,0 0-3,0 0 1,0 0-4,0 0 0,0 0 5,0 0 0,0 0 2,0 0 0,0 0-3,0 0 0,0 0 2,0 0 0,2-14-3,-2 14 11,0 0-8,0 0 0,0 0-3,0 0 1,0 0 1,0 0-4,0 0-1,0 0 1,0 0 4,0 0-3,0 0 11,0 0-6,0 0-8,0 0 5,0 0-2,0 0-3,0 0 1,0 0-2,0 0 3,-5-19 7,5 19-5,0 0 9,0 0-15,0 0 11,0 0-17,0 0 9,0 0-2,0 0-3,0 0 2,0 0 4,0 0 1,0 0 5,0 0 12,0 0-20,0 0 1,0 0-3,0 0-3,0 0 6,0 0 2,0 0-4,0 0 4,0 0-4,0 0-1,0 0 9,0 0 0,0 0-6,0 0-6,0 0 2,0 0 5,0 0-4,0 0 4,0 0-9,0 0 14,0 0-4,0 0 6,0 0-3,0 0 1,0 0 5,0 0-4,0 0 0,0 0-4,0 0 1,0 0 3,0 0 0,0 0-4,0 0 3,0 0-5,0 0 7,0 0-8,0 0 4,0 0 1,0 0 6,0 0-14,0 0 1,0 0-5,0 0 5,0 0 0,0 0 2,0 0 2,0 0-4,0 0 1,0 0 4,0 0 0,0 0-5,0 0 6,0 0 1,0 0-2,0 0 1,0 0 3,0 0-5,0 0-9,0 0 8,0 0-3,0 0 4,0 0-7,0 0-10,0 0-13,0 0-14,0 0-14,0 0-23,0 0-73,0 0-165,0 0 72</inkml:trace>
          <inkml:trace contextRef="#ctx0" brushRef="#br0" timeOffset="50391.9688">10727 2166 2,'0'-16'370,"0"16"-3,1-28 8,-1 19 1,2-2-11,-2 11-22,0 0-35,-2-20-35,2 20-23,0 0-31,0 0-22,0 0-16,0 0-7,0 0-4,0 0-10,0 0 2,-8 48-6,1-27 1,4-1-3,-8 12-4,3-6-8,-1 16-10,1-3-16,6 1 4,-8-8-12,5-1-12,-9 9-7,7 1-8,0-8-8,4-2-6,-2-1-7,3 0-5,-3 0-4,5-5-7,-2 0-33,2-4-43,-1-1-44,-3-4-49,8 1-40,-1-3-50,-3-2-37,0-12-34,-7 16-39,7-16-34,0 0-58,0 0-234,0 0-705,0 0 313</inkml:trace>
          <inkml:trace contextRef="#ctx0" brushRef="#br0" timeOffset="50651.8238">10746 2156 40,'5'-20'258,"0"2"5,-3 3 3,3 6-4,-5 9-8,8-20-23,-6 11-21,5 3-23,-7 6-19,13-13-17,-13 13-12,19 0-12,-19 0-9,27 13-9,-11-5-9,1 7-3,-2-3-6,8 7-10,-8-2-7,2 1-2,-3 5-7,1-1-10,-3-4-2,-7 0 9,2 0-15,0-6-6,-2 9 1,-2-7-3,1 2-2,-9-3 1,-1-2-6,-2 2 14,-2-2-15,-9 6-9,-7-7-3,1 3-14,-3-3-23,-1 0-22,10-5-29,-15 3-28,12-1-32,-5-2-35,5-2-39,1-3-42,6 1-250,1 1-535,14-2 236</inkml:trace>
          <inkml:trace contextRef="#ctx0" brushRef="#br0" timeOffset="50985.9469">11155 2667 152,'-17'9'273,"17"-9"-10,0 0-11,0 0-13,-24-5-21,24 5-25,0 0-17,-22-4-18,22 4-15,-10-5-14,10 5-12,0 0-10,-19-3-12,19 3-10,-8-6-6,8 6-8,-9-7-6,9 7-7,0 0 2,-2-15-16,2 15-3,0 0-5,0 0 2,12-16-10,-5 7-7,-7 9 3,19-1-2,-10-2-2,-9 3 0,18-2-7,-18 2-1,21 2-1,-21-2 6,20 4-12,-11 3 1,-2-2-3,-7-5 22,10 12-2,-10-12-1,7 16-2,-6-11-9,-1-5-17,-1 22-23,1-22-25,-7 23-26,0-12-32,0 1-38,4-5-41,-4 2-40,-2-2-193,1 0-459,8-7 203</inkml:trace>
        </inkml:traceGroup>
        <inkml:traceGroup>
          <inkml:annotationXML>
            <emma:emma xmlns:emma="http://www.w3.org/2003/04/emma" version="1.0">
              <emma:interpretation id="{17C21D66-0200-4D7B-8FAB-FB84D5FC1212}" emma:medium="tactile" emma:mode="ink">
                <msink:context xmlns:msink="http://schemas.microsoft.com/ink/2010/main" type="inkWord" rotatedBoundingBox="13784,3717 16843,3645 16867,4630 13807,4703"/>
              </emma:interpretation>
              <emma:one-of disjunction-type="recognition" id="oneOf16">
                <emma:interpretation id="interp80" emma:lang="en-IN" emma:confidence="0">
                  <emma:literal>bravo</emma:literal>
                </emma:interpretation>
                <emma:interpretation id="interp81" emma:lang="en-IN" emma:confidence="0">
                  <emma:literal>braw</emma:literal>
                </emma:interpretation>
                <emma:interpretation id="interp82" emma:lang="en-IN" emma:confidence="0">
                  <emma:literal>brand</emma:literal>
                </emma:interpretation>
                <emma:interpretation id="interp83" emma:lang="en-IN" emma:confidence="0">
                  <emma:literal>bran</emma:literal>
                </emma:interpretation>
                <emma:interpretation id="interp84" emma:lang="en-IN" emma:confidence="0">
                  <emma:literal>brane</emma:literal>
                </emma:interpretation>
              </emma:one-of>
            </emma:emma>
          </inkml:annotationXML>
          <inkml:trace contextRef="#ctx0" brushRef="#br0" timeOffset="53455.985">12814 1903 59,'-4'-12'291,"1"4"6,-2-4 4,5 12 2,-7-17-20,7 17-14,-3-11-22,3 11-25,0 0-25,-7-12-16,7 12-9,0 0-30,0 0-18,0 0-15,0 0-14,0 0 1,0 0-6,-14 42-1,7-19-3,-1 6-14,1 12-16,-7-1 7,6 0-9,-6 4 0,5 1-11,-2 3-2,-1-5-6,3 2 4,-1 3-9,-4-2-3,2-3-10,5-2-9,-1-11-33,4 6-29,-1-4-23,4-4-29,-5-1-35,6-1-37,-1-8-35,2-6-25,3-3-26,-4-9-219,10 11-523,-10-11 231</inkml:trace>
          <inkml:trace contextRef="#ctx0" brushRef="#br0" timeOffset="53733.6806">12763 1992 111,'6'-22'219,"1"3"4,-3 6 1,4-3-6,-3 9-17,4-5-18,3 5-9,-4 2-7,9 1-12,0 2-12,2 2-2,0 3-6,3-1-8,9 10-9,-9-7-11,6 6-14,-3 9-3,2 1 3,-1 1-20,-4 1 3,9 8-14,-7 1-4,-5-4-2,5 12 6,-12-12-14,3 15-11,-8-14 4,0 2 1,-2-2-6,-4 3-8,-2-3 13,-4-6-10,-4 4-4,-5-2-7,4-5 3,-10 4-3,-4-4 2,0-1-16,-5-4-15,0 1-16,-5-4-15,-11-2-19,-1-6-21,10 0-24,-10 1-30,9-5-25,4 0-33,-1-6-23,7 2-41,-4-3-154,4-2-444,8-3 196</inkml:trace>
          <inkml:trace contextRef="#ctx0" brushRef="#br0" timeOffset="54131.9825">13307 2179 287,'9'-6'280,"1"-1"-20,6 4-3,-8-2-17,-8 5-18,26-2-17,-6 1-21,6 2-16,-1 6-13,3 0-10,-1 2-14,0 3-10,-1 8-12,-2-5-12,2 5-5,-3-2-8,0 4-8,-6 2-6,-2 1-6,-3 5-9,-3 0-4,-6-7-5,2 5 0,-3 0-9,-4-3 6,-5 3-10,2-3-1,-3-7-6,4 0 0,-8-1-8,2-3-4,-4-2-5,-1 2-6,5-8-4,-1 1 5,0-4-3,11-3 0,-21 0-1,21 0-4,-20-10-1,9-2 5,3-2-7,1-5 5,7 1-1,0-12-4,0 1 1,8-3 2,4-11 1,6 7-7,-3 8 3,5-12 3,4 7-1,-5 8 1,3-1-3,2 7 3,4 1-2,1 3-7,1 0-16,-4 6-16,1-2-27,-3 5-22,-2 6-18,2 0-23,-2 2-18,1 2-29,6 4-13,-11 1-19,5 1-180,-6 2-425,-2-1 188</inkml:trace>
          <inkml:trace contextRef="#ctx0" brushRef="#br0" timeOffset="54599.9703">14245 2287 253,'-2'-16'267,"2"16"-9,-5-16-11,5 16-8,-2-16-16,2 16-15,-1-10-21,1 10-14,0 0-16,0 0-21,-5-15-7,5 15-23,0 0-12,0 0-9,0 0-4,0 0-11,0 0-9,-26 18-6,14-6-5,-2 1-4,-1 4 1,3-4-11,-3 5 12,1-4-22,-1 2 9,1-1-13,4 1-2,-1 0-3,6 0-2,-5-3 21,5-1 0,0 1-8,0-5 3,5-8-3,3 17-1,-3-17 1,7 13-9,-7-13 2,12 4-2,-12-4 1,19 1-3,-19-1-2,22-5-3,-5 0-2,0-5-2,0-2 2,-1 1-2,6-6 6,0 1-3,-2-8-2,3 1-2,-6 2 0,0-4-2,-2 2-4,-1 7 8,-2-1 8,-4 2-4,8 2 10,-9 1-6,-1 4 6,3 0-1,-9 8 0,8-12-5,-8 12 0,7-7-1,-7 7-8,0 0 3,0 0-6,0 0 0,0 0-3,0 0 4,0 0 2,-1 32-5,1-32-2,-11 36 4,8-17 3,-6 5 1,4-2-8,-3 4-14,1 1-17,0-7-17,4 5-21,-4 1-24,3-8-29,1 3-35,1-2-42,4-4-46,0-5-32,3 1-198,-5-11-513,3 12 228</inkml:trace>
          <inkml:trace contextRef="#ctx0" brushRef="#br0" timeOffset="55201.9776">14609 2241 292,'5'-7'308,"-5"7"-1,5-20-16,0 12-20,-5 8-12,5-15-31,-5 15-28,4-8-21,-4 8-15,0 0-20,0 0-14,0 0-13,0 0-14,0 0-9,0 0-11,0 0-4,13 24-3,-13-24 5,-1 27-24,-3-10-4,3 1 1,1 0-6,0 2-7,-2 0-3,2-4-1,-4 6-4,3-4 2,1 2-7,-2-4-7,0-4 1,-1 4-3,1-1-13,2-15 2,-2 20-2,2-20-6,2 15-4,-2-15 5,2 9-2,-2-9-1,0 0 1,14 3 1,-14-3 2,0 0 3,29-17-4,-18 4 5,10 1-4,-7-2-5,8-6 4,-3 1 0,1 0 12,2-5-18,-3 1 4,-2-2 7,0 5-9,-6 4 7,0 4 12,-2-1-1,-2 6 15,1-1 1,-8 8-5,11-13 2,-5 6 0,-6 7-5,7-9-3,-7 9-1,0 0-14,12-7 7,-12 7-1,0 0-13,0 0 3,0 0 3,0 0-7,0 0 8,5 24-3,-5-8-1,-1-3-1,1 9 2,0-5-1,0 2-3,0-1 4,-2 0 2,4 3-2,-2-2 0,0-3 2,0 3 1,5-1 8,2-3-12,-4-2 6,2 2-3,2-8 8,-2 1-3,7 0 19,2 1-20,3-6-6,3-5 12,4 1-6,5-3-4,-1-3-2,1-6 6,0 5-1,0-8-2,-12 4-2,5-8 13,-3-5 4,6 2-10,-6-4 9,-3-2-4,-3 1-3,-1 0 6,-3 1-6,-6 7 5,1 0-2,-3 4 0,-2 0 9,-3 0-13,4 16-7,-3-21-3,-2 14-5,5 7-3,-14-7-8,4 2-23,-7 5-11,-4 5-19,1-2-24,-8 3-22,1 7-26,1-1-38,-1 1-49,1 2-40,4 1-61,-2 4-180,5-7-549,11-1 243</inkml:trace>
          <inkml:trace contextRef="#ctx0" brushRef="#br0" timeOffset="52016.0088">12351 2822 203,'0'0'203,"0"0"-12,0 0-16,0 0-13,0 0-19,-12 6-13,12-6-13,0 0-9,0 0-12,0 0-6,0 0-1,0 0-8,0 0-3,0 0-7,-19-18-2,19 18-2,0 0-3,0 0-5,-7-7-1,7 7-6,0 0-2,0 0-5,0 0-7,0-21 0,0 21-3,0 0-5,0 0 3,4-19-10,-4 19 1,0 0-1,0 0-3,5-14-4,-5 14 0,0 0-4,0 0-3,3-10-2,-3 10-1,0 0-6,0 0-18,0 0-24,0 0-29,0 0-22,0 0-39,0 0-27,0 0-58,0 0-117,0 0-360,0 0 159</inkml:trace>
        </inkml:traceGroup>
        <inkml:traceGroup>
          <inkml:annotationXML>
            <emma:emma xmlns:emma="http://www.w3.org/2003/04/emma" version="1.0">
              <emma:interpretation id="{FAB18B0E-5B19-4732-BD85-38DEFDBE272F}" emma:medium="tactile" emma:mode="ink">
                <msink:context xmlns:msink="http://schemas.microsoft.com/ink/2010/main" type="inkWord" rotatedBoundingBox="17511,3665 18943,3631 18963,4458 17531,4493"/>
              </emma:interpretation>
              <emma:one-of disjunction-type="recognition" id="oneOf17">
                <emma:interpretation id="interp85" emma:lang="en-IN" emma:confidence="0">
                  <emma:literal>its</emma:literal>
                </emma:interpretation>
                <emma:interpretation id="interp86" emma:lang="en-IN" emma:confidence="0">
                  <emma:literal>is</emma:literal>
                </emma:interpretation>
                <emma:interpretation id="interp87" emma:lang="en-IN" emma:confidence="0">
                  <emma:literal>it</emma:literal>
                </emma:interpretation>
                <emma:interpretation id="interp88" emma:lang="en-IN" emma:confidence="0">
                  <emma:literal>into</emma:literal>
                </emma:interpretation>
                <emma:interpretation id="interp89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55677.9383">16173 2190 152,'0'0'317,"-7"-15"1,7 15-6,-5-9-6,5 9-17,0 0-24,-5-8-33,5 8-17,0 0-23,0 0-17,0 0-12,0 0-25,0 0-17,0 0-3,0 0 4,-15 26 1,10-11-2,-2 5-7,0 7 9,0 2-13,0-1-4,2 3-6,-2-12-9,-1 11-5,3 0-9,-2 1-10,3-4-8,-1-6 1,-2-3-16,2 4 0,2-4-51,1 0-27,-1-9-56,1 4-37,0-1-36,2-12-37,-6 16-25,6-16-33,0 0-36,0 0-267,0 0-607,0 0 269</inkml:trace>
          <inkml:trace contextRef="#ctx0" brushRef="#br0" timeOffset="55771.3535">16298 1973 173,'5'-27'227,"0"2"3,-3 6 10,-4 0-4,4-1-18,-4 5-8,4 4-28,-2 11-12,0-20-18,0 20-21,0-16-19,0 16-28,2-10-26,-2 10-35,0 0-30,0 0-25,8-8-26,-8 8-32,0 0-39,0 0-42,31 17-156,-12-13-353,-2 4 156</inkml:trace>
          <inkml:trace contextRef="#ctx0" brushRef="#br0" timeOffset="56495.67">16479 2211 244,'-4'-12'258,"-2"3"-6,6 9-2,-7-15-25,7 15-21,0-12-22,0 12-15,0 0-21,15-18-13,4 16-12,1-2-11,9 3-17,7-6-3,-1 6-14,11-2-6,-2 6-7,7-3 1,-6 0-15,-9 0-3,13 1-5,1 4-2,3-5-2,-2 0-6,-2 2-2,-3-2-3,1-2-3,-1 5-3,-16-3-2,1-3 0,-9 3 3,-3-5 0,2 1 8,-6-1 10,-6-2 1,2 2 9,0-2-2,-3-1 0,-8 8 10,9-10-15,-9 10 0,5-13-9,-5 13-2,0 0-1,0 0-6,0 0-2,-26-7-5,26 7-6,-25 2 0,9 10-3,-2-3-4,-6 2 6,-2 5-3,9-1 0,0-3 1,-5 7 0,8-5 0,5 4-5,3 3 3,0-3-3,5 1 1,2-1 4,6 0-7,2 3 2,3-6-1,5 9 16,-2-1-15,4-5 0,-7-2 3,10 1-1,-3-2 4,-4-4 5,9 4-1,-8-2-1,-1-4 1,-1 2 0,-2-2 0,-4-4 4,-1 1 0,5-2 24,-12-4-16,14 8 21,-14-8-6,5 3-1,-5-3-5,0 0-6,0 0 0,0 0 6,0 0-28,0 0-19,0 0-11,-46-16-15,27 6-15,-10 5-16,-4 0-11,-11-5-27,-2 4-24,0 2-31,-4-1-37,4-2-34,0 4-45,0 2-206,0-3-526,1 1 234</inkml:trace>
          <inkml:trace contextRef="#ctx0" brushRef="#br0" timeOffset="56007.5699">16766 1887 78,'0'0'316,"8"-7"5,-8 7 4,0 0-3,0 0-12,9-9-20,-9 9-33,0 0-19,0 0-24,0 0-28,0 0-17,0 0-12,0 0 2,8 20 13,-9-3-17,1 0-6,-2 9 0,-1 2-13,1 4-2,0-1-18,0 9-6,-4-9-6,2-1-12,1 6-10,-2-8-8,-2 16-7,2-13-3,0-5-27,3-6-45,-3 8-29,5-2-47,-9 0-40,8-7-30,1 0-39,-6-3-40,5 1-37,2-4-42,-1-13-28,-1 17-198,1-17-584,0 0 259</inkml:trace>
        </inkml:traceGroup>
        <inkml:traceGroup>
          <inkml:annotationXML>
            <emma:emma xmlns:emma="http://www.w3.org/2003/04/emma" version="1.0">
              <emma:interpretation id="{596DD603-C342-44C8-8B4E-8BDD6D47ABED}" emma:medium="tactile" emma:mode="ink">
                <msink:context xmlns:msink="http://schemas.microsoft.com/ink/2010/main" type="inkWord" rotatedBoundingBox="19994,3771 25451,3641 25482,4940 20025,5069"/>
              </emma:interpretation>
              <emma:one-of disjunction-type="recognition" id="oneOf18">
                <emma:interpretation id="interp90" emma:lang="en-IN" emma:confidence="0">
                  <emma:literal>projections</emma:literal>
                </emma:interpretation>
                <emma:interpretation id="interp91" emma:lang="en-IN" emma:confidence="0">
                  <emma:literal>project-ions</emma:literal>
                </emma:interpretation>
                <emma:interpretation id="interp92" emma:lang="en-IN" emma:confidence="0">
                  <emma:literal>projection,</emma:literal>
                </emma:interpretation>
                <emma:interpretation id="interp93" emma:lang="en-IN" emma:confidence="0">
                  <emma:literal>pmjuti0us</emma:literal>
                </emma:interpretation>
                <emma:interpretation id="interp94" emma:lang="en-IN" emma:confidence="0">
                  <emma:literal>projection.</emma:literal>
                </emma:interpretation>
              </emma:one-of>
            </emma:emma>
          </inkml:annotationXML>
          <inkml:trace contextRef="#ctx0" brushRef="#br0" timeOffset="56974.9773">18656 2207 2,'0'0'346,"2"-17"4,-2 17 8,7-19 19,-7 11-7,0 8-3,0 0-26,2-20-25,-2 20-25,0 0-28,1-8-23,-1 8-21,0 0-21,0 0-20,0 0-18,0 0-23,0 0-10,0 0-12,0 0 7,4 35 6,-9-18-3,3 15-2,-7 11-1,1 0-10,3 0-8,-4 0 20,2 9-11,1-8-10,-10 3-9,8 1-7,-1-2-8,-3 2-7,4-3-8,1-4-3,3 2-6,-2-10-5,-1-5-3,2 5-10,-2-2-30,5 1-31,0 0-45,2-8-36,0 4-37,2-8-42,5-1-39,-2-6-31,-5 2-36,0-6-31,0-9-46,9 11-40,-9-11-293,0 0-758,0 0 336</inkml:trace>
          <inkml:trace contextRef="#ctx0" brushRef="#br0" timeOffset="57231.8011">18612 2391 90,'10'-15'259,"4"1"5,-2-5 1,0 6-4,2 0-12,1 3-15,-1-2-20,3 4-21,-2 1-15,2 2-11,0 4-21,0-2-13,2 6-8,2 3-13,-10 0-9,0-2-5,4 11-11,-1-3-11,-4 5-8,-1-1 0,4 5-1,-4 9-7,-2-5 1,-6 2-7,-1-1-9,0 4-4,-3-7 0,-4 3-2,-2-7-9,-4 4-28,-1-1-24,-5-1-30,-3-5-41,-2-2-40,0 0-38,6-5-62,-5-3-36,1 1-208,3-6-515,1-1 228</inkml:trace>
          <inkml:trace contextRef="#ctx0" brushRef="#br0" timeOffset="58197.4275">19053 2340 42,'25'-12'272,"-4"3"-14,-1 2-11,-1 0-13,3 5-26,-1 2-14,1 2-19,-3 3-15,8 2-13,-3 6-9,0 0-6,-2 6-10,-1 1-3,-4 2-13,0 1-11,-4-1-8,1 3-11,-4-2-3,-5-5-9,-1 1-3,-1-1-9,-1-2-1,0 2-6,-4-1 2,-3-2-7,1-5-14,-1 1-13,-10 0-14,5-7-18,-2 3-13,1-2-13,11-5-9,-23 1-6,23-1-3,-26 0-2,26 0 4,-17-13 3,10 7 12,4-4-6,3 10 4,0-32 3,1 19 7,6-6 0,2-6 4,4 2 6,-1-2 12,7 3 12,-2 2 5,-1 5 7,1 1 9,1-2 8,0 5 13,-1-1-2,3 0 5,-5 3 4,6-3 1,-2 1-2,1 2-1,-3 5-1,6-3 1,-12 3 0,5 0-5,-6 4-3,-10 0 0,26 0-4,-16 4 0,2 1 8,0 2-4,3 0-2,-5 6 5,6 2 6,-6-2-3,-1 5 2,-1-1 3,1 3-5,-4 0 5,-2 4-2,4-4-1,0 7-11,-7-7 0,7-1 0,-4 1-4,2-2-2,2 1-9,-5 1 12,3-4-5,-2-1-7,6 0 9,-6-4-7,1 1-2,1-5-3,-5-7 2,3 14 15,-3-14-9,7 7-5,-7-7 2,0 0-2,19-3-4,-19 3-3,19-12-5,-12 4 2,4-4 7,1-4-11,2-2 2,-2-7-4,3 0-3,-4-1 8,2-6 4,-1-6-13,-1 8 9,-3 0-9,1 1 10,-3 1-15,-4 0 7,0 8 0,-2 0-4,0-5 2,0 11-2,0-2 8,-4 4-10,4 12 0,-1-20-4,1 20 2,-7-16-1,0 11-5,7 5 7,-12-13-2,12 13-3,-15-2 6,15 2-4,0 0-1,-24 8-1,19 0 6,5-8 2,-14 12 0,7-2-2,7-10-3,-12 17 4,11-8-1,-1 2 9,2-11-5,0 33 3,2-22-3,6 4 2,-1 2 2,1-5-1,4 1-1,-1 0 7,4-2-5,6-4 3,-3 0-1,11 3 1,-6-7 0,7 0 0,-1 2-1,-6-1 1,-1-8 1,5 3-3,-5-3 9,-3 1-3,0-4-3,-4-2 2,2 0 7,2-1 19,-5 2 15,-2-4 1,3 3 12,-3-2 4,-2-4 4,-1 2 9,4 5-6,-6 1 25,0 1 10,2-6 6,-1 5 5,-1-2 9,-7 9-1,14-8 0,-14 8-4,7-9-7,-7 9-10,0 0-10,11-6-12,-11 6-11,0 0-12,0 0-10,0 0-4,0 0 1,12 21-6,-12 1 2,-5-1 4,4 9 5,-1 0-1,-2 13 2,1 1 6,-4 3 2,6-1-6,-5 2-21,5-1 13,-1-7 2,4 5-5,-4-3-7,-3-9-3,8 7-1,-1 1-3,-2-14-4,0 1-1,2 0 1,-4 0-3,2-5-1,-2-6-14,2 0 10,-3-5-18,3 1-13,0-13-14,-4 22-5,-1-14-14,-2-1-21,7-7-31,-17 9-42,17-9-42,-30-11-47,4-1-39,-6-2-36,1-6-42,-7-5-53,6-9-52,1-2-284,5-1-796,-4-6 354</inkml:trace>
          <inkml:trace contextRef="#ctx0" brushRef="#br0" timeOffset="58434.5378">20354 1902 21,'7'-11'327,"-2"3"-11,-5 8-18,10-12-24,-6 3-27,-4 9-27,10-10-20,-10 10-25,17-1-19,-17 1-11,36 0-22,-21 4-43,7 3-50,4 2-53,-4 0-60,0 6-55,7 0-53,-8 2-173,-4 0-392,-7 8 174</inkml:trace>
          <inkml:trace contextRef="#ctx0" brushRef="#br0" timeOffset="59193.5513">20778 2446 131,'22'-3'207,"-9"-1"-11,6-2-12,-3 3-10,6-4-5,-9 2-17,8-5-4,-2 3-3,-2-6-12,2 0-9,-4 3-4,0-2 0,-1-3-15,-2 4-9,-5-6-5,0 1-8,1 2-6,-4-4-7,-1 7-12,-3-2 0,0 13-9,-3-27-7,3 27-4,-4-20-4,1 13-4,3 7-2,-9-13-8,9 13 2,-13-5-8,13 5-1,-23 0-2,23 0 3,-24 13-7,6-5 1,4 8 2,-5-5-3,6 4 5,-5 7-1,5-9 4,-3 6-3,1 1 3,1-1 1,2 2-2,2-2 1,0 1 6,5 1-2,-2-5-1,-2 4 1,8-1-1,-1-3 1,2 4-2,0-4 0,2 3 1,5-3-1,3-3 0,-3 0-1,8-2-3,0 0 0,4-4 0,0-5 2,3-1-4,11-1 1,-11 0-5,5-3 2,-1-9-1,3 1 1,-7 1-4,5-7-2,-1-1 0,3 0-2,-7-4 1,4-1-3,3-10-4,-9 8 3,-3-1-2,2 3 1,0 1-2,-4 1 2,-4 1 5,1 7-2,-2-2 0,-7 3 8,1 7 7,-4 5-1,8-15 0,-8 15-5,7-12-1,-7 12-2,9-6-2,-9 6-7,0 0 1,0 0 3,0 0-3,0 0 3,0 0-4,0 0 0,-24 26-1,20-14 4,-6 4 1,7-1 6,-9 2 4,5-1-4,3 3 7,-2 1 2,0 0 1,3 1 2,3-3-1,0 0 1,0 1-4,0-3 1,3 0 3,-3-5-1,6 2-1,0-4 0,1 3-3,3-2 0,2-3 6,4-1 3,3-1-12,3-3 2,7-2 0,-4-2 3,1-7 3,-4 2-10,6-5-2,1 3 4,-4-8-1,3 0-2,-3-6-3,-3 0 2,13-12 1,-6 3 0,-4 1 7,-6 5 17,7-10 3,-11 7 17,4 1 4,-6-2-6,3 1 12,-4 1-10,5 4 16,-2 1 14,-8 7 10,-2 0 6,5 8 6,-3-5 5,2 8-2,-9 5-7,7-14-8,-7 14-14,3-8-7,-3 8-12,0 0-11,0 0-14,0 0 2,0 0-1,0 0-6,0 0 0,-17 45-1,8-23-5,-6 4-1,1 4-1,2-2-2,-5 2-2,12 0-6,-8-2-28,1 4-30,0-4-33,1 0-33,3 1-51,1 1-43,-3-5-53,-2 0-66,8-7-69,-8 3-286,9-9-738,-4 1 327</inkml:trace>
          <inkml:trace contextRef="#ctx0" brushRef="#br0" timeOffset="59590.6866">21611 2310 10,'0'0'264,"9"-10"-20,1 4-20,-2 2-20,-8 4-18,33-3-18,-14 3-15,3 0-13,0 0-14,9 3-15,-2 1-8,2 1-9,1-4-10,2 6-9,-1-4-6,-3 1-5,-7-1-9,6-1-2,-7-4-1,0 2 6,-3-3 10,3 1 3,0-3 8,-3-2 16,-4 1 3,2-1 12,-1 0 6,-4 2 9,1-1 11,3-4 8,-9 5 4,-7 5 5,15-8-1,-15 8-1,7-7-6,-7 7-2,0 0-5,12-4-15,-12 4-11,0 0-12,0 0-13,0 0-8,0 0-16,0 0-8,0 0-6,12 12-5,-12-12-2,-2 22-8,-1-9 0,-1 0-3,4 6 0,-7 2-8,7-1-1,-6 1-2,0 4 4,3-7-2,-4 2 2,7 0-13,-8-1-29,8-2-34,-7-2-35,7-3-57,0 1-53,-4 4-61,4-17-68,-3 16-70,3-16-298,0 0-752,0 0 334</inkml:trace>
          <inkml:trace contextRef="#ctx0" brushRef="#br0" timeOffset="59765.9286">22313 1987 304,'-7'-17'313,"7"6"-6,0 11-6,0-16-15,0 16-27,-3-16-25,3 16-26,0 0-24,0 0-21,0-16-36,0 16-46,0 0-55,0 0-51,0 0-34,0 0-29,0 0-50,0 0-35,0 0-212,0 0-418,19 28 185</inkml:trace>
          <inkml:trace contextRef="#ctx0" brushRef="#br0" timeOffset="60158.9658">22726 2161 12,'0'0'269,"0"0"-17,0 0-27,0 0-22,0 0-12,0 0-9,-15 25-20,8-15-13,2 0-13,-2 5-11,0 3-7,-1 5-3,-2-2-9,3-1-4,-2 4-8,2-4-10,4-2-4,-6 7-5,9-7-3,-6 0-4,6 0-2,0-3-5,0 1-2,0-4-2,0 0 0,0-12-4,6 18 2,-6-9 2,0-9 2,7 14 3,-7-14-4,9 10 10,-9-10 1,15 2-6,-15-2 3,17-3-6,-17 3 0,19-15-4,-7 7-10,-2-8-3,2 1-9,-2-1 12,6-10-1,-8 0-8,3 0-2,-5-4-10,3 2 5,-6 4 7,1-5 5,3 3-8,-7 0-2,0 7-7,-7-2-4,7 2 5,-7 1-3,3 0-4,-4 5-6,5-2 1,-4 7-4,7 8-6,-16-17-4,13 12-27,3 5-17,-19-8-21,11 3-17,8 5-21,-21 2-12,21-2-19,-19 8-13,11-2-27,8-6-40,-7 14-22,7-14-25,0 16-28,0-16-154,15 20-480,-1-10 213</inkml:trace>
          <inkml:trace contextRef="#ctx0" brushRef="#br0" timeOffset="60553.9768">22986 2251 222,'0'0'260,"0"0"-8,0 0-14,10 6-18,-10-6-24,0 0-15,0 0-24,0 0-18,9 7-12,-9-7-14,3 16-8,1-4-5,-4 4-3,3-1-6,-6 2-9,3 1-2,0 2-12,0 3 0,0-1-8,0-1-3,-4-4-10,1 1 1,3 4-4,0-4 3,0-5-12,0 4-2,0-17 1,0 19-4,0-10-1,0-9 2,0 20-6,0-20 1,0 8-4,0-8 6,7 11 1,-7-11 3,0 0 9,18 3 5,-7-3-2,-11 0 2,27-4-8,-10-1-1,2-3 19,0 1 14,-1-6-5,11-1-5,-6 0-5,2-6 20,2 5-17,-1-5-9,-4 0 0,1 3-6,-1 6-7,-7-1-2,0 3 0,-8 2-14,5 2 7,-2-2 1,-10 7 0,16-8-12,-16 8-1,10-5-11,-10 5-5,0 0-3,0 0 11,0 0-8,0 0 6,0 25-7,0-25 21,-3 23-20,-8-11-12,3 4-25,4 0-19,1-2-20,-5 4-30,-3-5-34,3 6-32,-6-3-46,6 2-31,1-6-48,3 4-232,4-16-573,0 0 253</inkml:trace>
          <inkml:trace contextRef="#ctx0" brushRef="#br0" timeOffset="61798.7539">23929 2458 1,'0'0'114,"0"0"-7,6-7-9,-6 7-2,0 0 6,11-7 0,-11 7 7,0 0 0,8-6 1,-8 6 0,0 0 7,7-8-6,-7 8-7,0 0-3,9-9-4,-9 9-2,0 0-5,0 0-5,0 0-10,0 0-4,3-13-3,-3 13-2,0 0-6,0 0-6,0 0-5,0 0-3,0 0-9,0 0-2,0 0-4,-24-5-6,24 5-3,-25 10-3,4-4-2,2-2 0,-1 6 3,-6 3 5,6-6-1,-4 7 2,3-2-9,2-1 1,4 1-6,0 1 4,-4 1-4,9-1 2,3 2-3,2-5 0,-2 5 1,3 1-1,4-1 0,7 0 2,-3 0-1,1-4 2,8 5 3,-1 0 2,2-1-2,5-1 0,-4 1-2,1-3 2,1 3 0,-5-3 4,1-1 0,-4-1-1,-2-6 4,0 5-1,-2-4-3,-5-5 4,13 9-3,-13-9 0,5 9-2,-5-9 1,0 0-1,0 0 3,0 0-6,0 0 0,-12 16 0,12-16 1,-22 4-2,7-4-2,-4 0-13,2-1-11,-5-1-14,6 2-15,-9-3-21,3 1-25,-1-3-27,-7 0-38,8 0-36,-1-1-42,1 0-174,-4 0-435,8-2 193</inkml:trace>
        </inkml:traceGroup>
      </inkml:traceGroup>
      <inkml:traceGroup>
        <inkml:annotationXML>
          <emma:emma xmlns:emma="http://www.w3.org/2003/04/emma" version="1.0">
            <emma:interpretation id="{95637B4E-0655-4C2A-9A7D-38BEEE1206A4}" emma:medium="tactile" emma:mode="ink">
              <msink:context xmlns:msink="http://schemas.microsoft.com/ink/2010/main" type="line" rotatedBoundingBox="2702,5611 23416,4812 23460,5940 2745,6740"/>
            </emma:interpretation>
          </emma:emma>
        </inkml:annotationXML>
        <inkml:traceGroup>
          <inkml:annotationXML>
            <emma:emma xmlns:emma="http://www.w3.org/2003/04/emma" version="1.0">
              <emma:interpretation id="{784387A2-8C7D-435C-9C9A-C3AC1C0FBDBC}" emma:medium="tactile" emma:mode="ink">
                <msink:context xmlns:msink="http://schemas.microsoft.com/ink/2010/main" type="inkWord" rotatedBoundingBox="2704,5676 3830,5633 3864,6497 2737,6541"/>
              </emma:interpretation>
              <emma:one-of disjunction-type="recognition" id="oneOf19">
                <emma:interpretation id="interp95" emma:lang="en-IN" emma:confidence="0">
                  <emma:literal>it</emma:literal>
                </emma:interpretation>
                <emma:interpretation id="interp96" emma:lang="en-IN" emma:confidence="0">
                  <emma:literal>it'</emma:literal>
                </emma:interpretation>
                <emma:interpretation id="interp97" emma:lang="en-IN" emma:confidence="0">
                  <emma:literal>It</emma:literal>
                </emma:interpretation>
                <emma:interpretation id="interp98" emma:lang="en-IN" emma:confidence="0">
                  <emma:literal>"I</emma:literal>
                </emma:interpretation>
                <emma:interpretation id="interp99" emma:lang="en-IN" emma:confidence="0">
                  <emma:literal>"11</emma:literal>
                </emma:interpretation>
              </emma:one-of>
            </emma:emma>
          </inkml:annotationXML>
          <inkml:trace contextRef="#ctx0" brushRef="#br0" timeOffset="63908.0596">1745 3978 189,'0'0'360,"3"-9"-6,-3 9-1,0 0 3,0 0-12,7-12-23,-7 12-32,0 0-31,0 0-19,0 0-34,0 0-22,0 0-16,0 0-5,0 0-5,2 44-4,1-24 6,-3 1-5,0 8-12,4 4-9,-8-2-14,4 7-11,-3-5-7,0 6-11,-3-8-8,6-2-6,-3 13-7,0-8-8,-1-9-8,-1 5 0,-2 3-8,7-1-38,-7-6-42,7-1-41,-3-4-40,3-4-39,0-2-39,-5 4-33,5-10-47,0-9-39,2 15-23,-2-15-300,0 0-689,0 0 304</inkml:trace>
          <inkml:trace contextRef="#ctx0" brushRef="#br0" timeOffset="64089.9537">1818 4110 165,'12'-28'223,"-1"2"10,-3-2 4,4 3 3,2 2-9,-2 8-12,-2-1-8,0 0-18,-1 1-17,1 4-21,2 1-16,2 2-15,-2 0-9,0 3-14,1 1-8,6 4-14,0 2-8,-4 5-13,7 2-31,-6 3-26,6 6-35,-8-1-32,1 7-39,-3 3-34,2-1-34,-9 1-45,-2 14-175,-3-14-426,-5 1 189</inkml:trace>
          <inkml:trace contextRef="#ctx0" brushRef="#br0" timeOffset="64283.912">1738 4504 45,'0'0'216,"0"0"-7,0 0-10,33-24-8,-11 21-24,9 0-15,1 2-16,2-3-11,0 9-16,2-6-7,9 1-13,2-4-22,1 4-36,-14 4-46,19-1-48,-5-3-59,3 5-151,-4-3-296,-15-1 131</inkml:trace>
          <inkml:trace contextRef="#ctx0" brushRef="#br0" timeOffset="63473.8307">1277 4220 268,'-7'-11'322,"7"11"-2,-3-14 2,3 14-10,0 0 5,0 0-33,0 0-26,-4-15-16,4 15-30,0 0-19,0 0-14,0 0-28,0 0-3,0 0-24,0 0-12,0 0-8,0 0-11,0 0 7,0 0-1,0 0-5,11 53 6,-15-30-9,8-6-9,-1 3-6,-3-1-8,0 2-2,0 6-14,-3-2 4,-1-2-9,1 2-6,-1-5-16,-1-4-36,2 3-41,3-3-34,-4-3-34,-2-2-36,6 0-40,0-11-42,0 0-27,0 0-35,-5 25-46,5-25-186,0 0-575,0 0 254</inkml:trace>
          <inkml:trace contextRef="#ctx0" brushRef="#br0" timeOffset="63753.6722">1299 3988 84,'-3'-28'262,"6"11"0,-10-6 11,7 7-1,0 1-1,-3 0-9,3 15-13,-3-21-15,3 10-23,0 11-28,-5-14-13,5 14-23,-4-15-19,4 15-18,0 0-38,0-14-42,0 14-45,0 0-40,0 0-36,0 0-39,0 0-40,0 0-37,0 0-219,0 0-461,0 43 204</inkml:trace>
        </inkml:traceGroup>
        <inkml:traceGroup>
          <inkml:annotationXML>
            <emma:emma xmlns:emma="http://www.w3.org/2003/04/emma" version="1.0">
              <emma:interpretation id="{D9075FEB-1B9E-4A52-A910-C2ECF4BAD645}" emma:medium="tactile" emma:mode="ink">
                <msink:context xmlns:msink="http://schemas.microsoft.com/ink/2010/main" type="inkWord" rotatedBoundingBox="4613,5594 6051,5539 6086,6454 4649,6510"/>
              </emma:interpretation>
              <emma:one-of disjunction-type="recognition" id="oneOf20">
                <emma:interpretation id="interp100" emma:lang="en-IN" emma:confidence="0">
                  <emma:literal>its</emma:literal>
                </emma:interpretation>
                <emma:interpretation id="interp101" emma:lang="en-IN" emma:confidence="0">
                  <emma:literal>is</emma:literal>
                </emma:interpretation>
                <emma:interpretation id="interp102" emma:lang="en-IN" emma:confidence="0">
                  <emma:literal>it</emma:literal>
                </emma:interpretation>
                <emma:interpretation id="interp103" emma:lang="en-IN" emma:confidence="0">
                  <emma:literal>Its</emma:literal>
                </emma:interpretation>
                <emma:interpretation id="interp104" emma:lang="en-IN" emma:confidence="0">
                  <emma:literal>ifs</emma:literal>
                </emma:interpretation>
              </emma:one-of>
            </emma:emma>
          </inkml:annotationXML>
          <inkml:trace contextRef="#ctx0" brushRef="#br0" timeOffset="64539.8938">3159 4256 346,'0'-22'403,"0"22"11,0-13-6,0 13-5,0 0-26,0-13-25,0 13-40,0 0-31,0 0-29,0 0-25,0 0-15,0 0-5,0 0 0,0 0-1,12 29-8,-8-13-14,-3-5-20,-1 10-10,2-2-16,-4 1-12,2-4-10,0 6-12,0 4-9,-5-4-7,3 0-13,2 1-24,-1 3-44,-3-5-41,3-2-59,1-1-62,1-3-67,-6 3-57,5-18-67,0 21-75,-5-12-339,5-9-823,0 0 364</inkml:trace>
          <inkml:trace contextRef="#ctx0" brushRef="#br0" timeOffset="64713.7948">3238 3841 77,'-9'-17'321,"2"-2"-21,2 2-19,-3 2-13,3-1-25,-2 7-24,7 9-25,-5-18-22,5 18-32,-6-13-47,6 13-33,0 0-38,0 0-53,0 0-56,0 0-65,-15 29-202,15-29-383,0 23 170</inkml:trace>
          <inkml:trace contextRef="#ctx0" brushRef="#br0" timeOffset="65483.8249">3564 4273 104,'-9'-9'316,"9"9"-4,-13-10 0,8 1 0,5 9-14,-9-11-15,9 11-25,0 0-22,-8-9-21,8 9-32,0 0-16,0 0-11,0 0-19,0 0-22,30-16-7,-8 16-12,14-3-9,-1 2-12,16-3-1,7 0-10,5 4-4,-2-2-2,4 0-9,-3 2 1,-1-1-11,-4-1-8,2 2 0,0-4-2,-7 4 7,-4-1-14,-10-3-3,-7 4 6,-2-1-3,-7-1-5,-5 1 1,-3-3 1,1 3 3,-15 1 2,17 0 9,-17 0-7,7-7 0,-7 7-13,0 0 2,0 0-1,0 0 3,-26-16-3,7 14-7,-3 2-6,0 0 2,0 10 0,-4-7 8,4 2-14,5 3-6,-4-1-7,6 3-2,0 0-4,1-1 9,4 3-4,1 0-6,6-2 8,-1 3-1,4 0 2,2 6 5,5-2-1,5-1 15,-4-2-13,8 3-1,-1-5-2,4 7 5,7-4 1,-8 4-3,3-8 5,1 9 0,0-4 3,6 0 8,-6 0 2,-3-4-4,-2-1 7,-2-2 3,-5 0 1,1-1-15,-11-8 4,12 11 4,-12-11-5,8 9 5,-8-9 2,0 0 0,0 0-1,0 0-6,0 0 4,-32 15-4,8-13 2,-7-2-15,-5-2-19,-17-2-15,4-3-22,-1 2-22,2 1-29,-1 0-27,6-2-37,7 5-39,7-3-48,5 3-65,-1-7-189,4 3-562,4-1 249</inkml:trace>
          <inkml:trace contextRef="#ctx0" brushRef="#br0" timeOffset="64978.5491">3791 3859 204,'4'-12'443,"-4"12"-23,6-10-12,-6 10 3,0 0-12,0 0-21,9-4-31,-9 4-38,0 0-26,0 0-36,0 0-27,0 0-18,0 0-1,14 32 0,-14-13-6,6 12-9,-4-1-13,-2-2-15,3 7-15,-3-4-13,-3 1-14,1 2-11,-4 8-8,2-9-6,1 0-12,1 8-8,-5-13-3,7 6-22,-7-5-48,1-2-44,0-1-54,1-6-63,0-2-56,3 1-41,1 2-67,1-1-44,0-20-55,0 23-311,0-23-797,0 0 353</inkml:trace>
        </inkml:traceGroup>
        <inkml:traceGroup>
          <inkml:annotationXML>
            <emma:emma xmlns:emma="http://www.w3.org/2003/04/emma" version="1.0">
              <emma:interpretation id="{0D591FBF-6455-4565-9990-5271B06C7D84}" emma:medium="tactile" emma:mode="ink">
                <msink:context xmlns:msink="http://schemas.microsoft.com/ink/2010/main" type="inkWord" rotatedBoundingBox="7370,5799 11797,5628 11826,6389 7399,6560"/>
              </emma:interpretation>
              <emma:one-of disjunction-type="recognition" id="oneOf21">
                <emma:interpretation id="interp105" emma:lang="en-IN" emma:confidence="0">
                  <emma:literal>surface</emma:literal>
                </emma:interpretation>
                <emma:interpretation id="interp106" emma:lang="en-IN" emma:confidence="0">
                  <emma:literal>Surface</emma:literal>
                </emma:interpretation>
                <emma:interpretation id="interp107" emma:lang="en-IN" emma:confidence="0">
                  <emma:literal>surpace</emma:literal>
                </emma:interpretation>
                <emma:interpretation id="interp108" emma:lang="en-IN" emma:confidence="0">
                  <emma:literal>surah</emma:literal>
                </emma:interpretation>
                <emma:interpretation id="interp109" emma:lang="en-IN" emma:confidence="0">
                  <emma:literal>sural</emma:literal>
                </emma:interpretation>
              </emma:one-of>
            </emma:emma>
          </inkml:annotationXML>
          <inkml:trace contextRef="#ctx0" brushRef="#br0" timeOffset="66968.5056">6611 4166 44,'-2'-14'225,"2"14"-24,-8-15-18,1 7-13,7 8-16,-24-16-11,5 12-17,0 2-14,-3 0-14,-12 1-9,3 2-6,-17 6-7,0 3-12,4 5-5,8-7-7,-5 7-6,7-3-3,5 1-5,2 2-6,-1 0-3,4 3-4,2-2-6,7 3-3,1-5-8,6 3-1,-1 0-6,4-3 1,2 3 0,4-2 1,1 4-4,8-8 3,-1-2 0,1 2 3,5-2-1,1-1 1,3-1 1,-2 2 6,5-6 3,9 3 2,-9-4 6,7 6-2,-10-4 1,3 1-2,-2-4-1,-1 2-4,0 1 1,0-2 3,-7 3-3,5-2 1,-7 2-1,-10-5-1,15 6 7,-8-4-3,-7-2 9,10 17 0,-10-17 1,-5 15 2,5-15 3,-15 14-6,1 0-1,-3-5-4,-7 7 3,4-10 2,-9 4-8,1 3-2,-6-1-3,5-4 0,-2 2-2,1 0-6,-1-2-2,0-1-22,2-4-9,7 2-18,2-5-23,-3 2-24,3-2-33,6-3-23,4-4-33,10 7-180,-21-13-389,21 13 172</inkml:trace>
          <inkml:trace contextRef="#ctx0" brushRef="#br0" timeOffset="67434.5572">6665 4158 218,'7'-14'300,"-7"14"0,2-11-6,-2 11-21,0 0-20,0 0-31,3-16-21,-3 16-13,0 0-30,0 0-15,0 0-23,0 0-2,0 0-13,0 0-14,0 0-6,2 48-5,-4-32-5,2 4-8,-3 8-2,1-1-3,4-1-3,-5 2-6,3-1-5,3 1-5,0-1-5,-1-7 0,0 0-9,3 1 2,-3-1-2,3-9-9,2 9-2,-1-7 8,-2-3-4,4-1 0,-8-9 4,19 9-1,-9-4-3,2-3-3,-12-2-4,35-8 2,-15-4-5,-1 5 2,0-6-2,-4-2-4,0-1 2,4-4 2,0-1 1,-7-1-9,3-3 6,-3 1 11,-3-5 9,-1 5 9,-3 7 13,-1-5 6,3 7 1,-4 1 1,-1 0 3,1 5-4,-3 9-3,5-19-6,-5 19-2,0-13-12,0 13-1,0 0-14,0 0 0,2-15-10,-2 15 0,0 0 3,0 0-4,0 0-6,0 0 6,-7 51-4,4-31-1,-2 0 0,3 7 3,0 1 0,-1 0 0,3-2-10,5 2-10,-5-2-28,2-5-28,1 6-25,-3-10-24,2 3-31,5 7-33,-6-7-43,4-2-59,-1-7-35,3 1-255,-2 0-620,-5-12 274</inkml:trace>
          <inkml:trace contextRef="#ctx0" brushRef="#br0" timeOffset="67787.6579">7234 4273 45,'9'-11'281,"-2"2"-2,1-3-3,6 4-20,-2 1-13,-2 1-30,-2 0-16,10 5-25,0-4-14,-4 5-20,1 5-9,2-3-11,-1 4-8,-1 6-12,2 3-7,-3-1-10,-4 1-7,9 5-7,-10-1 1,1-2-12,-3 3-2,1 5-9,-1-6-1,-2-3-4,2 3 0,-4-3-10,-3-3-5,0 6-3,-1-2-8,1-17-3,-6 20-2,3-10-1,3-10-3,-8 12 3,8-12 6,-16 5-11,16-5-4,-15-3 1,15 3-1,-16-13-2,11 4 3,-2-2-1,1-9-1,4 0 1,-3-2-1,8-4-1,-3 6 3,4-7-3,2 3 1,6 5 3,-3 1-6,5 2 1,-2-1 1,1 2 0,4 4 0,2-1-4,5-1-8,5 0-24,2 6-21,1-4-24,-1 7-35,-9 1-31,2 3-30,5-5-41,-5 5-215,-10 0-471,3 1 209</inkml:trace>
          <inkml:trace contextRef="#ctx0" brushRef="#br0" timeOffset="68105.7417">8223 3946 199,'5'-17'325,"0"1"9,-3 4-1,1 0-9,-3 12-23,7-15-7,-7 15-39,7-12-22,-7 12-25,5-9-30,-5 9-10,0 0-16,0 0-17,0 0 1,0 0 8,7 28 2,-5-12-10,-1 4 9,1 8-5,-4 0 4,2 0-5,-1 4-12,1-3-11,-2 3-13,-1-1-14,1 13 1,-3-13-9,1 2-10,3-5-4,-6 4-6,3 0-7,-1 0-8,0-5-24,3 1-33,-3 0-42,4-8-38,-1 0-32,2-4-21,0 0-23,0-3-22,0-13-23,2 20-34,-2-20-28,0 0-21,24 4-9,-24-4-12,17-13-197,-11 2-554,1-5 246</inkml:trace>
          <inkml:trace contextRef="#ctx0" brushRef="#br0" timeOffset="68287.7194">8296 4243 134,'-5'-38'102,"5"-6"4,0 15 13,0-4 23,0 3 3,4 0 9,-3 4 8,1 2 1,3 8 2,-1-11 8,3 10-7,-1 1-5,3 1-15,-1 1-3,4 4-21,-1-3-13,2 2-10,3 2-13,1 1 16,3 3-5,2 3-19,-1 0-4,-1 4-14,1 1-3,1 1-7,-1 4-5,-4 1-7,7 6-37,-9 1-31,-1-2-31,-6 4-35,-1 1-38,0 2-38,-4-1-32,1-4-43,-8 4-130,-3-3-406,2 2 180</inkml:trace>
          <inkml:trace contextRef="#ctx0" brushRef="#br0" timeOffset="68839.9659">8314 4325 129,'0'0'222,"0"0"-19,0 0-12,0 0-18,0 0-9,0 0-8,41-4-12,-23-1-6,5 1-11,6 1-13,0-2-9,1 2-11,4-5-7,2 4-13,0 0-1,-3 0-10,4-1-8,-4-2-1,1 6-10,0-4-2,0-1-5,-1 2-6,-4-4 0,-2 4-1,2-4-3,-9 4 3,-2 1 7,-6 2 15,-1-4 4,-11 5 2,16-7 1,-8 0 5,-8 7 2,14-9 2,-14 9 7,9-5-6,-9 5-2,0 0-10,10-7-8,-10 7-3,0 0-8,0 0-4,0 0-3,0 0-6,0 0-2,-36 15-2,21-7-5,-2 0-3,1 5 5,-1 1-8,2 4-2,3-6 2,-4 4-5,1-1 1,-4 6-3,7-6 0,-1 3 5,4-3-1,2 0-7,0-2 5,1-2-1,2-2 0,4-9-2,-7 20 5,7-8-2,0-12 1,-3 8 11,3-8-11,0 0 1,12 15 6,-12-15 2,0 0-1,24-7 2,-24 7 2,24-13-3,-11 10 4,3-10-8,-3 1 4,3-3 0,1 2 4,-2-2-7,6-5 4,-4 2-3,-2-5 2,-5 4 2,11-1 0,-7 3 2,-4 5 12,2-3 10,-5 7-3,1 0-3,1-2-2,-9 10-6,8-14-9,-3 8 7,-5 6-9,0 0-3,11-10-9,-11 10 4,0 0-7,0 0 5,0 0-6,0 0 3,8 21-3,-4-11 8,-3 3-1,-1 1-18,0 0-24,0 2-20,-1 0-31,1 0-17,0 4-16,-4-5-19,8 3-17,-4-18-12,8 30-13,7-17 3,3-2-24,4-5-23,10 1-33,-1 0-158,-2-6-449,5-2 198</inkml:trace>
          <inkml:trace contextRef="#ctx0" brushRef="#br0" timeOffset="69314.7349">9581 4087 152,'-2'-18'211,"-1"-6"-2,3 5 1,0 7-6,-2-2-8,2 14-5,-3-22-10,-1 13-10,4 9-18,0 0-13,-2-14-16,2 14-14,0 0-12,0 0-5,0 0-11,0 0 4,-25 31-2,15-17-3,-1 3-6,3 2 2,-4 4-4,0 0 2,2 4-7,1-1 3,2 0 4,-1 5-6,1-7-9,-2 5-2,6-1-6,-1-2 3,4-4-7,0 4-7,6-1-3,-3-4-5,9 6-1,-3-12 0,4-1 0,3-2-6,1 3 7,5-10-6,0-2-8,-1 2 0,9-6 0,-8 1-17,9-7-7,0-1-2,-4-4 4,2 0-6,-1-4 1,-3 0 0,-1-4-4,-2-4 7,1 0-7,-3 0 4,6-13 2,-2-2-7,-4 4 4,-5 6 5,-1 1-2,-4 0 1,2 0 0,-3 3-1,-2 6 6,-4 1-1,1 2 2,-1 7 11,0-2 2,-3 11-1,4-14-7,-4 14-1,0 0 2,0 0-5,0 0 1,0 0 4,0 0-6,-41 27-1,27-17 8,6 9 13,-6-2-18,5 2 4,-3 5 2,0 4 2,1-4 0,2 0-2,2 3 9,7-1-5,-2 3-5,2-10-3,7 4 3,-5-3 2,7 0 0,-3-1-2,10 5-3,-3-6-25,13 1 9,12 2-37,6-6-59,0 0-61,4-7-74,5-1-80,-8-2-207,-8-5-572,9-7 254</inkml:trace>
        </inkml:traceGroup>
        <inkml:traceGroup>
          <inkml:annotationXML>
            <emma:emma xmlns:emma="http://www.w3.org/2003/04/emma" version="1.0">
              <emma:interpretation id="{4BA6318A-AE57-4666-9B05-1071793FFC5D}" emma:medium="tactile" emma:mode="ink">
                <msink:context xmlns:msink="http://schemas.microsoft.com/ink/2010/main" type="inkWord" rotatedBoundingBox="13578,5192 14511,5156 14544,6009 13611,6045"/>
              </emma:interpretation>
              <emma:one-of disjunction-type="recognition" id="oneOf22">
                <emma:interpretation id="interp110" emma:lang="en-IN" emma:confidence="0">
                  <emma:literal>is</emma:literal>
                </emma:interpretation>
                <emma:interpretation id="interp111" emma:lang="en-IN" emma:confidence="0">
                  <emma:literal>'is</emma:literal>
                </emma:interpretation>
                <emma:interpretation id="interp112" emma:lang="en-IN" emma:confidence="0">
                  <emma:literal>iS</emma:literal>
                </emma:interpretation>
              </emma:one-of>
            </emma:emma>
          </inkml:annotationXML>
          <inkml:trace contextRef="#ctx0" brushRef="#br0" timeOffset="72601.9901">12339 3698 18,'2'-16'319,"-2"16"-10,0 0-8,0 0-15,0 0-18,0 0-24,0 0-18,0 0-19,0 0-26,0 0-18,0 0-16,0 0-12,0 0-8,0 0-1,-21 24-14,9-9-10,4 5-9,-8 4 2,3 4-10,-1 1-5,2-4-9,-3 4-6,-1-3-5,3 4-2,1-2-12,1-2 0,1 2-11,-3-3 0,6-2-31,-2 0-23,2-4-35,1-1-32,4-3-35,-3-3-45,3-1-49,2-11-37,0 0-271,14 10-564,-14-10 250</inkml:trace>
          <inkml:trace contextRef="#ctx0" brushRef="#br0" timeOffset="72850.85">12300 3414 54,'-5'-20'210,"1"0"-16,-1 7-12,3-4-11,-4 6-25,6 11-14,-6-15-25,6 15-47,-3-8-38,3 8-39,0 0-28,0 0-11,0 0-40,0 0-82,0 0-192,20 32 86</inkml:trace>
          <inkml:trace contextRef="#ctx0" brushRef="#br0" timeOffset="73146.3412">12822 3658 188,'0'0'248,"0"0"-4,12-3-9,-12 3-15,0 0-18,0 0-19,0 0-17,0 0-22,0 0-13,0 0-11,0 0-14,0 0-10,0 0-13,-34 27 13,19-17-13,1 3-6,-1-1-9,1 1-8,4 2-5,-4-2-3,4 3-6,0-1-9,5 1-1,-1 0-4,1-3-3,9 0-3,3 2 0,-2 4-1,5-3-5,2-6 2,3 1-8,6 3 0,-4-3 3,2-1-2,4 5 0,3-3-4,0 1-2,-6-5-6,8 5 4,-3-2 1,-4-3 0,-4 1-4,-2 0 3,-6-3-5,3-1-1,-2 2 5,0-5-1,-10-2 4,10 6-4,-10-6 3,0 0 6,5 13 4,-5-13-4,0 0-2,0 0 2,-29 14-3,11-13-3,1 1 3,-6 0 1,-1-2-7,-1 1-8,-6-2-20,-1-1-21,-1 2-21,1-3-19,1-2-32,2 0-26,0 1-33,10-1-31,-1 2-39,-3-3-145,6 1-423,4 3 187</inkml:trace>
        </inkml:traceGroup>
        <inkml:traceGroup>
          <inkml:annotationXML>
            <emma:emma xmlns:emma="http://www.w3.org/2003/04/emma" version="1.0">
              <emma:interpretation id="{9CF6E988-55BE-42D8-A418-7A9AFD1FACE7}" emma:medium="tactile" emma:mode="ink">
                <msink:context xmlns:msink="http://schemas.microsoft.com/ink/2010/main" type="inkWord" rotatedBoundingBox="15687,5194 21325,4977 21361,5900 15723,6118"/>
              </emma:interpretation>
              <emma:one-of disjunction-type="recognition" id="oneOf23">
                <emma:interpretation id="interp113" emma:lang="en-IN" emma:confidence="0">
                  <emma:literal>inclined</emma:literal>
                </emma:interpretation>
                <emma:interpretation id="interp114" emma:lang="en-IN" emma:confidence="0">
                  <emma:literal>Inclined</emma:literal>
                </emma:interpretation>
                <emma:interpretation id="interp115" emma:lang="en-IN" emma:confidence="0">
                  <emma:literal>inclined.</emma:literal>
                </emma:interpretation>
                <emma:interpretation id="interp116" emma:lang="en-IN" emma:confidence="0">
                  <emma:literal>inclined'</emma:literal>
                </emma:interpretation>
                <emma:interpretation id="interp117" emma:lang="en-IN" emma:confidence="0">
                  <emma:literal>inclined:</emma:literal>
                </emma:interpretation>
              </emma:one-of>
            </emma:emma>
          </inkml:annotationXML>
          <inkml:trace contextRef="#ctx0" brushRef="#br0" timeOffset="73801.9653">14436 3490 129,'5'-12'310,"-5"12"-17,4-12-15,-4 12-19,0 0-21,0 0-21,0 0-25,5-9-8,-5 9-32,0 0-12,0 0-12,0 0-16,0 0-8,0 0-5,0 0-9,0 0-8,-29 31-12,22-22-6,-3-5-8,-6 5-1,1-2-5,-2-3-18,-2 1-7,7 2-3,-5-7 0,5 1-10,-3-1 0,15 0-1,-24-4-3,12-1 6,12 5-6,-22-8-2,13 1-3,2-3 2,1-4-4,6 14 1,-2-20-1,4 3-1,4 2-5,1-4-5,9 5-12,-1 3-6,12-10-19,-1 8-18,3-1-20,0 1-28,2 5-25,-6 5-23,8-5-18,-1 8-20,-1 3-15,-4 5-156,-6 2-402,-1 1 178</inkml:trace>
          <inkml:trace contextRef="#ctx0" brushRef="#br0" timeOffset="73500.1382">14460 3673 95,'-3'-24'391,"3"24"-20,-2-19 5,2 19-5,2-11-18,-2 11-18,0 0-23,3-10-23,-3 10-26,0 0-26,0 0-21,0 0-25,0 0-2,0 0 6,0 0-2,0 0-7,0 0-5,10 32 2,-10-16-13,2 0-18,-4 1-12,4 3-10,-4 0-14,-1 1-9,6 6 19,-8-3-14,0 0-8,3-1-10,4 2-19,-5-2 4,1 0-9,-3 0-5,3-5-13,-3 1-6,3-2-36,-3 0-47,4-6-49,1-11-50,-2 20-31,2-20-65,2 12-22,-2-12-40,0 0-67,0 0-68,0 0-335,0 0-827,0 0 367</inkml:trace>
          <inkml:trace contextRef="#ctx0" brushRef="#br0" timeOffset="74175.7619">14761 3717 200,'0'0'219,"5"13"1,-5-13-6,5 15-5,-5-15-2,3 13 4,-3-13 3,4 18-6,-1-11-9,-3-7-12,2 18-18,-2-8-4,2 3-14,-2-13-10,5 17-7,-5-8-4,0-9-25,2 19-10,-2-19-5,5 16-12,-5-16-8,0 17 1,0-6-17,0-11 2,1 16-5,-1-16-8,-1 16-6,1-16-3,-5 10-5,5-10-9,0 0-1,-2 14-6,2-14-3,0 0 3,0 0 0,0 0-6,0 0 0,0 0-9,0 0 4,27-26-1,-15 12 4,5-10 1,4 4-2,1 4-3,0-3 4,2 2-7,0 1 6,-2 1-5,-1 6 3,-1-1 10,1 1-13,-4 1-3,1 3 3,-6 2 2,4 2 0,-4-3 0,-12 4-1,24 0 0,-11 5-3,-4-2 4,6 5-1,-6 3-6,-1 2 10,4-4-2,-3 6-3,-4-1-10,3 2-23,-4-1-30,1 4-32,-5-3-36,2 0-45,-1 1-60,3-4-48,-2-1-230,-2 1-558,0-13 248</inkml:trace>
          <inkml:trace contextRef="#ctx0" brushRef="#br0" timeOffset="74721.8337">15902 3669 52,'-14'-11'253,"2"2"-24,-7 2-18,9 4-15,-4 0-17,-4-3-15,18 6-16,-31 6-16,10-1-10,1 4-8,3 3-11,-7 3-9,2 1-6,6 0-11,-4 7 2,8-7-10,-2 1-4,2 1 13,2 1 4,5 3-2,-5 1 1,4-3-4,3 2 1,0 2 2,6-7-3,0 2-1,3-2-1,4 2-3,2-7-2,5 4 0,7-3-7,-4-3-4,13-1-3,3-5 1,11 3-11,-1-10-2,1 1-7,-1-1-3,2-8-13,-6-1-3,4 3-4,-12-6-11,-1 2 3,6-10-2,-13 4 1,-2-3-4,-2-1 3,5-13 2,-8 5-4,0-6 1,0 0 3,-4-8 1,-3 5 6,-5-6 6,3 1 1,-5 1 12,5 1 4,-8 0 18,5 11 30,-4 4 9,-3 8 11,4 0 4,-3-1 13,-1 6 10,2 2 4,-2 1 6,0 12-3,0-16-10,0 16-14,2-12-12,-2 12-11,0 0-11,0 0-11,0 0-8,0 0-8,0 0-2,0 0-3,0 0-3,-12 40 2,7-19-12,-2 7 5,4 0-4,-4 4 0,-2-4-5,-1 5-1,0 10-1,3-3-3,0-9-7,-1 9 5,1-7-1,-4 8-22,5-12-43,-3-1-44,4 1-48,3-5-64,1 4-65,-3-2-67,4-8-81,0 1-398,9-3-876,1-6 388</inkml:trace>
          <inkml:trace contextRef="#ctx0" brushRef="#br0" timeOffset="74980.0017">16708 3814 4077,'0'0'107,"0"-18"85,0 18-64,3-18 13,-3 18 23,0-13 3,0 13 5,0 0-22,0 0-28,0 0-12,-3-17-12,3 17-14,0 0-8,0 0-13,0 0-2,0 0 5,0 0 1,0 0-5,0 0-2,-4 54-5,1-35-1,1-4-9,0 2-3,1 2-1,-4-2-3,5-2-14,0 5 8,-5-4-10,3-1-43,0-2-47,-3-1-59,5-12-56,-2 20-75,2-20-56,-1 17-58,1-17-61,0 0-358,0 0-857,0 0 380</inkml:trace>
          <inkml:trace contextRef="#ctx0" brushRef="#br0" timeOffset="75142.9439">16834 3452 219,'-2'-12'371,"2"-6"1,0 18-11,-5-20-19,5 20-26,2-13-25,-2 13-32,-2-15-33,2 15-23,0 0-23,0 0-46,0 0-59,0-16-50,0 16-49,0 0-41,0 0-50,0 0-61,0 0-56,24 32-229,-15-20-498,3 3 220</inkml:trace>
          <inkml:trace contextRef="#ctx0" brushRef="#br0" timeOffset="75542.482">17092 3621 203,'0'0'309,"0"0"-8,0 0-5,0 15-15,0-15-13,0 0-18,0 0-7,0 19-6,0-19-8,-2 18-8,-3-7-5,3 2-19,-1 2-22,0-1-6,-1 6-11,3-3-17,-1 5-12,2-2-3,0 1-13,0 0-13,0-1-9,0 2-10,0-7-9,2 2-7,-1 0-4,3-5-7,-4 4 0,0-4-10,0-12-2,1 15-3,-1-15-2,7 12-4,-7-12-3,14 8-3,-14-8 2,19-4-3,-1-4-5,-1 1-4,9-2 3,0-10-5,-6 3-1,8-4 2,-5-3-1,12-7-3,-11 10-5,-1-4 1,0 0-3,-5 4 2,-4 5 5,1 1-1,-6 2 5,3 4 3,3-2 3,-11 5 3,6-2-5,-10 7-6,9-6-1,-9 6-4,0 0 3,11-6 1,-11 6-8,0 0-1,21 9 0,-21-9 2,12 22-2,-9-11-1,4 4-1,-5 2 6,1 4-4,6 0 3,-13 2-3,4-1-11,0-4-31,0 2-28,-1 0-55,-3 1-53,6-1-43,-2 0-36,0-3-68,9-3-72,-3-2-266,-6-12-713,9 22 316</inkml:trace>
          <inkml:trace contextRef="#ctx0" brushRef="#br0" timeOffset="75925.9381">17912 3893 345,'-7'-12'374,"7"12"-22,0 0-27,-2-12-7,2 12-40,0 0-24,0 0-29,5-13-26,-5 13-14,14-11-19,0 3-17,1 5-23,6-2-7,-1 2-10,1-2-7,1-3-15,-5 3-5,3-4-6,3 4-13,-6-8-5,0 5-4,1-2-11,-2-2 5,-8 6-32,3-7 17,-5 2-5,1 2-3,-2-1-1,-5 10-5,4-20-2,-1 13-8,-3 7 2,0 0-2,-7-25 3,7 25-16,-12-9 10,12 9 1,-23-4-6,12 4-2,11 0-12,-30 5 12,9-2 5,1 2-7,1 3-4,-2 3 5,-3 0 7,4 1-9,-4 5 2,0 0 2,4 2-1,1-3 4,3 6 5,3-6-11,-1 9 5,4-7 0,-4 7 3,7-2-6,4 0 13,3 1-4,3-6-9,2 4-27,6-6-32,6 5-40,5-2-43,4-1-54,4-4-59,11-3-66,-5-2-221,10-1-588,2-8 262</inkml:trace>
          <inkml:trace contextRef="#ctx0" brushRef="#br0" timeOffset="76427.4881">19010 3751 249,'-2'-10'331,"4"-1"-5,-2 11-5,-2-17-12,2 17-14,-13-16-24,2 4-13,3 5-31,8 7-20,-22-13-20,11 9-21,-9 0-21,-1 1-2,-1 3-9,0 1-27,-10 2-7,1 4-6,0 1-31,-1 3 10,-3 3-9,3 1-9,-11 5-8,6 4 4,6-5-10,5 2-2,-1-1 6,7 0-18,-1 5 1,4 2 5,3-6 5,7-1-18,1-1-2,2 0 4,1-2-18,6-2 16,-1-1-5,1-2 6,8-1-2,1 1-2,3-4 1,4-3 1,-1 4-12,12-9 7,-7 2-3,6-4 2,0-7-11,4 4-2,-4-3 8,-3-4-2,4-4 5,-1-4-6,-1-1-3,2-13 5,1 1-1,0-6 2,0 1 11,-6-2 4,4-7-8,2 3 1,-7-7 1,2 4 2,-4-4 12,-2 8 8,-4-1 7,6 4 18,-8 8 4,-3 4 7,-2 5 15,3 2 4,-9 2 1,4 3 5,-2 4 1,-1 5-1,-3-4-5,-1 11-9,2-14-12,-2 14-7,0 0-13,4-12-9,-4 12-9,0 0-6,0 0-2,0 0-6,0 0 1,0 0-1,-23 44-3,13-14 1,-2-4-6,-8 13 3,3-2-4,3 3-1,0-7 1,6 7-3,-8-1-5,3 3-30,9-4-31,-9 2-25,-1-10-46,11 3-44,-6 5-67,4-4-73,1-2-90,6 8-105,-2-12-256,4-2-825,1-9 365</inkml:trace>
          <inkml:trace contextRef="#ctx0" brushRef="#br0" timeOffset="732987.0691">19833 3134 21,'0'0'50,"0"0"2,0 0-6,0 0 4,0 0-13,0 0 12,0 0-5,0 0-1,0 0 2,0 0-10,0 0-6,0 0-4,0 0 9,0 0-10,0 0 6,0 0-5,0 0 0,0 0-6,0 0-1,0 0-2,0 0-4,0 0-2,0 0 1,0 0-7,0 0-2,0 0 10,0 0-1,0 0-6,0 0 1,0 0-3,0 0 3,0 0 1,-43 8-5,43-8-12,0 0-12,0 0-25,0 0-75,0 0-132,0 0 59</inkml:trace>
        </inkml:traceGroup>
        <inkml:traceGroup>
          <inkml:annotationXML>
            <emma:emma xmlns:emma="http://www.w3.org/2003/04/emma" version="1.0">
              <emma:interpretation id="{94B22857-DF96-4109-B75D-45B5258D7B74}" emma:medium="tactile" emma:mode="ink">
                <msink:context xmlns:msink="http://schemas.microsoft.com/ink/2010/main" type="inkWord" rotatedBoundingBox="21772,5261 23431,5197 23455,5827 21797,5891"/>
              </emma:interpretation>
              <emma:one-of disjunction-type="recognition" id="oneOf24">
                <emma:interpretation id="interp118" emma:lang="en-IN" emma:confidence="0">
                  <emma:literal>at</emma:literal>
                </emma:interpretation>
                <emma:interpretation id="interp119" emma:lang="en-IN" emma:confidence="0">
                  <emma:literal>art</emma:literal>
                </emma:interpretation>
                <emma:interpretation id="interp120" emma:lang="en-IN" emma:confidence="0">
                  <emma:literal>act</emma:literal>
                </emma:interpretation>
                <emma:interpretation id="interp121" emma:lang="en-IN" emma:confidence="0">
                  <emma:literal>"at</emma:literal>
                </emma:interpretation>
                <emma:interpretation id="interp122" emma:lang="en-IN" emma:confidence="0">
                  <emma:literal>'at</emma:literal>
                </emma:interpretation>
              </emma:one-of>
            </emma:emma>
          </inkml:annotationXML>
          <inkml:trace contextRef="#ctx0" brushRef="#br0" timeOffset="77871.9193">20708 3675 4,'1'-17'226,"-1"0"-6,2-2-5,-2 4-16,3 1-21,-3 14-15,4-31-14,-4 23-14,0 8 0,0-18-10,0 18-11,0 0-12,0-18-4,0 18-16,0 0-8,0 0-10,-12-8-6,12 8-9,0 0 2,-26 8-11,7 0-4,1 4-7,1-2 3,-11 4-3,3 5 1,-1-7-2,-1 5-2,-9 12 0,10-10 3,2 3-4,2 1-3,0-1-2,0-2 2,5 4-6,5-5-1,0-2 2,1 0-6,5-3 2,-3 6-1,7-7 0,1-1 5,1-12-3,3 17 5,2-8 7,9 2 10,-2-5-7,0-1 3,5-2-6,5-2-3,-7-1 0,8-3 4,6-6-7,1 3-2,-4-7 2,0-4-1,-1 2-4,6-6 1,0-6-1,-9 4-6,10-10 1,-3 0 2,-10 9-2,0-5 1,3 4-2,-6 4 13,1 0 7,-5 4 2,-4 5 8,2-3 2,1 4 5,-6 1 4,-5 10-1,10-14-5,-10 14 3,9-9-3,-9 9-9,6-7-4,-6 7-7,0 0-11,0 0 3,0 0-1,0 0-2,0 0-7,0 0-1,0 0 0,-22 47 1,10-28 4,2 6-3,-2 0-7,2-1-2,1 7 11,2-8-2,-5 3-2,9 1 0,-4 1-3,0-8 7,7 4-5,-1 4 5,6-9 7,-9 1-3,11-3-1,0-1-3,0 0 3,5-3 7,-2-6-7,5 5 8,1-6-11,3-3 4,3-3-4,0 0 2,9-1-5,-2-4 9,0-3-8,-2-6 2,2-3 2,0-2-2,5-9-2,-8 3-4,5-3 1,1-8 8,-3 4-6,-7-4 0,2 0 1,-3 9 2,-2 2 3,-7-3 27,1 1 9,-1 6 6,7-2 27,-9 6-1,-5 1 9,6 4 8,-5 0-1,-4 4 0,-2 8-3,7-11-10,-7 11-8,0 0-12,7-12-12,-7 12-6,0 0-8,7-7-9,-7 7-9,0 0 3,0 0-2,0 0-2,0 0-1,-17 50-1,11-30-2,-4-4 1,3 4 28,-1 4-9,-2 2-1,1 0-3,-5 6 0,9-4-5,-5-3-2,7 3 1,-6-3-10,6 1-38,-4-6-34,10 0-42,-3 0-34,4-5-26,-1 2-35,0-1-38,3-3-45,4-3-56,-3-1-45,5-3-288,-12-6-722,18 0 320</inkml:trace>
          <inkml:trace contextRef="#ctx0" brushRef="#br0" timeOffset="77029.8447">20383 3475 216,'0'0'308,"5"-17"-4,-3 6-6,-2 11-9,8-17-9,-4 12-23,-4 5-2,3-15-12,-3 15-7,7-9-19,-7 9-6,0 0-18,9-9-18,-9 9-12,0 0-18,0 0-15,3-11-13,-3 11-7,0 0-18,0 0-3,0 0-14,0 0-9,0 0-7,0 0-3,0 0-22,0 0-24,0 0-46,0 0-43,0 0-26,0 0-29,0 0-38,0 0-51,0 0-50,0 0-48,0 0-227,-7 41-593,7-41 263</inkml:trace>
          <inkml:trace contextRef="#ctx0" brushRef="#br0" timeOffset="78167.86">21174 3602 111,'0'0'319,"-16"0"2,16 0-13,0 0-12,0 0-23,0 0-9,-13 2-19,13-2-16,0 0-7,0 0-16,0 0-10,0 0-16,0 0-5,0 0-17,0 0-18,0 0-12,0 0-3,63-8-37,-29 8 12,11-2-17,1 1-11,3 2-5,2-1-18,-6 0 3,8 3-4,-5 2-4,3-5-7,-17 4-12,14-3 12,-17 2-1,13 1-13,-18 1-3,-4-3 4,0-1-23,-13-1-13,11 3-16,-8-3-14,-12 0-19,22 0-23,-22 0-27,0 0-33,19-3-33,-19 3-47,0 0-55,10-1-45,-10 1-212,0 0-581,0 0 256</inkml:trace>
        </inkml:traceGroup>
      </inkml:traceGroup>
      <inkml:traceGroup>
        <inkml:annotationXML>
          <emma:emma xmlns:emma="http://www.w3.org/2003/04/emma" version="1.0">
            <emma:interpretation id="{5277BF14-97D2-4864-A995-AA5D9BFE85F1}" emma:medium="tactile" emma:mode="ink">
              <msink:context xmlns:msink="http://schemas.microsoft.com/ink/2010/main" type="line" rotatedBoundingBox="2226,7003 12660,6766 12690,8088 2256,8325"/>
            </emma:interpretation>
          </emma:emma>
        </inkml:annotationXML>
        <inkml:traceGroup>
          <inkml:annotationXML>
            <emma:emma xmlns:emma="http://www.w3.org/2003/04/emma" version="1.0">
              <emma:interpretation id="{55FC5B0B-787F-4284-9FE5-1B1A34731F1A}" emma:medium="tactile" emma:mode="ink">
                <msink:context xmlns:msink="http://schemas.microsoft.com/ink/2010/main" type="inkWord" rotatedBoundingBox="2226,7003 4024,6962 4052,8197 2254,8237"/>
              </emma:interpretation>
              <emma:one-of disjunction-type="recognition" id="oneOf25">
                <emma:interpretation id="interp123" emma:lang="en-IN" emma:confidence="0">
                  <emma:literal>300</emma:literal>
                </emma:interpretation>
                <emma:interpretation id="interp124" emma:lang="en-IN" emma:confidence="0">
                  <emma:literal>30%</emma:literal>
                </emma:interpretation>
                <emma:interpretation id="interp125" emma:lang="en-IN" emma:confidence="0">
                  <emma:literal>30</emma:literal>
                </emma:interpretation>
                <emma:interpretation id="interp126" emma:lang="en-IN" emma:confidence="0">
                  <emma:literal>3000</emma:literal>
                </emma:interpretation>
                <emma:interpretation id="interp127" emma:lang="en-IN" emma:confidence="0">
                  <emma:literal>308</emma:literal>
                </emma:interpretation>
              </emma:one-of>
            </emma:emma>
          </inkml:annotationXML>
          <inkml:trace contextRef="#ctx0" brushRef="#br0" timeOffset="80715.5147">2368 5234 197,'-3'-9'260,"3"9"-5,-3-21-15,3 21-24,0-15-17,0 15-26,0 0-16,-6-15-20,6 15-12,0 0-10,0 0-15,0 0-11,0 0-7,0 0-7,-17 34-8,17-17-4,-5-6-2,2 5-3,-1-1-6,1 0-4,0-4-2,-1 3-3,4-3-4,-2-1-2,2-10-6,2 20-1,-2-20 0,4 18-1,-1-11 0,6 0-2,-9-7 1,13 8-6,-3-7 2,-10-1-2,23-5 4,-6-3-3,-4 1 2,6-1-3,-2-2 9,-1-1 1,-4-4-3,0 0 6,-2-3 7,2 1 10,-5-2-11,-4-1 0,4 4-1,-2-1-1,-3 0-10,-1 2 6,-1 4-2,0 11-2,-3-24-8,-2 16-2,5 8-6,-14-16-4,6 10-2,8 6-8,-16-8-8,6 6-18,10 2-15,-29-4-18,10 2-16,19 2-31,-25 8-19,6-3-28,0 0-36,4 5-25,-1-4-35,-1 3-195,10 1-481,-8-2 213</inkml:trace>
          <inkml:trace contextRef="#ctx0" brushRef="#br0" timeOffset="80303.9761">1742 5680 245,'6'-9'309,"3"-2"-2,-9 11-16,7-13-8,-7 13-22,7-11-21,-7 11-28,3-8-20,-3 8-24,0 0-22,0 0-5,0 0-17,0 0-4,0 0-21,0 0-11,-19 48-6,9-24-7,0 8-6,-2 7 0,2 1-15,-2-8-6,1 9-6,-1 2 4,9-11-4,-9 9-6,5-10-6,7 1 0,0 1-9,-3-3-1,3-1 0,3-2 3,4-7-7,0 5 5,-2-7-1,2 1-9,0-5 8,-2-2 4,5-3 4,2-4 2,-5 2 8,3-4 4,-10-3 2,24-2 0,-24 2-11,26-9 7,-9-4-4,-5 1 2,0-5 2,5-6 9,-5 0-19,3-4 5,-5-2-10,-1-13-2,-2-3 3,-4 3 1,0 2-8,-3 10 4,0 4 1,-3-2 6,0-2-15,-1 3 8,-3 1-5,-1 3 7,1 6-9,-5-6-6,5 11-2,-3-4 6,-5 3-6,-1 1-1,1 4-5,-4 1-5,0 2-3,-1 5-10,-4-1-22,2 6-22,-1-2-11,-2 5-17,3 1-15,3 0-17,2 1-26,1 3-31,1 0-17,8-4-30,7-9-23,-8 18-25,8-18-30,5 13-164,-5-13-505,17 17 224</inkml:trace>
          <inkml:trace contextRef="#ctx0" brushRef="#br0" timeOffset="79838.243">884 5856 140,'-3'-8'240,"-2"-7"-6,5 15-4,-4-27-8,4 16-13,4-1-23,1-11-14,2 6-31,3 2-9,2-1-9,3 3-8,4-2-8,-2-2-10,5 6-4,1-7-9,-3 11-8,-3-3-6,2 4-11,-4 2-5,4 1-1,-5 3-10,-14 0-4,25 8-6,-13 0-2,-3 0-2,-2 3-6,3 5 6,-5 2-7,-2-3 9,1 12-9,-4-6-5,-7 2 2,-2 2-4,-1 2 2,-2-1-3,-1 0-5,-3-6-3,-3 4-6,-3-4-10,3-1-5,4-1-2,-7 1-7,8-10 2,2-2-7,5 1 1,-4 0-4,4-2 8,7-6-3,-16 10 3,16-10 8,-7 4-4,7-4 0,0 0 2,0 0 1,0 0 1,0 0 0,0 0 1,0 0 1,0 0 10,36-15-5,-24 10 7,-12 5 6,22-6 2,-10 1 0,2 4 8,5 2 0,-4-1 3,4 8 5,-4 0-3,3-1-1,-3 3 0,0 2 1,-1-1-2,-2 3-1,-2 0 2,-1-2-2,-3 3 1,1 0 4,-2-3 4,-5 4 5,0 2 7,-5-4-3,-5 2 4,3-1-6,-8-1 7,3 2-7,-5-1-4,-5-1-7,-1 3 5,5-7-7,-10 2 5,3-3-3,-1 2-5,4-8-6,-4 3 3,11-1-15,-7-3-16,6-2-19,-6-5-14,3 2-27,-3-4-25,3 0-34,2-1-41,2-5-37,3 0-43,-2-1-151,6-2-441,1-4 196</inkml:trace>
        </inkml:traceGroup>
        <inkml:traceGroup>
          <inkml:annotationXML>
            <emma:emma xmlns:emma="http://www.w3.org/2003/04/emma" version="1.0">
              <emma:interpretation id="{ED98B571-24F7-442E-B149-A991A392A49C}" emma:medium="tactile" emma:mode="ink">
                <msink:context xmlns:msink="http://schemas.microsoft.com/ink/2010/main" type="inkWord" rotatedBoundingBox="4123,7297 5413,7268 5430,7996 4139,8025"/>
              </emma:interpretation>
              <emma:one-of disjunction-type="recognition" id="oneOf26">
                <emma:interpretation id="interp128" emma:lang="en-IN" emma:confidence="0">
                  <emma:literal>to</emma:literal>
                </emma:interpretation>
                <emma:interpretation id="interp129" emma:lang="en-IN" emma:confidence="0">
                  <emma:literal>To</emma:literal>
                </emma:interpretation>
                <emma:interpretation id="interp130" emma:lang="en-IN" emma:confidence="0">
                  <emma:literal>no</emma:literal>
                </emma:interpretation>
                <emma:interpretation id="interp131" emma:lang="en-IN" emma:confidence="0">
                  <emma:literal>So</emma:literal>
                </emma:interpretation>
                <emma:interpretation id="interp132" emma:lang="en-IN" emma:confidence="0">
                  <emma:literal>so</emma:literal>
                </emma:interpretation>
              </emma:one-of>
            </emma:emma>
          </inkml:annotationXML>
          <inkml:trace contextRef="#ctx0" brushRef="#br0" timeOffset="82434.2209">3070 5520 123,'0'-12'293,"7"-1"10,-3 5-3,-1-5 7,0 3-9,-3 10-3,6-19-12,-6 19-25,0-14-10,0 14-27,6-11-23,-6 11-17,0 0-23,7-8-6,-7 8-21,0 0-28,0 0 10,0 0-11,0 0-5,9 34 1,-9-16-3,3 2-2,1 8 2,-3 3-3,-2 10-10,2-2-6,-1-10-10,2 13-2,-5 3-3,4-4-6,4-2 0,-8-6-10,3-1-4,3-2-1,-1 4-8,0-3-26,-2-3-45,0-5-41,0-2-31,2-1-34,-4-4-37,4-4-36,-2 1-42,0-13-33,0 19-27,0-19-282,0 0-653,-11 9 289</inkml:trace>
          <inkml:trace contextRef="#ctx0" brushRef="#br0" timeOffset="82949.9261">2662 5793 237,'0'0'262,"-10"-10"-1,10 10 6,0 0-23,-12-8-15,12 8-24,0 0-22,0 0-14,-3-15-19,3 15-16,0 0-13,0 0-14,29-8-6,-11 4-12,11 3-9,9-4-11,10-2-2,8 2 0,-1 7-15,1-6-9,4 4 0,0-1-5,3-4-5,21-3-1,-19 2-3,-4 0-3,2 3-2,2-1-3,-7 1 0,-3 2-4,-6 1-3,-13-4-6,-5 4 3,-12 0-2,1 4 2,-4-8-5,-4 4-1,-12 0 4,18-1-1,-18 1-1,14 6 2,-14-6 1,0 0 7,2 8 0,-2-8 2,0 0-1,0 0 2,-26 42-4,12-26 1,1 2 0,4-3 5,-4 9-8,-3 0 9,1 0-8,5-1 1,1-3-2,4 1 4,1-1-3,-7 0 2,9 0 9,-3-2-12,1 1-2,4-2-2,2-2 2,0-2 2,1 1-3,1-1-3,4-6 15,1 1-3,3-2 5,0-4 2,6-1-4,-1-2-4,2-3 2,5-2 2,0-7 2,3 1 10,-8-8-3,2 2 2,-4-5 3,-2-2 13,-6-3-5,-4-2-10,-2 1-1,-3 1-7,-5-3 10,0 3 0,-2 4-1,-7 0-13,4 6 9,-5-5-13,1 8 5,0 2-4,2 0-6,-8 4-3,-4-5 3,4 7-14,-3 6-20,-9-3-33,5 5-22,-4 3-20,4 8-23,-2-2-26,1 3-32,4 2-35,5 6-39,6-1-40,1 8-260,3-8-597,2 5 264</inkml:trace>
        </inkml:traceGroup>
        <inkml:traceGroup>
          <inkml:annotationXML>
            <emma:emma xmlns:emma="http://www.w3.org/2003/04/emma" version="1.0">
              <emma:interpretation id="{921932D8-0772-447D-BD41-1BC30702C97B}" emma:medium="tactile" emma:mode="ink">
                <msink:context xmlns:msink="http://schemas.microsoft.com/ink/2010/main" type="inkWord" rotatedBoundingBox="6280,7103 8599,7051 8619,7929 6300,7982"/>
              </emma:interpretation>
              <emma:one-of disjunction-type="recognition" id="oneOf27">
                <emma:interpretation id="interp133" emma:lang="en-IN" emma:confidence="0">
                  <emma:literal>the</emma:literal>
                </emma:interpretation>
                <emma:interpretation id="interp134" emma:lang="en-IN" emma:confidence="0">
                  <emma:literal>The</emma:literal>
                </emma:interpretation>
                <emma:interpretation id="interp135" emma:lang="en-IN" emma:confidence="0">
                  <emma:literal>she</emma:literal>
                </emma:interpretation>
                <emma:interpretation id="interp136" emma:lang="en-IN" emma:confidence="0">
                  <emma:literal>She</emma:literal>
                </emma:interpretation>
                <emma:interpretation id="interp137" emma:lang="en-IN" emma:confidence="0">
                  <emma:literal>tie</emma:literal>
                </emma:interpretation>
              </emma:one-of>
            </emma:emma>
          </inkml:annotationXML>
          <inkml:trace contextRef="#ctx0" brushRef="#br0" timeOffset="83925.8579">4812 5624 230,'0'0'297,"-5"-9"-12,5 9-5,0 0-19,-12-7-21,12 7-24,0 0-20,0 0-22,0 0-16,0 0-22,21-13-11,-6 11-12,2 0-14,12-1-8,5 1-8,18-1-7,1 0-12,-2-2-2,2 1-5,1 1-6,1-2-9,3 2-1,-3-2-10,3-5-2,-2 3-4,-1 4 0,-6-4-5,-4 1-3,-13 0 2,1 0-6,-6-4 7,-10 9-1,4-4 5,-9 3 14,0-2 9,-2 0 4,-10 4 5,19-4 7,-19 4 7,10-5-6,-10 5-9,0 0 0,15-4-12,-15 4-7,0 0-6,0 0-7,0 0 1,9 13-2,-9-13-5,-4 23 10,-2-8-9,-1 4-6,-2 5-7,1 4 26,1-7-20,-5 4-6,3 7 4,-1-4 1,5-5-2,-5 3-2,3 1-1,0 1 0,2-12 1,5 1 1,-2-1-1,4 3 1,1-4-2,2-2 0,6-1-6,-3-8 6,6 8 0,1-5 1,2-2-4,6-5 2,0 0-9,1-4 12,4 0-9,-3-7-1,3 2-1,-3-3-2,-8 4 1,2-4 3,-4 5 1,-4 2 5,1-4 4,-2-1 15,2-2-1,-4 7 15,-1-3-5,-7 8 5,12-16-3,-12 16 6,10-7 1,-10 7-8,6-7 0,-6 7-8,0 0-9,0 0 3,0 0-14,0 0 6,0 0 1,0 0 1,0 0-4,6 22 0,-2-9-9,-4-13 8,2 21-5,-4-6 7,2 0-3,2 5-9,-2-8-31,6 4-27,-4-1-34,5-2-21,-4 2-29,8-2-34,-6-5-47,8 4-51,1-7-48,3 5-267,5-9-639,0 3 284</inkml:trace>
          <inkml:trace contextRef="#ctx0" brushRef="#br0" timeOffset="83337.9798">5166 5321 335,'7'-18'340,"1"2"10,-4 2 4,3 0-4,-2 3-7,-2 3-23,-3 8-26,10-13-29,-10 13-28,4-8-29,-4 8-16,0 0-24,0 0-18,0 0-10,0 0 4,0 0 11,12 25-4,-11-10-13,-1 6 0,6 6-8,-5 4-12,1 0-5,3-1-14,-3 3-3,-1 0-15,3 6 0,-2 2-10,-4-6-6,2 4-5,-4-7-5,3-3-6,1 5-30,-5-5-45,1 4-42,3-5-53,-3-1-53,2-2-50,1-2-48,-4-5-48,5-3-61,-6 0-324,6-15-762,-1 15 338</inkml:trace>
          <inkml:trace contextRef="#ctx0" brushRef="#br0" timeOffset="84287.7657">6770 5919 127,'5'-12'301,"-5"12"-14,8-8-14,-8 8-17,9-15-22,-9 15-21,13-7-21,-2-1-23,2-3-14,1 2-18,-4 1-12,6 0-12,-1-4-13,0 2-9,1-5-11,-3 7-2,3-4-8,-3-5-16,-1 1-5,-1 1-6,-3-2-6,-1 0 0,-4-10-7,-1 9-3,-4-2-3,1 0-1,-4 4-5,1 7 3,-8-4-7,2 2-2,-2 6-5,0 2 8,-7-1-1,1 4 0,-5 7 3,1-2-2,2 2-1,1 2 4,-7 10 4,6 1 1,1 2-5,4 1 5,1 3-2,4 2 5,1 0-3,7 1-1,-1 0 2,6-5-2,1 7-7,3-3 3,6-4 2,-1 4-7,7-4 3,0-4-22,6-1-19,-1-1-26,7-7-42,2 1-46,2-3-66,12-6-54,-1 2-247,7-6-547,-2 1 242</inkml:trace>
        </inkml:traceGroup>
        <inkml:traceGroup>
          <inkml:annotationXML>
            <emma:emma xmlns:emma="http://www.w3.org/2003/04/emma" version="1.0">
              <emma:interpretation id="{D53F0776-A8AA-40FF-98AC-E65685576CA0}" emma:medium="tactile" emma:mode="ink">
                <msink:context xmlns:msink="http://schemas.microsoft.com/ink/2010/main" type="inkWord" rotatedBoundingBox="9841,7047 12665,6983 12690,8088 9866,8152"/>
              </emma:interpretation>
              <emma:one-of disjunction-type="recognition" id="oneOf28">
                <emma:interpretation id="interp138" emma:lang="en-IN" emma:confidence="0">
                  <emma:literal>"at:</emma:literal>
                </emma:interpretation>
                <emma:interpretation id="interp139" emma:lang="en-IN" emma:confidence="0">
                  <emma:literal>V. P: :</emma:literal>
                </emma:interpretation>
                <emma:interpretation id="interp140" emma:lang="en-IN" emma:confidence="0">
                  <emma:literal>"P:</emma:literal>
                </emma:interpretation>
                <emma:interpretation id="interp141" emma:lang="en-IN" emma:confidence="0">
                  <emma:literal>"abs:</emma:literal>
                </emma:interpretation>
                <emma:interpretation id="interp142" emma:lang="en-IN" emma:confidence="0">
                  <emma:literal>"'P:</emma:literal>
                </emma:interpretation>
              </emma:one-of>
            </emma:emma>
          </inkml:annotationXML>
          <inkml:trace contextRef="#ctx0" brushRef="#br0" timeOffset="85719.9674">8351 5315 181,'7'-12'292,"0"2"0,-2 4-13,-5 6-11,8-19-12,-1 11-9,-7 8-24,5-13-14,1 6-14,-6 7-14,0 0-20,6-9-20,-6 9-13,0 0-17,0 0-17,0 0-10,0 0 9,0 0-27,16 28-8,-13-11-4,1 10-2,2 5-4,1 8-5,-2 2-2,6 0-1,-8-8-6,2 8-4,7-2 0,-2 1 0,-5 0-2,2-11-7,7 13 3,-6-3-7,-2-10 0,2-2-16,2-1-15,1-3-27,-3 1-28,1-5-22,4-5-35,-4-2-38,5-2-36,3 1-41,0-8-27,2 0-209,-2-4-515,-17 0 229</inkml:trace>
          <inkml:trace contextRef="#ctx0" brushRef="#br0" timeOffset="85955.02">9070 5384 216,'2'-9'243,"-2"9"-7,0-15-4,0 15-19,0 0-13,-5-19-20,5 19-13,-11-3-15,11 3-9,-20 2-8,20-2-7,-26 6-8,11 3-10,1-1-6,-3 4-6,0 2 0,-5 1-14,0 4-8,-2 3-10,-2 0-3,4 4-6,-9 4-12,4 7-4,5-11 1,-6 9-4,10 1-9,-1 1-24,7-8-19,2 3-25,5-4-39,-2 0-41,3 0-36,11-9-36,0 2-42,0-1-183,3-7-449,5 2 198</inkml:trace>
          <inkml:trace contextRef="#ctx0" brushRef="#br0" timeOffset="86341.6893">9297 5833 177,'0'0'296,"0"0"-8,17-5-22,-17 5-21,0 0-24,0 0-25,0 0-20,0 0-17,21-5-21,-21 5-10,0 0-16,0 0-8,0 0-12,0 0-7,0 0-9,0 0-7,0 0-6,0 0-7,0 0-9,0 0-9,0 0-18,-41 28-11,41-28-12,-22 4-7,22-4-5,-24-4-3,12 2-5,12 2 1,-26-1-2,14-4 3,-3-2 1,-1 2 6,5-3 0,0 1 2,1 1 1,1-4 0,3-2 3,2 2 5,4 10-1,0-20 2,0 20 0,16-18 5,-10 8-3,10-1 1,-3 0 1,6 3 0,2 2-1,-4 3 1,3-4-1,-3 3 5,4 3-4,-2 2-3,-1 4 1,0-3 0,-8 2 1,2-1 1,-4 5-3,-1 2-7,0 0-20,-7-10-19,3 30-24,-3-30-33,-10 31-37,3-23-26,0 7-55,-3-2-122,0 1-370,10-14 163</inkml:trace>
          <inkml:trace contextRef="#ctx0" brushRef="#br0" timeOffset="86727.9564">9965 5292 126,'0'-17'355,"0"-2"10,0 3 0,2 1 9,-1 6-13,-1 9-27,2-20-24,-2 20-28,0 0-32,0-15-24,0 15-22,0 0-28,0 0-21,0 0-12,0 0-11,0 0 4,0 0 1,0 0-4,-2 58-7,1-30 4,1 3-6,-2 9 1,-3-2-7,-2 5-2,2 2-8,-7-7-5,7-5-9,-4 12-9,1-4-9,3-13-6,-4 7-6,-1 1-3,3 4-10,0-9 1,0 1-7,1-4-5,-1 0-8,3-1-22,-1-1-37,2-6-39,-2-2-27,5 0-47,0-3-42,0-2-25,0-13-28,-2 17-27,2-17-29,2 13-49,-2-13-37,0 0-286,0 0-718,0 0 319</inkml:trace>
          <inkml:trace contextRef="#ctx0" brushRef="#br0" timeOffset="86991.9807">10037 5351 41,'7'-23'276,"-2"7"6,0-3-2,2 6-11,0-3-13,1 4-21,1 4-16,3-2-19,1 3-12,-1 0-24,0 6-11,5-1-16,-1 2-8,4 7-15,-1 0 3,0 2-10,-1 3-4,1 3-13,3 0-8,-1 6-10,-7-4-2,4 4 7,-6-2-19,4 4 2,-9-3 4,-1 1 0,1-5-10,-5 4-3,-2-1 2,0-3 4,-4 1-2,-6-2 2,-2-2-10,-3 3-2,-7 1 1,-6-1-13,3-2-29,-4-3-32,-2-4-29,0 3-30,-1-2-40,-2 0-34,5 1-37,-2-6-39,12-3-33,-1 1-271,4-2-586,16 1 260</inkml:trace>
          <inkml:trace contextRef="#ctx0" brushRef="#br0" timeOffset="87305.8714">10645 5852 16,'7'6'273,"-7"-6"-7,0 0-5,0 0-13,0 0-20,6 6-15,-6-6-21,0 0-14,0 0-2,0 0-11,0 0-13,0 0-9,0 0-21,0 0-15,-42-8-15,32 3-2,10 5-12,-23-7-9,15 4-2,8 3-5,-21-6-11,14 2 0,7 4-9,-12-12-1,12 12-6,-10-9-4,10 9-1,-8-15-7,8 15 1,-2-12-1,2 12-10,0 0 2,2-20 0,-2 20-8,8-7 3,-8 7-12,0 0-19,14-9-18,-14 9-27,14-4-25,-14 4-36,0 0-39,0 0-29,25 9-49,-25-9-199,0 0-481,14 8 213</inkml:trace>
          <inkml:trace contextRef="#ctx0" brushRef="#br0" timeOffset="740586.5631">10454 6207 56,'0'0'52,"0"0"-3,0 0-2,0 0 2,3 9 0,-3-9-5,0 0-6,0 0 0,0 0 1,10 7 1,-10-7-4,0 0-2,0 0-7,0 0 3,0 0 2,0 0-5,0 0 5,0 0-5,0 0-7,0 0 5,0 0-11,0 0 8,0 0-8,0 0 7,0 0-4,0 0 0,0 0 7,0 0 4,0 0-12,0 0 13,0 0-3,0 0-2,0 0-6,0 0 2,0 0-1,0 0 2,0 0 6,0 0-8,0 0-9,0 0 7,0 0-6,0 0-6,0 0 12,0 0-8,0 0-4,0 0-1,0 0 4,0 0 0,0 0-9,0 0 9,0 0-8,0 0 2,0 0 0,0 0 4,0 0-5,0 0 0,0 0 0,0 0 6,0 0 5,0 0-12,0 0 4,0 0 5,0 0-11,0 0 3,0 0 5,0 0-1,0 0 0,0 0-4,0 0 1,0 0 2,0 0-2,0 0-2,0 0 0,0 0 8,0 0-13,0 0 1,0 0 4,0 0 2,0 0 2,0 0-1,0 0-3,0 0-1,0 0-2,0 0 2,0 0 4,0 0-1,0 0 1,0 0-6,0 0-2,0 0 11,0 0-9,0 0 7,0 0-6,0 0-6,0 0 9,0 0-3,0 0 7,0 0-12,0 0 8,0 0-5,0 0 4,0 0 3,0 0-1,0 0-1,0 0-1,0 0-2,0 0 3,0 0-1,0 0 7,0 0-6,0 0-6,0 0 9,0 0-2,0 0 0,0 0-5,0 0-2,0 0 8,0 0 0,0 0-6,0 0 7,0 0 1,0 0-10,0 0-8,0 0 15,0 0-6,0 0 5,0 0 9,0 0-5,0 0-7,0 0 2,0 0 1,0 0 4,0 0-11,0 0 2,0 0 11,0 0-2,0 0 1,0 0-10,0 0 4,0 0-6,0 0 9,0 0-7,0 0-1,0 0-3,0 0 2,0 0 13,0 0 0,0 0-4,0 0-3,0 0-5,0 0 5,0 0 4,0 0-4,0 0 6,0 0-10,0 0 9,0 0-7,0 0 3,0 0 2,0 0-3,0 0 2,0 0-9,0 0 9,0 0 0,0 0 0,0 0 5,0 0-10,0 0 4,0 0 5,0 0-4,0 0-3,0 0 5,0 0 1,0 0-1,0 0-2,0 0-3,0 0-1,0 0 9,0 0-4,0 0 0,0 0 1,0 0-2,0 0-9,0 0 4,0 0 1,0 0 5,0 0-5,0 0 8,0 0-2,0 0 0,0 0 1,0 0 0,0 0-1,0 0 0,0 0 1,0 0-1,0 0 1,0 0-5,0 0-6,0 0 12,0 0-6,0 0 0,0 0 5,0 0-5,0 0 5,0 0 0,0 0-7,0 0 9,0 0-10,0 0 9,0 0-2,0 0-8,0 0 4,0 0 2,0 0 1,0 0 0,0 0-1,0 0-1,0 0-2,0 0 5,0 0-2,0 0-5,0 0-1,0 0 6,0 0-2,0 0 2,0 0-28,0 0-10,0 0-34,0 0-34,0 0-102,0 0-223,-22 8 99</inkml:trace>
          <inkml:trace contextRef="#ctx0" brushRef="#br0" timeOffset="734534.1794">11007 5112 34,'0'0'53,"0"0"-7,0 0-6,0 0-11,0 0-18,0 0-47,0 0-38,0 0 16</inkml:trace>
          <inkml:trace contextRef="#ctx0" brushRef="#br0" timeOffset="737246.7871">11092 6179 22,'0'0'32,"0"0"-2,0 0-1,0 0-10,0 0 3,0 0 0,0 0 1,16 0-6,-16 0 11,0 0-9,0 0 2,0 0 1,0 0-3,0 0 0,15 0-4,-15 0-3,0 0 2,0 0 0,0 0 3,17-5-3,-17 5 5,0 0-12,0 0 7,0 0-9,19-2 4,-19 2-1,0 0-7,0 0 7,0 0-13,0 0 11,0 0-2,0 0 6,0 0-3,0 0 2,0 0-4,0 0 3,12 2 6,-12-2-4,0 0 1,0 0 3,0 0 0,0 0 3,0 0-1,0 0-2,0 0-13,0 0 5,0 0 1,0 0 2,0 0-1,0 0-4,0 0-2,0 0 3,0 0 0,0 0-4,0 0-1,0 0 3,0 0-2,0 0-3,0 0 7,0 0-6,0 0 4,0 0 0,0 0-1,0 0-3,0 0 3,0 0-2,12 5-6,-12-5-1,0 0-5,0 0-6,0 0 1,0 0-8,13 3-20,-13-3-53,0 0-107,0 0 48</inkml:trace>
        </inkml:traceGroup>
      </inkml:traceGroup>
    </inkml:traceGroup>
  </inkml:traceGroup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6:51.6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F668C39-92F0-402C-93A6-7E3265D7F377}" emma:medium="tactile" emma:mode="ink">
          <msink:context xmlns:msink="http://schemas.microsoft.com/ink/2010/main" type="inkDrawing" rotatedBoundingBox="1244,10426 4317,10264 4324,10393 1251,10555" semanticType="underline" shapeName="Other">
            <msink:sourceLink direction="with" ref="{28DF1823-5B60-4FE6-B81F-E7EB1BBAF614}"/>
          </msink:context>
        </emma:interpretation>
      </emma:emma>
    </inkml:annotationXML>
    <inkml:trace contextRef="#ctx0" brushRef="#br0">60 115 8,'-9'5'224,"9"-5"-3,-17 5-11,17-5-7,-12 7-15,12-7-16,0 0-13,0 0-12,-15 4-11,15-4-8,0 0-4,-7 7 5,7-7 1,0 0-1,0 0 7,29 20-4,-14-14-8,1 1-2,16 1-7,13 0 3,4 3-6,6-6-6,5-1-6,3 0-8,26-3-7,11-6 1,4 5-10,-4-4-7,52-6-4,1-4-15,-1 5 18,7-6-17,-3 3-3,1-1-12,-2 2 5,-6-8-14,-50 14 2,5-2 7,0-2-14,-10-2-2,-5 8 2,0-5-5,-31 5-2,-2-4 5,-3 3-4,-5 0-4,0-1-6,-16 0 4,2 2-4,-3-1 12,-9 4-17,-1-3 9,-3-1-8,-6 4 9,2-3-7,-14 3 1,21-3-2,-21 3 0,17-2 1,-17 2 5,0 0-6,12-6-12,-12 6-7,0 0-23,8-6-8,-8 6-19,0 0-14,0 0-20,0 0-27,0 0-24,0 0-30,0 0-32,0 0-15,0 0-23,0 0-26,0 0-171,0 0-485,0 0 215</inkml:trace>
  </inkml:traceGroup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7:07.6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24178B5-7C64-40A4-8CD2-438FAD3C0800}" emma:medium="tactile" emma:mode="ink">
          <msink:context xmlns:msink="http://schemas.microsoft.com/ink/2010/main" type="inkDrawing" rotatedBoundingBox="17615,3636 21766,3562 21768,3680 17617,3755" semanticType="underline" shapeName="Other">
            <msink:sourceLink direction="with" ref="{2CB64729-550C-45D4-8E21-8A98ACF12FCF}"/>
            <msink:sourceLink direction="with" ref="{36CE05CA-84B2-4A42-979D-257BB549F33A}"/>
            <msink:sourceLink direction="with" ref="{A2271BC5-DF55-49CB-AC81-B85BAE135EAB}"/>
          </msink:context>
        </emma:interpretation>
      </emma:emma>
    </inkml:annotationXML>
    <inkml:trace contextRef="#ctx0" brushRef="#br0">0 88 97,'0'0'95,"0"0"-5,0 0-4,0 0-7,0 0-8,0 0-4,0 0 5,0 0-4,0 0-15,0 0 8,0 0-5,0 0-3,0 0-8,2-17 3,-2 17-5,0 0-7,0 0-4,0 0-8,0 0 0,0 0-4,0 0-4,0 0 2,0 0 0,0 0-7,0 0 3,0 0 0,0 0-2,17-3 3,-17 3-5,0 0-1,0 0 9,19 2-5,-19-2-1,17 0 4,-17 0 4,22 1-6,-3 4-3,-2-4 0,3 0 7,4 1-11,0-2 9,5 2 4,0 2-8,2-2 0,-4 1 3,4 0-5,-2-1 1,2 1 0,-2-3 6,0 1 0,0 2-2,-2-3 0,2 0 2,-2 3-6,1-1-1,1-4 4,0 2 1,-7 2 2,10-4 3,-4-1-6,-1 2-2,4-1-3,0 2 0,-2-1 1,0-2 1,1-2 1,3 4 0,1 1-4,-3 0 5,1 0-4,-1-2 3,3 0-1,-3 1 0,0-2 2,-1 3-4,1 0-1,-7 0-2,7 0 2,-11-2 2,-1 0-1,3 1-4,-1 1 1,1 0 0,0-1 0,-3 1-9,12 0 8,-1 1 2,-1 0-1,7-1 1,-5 4-4,15-1 3,-10-2 1,10-1-4,-3 2 1,5 4-2,-13-4 1,13 2 2,-5-1 1,-7 0-3,12-3-1,-12 5 1,-1-2-1,0 1 2,-1-3-1,12 4 2,-12-3-5,0 2 0,-1-3 3,2 2 1,0-1-1,1-2 4,-4-2-4,2-1 6,0 2 2,0-3 3,-1 3-1,3 0-1,-2-5 0,2 4-4,0-1 7,-2-4 2,2 1 2,0 0 0,-4 2-2,-1-1-1,1-2 1,6 5-4,-9-6 3,2 5-5,-2-2 0,0 3-1,-6 1 12,7-2 0,-3 0-6,-5 2 1,0 1-3,-1-4 1,1 8-4,2-8-2,-5 4-1,10 0 3,-5 0-5,-2 4 0,5-3 2,-8-1 0,7 0-3,-3 1 1,0-1 0,-1 0-3,-3 0 3,1 2 0,-1-2-2,0-2 0,-1 2 0,1 0 3,0-1-1,0 0 4,-9-3-4,-10 4-2,33-1 2,-18-4-3,4 2 2,-4-2-2,2 3 8,4 2-9,-4-3 2,3 3-4,1-2 2,-3-1-2,1-1 1,3 3 1,-3 1 0,3-2-3,-4 1 1,-1-3 2,-4 4 2,3-1-3,6-2 3,-12 1-2,5 1 1,-15 1 0,26-1 5,-16 1 1,-10 0-1,17-5 1,-3 3 2,-14 2-5,12-3 3,-12 3-2,0 0-2,17-2-1,-17 2 2,0 0-3,0 0-1,12-4-1,-12 4 2,0 0-2,0 0-3,0 0-13,0 0-14,0 0-14,0 0-8,0 0-12,0 0-12,0 0-16,0 0-17,0 0-17,0 0-46,0 0-163,-22 23-361,10-18 159</inkml:trace>
  </inkml:traceGroup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8:19.73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0F1010A-EB93-45F6-9338-ED28081E76E6}" emma:medium="tactile" emma:mode="ink">
          <msink:context xmlns:msink="http://schemas.microsoft.com/ink/2010/main" type="inkDrawing" rotatedBoundingBox="7601,12148 20368,11934 20371,12149 7605,12363" semanticType="strikethrough" shapeName="Other">
            <msink:destinationLink direction="with" ref="{20CC3E05-D251-42ED-BC52-A190CFC7C748}"/>
          </msink:context>
        </emma:interpretation>
      </emma:emma>
    </inkml:annotationXML>
    <inkml:trace contextRef="#ctx0" brushRef="#br0">90 269 53,'0'0'69,"-14"-3"-3,14 3-1,-15-7-3,15 7-5,-12-3-9,12 3 6,0 0-11,-15-3 4,15 3-6,0 0-4,0 0-8,-16-5 10,16 5-7,0 0 3,0 0-3,0 0 0,0 0-1,0 0-2,0 0-6,0 0-9,0 0 9,0 0 7,0 0 6,0 0-8,-19 2 3,19-2 3,0 0 0,0 0-3,0 0-3,0 0 5,0 0 0,0 0 0,0 0 2,0 0 11,0 0-3,0 0 7,0 0-2,0 0-1,0 0-3,0 0 4,0 0 1,0 0-6,46 8-1,-46-8 1,21 0-1,-7 1-3,-14-1-7,22 3-1,-10-3-3,1 4 3,5-4-6,2 1 2,1 3-1,1-4-5,-5 2 4,2-2-3,-1 3 0,1-1-6,2-2 4,1 1-4,-5 2 0,3-3 1,-2 2-2,-1-2-5,-2 0 2,-1 2 3,-14-2-5,24 0 1,-11 0-1,1 0 2,1 1 0,-1 2-3,3-6-2,0 3 2,2 0 15,0 3 2,1-6-6,2 3-2,1 0-2,4-1 1,-2 1-1,1 0-4,5 4-2,-2-8 2,0 4-3,-5-2 4,-2 2-2,-3 2 2,1-1-3,1-1 2,-4-1 0,3 1 4,-4-2 1,1 2 0,0-2 1,-17 2-2,29-3 2,-12 2-3,4 1 3,1-2-6,0 0 1,2 1 0,7 1-1,-2-4 0,0 1-1,1-4 1,1 4-2,-4 1 3,4-2-8,-9 2 3,9 1 1,-9 0-2,7-4-1,-8 5 0,1-3-3,0-2 4,-1 5-1,1-3-5,2-1 8,8 4-7,-13-1 1,5 1-3,3 0 3,-4 0 0,7-2-1,-1 2 1,-5 0 2,5-2-7,2 2 3,1 0 2,-1 0-1,-5-2 0,3 1 0,0 1 0,-5 0-2,-2 0 2,7-4-2,-7 3 3,0 2-3,1-2 2,-3 2-1,2-4-1,-1 3-1,-1 0 2,3 3 1,-3-4-1,2 1-1,0 0 2,7-2-2,0 2 3,1 0 0,-3-1-3,4-3 3,-1 1 0,-1 2-1,6-2-1,-5-1 2,1 0-1,-4 3 1,4-6 1,2 6-1,-6-3 3,2 1 0,-2-1-3,4-1 1,-9 4 1,2-2 0,-2-2 3,6 2-1,1-1-1,-7 2 0,10 1-2,-10-4 1,8 0 1,-7 2 1,6-1-2,-1 3-2,-8-1 6,2-2-7,8-1 1,0 2 3,-1 0-2,2-2 2,-10 4-4,9-3 3,-2 2 0,1-3 0,0 4-1,1-1 1,-1 0 2,0-1 1,2 3-3,-3 0 1,-1-1-1,4 1-2,-2 0 0,1 0 2,1 0-4,0-2 1,-6 4 0,1-2 4,1 1-5,2-1 0,-6 0 0,1 3-1,10-3 6,-14 0-5,9 4-2,2-4 4,-4 1 0,4 3 2,-9-4-5,6 0 7,-3 0-6,-3-4 2,6 8-2,-6-4 4,7-4-3,-3 8-3,3-9 2,-7 6-2,5-4 3,-5 3-1,9 0 1,0 0-2,-4-2 3,6 2-1,-3 0 0,1-4 2,0 4-2,-4-4 4,2 3 0,2 1 3,0-3-2,3 0 3,-7 3-4,1 0 1,1-3-2,1 3 0,-6-1 2,-2-3-1,7 3 3,4-1-1,-4 0-2,-3 2 2,-3-3 2,6 3 0,-5-1-2,5-3 0,0 4-2,-6 0-3,1-3 5,5 1 5,0 2-10,-2-2 3,4-1-2,13 1-1,-10 2 0,-13 0-1,15-3 4,-7 2-1,1-1 1,-6 4-6,7-2 5,-2 0-1,2 0-3,-2 0 3,0 0-2,-2-2 0,2 2-1,0 2 5,0-1-4,-1 2 0,6-1 3,-5 1 6,3-3-3,-1 0-3,-2-3-2,2 6 2,0-3 0,1 0-1,2 2-1,-1-2 0,-3 0 1,3-2 7,1 4-7,0-2 10,2 2-8,-4-2 6,4-2-2,-3 4 6,3 1-5,-1-3 5,-2 2-6,-2-2 4,1-2 0,-1 4 0,3-2 0,-2 0-3,-4 2-1,4-1 0,-1-1 1,-2-1-3,2 2 4,-1 2-5,1-3 3,0 2-2,1-2-3,-3 0 4,4 2-6,1-2 11,-3-2-9,0 4-3,1-2 5,-3 1-2,0 3 1,2-4 0,-2 0 5,-10 0-2,5 0-2,5 0 1,0 0-3,-4-4 1,-3 8 0,9-4-3,-2 0-3,2 0 1,-9 0 5,9 0 1,-2 1 1,0-1-5,-5 2-1,5-4 1,2 2 2,-9 2-4,0-2 3,9 0-1,0 0 3,-4-2 0,5 2-4,-4 0-1,8 0-2,-7-1 1,1 1-3,-1 0 6,-8-5-5,10 5 2,-2 0 2,-7-2 1,9 0 5,-2-2-7,-7 2-6,7 2 4,-7-2 1,10-1 0,-9 3-1,-5-2 1,5 0-2,7 2 1,-1-5 0,0 2 1,2 3 3,2-1 1,-4 1-3,-2-2-1,-3 0-3,-2 1 1,0-2 2,9 2-3,-7 1 6,-24 0-1,32-2 0,-13 1-4,2 2 3,1-1 2,0-4 2,0 7-6,2-6 3,4 3 0,1-2 0,-9 0 0,6-3 1,-4 2 4,-2 3-6,9-1 0,-6 1 5,-1-2-8,0 2 10,0-2-7,-3 2-2,2-3 4,-1 3-1,-1 0 1,0-4-3,-1 3 3,3 1-4,-4 0 5,0 0-1,2 0-6,-2 1 4,5-1-1,-1 0 3,6 0 1,-7 0 2,9 0 3,-5 0-10,-1 0 1,-1 0 8,10 0 4,-11 2 2,6-2-1,-6-2-1,-1 2 10,-1-1-5,1 1-6,2-4 4,-3 4 1,2 0-5,-1 0 6,4-1-8,-2 1 10,-3-3-1,7 4 7,-6-1-18,6 3 9,-9-3-10,5 0 0,0 4-12,1-4 10,-5 0-4,5 1 6,-1 1 3,-2 0-3,2 1-3,-1-3-3,-2 4-3,3-4 7,-3 1-2,1 2 1,-3 1 6,-17-4 3,31 3-2,-16-3 4,-15 0 0,36 0-3,-19 0 1,2 0-5,-19 0 4,38 0-4,-19 2 4,4 1-3,0-2 1,-1 2-6,2 0 6,-4-3-7,1 1 19,-2 1-16,3 0 9,-2-1-13,-1 2 11,1-3-3,3 0 2,-6 2-3,-17-2 1,37 0-1,-16 0 7,-2 3-3,3-1-3,7-4-3,0 6 14,2-1-11,-9-3-1,5 2-5,2-2 0,-1 3 9,-1 0-2,-5-1-2,7-2-1,0 0-5,4 2-1,-6-1 7,4 4-1,-1-3-5,-1-2 5,2 1-1,-14 2 0,7 0 0,-2-3 9,9 1-16,2-1 17,-6 2-1,2-2 3,2 0 2,-2 2 0,3-2-9,-1 1 14,-2 2 3,0-3-3,2 0 4,-1 2-5,3-2-9,3 2 9,-4-2-5,1 0 0,1 0-4,-2 1 1,6 3-4,-6-1 5,2-3-7,-1 4 3,-1 0 0,2 0 3,1 0-12,-1-4 11,-3 2 4,-1 0-4,-8-1-1,2 2 3,-1-2-2,-1-1-5,-3 2 3,1-2-2,2 1-3,-1-1 2,1 0-7,-2 0 6,3 0-3,-3-1 4,4-1-3,-3 2-1,-1 0-1,1 0-10,1 0 6,-7-1 2,2 1 3,2 0-1,-7 0-4,2 1 4,-14-1-12,24 0 4,-13 0 5,-11 0 0,23 2-1,-23-2 1,18 1 4,-18-1-11,18 0 3,-18 0-11,0 0-8,0 0-14,0 0-7,0 0-16,25 0-16,-25 0-19,10 0-3,-10 0-27,0 0-24,0 0-25,12-8-27,-12 8-33,0 0-67,12-12-49,-12 12-241,4-18-639,-4 18 283</inkml:trace>
  </inkml:traceGroup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8:22.9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0CC3E05-D251-42ED-BC52-A190CFC7C748}" emma:medium="tactile" emma:mode="ink">
          <msink:context xmlns:msink="http://schemas.microsoft.com/ink/2010/main" type="inkDrawing" rotatedBoundingBox="20128,12160 22871,11908 22878,11984 20134,12235" semanticType="callout" shapeName="Other">
            <msink:sourceLink direction="with" ref="{90F1010A-EB93-45F6-9338-ED28081E76E6}"/>
            <msink:sourceLink direction="with" ref="{53590719-9F45-4444-93C3-A2BFCA412DDF}"/>
          </msink:context>
        </emma:interpretation>
      </emma:emma>
    </inkml:annotationXML>
    <inkml:trace contextRef="#ctx0" brushRef="#br0">0 238 7,'0'0'86,"0"0"-2,0 0-4,0 0-4,0 0-15,0 0-3,0 0-4,0 0-12,0 0 4,0 0-2,0 0-8,0 0 3,0 0-8,0 0-1,0 0-11,0 0 7,0 0-3,0 0 2,0 0 3,0 0-9,0 0 12,0 0-14,0 0 3,41 10-4,-41-10 0,31 0 3,-12 0-3,0-2 1,10 2-11,-9-1 8,13 1-9,-4-4 7,0-2-10,1 6 7,1 0-5,0-2-7,-9 1 2,5-4-2,-6 5-7,3 0 1,-2 0-3,-7 0 4,-1 0-4,-14 0 7,22 1 3,-10-1-4,-12 0-4,17 0 6,-17 0 0,16 0 3,-16 0 0,0 0 1,15 0 3,-15 0-1,0 0-6,0 0 10,0 0-1,15 0 13,-15 0-3,0 0 1,0 0 13,0 0-6,0 0 2,0 0 0,0 0-2,0 0 1,0 0 6,7 7-2,-7-7-6,0 0 2,0 0 5,0 0-6,0 0 0,0 0 1,0 0 3,0 0-5,0 0 2,0 0-2,0 0 4,0 0-6,0 0 3,0 0-5,0 0 3,0 0 2,0 0-8,0 0 1,0 0 0,0 0-3,0 0 3,0 0 1,0 0 0,0 0 5,0 0-4,0 0-6,0 0 7,0 0-11,0 0 6,0 0-8,0 0 1,0 0-2,0 0 1,0 0 2,0 0-6,0 0 7,0 0 3,19-3-5,-19 3-3,0 0 1,15 1 8,-15-1-10,19 0 6,-19 0 1,19 0-2,-19 0-3,24-1 7,-12 1 3,7 1-3,-4-2 4,0 1 0,4 0 6,0-4-4,-5 4-8,1-1 11,5 2-3,-3-2-1,4-1 2,-4 1-3,0 1-1,5-4 1,-6 2-2,4 0-1,-4-1 0,4 0 2,1 1-4,1-1 2,-2 2-6,1-3 4,3 2 0,-6-3 1,11 2 3,4 1-3,-14-1 2,11 0 7,-6 1-4,2-2 0,-2 0 2,-2 2-3,-3-3 2,1 4-1,-1-1 0,-2-3 1,4 4-5,1-1 1,-2 0 0,-3-1-1,2 3 2,0-2-4,-2 0 1,4 2-4,1-3 0,3 3 3,-2-2 1,6 4-4,5-7 1,-5 4-4,8 1 4,-9 0 0,3 0 2,-8 1 2,6-2 1,-1 1 1,-6-2 7,0 2 5,0-2 0,1 1 5,6-2-5,-7 2 4,0-2 5,0 0-4,-3 1-1,3-1 1,-3-4 0,0 4-1,3 1-1,-3-3 20,1 2-6,1-4 1,1 2-3,-2 0-5,1 2 2,1 0 1,-1-2-3,-1-2-1,2 2-5,1 2 5,-1-5-8,0 4-7,0-2 2,-1 3-2,-3-1-2,3-3-1,-4 6-3,-2-3-2,4 1 1,-7 2-1,5-3-3,-5 2-1,-12 2 2,26 0-6,-14-1-1,-12 1-2,22-4 1,-22 4 1,19 0 3,-19 0-4,13 0 0,-13 0-20,0 0-29,16-1-35,-16 1-52,0 0-54,0 0-52,0 0-52,0 0-186,0 0-515,0 0 229</inkml:trace>
  </inkml:traceGroup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8:43.4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0BC0A34-EFC9-43C1-8C86-0D134733A09D}" emma:medium="tactile" emma:mode="ink">
          <msink:context xmlns:msink="http://schemas.microsoft.com/ink/2010/main" type="writingRegion" rotatedBoundingBox="8985,7993 11198,8350 11020,9454 8807,9097"/>
        </emma:interpretation>
      </emma:emma>
    </inkml:annotationXML>
    <inkml:traceGroup>
      <inkml:annotationXML>
        <emma:emma xmlns:emma="http://www.w3.org/2003/04/emma" version="1.0">
          <emma:interpretation id="{657ABA12-21A8-40FE-A48A-761932FD6F8A}" emma:medium="tactile" emma:mode="ink">
            <msink:context xmlns:msink="http://schemas.microsoft.com/ink/2010/main" type="paragraph" rotatedBoundingBox="8985,7993 11198,8350 11020,9454 8807,9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74BE13-8A0F-43B5-A71B-9166252C86C1}" emma:medium="tactile" emma:mode="ink">
              <msink:context xmlns:msink="http://schemas.microsoft.com/ink/2010/main" type="line" rotatedBoundingBox="8985,7993 11198,8350 11020,9454 8807,9097"/>
            </emma:interpretation>
          </emma:emma>
        </inkml:annotationXML>
        <inkml:traceGroup>
          <inkml:annotationXML>
            <emma:emma xmlns:emma="http://www.w3.org/2003/04/emma" version="1.0">
              <emma:interpretation id="{1D64D285-D0C7-4F1F-92FC-466E67946826}" emma:medium="tactile" emma:mode="ink">
                <msink:context xmlns:msink="http://schemas.microsoft.com/ink/2010/main" type="inkWord" rotatedBoundingBox="8773,9050 9356,8031 9999,8399 9416,9418"/>
              </emma:interpretation>
              <emma:one-of disjunction-type="recognition" id="oneOf0">
                <emma:interpretation id="interp0" emma:lang="en-IN" emma:confidence="0">
                  <emma:literal>at</emma:literal>
                </emma:interpretation>
                <emma:interpretation id="interp1" emma:lang="en-IN" emma:confidence="0">
                  <emma:literal>at.</emma:literal>
                </emma:interpretation>
                <emma:interpretation id="interp2" emma:lang="en-IN" emma:confidence="0">
                  <emma:literal>al.</emma:literal>
                </emma:interpretation>
                <emma:interpretation id="interp3" emma:lang="en-IN" emma:confidence="0">
                  <emma:literal>a.</emma:literal>
                </emma:interpretation>
                <emma:interpretation id="interp4" emma:lang="en-IN" emma:confidence="0">
                  <emma:literal>a,</emma:literal>
                </emma:interpretation>
              </emma:one-of>
            </emma:emma>
          </inkml:annotationXML>
          <inkml:trace contextRef="#ctx0" brushRef="#br0">7651 6819 176,'0'0'173,"0"0"-12,2-15-2,-2 15-4,0 0-10,0 0-3,6-9-9,-6 9-9,0 0-5,0 0-13,0 0-9,0 0-5,0 0-8,0 0-10,-23 0-6,23 0-3,-28 12-9,11 0-7,-2-1 2,-3 2-4,-5 4-3,10-3-1,-7 3-4,2 7-3,1-6-5,2 3-4,-1 3-2,3-4 2,5-2-5,2 0-2,-2 7-3,3-2-1,2-3-7,6-4 9,-1 3-4,-2-2-4,10-1 3,-5 0-1,8-3-1,-2-4-1,5 1-2,-2-2 2,-2-1-3,6-6 5,1-1-3,1 0 2,1-3-3,-2-1 3,1-5-2,-3 4 1,6-10-1,-2-1 5,-7 0-2,2 1 4,-1-2-2,-3-2 11,4 2 4,-2-7 5,-5 9 3,4-2-5,-2-1 0,-4 1-3,2 0 1,0-2 1,-3 6-3,3-4 4,-1 1-5,-3-3 0,3 4 2,-2-1 3,3 8 0,-5 8 1,3-21 6,-1 14-4,-2 7 7,3-17-7,-3 17-6,2-10-2,-2 10 7,0 0-15,0 0-4,2-13-5,-2 13 1,0 0 2,0 0-3,0 0 2,0 0-4,-4 51-2,-1-34-1,3-1 4,1 11-3,2-2-3,-1 1-2,2 2 0,0-3 5,3-5-3,0 8 0,0-1-19,5-6-19,-4-5-26,0 1-29,1 3-43,0-2-42,5-6-47,0 1-40,-5-3-203,-7-10-503,17 10 222</inkml:trace>
          <inkml:trace contextRef="#ctx0" brushRef="#br0" timeOffset="271.8216">7924 6419 147,'-5'-33'300,"2"6"10,3 0-10,0 7-3,0 3 1,1 0-1,-2 0-15,-3 1-7,8 6-3,-4 10-6,1-19-7,-1 19-13,2-17-18,-2 17-24,0 0-22,0 0-18,-3-12-17,3 12-22,0 0-7,0 0-14,0 0-9,0 0-11,-9 36-7,4-9-8,-2-2-13,5 3 2,-6 6-3,8 8-8,-5-11-3,5-3-16,-14 16-34,14-13-41,3-1-32,4 2-43,-2-4-44,7 3-44,-5-3-61,9 1-69,-1-1-78,-1-9-212,3 2-681,-2-8 301</inkml:trace>
          <inkml:trace contextRef="#ctx0" brushRef="#br0" timeOffset="170892.2232">8305 6875 2,'0'0'1,"0"0"-2</inkml:trace>
        </inkml:traceGroup>
        <inkml:traceGroup>
          <inkml:annotationXML>
            <emma:emma xmlns:emma="http://www.w3.org/2003/04/emma" version="1.0">
              <emma:interpretation id="{D2AC3065-94F6-4698-8260-B83EBA349326}" emma:medium="tactile" emma:mode="ink">
                <msink:context xmlns:msink="http://schemas.microsoft.com/ink/2010/main" type="inkWord" rotatedBoundingBox="10134,8893 11091,8919 11084,9154 10128,9127"/>
              </emma:interpretation>
              <emma:one-of disjunction-type="recognition" id="oneOf1">
                <emma:interpretation id="interp5" emma:lang="en-IN" emma:confidence="0">
                  <emma:literal>E</emma:literal>
                </emma:interpretation>
                <emma:interpretation id="interp6" emma:lang="en-IN" emma:confidence="0">
                  <emma:literal>=</emma:literal>
                </emma:interpretation>
                <emma:interpretation id="interp7" emma:lang="en-IN" emma:confidence="0">
                  <emma:literal>¥</emma:literal>
                </emma:interpretation>
                <emma:interpretation id="interp8" emma:lang="en-IN" emma:confidence="0">
                  <emma:literal>K</emma:literal>
                </emma:interpretation>
                <emma:interpretation id="interp9" emma:lang="en-IN" emma:confidence="0">
                  <emma:literal>#</emma:literal>
                </emma:interpretation>
              </emma:one-of>
            </emma:emma>
          </inkml:annotationXML>
          <inkml:trace contextRef="#ctx0" brushRef="#br0" timeOffset="-4654.1312">8645 7145 76,'0'0'114,"8"-11"-5,-8 11-3,7-16-3,-7 16-6,4-8 4,-4 8-13,0 0 0,6-10-3,-6 10-6,0 0-5,0 0-9,0 0-6,0 0-8,6-11-1,-6 11-13,0 0-2,0 0-2,0 0-2,0 0-1,0 0-4,0 0 1,0 0-4,0 0 1,0 0 6,0 0 1,0 0 0,0 0 1,0 0 3,0 0 2,0 0-3,0 0 0,0 0 2,0 0 1,0 0-3,0 0 3,0 0-7,0 0 5,0 0-3,0 0-1,0 0-5,0 0 0,0 0 0,-6 41-6,6-41-2,0 0 3,0 0-4,0 0-1,0 12 1,0-12-1,0 0-4,0 0-1,0 0-3,0 0-1,0 0 1,6 11 0,-6-11 1,0 0-2,3 12 3,-3-12-16,0 13-31,0-13-19,3 15-24,-3-15-20,0 20-34,0-7-30,0 2-146,-5-2-334,5-13 148</inkml:trace>
          <inkml:trace contextRef="#ctx0" brushRef="#br0" timeOffset="34030.1487">8846 7126 1,'0'0'66,"0"0"-7,0 0-7,0 0-3,0 0-10,0 0-3,0 0-3,0 0-2,0 0-1,0 0-1,0 0-7,0 0-5,0 0-3,0 0 1,38 12 1,-38-12-2,19 8-5,-7-3 3,0-2-4,3 5-9,2-4-4,2 0-12,-2 0-9,3 3-22,-2-2-29,0 3-81,1-3 37</inkml:trace>
          <inkml:trace contextRef="#ctx0" brushRef="#br0" timeOffset="33650.07">8821 7158 36,'0'0'51,"0"0"0,5-8-1,-5 8-8,0 0-5,0 0 0,0 0-9,0 0 3,0 0-8,0 0 2,8-8-6,-8 8-3,0 0 4,0 0-6,0 0-2,12-11 2,-12 11-2,0 0 1,0 0-5,11-1 2,-11 1-3,0 0-2,0 0 2,0 0-4,0 0 0,18 1-1,-18-1 3,0 0-4,19 7-3,-10-2-1,1-2 17,-10-3-17,15 7-13,-3-2-10,-1 0-15,1 2-44,-4-3-90,-8-4 40</inkml:trace>
          <inkml:trace contextRef="#ctx0" brushRef="#br0" timeOffset="34354.8258">8915 7165 16,'0'0'81,"0"0"-18,0 0-1,0 0-5,0 0-4,0 0 3,0 0-17,0 0 0,0 0-8,0 0 4,0 0-9,0 0-4,0 0-2,0 0 7,0 0-4,0 0-11,32 20 1,-23-17 1,3 0 2,6 4-6,0-6 1,4 2 1,-2 1-4,8 3-3,-6-2-5,7-1-3,3 5-9,-4-4-15,-6-3-14,0 4-21,0-3-39,-3 4-110,1-6 48</inkml:trace>
          <inkml:trace contextRef="#ctx0" brushRef="#br0" timeOffset="586260.8061">8788 7030 82,'0'0'101,"0"0"-10,0 0-9,0 0-8,0 0-15,-10-8-1,10 8-3,0 0-9,0 0 0,0 0-3,0 0-8,0 0-7,0 0-1,0 0 2,0 0-4,0 0-9,0 0 1,0 0 3,0 0 6,34 19-17,-20-19 4,3 0-4,7 0 0,-4 0 5,13 0-14,3-4 8,1 5-2,-3-2-2,16 1-18,-4 1-1,-12-2-2,2 2-8,0-1-7,10-1-11,-13 2-10,-1-1-26,-3 4-47,-7-2-136,-5 0 60</inkml:trace>
          <inkml:trace contextRef="#ctx0" brushRef="#br0" timeOffset="586876.8717">8739 7117 33,'-16'-3'67,"16"3"2,0 0-6,-15-4 0,15 4-12,0 0-2,-19-2-2,19 2 4,0 0-9,-19-1 1,19 1 9,0 0-14,0 0 0,-15-4-4,15 4 4,0 0 1,0 0-5,0 0 1,0 0-5,0 0-6,-17 5 5,17-5-13,0 0 11,0 0 5,0 0-8,0 0 0,0 0 4,0 0-8,0 0 11,0 0-1,0 0-8,0 0-6,0 0 18,0 0-7,0 0-19,0 0 11,0 0 5,0 0-4,0 0-2,0 0-5,0 0 7,0 0-1,0 0-3,0 0 2,0 0 4,0 0 4,0 0-1,0 0-5,0 0 0,0 0 0,39 6-1,-39-6-1,0 0 3,17 0 7,-17 0-7,14 1 9,-14-1 0,0 0-1,27 0-5,-16-1-4,-11 1 4,20 3-2,-10 2 0,2-4-2,0 1 3,7-1-3,-4-1-3,4 8-2,2-8 0,-1 3 1,1-2 4,11 6-11,-5-2 2,4-1-1,5-4-2,10-1-2,0 2-1,0 3 1,1-4-3,-12 0 0,12 4 1,-15-8-10,4 8-7,-4-3-17,2-1-15,-3 3-13,-9 1-10,-3-8-18,0 4 3,-7-1-5,2-1-2,-14 2-7,17-1-2,-17 1-7,18 0-104,-18 0-227,0 0 100</inkml:trace>
        </inkml:traceGroup>
      </inkml:traceGroup>
    </inkml:traceGroup>
  </inkml:traceGroup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9:09.1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5D945E6-3917-4B2F-9ADB-7B347819FDC5}" emma:medium="tactile" emma:mode="ink">
          <msink:context xmlns:msink="http://schemas.microsoft.com/ink/2010/main" type="inkDrawing" rotatedBoundingBox="10362,10180 15380,9894 15386,9998 10368,10284" shapeName="Other"/>
        </emma:interpretation>
      </emma:emma>
    </inkml:annotationXML>
    <inkml:trace contextRef="#ctx0" brushRef="#br0">89 352 4,'-17'4'81,"17"-4"-6,-14 1 4,14-1-2,-15 3-8,15-3-5,0 0 10,-15 0-17,15 0 1,0 0 7,0 0-7,-16 0 0,16 0-7,0 0 1,0 0-3,0 0 4,0 0-8,-13 4 6,13-4-7,0 0-1,0 0 4,0 0-9,0 0-4,0 0-1,0 0-2,0 0 6,0 0-9,0 0-3,0 0-3,0 0 2,0 0-5,0 0 0,0 0-1,0 0-6,0 0 6,0 0-3,0 0 2,0 0-9,0 0 1,0 0-6,0 0 5,0 0-3,17-32 6,-17 32-4,0 0-5,8-4 4,-8 4-1,0 0-2,0 0 2,0 0 7,7-9-14,-7 9 1,0 0 4,0 0-3,9-8-6,-9 8 5,0 0-14,0 0-5,0 0 2,10-8 1,-10 8 3,0 0-8,0 0 2,0 0 7,0 0 2,0 0-4,5-7-5,-5 7 12,0 0 3,0 0-7,0 0 1,0 0 6,0 0-5,0 0 3,3-13-1,-3 13 6,0 0-11,0 0 5,0 0 8,0 0 8,7-8-3,-7 8-7,0 0 8,0 0-3,0 0-6,0 0 6,0 0-3,0 0 4,0 0 2,16-2 1,-16 2-2,0 0-1,0 0 3,15-4 5,-15 4 2,0 0-12,15-1 11,-15 1 1,0 0 2,16-4-2,-16 4 4,15-3 0,-15 3-4,0 0 5,22 0 1,-11-1-1,-11 1-1,0 0-1,24-4 0,-24 4-3,20 4 7,-20-4-8,21-5 3,-21 5-2,11-2 2,-11 2-3,19 2 0,-19-2 2,17-2-1,-17 2-3,21-1 6,-21 1-3,19 0 2,-19 0 1,22-4-1,-10 8-2,-12-4-1,20-5-4,-8 6 0,-12-1 3,22-1-4,-11 2 2,-11-1-1,22-1 0,-22 1-2,15-1-1,-15 1 2,22 0 0,-22 0-4,21 1 2,-11-1 3,-10 0-7,22 0 1,-22 0 3,23-1-6,-23 1 6,20 0-1,-11-2-2,-9 2 5,18-3 0,-18 3 0,19 3-2,-19-3 0,22-3-2,-22 3 3,21 0 2,-21 0-1,20-1-1,-11-1 3,-9 2-1,22-5-1,-10 4-3,-12 1 2,24 0-1,-12-2-3,-12 2 3,22 0-1,-22 0 1,21-2-1,-21 2 0,22 0-3,-12-3 2,-10 3-4,21-1 3,-21 1 0,15-3-1,-15 3 0,17 0-1,-17 0 1,19 0-4,-19 0 5,12-1 1,-12 1-3,0 0 4,20 0-4,-20 0 1,14 1-1,-14-1 3,15-3-1,-15 3 4,0 0-2,23 2-1,-23-2-3,15 1 3,-15-1-2,19 3 3,-19-3-5,18 0 8,-7 0-6,-11 0 1,24 0-3,-12 0 5,-12 0-1,24-3 1,-24 3-2,18 0 2,-18 0-2,19 0-2,-19 0 3,15-1-2,-15 1-3,14 1 3,-14-1 1,0 0-2,17 0 2,-17 0 2,10 4-2,-10-4-1,0 0 1,21-1 2,-21 1 0,15 0-1,-15 0 1,16-4-4,-16 4 2,15 0 0,-15 0 3,22 1-7,-22-1 1,21-1 1,-21 1 4,20-4-4,-8 4 3,-12 0-3,24 0 1,-12-4 1,-2 2-2,-10 2 7,23 0-7,-13 2 3,-10-2-1,22 0 0,-10 0-1,-12 0 4,17 0-3,-17 0 3,15 0-9,-15 0 6,14 0-1,-14 0 3,0 0-4,22-2-2,-22 2 0,12-3 4,-12 3-2,12-3 0,-12 3 1,16 0 1,-16 0-5,13-4 3,-13 4-3,16-1 1,-16 1 0,11-2 2,-11 2 0,21 0 2,-21 0-4,20-4 4,-20 4-3,19 0 1,-19 0-3,21 0 5,-11-1-3,-10 1 2,21-2-3,-8 0 2,-13 2-3,26-6 5,-18 6-4,-8 0 4,28 2-6,-18-4 4,4 0 1,-14 2-3,23 2 1,-9-4 0,-14 2 1,29-4 3,-19 3-2,2-1 1,-12 2-3,19-1 2,-19 1 6,19-4-2,-19 4-6,17-1 6,-17 1-3,15 0 0,-15 0-3,17-7 5,-17 7-2,16 0 0,-16 0 0,19 2-1,-19-2-2,20-2 1,-8 4 1,-12-2 1,24-3-3,-12 4 3,0 1-3,-12-2 0,24 0-2,-24 0 4,20-2-3,-20 2 2,21-1-1,-21 1 4,15-3-3,-15 3-3,16 0 2,-16 0 4,11-2-2,-11 2-4,0 0 1,19 2-1,-19-2 5,0 0-1,17-4-2,-17 4 3,16-1-1,-16 1 1,17-4-5,-5 2 4,-12 2 0,20 2-1,-9-5-1,-11 3 2,22 0-2,-9-4 1,-13 4-1,23-3 0,-23 3 2,18-3-1,-18 3 1,17-2 2,-5 2-6,-12 0 4,21-1-2,-21 1 1,19-3-1,-19 3 1,20-1-1,-20 1 1,16-2-2,-16 2 1,22-5 0,-12 4-3,4-1 6,-14 2-1,25 0-4,-11 0 7,0-1-2,1-4 0,2 5 2,-17 0-4,27 0 4,-15-2 0,-12 2-4,21 0 5,-11-1-1,-10 1-2,22-4 3,-22 4 2,21-1-2,-21 1 2,15 0-5,-15 0 0,14-2 0,-14 2-1,12 3 1,-12-3 0,0 0-1,22-1 3,-22 1-4,19-2-1,-19 2 2,22 2 0,-10-1 2,-12-1-2,27-1 1,-13-1 1,1 2-2,2-2 2,-17 2-2,26 0 2,-12 0-4,3 2 4,1-6-2,-18 4 5,18 0-6,-18 0 2,20 2 2,-8-2 4,-12 0-2,19-2 1,-19 2 2,19-1 1,-19 1-4,22 0 3,-10 0 0,-12 0 3,24 0-8,-14 0 4,-10 0 0,20 0-1,-20 0-3,23 0 2,-15-4 0,-8 4-5,22 0 1,-22 0 2,17 0-1,-17 0 1,16-1-4,-16 1 5,15-2-6,-15 2 2,14-1 0,-14 1 2,15-5-2,-15 5-2,17 1 1,-17-1-2,16 0 1,-16 0 1,18-1-2,-18 1 3,16 0 0,-16 0-3,17-2 0,-17 2 6,22-1-8,-12 2 6,-10-1-1,21 0 1,-21 0-2,20 0 1,-20 0 1,17-1-3,-17 1 0,17 0-1,-17 0 2,16 3-1,-16-3 5,14-3-4,-14 3-2,0 0-1,22 0 5,-22 0 1,15-3 5,-15 3-7,21-3-3,-21 3 7,23 3-4,-5-4-1,-1-1 1,1 2 2,1 2-3,-3-7 1,2 5 0,-1 0 4,1-3-3,0 4 2,-18-1 1,28 2 1,-15-4-1,-13 2 3,23-1-3,-10-3 7,-13 4-10,16 4 1,-16-4 1,17-4 3,-17 4-6,13-1 2,-13 1-4,0 0 4,21-3-3,-21 3 2,0 0-2,19-4 1,-19 4 1,15 0 2,-15 0-5,22 4 0,-10-4 1,-12 0 3,24 1-3,-24-1 0,22-1-2,-10-3-1,-12 4 4,22 4-2,-22-4-2,24-4 4,-12 3 2,-12 1-1,21 1-5,-21-1 3,19-1-4,-19 1 3,17 0-3,-17 0 3,15 0-1,-15 0 2,17-1-2,-17 1 5,19-5-5,-19 5 4,17 0-2,-17 0 1,20-1 3,-9 2 2,-11-1-2,20-1 4,-20 1-1,22-2 2,-8 0 5,-14 2 0,17-3-4,-17 3 5,17-1-2,-17 1 0,0 0-2,19 0 4,-19 0-5,12-4 0,-12 4 1,0 0-5,0 0 2,19 0-2,-19 0-4,0 0 4,0 0 0,17-1-4,-17 1 8,0 0-8,0 0 0,0 0 2,17-2-2,-17 2-1,0 0 3,0 0-4,14 2-3,-14-2 3,0 0 2,0 0-1,0 0-4,0 0 1,0 0 2,0 0-3,15 0 3,-15 0 0,0 0 1,0 0-2,0 0 0,12 6 3,-12-6-4,0 0 1,0 0 2,0 0-1,15 0-1,-15 0-2,0 0 0,0 0 0,0 0 0,0 0 4,17 0-1,-17 0-1,0 0 2,14 3-2,-14-3-1,0 0 0,15 2 3,-15-2-1,0 0-1,0 0-1,0 0-1,19-5 2,-19 5-3,0 0 2,0 0 0,19 3 3,-19-3-2,0 0-2,17 0 2,-17 0 2,10 2 0,-10-2-1,0 0-1,21 0 3,-21 0-4,15-2 0,-15 2 3,17 2 1,-17-2-1,16-5-2,-16 5 9,13-5-9,-13 5-3,0 0 5,19-1-2,-19 1 0,0 0 3,15 0 0,-15 0-3,0 0 6,11-3-2,-11 3 2,0 0-1,20-4-5,-20 4 5,15-2 2,-15 2-1,19-1-3,-10-3 3,-9 4 2,20-3 1,-20 3-1,21-2-2,-13-1 0,-8 3 1,16-1 0,-16 1-2,0 0-3,17 0 0,-17 0 6,0 0-11,0 0 9,12-5 0,-12 5-7,0 0-2,0 0 6,0 0-1,0 0-1,15-1-1,-15 1 3,0 0-6,0 0 1,0 0 1,0 0 0,0 0 4,0 0-3,0 0 1,0 0-2,0 0 3,0 0-4,0 0 0,0 0 4,0 0 2,0 0-7,0 0 1,0 0 15,0 0-15,0 0 3,0 0-3,0 0 3,0 0 1,0 0-2,0 0 1,0 0-1,0 0 0,0 0-1,0 0 3,0 0-2,0 0 0,17 1 4,-17-1 3,0 0-1,0 0 1,0 0-2,14-1 1,-14 1 4,0 0 0,0 0-2,0 0 0,0 0 1,17-1-1,-17 1 1,0 0-1,0 0 0,0 0 1,0 0 2,0 0-8,20 1 3,-20-1-7,0 0 2,11-5 2,-11 5-3,0 0 1,0 0 2,0 0 1,15-1-5,-15 1 2,0 0 0,0 0 2,0 0-2,0 0-3,0 0 5,0 0-4,0 0 0,0 0 1,0 0-1,0 0-16,0 0-8,0 0-24,0 0-15,0 0-24,0 0-23,0 0-25,0 0-36,0 0-40,0 0-49,0 0-171,0 0-467,0 0 208</inkml:trace>
  </inkml:traceGroup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9:21.1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EEBBD71-552B-465F-B95D-A90014460A00}" emma:medium="tactile" emma:mode="ink">
          <msink:context xmlns:msink="http://schemas.microsoft.com/ink/2010/main" type="inkDrawing" rotatedBoundingBox="10399,9034 15529,9753 15517,9844 10387,9126" shapeName="Other"/>
        </emma:interpretation>
      </emma:emma>
    </inkml:annotationXML>
    <inkml:trace contextRef="#ctx0" brushRef="#br0">37 3 11,'0'0'54,"-13"-3"-10,13 3 6,0 0-12,0 0 3,0 0-8,0 0-1,0 0 3,0 0-12,0 0 5,0 0-1,0 0-1,0 0-4,0 0 3,0 0-4,0 0 4,0 0-8,-9-8-1,9 8 5,0 0-3,0 0-2,0 0 0,0 0-2,0 0 3,0 0-6,0 0 0,0 0-5,0 0 0,0 0 5,0 0-3,0 0-9,0 0-4,0 0 8,0 0 6,0 0-8,0 0-2,0 0 6,0 0-1,0 0 4,0 0-1,0 0 2,0 0 2,0 0-2,0 0 11,0 0-12,0 0 4,0 0 11,0 0-4,0 0-1,0 0 4,0 0-9,0 0 4,0 0-5,0 0 3,-15 10 3,15-10-8,0 0 6,0 0-8,0 0 1,0 0-2,0 0 1,0 0 3,0 0-6,0 0 5,0 0 4,0 0-3,0 0 1,0 0 3,0 0 4,0 0-4,0 0-4,0 0-9,0 0 4,0 0 0,0 0 5,0 0 1,0 0-3,0 0-2,0 0-4,0 0-3,0 0 8,0 0-3,0 0-1,0 0-1,0 0-1,0 0 1,0 0-3,0 0 7,0 0-8,0 0 2,0 0 10,0 0-3,0 0-9,0 0 7,0 0-4,0 0 2,0 0-13,0 0 15,0 0-7,44 1 9,-44-1-1,0 0 7,0 0-8,10 3 3,-10-3-7,0 0 4,14 6-5,-14-6 1,0 0 0,0 0 7,15-3-18,-15 3 12,0 0 7,16 3-8,-16-3 9,15 2-8,-15-2-1,14 1 0,-14-1 8,17 0-4,-17 0-1,15 5 3,-6-3 2,-9-2-4,17 5-7,-7-3 14,-10-2-8,16 5-1,-16-5-4,11 0 11,-11 0-5,14 5-3,-4-4-2,-10-1 6,14 8-6,-2-6-8,-12-2 10,19 2 6,-19-2-12,19 3 7,-19-3-2,18 0 0,-18 0 3,14 2-1,-14-2 6,14 2 0,-14-2-3,17 0-4,-17 0 1,15 3-6,-15-3 4,21 0 5,-15 3-8,-6-3 3,19 3 1,-10 0-5,-9-3-1,20 5 0,-20-5 1,16 0 9,-8 3-4,-8-3-3,17 0 2,-17 0-2,21 4 2,-21-4 4,15 4-4,-6-3 4,-9-1-7,18 3 5,-18-3 5,16 4-10,-16-4 0,15 4 10,-15-4-13,12 3 6,-12-3 3,19 0-6,-19 0 4,17 5 3,-8-2-3,-9-3 0,20 3 6,-20-3-3,19 2 3,-7-2 5,-12 0-10,24-2 8,-24 2-8,17 2 0,-5-1 4,-12-1 1,19 3 1,-19-3-4,18 0-1,-18 0-14,12 4 16,-12-4 1,16 0 0,-16 0-4,17 0 1,-17 0 2,15 0-5,-15 0 2,17 1 3,-17-1-2,19 3-4,-5-2 9,-2 1-7,-12-2 5,22 1-6,-10-1 3,-12 0-1,25 0-3,-14 4 5,-1-3-3,-10-1-5,22 5 4,-13-3-3,-9-2 7,20 1-3,-20-1-4,15 4 1,-15-4 2,18 0 1,-18 0 4,15 3-3,-8 2-3,-7-5 3,19 0 2,-19 0 1,17 0 5,-17 0-4,17-1-1,-17 1 2,20 1 4,-20-1-1,21 3-2,-11-3-1,-10 0-1,22 5 1,-8-2-6,-4-3 7,-10 0-1,21 2-2,-11 0-5,-10-2 1,20 4 1,-20-4 2,19 0-1,-19 0-5,15-3 3,-15 3-3,16 4 3,-16-4-5,15 2 4,-15-2 0,12 5-3,-12-5 0,16 3 8,-16-3-2,13 5 0,-13-5-6,17 3 8,-17-3-1,16 4-2,-8-3-3,-8-1 8,17 5-7,-17-5 5,19 7-6,-19-7 2,14 1 4,-14-1 1,15 2-8,-15-2 2,15 5 2,-15-5 2,12 1-6,-12-1 3,14 0 2,-14 0-6,15 6 5,-15-6-5,16 1 4,-16-1-4,15 5 8,-15-5-4,16 2 1,-16-2-2,18 5 2,-18-5 0,17 0 5,-17 0-4,17 1 0,-17-1-2,18 3-1,-18-3 3,20 3 0,-11-3-2,-9 0 4,20 3-4,-20-3 1,17 5-3,-17-5 4,17 1-3,-7 4-1,-10-5-2,18 2 4,-10 3 3,-8-5 0,17 3-1,-5-3-2,-2 5 5,-10-5 2,23 4-4,-11 0 2,-2-2-1,3 0 1,-13-2 5,23 4-4,-13-1-4,2-2 4,-12-1 1,17 4-4,-17-4 4,17 3-4,-17-3 1,15 0 1,-4 3-3,-11-3 1,12 5-1,-12-5 1,15 3 0,-15-3-3,15 2 2,-6 1 0,-9-3 1,19 4-3,-19-4 0,15 5 3,-8-1 2,-7-4-1,19 4 1,-19-4 4,18 1-8,-7 2 1,2-1 1,-13-2 1,17 1-3,-5-1-3,-12 0 10,24 1-1,-13 3-1,-11-4 2,20 1-2,-20-1 0,19 2-4,-19-2 4,19 0-3,-19 0 4,15 0-6,-15 0 3,15 0-4,-15 0 1,0 0-2,17 3 4,-17-3-2,16 0-4,-16 0 2,13 5 0,-2-4 0,-11-1-1,15 2 1,-3 0-2,-12-2 1,17 3 0,-17-3 4,19 2-2,-9-2-1,-10 0 0,16 2-4,-16-2-1,17 5 4,-17-5 1,15 0 1,-15 0-1,14 3 1,-14-3-1,15 1-2,-15-1 2,14 0-3,-14 0 1,15 5 1,-15-5 1,14 3-2,-14-3 0,17 3 0,-17-3-1,15 1 1,-6 2 4,-9-3-7,20 2 3,-20-2 0,19 0 3,-19 0-8,19 2 10,-11-1-5,-8-1 0,16 0-2,-16 0 5,15 4-2,-15-4 1,0 0-4,21 0 3,-21 0-3,0 0 6,17 0-6,-17 0 3,13 3-2,-13-3 3,16 0-7,-16 0 5,18 6 1,-6-6 5,-12 0-3,23 4-1,-13-2-2,3-1-1,-13-1 0,23 4 3,-11-3-1,1-1 1,-1 3 0,4-3-7,-16 0 8,18 5-4,-6-3 3,-12-2 0,24 4-4,-13-4 3,-11 0-4,22 1 1,-14 2 3,4 1 1,-12-4 1,19 6-1,-7-6-3,-12 0 2,17 3-1,-5 1-2,-2-3 4,-10-1 3,21 2-2,-9-2-3,-12 0-1,25 5 3,-14-5-3,2 2 5,-13-2-3,26 5-2,-14-4-1,-4 3 3,-8-4-1,21 1 2,-13 1-3,-8-2 2,17 4 0,-17-4-1,18 1 1,-10 1 0,-8-2-1,19 5 1,-19-5-1,15 1-2,-5 3 3,-10-4 3,21 3-4,-11-3 0,4 1-3,-14-1 0,27 2 5,-15-2-4,4 3 0,2-1 2,-2-2-1,-4 4 1,-12-4 0,22 1 6,-8-1-8,-14 0 4,22 0-5,-12 2 3,-10-2 3,19 1-1,-19-1-1,17 4-1,-17-4 2,15 1-1,-15-1-3,17 2 2,-17-2 2,19 2-3,-19-2 1,19 0 1,-7 0 0,3 0 3,2 3-3,0-3 1,2 1-4,-4 1 4,3-2-3,-3 0 3,5 0-1,-6 4 1,-4-3 0,-10-1 0,23 0-4,-23 0 3,15 0-1,-15 0 3,17 4-2,-17-4 1,0 0-2,19 0 1,-19 0-1,12 1 1,-12-1 3,0 0-3,19 2-1,-19-2-2,11 2 2,-11-2 0,16 3 0,-16-3-1,0 0 3,20 0 0,-20 0-2,17 1 0,-5 3 2,-12-4-3,24 3 0,-13-3 4,-11 0-2,22 4-1,-9-3 0,-2 6 0,2-7-1,-13 0 3,19 1-2,-9 1 2,-10-2-7,16 2 10,-16-2-5,13 4-2,-13-4 2,0 0 1,16 0 1,-16 0-3,0 0 1,13 2-2,-13-2 0,0 0 3,16 2-3,-16-2 4,10 7-5,-10-7 8,10 1-3,-10-1 0,16 4-2,-16-4 0,18 3 1,-4-3 0,-14 0 5,17 3-1,-17-3-2,16 2 0,-16-2 0,15 0 4,-15 0 0,14 0-1,-14 0-3,0 0 5,15 3-5,-15-3 6,0 0-4,17-3 0,-17 3-1,0 0 1,0 0-2,15 3 6,-15-3-5,14 1 2,-14-1-6,14 1 4,-14-1 0,17 2 3,-17-2-2,22 0 0,-22 0-1,19 4 2,-9-4 0,2 2 3,-12-2-4,19 2 2,-19-2-3,17 0 0,-17 0-1,15 0-2,-15 0-1,14 5 3,-14-5 2,8 3-3,-8-3 0,0 0 2,0 0-3,16 0-1,-16 0 0,0 0-3,19 5 3,-19-5 0,12 0 3,-12 0 3,15 3-4,-15-3 1,14 2 0,-14-2 1,17 2-1,-17-2 1,15 1-4,-15-1 4,14 4 2,-14-4 3,10 3-2,-10-3 1,0 0-1,15 1-1,-15-1-5,0 0 2,0 0 2,14 0 1,-14 0-4,0 0-1,0 0 3,10 5 2,-10-5-2,0 0-2,16 0 2,-16 0 1,17 6 1,-7-5 0,-10-1 1,20 5 0,-20-5-2,16 7 4,-8-7-3,-8 0 2,23 3-2,-23-3-1,15 5-2,-15-5 4,12 0-3,-12 0 3,12 2-1,-12-2 0,0 0-1,10 5 4,-10-5-4,0 0 0,0 0 0,0 0-2,14 1-3,-14-1 2,0 0 2,0 0-3,0 0 3,0 0 1,0 0-4,13 2 0,-13-2 1,0 0 2,0 0-5,0 0 6,0 0-3,0 0 5,0 0-3,0 0 3,0 0 1,0 0 1,11 5 3,-11-5 1,0 0-5,0 0 4,0 0-1,0 0-2,0 0-2,12 6 5,-12-6-3,0 0 1,0 0-4,0 0 5,0 0-7,0 0 3,10 2 0,-10-2-4,0 0 5,0 0 0,0 0-3,0 0 5,14 1-4,-14-1 5,0 0-3,10 6 5,-10-6-4,0 0 5,13 6-7,-13-6 3,0 0-1,16 2-4,-16-2 4,8 5-6,-8-5 2,0 0-4,12 5 1,-12-5 5,0 0 8,0 0-15,11 3-1,-11-3 5,0 0 3,0 0-5,0 0-4,0 0 5,8 8-2,-8-8 0,0 0-3,0 0 4,0 0-5,0 0 3,7 7 1,-7-7 1,0 0 9,0 0-9,0 0-5,0 0 1,7 7 2,-7-7 0,0 0 1,0 0-4,0 0 2,0 0 2,7 10-3,-7-10 0,0 0-2,0 0-1,0 0 14,0 0-8,0 0-7,0 0 4,6 9-2,-6-9 4,0 0-5,0 0 3,0 0 1,0 0-2,11 4 2,-11-4 9,0 0-10,0 0 1,12 2 0,-12-2 2,0 0-4,0 0 4,8 5-2,-8-5 0,0 0 1,0 0-3,0 0 5,0 0-1,0 0-1,0 0 11,0 0-12,0 0-1,0 0-3,0 0 5,0 0 0,0 0-1,0 0 0,0 0 1,0 0-3,0 0 6,0 0 3,0 0-6,0 0-4,0 0 4,0 0-1,0 0-2,0 0 2,0 0 2,0 0-1,0 0-1,0 0-2,0 0 5,0 0-5,0 0-7,0 0-15,0 0-24,0 0-29,0 0-27,0 0-40,7 9-51,-7-9-51,0 0-187,0 0-469,0 0 208</inkml:trace>
  </inkml:traceGroup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9:24.8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AB74D1A-179C-4AE4-93D5-31E56806FD90}" emma:medium="tactile" emma:mode="ink">
          <msink:context xmlns:msink="http://schemas.microsoft.com/ink/2010/main" type="inkDrawing" rotatedBoundingBox="10366,11241 15389,9888 15437,10067 10415,11421" semanticType="callout" shapeName="Other">
            <msink:sourceLink direction="with" ref="{73A2B781-53C9-4CA9-8A11-5C254AABFDBA}"/>
            <msink:sourceLink direction="with" ref="{1B48509B-BBFD-48D5-BD09-FF5F730F7819}"/>
          </msink:context>
        </emma:interpretation>
      </emma:emma>
    </inkml:annotationXML>
    <inkml:trace contextRef="#ctx0" brushRef="#br0">222 1442 8,'0'0'62,"0"0"-3,-15-3-6,15 3-7,0 0-2,-17 0-6,17 0 0,0 0-5,0 0-2,-23 0 5,23 0-9,-13 3 1,13-3 2,-17 3-10,6-1 3,-1 2-2,0 1-4,12-5-2,-25 7-1,15 0-9,1-2 3,-3 1 5,12-6-4,-15 7 3,8-4-14,7-3 15,0 0-2,-10 8 3,10-8-8,0 0 2,0 0 7,0 0-5,0 0 9,0 0 5,0 0-1,0 0 10,-14 4-11,14-4 8,0 0-4,0 0-5,0 0 9,0 0-9,0 0 2,0 0-3,0 0-5,0 0 1,0 0-1,0 0 0,0 0-8,0 0 2,0 0 6,0 0-9,34-19 1,-34 19-1,0 0 8,16-3 5,-16 3-13,0 0 4,10-8 0,-10 8 8,0 0-16,8-6 14,-8 6 1,0 0-8,0 0 0,0 0 1,14-5-4,-14 5 0,0 0 0,0 0-3,14-1 3,-14 1-3,0 0 2,15-2 6,-15 2-12,0 0 9,15-6-6,-15 6-1,11-2 0,-11 2 3,13-6-1,-13 6 1,14-6 3,-14 6-5,12-11 2,-12 11 5,12-6-4,-12 6 8,14-7-6,-14 7 3,10-7-4,-2 2-4,-8 5 9,0 0-5,16-8 0,-16 8-2,12-7 0,-4 2-3,-8 5 4,17-4 2,-17 4-6,14-8 1,-4 4 2,-10 4 1,21-7-5,-11 2 2,2 4 1,-12 1 6,22-8-7,-12 6 8,4-2 0,-4-1 1,-10 5-3,21-4 9,-11-1-5,2 3-1,-12 2-3,22-6 5,-12 5-8,2-4 10,-12 5-7,19-6-2,-7 3 0,-2-1 5,-10 4-5,23-3-5,-12 2 6,0-5 0,-11 6-3,20-2-1,-8-1 1,0-2 0,-12 5-2,22-1-2,-11-1-4,-11 2 7,27-1-4,-17-4 3,2 4-1,-12 1-4,19-5 12,-7 4-3,-12 1-5,20-2 1,-8-3 0,-12 5-2,21-1 3,-11-1 2,-10 2-3,22-6-1,-12 3 3,-10 3 0,21-5-2,-11 1 3,2 0-2,2 1 2,-14 3 3,24-5 1,-11 4-4,-1-5 3,0 3-4,4-2 1,1 2 1,-2 1-1,-1-2-3,-1 2 5,5 0-1,-8-3-3,3 2-8,-13 3 15,24-7-5,-10 6-4,-4-3 3,-10 4-5,26-1 3,-16-3 1,4 2-2,-1 1-4,-1-4 10,-12 5-1,28-3-6,-11-4-2,-3 7 7,-1-3-1,3 1 3,1-3-4,0 3-4,-2 1 3,0-4-2,4 2 5,-7-2-4,7 3 5,-7 0 2,0-5 2,5 6-1,-17 1 0,24-7-2,-12 4 2,1-1-4,-1 3 4,2-1-3,-2-3 3,-12 5-6,27-8 3,-13 7-4,-2-4-2,5 3 8,-2-2-5,1 0-2,-3 0 2,5-1 3,-1 2-4,-2-2 1,6-2-2,-11 6-2,5-6 4,4 1-3,-2 4 3,-7-3 0,9-3-6,-4 4 4,2-2-3,-5 4 3,4-5-3,1 6 4,-2-6-1,-1 6 0,1-6 4,-4 5-7,2-1 2,3-5 1,-6 4 5,3-2-8,1 4-6,-14 2 4,24-5 4,-12 3-1,0-2-1,0-1 2,0 1 3,-12 4-6,25-4 2,-14 3 4,-11 1 1,24-6-7,-11 4 9,1 0-3,1-3-6,1 2 7,-3 2-5,4-3-1,1-1 1,0 3-1,-7 1 2,6-2 3,-4 1-3,1 0-4,-14 2 4,19-5-6,-7 4 5,-2-2 3,-10 3 0,20-4-7,-20 4 5,18-5 1,-18 5 1,15-2-3,-15 2 0,19-6 2,-19 6-5,17-3 7,-17 3 1,20-6-2,-11 6-2,-9 0-2,24-6 2,-16 4 0,-8 2 3,22-5-6,-11 0 12,-11 5-6,22-3 0,-10-1-2,-12 4-2,19-1-2,-19 1 0,18-3 4,-18 3 3,16-5-6,-16 5 4,12-4-4,-12 4 0,15-4 5,-15 4-4,17-6-3,-8 1 0,-9 5 10,19-1-7,-11-2 1,-8 3 2,21-7-4,-9 2 5,-2 1-3,-10 4 6,22-3-6,-8 2 2,-4-4-5,-10 5-3,24-3 2,-12-2 8,-12 5 1,17-7-2,-7 5-2,-10 2 2,15-2-4,-4-6 2,-11 8-1,15-3 3,-15 3-5,12-5 4,-12 5-5,14-4 0,-14 4 5,13-6 3,-13 6-8,11-3 5,-11 3-5,13-7 3,-13 7-2,12-3 4,-12 3 0,0 0-3,12-7-3,-12 7 4,12-2 0,-12 2-5,10-6 3,-10 6-2,14-2 1,-14 2 1,0 0 4,21-5 0,-21 5-1,11-1 1,-11 1-5,21-3 5,-21 3 0,19 0-5,-19 0 0,19-1 6,-6-1-7,-13 2 5,17-4 1,-17 4-6,16 0 3,-16 0 7,15-4-11,-15 4 7,9-4-2,-9 4 1,0 0 2,17-5-4,-17 5 2,0 0 3,15-5-1,-15 5-4,0 0 4,15-2-4,-15 2 3,14-5-5,-14 5 0,19-5 3,-19 5 0,15 0 1,-15 0 5,12-6-6,-12 6-3,19-2 0,-19 2 2,17-3-2,-17 3 1,17-6 6,-8 5-5,-9 1 5,15-5-6,-15 5 0,15-5 2,-15 5 2,14-2-1,-14 2-2,14-6 1,-14 6-2,8-2 2,-8 2-3,14-5 4,-14 5 0,0 0 5,15-2-6,-15 2-4,14-6 4,-14 6-1,15-7 1,-15 7-1,16-5 3,-16 5-6,15-3 4,-15 3-1,15-7 4,-15 7-2,18-6 2,-7 0-9,-11 6 6,16-5 0,-16 5 0,12-4 0,-12 4 3,13-5-3,-13 5 2,11-2 2,-11 2-8,0 0 4,17-6 2,-17 6 0,0 0-3,12-3 4,-12 3 3,12-4-3,-12 4-3,8-8 2,-8 8-5,10-5 8,-10 5-5,16-3-2,-16 3 2,19-8 3,-11 5-4,2 0-1,2-2 8,-1 0-6,2 2 0,1 2 0,-14 1 3,22-6-3,-12 4 3,-10 2-2,21-4-1,-21 4 2,17-4 0,-17 4 0,20-1 2,-11-2-4,-9 3 0,15-6 2,-15 6-4,17-5 2,-17 5 0,18-3 0,-8 1 1,-10 2 2,19-1-7,-11-4 7,-8 5-3,26-3 1,-9 0-1,-2-1 6,-1 2-7,-2 0 3,1-1-6,3 3 3,-16 0-3,24-3 5,-12 1-4,-12 2 7,17-4-1,-17 4 0,13-2-3,-13 2 1,0 0 3,16-2-2,-16 2-2,0 0 0,13-5 0,-13 5-2,0 0-1,12-7 2,-12 7 7,14-4-6,-14 4 0,0 0 4,15-4 0,-15 4-7,14-4 5,-14 4 1,14-4-2,-14 4-1,8-7 1,-8 7-5,11-6 6,-11 6-1,15-7-1,-15 7 0,14-5 0,-14 5-1,10-3 0,-10 3 0,14-7-2,-14 7 4,8-6-2,-8 6-3,0 0 5,14-7 1,-14 7 2,8-5-1,-8 5-10,12-7 10,-12 7-1,0 0 2,12-8-1,-12 8 2,10-4-1,-10 4 3,12-9-6,-12 9 13,12-7-10,-12 7 7,12-3-4,-12 3 3,11-12 4,-11 12-1,8-5-8,-8 5-1,9-8 1,-9 8 1,10-10-2,-10 10 8,12-5-8,-12 5-4,0 0 4,15-3-1,-15 3-1,10-9 1,-10 9 1,16-3 0,-6-2-3,2 4-1,-12 1 1,22-5 1,-8 2-2,-14 3-1,20-5 3,-11 3-3,-9 2 2,15-5 3,-15 5-2,12-4-3,-12 4 0,12-6 4,-12 6-1,0 0 1,0 0-1,21-2-1,-21 2 0,0 0 2,10-4 0,-10 4-3,0 0 0,14-4 3,-14 4-2,6-8 1,-6 8-1,12-4-1,-12 4 2,9-6-2,-9 6 0,0 0 2,14-5 2,-14 5 0,0 0 2,12-4 1,-12 4-1,0 0-1,11-5-2,-11 5 0,0 0-1,0 0 2,16-6 1,-16 6 3,0 0-8,12-3 3,-12 3 0,0 0 0,0 0-5,10-6 7,-10 6-4,0 0 0,14-8 6,-14 8-4,13-6-5,-13 6 5,14-7-1,-14 7-2,15-3 5,-15 3 1,11-4-1,-11 4 12,0 0 0,10-8 7,-10 8-5,10-5 2,-10 5-2,0 0 1,0 0-1,0 0-3,0 0 1,12-4-4,-12 4-1,0 0 1,0 0-3,0 0 1,0 0-1,15-3-3,-15 3 1,0 0-1,11-9-3,-11 9-1,0 0 3,12-5-1,-12 5 7,8-9 2,-8 9 5,0 0 2,7-8 8,-7 8-4,0 0 2,0 0 0,0 0-6,14-6 5,-14 6 1,0 0-2,0 0-6,0 0 2,0 0-4,0 0-2,0 0-1,0 0-3,1-12-3,-1 12-1,0 0 0,0 0-4,0 0 2,0 0 1,0 0 1,0 0-3,14-7 0,-14 7 0,0 0-4,0 0 4,0 0-4,0 0 4,0 0-4,0 0 1,12-3 1,-12 3-3,0 0 0,0 0 7,0 0-6,0 0 0,0 0-1,0 0 1,0 0-2,0 0 6,0 0-1,0 0-2,0 0-1,0 0 0,15-2 0,-15 2-2,0 0 1,0 0 6,11-9-3,-11 9 8,0 0 0,0 0 3,8-6 4,-8 6 2,0 0-4,0 0 4,0 0-6,0 0 2,7-9 1,-7 9 1,0 0-3,0 0-10,0 0 14,0 0-10,0 0-3,0 0 0,0 0-3,0 0 5,0 0-1,7-10-1,-7 10 1,0 0 1,0 0-1,0 0 0,0 0-3,0 0 8,0 0-5,0 0-2,0 0 1,0 0 3,0-14-1,0 14-5,0 0 0,0 0 3,0 0-7,0 0-1,0 0-19,0 0-23,0 0-28,0 0-44,0 0-54,0 0-71,0 0-220,0 0-499,0 0 221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1:03.2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AE26470-E483-4443-AD4B-1F0BB43139E3}" emma:medium="tactile" emma:mode="ink">
          <msink:context xmlns:msink="http://schemas.microsoft.com/ink/2010/main" type="inkDrawing" rotatedBoundingBox="3196,13053 6814,12741 6820,12802 3201,13113" semanticType="underline" shapeName="Other">
            <msink:sourceLink direction="with" ref="{736E1EAA-1935-4C75-904A-C53711118865}"/>
            <msink:sourceLink direction="with" ref="{BB229BD4-9D18-4C3F-AC57-AFB5D9925CC6}"/>
          </msink:context>
        </emma:interpretation>
      </emma:emma>
    </inkml:annotationXML>
    <inkml:trace contextRef="#ctx0" brushRef="#br0">222 334 14,'-17'-4'122,"17"4"-8,0 0-7,-15-3 4,15 3 1,0 0-13,-16-5-4,16 5 9,0 0-11,-15-1 3,15 1 4,-17 0-3,17 0-1,-19 0-7,19 0 3,-26-2-5,26 2 0,-22 0 3,22 0 10,-19 2 0,19-2-8,-15 1-2,15-1-5,-12 0-2,12 0-3,0 0-4,-17 4-5,17-4-5,0 0-4,0 0-2,-12 4 1,12-4-2,0 0-6,0 0 13,0 0 5,38 4 3,-6-4 2,16-4 0,8 0-1,4 0-6,29-3 2,15 3-2,0-3-1,45-2-2,-1 0-10,1-1-4,3 1-5,9-7-1,-9 6-1,0 2-18,-6-6 9,5 0-7,-40 5 2,51-10-17,-8 5 8,-6 2-1,-45 4-3,1 0-7,0 5-3,-1-10 13,-8 0-9,-9 6 5,4-6-13,-6 2 4,-23 3-1,-6-3 3,-2 1 1,-9-5-4,-8 13 2,-5-6 0,-9 2 0,-3 2 1,0 0 0,-9 3 6,-10 1-2,17-5-8,-17 5-20,15-2-27,-15 2-31,0 0-35,0 0-37,0 0-45,0 0-56,0 0-56,0 0-242,0 0-588,-41 30 262</inkml:trace>
  </inkml:traceGroup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6:36.97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DD3465D-F53F-41F2-9A7F-6180A58CF648}" emma:medium="tactile" emma:mode="ink">
          <msink:context xmlns:msink="http://schemas.microsoft.com/ink/2010/main" type="inkDrawing" rotatedBoundingBox="10174,9010 10467,11474 10378,11484 10086,9021" semanticType="callout" shapeName="Other">
            <msink:sourceLink direction="with" ref="{7A35B87C-E08E-4DB8-B653-6D4BE8F1DE05}"/>
            <msink:sourceLink direction="with" ref="{C632278D-9115-4E3B-B97D-6E9D52DBE42D}"/>
          </msink:context>
        </emma:interpretation>
      </emma:emma>
    </inkml:annotationXML>
    <inkml:trace contextRef="#ctx0" brushRef="#br0">25 59 74,'0'0'85,"0"0"6,2-15-12,-2 15-14,0 0 10,-5-17-9,5 17-10,0 0-4,0 0-8,-4-12 0,4 12-6,0 0 1,0 0-8,0 0 1,0 0 1,-8-8-5,8 8 1,0 0-7,0 0 4,0 0 0,0 0 0,0 0 2,0 0 0,0 0 5,0 0 3,0 0 0,0 0 0,0 0 0,0 0 1,0 0 6,-11-8-7,11 8 5,0 0 1,0 0-4,0 0-5,0 0 0,0 0-3,0 0-1,0 0 3,0 0-10,0 0-3,0 0 3,0 0 6,0 0-7,0 0 6,0 0 1,0 0-2,0 0 5,0 0-2,0 0 0,0 0-9,0 0 8,0 0-1,0 0-3,28 24-1,-28-24-1,6 8 3,-6-8-2,0 0 0,7 10 4,-7-10-1,5 13-6,-5-13 1,7 9-6,-7-9 2,5 9-3,-5-9-2,7 14 2,-7-14-3,2 11 0,-2-11-2,5 12 2,-5-12-2,2 16 1,3-9 0,-5-7-3,0 15 1,0-15 0,0 0-1,-4 24-4,4-24 8,-1 16-4,1-16 0,0 14-2,0-14 1,0 17 1,0-17-1,-2 17 1,2-17 1,0 12-4,0-12 1,0 17-3,0-17 2,0 0 1,0 17-2,0-17-2,0 14 4,0-14-3,2 14-1,-2-14 1,0 0 0,-2 14 2,2-14-5,0 0 4,2 12-5,-2-12 4,0 0-1,0 0 0,0 0 0,0 19 3,0-19-3,0 0-1,0 13 4,0-13-5,1 8 0,-1-8 6,0 0-4,0 16 1,0-16 0,0 0-2,4 12 3,-4-12-2,0 0 0,2 13 2,-2-13 0,0 0 1,1 14-1,-1-14 0,0 0 4,7 9-1,-7-9 5,0 0 1,2 12-2,-2-12 0,0 0-2,0 0-1,0 0 2,5 15 0,-5-15-4,0 0 3,0 0-1,3 7-5,-3-7 2,0 0 1,0 0-2,0 0 1,0 0 5,0 0-1,7 11-3,-7-11-1,0 0 0,0 0 2,0 0-3,0 0 2,4 10 1,-4-10 2,0 0-2,0 0 2,0 0 0,0 0-2,3 9 0,-3-9 5,0 0-5,0 0-1,5 11 7,-5-11 0,0 0-2,0 0 2,4 8-1,-4-8 3,0 0 0,5 12-3,-5-12-1,0 0-2,5 8 1,-5-8-2,0 0 0,0 0-1,3 15-2,-3-15 4,0 0-2,5 9 0,-5-9 0,0 0 4,2 16-2,-2-16 1,0 0 2,2 12 4,-2-12-9,0 0 2,0 16 1,0-16 3,0 0-2,0 0 0,0 13-1,0-13 0,0 0-1,0 16 1,0-16-4,0 0 4,0 12-6,0-12 5,0 0 1,0 0-3,-4 15-1,4-15-2,0 0 2,2 13-1,-2-13 1,0 0 0,0 12 0,0-12-3,0 0 0,0 0 3,0 16-5,0-16 3,0 0-2,0 14 4,0-14-5,2 11 8,-2-11-6,0 0 1,-4 14-1,4-14 3,0 0-3,2 15-2,-2-15 3,0 0 5,-5 16 1,5-16-6,0 0 0,-2 18 2,2-18-4,-1 12 6,1-12-3,0 0-2,1 15 1,-1-15-1,0 0-2,0 10 2,0-10 3,0 0-2,0 0-4,0 14 7,0-14-6,0 0 2,0 0-1,0 0 1,0 17-4,0-17 8,0 0-4,0 0 4,-3 17-3,3-17 3,0 0-3,-4 11 4,4-11-6,0 0 2,0 0-6,0 19 7,0-19-2,0 0 4,0 0-8,0 16 4,0-16 0,0 0-2,0 0 3,-1 12-5,1-12 2,0 0 5,0 0-3,5 16-1,-5-16 1,0 0 0,-4 18 2,4-18 1,0 0-1,4 14 3,-4-14-5,2 9-1,-2-9 3,0 0 5,0 14-2,0-14-1,0 0-1,-2 16-2,2-16 5,0 0-2,0 0 0,-4 13-2,4-13 0,0 0 0,0 0 2,0 0-2,0 14-4,0-14 3,0 0-3,0 0 2,0 0-1,0 14 1,0-14 2,0 0-1,4 12 0,-4-12 5,0 0-2,0 0-1,5 13 0,-5-13-1,0 0 1,3 15 4,-3-15-7,4 10 7,-4-10-4,0 0 2,5 14-2,-5-14 0,0 0 0,2 14-1,-2-14 0,1 10 1,-1-10 3,4 12-5,-4-12 9,0 0-4,0 16-6,0-16 1,1 16 0,-1-16 0,6 12-2,-6-12 5,1 11-1,-1-11 1,2 13-2,-2-13-1,2 8 2,-2-8 1,3 20 8,-3-20-7,2 12 3,-2-12-4,5 12 3,-5-12 1,2 16 9,-2-16-12,3 12 2,-3-12-2,5 12 2,-5-12-5,2 12 5,-2-12 5,3 15 2,-3-15-5,4 9 4,-4-9-10,3 16 6,-3-16 16,2 15-19,-2-15 2,0 17-2,0-17-1,2 16 5,-2-16 5,5 13-9,-5-13 1,-4 18-5,4-18 8,-3 13 2,3-13-2,0 0 2,0 19-4,0-19 1,2 9-6,-2-9-1,0 0-1,0 14 5,0-14-2,0 0 0,1 13-2,-1-13 2,0 0 15,0 13-20,0-13 4,0 0 0,-1 19 0,1-19 7,0 16-8,0-16 2,0 17 2,0-17-2,-2 14-1,2-14-1,-2 14-5,2-14 9,0 0-7,0 20 4,0-20-5,-3 12-2,3-12 7,0 0-4,3 19-2,-3-19 15,0 0-18,0 18 4,0-18-4,0 10 1,0-10 6,0 0-4,2 15 0,-2-15 3,0 13 0,0-13-4,2 12-1,-2-12 3,1 12 0,-1-12 5,5 11-7,-5-11 14,0 13-12,0-13 4,0 0-7,2 17-1,-2-17 0,5 8 5,-5-8-1,0 0 0,2 16-2,-2-16 6,0 0-4,2 12 0,-2-12 2,0 0 1,3 16-4,-3-16 8,0 0-9,3 12 0,-3-12 13,4 12-12,-4-12-4,0 0 4,3 13-3,-3-13 14,2 15-11,-2-15-3,3 13 4,-3-13 0,2 10 3,-2-10-6,2 12 0,-2-12 14,0 0-19,3 15 8,-3-15-9,2 13 9,-2-13 4,2 9-4,-2-9-1,0 0 6,5 12-3,-5-12 2,3 10 1,-3-10-7,0 0-3,4 13 6,-4-13-1,0 0 1,0 14-9,0-14 8,0 0-6,0 14 9,0-14-6,0 0 0,0 0 4,3 14 4,-3-14-5,0 0 2,5 8 0,-5-8-2,0 0 2,0 0-2,0 0 0,2 12 3,-2-12-4,0 0-4,5 10 4,-5-10 5,0 0-7,0 0 4,2 15 2,-2-15 9,0 0-12,5 13-2,-5-13-4,0 0 3,3 12 6,-3-12 1,5 8-4,-5-8 6,0 0-10,2 14 4,-2-14-1,5 9-1,-5-9 2,0 0 11,4 13-13,-4-13-3,0 0 4,6 12 1,-6-12-5,2 9 4,-2-9 10,0 0-9,0 0 1,5 14-5,-5-14 0,0 0 10,4 8-5,-4-8-8,0 0 5,0 0 5,0 17-3,0-17 3,0 0-5,0 0 4,3 13-4,-3-13 12,0 0-2,4 11-5,-4-11 4,0 0-7,5 13-4,-5-13 5,1 9-1,-1-9-6,0 0 11,2 14-5,-2-14 0,0 0 3,0 0-3,0 14 3,0-14-3,0 0 9,7 8-5,-7-8 0,0 0 0,0 0 9,0 0-16,5 12 7,-5-12-8,0 0 8,0 0-2,0 0 2,5 14-5,-5-14 4,0 0-1,0 0-9,4 8 3,-4-8 7,0 0 0,0 0-3,0 0 1,0 0 1,0 0-8,5 12 8,-5-12 1,0 0-1,0 0 1,0 0-7,0 0 3,0 0 4,0 0-2,0 0 1,1 16 4,-1-16-1,0 0-4,0 0 17,0 0-6,0 0 17,0 0-20,0 0 1,0 15-6,0-15 11,0 0 0,6 8 2,-6-8 0,0 0-9,0 0 1,0 0 1,0 14-1,0-14 0,0 0 2,0 0 1,1 14 4,-1-14-9,0 0-1,0 0-8,0 0-1,0 17 5,0-17 0,0 0 0,4 11-1,-4-11 5,0 0-1,0 0-1,0 0 0,5 12-1,-5-12-2,0 0 1,0 0 0,0 0 4,0 0-5,0 0-20,0 0-15,0 0-27,0 0-34,0 0-26,0 0-54,0 0-52,0 0-55,0 0-58,0 0-203,0 0-587,0 0 261</inkml:trace>
  </inkml:traceGroup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1:49.91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4A82383-4EF3-4CE8-85CC-AAFE26B0B6A3}" emma:medium="tactile" emma:mode="ink">
          <msink:context xmlns:msink="http://schemas.microsoft.com/ink/2010/main" type="writingRegion" rotatedBoundingBox="18759,9030 18840,13196 15316,13264 15236,9098">
            <msink:destinationLink direction="with" ref="{53590719-9F45-4444-93C3-A2BFCA412DDF}"/>
          </msink:context>
        </emma:interpretation>
      </emma:emma>
    </inkml:annotationXML>
    <inkml:traceGroup>
      <inkml:annotationXML>
        <emma:emma xmlns:emma="http://www.w3.org/2003/04/emma" version="1.0">
          <emma:interpretation id="{23F526B4-636D-4715-B162-2F0C1E915753}" emma:medium="tactile" emma:mode="ink">
            <msink:context xmlns:msink="http://schemas.microsoft.com/ink/2010/main" type="paragraph" rotatedBoundingBox="18886,10722 18824,12944 17758,12914 17821,106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8A3A62A-08FA-4BC5-8C35-8845E625F3DE}" emma:medium="tactile" emma:mode="ink">
              <msink:context xmlns:msink="http://schemas.microsoft.com/ink/2010/main" type="line" rotatedBoundingBox="18886,10722 18824,12944 17758,12914 17821,10692"/>
            </emma:interpretation>
          </emma:emma>
        </inkml:annotationXML>
        <inkml:traceGroup>
          <inkml:annotationXML>
            <emma:emma xmlns:emma="http://www.w3.org/2003/04/emma" version="1.0">
              <emma:interpretation id="{C029D239-BFE4-4A98-A7CE-E5F82E875459}" emma:medium="tactile" emma:mode="ink">
                <msink:context xmlns:msink="http://schemas.microsoft.com/ink/2010/main" type="inkWord" rotatedBoundingBox="18886,10722 18824,12944 17758,12914 17821,10692">
                  <msink:destinationLink direction="with" ref="{BD9C87E6-D88F-41F4-B4EC-88C0F132B1A9}"/>
                </msink:context>
              </emma:interpretation>
              <emma:one-of disjunction-type="recognition" id="oneOf0">
                <emma:interpretation id="interp0" emma:lang="en-IN" emma:confidence="0">
                  <emma:literal>sisters-to</emma:literal>
                </emma:interpretation>
                <emma:interpretation id="interp1" emma:lang="en-IN" emma:confidence="0">
                  <emma:literal>-Fofo *so</emma:literal>
                </emma:interpretation>
                <emma:interpretation id="interp2" emma:lang="en-IN" emma:confidence="0">
                  <emma:literal>-Boafo *so</emma:literal>
                </emma:interpretation>
                <emma:interpretation id="interp3" emma:lang="en-IN" emma:confidence="0">
                  <emma:literal>-Fofo *s</emma:literal>
                </emma:interpretation>
                <emma:interpretation id="interp4" emma:lang="en-IN" emma:confidence="0">
                  <emma:literal>-Doro *so</emma:literal>
                </emma:interpretation>
              </emma:one-of>
            </emma:emma>
          </inkml:annotationXML>
          <inkml:trace contextRef="#ctx0" brushRef="#br0">17205 10127 90,'0'0'102,"0"0"-7,0 0-25,0 0 3,0 0-14,0 0 12,0 0-11,0 0-6,0 0-8,0 0-6,0 0 16,-28-19-14,28 19-2,0 0 3,0 0-13,-15 0 1,15 0 3,0 0-4,0 0-6,-20 0 1,20 0-9,-16 3 2,16-3-2,-19 5-5,7-3 3,0 3-4,12-5-6,-20 3 8,20-3-1,-14 4-8,14-4 5,0 0 1,-17 5-2,17-5 0,0 0-1,0 0-9,-10 1 8,10-1-3,0 0-4,0 0 4,0 0 1,0 0-1,0 0 7,0 0 1,0 0-9,0 0 12,0 0-5,0 0-1,46-5 6,-46 5-2,0 0-3,0 0 4,15 4 1,-15-4-14,7 4 15,-7-4-11,9 12 4,-9-12-13,3 17 17,2-10 3,-5-7-4,7 21 5,-3-13-2,-1 4-3,-3-12-3,5 15-4,-5-15 2,5 9 7,-5-9-2,2 11 1,-2-11 2,0 0-2,-12 9-5,12-9 6,-26 0-6,26 0 4,-30-1-8,13-6 7,0 2-9,1-2 2,1 2-8,3-1 11,3-4 2,1-2-3,1-3-2,2 4 0,5 11-2,-5-22 5,5 11-4,0-6-6,0 17-1,3-21 5,2 11 3,-1-3 2,2 5-4,1-3 0,0 3 4,2 1-1,-9 7-7,15-13-1,-8 12 2,-7 1 7,15-2-3,-15 2 0,17 7-16,-8-3-3,1 2-11,0 0-20,-1 2-12,5 6-26,-1 0-29,-4 0-89,-1 2-223,3-3 99</inkml:trace>
          <inkml:trace contextRef="#ctx0" brushRef="#br0" timeOffset="356312.9655">17107 10103 39,'-6'-3'92,"6"3"-10,0 0-6,0 0-14,-2-17 11,2 17 4,0 0-7,0 0-3,0 0-2,0 0-3,0 0-3,0 0 6,0 0-3,0 0-9,-12-4-7,12 4-4,0 0-3,0 0-8,-19 1 18,19-1-18,0 0-9,-20 7-3,20-7-7,-14 3 5,14-3 0,0 0 2,-12 6-11,12-6 10,0 0-4,-12 5 0,12-5-9,0 0-2,0 0 5,0 0-5,0 0 3,0 0-6,0 0 9,0 0-6,-10 2 2,10-2-3,0 0-1,0 0 3,0 0 1,0 0 3,0 0-3,0 0 15,0 0-9,0 0 2,0 0 4,0 0 0,0 0-2,0 0 1,0 0-1,0 0 3,0 0 0,0 0-7,0 0 3,0 0-4,0 0-6,0 0 6,0 0-5,0 0 1,0 0 1,0 0-3,0 0-1,0 0 2,0 0-2,0 0 0,0 0-3,0 0 0,0 0 6,0 0 0,0 0-11,0 0 4,0 0 2,0 0 1,0 0 0,0 0-1,24 13 5,-24-13-6,0 0-1,0 0 5,0 0-6,0 0 5,0 0-2,0 0-1,0 0 5,0 0-5,0 0 4,0 0 1,0 0-6,0 0 2,0 0 4,0 0-6,0 0 1,0 0 4,0 0-2,0 0-3,0 0 2,0 0-5,0 0 3,0 0 3,0 0-4,8 7-1,-8-7 1,0 0-3,0 0 9,0 0-3,0 0-2,0 0 0,0 0-5,0 0-4,0 0-4,0 0-6,0 0-20,0 0-11,0 0-14,2 12-17,-2-12-17,0 0-128,0 0-247,0 0 110</inkml:trace>
          <inkml:trace contextRef="#ctx0" brushRef="#br0" timeOffset="357643.208">17101 10143 53,'10'-7'80,"-10"7"0,12-1-12,-12 1-5,0 0 0,0 0 4,0 0-9,10-5 10,-10 5-2,0 0 0,0 0-4,0 0 2,0 0-5,0 0 0,0 0-4,0 0-2,9-6-3,-9 6 3,0 0-10,0 0 4,0 0-10,0 0-6,0 0 4,0 0-8,0 0-3,0 0 0,0 0-6,0 0 1,0 0-2,0 0-3,0 0-6,0 0 6,0 0-2,0 0 2,0 0-7,0 0 1,6 19-1,-6-19 0,0 0-3,5 8 7,-5-8-6,6 12-1,-6-12-1,3 9-6,-3-9-25,7 11-14,-7-11-27,8 11-26,-8-11-31,7 13-85,-7-13-228,7 4 100</inkml:trace>
          <inkml:trace contextRef="#ctx0" brushRef="#br0" timeOffset="372226.5637">17012 10123 18,'0'0'159,"0"0"-11,0 0-4,3-16-26,-3 16-7,0 0-12,0 0-19,0 0 1,9-12-3,-9 12-12,8-7-4,-8 7-8,0 0-2,0 0-10,0 0 5,24 4-10,-24-4 1,12 9-5,-12-9 1,5 9 2,-1 1-2,-4-10 0,8 16-1,-3-6 4,-3-1-11,-2-9-1,3 20 2,-3-8 0,0-12-3,4 17-2,-4-17-1,-4 16-2,4-16 2,0 0-4,-3 20 2,-4-13 4,7-7-8,-13 10-5,4-4 2,9-6-4,-15 5-1,6-1-1,9-4 0,-20 0-3,20 0 0,0 0-1,-24-5 0,24 5-3,-14-10 0,14 10-5,-10-13 1,5 4 1,1-3-3,4 12 3,0-20-1,0 20 3,2-20-1,0 9 2,-2 11 4,12-21-5,-9 14 2,6-7 0,2 7 0,-2-1 10,3 1-1,-2 2-2,0 2 4,-10 3-3,21-10 2,-12 8-3,-9 2-1,0 0 2,29 7-1,-23-6 3,-6-1 3,14 11 5,-9-3 1,-5-8-3,7 15-4,-2-7 5,-5-8 0,4 17-2,-1-4 3,-3-13 2,-3 15 13,3-15-3,-2 16-4,-2-6-2,-1 0-1,5-10-3,-13 10 2,4-7-2,9-3-3,-14 7-3,4-2 0,10-5-1,-17 0 0,17 0 4,-22-4-7,22 4-2,-15-8-2,3 2 3,3-4-1,2-2-2,7 12 0,-8-17-3,6 8 1,2 9 0,-3-23 0,3 23-1,0-20 1,6 11-2,-2-2-2,-1-1 6,4 4-2,0-7 0,1 10-1,1-2 5,-9 7-4,15-9-1,-6 3 1,-9 6-2,19-5-3,-19 5-1,13-1 3,-13 1 6,16-2-5,-16 2 1,0 0-1,0 0 0,0 0-4,0 0-3,15 3-5,-15-3-2,0 0-13,0 0-13,0 0-9,0 0-19,-43 25-22,30-19-17,1-2-10,-4 3-28,1-1-23,-2 5-140,-2-8-331,2 3 147</inkml:trace>
          <inkml:trace contextRef="#ctx0" brushRef="#br1" timeOffset="427472.7055">17037 10263 44,'0'0'56,"0"0"2,0 0-11,0 0 2,0 0-2,0 0 1,0 0-11,0 0-4,0 0-5,0 0-4,0 0-3,21 5-7,-21-5-17,0 0-36,0 0-39,0 0-84,0 0 38</inkml:trace>
          <inkml:trace contextRef="#ctx0" brushRef="#br1" timeOffset="428548.8758">17153 10330 59,'0'0'54,"0"0"3,0 0-10,0 0 6,0 0-8,0 0-3,0 0 4,0 0-10,0 0-8,0 0 0,0 0-1,0 0-1,0 0-4,0 0-4,0 0-1,0 0 0,0 0-3,0 0-6,0 0 1,0 0-6,0 0 6,0 0 10,0 0-15,0 0 3,0 0 9,0 0 5,0 0-5,0 0 2,0 0-1,0 0 2,0 0 3,0 0-1,0 0-2,0 0 10,0 0 3,0 0-3,0 0 4,0 0-3,0 0 7,-32 6-8,32-6 6,0 0-5,0 0-4,0 0 2,0 0-8,0 0-2,0 0 2,0 0-1,0 0-4,0 0-3,0 0-2,0 0 7,0 0-6,-7-21 3,7 21-1,0 0-1,0 0 2,0 0-4,-5-13 2,5 13 1,0 0 1,0 0 1,-2-14 4,2 14 2,0 0-6,0 0 9,0 0-5,0-16-4,0 16-1,0 0 2,0 0 4,0 0-2,0-17-5,0 17 4,0 0 0,0 0-2,0 0 0,-1-16 3,1 16-1,0 0 6,0 0-1,1-12-5,-1 12 11,0 0-3,0 0-12,0 0 2,-1-16 1,1 16-5,0 0-1,0 0-2,3-12-2,-3 12 1,0 0 6,0 0-6,0 0 5,0 0 0,-2-18 2,2 18-2,0 0 2,0 0 4,0 0-5,0 0 0,-1-15 1,1 15-4,0 0 5,0 0-7,0 0 9,0 0-6,0 0-2,0 0-2,0 0 1,0-18 0,0 18-1,0 0-5,0 0 7,0 0-3,0 0-3,0-17 3,0 17-3,0 0 5,0 0 3,0 0-8,0-15 5,0 15 2,0 0 4,0 0-2,1-13-1,-1 13-2,0 0 3,0 0-2,0 0-4,0-16 5,0 16-2,0 0 0,0 0-1,0-12 2,0 12 4,0 0-3,0 0-5,-5-16 3,5 16-4,0 0-2,4-14 4,-4 14 3,0 0-3,0 0 1,0-18-1,0 18 5,0-12 4,0 12-5,0 0 4,0-15 1,0 15-4,0 0 3,0 0-3,1-17-1,-1 17 5,0 0 3,0-14-5,0 14 0,0 0-1,0 0 1,0 0-4,-1-17 0,1 17 0,0 0 1,-4-13-3,4 13 2,0 0-1,0-15 3,0 15-7,0 0 6,0 0 2,4-16 0,-4 16-4,0 0 2,0 0-3,0 0 1,-4-18 0,4 18-2,0 0 0,0 0 1,-3-12-2,3 12 4,0 0-9,0-15 4,0 15-1,0 0 1,0 0-5,0 0 2,3-15-1,-3 15 2,0 0-3,0 0 3,0 0-2,0-15 1,0 15 0,0 0-2,0 0-2,0 0 2,4-14 1,-4 14-2,0 0-1,1-12 7,-1 12-6,0 0-1,0 0 3,0 0 2,0 0-2,0 0 1,0 0-2,0 0 2,0 0-1,-5-16-2,5 16-6,0 0-11,0 0-14,0 0-16,0 0-25,0 0-18,0 0-26,0 0-26,0 0-12,0 0-12,0 0-17,0 0-132,0 0-341,0 0 151</inkml:trace>
          <inkml:trace contextRef="#ctx0" brushRef="#br1" timeOffset="448050.9929">16691 8870 237,'8'-11'246,"-8"11"-17,7-8-18,-7 8-19,0 0-9,7-7-20,-7 7-20,0 0-11,0 0-13,0 0 4,0 0-9,0 0-6,0 0-8,0 0-2,10 21-3,-5-10-9,-3 2-3,-2 5-11,3-1 0,-1 0-9,0 2-4,-2-1-4,1 2-4,-1 0-11,0-2-3,0 2-3,-1-5-3,2 3 0,-1-3-3,0 0-1,0-1-5,0-2-4,0-12-1,0 17 0,0-17-2,0 14 1,0-14-2,0 0-1,4 14 4,-4-14 3,0 0-8,0 0-4,0 0-6,0 0-6,0 0-6,0 0-5,0-50-2,-4 30-4,3 0 2,-1-4-2,-3 2 0,3 4 5,-5-9 2,6 10-2,-4-5 6,1 7 1,-1-3 1,3 1-2,2 2 2,0 15 2,-3-21 2,3 9 2,0 12 3,-4-16 4,4 16 1,0 0 4,-1-15-4,1 15-4,0 0 1,0 0-1,-5-13-5,5 13 4,0 0-1,0 0 0,0 0 0,0 0-1,0 0 2,0 44 0,-2-29-2,-1 5 2,-3-2-9,1 1-24,0 7-22,3-4-31,-1 2-28,0 1-39,3-4-50,0-1-233,-4-5-472,6 4 209</inkml:trace>
          <inkml:trace contextRef="#ctx0" brushRef="#br1" timeOffset="446622.0924">17235 9105 130,'2'-14'117,"-2"14"-3,0 0-4,5-9-12,-5 9 0,0 0-14,0 0-4,0 0-5,4-13-7,-4 13-4,0 0-9,0 0-5,0 0-5,0 0-9,0 0-7,15-1 8,-15 1-1,0 0-3,0 0-2,0 0-1,17 14 3,-17-14-5,10 9-3,-6-3 3,-4-6-8,7 15 8,-7-15 0,1 13 1,3-1-4,-4-12 1,-4 16-5,4-16 7,-6 19-7,0-10-7,-4-2 3,5 1-1,-7 1-2,4-2 4,-1 1-3,-3 0-2,2 0-7,1-4 2,9-4 5,-15 8-7,6-4-3,9-4 0,0 0-6,-22 0 0,22 0 1,0 0-6,-20-11-1,20 11 1,-11-8 2,5 1 2,6 7-1,-7-17 6,5 4-4,2 13-1,0-20 2,0 8-1,0 12 8,5-19 4,0 9-4,0 0-2,-5 10 3,11-18 7,-5 10 0,3 1 3,0 4 7,-9 3-6,20-13-1,-11 8 3,-1 2-8,-8 3 4,0 0-3,21-3 2,-21 3-3,0 0-4,17 6 0,-17-6 3,12 10-3,-12-10-2,3 11 5,-3-11-3,2 15 2,-2-15-4,3 17 1,-3-17 3,-3 13-1,3-13 2,-9 15-3,1-7 3,-3 4-1,-4-1-3,-4 2-2,-5 3 0,-1-2 3,-3 0-7,3-2 2,-1 0-4,-1 1 3,6-2-5,1-3-6,1-2-3,4 0 2,3-3 0,2-2-3,10-1 4,-14 5-2,14-5 2,0 0-2,0 0 0,0 0-4,12-34 4,0 17 6,0 0 2,7-8 2,3 1 6,0 5 10,0-1 7,2 3 7,-2-2-3,-1-1 8,-4 7 0,2 3 5,-4-3-3,-3 6-2,3 1-2,-3 2-5,-1 0 2,-11 4-8,15-4-4,-15 4 4,0 0-3,20 10-1,-20-10 1,2 15 1,0-7-6,-2-8 3,-5 22-3,-2-9-1,0 0-3,-2 1 1,-1 2-1,-2-6 3,4 6-7,-6-5 4,0 0-2,6-4-1,-6 1-2,1-2-1,2-2-3,1 1-2,-2 0 0,12-5-6,-19 2-4,19-2 1,-22-2-3,22 2-2,-20-9 2,20 9 3,-14-11-1,11 5 3,3 6-4,-6-16 0,6 16-1,-1-20 0,1 20-6,1-21-12,5 11-17,0 0-16,-2 0-24,8-3-27,-4-2-14,3 2-12,0 1-158,-4 4-324,2 0 144</inkml:trace>
          <inkml:trace contextRef="#ctx0" brushRef="#br1" timeOffset="447480.6016">16313 9316 257,'0'0'250,"7"-12"-15,-7 12-9,0 0-18,5-12-16,-5 12-12,0 0-16,4-10-13,-4 10-10,0 0-14,0 0-9,0 0-9,0 0-9,12-5-8,-12 5 1,0 0-1,0 0 0,0 0-4,13 25-7,-11-15 3,3 7-3,-3-2-2,1 1-6,1 3-10,-3 2-3,1 0-4,1 6 8,-1 0-19,-2 2-8,0 4 2,0-5-6,2-1-1,0-3-9,-4 0 0,7-4 0,-5-2-5,2 2-2,3-2 0,-4-2 0,-1-5-11,2 3-10,0-4-13,-2-10-1,3 17 2,-3-17-6,2 12 1,-2-12 0,0 0-8,0 0-1,0 0-1,0 0 1,0 0-7,0 0 4,0 0 9,0 0-5,2-45-4,-2 30 7,0 15 5,5-22 4,-5 6-1,0 1 6,7-4-2,-4 3 0,1 8-2,4-8 6,-5 7-1,4-4 3,-2 4 4,2 1 0,2 0 2,-1 2 9,-8 6-5,16-11 1,-9 7-1,-7 4 6,17-7 6,-4 7-8,-13 0 8,22 3-4,-11 2 2,1 3 2,-4-2 2,2 2 8,-3 0-10,0 1 4,0 0-1,-2 1-1,-5-10-2,2 21 5,1-10-3,-3 6 1,0-5-6,0-12 2,-5 27-4,-2-14 1,0 3 1,-1-4-2,-1 4-1,-1-7 3,2-2-9,-6 2-7,2-5-13,0-1-9,-5 4-16,3-6-11,14-1-21,-25 0-11,6-3-21,7-2-33,12 5-20,-31-13-8,17 5-19,6-6-24,-1 5-173,-1-3-415,0-5 184</inkml:trace>
          <inkml:trace contextRef="#ctx0" brushRef="#br0" timeOffset="373334.9966">16689 10835 100,'3'-12'113,"-3"12"-6,0 0-13,0 0-2,5-12-16,-5 12 0,0 0-6,0 0-7,2-13-5,-2 13 3,0 0-6,0 0-4,0 0-1,0 0 0,-3-20-4,3 20-1,0 0-8,-7-10 3,7 10-9,-5-13-3,5 13 4,-9-8-4,9 8-6,-13-12-3,13 12 1,-11-10 8,5 4-6,6 6-1,-12-7-2,12 7 3,-9-12-6,9 12 5,-7-6-7,7 6 3,-12-7-4,12 7 2,-12-8-7,12 8 7,-17-4 1,17 4-4,0 0-1,-27 4-1,18-1 0,9-3 1,-24 9-3,14-1 1,-2 0-3,-1 5 1,-3-3-3,4-1 6,0 3 1,2 0 0,-4 3-2,4-3 1,0 1-3,1 3 5,8-5-5,-6 6 5,5 2-5,0-7 5,-3 1 0,5 3-2,0-16 7,0 25 5,2-10 3,1-2 1,-3 2-1,4-3-1,1-4-1,2 4-1,-2-3 7,2-2-6,1 1-3,-8-8 4,16 12-3,-10-11 3,8 0-3,-14-1 0,24-6 3,-12 3 5,5-5-11,-3-2-3,1-5 0,0 0 6,4-5-12,-5 4 3,1-5-2,1-1 5,-1-1-7,-3-4 4,-3 3-6,4 0 4,-6 8 4,3-3-2,-1-2 2,3-2 4,-4 5 5,-1 4 2,-3-2 3,2 3-1,0 0 2,-3 1-2,2-1 1,-2 6 2,-3 7 3,7-16 4,-3 5 2,-4 11-2,3-14 0,-3 14-4,0 0-2,2-10-2,-2 10-9,0 0 0,5-12-3,-5 12-4,0 0-1,0 0-1,0 0 0,0 0-4,-10 40 2,6-24-2,1 3 1,-1 2-2,1-3 0,1 4 0,2 4-3,2 3 0,0-1 0,3 0-3,-2-12-17,6 11-14,1-1-17,-1-10-24,1 3-25,2-6-25,3 2-32,2-7-29,0-3-30,-3 0-167,0-6-410,1-3 181</inkml:trace>
          <inkml:trace contextRef="#ctx0" brushRef="#br0" timeOffset="373841.9279">17022 10604 101,'0'0'215,"-5"-21"-8,5 8-9,0 13-10,0-20 1,0 20-6,-2-17 2,2 17-8,0 0-4,2-19-9,-2 19-10,0 0-11,0 0-11,0-11-16,0 11-11,0 0-13,0 0-8,0 0-6,0 0-6,0 0 1,0 0 4,0 0-3,0 0 7,8 45-20,-6-30-2,-2 1-5,0 4-4,4 7-7,-8-6-4,9 9 0,-5-1-2,0-1-2,2 0-1,1-8-12,-1 4-7,0 0-20,-1-7-23,3-1-19,3-1-20,-6 1-24,-1-4-23,0-12-23,0 13-16,0-13-10,2 13-6,-2-13-15,0 0-11,0 0 12,0 0 7,0 0 11,0 0 18,0 0 17,0 0 10,14-33 16,-14 33 22,3-18 24,2 8 19,-5 10 26,5-21 11,-3 10 21,-2 11 20,5-16 14,-1 4 11,-4 12 14,5-15 9,-5 15 9,7-14 5,-7 14 0,8-14 2,-8 14-4,9-6-5,-9 6 1,10-3-8,-10 3 2,19-6 0,-19 6-4,19 2 1,-19-2-1,23 8-3,-2 0-3,-4-1-5,-3 3-1,1 1-7,-1 0 5,1-2-9,-1 5-3,-6 0-6,1-2-7,-2 3 8,-4-3-15,1-3 3,-4-9-10,-4 24 4,-1-11-4,-7 0-6,-2 2-22,-8-1-28,-3-1-30,-6 2-35,-5-6-37,2-1-31,-11 4-46,10-8-35,0-1-223,-12-2-500,0-2 221</inkml:trace>
          <inkml:trace contextRef="#ctx0" brushRef="#br0" timeOffset="358074.9576">17116 10235 69,'0'0'104,"0"0"-6,0 0 2,0 0-11,0 0-5,0 0 0,0 0-6,0 0-1,0 0-1,0 0-7,0 0 3,0 0 0,0 0-4,0 0 2,0 0 1,0 0-4,0 0-2,0 0 0,0 0-2,0 0-10,0 0 3,0 0-11,0 0 2,0 0-6,0 0-2,0 0-6,0 0-1,0 0 0,0 0-2,0 0-3,0 0 3,0 0 3,0 0-5,0 0-3,0 0-1,22 12 0,-18-4 0,-4-8-3,5 13-5,-5-13 4,8 14-5,-3-3 0,-5-11 0,9 15-1,-4-3-5,0-4 3,0 2-2,2 0-3,0-2-3,0 0-27,-2 1-30,5 1-25,-5-6-27,7 4-19,-3-4-36,3 0-137,-12-4-321,18 1 142</inkml:trace>
        </inkml:traceGroup>
      </inkml:traceGroup>
    </inkml:traceGroup>
    <inkml:traceGroup>
      <inkml:annotationXML>
        <emma:emma xmlns:emma="http://www.w3.org/2003/04/emma" version="1.0">
          <emma:interpretation id="{13743B8B-63E9-4678-A1D4-2F0173FC7271}" emma:medium="tactile" emma:mode="ink">
            <msink:context xmlns:msink="http://schemas.microsoft.com/ink/2010/main" type="paragraph" rotatedBoundingBox="16192,9080 16272,13245 15316,13264 15236,90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A428B7-294C-4997-9237-B15B480871B7}" emma:medium="tactile" emma:mode="ink">
              <msink:context xmlns:msink="http://schemas.microsoft.com/ink/2010/main" type="inkBullet" rotatedBoundingBox="15823,9087 15831,9514 15757,9516 15749,9089"/>
            </emma:interpretation>
            <emma:one-of disjunction-type="recognition" id="oneOf1">
              <emma:interpretation id="interp5" emma:lang="en-IN" emma:confidence="0">
                <emma:literal>•</emma:literal>
              </emma:interpretation>
            </emma:one-of>
          </emma:emma>
        </inkml:annotationXML>
        <inkml:trace contextRef="#ctx0" brushRef="#br0" timeOffset="289716.502">14260 7386 12,'-1'-20'176,"1"20"-12,0-15-4,0 15-6,1-16 5,-1 16-4,2-9 1,-2 9 2,0 0-3,0 0-2,0-19-8,0 19 0,0 0-12,0 0-10,0 0-5,0 0-12,0 0-10,-2-15-6,2 15-18,0 0 1,0 0-12,0 0-2,0 0 0,0 0 1,0 0 5,0 0-11,5 54-7,-3-38-3,0-1-5,-2 1 2,3 2-1,-6-3-3,3 5-3,3-4-1,-3 3-2,2-3-5,-4 1 9,4-2-13,-4 3-4,2-2 3,2-4-4,-2-12 0,-2 20-3,2-20 8,-3 18-3,3-18-11,-2 13-2,2-13 2,0 0-1,0 15 8,0-15-3,0 0-15,0 0 3,0 0 2,0 0-8,0 0 0,0 0-6,0 0 9,0 0-14,0 0 1,0 0-2,0-50 7,-2 32-7,-1-5-1,6-1 3,-3-5 2,2 2 9,0-1-4,-2 0-2,3 5 2,1-3-2,-3 9 3,5-9-2,-6 7 7,5 6-2,-2-5 5,2 10 1,-3-2 4,-2 10-3,7-18 5,-6 11-1,-1 7 1,0 0-1,2-16-2,-2 16-2,0 0 2,0 0 0,0 0 6,0 0-4,0 0 4,7 48 0,-4-30-6,-3 5 4,-3 4 1,3 2-6,0 3-12,0-3-34,0 1-37,0 3-57,0-1-64,5-3-70,2-3-199,-4-9-507,4 2 225</inkml:trace>
      </inkml:traceGroup>
      <inkml:traceGroup>
        <inkml:annotationXML>
          <emma:emma xmlns:emma="http://www.w3.org/2003/04/emma" version="1.0">
            <emma:interpretation id="{5AE884EF-DDA8-486F-A4B0-82FD81C293F0}" emma:medium="tactile" emma:mode="ink">
              <msink:context xmlns:msink="http://schemas.microsoft.com/ink/2010/main" type="line" rotatedBoundingBox="16205,9778 16272,13245 15316,13264 15250,9796"/>
            </emma:interpretation>
          </emma:emma>
        </inkml:annotationXML>
        <inkml:traceGroup>
          <inkml:annotationXML>
            <emma:emma xmlns:emma="http://www.w3.org/2003/04/emma" version="1.0">
              <emma:interpretation id="{7496EC33-B3E4-454A-BE01-E273764741C0}" emma:medium="tactile" emma:mode="ink">
                <msink:context xmlns:msink="http://schemas.microsoft.com/ink/2010/main" type="inkWord" rotatedBoundingBox="16205,9778 16216,10312 15260,10330 15250,9796"/>
              </emma:interpretation>
              <emma:one-of disjunction-type="recognition" id="oneOf2">
                <emma:interpretation id="interp6" emma:lang="en-IN" emma:confidence="0">
                  <emma:literal>Bit</emma:literal>
                </emma:interpretation>
                <emma:interpretation id="interp7" emma:lang="en-IN" emma:confidence="0">
                  <emma:literal>Bus</emma:literal>
                </emma:interpretation>
                <emma:interpretation id="interp8" emma:lang="en-IN" emma:confidence="0">
                  <emma:literal>Bis</emma:literal>
                </emma:interpretation>
                <emma:interpretation id="interp9" emma:lang="en-IN" emma:confidence="0">
                  <emma:literal>BCs</emma:literal>
                </emma:interpretation>
                <emma:interpretation id="interp10" emma:lang="en-IN" emma:confidence="0">
                  <emma:literal>bit</emma:literal>
                </emma:interpretation>
              </emma:one-of>
            </emma:emma>
          </inkml:annotationXML>
          <inkml:trace contextRef="#ctx0" brushRef="#br0" timeOffset="289031.8934">14088 8105 15,'0'0'119,"0"0"-7,0 0-12,0 0 0,0 0-12,0 0-7,0 0 4,0 0-10,5-28 0,-5 28-6,0 0 4,0 0 5,-7-12-1,7 12-2,0 0-5,0 0-5,-7-8-5,7 8-3,0 0-1,0 0-4,0 0 1,0 0 1,-8-7-14,8 7 4,0 0-7,0 0-5,0 0 0,-10-7 2,10 7-5,0 0-1,0 0-5,0 0-1,0 0-2,0 0-1,0 0 3,0 0-5,-23 3-4,23-3 3,-12 6 2,12-6-2,-8 6 0,8-6 4,-10 8 0,10-8-2,-7 8 4,7-8 0,-7 11-5,7-11 5,-9 6-3,9-6 2,-12 9 4,9-1 1,3-8 2,-9 13-2,3-8-4,6-5-1,-7 15 0,0-8 3,7-7 0,-9 16 4,3-7-3,4 3-2,2-12-2,-5 19 4,3-10-5,2-9-1,0 20-9,0-6 10,2 2 0,3-1-2,-2 0 0,2-2 2,-1 1-3,6 3 0,2-6 0,-2 3 0,1 0-2,-3-5-2,4 3 1,-3-4 1,3 3-4,0-6-2,-2 4-1,0-2 4,2-5-4,0 3 1,-2-4-2,4 1 1,-1 0-4,-13-2 6,24-2-4,-13-1 0,-11 3 3,22-7-3,-10 2-2,-2-2 2,2 1-3,0-3 2,0 3-2,-2-1 2,-1 1-4,-2-1 3,-7 7-3,18-11 3,-14 4 3,-4 7 2,12-12-1,-12 12 4,8-9 2,-8 9 0,9-8 4,-9 8 6,8-4-8,-8 4 5,0 0-1,9-7 1,-9 7 3,0 0-2,0 0 1,0 0-6,0 0 3,0 0-2,0 0-8,0 0-2,0 0 6,0 0-6,0 0 1,0 0 0,0 0-4,0 0 0,-33 22 1,25-16-3,-4 1-2,3 0 4,1 1-3,1 0 2,7-8 1,-17 13-2,8-6 1,-1-1-2,2 0 0,8-6 4,-24 8-6,17-3 5,-3-1-2,-4 0 1,14-4-2,-22 4-2,11-1-5,-7-2-1,6 1 3,-2 0 1,-3-2 7,17 0-11,-27-2 3,13 0 3,-3 2-9,17 0 4,-26-6-3,13 4 0,-1 2 5,0-5-2,14 5-6,-18-11 1,6 7 2,12 4-2,-16-8-6,8 0-3,8 8-4,-11-16-1,5 0 2,-1 1 1,5 0 1,-1-3-6,3 3 8,0 15-3,-2-29 0,4 13 3,1 0 3,2 0 0,-1 0 2,-1-1 3,2 5-2,-1-2 3,1 0-4,3-1 1,1-1-5,1-1-6,-5 2-9,7-1-4,-2 0-13,-1 0-6,3-2-8,1 1-10,-4 5-3,1-4-15,-3 11-13,0-7-18,1 4-15,-8 8-13,14-8-22,-14 8-144,0 0-342,10-8 152</inkml:trace>
          <inkml:trace contextRef="#ctx0" brushRef="#br0" timeOffset="-118921.8672">14008 8128 47,'0'0'62,"0"0"-14,0 0-1,0 0-1,0 0-4,0 0-8,0 0-1,0 0-1,0 0-10,0 0 2,-19-2-7,19 2-7,0 0 1,-9 7 1,9-7-7,0 0 3,-10 9-6,10-9 2,-5 7-6,5-7-6,0 0-7,-7 13 1,7-13-11,0 0-12,0 0-31,0 0-73,0 0 33</inkml:trace>
          <inkml:trace contextRef="#ctx0" brushRef="#br0" timeOffset="-158922.5006">13915 8086 76,'0'0'82,"0"0"-10,0 0-4,0 0-5,0 0-7,0 0-3,0 0-7,0 0-2,0 0-10,0 0-3,0 0-3,0 0 1,0 0-2,0 0-6,0 0 1,0 0-2,0 0-3,0 0-7,0 0 7,0 0-5,0 0 3,0 0-3,0 0-2,0 0 9,0 0-3,0 0 3,0 0-1,0 0-3,0 0 15,0 0-5,0 0-1,0 0-7,0 0 7,0 0-4,0 0-6,0 0-3,11-5-2,-11 5 11,0 0-13,0 0 1,0 0-1,13-3 8,-13 3-9,0 0 2,0 0 2,0 0 2,16-5 0,-16 5-4,0 0-3,8-3 7,-8 3-7,0 0-2,0 0 7,0 0 0,0 0-4,0 0 7,0 0-6,0 0-5,16 0 4,-16 0 2,0 0-9,0 0 11,0 0-16,0 0 1,0 0 4,0 0 7,0 0-9,0 0 0,0 0 6,0 0 7,0 0-8,0 0-1,10 7-5,-10-7 9,0 0-2,0 0 1,0 0-6,0 0-5,0 0 10,0 0 3,0 0-3,0 0 3,0 0-2,0 0-5,0 0 4,0 0 11,0 0-11,0 0-1,0 0 2,0 0-1,0 0 4,0 0 0,0 0-6,0 0 9,0 0-5,0 0 1,0 0-3,0 0 0,0 0 2,0-24 4,0 24 2,0 0-4,0 0 3,12-3 0,-12 3-8,0 0 5,15-5-3,-15 5 2,0 0 0,16 0 4,-16 0-1,0 0 1,13-2 0,-13 2 1,0 0-2,16 0 9,-16 0-15,0 0 18,0 0-8,0 0-4,0 0 13,8 9-16,-8-9 7,0 0-1,0 0 0,0 13-2,0-13-6,0 0 4,0 0 0,0 0 0,0 0 1,0 0-2,-12 16-3,12-16 2,0 0 3,-10 5-3,10-5-3,-15 0-1,15 0 3,-16 3-7,16-3 3,-15 0 6,15 0-10,0 0 6,-24-8-3,24 8 1,-12-1-5,12 1 5,0 0-2,0 0 4,-9-7-8,9 7 6,0 0-5,0 0 8,0 0-7,0 0 8,0 0-11,21-21 6,-21 21 1,15-6 1,-15 6 1,16-5 6,-16 5-2,17-4 1,-17 4 1,15 0-1,-15 0-2,0 0 1,21 0 4,-21 0 0,10 4-2,-10-4-1,8 5 2,-8-5-12,4 12 13,-4-12-1,0 0 3,-4 20-5,4-20 4,-10 20 1,10-20 1,-8 11-12,1-4 6,7-7 5,-12 12-8,7-4 5,5-8-3,-17 10 3,11-7-3,6-3 2,-18 4 0,18-4-1,-16 1-2,16-1-1,0 0 0,-24-6 9,24 6 6,-13-11 3,6 3 0,2 1-1,5 7-5,-7-17 3,3 6 4,4 11-1,-1-23 0,1 23 0,0-21-7,5 12 3,-5 9-5,2-18 0,-2 18-6,0 0 3,6-16-5,-6 16 1,7-9 0,-7 9-3,0 0 0,9-5-1,-9 5-3,0 0-4,0 0-6,0 0-7,0 0-7,24 14-14,-24-14-9,7 11-24,-2-4-20,-5-7-14,5 13-35,-2-1-37,-3-12-106,7 15-306,-4-7 135</inkml:trace>
          <inkml:trace contextRef="#ctx0" brushRef="#br0" timeOffset="296852.6616">13758 8023 44,'0'0'89,"10"-5"0,-10 5-6,0 0-10,14-3-12,-14 3 7,0 0-4,9-6-2,-9 6-7,0 0 5,0 0-10,0 0 2,0 0-6,0 0 8,0 0-3,0 0-3,0 0-2,0 0 2,0 0-6,0 0 3,12-5 3,-12 5 0,0 0-3,0 0 4,0 0 5,0 0-4,0 0 8,0 0-9,0 0 1,0 0 1,0 0 1,0 0-1,0 0 2,0 0-1,0 0-5,0 0 3,0 0-4,0 0-4,0 0 0,0 0-5,0 0-1,0 0-1,0 0-9,0 0 4,0 0-7,0 0-5,0 0-3,0 0 5,0 0-1,0 0-4,0 0-5,0 0-6,0 0-13,0 0-19,0 0-6,0 0-11,0 0-11,0 0-6,0 0-16,0 0 1,22 3-14,-22-3 8,10 3 0,-10-3-6,15 0 8,-15 0-12,16 5 5,-16-5 6,14 2 5,-14-2-3,0 0 1,15 1-7,-15-1-11,10 4-63,-10-4-173,0 0 77</inkml:trace>
          <inkml:trace contextRef="#ctx0" brushRef="#br1" timeOffset="407502.535">14047 7952 22,'-15'-2'88,"15"2"-4,0 0-13,0 0 1,-18-4-2,18 4-10,0 0 10,-13-4-8,13 4-10,0 0-16,0 0 5,0 0 1,-12-6-1,12 6-8,0 0-10,0 0-9,0 0 5,0 0 4,0 0-4,0 0 8,0 0-15,0 0 9,0 0-12,53 6 5,-33-6-10,9-1-13,2 1-9,0-4-5,5 1-16,-2 0-3,15 1-15,-3-3-10,-3-2-62,-10 4-140,-1-2 62</inkml:trace>
          <inkml:trace contextRef="#ctx0" brushRef="#br1" timeOffset="407861.4217">14346 7957 19,'0'0'90,"-16"2"-1,16-2 3,0 0-4,0 0-10,0 0-11,0 0-1,0 0-15,0 0-4,0 0 6,0 0-1,0 0-8,0 0-4,0 0-4,0 0 0,0 0 0,0 0-7,0 0-5,0 0 0,0 0-16,0 0 7,0 0-6,43 6-7,-22-2-10,2-4-7,8 0-11,0-4-5,1 8-10,6-3-16,10-1-14,-12 0-70,8 0-153,-8 0 67</inkml:trace>
        </inkml:traceGroup>
        <inkml:traceGroup>
          <inkml:annotationXML>
            <emma:emma xmlns:emma="http://www.w3.org/2003/04/emma" version="1.0">
              <emma:interpretation id="{7F738EBA-D748-4C9A-A654-E3A1C96DA2B2}" emma:medium="tactile" emma:mode="ink">
                <msink:context xmlns:msink="http://schemas.microsoft.com/ink/2010/main" type="inkWord" rotatedBoundingBox="15793,11185 15794,11239 15729,11240 15728,11187"/>
              </emma:interpretation>
              <emma:one-of disjunction-type="recognition" id="oneOf3">
                <emma:interpretation id="interp11" emma:lang="en-IN" emma:confidence="0">
                  <emma:literal>€</emma:literal>
                </emma:interpretation>
                <emma:interpretation id="interp12" emma:lang="en-IN" emma:confidence="0">
                  <emma:literal>=</emma:literal>
                </emma:interpretation>
                <emma:interpretation id="interp13" emma:lang="en-IN" emma:confidence="0">
                  <emma:literal>D</emma:literal>
                </emma:interpretation>
                <emma:interpretation id="interp14" emma:lang="en-IN" emma:confidence="0">
                  <emma:literal>d</emma:literal>
                </emma:interpretation>
                <emma:interpretation id="interp15" emma:lang="en-IN" emma:confidence="0">
                  <emma:literal>#</emma:literal>
                </emma:interpretation>
              </emma:one-of>
            </emma:emma>
          </inkml:annotationXML>
          <inkml:trace contextRef="#ctx0" brushRef="#br0" timeOffset="-24287.9659">14293 9340 21,'0'0'76,"0"0"-1,0 0-13,7-21 0,-7 21-2,0 0-16,0 0 1,0 0 0,0 0-7,0 0-3,-9-8-2,9 8 3,0 0-12,0 0 2,0 0-7,0 0 0,0 0-3,0 0-2,0 0-7,0 0 4,0 0-9,0 0 7,0 0-7,0 0 6,0 0-3,0 0 6,0 0-10,0 0 1,0 0-4,0 0 12,0 0-8,0 0 0,0 0 5,0 0-3,0 0-12,0 0-9,0 0-11,0 0-23,0 0-71,0 0-131,0 0 59</inkml:trace>
          <inkml:trace contextRef="#ctx0" brushRef="#br0" timeOffset="-23685.998">14254 9324 19,'0'0'48,"0"0"0,0 0-9,0 0-5,0 0 1,0 0-5,0 0 3,0 0-7,0 0-9,0 0 10,0 0-9,0 0 5,0 0-6,0 0-1,0 0 4,0 0-12,0 0-1,0 0 6,0 0-7,0 0-5,0 0 6,0 0 5,0 0-1,0 0-6,0 0 3,0 0-2,0 0-20,0 0 16,0 0-1,0 0 2,0 0 1,0 0 2,0 0 1,0 0-4,0 0 0,0 0-6,0 0-6,0 0 6,20 23 4,-20-23-4,0 0 0,0 0 0,0 0-5,0 13-15,0-13-11,0 0-44,0 0-83,0 0 38</inkml:trace>
          <inkml:trace contextRef="#ctx0" brushRef="#br0" timeOffset="-22789.9722">14284 9365 2,'-7'-18'59,"7"18"-4,0 0-8,0 0-5,-8-10-7,8 10 6,0 0 1,0 0 2,0 0-3,0 0 0,-9-6-3,9 6 7,0 0-3,0 0-10,0 0 8,0 0-3,0 0 3,0 0 3,0 0 4,-6-11 1,6 11 0,0 0 5,0 0-11,0 0 7,0 0-5,0 0-1,0 0-4,0 0 4,0 0 0,0 0-4,0 0-1,0 0 5,0 0-2,0 0 0,0 0-11,0 0 7,0 0 3,0 0-6,0 0-1,0 0-2,0 0 0,0 0 4,0 0 0,0 0-1,0 0 2,0 0 4,0 0 0,0 0 3,0 0 0,0 0-1,0 0-7,0 0 4,0 0-2,0 0-3,0 0 2,0 0-5,0 0-4,0 0 0,0 0 1,0 0-8,0 0-1,0 0-2,0 0-3,0 0 2,0 0-4,0 0-3,0 0 2,0 0-3,0 0-1,0 0-8,0 0 1,0 0-17,0 0-29,0 0-31,0 0-39,0 0-22,0 0-31,-16 24-150,13-16-347,3-8 154</inkml:trace>
        </inkml:traceGroup>
        <inkml:traceGroup>
          <inkml:annotationXML>
            <emma:emma xmlns:emma="http://www.w3.org/2003/04/emma" version="1.0">
              <emma:interpretation id="{11DAD3D3-2F92-4DCF-80EC-6845027ADF1A}" emma:medium="tactile" emma:mode="ink">
                <msink:context xmlns:msink="http://schemas.microsoft.com/ink/2010/main" type="inkWord" rotatedBoundingBox="15991,11948 16016,13250 15419,13262 15394,11960">
                  <msink:destinationLink direction="with" ref="{7A35B87C-E08E-4DB8-B653-6D4BE8F1DE05}"/>
                </msink:context>
              </emma:interpretation>
              <emma:one-of disjunction-type="recognition" id="oneOf4">
                <emma:interpretation id="interp16" emma:lang="en-IN" emma:confidence="0">
                  <emma:literal>bit</emma:literal>
                </emma:interpretation>
                <emma:interpretation id="interp17" emma:lang="en-IN" emma:confidence="0">
                  <emma:literal>bris</emma:literal>
                </emma:interpretation>
                <emma:interpretation id="interp18" emma:lang="en-IN" emma:confidence="0">
                  <emma:literal>bins</emma:literal>
                </emma:interpretation>
                <emma:interpretation id="interp19" emma:lang="en-IN" emma:confidence="0">
                  <emma:literal>bite</emma:literal>
                </emma:interpretation>
                <emma:interpretation id="interp20" emma:lang="en-IN" emma:confidence="0">
                  <emma:literal>3ish</emma:literal>
                </emma:interpretation>
              </emma:one-of>
            </emma:emma>
          </inkml:annotationXML>
          <inkml:trace contextRef="#ctx0" brushRef="#br0" timeOffset="308490.6262">14213 10156 15,'0'0'74,"1"-13"0,-1 13-5,0 0 5,0 0 0,7-16 2,-7 16-2,0 0 1,0 0-1,3-7-5,-3 7 12,0 0-9,7-10-6,-7 10-5,0 0-5,0 0-2,0 0-2,0 0-1,7-8-9,-7 8-2,0 0-2,0 0-1,0 0-9,0 0-1,0 0-8,0 0-2,0 0 0,0 0 0,9 24 2,-9-24-16,0 0 10,-4 20 5,4-20-2,-8 17-2,-3-14-4,11-3 4,-11 17-3,4-8-5,-5-2 3,3 1-2,-1-3 6,1 2-5,9-7 1,-18 10-8,9-8 8,9-2-3,-15 1-4,15-1 5,0 0-3,-22-3 3,22 3-8,-14-9 0,5 1-1,2 0-6,7 8 0,-15-15 0,10 7 0,-2-1 8,-1 0-4,8 9 4,-11-17-1,8 9 5,3 8 1,-5-15 1,5 15 8,-4-15 0,4 15-4,0 0-1,-5-13-5,5 13 5,0 0 11,0 0-1,16-12-1,-16 12 3,0 0-4,22 4 5,-22-4 1,15 5-1,-5-1-5,-10-4 0,16 11-1,-6-7-4,-1 8 2,-6-4-3,2 4-3,-3-2 11,-2-10-7,-2 25 4,0-9-2,-4-1 0,-3-1-1,-5 0 0,2-4-1,2 6-3,0-5 3,-4 0-4,6-3 3,-2-2 0,-1-2-5,11-4 0,-15 8 1,15-8-4,-17 4 1,17-4 1,0 0 1,-21-16-2,15 9 1,2-6-5,1-1 2,3-4-2,0 18 3,3-28 0,1 12 0,1 0 3,-2 0-1,2 4 2,4-1 3,-2 3 1,-1 1 1,-6 9 3,11-16-4,-5 7 2,-6 9-2,12-10-2,-12 10-3,6-5 0,-6 5 1,0 0-7,0 0 6,0 0 0,0 0-6,0 0 0,22 14 3,-22-14 2,0 15 1,0-15-5,0 14 3,0-14-1,-2 16 3,2-16-3,0 0 2,-3 18-3,3-18 2,-7 11 1,7-11 0,-12 12-6,5-7-2,7-5-8,-17 4-12,7-1-5,10-3-12,-23-5-5,23 5-11,-18-5-12,18 5-14,-19-8-8,14 2-17,5 6-11,-10-7 1,10 7-11,-7-12-23,7 12-77,0 0-247,0 0 109</inkml:trace>
          <inkml:trace contextRef="#ctx0" brushRef="#br0" timeOffset="-5907.9342">14399 10403 16,'0'0'40,"0"0"-1,-12-5-5,12 5 7,0 0-12,0 0 2,0 0-2,-19 0 4,19 0-2,0 0-8,0 0-2,0 0 7,-19 5 5,19-5-8,0 0 7,0 0-10,0 0 6,-15 0 2,15 0-4,0 0 2,0 0-5,0 0 3,-16 4-4,16-4 4,0 0-2,-12 9 7,12-9-3,-8 11-12,3-3 12,5-8-7,-10 14-7,3-8 7,7-6-3,-11 12 4,5-4 7,6-8-20,-12 12 7,8-7 1,4-5-2,-8 11-1,8-11-6,-11 9 2,11-9-8,0 0 15,-8 7 6,8-7-19,0 0 6,0 0-3,-7 8-2,7-8-7,0 0-20,0 0-30,0 0-32,0 0-78,0 0-174,0 0 78</inkml:trace>
          <inkml:trace contextRef="#ctx0" brushRef="#br0" timeOffset="381182.4823">14057 10691 22,'0'0'69,"0"0"-9,0 0-3,0 0-5,0 0-3,0 0-3,0 0-4,0 0-2,0 0-6,0 0-14,0 0 9,0 0 2,0 0-10,0 0 9,0 0-5,0 0 4,0 0-8,0 0 3,0 0-6,0 0 5,0 0-11,0 0 10,0 0-25,0 0 16,0 0-3,0 0 7,0 0-2,-43 8 0,43-8 5,0 0-11,0 0 10,-13 1-12,13-1 16,0 0-13,0 0-4,0 0 11,0 0 6,0 0-18,0 0 16,-9 6 5,9-6-7,0 0 2,0 0-1,0 0-7,0 0-6,0 0 4,0 0 0,0 0-2,0 0 4,0 0-6,0 0-2,0 0 4,0 0 0,0 0-4,0 0 7,0 0-7,0 0-2,0 0-11,0 0 13,0 0-5,0 0 0,0 0 7,0 0 8,0 0-5,0 0 3,0 0 9,0 0 5,0 0-12,0 0 5,0 0 1,0 0 6,0 0-9,0 0 4,0 0 2,0 0-9,0 0 2,0 0 2,0 0-7,0 0 5,0 0-10,0 0 3,0 0 2,0 0-5,0 0-1,0 0 0,0 0 0,0 0-1,0 0-6,0 0 9,0 0-10,0 0 8,0 0-6,0 0 4,0 0 2,0 0 1,0 0-4,0 0 10,0 0-6,0 0 4,0 0-4,0 0 2,0 0-6,0 0 6,0 0-2,0 0 6,0 0-2,0 0-3,0 0 1,0 0-9,0 0 10,0 0 1,0 0-1,0 0 0,0 0-6,0 0 1,0 0 1,0 0 1,0 0-1,0 0 1,0 0 0,0 0-4,0 0 0,0 0 2,0 0 0,0 0-1,0 0-8,0 0 1,0 0-12,0 0-11,0 0-4,0 0-21,0 0-17,0 0-19,0 0-11,0 0-23,0 0-100,0 0-239,0 0 106</inkml:trace>
          <inkml:trace contextRef="#ctx0" brushRef="#br0" timeOffset="309396.6592">14238 10932 84,'0'0'177,"-2"-15"-16,2 15-7,0 0-10,-5-18 3,5 18-7,-3-13-4,3 13-4,-4-17-12,4 17-5,-8-15-9,8 15 2,-7-8-10,7 8-6,-10-11-6,10 11-3,-10-5-10,10 5-4,-14-7-5,14 7-9,-15-4-5,15 4-9,-16 7 0,16-7-6,-22 13-4,8-2-1,1 0-3,1 7-2,-7 2-6,2 4 1,3 0 0,1 1 2,2 1-3,1 4 0,-2-3 1,4 4 1,1-3 13,7-2 5,-4 1-5,1 0-4,3-7-3,0-4 3,3 5-4,1-6 3,3 4-5,1-3 6,1-3-6,4 0 3,3-1 2,-1-2-1,0-2-1,8-3-1,-3 3-3,7-3 1,4-1-3,-2-2-3,0-2 0,2 0-4,-2-6-2,-5 1 2,5-1-4,-3 0 0,-4-1 0,-2 2 2,-1-2-3,0-1-1,-7-2 0,3 0 3,-3 0-4,2-1 2,-6 0 0,-1-3-4,-3-1 0,2 0 3,-4-5-4,2 5 7,-3 0-8,-1-4 2,0 7 3,0 12-3,-5-23-2,5 23 4,-2-17-2,2 17 2,-3-15-3,3 15 4,-5-12-7,5 12 1,0 0-1,0 0 2,0 0 2,-15 0-2,15 0-1,0 0 0,-21 19 3,14-10-5,-1-2 2,-1 5-3,2-2 5,-3 3-3,1-4-4,1 5 3,-4 0-1,3-5 7,-3 6-4,7-5 2,-5 0-4,0 3 2,1-2-2,3-3 1,-3 1-2,0-3 3,-1 2 5,0-2-1,1 1-4,-3-2-1,0 2 2,-1-4 4,-3 2-4,-1-4-4,-1 1 4,1 0-3,-4-2 1,2-5 2,-1 0 0,3-2 0,-2 3-1,2-8-2,1-1-2,3 1 2,1-2-6,-4-8 1,3 7-6,1-4 5,7 3 0,-2-5 0,2 1-2,1 0 3,1 1-2,6-2 4,-3 2-5,2 2 2,0-2 7,3 3-5,2-4 0,1 5 2,-1-5-2,3 3 4,1-2-6,1 6 3,1-3-3,3 2 1,-5 0-2,8 1-5,-2 6-15,0-1-20,-1-1-24,3 3-20,-9 1-24,9 4-32,-9-1-26,7 1-30,-3 4-23,1 3-181,-15-6-440,22 7 195</inkml:trace>
        </inkml:traceGroup>
      </inkml:traceGroup>
    </inkml:traceGroup>
  </inkml:traceGroup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7:08.8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A35B87C-E08E-4DB8-B653-6D4BE8F1DE05}" emma:medium="tactile" emma:mode="ink">
          <msink:context xmlns:msink="http://schemas.microsoft.com/ink/2010/main" type="inkDrawing" rotatedBoundingBox="10068,8979 16006,9819 15564,12939 9627,12099" semanticType="callout" shapeName="Other">
            <msink:sourceLink direction="with" ref="{11DAD3D3-2F92-4DCF-80EC-6845027ADF1A}"/>
            <msink:sourceLink direction="with" ref="{73A2B781-53C9-4CA9-8A11-5C254AABFDBA}"/>
            <msink:destinationLink direction="with" ref="{1DD3465D-F53F-41F2-9A7F-6180A58CF648}"/>
          </msink:context>
        </emma:interpretation>
      </emma:emma>
    </inkml:annotationXML>
    <inkml:trace contextRef="#ctx0" brushRef="#br0">0 78 23,'0'0'84,"5"-15"-4,-5 15-11,0 0-13,9-13 4,-9 13 5,3-8-7,-3 8 7,0 0-9,5-12 6,-5 12 0,0 0 0,0 0-13,5-8-2,-5 8-1,0 0-13,0 0 6,2-13-11,-2 13 1,0 0-4,0 0-2,0 0-4,0 0-21,0 0 12,0 0 2,7-9-2,-7 9 5,0 0-10,0 0 5,0 0-8,0 0 2,0 0-7,0 0 10,0 0-9,0 0 11,0 0 4,0 0-8,0 0-2,0 0-4,0 0 17,0 0-8,0 0 6,0 0 2,0 0-4,0 0-8,0 0 17,0 0-4,0 0 6,0 0 4,0 0 1,0 0-2,0 0-4,0 0 4,0 0 3,0 0-1,0 0 3,10 23 3,-10-23-1,0 0 0,0 0-2,0 0 4,0 0 1,0 0 3,5 11-7,-5-11 2,0 0-1,0 0 1,2 11 2,-2-11-4,0 0-1,5 10 1,-5-10 1,0 0 3,0 0-3,2 16-1,-2-16-4,3 9 3,-3-9-3,0 0-5,7 13 0,-7-13 2,0 0-2,3 15-1,-3-15-3,2 15-1,-2-15 4,3 11-3,-3-11-4,4 16 1,-4-16-1,3 14 2,1-7-2,-4-7-2,3 13 6,-3-13-3,5 11-4,-5-11 3,2 12-3,-2-12 3,2 12 0,-2-12-2,0 0-1,3 15 8,-3-15-7,0 0-4,0 0 0,0 12-1,0-12 1,0 0-2,3 9 0,-3-9 1,0 0 1,0 0-2,4 15 0,-4-15-2,0 0 2,2 12 3,-2-12-1,0 0-3,6 9 2,-6-9 3,0 0-3,0 12 0,0-12 0,0 0-1,0 0-2,2 11 1,-2-11-1,0 0 7,0 0-3,5 11 2,-5-11 0,0 0-5,4 9 5,-4-9 0,0 0-5,5 11 4,-5-11-2,0 0 3,0 0-1,0 0-1,2 11 0,-2-11-1,0 0 2,1 14-4,-1-14 0,0 0 3,4 11 0,-4-11-4,0 0 3,1 13 1,-1-13-2,2 12 1,-2-12-1,2 12 2,-2-12-7,3 12 24,-3-12-3,0 0-2,2 16 4,-2-16-2,0 0-5,0 14 0,0-14-2,2 9-1,-2-9-2,0 0-1,0 0 1,3 14-2,-3-14 3,0 0-1,0 0 0,0 19-2,0-19-1,2 8-5,-2-8 5,5 12-3,-5-12 2,0 0-4,0 0-2,2 11 4,-2-11 2,0 0 1,1 20-6,-1-20 3,0 8-2,0-8 2,0 0-1,2 18 2,-2-18 0,0 0-1,0 14-1,0-14-2,0 11 2,0-11-3,0 0 2,3 14-1,-3-14-2,0 0 4,2 11-3,-2-11 2,0 0-7,0 0 5,0 15 2,0-15 1,0 0-4,0 0 2,2 13-2,-2-13 3,0 0 0,0 0-2,3 17-2,-3-17 7,0 0-4,0 11-3,0-11 6,0 0-6,2 12 9,-2-12-4,2 12-1,-2-12-4,0 0 1,1 14 2,-1-14 1,0 0-1,0 19-2,0-19 0,4 10 1,-4-10-1,0 0-1,0 0 2,-4 21 4,4-21-5,0 12 1,0-12 9,0 0 2,5 13-11,-5-13-5,2 11 0,-2-11 1,0 0 3,4 14-4,-4-14 0,0 0 2,-4 18 1,4-18-2,0 0 1,4 15 2,-4-15 5,0 0-8,-4 17 2,4-17-2,0 0 2,0 19 6,0-19-7,4 13 2,-4-13-4,0 14 0,0-14 2,0 14 7,0-14-6,1 12-1,-1-12-2,2 17 3,-2-17 3,0 10-5,0-10-1,2 14 3,-2-14 1,0 0-2,3 19 3,-3-19 0,0 12-3,0-12 1,4 12-2,-4-12 2,3 17 2,-3-17-2,2 15-4,-1-8 7,-1-7-5,5 14 0,-5-14 4,2 14 0,-2-14 1,5 14-2,-5-14-2,2 12 2,-2-12 5,5 14-2,-5-14 3,2 9-1,-2-9 2,3 12-3,-3-12 6,4 13-1,-4-13-2,1 11-1,-1-11 0,2 11 4,-2-11-3,0 0-5,5 13 5,-5-13 6,2 12-9,-2-12 0,5 12 4,-5-12-3,2 12 4,-2-12 0,5 13-7,-5-13 3,2 14 4,-2-14 1,3 15 0,-3-15 0,5 18-7,-5-18 1,5 15 1,-5-15 1,4 13 2,-4-3 0,0-10-2,1 20 5,3-9 6,-4-11 1,3 22-5,1-13-7,-3 0 1,-1-9 5,2 20-8,1-12 3,-3-8 1,2 19 3,-2-10 0,0-9-4,2 15 2,-2-15 9,0 0-7,-2 20-3,2-20 2,2 13-5,-2-13 6,2 14 3,-2-14-2,0 13-3,0-13-3,3 12 4,-3-12-5,0 16 2,0-16-3,2 10 11,-2-10-12,5 14 3,-5-14 1,3 19-2,-3-19 0,0 12 2,0-12 0,5 19-3,-5-19 11,0 14-12,0-14 3,4 15 5,1-7-3,-5-8-5,3 9 7,-3-9 10,4 16-16,-4-16-11,0 10 16,0-10 1,1 18 2,-1-18-14,2 10 18,-2-10 1,4 14-2,-4-14-6,0 0-1,0 19 2,0-19 12,1 13-23,-1-13 16,4 12-3,-1-1-9,-3-11 4,2 15-1,-2-15 2,2 15 5,1-5-2,-3-10-6,2 16 7,-2-16-5,0 20 3,0-20-1,0 18-15,0-8 14,0-10 5,0 19-15,1-8 20,-1-11 4,-3 18 3,5-6-3,-2-12-3,0 21-3,-2-9 0,2-12-2,0 16 4,0-16-23,-3 20 17,3-20-4,-2 19 1,2-19 0,2 13 4,-2-13-3,0 11 9,0-11-13,0 0-5,0 16 3,0-16-2,0 0-19,0 16 21,0-16-4,0 0 3,3 10 2,-3-10-4,0 0-20,0 14 21,0-14-2,0 0 3,0 0 0,0 14 0,0-14-1,0 0 7,2 11-8,-2-11 1,0 0-2,3 11 2,-3-11 2,5 9 5,-5-9-1,0 0-5,2 15 9,-2-15-7,0 0 2,3 18 1,-3-18 1,0 10 0,0-10 6,0 14-9,0-14 4,0 14-7,0-14 7,2 14-1,-2-14-3,0 19 1,0-19 0,-2 19 1,2-19 0,-3 15 6,3-15-4,-2 16-2,0-7 2,2-9-7,-3 14 7,3-14-4,-2 14 1,2-14-1,-3 16-4,3-16-3,0 16 4,0-16 2,0 0 0,-3 12-5,3-12 4,0 0-1,-4 13-1,4-13 4,0 0-8,0 0 2,0 0-1,-3 15 4,3-15 0,0 0-5,-4 8 2,4-8-3,0 0 3,0 0 1,0 0-2,0 0 1,0 0 3,0 0-5,0 0-12,0 0-24,0 0-29,0 0-39,0 0-40,0 0-36,0 0-43,0 0-39,-8 11-45,8-11-38,0 0-317,0 0-717,-9 23 317</inkml:trace>
    <inkml:trace contextRef="#ctx0" brushRef="#br0" timeOffset="-20533.2564">5388 892 31,'0'0'83,"0"0"-2,0 0-12,0 0-8,0 0-8,0 0-6,0 0-8,19-13 1,-19 13-5,0 0-7,0 0 7,22 2-10,-22-2 1,0 0-3,0 0-6,16 0 1,-16 0-6,0 0 7,0 0 11,0 0 1,0 0 10,0 0 4,0 0 6,0 0-5,0 0 15,0 0-6,0 0 5,0 0 2,0 0-3,0 0 0,12 8 6,-12-8 3,0 0 1,0 0 3,0 0 1,0 0 0,0 0 2,0 0-2,0 0-1,0 0-5,0 0 6,0 0-6,0 0-4,0 0-1,0 0-7,0 0 0,0 0 3,0 0-1,0 0-4,0 0 1,0 0-3,0 0-6,0 0-2,0 0-5,0 0-1,0 0-3,0 0-5,0 0-4,0 0 0,0 0-5,0 0 1,0 0-3,0 0-1,0 0-4,0 0 2,0 0-2,0 0 2,0 0-2,0 0 0,0 0 7,0 0 3,0 0 2,-4 16 5,4-16 3,0 14 4,0-14 0,0 0 0,-2 19-3,2-19-3,-5 17-6,5-17 0,2 14-7,-2-14 5,-2 16-6,2-16 1,-1 20 1,1-20 10,1 15-14,-1-6-5,0-9 5,0 17-4,0-17-2,0 18 7,0-18-6,-1 17 0,1-17-6,1 12 5,-1-12-2,-1 16-7,1-16 2,0 12 1,0-12 0,0 18 3,0-18-2,3 14 0,-3-14 1,0 16-1,0-16 1,0 15-2,0-15-5,0 21 5,0-13 10,0-8-10,-2 24-3,2-24 3,0 21-1,-1-11 0,1-10 4,-4 25 1,4-13-5,0-12 3,-2 20-2,2-20-2,0 16 2,0-16 2,-1 16-1,1-16 6,0 13-7,0-13 0,0 0 0,0 15 1,0-15-5,0 0 9,-2 13-5,2-13 5,0 0 10,0 15-12,0-15 1,0 0 3,0 0 1,0 16-1,0-16 4,0 0-1,-3 12-3,3-12 4,-2 12-1,2-12-2,0 0 0,2 20-1,-2-20-4,0 0-1,-2 13 2,2-13 1,0 0-3,0 0 4,-2 15-5,2-15-2,2 13 5,-2-13-2,0 0-2,0 15 1,0-15 1,0 15 4,0-15 7,2 12-10,-2-12 0,0 0 0,0 20 2,0-20-6,-4 13 4,4-13 0,0 15 0,0-15-3,-3 13 0,3-13-1,3 15 5,-3-15 0,-3 12 3,3-12-3,0 0 3,-2 21-7,2-21 4,0 13-2,0-13-3,-2 15 2,2-15 7,-1 16-11,1-16 9,1 17-9,-1-17 2,0 15 4,0-15 0,0 16-8,0-16 7,0 15-2,0-15-1,-5 17 1,5-17 5,4 16-6,-4-16 4,0 0-5,-4 20 2,4-20 0,4 15-5,-4-15 4,1 15 1,-1-15 2,2 15-6,-2-15 6,2 14-3,-2-14-2,0 16 2,0-16-1,3 18 16,-3-18-9,-5 15-8,5-15-1,0 16 10,0-16-3,2 15 7,-2-3-9,0-12 4,3 15 0,-3-15 7,0 17-9,0-17-2,2 16-1,-2-16-2,0 13 3,0-13 3,2 16 0,-2-16 3,3 15-15,-3-15 3,-3 16 5,3-16 1,0 17-4,0-17 8,0 12-3,0-12 2,0 19-7,0-19 3,0 16-3,0-16 12,-2 13-11,2-13 3,0 14 1,0-14-1,-2 19 4,2-19-5,2 14 5,-2-14-1,-2 14-2,2-14-4,0 0 5,-3 17 4,3-17-3,-2 12-1,2-12-7,0 0-5,0 18 19,0-18-8,-2 15 3,2-15-2,0 12-6,0-12 6,-1 12-6,1-12 8,-4 14 5,4-14-5,4 14 8,-4-14-9,0 0-2,-4 19 17,4-19-20,0 0 4,0 17-5,0-17 7,4 14 1,-4-14 1,0 0-12,1 14-1,-1-14 8,4 12-5,-4-12 3,3 16-4,-3-16 3,2 9 6,-2-9-4,2 12-5,-2-12-2,3 11 6,-3-11-9,2 16 10,-2-16-5,1 12 6,-1-12-3,0 0 5,0 19 3,0-19-2,0 12-2,0-12 1,0 14 1,0-14 0,0 0 1,0 14-4,0-14 6,0 0-2,2 13-2,-2-13 3,0 0 3,0 16-10,0-16 7,0 0-5,-3 12-1,3-12 4,0 0-3,1 16 4,-1-16-6,2 11 7,-2-11-1,4 14 0,-4-14-7,0 0 8,0 19 4,0-19-7,0 0 3,0 16 3,0-16-2,0 15 2,0-15-4,0 12 6,0-12-7,0 0 1,1 16-3,-1-16 2,0 0-6,0 17 7,0-17-9,2 10 4,-2-10 3,0 0 2,0 14-1,0-14 0,0 0 2,3 16-1,-3-16 4,4 8 1,-4-8-6,0 0 2,2 15-3,-2-15 5,0 0-7,3 13 5,-3-13-4,0 0 3,3 12-6,-3-12 5,0 0-5,7 11 1,-7-11 4,0 0-6,5 8-21,-5-8-44,0 0-48,0 0-45,9 7-59,-9-7-79,0 0-84,0 0-290,0 0-724,0 0 321</inkml:trace>
    <inkml:trace contextRef="#ctx0" brushRef="#br0" timeOffset="-17033.2752">454 3195 88,'-13'4'111,"13"-4"-9,-11 1-5,11-1-11,0 0-4,0 0 2,-12 3-8,12-3-11,0 0 1,0 0 0,0 0-1,0 0-5,0 0 4,0 0-2,0 0 0,0 0 5,-15 4-7,15-4 0,0 0-2,0 0-9,0 0-1,0 0-2,0 0-4,0 0-3,0 0-3,0 0-6,0 0-1,0 0-4,0 0-6,-14 1 3,14-1-4,0 0 0,0 0-4,0 0-2,0 0 2,0 0-2,0 0-1,0 0-4,0 0 3,0 0 5,0 0 1,0 0-2,0 0 3,0 0 2,0 0-3,22 22-1,-22-22-1,12 5 2,-12-5-4,11 4 2,-11-4 2,20 3 0,-10-3 3,-10 0 1,35 1 0,-18-1 0,5 0-5,0-1 5,9-1-1,-2 2-3,2-1 1,3 4 3,-5-5 2,2-2-2,-4 4-4,4-1-2,-9-2 4,5 1-1,-5 2 2,1-2 0,-1 1-2,-2-3-1,2 3-3,-3 1 4,2-2 11,-3 1-3,3 1 1,-1 0-4,-2 0-2,0 0-2,1 0-4,0-4 3,1 3-3,3-1 3,-1 2-4,-5-4-5,5 8-2,0-4 2,-1 0-2,-2 0 2,-1-4-5,1 4 4,-2 0-2,2 4 2,-2-4-3,-2 0 1,3 2-2,-3-1 3,4-2-5,-6 2 6,3-1-2,-16 0-2,25 4 0,-9-4 0,-4 0 0,-12 0-1,25-4-1,-8 4 2,-17 0-1,28 4 0,-18-4 1,4 0 0,-14 0 0,25 0-2,-11 0-1,0 0 2,-14 0 0,23 0 2,-11 0-1,7 0 0,-5 0-1,-14 0 1,22 1-2,-8-6 4,-2 9-3,-12-4 7,24-4-3,-11 4 4,-13 0-3,24-3 2,-10 3-2,3-5 2,-5 1-1,2 3-1,-14 1 2,22-3-2,-22 3 1,17 0-2,-9-5 0,-8 5 3,0 0-5,16-2 3,-16 2-2,0 0-2,13-5 3,-13 5-2,0 0-2,16 0 0,-16 0 1,17 0 1,-2-3-2,-15 3 1,24 1-3,-12-1-1,10-1 3,-3 1 2,3-5 2,-3 5-3,-2 0-3,4-2 2,-1-3 0,1 5-1,-1 0 2,-1 0 2,-4-1-4,4-4 2,-9 5-1,-10 0 0,28-6 2,-18 6-2,4-1 2,-14 1-1,22-2 1,-12 0 1,-10 2-5,20-6 1,-8 4-2,0-2 1,-12 4 1,33-4-3,-14 1-1,-4-1 6,2 1-6,-2-2 6,-15 5-2,31-3 1,-17 1-2,8 2 2,-12-1-4,4-5 2,-14 6 1,22 0 1,-10-3-1,-12 3 2,21-5-1,-9 4 1,-12 1-1,18 0 1,-1 0-1,-17 0 1,23-2 0,-10 2 0,-13 0 5,33 0-5,-14 0 0,-1 0 0,3 0-1,1-2 2,0-1-2,0 3 0,1 0 1,-5 0 4,3-1-2,1 1 1,-3 0-1,1-2 3,1 2 6,-4-2-7,-3 2 4,4 0 2,-18 0-4,23 0 2,-8-3-1,2-1 1,-5 4 0,-12 0 1,31-5 1,-14 5-2,3-3 1,1 0-3,-4 1 4,5-2-3,-3 4-5,1-1 7,1-2-7,-1 0 2,1 1 2,-1-1 2,3-1-3,-5 1 2,5 0-2,-1 1 0,0 2-4,-2 0 3,-1-3 3,-2 1 8,6 0-13,-3 2 0,2 0 2,7-6-2,-7 6-4,2 1 4,-1-2-2,-1 1 0,2 0 1,-2 0 1,5-2-4,-1 2 2,1 0 0,0-1-3,-4 1 5,-5 1-3,3-1-1,-1-1 4,-2 1 3,-1 0-5,0 0 3,-4 0 0,1 1 2,3-1-1,2-5-1,-2 4 1,0-2 2,2 3-3,0-1-1,-1 1-1,-1-2 3,2 1-2,0-2-3,0 1 1,0 0 3,-2 2-2,3-5-2,-1 4 1,1-1 2,-1 2-2,0-1 2,-2 1-1,0-5-2,2 5 3,-7 1 1,-12-1-1,26-1 0,-9 0-3,-7 0 0,-10 1 4,27-4-3,-17 3-2,4-2 3,-14 3-4,33-2 5,-18 2-1,-1-2-2,4 1 1,-1 1 0,-17 0 0,30 0 2,-19 0 0,8-4 0,-7 8-4,-12-4-2,28-5 8,-15 3 2,3 4-3,2-2-3,-6 1 2,-12-1-2,26-1 10,-26 1-5,20 0 8,-9-2-8,-11 2 2,24 0 0,-11-1 0,-13 1 0,22 0 4,-8 0-7,2-3 2,-16 3 0,25-1 6,-13 1-3,2-2-1,-14 2-4,24-1-1,-7 1-1,-4-4 3,-13 4-2,23 0 3,-23 0-3,22-1 3,-10 1-2,-12 0 0,25 0 0,-14-4 2,2 3-4,-13 1 2,26-2-7,-12 2 4,-14 0-3,23 0 3,-9-1-1,-14 1-6,22 0 4,-8 0 1,1-4 2,-15 4-1,26-1 6,-26 1-7,22-1-2,-12 1 0,-10 0 6,23-1-10,-23 1 6,24 0 0,-24 0 1,17-4-2,-17 4 3,10-1-3,-10 1 4,0 0-2,15-3-6,-15 3 3,0 0 0,0 0-3,17-4 3,-17 4 1,0 0-2,21 5 2,-13-3 2,-8-2 2,16 1 8,-16-1-16,15 0 4,-15 0-4,17-1 1,-17 1 3,16 1-4,-16-1 4,0 0-1,18-1-5,-18 1 9,0 0 2,0 0-3,14 1 8,-14-1-2,0 0 7,0 0-2,0 0-15,0 0 19,0 0-5,0 0-5,0 0-1,0 0 10,0 0-8,10 5-2,-10-5 0,0 0-1,0 0 10,0 0-15,0 0-3,0 0 4,0 0 2,0 0 1,0 0 3,-53-1-15,40 1 3,-4 0 9,-4 0-11,-3 0-8,-7 0-5,1 1-3,-3 0-4,-3-2-1,4 0 5,-2 3-5,6-1-1,-1 4-14,5-5-11,2 3-3,0 2 2,0 0-9,-7-2 6,7-3 6,-1 3 4,1-2 0,-9 1 3,-1 3 0,3-4 4,-5 1 1,0-2 3,-19 2-1,5 1 3,0-3-2,12-3 7,-15 7 4,1-10 3,3 6-2,12 5 5,0-5-3,0 0 6,5 1 1,1 3 1,-2-4 0,2 1 3,7-1 4,0 0-5,-8 0 3,3-1 4,-2 1-2,7 1 2,-11-1 1,-1-5 0,4 5 0,-8-1-1,6-2 2,-15 1-2,13 0 0,-8 1 4,4-3-3,-6 1 1,-3 2 2,13-2 1,2 0-1,1-2-2,0 4 3,2 1-1,11 0 0,-3-5-1,1 3 3,1 2 0,0 0-4,19 0 2,-32 0 1,14-5-2,0 5 0,1 4 1,1-4-1,-1 0 3,-3 0-5,3 0 6,-6 3-3,1-3-1,-7 5 2,7-4 1,-2 4 1,2-3-1,0-2 0,-6 4 0,-1-3-2,5 1 1,4-2 4,-2 0-6,5 1-2,3 3 6,0-3-6,14-1 6,-22 7-4,7-7 3,15 0-3,-21 5 3,9-3-1,12-2 1,-22 5-4,14-2 4,8-3-3,-26 6 1,12-4-1,1 3 2,-3-4-3,1 5 3,-1-1 1,1-4-2,-2 2-1,2 2 4,-4-3 1,2 0-3,1 1 0,-4-1 0,10 0-2,-4-1 1,14-1 7,-21 7-8,21-7 3,-15 3-1,15-3 1,-12 0-2,12 0-1,0 0-4,0 0-19,-15 5-23,15-5-27,0 0-30,-12 8-27,12-8-35,-10 4-23,10-4-34,-9 6-123,9-6-375,-14 10 167</inkml:trace>
    <inkml:trace contextRef="#ctx0" brushRef="#br0" timeOffset="8688.7819">480 1450 46,'-7'-12'65,"7"12"-2,0 0-3,0 0-4,0 0-5,0 0 4,0 0 0,-2-15-5,2 15-5,0 0-6,0 0-6,0 0-1,0 0-7,0 0 10,-3-14-11,3 14-7,0 0-3,0 0 0,0 0 1,0 0-1,-5-11-8,5 11 4,0 0-2,-7-9-4,7 9 9,0 0-4,-7-12 4,7 12-6,0 0 2,0 0 2,0 0 1,0 0-13,-8-10 16,8 10 3,0 0-3,0 0-7,0 0-8,0 0 12,-2-11-1,2 11 4,0 0-11,0 0 11,0 0-8,0 0 3,0 0 4,0 0 0,0 0-10,0 0 7,0 0 5,0 0-4,15-15-3,-15 15 8,7-5 2,-7 5-7,0 0 1,15-7 6,-15 7-8,11-4 7,-11 4-2,0 0 2,15-3-5,-15 3-8,0 0 0,14-1 8,-14 1-2,0 0 2,0 0-1,17-5 1,-17 5-3,0 0-5,15-5-4,-15 5 12,14-2-4,-14 2-3,13-1-2,-13 1 19,23 0-3,-23 0 6,17 1-4,-17-1 1,20-4-2,-20 4-2,21-3 1,-9 2-1,1-3-2,4 1-3,-6 2 5,2-3 3,1 3-3,-4-4 2,9 3 2,-7 2-2,0-5-5,-12 5 0,26-3 8,-26 3-8,20-4-4,-10 4 4,-10 0-4,21-1 4,-21 1-1,22-7-2,-12 6-2,-10 1 3,22-2-8,-8 2-1,-14 0 7,22-4 4,-11 4-4,-11 0-1,27-5 2,-17 4-4,4-1 3,-14 2 1,24 0-1,-9-1-4,-15 1 5,24-7 1,-10 6 1,-1-3 0,3 4-1,-16 0 0,20-2 2,-8 0-6,-12 2 8,26-4-2,-16 4-5,-10 0-1,20-5 2,-9 3 2,-11 2 3,20-5 0,-20 5-5,17-3 1,-6 2-4,-11 1 1,20-3 3,-20 3-5,21-1 0,-11-1 4,2-3-3,-12 5 1,24-1 2,-14 1-4,-10 0 2,20-7-2,-6 6-4,-14 1 1,24-6 5,-14 4-7,7-4 0,-3 1 2,5 4 1,-9-1-1,0-3 2,-10 5-4,26-4 1,-16 1 0,-10 3 0,24-5 2,-12 5-3,-12 0 1,24-1 1,-14-3-1,-10 4-2,21-1 2,-11-2 0,-10 3-2,25 0 4,-13 0-2,-12 0 1,23 0-5,-10-2 4,1 0-3,1 1 5,-15 1 0,33-6-3,-20 5-1,5-1 3,-3 2-3,-1-2 4,6-1-3,-1 2-2,-2-1-2,2 0 2,-6 1 2,4 1 0,-6-4-3,-11 4 2,30-2 0,-16 1-2,1-4 0,-1 2 3,-14 3 2,26-2 0,-6 0-3,1 1 2,-4-4-3,0 2 3,-2 1 1,7-2-2,-1-1 0,-4 4 3,7-1-6,-5-3 3,3 5 0,-3-4 2,1 4-9,-3-3 9,4-2-3,-4 4 3,-2-2-1,2-1-1,4 4-2,-4-1 3,-3-2-3,-14 3-1,22-4 2,-9 3 2,-2-1 0,6 0 0,-4 0-2,-13 2-1,29 0-1,-8-5 7,-4 5-8,0-1 3,4 1-1,1-2 0,0 2 0,-2-5 2,13 9 1,-13-4-1,6 0 3,-4-4 0,-1 3-4,1 1 2,0-2-1,-1-2 2,-4 4-5,0 0 5,-4 0-3,1-1 2,-14 1-6,26 0 10,-7-2-1,-6-1 1,-13 3-5,31 0 3,-21 0-3,-10 0 1,24-2-1,-12 2 3,-12 0 0,24 2-2,-7-4 2,0 2-1,4 0-4,-6 0 5,2-1-1,4 1-1,-1 0 2,7-5-1,-6 3 2,1 1-3,-1-3 1,-4 9-5,0-6 2,-4 1 5,10 1-6,-8-1 1,0 0 0,-15 0-1,26 0 7,-16 0-6,-10 0-1,19-1 2,-19 1-4,20-4 1,-6 8 2,-14-4 0,19 1-2,-5-1 0,-14 0 3,25-5 1,-6 5-3,-2-1 4,4 0-3,-1 1 1,2-1 0,-1-3 0,1 3-1,-2 1 3,-2-4-4,-1 4 2,0-3 0,0-2 1,-17 5-2,27-3 3,-12 3-5,-3-1 7,-12 1-6,31-3-1,-21 3 4,-10 0-1,23-1-1,-10-1 2,1 1 1,-14 1-3,24-5 0,-9 3-1,2 2-1,2-2 1,-2-2 1,5 4-1,-5-4-2,7 2 1,-3 1 0,1 1 0,-3-4 0,3 3 0,-1-3 0,-3 1 2,1 3-1,0-1-1,-4 1 2,-1-2 0,5 2-2,-19 0-1,24-6 3,-9 4 1,-5 0-2,11 2 4,-21 0-2,24-2 2,-14 2-5,-10 0 4,27-1-4,-10-3 4,-3 4-3,3-1 1,-17 1 0,31 0 4,-18-2-4,3 2-4,1-2 3,-17 2 2,29-3 0,-10 3-3,-7 0 1,3 3 1,-15-3-2,31-3 4,-16 6-3,-3-3 1,7 0-1,-5 0 2,4-3-3,-6 2-3,7 2 3,-4-2 0,4 2 0,0-1 2,0 0-4,1 0 5,-1 3-2,3-6-2,2 3 4,-5-3 1,3 3-3,-5 2 2,0-4-4,2 4 2,-9-2-2,-10 0 3,21-2-6,-21 2 18,15-2-6,-15 2 4,0 0 2,19 0 0,-19 0-2,0 0 1,14 0-1,-14 0 0,0 0-4,0 0 2,17 0-3,-17 0 0,13-3 2,-13 3-3,16-2 2,-16 2-3,22-2-1,-8 2 1,-14 0-2,24 0 3,-11 0-3,-13 0 1,19-5 3,-19 5 1,19 0-2,-19 0 1,12 0 0,-12 0 5,0 0 0,15 0-3,-15 0 5,0 0-1,0 0-2,0 0-2,0 0 0,16-3 1,-16 3-3,0 0-4,0 0 1,0 0 0,12 7 0,-12-7-1,0 0-3,0 0 5,0 0 0,0 0 1,17-4-4,-17 4 0,0 0-1,0 0 1,15 0-1,-15 0 3,0 0-1,19 0-3,-19 0 1,0 0 1,15-4 1,-15 4 1,0 0-4,15 1 2,-15-1 2,0 0-3,0 0 2,12-1 9,-12 1-6,0 0 4,0 0 4,0 0-3,0 0 3,0 0 1,0 0 0,0 0-5,0 0-1,0 0 14,0 0-14,0 0 0,0 0 2,0 0-3,0 0-2,0 0 0,0 0 1,0 0 0,0 0 1,0 0-5,0 0 3,0 0 2,0 0-1,0 0-2,0 0-3,0 0 4,12 8-3,-12-8-1,0 0 2,0 0-4,0 0-2,0 0 6,0 0-4,0 0 3,0 0-3,0 0 2,0 0-3,0 0 0,0 0 1,0 0-2,0 0 2,0 0 0,0 0-4,0 0 3,0 0 0,0 0 4,0 0-3,0 0 2,0 0-4,0 0 0,0 0 0,0 0 0,0 0 11,11-15-11,-11 15 4,0 0-1,18-3-2,-18 3-5,12-1 4,-12 1 7,21-1-7,-21 1 1,15-5-2,-15 5 0,21-3 5,-21 3 3,15-4-3,-15 4 1,12-1-5,-12 1 3,0 0 2,14-3 10,-14 3-13,0 0-1,0 0 2,0 0 0,0 0 0,15 0-2,-15 0 4,0 0-3,0 0 0,0 0 0,0 0-6,0 0-8,0 0-17,0 0-17,0 0-17,0 0-26,0 0-25,0 0-25,0 0-29,-51 0-33,34 0-18,0 3-30,-12 2-142,6-2-426,-6 3 189</inkml:trace>
  </inkml:traceGroup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7:11.5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D3F3EB2-4EB4-4BE2-9AAC-3EC6205F05A8}" emma:medium="tactile" emma:mode="ink">
          <msink:context xmlns:msink="http://schemas.microsoft.com/ink/2010/main" type="inkDrawing" rotatedBoundingBox="10533,11294 15468,9851 15513,10004 10577,11447" shapeName="Other"/>
        </emma:interpretation>
      </emma:emma>
    </inkml:annotationXML>
    <inkml:trace contextRef="#ctx0" brushRef="#br0">151 1463 19,'0'0'62,"-18"2"-4,-1 3 2,9-5-2,10 0-6,-24 0-2,24 0-7,-21 3 2,21-3-9,-14 0 1,14 0-6,0 0 2,0 0-7,-17 3 0,17-3-1,0 0 6,0 0-3,0 0 0,-10 3 1,10-3 7,0 0-9,0 0 11,0 0 1,0 0 6,0 0-6,-12 6 4,12-6-2,0 0-3,0 0 2,0 0-8,0 0 3,0 0-4,0 0 0,0 0-3,0 0 2,0 0-3,0 0-3,0 0 2,0 0-8,0 0 5,0 0-2,0 0-10,-7 8 12,7-8-8,0 0-3,0 0-1,0 0 6,0 0-10,0 0 7,0 0 0,0 0-6,0 0 7,0 0-13,0 0 6,0 0 1,0 0 3,0 0-3,0 0-2,0 0 6,0 0-3,0 0 5,0 0 5,0 0 1,0 0-4,0 0 0,0 0 2,0 0-7,0 0 2,0 0 0,0 0 2,0 0-1,0 0-15,0 0 11,35-17-1,-35 17-3,0 0 4,10-6-5,-10 6 1,8-8-4,-8 8 1,0 0 2,14-11 2,-14 11 1,9-3-6,-9 3-1,11-5 1,-11 5 3,11-6-5,-11 6 4,13-7-2,-13 7-1,16-4-1,-8 0 1,-8 4 1,17-8 0,-8 4-2,-9 4 0,15-7 3,-8 2-5,-7 5 6,21-6-2,-13 3 3,-8 3-3,21-11 2,-15 7-3,-6 4 1,19-5 1,-10 0 2,-9 5-1,20-6-2,-11 3 1,3-2 3,-12 5-10,19-6 8,-11 3-4,-8 3 2,21-6 1,-8 1-2,-1 2 3,-12 3-1,22-6 3,-13 3-1,-9 3 0,22-4-3,-10 1 0,-12 3 3,17-5 4,-10 0-2,-7 5-1,17-8 1,-8 6-2,-9 2-2,18-4 0,-18 4 3,18-5-3,-10 4-2,-8 1 4,19-8 0,-11 5-3,3-2 0,-11 5 5,22-6 3,-8 5 4,-4-6-4,2 2 0,0 4 0,-12 1 0,22-7 1,-10 5-3,-12 2 2,19-10 3,-7 9-3,-12 1-3,17-8 2,-5 7-3,-12 1-1,22-6 0,-14 4-1,3-3 4,-11 5-1,22-8-1,-10 4-5,0 3 1,0-3 1,-12 4 0,24-11-1,-14 10-1,5-6-1,-3 3-4,2-1 7,-14 5 0,20-4-1,-9 2 2,-11 2-4,18-6 4,-9 4-1,-9 2 2,20-10-10,-11 10 7,-9 0 1,19-8-3,-11 4 0,-8 4 2,19-5 0,-10 2-1,3-4-1,-12 7 2,17-9 1,-5 6 2,-4-5-6,2 3 1,2 1 0,-12 4 0,22-9 0,-13 2 0,0 4-1,-9 3 1,17-8 0,-9 7-1,4-5 1,-12 6 1,16-6-4,-8 1 5,4 2 0,-12 3-2,17-7-1,-8 2 4,-9 5-4,17-8 0,-5 1-2,-4 0 7,2 2-6,-10 5 3,21-8-3,-7 3 4,-4 2-2,2-2-11,-2-3 11,2 4 2,-2 0-1,-1-2 1,-9 6-1,17-8-1,-10 3 2,-7 5 1,15-3-4,-15 3-3,19-6 2,-11 3 6,-8 3-3,14-8-2,-14 8 1,17-5 1,-8 1-3,-9 4 2,17-4 2,-5 1-2,-12 3 3,24-10-1,-14 5-4,2-1 4,5 5-3,-2-5 0,-3 2-1,-2-1 2,4 1 1,-14 4-2,17-7-2,-3 5 1,-14 2 1,22-3 3,-13 0-3,-9 3 0,20-4 5,-10-1-4,-10 5-1,21-4 4,-21 4-5,17-4 2,-7 4-2,-10 0 3,26-5-2,-16 2 3,-10 3 0,22-7-3,-8 2 1,3 5 1,-3-2-1,1-3-2,4 4 3,-4-4-1,6 3 2,-6 1-5,2-6 4,2 3-1,-2 1 0,-3 2 2,-1-3 2,3 1 6,-4 1-6,-12 2 5,25-4 0,-13-1 0,-12 5 1,21-6 0,-8 5-2,-2-1 1,1-3 0,-12 5-3,20-3-1,-8-2 0,-12 5 3,19-4-3,-7 0-1,-12 4 3,22-7-2,-12 6-2,-10 1 1,21-7 0,-8 5-2,-13 2 1,17-7-1,-6 3 3,1 0-2,-12 4-2,17-9 2,-5 6-4,-12 3 1,15-8-1,-8 4 2,-7 4 0,17-9 0,-17 9-3,14-3 3,-14 3 0,12-8 0,-6 4 2,-6 4-1,0 0-3,21-5 3,-13 1-2,-8 4-3,18-6 3,-18 6 1,18-1 0,-6-1 0,-12 2 0,21-3-4,-11-2 4,-10 5-2,22-3 2,-10-1-3,-2 2 2,-10 2-1,21-5-3,-21 5 4,14-4 0,-14 4-2,12-10 3,-12 10-2,15-2-2,-15 2 2,14-4 2,-14 4-2,15-4 7,-15 4-10,14-8 5,-4 6-1,-10 2 2,19-7-4,-19 7 4,22-2 0,-10-3 0,-4 2-1,-8 3 1,23-6-3,-8 1 1,-3 3 1,2-2-1,-14 4 1,23-1-4,-11-1 2,0-3 2,-1 2-2,-11 3 0,20-5 0,-10 4 3,-10 1-4,21-4 2,-11 2-1,-10 2 3,17-8 4,-7 7-7,-10 1 0,21-7 2,-9 6-2,-12 1 2,25-7 1,-13 3 0,0-1-2,4 4 1,-4-2-2,3-2 2,-15 5 0,26-2-1,-9 1 0,-7-3 4,4 2-5,-14 2 4,20-5-3,-10 2-1,-10 3 6,23-5-3,-15 4 1,-8 1-1,19-4-1,-19 4 0,15-4-1,-4 1 4,1 0-5,-12 3 4,23-3-3,-12 0 0,9 1-4,-3-1 4,0-4 1,4 0 0,-4 6 0,3-4-1,-3 0 4,-1-1-6,-2 5 2,1-6 7,2 4-4,-5 2 2,-12 1-1,17-2 1,-8-1 1,-9 3 4,15-5-2,-15 5-4,15-6 0,-15 6 3,16-3-5,-4-3 3,-12 6-2,17-7 4,-5 3-7,-12 4 0,22-8 1,-7 4 0,-3-4 1,7 6 0,-2 0-2,-2-3 1,2 2-1,4-2 3,-6 2-3,6-2-1,-9 3 0,7-2 5,-9 3-1,3-3 0,1 3-2,-14 1 1,19-3-2,-7-1 3,-12 4 4,17-4 1,-8 0-5,-9 4 1,17-4 0,-17 4 2,15-8-3,-15 8 1,20-4 2,-8 4 2,-12 0 0,21-7-2,-7 6 8,-2-3-8,-12 4-1,22-4 1,-7 4-2,-3-4 2,-12 4 0,22-7-2,-8 2-1,-4 4 6,-10 1-7,21-6 5,-21 6 0,17-8-1,-9 3-2,-8 5 2,0 0-3,28-7 5,-20 4-3,-8 3-1,17-8 1,-17 8 1,21-6 1,-21 6-3,24-5 0,-6 3 0,-1-7 1,-1 3 0,-6 4-3,9-2 6,-2 1-4,-2 2 3,2-4-2,-3 2 2,0-1 3,-1 3 3,5-4-4,-8 2 6,3 1-2,1-2 1,0 3-2,-4-4-1,-10 5 3,22-7 2,-12 6-5,2-3-1,2 1 0,-14 3-2,24-12 7,-12 9 3,0 2-2,-2-4-1,4 1 2,1 1-4,-1-2-1,-1 3 4,-2-3-6,2 2 3,-13 3 4,24-5-5,-13 3 2,1-3-8,-12 5 0,22-8 2,-12 3-3,-10 5 4,20-3-3,-9-2-3,1 3-1,-12 2 3,15-5 2,-15 5-6,14-6-1,-14 6-16,8-3-23,-8 3-36,0 0-56,9-11-67,-9 11-64,0 0-251,0 0-555,0 0 245</inkml:trace>
  </inkml:traceGroup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8:17.3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47C504A-6738-4347-8CCD-F46FD5960474}" emma:medium="tactile" emma:mode="ink">
          <msink:context xmlns:msink="http://schemas.microsoft.com/ink/2010/main" type="inkDrawing" rotatedBoundingBox="7681,12303 8174,12304 8174,12307 7680,12306" shapeName="Other"/>
        </emma:interpretation>
      </emma:emma>
    </inkml:annotationXML>
    <inkml:trace contextRef="#ctx0" brushRef="#br0">6203 10431 67,'0'0'110,"0"0"-10,-16-2-1,16 2-18,0 0-4,0 0-6,0 0-6,0 0-7,0 0-6,0 0-10,0 0 6,0 0-16,0 0 14,0 0-7,0 0-4,0 0-8,0 0 2,60 2-7,-31-4 1,2 4-4,5-2 1,10 0-7,-2 1-23,6-2 0,-1 1-36,-3 0-28,-12 0-99,2 0-187,-3-2 83</inkml:trace>
  </inkml:traceGroup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8:20.8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47C443C-5D25-4E75-A151-E86680E9DABE}" emma:medium="tactile" emma:mode="ink">
          <msink:context xmlns:msink="http://schemas.microsoft.com/ink/2010/main" type="inkDrawing" rotatedBoundingBox="6983,12643 8125,13401 8015,13566 6874,12808" semanticType="callout" shapeName="Other">
            <msink:sourceLink direction="with" ref="{6DDA7FC8-D0B9-48F7-A78B-43E2B140974B}"/>
          </msink:context>
        </emma:interpretation>
      </emma:emma>
    </inkml:annotationXML>
    <inkml:trace contextRef="#ctx0" brushRef="#br0">5427 10965 31,'-1'-20'258,"1"1"8,0 2-4,1 2-1,-1 0-13,4 3-9,-4 12-18,5-17-14,0 10-12,-5 7-15,14-12-12,-14 12-9,22 0-2,-5 4-14,0 4-10,5 3-8,2 9-3,5 1-10,2 11-10,3 3-6,-2 1 1,4 5-21,-2-1-9,6 0-2,2 4-8,-1-4-5,23 15-19,-1-6-52,5-1-55,2-8-68,10 2-95,18-11-97,-3-3-221,11-10-601,5-6 267</inkml:trace>
  </inkml:traceGroup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8:20.6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12B1759-5424-43A2-B592-CDCFEAD0A575}" emma:medium="tactile" emma:mode="ink">
          <msink:context xmlns:msink="http://schemas.microsoft.com/ink/2010/main" type="inkDrawing" rotatedBoundingBox="6907,13202 7625,12726 7711,12855 6993,13332" semanticType="callout" shapeName="Other">
            <msink:sourceLink direction="with" ref="{6DDA7FC8-D0B9-48F7-A78B-43E2B140974B}"/>
            <msink:sourceLink direction="with" ref="{1B48509B-BBFD-48D5-BD09-FF5F730F7819}"/>
          </msink:context>
        </emma:interpretation>
      </emma:emma>
    </inkml:annotationXML>
    <inkml:trace contextRef="#ctx0" brushRef="#br0">6208 10987 2460,'-2'-19'31,"2"19"20,-9-18-14,3 11 16,6 7 29,-12-17 17,5 8 3,-2 3 7,9 6-8,-13-14-2,13 14-3,-11-8-1,11 8-22,-15-6-2,15 6-13,-20-2-9,2 8 1,-2 2-12,-4 8 2,-5 4-1,-10 9-6,-2 1-3,-4 3 1,1 2-5,-2 1 3,1 1-10,1-4-15,1 3-27,2-1-1,5-4-28,1 2-34,7-10-37,6 1-46,5-3-42,3-7-41,6-5-32,1-4-180,7-5-502,0 0 222</inkml:trace>
  </inkml:traceGroup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7:51.9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8688043-EF87-4037-B348-57B6725DA1ED}" emma:medium="tactile" emma:mode="ink">
          <msink:context xmlns:msink="http://schemas.microsoft.com/ink/2010/main" type="inkDrawing" rotatedBoundingBox="18582,12098 23641,15757 23536,15901 18478,12242" semanticType="underline" shapeName="Other"/>
        </emma:interpretation>
      </emma:emma>
    </inkml:annotationXML>
    <inkml:trace contextRef="#ctx0" brushRef="#br0">25 23 126,'0'0'130,"0"0"4,-8-12-15,8 12-3,0 0 1,0 0-1,0 0-2,-7-8-2,7 8-6,0 0-1,0 0-2,0 0-11,0 0-3,-12-5-9,12 5-5,0 0-3,0 0-6,0 0-5,0 0-7,0 0-3,0 0 0,0 0-8,0 0-2,0 0 1,0 0 0,0 0-3,0 0-2,0 0 4,0 0-2,0 0-2,0 0 3,0 0-6,0 0-2,0 0-1,0 0 0,0 0-5,0 0 3,0 0 0,0 0-3,0 0 1,0 0 1,0 0-3,0 0 0,0 0 0,0 0 1,0 0 1,0 0 0,0 0-1,0 0 1,0 0-3,0 0 4,0 0-2,0 0-1,0 0-5,0 0-2,0 0 1,0 0-5,0 0-1,0 0 1,0 0-2,0 0 1,0 0-4,0 0 0,0 0-4,0 0 3,0 0 0,0 0 2,0 0 0,0 0-2,0 0 2,0 0-1,0 0 3,0 0 4,0 0-3,0 0 2,0 0 0,0 0 0,0 0 2,0 0 1,0 0-2,0 0 1,20 26-5,-20-26 5,0 0 0,0 0-2,7 7-5,-7-7 1,0 0 0,0 0 3,10 6-5,-10-6 3,0 0 1,0 0-5,6 9 1,-6-9-2,0 0 4,0 0-1,8 11-1,-8-11 5,0 0-3,4 8-3,-4-8 7,0 0-4,0 0-5,6 7 2,-6-7 4,0 0-7,0 0 0,0 0 5,11 7-7,-11-7 2,0 0-3,0 0 5,0 0-3,0 0 2,0 0-1,1 13 3,-1-13-5,0 0-1,0 0-1,4 8 2,-4-8-2,0 0-2,0 0 2,0 0 6,0 0-1,3 15-3,-3-15-2,0 0 2,0 0 1,7 8 0,-7-8-2,0 0 0,3 8 5,-3-8-2,0 0 7,0 0-12,0 0-1,6 11 5,-6-11 2,0 0-1,0 0 9,0 0-3,0 0 3,0 0 4,0 0-4,0 0 6,0 0-6,0 0 4,0 0-5,0 0 0,0 0 6,6 8-4,-6-8-6,0 0 2,0 0-3,0 0 2,0 0 4,0 0 5,0 0-19,0 0 6,0 0 0,0 0 0,0 0 0,0 0 1,9 9 0,-9-9 6,0 0 1,0 0-9,0 0 1,0 0-1,0 0 6,2 12-3,-2-12-2,0 0-3,0 0 7,0 0-3,5 8-1,-5-8-2,0 0 0,0 0 10,0 0-5,0 0 3,8 9-6,-8-9 4,0 0 1,0 0-5,0 0-1,7 5 2,-7-5 1,0 0-5,0 0 17,0 0-14,9 6-3,-9-6 7,0 0-2,0 0-4,0 0 0,0 0-2,8 5 0,-8-5 6,0 0 3,0 0-3,0 0 9,0 0-14,0 0 5,0 0-3,0 0-4,0 0 0,0 0 8,0 0-3,7 9 0,-7-9 2,0 0-4,0 0-4,0 0 6,0 0-1,0 0-10,0 0 16,10 6 0,-10-6-8,0 0 1,0 0-3,5 8 5,-5-8 0,0 0-1,0 0-7,9 5 2,-9-5 4,0 0-3,10 6 10,-10-6-8,0 0 4,10 9 3,-10-9-1,0 0 8,0 0-12,6 5 4,-6-5-5,0 0 4,0 0-1,0 0-15,0 0 16,6 8-8,-6-8 0,0 0 9,0 0-4,0 0 1,0 0-6,0 0 8,0 0-6,0 0 8,0 0-10,7 7 1,-7-7-2,0 0-2,0 0 1,0 0 3,0 0-20,12 5 31,-12-5-7,0 0 3,0 0-3,0 0 0,0 0-2,0 0 1,0 0-4,0 0 3,0 0 3,0 0-3,4 13-3,-4-13 0,0 0 1,0 0 1,13 1-1,-13-1 4,0 0-3,0 0 1,10 8-20,-10-8 22,0 0-3,11 5 8,-11-5-5,8 6 8,-8-6-24,11 3 18,-11-3 1,8 6-2,-8-6-4,0 0 15,14 8-15,-14-8-1,8 1 0,-8-1 3,0 0-4,14 7 4,-14-7-4,0 0 5,8 4-3,-8-4-1,0 0-4,12 6 9,-12-6-2,0 0-8,11 8 9,-11-8-34,12 3 26,-12-3 3,5 8 2,-5-8 4,12 8-6,-12-8 3,8 4 2,-8-4 0,9 8-3,-9-8 5,8 6-8,-8-6 5,7 6-3,-7-6 1,14 8-1,-14-8 7,10 6 2,-10-6-3,12 8-8,-12-8 7,14 8 6,-14-8-1,8 6 2,-1 0-4,-7-6-3,0 0 13,0 0-10,12 6-1,-12-6-1,0 0 2,10 4-3,-10-4 3,0 0-3,9 6-16,-9-6 22,0 0-6,0 0-3,0 0 7,0 0-10,0 0-2,0 0 4,0 0 2,0 0-1,0 0 2,0 0-7,0 0 4,3 10-2,-3-10 5,0 0-3,0 0 2,0 0-5,0 0-3,0 0 6,0 0-1,7 8-2,-7-8-1,0 0-10,0 0 17,0 0 1,0 0-7,0 0 4,14 8-10,-14-8 9,0 0-1,0 0 2,0 0 2,10 12-4,-10-12-4,0 0 3,0 0-1,7 13 6,-7-13-4,0 0 2,0 0-5,0 0 5,8 12-6,-8-12 4,0 0 5,0 0-2,0 0-7,0 0 5,0 0 0,0 0-1,7 15 2,-7-15-6,0 0 3,9 13 2,-9-13-1,0 0-4,0 0 3,12 10-11,-12-10 12,0 0-2,0 0 4,10 12 0,-10-12 0,0 0-3,12 12-3,-12-12 6,0 0 5,7 13-8,-7-13-2,0 0 3,0 0 0,10 11-4,-10-11 1,0 0-12,14 12 15,-14-12 3,0 0 0,13 9-5,-13-9 4,0 0-9,11 11-7,-11-11 6,6 9 12,-6-9-2,9 12-2,-9-12-1,14 12-2,-14-12 6,10 8-1,-10-8-1,12 10 1,-12-10-2,8 10 2,-8-10 1,11 8 0,-11-8 0,11 12-4,-11-12-3,0 0 8,12 8-2,-6-1 9,-6-7-13,10 6 1,-3 1 3,-7-7 0,10 7 0,-10-7-3,8 8-9,-8-8 12,11 5-1,-11-5 3,12 8-1,-12-8-1,5 7-2,-5-7-2,0 0-3,12 9 4,-12-9 4,10 8-1,-10-8-1,8 6-6,-8-6 8,11 6-6,-11-6-1,0 0 0,10 7 7,-10-7-3,7 7-3,-7-7 2,0 0 2,10 10-5,-10-10 2,12 8 2,-12-8 0,9 4 2,-9-4-10,8 7 8,-8-7 0,12 7 13,-12-7-12,9 6-2,-9-6 2,8 11-1,-8-11-4,10 4 6,-10-4-10,6 12 9,-6-12 3,8 8-5,-8-8-2,9 9-12,-9-9 12,8 8 4,-8-8 0,5 8 3,-5-8-2,12 8 0,-12-8 5,10 8-9,-3-4 5,-7-4-7,9 8 5,-9-8 6,7 10-11,-7-10 3,0 0-1,10 7 0,-10-7-1,0 0-3,12 6 13,-12-6-12,0 0-3,10 9 6,-10-9 2,9 7 3,-9-7-7,6 6 1,-6-6 3,12 6-2,-12-6-4,12 5 4,-12-5 2,14 7-2,-7 1 5,-7-8-6,15 10 8,-6-8-8,-1 3-1,-8-5-7,19 10 12,-10-5 3,-3 1-2,3 0 1,-9-6 1,21 8-2,-13-3-3,1 2 6,-1-4-6,-8-3 3,17 8-1,-10-2-2,2-2 3,1 3-1,-2-3 0,-8-4 8,16 12-24,-8-8 18,3 2-3,-11-6 2,13 11 1,-4-7-3,1 1 11,-5 1-3,4-1-5,-9-5-3,15 10 0,-5-9 7,-10-1-4,16 8-1,-8-2-1,1 1-4,-1-2 4,1 1 1,3-1 2,-4 2-2,1 0-3,1-1 3,-3 1 0,7-1 4,-8 0-5,3-2 3,-2 4-2,1-3-1,1 1-5,-1 0 9,3 1-2,-11-7-1,17 8-1,-7-1 0,-10-7-2,12 9 0,-5-1 0,0 0 4,-7-8-3,12 9 0,-4-6 2,-1 3 5,-7-6-8,14 10 0,-9-6 0,-5-4-2,13 9 5,-13-9-1,12 10-4,-5-7 5,0 7-3,-7-10 0,10 10 1,-1-2 3,-2-1-2,-7-7-1,15 13-1,-10-5 11,2-2-11,3 2-1,-5 0 2,2-1 9,2-1-8,4 1 10,-6 1-9,-7-8-2,16 8 2,-8 0-3,1-3 0,-1 1 3,1 0-1,-2 1 4,4-3-6,-5 4 6,-6-8-6,18 8 4,-11-4 3,3 3-1,-10-7 2,18 9 6,-12-5-7,1 3 0,5-2-1,-2-2 0,-10-3-4,17 9 5,-8-1 3,1-4-9,1 2 2,-3 0-2,4-2-1,-3 5-10,-1-3 12,2-3-2,2 3 3,-1-1-2,-1 1 4,-10-6 0,17 13-7,-9-7 9,1-1-6,3 0 7,0 2-5,-2-2-11,-1 1 11,1-1 6,0 0-4,0 2 0,2-1 1,-5 1-5,5-2 4,-2 5 0,-1-5 4,3 2-4,-4-1 1,3 1-2,2-4 0,-6 6 2,2-6 0,-9-3 2,18 12-1,-12-8-3,-1 5-1,3-1 10,-1-1-9,0 1-6,1 0 8,-1 0 0,0 1-1,0 0 0,0 0 0,1 4 1,3-1 2,-3 1-5,1 2 7,1-2 1,0-6 7,-1-1-7,3 2 1,-4 2-3,1-5 2,-1 0-1,6 2-1,-7-4 0,-7-3 3,15 17-4,-8-14 5,-7-3-2,15 8 1,-6-3-4,-2 2 1,-7-7-3,10 12 2,-2-9-5,-8-3 3,7 10-1,-7-10 3,14 10 0,-5-4-3,-3 1-1,-6-7-3,12 8 2,-7-1 0,-5-7 1,14 10-1,-7-3 1,-2-1 0,-5-6 0,10 17 2,-3-14-2,-7-3-8,15 10 7,-11-2 5,-4-8-4,12 8 3,-5-3-1,-7-5-1,8 15 2,-3-7 1,-5-8-1,12 12-6,-7-5 6,2-1-1,4 2-1,-6-1 4,5 1-4,-2 1 5,6-2-5,0 2 1,-1 3 0,1-4 5,-2 2 0,5-2-2,-2 2 2,-1 0 0,3-3 4,2 3-3,-2-1 4,-2-2 1,3 3-3,-3 2-1,4-4 3,-4 0 0,0 2-2,1 0-2,1-2 4,-2 4-1,7 3 7,4 1 5,-7-2-6,6 0 1,1 5-1,0-6-3,1 3-3,2-2 2,-7-1-8,6 7 3,4-10 0,-5 1 0,2 3-5,-3-5 2,-9 0-3,5 1 3,-6-4-1,2 2-8,-2-1 4,-1 1 1,-5-4 0,-1 1 0,1 2-1,-10-7 0,19 4-4,-19-4 0,7 10 1,1-8 2,-8-2 0,14 5 0,-14-5-2,0 0 2,7 7-4,-7-7 1,0 0 2,12 3-2,-12-3 1,0 0 1,0 0 1,0 0-3,0 0 1,0 0 1,10 6-1,-10-6 1,0 0-3,0 0 2,9 6-3,-9-6 5,0 0-2,0 0 0,0 0 0,10 8-3,-10-8 2,12 5 2,-12-5-4,10 3 2,-10-3 3,12 6-3,-12-6-3,10 7 3,-10-7 0,16 7 0,-11-2 0,-5-5 2,10 7-2,-10-7 0,7 5 1,-7-5-2,8 6 0,-8-6 1,11 10-1,-11-10 3,6 7-1,-6-7 0,12 5 1,-8 1-3,-4-6 3,15 12-1,-8-6 0,0 2 0,1-1-1,3 2 1,1 3-1,0-3-2,-2 4 5,-2-4-3,6 0 1,-2 3 2,2 0-4,-2-1 4,-2-1-5,2 1 3,-5-4-6,1 5 4,2-4 2,-3 0 0,5 4 1,-5-4-2,2-1 0,1 1 4,-3 1-5,1-5 3,-8-4 1,14 15-3,-6-6 1,4-3 3,-1-1-9,-5 0 7,3 0 0,5 3 0,-2 0-3,1 1 3,-1-6-2,-2 4 2,6 1 0,-1 0 2,-6-4-2,4 4 1,-4 0 1,5-3-2,-6 3-9,2 1 11,1 1-1,-8-4 2,-3-6-5,12 9 6,-12-9-4,12 8 0,-5-3-1,-7-5 0,12 8-3,-12-8 2,10 7 1,-10-7 2,12 9 3,-9-4-3,-3-5-4,14 7 4,-14-7 0,12 12-4,-12-12 6,10 8-3,-1-3 3,-9-5-1,13 11-4,-7-6 0,0 2 2,-6-7-1,12 13 2,-5-6 1,-7-7-1,10 8 0,-10-8 0,9 8 1,-2 1 0,-7-9-1,7 7 0,-2-1-1,-5-6 2,10 8-8,-10-8 10,7 10-3,1-3-6,-1-2 6,2 2 5,-9-7-5,13 13 1,-6-7 4,2 1-5,-9-7 7,13 16 3,-4-9-2,3 0 5,-5 1 1,3 1 1,-7-1-1,9-4-1,-5 5 4,2-1-5,-9-8 2,10 15-2,-3-11 1,1 2-2,-8-6 0,16 17 0,-9-12 0,-1 1-6,-6-6 3,16 11 0,-9-5 0,-7-6 0,8 9-11,-1-4 9,-7-5-1,12 9-8,-12-9 17,10 8-11,-10-8-1,16 8 3,-10-2-2,-6-6 0,9 6-2,-9-6 0,14 8 2,-14-8 0,15 6 0,-12-3-1,-3-3-5,12 9 2,-12-9 0,7 10-3,-7-10 2,16 10-8,-10-5 7,1 2-3,2-1-5,-9-6-20,13 9-27,-7-3-34,-6-6-40,10 8-46,-10-8-58,15 6-66,-15-6-73,7 8-84,-4 0-61,-3-8-267,9 17-848,-9-17 375</inkml:trace>
  </inkml:traceGroup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7:14.71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3A2B781-53C9-4CA9-8A11-5C254AABFDBA}" emma:medium="tactile" emma:mode="ink">
          <msink:context xmlns:msink="http://schemas.microsoft.com/ink/2010/main" type="inkDrawing" rotatedBoundingBox="10270,8847 15651,9646 15612,9912 10231,9113" semanticType="callout" shapeName="Other">
            <msink:destinationLink direction="with" ref="{7A35B87C-E08E-4DB8-B653-6D4BE8F1DE05}"/>
            <msink:destinationLink direction="with" ref="{4AB74D1A-179C-4AE4-93D5-31E56806FD90}"/>
            <msink:destinationLink direction="with" ref="{D8E33022-6563-4A79-AB07-8E07311A4CB7}"/>
          </msink:context>
        </emma:interpretation>
      </emma:emma>
    </inkml:annotationXML>
    <inkml:trace contextRef="#ctx0" brushRef="#br0">225-134 79,'0'0'81,"-13"25"-11,13-25-5,0 0 1,0 0-11,0 0 2,0 0-2,0 0-3,0 0-4,0 0-3,0 0-5,0 0-2,0 0 0,3 14-9,-3-14 12,0 0-3,0 0-2,-2 14-6,2-14-3,0 0-5,-3 15 0,3-15 0,-3 10-7,3-10 7,0 0 6,-4 14-6,4-14 1,0 0 5,-5 14-5,5-14-3,0 0 4,0 0 1,0 0-5,0 0 3,2 15-1,-2-15 6,0 0-2,0 0 2,0 0 1,0 0 5,0 0-5,0 0 6,0 0-5,0 0 4,0 0 0,0 0-3,0 0-3,0 0 3,0 0 3,0 0-6,0 0-5,0 0 1,0 0 0,0 0-6,0 0 4,0 0-12,0 0 3,0 0 2,0 0 0,0 0 1,-4 12-10,4-12 2,0 0 2,0 0-2,0 0-1,0 0-3,0 0 7,0 0-3,0 0-3,0 0 2,0 0 4,0 0-3,0 0 2,0 0 3,0 0-5,0 0 4,0 0-1,0 0 3,0 0-2,0 0 3,16 3-3,-16-3 4,0 0-7,13 4 8,-13-4 6,12 4 0,-12-4 1,16 4-1,-10-1 1,-6-3-1,21 5-4,-12-4 0,-9-1-2,20 4 0,-10-4 0,-10 0-1,21 2-2,-11-1 1,-10-1 1,17 4-4,-5-3-1,-12-1-3,17 3 2,-5 1 0,-12-4-4,19 4 2,-11-4 1,-8 0 1,21 8 1,-13-7 0,-8-1-1,23 2 4,-11 3-4,0-2 2,-1 3-3,3-3 0,-2 1 2,3-2-1,1 4-3,3-6 1,-4 5-2,2-2 2,-2 1-2,-1-4 2,0 2 0,-2 3-1,1-5 1,-13 0-2,23 3 0,-13 0 1,5 0 3,-5 2-2,-10-5-3,19 7 6,-7-5 0,-2 0 1,-10-2 0,21 9-2,-11-6 1,-1 2 0,3-2-4,-2 1 1,2-2 2,-2 1-2,6 4 0,-1-6 0,-1 3 3,3 1-5,-4 0 4,3-4-6,-3-1 1,4 2 0,0 0 1,2-2 0,-19 0 1,22 1-3,-11 2 1,2-1-4,-2 1 7,-11-3-4,20 4-2,-10-2 1,-10-2-1,21 5 1,-13-4 2,-8-1-1,16 5-3,-16-5 1,17 3 1,-17-3-1,15 4 2,-3-2-2,-12-2 4,16 5-4,-6-2 1,-10-3-1,19 1-1,-9 4 2,-10-5 2,24 5-2,-12-7 2,-12 2-1,24 2-1,-11 0-2,4-2 3,-6 4 0,2-3 2,-13-1-3,22 3-2,-10 1 5,-12-4 0,16 4 3,-8 1 0,-8-5-5,12 2 2,-12-2 0,14 9 2,-14-9-5,0 0 1,15 4 1,-15-4 2,14 5 1,-5-3-1,-9-2-1,13 6 3,-3-5 1,-10-1-2,19 5 0,-9 0 6,-10-5-7,24 1 1,-12-1 0,-12 0 0,24 2-3,-14-1 2,4 3-3,-14-4 4,22 3-2,-11-2 1,-11-1-4,20 3 2,-8-2 0,-12-1-1,17 2-5,-7-2 5,-10 0-1,14 5 0,-14-5-3,15-3 2,-15 3-1,17 3 1,-6 0 1,-11-3-3,19 0 0,-19 0 1,20 5-3,-10-4 0,2 3 2,-12-4 6,19 1-7,-5 1 3,-4 2 5,2-1-4,-12-3-1,24 2 0,-9-2-6,-3 4 4,-12-4 1,22 2 0,-11 0-3,-1-1 1,-10-1-2,15 3 3,-3 0-1,-12-3 2,17 3-2,-17-3 6,12 6-9,-12-6 1,16 4 5,-8 0-1,-8-4 1,15 4-3,-6-3 0,-9-1 3,22 7-2,-13-3 11,-9-4-11,24 4 2,-11-2 1,8 1 0,-6 0-4,1 0 6,1 2-3,-2-4 1,-1 1-4,-1 1 1,-2-1-2,-11-2 3,23 3-1,-11-2 9,-12-1-11,18 4 5,-18-4-5,10 1 3,-10-1 3,15 2-7,-15-2 3,12 2 1,-12-2-1,14 2 3,-14-2-1,12 1 1,-12-1 4,18 4-10,-18-4 2,16 1 1,-6 1 2,-10-2 4,22 5-9,-22-5 6,17 4-2,-3-2 0,-2-1 1,-12-1 0,24 1-2,-14-1 1,-10 0-4,21 3 4,-21-3 20,15 4 1,-15-4-2,15 0-4,-15 0-1,14 1 1,-14-1-4,12 4 3,-12-4-7,14 1 5,-14-1-7,0 0-1,0 0 1,20-5-1,-20 5 1,0 0 1,12 5-3,-12-5 0,0 0 4,19 0-5,-19 0-2,14 3 2,-14-3-4,17 0 6,-17 0-2,13 5 8,-13-5-14,16 0 7,-16 0-5,15 2 5,-15-2-5,19 4 3,-19-4 1,19 1-5,-19-1 3,17 4 1,-9-3-2,-8-1 2,16 2 3,-16-2-7,13 1 4,-13-1-1,17 4-3,-17-4-2,16 0 7,-16 0 1,17 1-2,-17-1-2,17 3 1,-17-3-1,15 0 0,-4 3 3,-11-3-4,20 1 1,-8 1-1,-12-2 2,22-2-2,-8 2-3,-1 2 6,-13-2-4,23 1 1,-11-1-1,1 4 1,-13-4 2,23 1-1,-10 3 1,-3-3 0,-10-1-2,21 2 3,-11 3-2,-10-5-2,19 0 2,-19 0 1,15 1-1,-15-1-3,19 0 6,-10 2-2,-9-2 0,18 0 0,-18 0-2,18 0 2,-18 0 1,20 5-1,-11-5-1,-9 0 3,23 2-1,-12 0-3,-11-2 16,25 3-16,-13-3 2,0 1-3,4-1 2,1 4-1,-2-4 2,6 1 1,-8-1-1,3 0-2,-4 2-1,6-1-2,-7 2 6,-11-3-1,30 1-5,-16 2 6,-4-3-2,-10 0-3,26 5 6,-11-5-5,-5 2 3,6 0-2,-3 1-1,1-2 0,-14-1 3,31 0 3,-16 2-6,1-2 1,-16 0 1,25 3-1,-11-3 0,1 2 3,2-2 1,-1 0-2,-1 4-4,-1-4 3,-14 0 1,25 1-2,-8 1 13,-6-2-15,-11 0 2,29 1 1,-17-1 6,1 4-6,-13-4 1,24 1 0,-10 1-3,0 0 0,-14-2 4,22 0-4,-12 3 4,-10-3-3,22 4-1,-8-4 1,0 3 2,-2-2 0,3-1-1,-1 4-4,-1-1 6,4-1-1,-3-2-1,3 4-3,-5-2 5,0 0-1,0 1-2,2-1 0,-14-2 4,23 0-2,-9 2-2,-4 2 0,-10-4 2,28 4 2,-16-3-2,0 1 1,-2 0-2,-10-2-3,24 4 2,-12-4 1,-12 0 2,19 0-2,-8 4 1,-11-4-3,18 3-2,-6-3 5,-12 0 3,18 2-7,-18-2 3,24 2 2,-12-2-4,-2 1 2,9-1 4,-9 4-6,-10-4 4,24 1-3,-10-1 2,0 2 7,-14-2-10,24 0 3,-11 0 2,-1 0-5,-12 0 5,22 3-2,-3-1 0,-10 1-1,-9-3-1,24 1-2,-16 0 4,-8-1-3,22 2 2,-13-1 1,-9-1 4,20 0-2,-20 0-2,19 3-4,-7-1 5,-12-2-3,16 2 0,-16-2 1,15 5-1,-15-5 2,17 3 1,-8-2 0,-9-1 1,22 4 3,-10 1-6,-12-5 4,22 2 1,-12-1-6,-10-1 4,24 5-2,-10-3-4,-6 3 4,-8-5 3,22 1-1,-8 1-1,0-1 0,-4 3 3,-10-4 0,21 5-1,-11-3-1,2-1 1,-2 4 0,-10-5-1,22 3-1,-12 1 14,4-2-13,3 4 1,-5-4 1,-2 3 0,-10-5 1,26 5 2,-16-4 1,4 1-1,-4-1-7,-10-1 7,24 6 1,-14-5 6,1 4-13,-11-5-1,15 4 3,-15-4 0,17 4-6,-10 0 8,-7-4 0,14 7-2,-14-7 1,10 3-2,-10-3 2,13 1-7,-13-1 4,16 7 1,-16-7 4,15 6-3,-8-2 1,-7-4 3,20 10-9,-11-5 2,1-2-3,-1 2 6,-9-5-3,20 8 6,-11-3 1,3-1-5,-4 0-5,-8-4 7,16 3 0,-16-3-3,13 6 3,-13-6 8,16 3-8,-16-3-2,8 10-2,-8-10 4,9 4-2,-9-4 1,0 0-3,0 0 3,10 5-1,-10-5 2,0 0-1,0 0 1,0 0-5,12 4-1,-12-4 3,0 0-4,0 0 2,0 0 0,0 0 3,0 0 7,0 0-10,0 0 6,0 0-2,0 0-4,0 0 0,0 0 5,0 0 0,0 0-4,0 0 0,0 0-1,0 0 5,0 0 2,0 0-9,0 0 1,0 0 2,0 0 5,0 0 6,0 0-10,0 0-3,0 0 0,0 0 9,0 0-6,0 0-12,0 0-23,0 0-35,0 0-37,0 0-52,0 0-67,-29 9-65,12-8-252,-4-1-584,-1 2 258</inkml:trace>
  </inkml:traceGroup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8:08.0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6EAB23F-31E9-47D1-8399-E2B6CABC623E}" emma:medium="tactile" emma:mode="ink">
          <msink:context xmlns:msink="http://schemas.microsoft.com/ink/2010/main" type="inkDrawing" rotatedBoundingBox="21815,12051 24967,11786 24971,11837 21819,12102" shapeName="Other"/>
        </emma:interpretation>
      </emma:emma>
    </inkml:annotationXML>
    <inkml:trace contextRef="#ctx0" brushRef="#br0">53 226 56,'0'0'96,"0"0"-8,-15 3 3,15-3-9,-15 3-7,15-3-1,0 0-15,-14 1 12,14-1-10,0 0 0,0 0-8,0 0-12,-10 4 3,10-4 6,0 0-16,0 0 8,0 0 2,0 0-4,0 0-9,0 0 1,0 0 6,0 0 2,0 0-6,0 0 2,0 0-1,0 0-3,32 6-8,-32-6-1,0 0 0,0 0 3,15 3 0,-15-3 0,0 0-4,16 4 3,-16-4 1,13 3-7,-13-3 0,0 0-7,19 0 0,-19 0 4,10 2-10,-10-2 6,16 2 1,-16-2-4,15 1 0,-15-1 3,16 0-2,-16 0 1,13 3 0,-13-3 1,16 0-4,-16 0 6,17 2-5,-17-2-2,13 0 3,-13 0-2,17 0-2,-17 0 6,16-2 0,-16 2-3,22-3 4,-22 3-6,14-5 0,-2 5 0,-12 0 2,18-5 4,-18 5-4,16-7 1,-6 4 5,-10 3-1,19-3-5,-19 3 6,19-3 1,-9 0 3,-10 3-6,19-3-5,-19 3 3,8-1 6,-8 1-6,14-5 5,-14 5-9,15-3 1,-15 3-2,0 0 0,22-7 5,-22 7-1,16-1-4,-16 1-5,15-4 4,-15 4 1,21 0-4,-21 0 1,18 0 1,-18 0 1,19 0-4,-19 0 3,19 0 0,-19 0-4,22-5 3,-22 5-1,16 0 1,-16 0 0,17-2 4,-17 2-2,18 0-3,-18 0 0,12 2-1,-12-2 4,23 0 1,-23 0-4,15-3 1,-15 3 0,22-4 1,-22 4-4,22-1 3,-22 1-1,17 0 5,-5 0-4,-12 0 1,23-3-2,-11 3 3,-12 0-5,17-4 7,-17 4 2,18-1-4,-18 1 2,16-3 2,-16 3-3,22-3 1,-15 2 1,-7 1 3,20-5 11,-20 5-2,19-2-2,-9 1 0,-10 1-6,19-4 3,-19 4-1,22 0-3,-22 0 2,17 0-2,-1-1-2,-16 1-2,19 0 2,-19 0-4,18 1 2,-6-1 1,-12 0-2,17 0 0,-5 4-3,-12-4 1,23-4 0,-23 4 2,22 0-4,-12-1 1,-10 1-1,22 0 1,-22 0 4,21 0-5,-8 0 3,-13 0 2,23-2 1,-8 1 2,-15 1 2,22 0 0,-22 0-1,19-4 3,-9 3-5,-10 1 2,19-2 1,-19 2 1,19 0-4,-19 0 3,19-5 0,-9 2 3,2-1-3,-12 4 1,22 0-2,-22 0-3,22 0 1,-6-1 0,-16 1-1,22 0 0,-7-5 1,2 6 0,-5-2-5,-12 1 4,22-2-3,-11-2-2,-11 4 4,15 0-6,-15 0 2,15-1 0,-15 1-1,23-2 1,-23 2 0,22 0 2,-12-1 3,-10 1-1,19 0 1,0 1 0,-7-2-1,-12 1 0,25-4-3,-11 4 4,-14 0-5,27-1 3,-8 1 0,-5-4 4,-2 3 1,-12 1 0,25-2-1,-9 2 2,-6-1 4,-10 1 0,25-4-2,-25 4-2,23-1 5,-11 0 0,-12 1-3,25-5-3,-13 5 5,-12 0-4,26-1 2,-11-1-2,-1 1-4,-14 1 1,22-4-1,-13 3 1,-9 1 4,25-2-4,-15-1 4,-10 3-1,24-3-1,-10 0 1,-14 3 2,22 0 0,-10-1-9,-12 1 1,19-2 0,-19 2 2,17-1 0,-17 1-3,15-5 5,-15 5 1,19 0-6,-19 0 1,22 0 0,-10-2-2,-12 2 1,26 2 1,-12-2 1,1-4-2,7 1 2,-6 3-6,2-5 2,1 3 6,0 1-4,1-3-2,-4 3-1,-4 1 0,-12 0 1,25-2 3,-25 2 3,23 0-7,-12-1 3,-11 1-1,18-4 1,-18 4 3,22-1 3,-22 1-1,15-2-4,-3 0 2,-12 2-2,19-4 1,-19 4 7,17-1-2,-5 1-4,-12 0 1,19 0 0,-6-2 3,-13 2-6,23-8 6,-23 8-3,18 0-1,-6-3 0,-12 3-2,16-2-1,-16 2-3,17 0-1,-17 0 1,0 0-1,12-3 4,-12 3-2,0 0-1,0 0 2,18-1 0,-18 1-2,0 0 4,16 0-1,-16 0-5,0 0 3,14-2 3,-14 2-1,0 0 1,22 0-1,-22 0 1,19 0-1,-19 0 3,18 0 9,-18 0 1,19 0-3,-9-2 3,-10 2 1,0 0 2,23 2-3,-23-2 6,0 0 4,15 2-6,-15-2-1,0 0-5,15-6 2,-15 6-1,0 0-1,0 0-9,0 0-2,11 4 9,-11-4-6,0 0-3,22 0-2,-7-2 1,0 4 7,8-4-3,-1 2-5,0 0-2,0-2-3,4 1-18,-7-3-33,-1 4-31,1 0-47,-19 0-67,19-6-79,-19 6-293,0 0-618,0 0 273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2:03.4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C4B51ED-4EA1-4FD4-BDC6-7BEB89951D1C}" emma:medium="tactile" emma:mode="ink">
          <msink:context xmlns:msink="http://schemas.microsoft.com/ink/2010/main" type="writingRegion" rotatedBoundingBox="5237,10586 6125,10223 6201,10410 5313,10772"/>
        </emma:interpretation>
      </emma:emma>
    </inkml:annotationXML>
    <inkml:traceGroup>
      <inkml:annotationXML>
        <emma:emma xmlns:emma="http://www.w3.org/2003/04/emma" version="1.0">
          <emma:interpretation id="{8C6B369D-53DE-4054-B45D-CA90B2E00673}" emma:medium="tactile" emma:mode="ink">
            <msink:context xmlns:msink="http://schemas.microsoft.com/ink/2010/main" type="paragraph" rotatedBoundingBox="5237,10586 6125,10223 6201,10410 5313,107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39A377-992A-409E-A63B-D6BCECC927CC}" emma:medium="tactile" emma:mode="ink">
              <msink:context xmlns:msink="http://schemas.microsoft.com/ink/2010/main" type="line" rotatedBoundingBox="5237,10586 6125,10223 6201,10410 5313,10772"/>
            </emma:interpretation>
          </emma:emma>
        </inkml:annotationXML>
        <inkml:traceGroup>
          <inkml:annotationXML>
            <emma:emma xmlns:emma="http://www.w3.org/2003/04/emma" version="1.0">
              <emma:interpretation id="{098033B0-842D-4FD6-B8EF-F4AD3C37769A}" emma:medium="tactile" emma:mode="ink">
                <msink:context xmlns:msink="http://schemas.microsoft.com/ink/2010/main" type="inkWord" rotatedBoundingBox="5237,10586 6125,10223 6201,10410 5313,10772"/>
              </emma:interpretation>
              <emma:one-of disjunction-type="recognition" id="oneOf0">
                <emma:interpretation id="interp0" emma:lang="en-IN" emma:confidence="0">
                  <emma:literal>*s</emma:literal>
                </emma:interpretation>
                <emma:interpretation id="interp1" emma:lang="en-IN" emma:confidence="0">
                  <emma:literal>*as</emma:literal>
                </emma:interpretation>
                <emma:interpretation id="interp2" emma:lang="en-IN" emma:confidence="0">
                  <emma:literal>As</emma:literal>
                </emma:interpretation>
                <emma:interpretation id="interp3" emma:lang="en-IN" emma:confidence="0">
                  <emma:literal>*ass</emma:literal>
                </emma:interpretation>
                <emma:interpretation id="interp4" emma:lang="en-IN" emma:confidence="0">
                  <emma:literal>Has</emma:literal>
                </emma:interpretation>
              </emma:one-of>
            </emma:emma>
          </inkml:annotationXML>
          <inkml:trace contextRef="#ctx0" brushRef="#br0">29 245 19,'0'0'104,"0"0"-23,0 0 13,-12 4-8,12-4 0,0 0-3,0 0-2,0 0 3,0 0 5,0 0-3,0 0 6,0 0-6,0 0 0,0 0-4,0 0 0,0 0-7,0 0 2,0 0-5,0 0-5,0 0-4,0 0-2,-18-2-9,18 2-4,0 0-4,0 0-4,0 0-2,0 0-5,0 0-1,0 0-6,0 0-3,0 0 1,0 0-5,0 0-2,0 0 0,0 0-6,0 0-2,0 0-7,0 0-2,30-35-3,-14 24-6,4 0-1,6-3-11,3-1-5,-2 1-11,4-5 4,1 5-11,-1 0 8,5 0-19,-5 2 1,3 0 7,-2 0-7,-1 4-16,-4 0 2,2-3 6,-11 3 3,0 2 4,-7 3-3,-3-1-5,-8 4 11,15-2 6,-15 2-6,0 0-3,0 0-8,0 0-15,0 0-83,0 0-173,0 0 77</inkml:trace>
          <inkml:trace contextRef="#ctx0" brushRef="#br0" timeOffset="-523.9802">75 138 7,'35'-8'77,"-1"0"-11,10-1-2,2-4-8,4 3 3,-4-3-11,2 2 2,0 2-6,-1 3-3,-12 1 7,-1 2-11,-4-3-9,1 4 3,-9 1-3,-5 1 5,-3-4-10,-14 4-10,19-1 2,-19 1 5,0 0 8,0 0-8,0 0 1,0 0-10,0 0 3,0 0 5,0 0-5,-41 14 9,22-11-24,-1 2 26,-3 1-8,3 2-1,-2-2-3,-7 1 2,-2 5 0,0-2 5,2 4-3,-3-2-3,-8 8-7,10-8 4,-1 2-5,-1 3 12,2-5-12,-4 1 9,4 0-13,4-2 5,-1-4 6,8 2-5,0-1 6,11-5-2,-1 1 0,9-4-4,0 0 0,0 0 1,0 0-8,0 0 9,43-4-4,-11-4-5,14-4-11,0-3 18,6 0-1,1-1-6,1-1 0,-1 1 6,0 4-9,-5-4-1,-7 4 2,-5 5-2,-5 1-4,1-2 14,-15 3-8,-2-1 2,-4 5 4,-11 1 5,12 0-1,-12 0-5,0 0 2,0 0 4,0 0-5,0 0 6,-62 12-3,33-7 4,-2 3-18,-3-5 14,0 4-4,-12 1 1,10 2-2,-10-2 0,2 2 0,-1 2 3,11-6-6,-2 1 1,4-1 5,1-4-2,9 2-6,0-3 5,6 3-4,4 0 1,12-4-3,-15 4-3,15-4 2,0 0-7,0 0-2,0 0 5,0 0-4,53-17 9,-31 10-5,5-2-8,6-2 8,-1 3-1,2-5 0,-1 6 6,-2-2-2,-1-2 5,-1 7 0,0-6-2,-10 7-2,2-2 1,-6 3 4,-1-2-5,-4 3-1,-10 1-2,15-2 1,-15 2 4,0 0-3,0 0 1,0 0-3,0 0 1,0 0-11,0 0-10,0 0-14,-44 14-9,25-9-11,-1 4-7,-6-2-23,-5 1-52,0 0-156,1-2 70</inkml:trace>
          <inkml:trace contextRef="#ctx0" brushRef="#br0" timeOffset="353.9058">91 247 86,'0'0'142,"-9"-7"-7,9 7-8,0 0-9,0 0-5,0 0-11,-12-11-12,12 11 1,0 0-8,-10-7-5,10 7-2,0 0-9,0 0 0,0 0-11,0 0-5,0 0-9,5-20-3,-5 20-2,21-16-7,-1 0-1,8 0-5,2 3-2,6-9-5,12-3-3,-2 4-19,5-6 5,4 4-16,0 2-10,-2-2-8,-2 2-4,2-1-10,0 0-6,-7 6-12,-5-4-9,-10 12-10,-2-4-4,-2 5-19,-10 1-74,-3 4-198,-14 2 88</inkml:trace>
          <inkml:trace contextRef="#ctx0" brushRef="#br0" timeOffset="1204.4898">147 195 81,'0'0'110,"0"0"-5,-13 4-7,13-4 9,0 0-28,0 0-5,0 0-8,0 0 2,0 0-9,0 0-3,30-29 4,-16 17-10,1 3 0,4 1-7,0-5-4,5 3-2,5-7-2,2 7-4,-1-8-6,16 0 0,-5-2-9,4-1 4,4 1-7,-6 0-3,1 8 1,1-4 3,-16 8-11,2 3 8,-14 1-7,3-1-2,-4 0-4,-8 4 7,-8 1 3,0 0 0,0 0-6,0 0-6,0 0 3,-31 20-4,4-8 8,-4 0-3,-3 0-1,-10 4-16,-1-4 19,6 4 6,5 0-3,0-5 2,3-3 6,0 2-4,4-2 4,-2 1-5,10-3-4,-1 2 6,3-2-4,3 0-3,4 1 4,-4-2-8,14-5 3,-17 4 5,17-4 1,-12 4-8,12-4 5,0 0-4,-14 2-3,14-2 6,0 0-7,0 0-4,0 0 2,0 0 5,0 0-2,0 0 8,48-23-3,-29 12-6,5 0 1,5-2 4,2-2-8,-1-2 3,4 6 2,7-7 10,-8 4-10,3 1-3,-6 3 7,1 2 8,-3-2-12,-6 6-3,-7-2 1,0 0-6,-3 4 16,-12 2 6,19-3-1,-19 3 15,0 0-6,0 0 1,0 0-6,0 0 3,-49 29-3,23-16 0,-3 2 1,-2-2-5,1-1 2,-1-1 0,0-2-3,2 2 0,3 1-2,-1 3-6,10-8 2,-2-1 1,7 1-1,-3-1-3,3-4-2,2 2-7,10-4-5,-14 5 1,14-5-6,0 0-4,0 0 4,0 0 0,0 0-4,0 0 5,0 0 7,39-17-12,-18 9 5,3-4 1,5 1 1,-4-1 6,3-3 3,1 3-7,-5-2 7,1 5-6,4-1 1,-1-2 5,-8 4 0,1 2-2,-1 0 5,-5-5-2,-3 8-9,0 0 12,-1-2 13,-11 5 1,0 0-1,13-2 6,-13 2 8,0 0-8,0 0 3,0 0-7,-37 18-2,20-9 8,-2-1-7,2-3 0,-2 2-8,-1-1 10,4 2-8,1-1 4,-2-3-3,3-1 3,5 2-5,9-5 0,-18 9-7,18-9-5,-12 6-4,12-6 2,-5 6 1,5-6-3,0 0 2,0 0-1,0 0-5,32 0-3,-32 0 8,26-5-12,-8 2 9,1-2 5,-2-2 0,0 1-2,4 0 1,-2 1-2,-1 2 8,-2 0-6,-1-7-2,-3 9-8,5-6 1,-6 5-20,-11 2-8,20-6-8,-11 4-8,-9 2-7,12-10-17,-12 10-109,0 0-208,11-8 93</inkml:trace>
        </inkml:traceGroup>
      </inkml:traceGroup>
    </inkml:traceGroup>
  </inkml:traceGroup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7:06.0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69CA8E6-6B2D-412C-AA31-5237C68E1121}" emma:medium="tactile" emma:mode="ink">
          <msink:context xmlns:msink="http://schemas.microsoft.com/ink/2010/main" type="inkDrawing" rotatedBoundingBox="5499,3633 7790,3613 7791,3675 5500,3696" semanticType="underline" shapeName="Other">
            <msink:sourceLink direction="with" ref="{DD827A6B-6CCF-425A-9BCF-A8F9C33D47F3}"/>
          </msink:context>
        </emma:interpretation>
      </emma:emma>
    </inkml:annotationXML>
    <inkml:trace contextRef="#ctx0" brushRef="#br0">4056 1804 79,'0'0'126,"-21"3"9,21-3 0,0 0-3,0 0-6,-13-4-4,13 4-9,0 0-2,0 0-8,0 0-4,-16-2-12,16 2-3,0 0-11,0 0-11,0 0-5,0 0-4,0 0-4,0 0-3,0 0-5,0 0-6,0 0-9,0 0 3,0 0-4,0 0 0,0 0-2,0 0 2,0 0 10,0 0 13,0 0 3,40 13 4,-20-12 2,13-2 1,14 2 4,3-4 0,11-5-2,28 1 0,2 1 2,1-7-7,2 4 0,3 7-7,9-6-1,0 4-3,0 1-5,1 2-2,-2 1-3,0-4-5,5 3 1,-11 6-8,-3-3 0,-11 0-4,0 2 3,-25-2-5,0 1 5,-6 4-9,-4-1 0,-4-4-1,-17 2-1,2 0-1,-9-2-1,-5-2 1,-3 2 3,-4-2 4,-10 0 4,15 1 6,-15-1 5,0 0 8,21 5 6,-21-5 2,0 0-6,10 0-1,-10 0-7,0 0 3,0 0-1,0 0-10,0 0-2,14 3 1,-14-3-2,0 0-2,0 0-3,0 0-4,0 0 1,0 0-3,0 0 0,0 0-3,14 1-3,-14-1-1,0 0 4,0 0-6,0 0 0,0 0-6,0 0-9,0 0-17,0 0-15,0 0-15,0 0-24,0 0-30,0 0-29,0 0-39,0 0-34,0 0-33,0 0-206,0 0-494,0 0 219</inkml:trace>
  </inkml:traceGroup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9:49.9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3D41833-9503-4C08-9752-9AABDE8E9781}" emma:medium="tactile" emma:mode="ink">
          <msink:context xmlns:msink="http://schemas.microsoft.com/ink/2010/main" type="writingRegion" rotatedBoundingBox="11198,9207 10350,12302 8548,11808 9395,8714"/>
        </emma:interpretation>
      </emma:emma>
    </inkml:annotationXML>
    <inkml:traceGroup>
      <inkml:annotationXML>
        <emma:emma xmlns:emma="http://www.w3.org/2003/04/emma" version="1.0">
          <emma:interpretation id="{87890077-EC5E-4BD3-AF5E-C5B90F581ABF}" emma:medium="tactile" emma:mode="ink">
            <msink:context xmlns:msink="http://schemas.microsoft.com/ink/2010/main" type="paragraph" rotatedBoundingBox="11198,9207 10350,12302 8548,11808 9395,87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9FB29F-45F9-4F91-8479-AA2F4A45E695}" emma:medium="tactile" emma:mode="ink">
              <msink:context xmlns:msink="http://schemas.microsoft.com/ink/2010/main" type="line" rotatedBoundingBox="11198,9207 10350,12302 8548,11808 9395,8714"/>
            </emma:interpretation>
          </emma:emma>
        </inkml:annotationXML>
        <inkml:traceGroup>
          <inkml:annotationXML>
            <emma:emma xmlns:emma="http://www.w3.org/2003/04/emma" version="1.0">
              <emma:interpretation id="{C6D11D24-E787-4882-917C-50E751184CB6}" emma:medium="tactile" emma:mode="ink">
                <msink:context xmlns:msink="http://schemas.microsoft.com/ink/2010/main" type="inkWord" rotatedBoundingBox="10319,8763 10975,10163 10487,10392 9831,8992"/>
              </emma:interpretation>
              <emma:one-of disjunction-type="recognition" id="oneOf0">
                <emma:interpretation id="interp0" emma:lang="en-IN" emma:confidence="0">
                  <emma:literal>£0.</emma:literal>
                </emma:interpretation>
                <emma:interpretation id="interp1" emma:lang="en-IN" emma:confidence="0">
                  <emma:literal>£6.</emma:literal>
                </emma:interpretation>
                <emma:interpretation id="interp2" emma:lang="en-IN" emma:confidence="0">
                  <emma:literal>£6".</emma:literal>
                </emma:interpretation>
                <emma:interpretation id="interp3" emma:lang="en-IN" emma:confidence="0">
                  <emma:literal>£0;</emma:literal>
                </emma:interpretation>
                <emma:interpretation id="interp4" emma:lang="en-IN" emma:confidence="0">
                  <emma:literal>£0".</emma:literal>
                </emma:interpretation>
              </emma:one-of>
            </emma:emma>
          </inkml:annotationXML>
          <inkml:trace contextRef="#ctx0" brushRef="#br0">8515 7034 19,'0'0'42,"0"0"2,0 0-6,0 0-1,0 0 2,0 0-2,0 0-1,0 0-4,0 0-4,0 0-3,0 0-2,0 0-7,0 0 1,0 0-3,0 0 0,0 0-2,0 0-1,0 0-5,0 0 2,0 0-2,0 0-2,0 0 5,0 0-3,0 0-8,0 0 8,0 0-2,0 0 0,0 0-1,0 0 2,0 0-2,0 0 5,0 0 2,0 0-6,0 0 4,0 0-3,0 0 4,0 0 2,0 0-1,0 0-1,0 0 7,0 0-2,0 0 3,0 0 0,0 0-8,0 0-1,0 0 11,0 0-5,0 0-3,0 0 5,0 0-2,0 0-1,0 0-8,0 0 2,0 0-8,0 0 7,0 0-1,0 0-2,0 0 1,0 0-1,0 0-3,0 0 7,0 0-3,0 0-4,0 0 2,0 0-8,0 0 12,0 0-2,0 0-5,0 0 7,0 0-7,0 0-6,0 0-17,0 0-2,0 0-13,0 0-17,0 0-60,0 0-123,0 0 54</inkml:trace>
          <inkml:trace contextRef="#ctx0" brushRef="#br0" timeOffset="-1488.9821">8517 7034 25,'0'0'37,"0"0"-4,0 0-7,0 0 3,0 0-4,0 0-5,0 0 1,0 0 0,0 0-8,0 0-2,0 0-7,0 0 0,0 0-6,0 0-1,0 0-3,0 0 2,0 0-4,0 0-7,0 0-24,0 0-41,0 0 18</inkml:trace>
          <inkml:trace contextRef="#ctx0" brushRef="#br0" timeOffset="404495.8626">8629 7118 38,'0'0'128,"0"0"-20,0 0-6,0 0-7,0 0-3,0 0-16,0 0-12,0 0-3,0 0-9,0 0 0,0 0-3,0 0-1,0 0-1,0 0-12,0 0-1,-8 28 2,8-28 2,2 19-12,-2-19-2,1 26 0,-1-11 1,2-2-4,-2 2 0,0 1-5,3 0-5,-3-4 5,2 5-6,-2-2-1,2 2 4,1-1-30,2-5-15,1 1-22,-1 0 2,-2 0-26,2-3-30,-5-9-64,7 14-186,-7-14 83</inkml:trace>
          <inkml:trace contextRef="#ctx0" brushRef="#br0" timeOffset="436859.2255">8652 7117 106,'0'0'120,"0"-15"-6,0 15-7,0 0-10,0 0-2,0 0-6,0 0-14,0 0-1,0 0-12,0 0-3,0 0-7,0 0-8,0 0 2,0 0-1,0 0-11,0 0-14,0 0 4,0 0-1,0 0 10,0 0-11,0 0 1,7 51-8,-7-38 6,1 2-3,-1 2 1,0-1-4,0 3-6,0 3 5,0-5 2,-1 3-12,1-5 4,0 4-2,-4-3-10,4 0-24,4 0-11,-3 1-14,-1-6-5,0-11-17,0 20-12,0-9-23,0-11-67,-7 14-190,7-14 85</inkml:trace>
          <inkml:trace contextRef="#ctx0" brushRef="#br0" timeOffset="-53152.9738">8553 7201 46,'-11'-8'83,"11"8"9,0 0-10,0 0-11,0 0-9,0 0 0,0 0 3,-10-7-12,10 7-5,0 0 9,0 0-11,0 0-11,0 0-1,0 0 5,0 0-11,0 0-1,0 0 0,0 0-5,0 0 2,0 0-5,0 0-7,0 0 1,0 0-7,0 0 6,0 0 7,0 0-14,0 0 10,0 0-7,48 0-4,-28-1 11,1-3-4,-2 2-1,5 1 3,-2-4-2,5 2 0,2-2-10,-5 3 10,-2-3 3,1 0-5,-3 2-2,1-4-6,1 6 5,-12-4 2,4 3 3,-14 2 6,17-4-1,-17 4 5,12-5-4,-12 5 5,0 0-3,8-4 4,-8 4-3,0 0-6,0 0-6,0 0 6,0 0-6,-48 9-3,28-6 0,-1 1-2,3 1 2,-5-2-2,1 2 9,5-3-9,-7-1 1,4 7 5,-1-5-5,2-2 4,1 3-10,2-3 1,-1-1-2,2 2 6,15-2 0,-31 1 2,17 3-2,1-4 3,1 3-1,12-3-6,-29 0 5,15 0-7,14 0-1,-24 1 9,14 2-8,10-3 5,-19-3 3,19 3-7,0 0 2,-19 3 3,19-3-1,0 0-2,0 0-6,0 0 2,0 0 3,0 0 1,0 0-10,0 0 12,0 0 1,41-12-7,-24 9 2,1-2-4,-1 3 4,0-3 5,-2 5-6,4 0 5,-2 0-2,0-4-4,0 4 10,-17 0-8,27 4-4,-16-4 6,-11 0-2,15-4 3,-15 4-2,0 0 1,14 4 3,-14-4 0,0 0-5,0 0 3,0 0 0,0 0-1,0 0-12,-38 7 12,19-1 3,-1-3-1,-2 1-13,-1-3 4,0 1-11,0 2 1,-1-1 0,2 0-8,0-1-11,3-4-8,2 2-11,5 0-10,12 0-19,-20 2-29,20-2-57,-14 5-182,14-5 81</inkml:trace>
          <inkml:trace contextRef="#ctx0" brushRef="#br0" timeOffset="-44180.0462">8956 8320 28,'0'0'67,"0"0"-4,0 0-2,0 0-4,0 0-6,0 0-6,0 0 4,0 0-10,0 0 7,0 0-9,0 0-7,0 0 3,0 0-8,0 0 8,0 0-7,0 0-4,0 0-2,0 0-4,0 0-2,0 0-13,25 1-2,-13-4 2,0-1-17,9 1-9,1-3-9,-3 1-23,3-2-49,-2 5-113,11-8 50</inkml:trace>
          <inkml:trace contextRef="#ctx0" brushRef="#br0" timeOffset="-43780.6902">8944 8309 39,'0'0'106,"0"0"-21,0 0 12,0 0-8,-14 2 1,14-2-13,0 0-2,0 0-6,0 0 0,0 0-9,0 0-12,0 0 6,0 0-6,0 0-11,0 0 8,0 0-16,0 0-3,0 0 2,0 0-1,0 0-1,0 0 4,0 0-15,38 7 0,-16-8-14,7 2 21,3-2-12,16 1-13,2-4-3,-6 0-16,-6 1-6,-2-2-8,-2 9-17,0-4-16,-7 0-15,-5 1-15,1-2-55,-6 2-165,-4 2 74</inkml:trace>
          <inkml:trace contextRef="#ctx0" brushRef="#br0" timeOffset="-6541.9576">9101 8453 10,'0'0'22,"0"0"1,0 0-7,0 0-14,0 0-15,0 0-12,0 0 5</inkml:trace>
        </inkml:traceGroup>
        <inkml:traceGroup>
          <inkml:annotationXML>
            <emma:emma xmlns:emma="http://www.w3.org/2003/04/emma" version="1.0">
              <emma:interpretation id="{6DDA7FC8-D0B9-48F7-A78B-43E2B140974B}" emma:medium="tactile" emma:mode="ink">
                <msink:context xmlns:msink="http://schemas.microsoft.com/ink/2010/main" type="inkWord" rotatedBoundingBox="9391,10648 10394,11813 9701,12410 8698,11244">
                  <msink:destinationLink direction="with" ref="{047C443C-5D25-4E75-A151-E86680E9DABE}"/>
                  <msink:destinationLink direction="with" ref="{512B1759-5424-43A2-B592-CDCFEAD0A575}"/>
                </msink:context>
              </emma:interpretation>
              <emma:one-of disjunction-type="recognition" id="oneOf1">
                <emma:interpretation id="interp5" emma:lang="en-IN" emma:confidence="0">
                  <emma:literal>in</emma:literal>
                </emma:interpretation>
                <emma:interpretation id="interp6" emma:lang="en-IN" emma:confidence="0">
                  <emma:literal>i</emma:literal>
                </emma:interpretation>
                <emma:interpretation id="interp7" emma:lang="en-IN" emma:confidence="0">
                  <emma:literal>In</emma:literal>
                </emma:interpretation>
                <emma:interpretation id="interp8" emma:lang="en-IN" emma:confidence="0">
                  <emma:literal>is</emma:literal>
                </emma:interpretation>
                <emma:interpretation id="interp9" emma:lang="en-IN" emma:confidence="0">
                  <emma:literal>inn</emma:literal>
                </emma:interpretation>
              </emma:one-of>
            </emma:emma>
          </inkml:annotationXML>
          <inkml:trace contextRef="#ctx0" brushRef="#br0" timeOffset="500369.9748">9466 10754 18,'14'-3'15,"-14"3"-21,19-4-6,-7 4 3</inkml:trace>
          <inkml:trace contextRef="#ctx0" brushRef="#br0" timeOffset="426695.8466">9656 10883 78,'-5'-16'304,"5"16"-2,-2-21-6,0 13-12,2 8-14,-3-15-13,3 15-14,0-17-5,0 17-16,0 0-16,0 0-11,-2-11-22,2 11-2,0 0-2,0 0-2,0 0 1,0 0 2,0 0-1,22 31 5,-15-14-7,0 1-12,-3 8-10,2 1-1,1 2-13,0 0-8,-2 2-13,0 1-9,-1-1-10,-1-3-7,4 7-11,-5-2-4,-2-5-11,3 2-1,0 0-7,3-2-22,-8 1-25,2-9-32,0 0-36,2 0-44,3-5-20,-5-3-30,1 0-29,1 4-17,-2-16-20,0 18-13,0-18-7,0 11-4,0-11-13,0 0-2,0 0 3,0 0 14,0 0 16,0 0 17,0 0 27,0 0 20,0 0 16,-3-53 24,-2 42 36,3 1 14,-3-5 21,3 0 19,-3 2 26,5 13 23,-2-20 13,-3 9 22,2-1 17,3 12 14,-5-18 17,5 18 7,0-14 5,0 14 6,5-16 2,-5 16 7,7-8-1,-7 8 2,8-7-2,-8 7 1,14-5 0,-14 5 3,20 3-1,-6 1 0,-2 1-7,5-3-1,0 7-5,2 1-2,-2-1-6,7 4-1,-9-5-11,1 5-5,-1-1-6,0-1-8,-1 5-9,-6-3-2,4-2-10,-3 1-1,-2-2-7,-4 1 0,-3-11-4,0 23-8,-1-11-11,-6 0-34,-4 1-41,-2-2-45,-6 1-39,-5 1-42,-7-1-55,1-4-66,1-1-61,-6-6-218,0 4-628,-1-5 278</inkml:trace>
          <inkml:trace contextRef="#ctx0" brushRef="#br0" timeOffset="38727.149">8549 10226 44,'0'0'51,"0"0"-8,0 0-5,0 0-1,0 0-2,0 0-5,26-7-5,-26 7 1,0 0-2,0 0-4,0 0-3,0 0 2,0 0 1,0 0-1,0 0-6,0 0-7,0 0 8,0 0-8,0 0 5,0 0 3,0 0-3,0 0-12,0 0 2,0 0-9,0 0-6,0 0-11,0 0-12,0 0-37,0 0-79,0 0 36</inkml:trace>
          <inkml:trace contextRef="#ctx0" brushRef="#br0" timeOffset="-63390.3583">8196 9330 71,'0'0'173,"3"-21"2,-3 12-11,5-3-2,-5 12 5,4-20 5,-4 9 2,0 11-3,5-19 13,-4 10-1,-1 9 1,7-13 17,-7 13-26,5-13 3,-5 13 6,4-11-8,-4 11 5,3-11-13,-3 11-10,0 0-3,0 0-15,0 0-16,2-16-15,-2 16-14,0 0-17,0 0 5,0 0-13,0 0-6,0 0-18,7 33 7,-4-16-1,1-3-3,-3 6-12,1 0 7,0 8-7,-4-5-13,2 5 8,2 1-29,-2-6-37,0 1-56,0 3-51,0-3-58,0-2-66,7 3-77,-9-8-263,7 0-654,-5-17 290</inkml:trace>
          <inkml:trace contextRef="#ctx0" brushRef="#br0" timeOffset="-93623.1127">7456 9352 60,'0'0'66,"-17"-4"-12,17 4 0,-24 0-6,24 0-7,-29-1 7,19 1-6,10 0 1,-24 1-2,10-1-4,14 0 0,-20 4-8,20-4-7,-17 1 3,17-1-7,-16 0-1,16 0-1,0 0-5,0 0 6,-17-1 0,17 1-6,0 0 6,0 0-11,-13 2-16,13-2-18,0 0-17,0 0-71,-16 6-126,16-6 57</inkml:trace>
        </inkml:traceGroup>
      </inkml:traceGroup>
    </inkml:traceGroup>
  </inkml:traceGroup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8:31.6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8E33022-6563-4A79-AB07-8E07311A4CB7}" emma:medium="tactile" emma:mode="ink">
          <msink:context xmlns:msink="http://schemas.microsoft.com/ink/2010/main" type="inkDrawing" rotatedBoundingBox="10252,8905 15312,8873 15312,8914 10253,8945" semanticType="callout" shapeName="Other">
            <msink:sourceLink direction="with" ref="{73A2B781-53C9-4CA9-8A11-5C254AABFDBA}"/>
            <msink:sourceLink direction="with" ref="{191EC8FF-3CC8-4ED5-8EEC-C719673F2016}"/>
          </msink:context>
        </emma:interpretation>
      </emma:emma>
    </inkml:annotationXML>
    <inkml:trace contextRef="#ctx0" brushRef="#br0">-6 62 56,'0'0'81,"0"0"-2,0 0-17,0 0 2,0 0-1,-9-7-6,9 7 1,0 0 5,0 0-7,0 0 0,0 0 0,0 0 3,0 0-1,0 0-5,0 0 5,0 0-13,0 0 4,0 0-5,0 0-13,0 0 7,0 0-6,0 0-8,0 0-5,0 0 4,0 0-4,0 0-1,0 0 2,0 0-7,0 0 4,0 0-2,0 0-8,0 0 2,0 0-4,0 0 5,0 0 4,0 0-5,0 0-4,0 0 13,0 0-16,0 0-2,0 0 7,0 0-2,0 0-4,0 0 1,0 0-15,0 0 21,0 0-3,0 0 3,0 0-6,0 0 3,0 0-1,45 7 7,-45-7-1,12 4 1,-12-4 3,18 3 0,-18-3 1,18 0-2,-18 0 4,23-3-2,-7 3 5,3-4-4,-7 8 1,-12-4-3,27-4-1,-10 4 1,-5-2-1,-12 2-3,31-1 1,-14-4 1,-2 5-6,-1 0 2,3 0 4,0-2-2,5 2 4,-3 0-3,1-5 0,1 5-5,3 0 4,-2 3-5,0-3 4,-1 0-1,6-3-6,-5 6 3,7-7 2,-5 2-4,-2 4-1,-1-2 2,-2-2-2,3 2 6,0 0-3,-1 0-3,-3 2 3,1-1-2,0-2 3,0 1-5,-2 0 1,-2 0 1,-1 1-1,3-1 9,0 0-3,2-1-2,0 2 2,-1-1 1,1 0-3,2-3 5,-4 0-1,3-1-2,-1 5 0,0-2-2,0 1 4,3-3-1,-2 3-3,1 0-2,-2 3-1,-2-3 4,1 0 1,1-3-3,0 3 0,-2 0-3,0-2 5,-2 2-2,4 0-1,-2 2 0,0-4 2,2 0-2,0 4 2,3-2-1,0-2 6,2 2-3,5-3-4,-6 6 1,6-3-1,-2 2 4,2-2-5,0-2 2,-7 2-5,-1 2 1,-1 0-2,2-2 4,1-2 2,-1 7-1,-2-5-7,-3 0 4,4 0-2,1 4 7,-1-4-5,-1 0 3,4 0-1,5 1 2,-9-1-4,3 2 2,-3-2-4,2 2 1,1-2 2,-1 0-6,0 1 4,2 4 2,-2-7-7,-1 4 10,1-4 1,-3 2-2,3 0 0,0 2-3,0-2 5,0 0-4,1 0 1,-5 2 3,11-2-4,-5 1 1,-3-2 2,1-1 1,0 2-8,-3 0 3,2-2 3,-1 2 2,-1-3-4,0 6 0,-1-6 2,-1 3-2,2 0 1,-2 0-1,0 3 3,4-3-4,-4 2-5,2-4 11,3 2-4,-2-3-2,9 2 0,-8 1 3,1 0-1,11 1 0,-4 2 1,-11-3-1,15 0 1,-13-3-1,9 3 0,-6-1-1,6 1 4,-7 1-7,0 2 3,2-1 3,5-4-5,-7 2 6,-3 0-5,1-3 3,-1 3-1,3-1-2,-1-1 3,3 2 0,-4 0-3,-1-2 0,2 1 2,9-2 0,-9 6 0,-1-6 0,3 2 2,2-2-2,-4 3 6,-1 3-3,2-6-2,2 3 4,-3-2-3,3 2 6,-2 2 0,-3-2-4,1 3 0,1-2 1,-3-1-1,1 0 4,3 3 0,-4-3 2,4 0-2,-3 0-6,1 0 6,2 0-1,-5-3 1,7 3-1,5 0-2,-7 0 5,9-1 3,-2 1-4,2-3-3,1 3-2,-1 0 1,0 3-2,3-6 4,-5-1-5,2 6 1,-11-2-2,3 0 3,-1 0-1,-3-2 2,-2 2-6,5-3 8,-5 6 0,3-1 3,-4-4 0,1 2 7,-2 0-8,6 0 6,-4-3-3,3 3 2,2 0-3,-1-1 5,-2-1-4,0 2 6,3 0-7,0-2-3,9-1 3,-2 2-2,-5-1-5,5 2 7,-12 0 0,2 3-6,-1-4-1,1 1 4,-2 0-1,-3-2-3,-2 0 1,7 2 1,-4-1-4,-15 1-1,31 0 6,-18 0-7,4-2 1,1 2-3,2-2-19,-3 0-20,4 4-38,-4-2-46,3 0-49,2-2-53,-6 2-176,3-1-433,1-6 192</inkml:trace>
  </inkml:traceGroup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8:34.1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91EC8FF-3CC8-4ED5-8EEC-C719673F2016}" emma:medium="tactile" emma:mode="ink">
          <msink:context xmlns:msink="http://schemas.microsoft.com/ink/2010/main" type="inkDrawing" rotatedBoundingBox="14996,8876 23577,8801 23578,8930 14997,9006" shapeName="Other">
            <msink:destinationLink direction="with" ref="{D8E33022-6563-4A79-AB07-8E07311A4CB7}"/>
            <msink:destinationLink direction="with" ref="{DB6471BD-2679-41B7-9B6E-15C8263B1D6C}"/>
          </msink:context>
        </emma:interpretation>
      </emma:emma>
    </inkml:annotationXML>
    <inkml:trace contextRef="#ctx0" brushRef="#br0">0 9 26,'0'0'41,"0"0"-2,0 0-1,0 0 1,0 0-4,0 0-9,27 16 3,-27-16-4,11 4 3,-11-4 0,12 5-4,-12-5 0,10 3-4,-10-3 0,14 4 2,-14-4-5,10 4 3,-10-4 2,19 3-1,-19-3 4,15 3-3,-15-3 1,19 2 4,-7-2-7,-12 0 4,18 1 0,-18-1 0,26-1-1,-11 1-1,-3 0-1,7 0 0,-3 1 3,1 2-4,-4-3 0,4 0 0,-17 0-1,29 0 0,-12-3 3,1 3-5,0 0 5,1 0-5,0-1 0,-2 1 1,0-2-9,4 2 9,-6 0-4,5-2 5,-2 2-7,-1 0-1,-2 2 1,4-2 3,-4-2-7,2 2 12,-17 0-2,29 2-1,-17-2-6,7 0 10,-5 0-9,3 2 10,-4-2-9,-1 1-3,-12-1 5,26-1-4,-14 2-2,3 2 3,-1-1-10,1-2 5,6 2 2,-9-1-4,8-1-8,-3 5 9,-1-3-8,4-2 8,-4 4-1,1-1 5,3-2-12,-4 3 3,1-4 0,-2 6 3,5-3-4,-4 1 10,4-2-6,-1 3 3,2-5-4,-4 1-3,3-1-4,-3 0 3,4 3 7,-4-1-1,3-2-3,-3 2-1,-3-2 2,5 0 0,0 1 10,-7 3-11,8-8 2,-3 3-7,4 1 1,-8 0 5,4 1-5,0-1 4,-1 4 4,3-3-9,-4-1 2,2 0-1,-2 0 0,6 0-1,-4 0 8,5 0 1,-5 0-5,4 2 1,1-2-2,-5 0 4,5 0-3,0 4 0,1-4 0,-1-4 3,-2 4-7,1-2 0,-1 2 5,-1 0-2,2 2 1,-1-2 2,-3 4-7,0-8 4,-1 4-5,4 0 10,-6 0-6,3 4 1,-2-4-4,4-4 5,0 4-2,-2 0 6,0-2-9,4 1 2,-1-3 6,-1 4-4,3 0 0,-2-1-2,3-1 1,-1 2 1,-3 0-2,3 0 5,2 0-10,-2-2 5,-2 2-1,4-3 3,-3 3-1,-2 0 3,1 3 0,-3-3-2,5 0-3,-1-3 11,1 3-12,-3 0 10,-2-1-4,4 1 1,1 0-11,-2-4 12,-1 3-8,3-1 3,-1 2 0,8 0-1,-9-1 2,6 1 4,1 0-2,-5 0-2,1-3 0,6 6 1,-9-3 1,-1 0-5,3 1 4,-1-1-4,-4-1 5,0-2-2,2 2 1,-4 1 1,2-2 3,3 2 3,-2 2-5,2-2 0,1-2 5,1 2-7,0-5 10,7 4-2,-7 1 0,7 0-4,-5 1-5,5-4 8,2 5-4,-4-4-1,2 2-1,2 2 5,-2-1 0,2-4-1,-9 3-1,2 2-6,5-2 2,2 0 9,-9 0-9,9-2 3,-9 4-2,2-2 0,0 0 1,-2 1 9,-2-1-13,3 0 8,0-1-4,0 1 4,-1 0 0,2 0-2,5-4 3,2 4-1,-6-1-3,-3 1 5,7-3-10,0 6 10,2-3-2,-4 1-2,9-1-7,-5 0 8,3 2-2,-6-2 3,2 2-3,4-4 1,-3 2-3,0-2-4,0 1 6,-2 2-1,-2 1-6,2-2 5,-7-2 0,7 2 3,-6 0-2,-1 0-1,5 0-5,4 0 5,1 0 3,-1 0-4,0 2-2,-1-5 0,1 4 1,-2-1 0,2 2 1,0 0-2,-4-1 2,2-1 3,-7 0-1,7-1-2,-6 1-1,6 0 2,-7 0-2,0-2-3,2-1 6,-5 0 0,10-1 3,-7 2 5,-3-3-3,3 4 3,0-6 1,0 4-3,1 5-1,-1-4 1,10-1-2,-8-1 0,9 1-2,-13 3 2,11-4-2,-9 1 0,0 2-3,9-1 6,-9 0-5,11 2 6,-13-4-6,2 4 3,9 0-1,-9 1 1,0-2-2,1-1 1,-1 4 3,-3-4-6,1 0 1,1 2 3,-4 0-2,0 2 3,2-2-6,-1 2 4,1-4-2,-2 2 3,2 0-1,0 2-1,0-4 0,-4 2 6,4 2-7,-2-4-4,0 4 7,2-1-4,-2 2 0,0-1-4,2-4 1,-2 6 2,3 0 2,1-2-1,1 0 1,0-2-7,0 3 6,0-2 0,11 2 1,-6 0-3,4-1 3,0-1-3,-7 2 6,-2 1-7,9-3 2,-8-1 1,0 5 1,-1-3-1,0-2 3,4 0 7,-4 0-13,0 7 6,0-6 1,7-2-2,-6 4-1,-1-5 5,-3 1-1,1 2 0,-3-5 6,4 4 1,-1-4 2,-1 2 5,0 2 7,-1-1-3,0-4 3,9 3-1,-5-3-2,-3 2 1,10 0-2,-7 3-1,7-4-1,2 1-2,-2-1-1,-5 1-3,-4 2-2,8-1-1,1 4-2,1-6 3,-1 6-2,-6-2-4,7 0 1,-1 0-4,-6 0-1,-1-2 3,7 4 1,-7-4-1,0 2-1,0-3-2,1 6 2,-8-6 1,7 0 2,-6 5-5,-1-4 7,5 0-3,-1 1 2,0-1 5,0 0-3,6 0-2,4-3-1,-1 2-1,3 2 1,-2 1-3,0-4 2,-4 6-7,3-2 4,-8-2 2,7 2 2,-4 0-5,-1 0-1,7 4-6,-7-4 6,0 1 0,-3 2-1,0-3 1,0 0-2,-1 4 4,-4-4-4,5 1 1,0-1-1,-4 0 1,-1 2 3,-14-2 0,22-2 0,-10-3 1,-12 5 2,22 5-4,-22-5 5,22-9-2,-13 9-1,-9 0-5,22-2 7,-8 0-2,-14 2-1,22 0-2,-10 2-5,1-2 5,-13 0-2,28 0 1,-18 0 0,-10 0 0,31 0 0,-18 2-2,6 2 1,-3-4-3,2 0 4,-4 0-2,-14 0 0,24 0-11,-10 0-10,1 7-13,-5-7-18,-10 0-20,22 0-16,-10 2-20,-12-2-7,23 2-7,-13-1-22,-10-1 5,22 4-5,-7 0-12,-6-2-113,-9-2-290,22 0 129</inkml:trace>
  </inkml:traceGroup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8:40.24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95E8C6-F039-4E3C-BC30-706E39D5DC59}" emma:medium="tactile" emma:mode="ink">
          <msink:context xmlns:msink="http://schemas.microsoft.com/ink/2010/main" type="inkDrawing" rotatedBoundingBox="15771,9712 24784,9916 24780,10059 15767,9855" shapeName="Other">
            <msink:destinationLink direction="with" ref="{DB6471BD-2679-41B7-9B6E-15C8263B1D6C}"/>
          </msink:context>
        </emma:interpretation>
      </emma:emma>
    </inkml:annotationXML>
    <inkml:trace contextRef="#ctx0" brushRef="#br0">-4 89 61,'0'0'65,"0"0"-7,-7-9-2,7 9-4,0 0-9,0 0-1,0 0-4,0 0-3,0 0-1,0 0-6,0 0 3,0 0-7,0 0 5,0 0-16,0 0-4,0 0 8,0 0 2,0 0 5,0 0-7,0 0 0,0 0-18,0 0 3,0 0 12,0 0-5,0 0 1,0 0-2,0 0 3,0 0-5,0 0 1,0 0 4,0 0-1,0 0-7,0 0 3,0 0-1,24-13-2,-24 13 2,10-2 1,-10 2 1,19-3-3,-19 3-1,22-2-1,-22 2-1,19-2 1,-7 2 5,-12 0-4,24-4 3,-14 4-1,-10 0-3,27-4-2,-13 4 3,-2-1 0,-12 1-1,31-5 0,-16 3 0,-1-1 2,-1 1 0,1-1-6,8 1 13,-10 2 2,4-2-6,-3 1 3,-13 1 8,29-5-7,-10 5-7,0 0 12,-4-2-16,-15 2 6,29-1-4,-12 1 6,0-4-5,-1 4 4,-16 0-2,27 0 2,-10-1-3,-3 2-4,-14-1 7,26-1-1,-15 1 1,-11 0 1,19 0-5,-7 1 2,-12-1 1,17 0-2,-17 0 1,21 5 1,-11-5-3,-10 0-1,22 2 5,-10-1 2,-12-1 4,24 4-1,-12-3-7,-12-1 8,22 0-9,-8 2 6,0-2-1,-14 0-4,24 0 6,-11 0-2,-3 2-13,6-2 13,-16 0-11,29-2 10,-14 2 3,2-2 1,-5 1-6,5 1 2,-1-5-8,1 5-6,0 0 13,-5-2-1,7 2-5,-2-1 0,-2 1-2,2-4 4,-2 4-3,4-1 3,-2-1-4,4 2 6,-2 0-6,-2 0 0,-2 0 4,6-4 5,-4 3-2,3-2 7,-3 3-11,-3-2 4,1 2 1,-1-2-4,3 2-2,-17 0 1,29-1 2,-19-3 4,6 8-6,-16-4 2,25-4-2,-13 4 1,7 4-3,-4-8 3,2 4 2,-3 4-4,-14-4 4,33-4-1,-16 8-3,1-3-2,-4-1 11,-2 0-7,2 2 2,1-2-6,-1 2-2,-14-2 5,22 3-2,-14-2 6,-8-1 3,18 0-14,-18 0-1,13 0 2,-13 0-5,0 0 10,17 4-2,-17-4 8,14 0-14,-14 0 10,15 0 2,-15 0 5,17 2-11,-17-2-1,19 1 2,-9 3-6,-10-4 6,24-4 1,-10 3 1,-14 1-3,24 0-7,-9 0 7,1 0-1,-1 0 8,4 0 3,0-2-11,-4 2 6,-15 0 0,27 0-4,-15 0-3,2 2 3,-14-2-1,22 0-2,-5 1 1,-3-1 9,0 4-1,1-4-4,-1 1-4,-14-1 3,23-1-2,-9 1-3,-2 1 3,-12-1-2,26 0 1,-11 0 1,-3 0 1,-12 0 0,31 0 4,-12 2-12,-4-2 13,2 0-4,0 0-1,2-2 1,0 4 2,1-2-2,-3 0 0,5 0 3,-4 0-1,2 0-2,1 0 3,-3-2-6,3 2 3,-2 0-3,3-1-5,3 1 8,-6 1 0,5-1-7,-3 0 9,1 0-6,0 0 7,0 0-6,0 2 0,-3-2 3,2 0 1,-4-2-3,3 2-10,-3 0 8,4 0 11,-9 0-5,-12 0 1,29-1-10,-16 1 6,1 0-3,-2-4 1,-12 4-18,29-1 27,-15 1-4,-14 0 4,31 0-15,-16 0 10,2 0-8,2-2 9,0 4-2,1-1 3,4 3 5,-4-3-4,3 1-4,-5-2-1,3 5-3,1-5 4,-5 3 4,5-1-3,-1 1-7,-4-3 5,-2 0 0,4 0 2,2 2-4,-4-2-1,2 3 0,-8-6 8,5 6 0,-2-3-9,4 0 4,1-3 1,-2 2 10,4 1-13,-1 0-2,2 0 1,-3 1 3,3-1 8,1 0-7,0 0 2,0 3-3,6-3 0,-7 2-8,2-1 5,0-1 0,-2 0 7,0 4-3,7-4 1,-7 1-8,1-1 9,-5 0-1,3 0-4,1 2-9,0-2 14,-3 0-4,2 0 2,1 0 3,-3 5-2,4-5-1,6 1-8,-5-1 3,4 2 14,1 0-10,0 3-3,2-5 2,-4 5 5,-5-4 1,2 3-7,-4-3 2,3 1 3,1-2 0,-2 0-6,-7 2 7,6-2 3,-9 0-7,3 0 11,-15 0 6,22-2-3,-8 2 0,-14 0-2,24 0-7,-9-2 0,-15 2 1,21 0 4,-8 0-8,-13 0 3,26 2 4,-9-4-6,2 2-3,-2 0 8,5 2-8,0-4-2,0 4 12,9 0-5,-2 2-4,-1-4 3,1 1-7,-2 2 0,-5 0 2,-5-1 1,0 1 2,0-3 2,-1 3-9,2 1 9,-4-4 5,-14 0-9,21 0 2,-21 0 1,20 0-5,-11 1 4,-9-1-1,18 2 0,-18-2 2,21 4-2,-6-4-1,4 0 1,-2 1-3,0 1 3,4 0-4,1-1 8,-2 2-7,4 1 4,-1-3-2,-1-1-1,-2 5 2,2-1 3,4-2 4,-7 2-11,1-2-7,3 0 12,-5-1-1,1 2-3,-2-3 3,0 2 0,2-2-3,-4 0 0,3 2 3,-1-2 1,1 1-2,-1-2 0,-1 2 0,-2 3 3,-14-4-3,30-4 0,-13 4 1,0 0 1,4 0 1,-2-1 2,-1 1-8,1-2 2,-2 0-2,0 2 5,1 0-3,0 0 0,1-3 1,-4 3 4,3-1-1,-3-1 1,4 2-4,-4-2 5,-15 2-3,31-3-1,-18 2-10,-1 1 8,7-2-1,-2 4 0,5-4 2,-6 4-1,6-4-3,-12 2 6,9 0-5,0 2 6,-4-2-1,4 0-4,-2 0-9,2-2 10,1 0 3,-3 4-2,-17-2-8,26-2 13,-11 0-3,4 1 0,-19 1-7,22 0 6,-3-4 5,-7 3-8,7 1 4,-2-2-1,-17 2-6,29 0 9,-10-2-7,0 2 7,-1-3-1,-2 3-5,6 3 1,0-3 5,-3 0-3,3 2 2,0-2-11,1 0 5,-5 2 10,5-1-4,-5 3-4,5-3 1,-8-1-3,5 0 8,-1 2-2,-3-2-5,-1 0 7,4 0-1,-2 2 3,-2 0-7,-15-2 13,28 0-8,-11 0-3,-2 0 4,-1 0-7,4 4 8,5-7-8,-3 6 7,1-3-6,-1 2 1,1-2 2,-3 2 0,5-1 6,-8 2-7,4-1 5,-7-2-6,8 2 7,-4-2 4,-1 0 0,-1 1-3,1 3 0,-15-4 5,22 0-3,-6-4-2,-1 4 1,-15 0 2,29 4-3,-19-8-1,6 8 0,-16-4 3,27 2-2,-10-3-4,-2 2 3,4 0-1,-5-1 0,1 0-4,1 5-1,2-5 0,-4 3 2,1-3-7,-3 2 2,2 0 7,1-1 1,-15-1-6,23 0 1,-8 0 4,-5 5 0,2-5 0,-12 0-1,26-1 1,-14 1-1,-12 0-3,25 0 2,-6 0 4,-2-4 1,-1 4-3,2-1-2,-2-1 2,3 2 3,-2-2-8,1 2 2,1 0-4,0 2 10,0-4-6,0 4-4,-1-2 8,5 3-8,-1 1 1,0-3 0,7 1 0,0-2-3,-5 0 8,2 1-4,-8 2 10,5-3-9,2 0 0,-3 1 1,4-1 2,-4 3 0,0-3 3,-3 4 1,7-4 0,-7 0 4,-1 0 4,1-4-1,3 4 5,-6 0-1,6 0 3,0 0-1,-3 0-5,0 0 8,3 4-2,0-4 3,-1 0-3,1-4 1,-2 4 3,2 0-4,-1-1 1,1 1-2,-3 0-3,0-2 1,0 1-3,-1-2 0,1 2-4,0-1 1,-4 2-4,2 0-3,2-1 2,-7-3 3,7 4-5,-5-1-2,8-1-20,0 2-24,5 0-10,-1-2-38,-4 2-26,11 0-36,-3-3-39,-8-2-125,-3 5-340,7-2 151</inkml:trace>
  </inkml:traceGroup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8:46.14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903FB1-3D2B-42C0-B349-06C946A74F76}" emma:medium="tactile" emma:mode="ink">
          <msink:context xmlns:msink="http://schemas.microsoft.com/ink/2010/main" type="inkDrawing" rotatedBoundingBox="17036,10908 25132,10889 25132,11020 17037,11039" shapeName="Other"/>
        </emma:interpretation>
      </emma:emma>
    </inkml:annotationXML>
    <inkml:trace contextRef="#ctx0" brushRef="#br0">15 133 61,'0'0'77,"0"0"-9,0 0-4,0 0-3,0 0 0,0 0-2,0 0 1,0 0-14,0 0-1,0 0-2,0 0 1,0 0-5,0 0-3,0 0-1,0 0 8,0 0-17,0 0-5,-15 0 2,15 0 0,0 0-4,0 0 3,0 0-5,0 0-1,0 0-6,0 0-7,0 0 3,0 0 6,0 0-13,0 0 9,0 0-1,0 0 3,0 0-10,0 0 7,0 0-9,0 0 9,0 0-5,0 0 6,0 0-2,48-7-2,-48 7-2,12-1 5,-12 1-7,0 0 6,15 0 1,-15 0 5,0 0 4,15-2-2,-15 2-4,0 0-1,18-4-3,-18 4 15,13-1-6,-13 1 1,0 0 0,22 0 3,-22 0-5,12-5-2,-12 5 5,19 0-9,-19 0 6,16 0-2,-16 0-4,17-2 6,-17 2-9,17 0 6,-17 0-9,18-1 10,-18 1-11,18 0 7,-18 0 5,20-4-13,-8 4 13,-12 0-16,21 4 3,-10-3 8,-11-1-5,21 0 6,-9 0-5,-12 0 3,24 0-1,-11 2-2,-13-2-3,30-2 2,-15 1 1,-3 2 1,7-2-4,-2 1 3,-17 0 4,30 0-3,-14-5-7,1 3 1,-2 1 4,4 2-2,-19-1-2,26-1-1,-13-2 5,-13 3-2,23-3-3,-6 3 3,-2-3 2,0 1 11,6 1-11,-6 1-6,6 0 8,-9-4-8,6 3 4,1-1-4,-3 2 2,2-1 0,-1-3 9,2 4-8,0 0-2,-2-1 6,4 1-1,-6-2-3,4 2 0,-4 0 3,4 0-3,-2-4 1,0 4-5,2 0 8,-2 0 1,0-1-10,-2 2 2,6-1 13,-4-1-12,3 1 2,-2 0 7,0 0-7,-1 1-7,2-1 15,0 4-5,-2-4 2,4 0-15,-3 2 10,1-4-3,3 4-3,-5-1 5,6 3-1,-5-3 2,1-1-3,3 2 8,-1-1 0,-1 3 0,3-1-1,6-3-6,0 3 2,-11-1-15,11-1 14,-6-1 3,-1 4 1,-3-2-3,3-2-1,-2 0 2,3 0 3,-1 0-5,-3 1 3,-1-1-2,1 4-11,-5-8 6,3 3 11,3 1-5,-3 0 2,-3 1 0,3-2-3,4-1-5,-3 2 8,5-4 0,-1 7-3,-3-3 5,1 0-7,6 0 4,-1 1-2,-2-2 3,-3-2-5,2 3 3,2 0 3,-2-1-3,-3 1 1,2 0 4,1-5-11,0 5 1,2 0 8,-5 0-5,10 0 3,-5-2 1,5 4-5,0-2 5,-7-2-4,7 4-4,-5-2 7,5 0-3,-7 0 2,6 0-4,-5 0 6,6-2 6,-6 1-9,-3 1 3,2-4-6,1 4-3,-5-1 11,-1-1 0,2 1-1,-2 1-8,0-4 4,2 3-1,0 1-2,-4-2-1,6 2 5,-1 0-2,-3 0 0,6-4-1,-1 4 1,2-1 2,-2 1-2,7 0-1,-7-2 3,9 4 4,-11-2-9,9 0 4,-5 1-1,-1-2 2,-1 2-4,-3-1 3,-2 4-5,0-4 4,1 0 2,-2 0 3,1 0 0,-17 0-5,24 0 2,-7 0 1,-3 0-2,-14 0 0,27 0 5,-12 0-11,2 0 9,6 0-7,-6 0-11,13 0 13,-7 0 6,-3 0 0,13 0-1,-11 0-1,7 2 0,0-2-1,-5 1 0,-2 3-2,0-3 2,2 1-4,-5-1 4,1-1-2,2 0 3,-3 4-5,2-8 6,-4 8 2,2-8-4,-2 4-1,0 0 0,-2 0 3,6 0-6,-4 0-5,3 4 9,1-8 6,1 4-10,-2 0 1,3 4 4,7-4-2,1 3-3,-4 0-5,-3-1 6,7-1 2,-4 2 1,-6-2-15,1-1 16,0 3 1,9 1 1,-9-1-3,0-2-5,1 4 7,-1-3-3,-2-2 1,-1 2 4,3-2-1,-6 0 3,3 2-8,-1-1-1,1-1 1,0 4 1,3-3-13,-5-1 19,0 2-5,5-1 3,-1-1-7,1 5 8,-3-5-3,1 0 0,3-1-3,-3 1 7,2 1-8,-1-2-1,-1 1-2,-1 0 7,0 0 1,3-4-1,-3 4 2,0-1-1,-2-1-3,0 4-2,0-4 0,2 1 0,-1 2 7,1-1-8,-3-5 8,1 4-3,1 1-5,1-2 4,-3 2-8,-1-2 5,-15 2 3,29-2 2,-15 1-3,-2-3-2,-12 4 5,25-1-3,-13 1-1,2 0 4,1-2-10,4 2 9,0 0-1,-4 0 0,4 0-9,-2 0 6,2 0-1,0 0 8,-4 0-4,2-1 3,0 1-4,4-4 2,-1 3 0,-3 1-5,-1 0 2,2 0 2,-1-2 1,-1 4 4,3-4-7,-4 1 3,0 1-4,2 0 2,-1-3-2,-16 3 6,31 0-1,-14-1-4,-2-1 5,4-3 4,3 5-9,-7-1-3,8-3 0,-1 4 2,0-1 0,0-1 3,0 2-1,-3-1 4,3-3-2,-3 3-2,0 1-5,0-2 7,-2 4-2,-2-4-2,7 2 0,-11 0 3,-11 0 2,27-4-3,-17 4-3,-10 0 7,28-1-11,-18 1 9,3 1-6,-13-1-1,35 0 3,-17 0-3,-2 4 12,6-4-2,-3 0-5,-2 0 5,7 3-4,-2 1-2,0-3 1,7 1 2,-7-1 0,1 3 4,2-1 0,-6-3-4,0 3 3,3-3-5,-3 2 14,0-1-12,-1-1 5,-1 3 3,-5-2 0,7-1 6,-19 0-2,29 0-3,-17 0 1,2 0-1,-14 0 2,27-4-1,-13 3-4,1 1 3,1-2 0,-16 2-4,25 0 5,-9-3-4,-3 3 3,3-2 4,-16 2-11,29-1-1,-14 1 1,0-4-1,-4 3 6,-11 1-5,30-2 3,-16 2-7,1-1 13,-15 1-11,26-4 1,-14 4 4,2-1-5,-14 1 3,18-2-3,-18 2 1,23 0 0,-23 0 3,18 0-10,-18 0 8,19 0-1,-7 0-1,-12 0-1,19 0 1,-19 0-2,22-4 1,-22 4 5,19 0-3,-19 0-4,17 0 7,-5-1-8,-12 1 1,22 5 4,-12-5-1,-10 0-1,24 0 5,-2 0-1,-4 2-3,-3-2 0,0 0 3,4 5 1,-2-4-1,-1 1 2,-1-1-7,0 3 6,-1-4 1,-14 0-7,27 1 2,-16-1 6,-11 0-3,25-1-1,-25 1 4,19 0 0,-19 0-3,19 0 8,-7 0-1,-12 0-4,20-5 0,-20 5 2,19 0-3,-19 0 2,19-3-3,-4 3-2,0-4-1,-15 4 0,23-1-5,-10-1 6,6 2-2,0 0 1,-4-4 2,4 4 4,0 0-7,-2-1-1,-2-1 0,1 4-3,-1-2 4,-15 0-1,26-2 2,-13 2 0,-13 0 0,19-1-4,-4 1 4,-3-4-1,-12 4 4,23 0-1,-13-5-1,4 2-4,-14 3 1,20-1 0,-6-3-5,-2 2 3,-12 2-14,18-6-24,-4 2-21,-2 0-26,2-1-11,1-1-40,0 3-31,1-3-90,1-1-278,-2 0 123</inkml:trace>
  </inkml:traceGroup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8:43.12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32278D-9115-4E3B-B97D-6E9D52DBE42D}" emma:medium="tactile" emma:mode="ink">
          <msink:context xmlns:msink="http://schemas.microsoft.com/ink/2010/main" type="inkDrawing" rotatedBoundingBox="10481,11385 17121,10923 17126,11004 10487,11465" shapeName="Other">
            <msink:destinationLink direction="with" ref="{1DD3465D-F53F-41F2-9A7F-6180A58CF648}"/>
          </msink:context>
        </emma:interpretation>
      </emma:emma>
    </inkml:annotationXML>
    <inkml:trace contextRef="#ctx0" brushRef="#br0">57 462 59,'0'0'73,"0"0"-14,0 0 0,-17 1-12,17-1 6,0 0-9,-13 4 8,13-4-7,0 0-3,-12 3-2,12-3 5,0 0-10,0 0-1,0 0 1,0 0-2,0 0 3,0 0-6,-16 1-5,16-1-1,0 0-2,0 0 9,0 0-6,0 0-3,0 0-2,0 0 4,0 0-5,0 0 0,0 0-9,0 0 8,0 0-2,0 0-1,0 0-3,0 0 11,0 0-11,0 0-2,0 0 4,0 0-2,38-12-2,-38 12 7,15 0-4,-15 0-6,19-4 2,-19 4 3,20-1-7,-4 2 2,-1-2 6,-5-3 0,-10 4-7,24-2 0,-7 1 5,-5-3-1,7 3-5,0-2 4,0 3 0,0-5 4,1 3-6,-1 2 4,0-4-3,-1 3 3,5-1-3,-5 2 5,1-3-4,2 1-4,-3 1 2,3-3-5,-4 3 3,4 1-2,-3 0 0,5-2 4,-3 1-15,2-3 20,0 4-1,1-1-3,1 1-2,5-1-5,-5-1 0,5-1 8,-2 2-8,-5-3 7,2 1-2,-2 3 2,0-5-7,1 5 3,-1-1-2,-2 1 1,2-2 2,-3 1 6,2 1-6,-2-3 1,1 3-6,1 0 10,-3-1-9,3-1 4,1-3-3,0 4 3,2-4-2,-2 2-1,7-2 1,-5 2 0,4-3-3,-6 3 7,0-2-6,2 3 3,-4-2-4,4 4 1,-1-1 0,-1-4 5,-2 3-3,-1-2-1,2 2-3,-1 0-4,0 1 3,10-2-1,-10-1 3,2 4 0,2-1-4,5 1 8,-2-4-3,8 2 3,-5 1 2,3-6 1,1 6-7,-2-3 1,1 3 1,-2-2-3,-2 0-2,0 3 0,1-1 3,-1-3-1,-10 3 0,10 1 0,-6-2 7,-3 1-3,-1-3-6,1 3 5,9-4 0,-1 3-1,-3 1-4,3-3 6,2 2-6,4 2 1,1-1 4,1-3 1,-4 1-3,4 3-1,-4-1 0,2 1 0,1-4-4,-5 3 2,-1-1 2,2-1-2,-9 3 1,1-2 4,0-2 2,-2 3-3,1 1 1,-3-2-5,3 2 3,-1-1 5,-3-4-3,5 3-4,6 2 0,1-1 5,-7 1-3,7-4-1,1 2-1,0 1 7,5-3-3,-4 4 1,4 0-3,2-1 4,-6-3-6,4 3 6,-4-1-6,6 2 8,-7-1-9,3-3 6,-7 4-3,4 0 0,-9-1-1,-1-1 8,-4 2-6,3 0 2,-3 0 3,4-1-4,-3-2 6,3 0-6,3 1 8,-2-2-9,-1-1 2,-3 3-3,11-3 7,-6 3-3,6-3-2,-2 2 1,2-3-4,0 2 4,-7 0-4,0 1 0,1 2-2,-5-3 3,3 1 6,-1 2-6,-1-1-1,-2-3-3,2 4 7,0-1 2,3-1-3,-1 1 1,1-3 4,0 3-7,-3 0-1,1-1-1,1 3-1,-1-1 10,1-1-8,-1 4-1,2-4 1,6 2 5,1-2-5,-2 2-5,4 0 5,-4 2 5,-5-2-9,9-2 7,-10 2-14,1-1 13,0 1-3,0-3 8,0 3-8,-3 0 10,0-2-10,-2 1 8,2 0-12,1-2 4,1 1 2,-2-1 5,1 1-5,4 0 2,5-1-4,-7 3 2,-3-1-3,7-1 1,-6 0 5,13 2-2,-13-1 2,9 1-5,-5-2 0,-3 2 6,8 0-3,-7 0-4,-3-2 0,3 4 4,0-2 7,0 0-6,-5-2-2,4 4 2,-4-2-3,2 0-1,-2-2 5,0 4 0,-4-2 9,10 0-3,-6 2 5,3-4-2,2 0-1,-3 4 1,3-2 1,2 0-2,2-2-3,-6 2 1,6 2-6,-4-2 6,-1 0-7,1 0 6,0 0-5,7-4 2,-5 4-5,5 2 5,0-2 1,2 0 4,-5 0-5,4 0-5,-8-2 2,2 2 3,-1 0-1,2-1-4,-1 1 6,3-4-5,-4 3 3,-1-1 0,9 1-2,-2 1-3,1 0 1,-1-4 1,2 1 5,-9 2-1,2-1-9,-2 1 6,7-3-2,-6 2 1,-1 0 1,-2 2 0,6 0-4,-7-1 3,3-3 2,-2 1 0,-1-2-2,2 4-4,-1-1-16,-1 0-14,3 0-2,-1 2-18,1-5-21,2 2-13,-2 3-17,5-5-26,-4 9-105,7-11-256,3 6 114</inkml:trace>
  </inkml:traceGroup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8:48.30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6471BD-2679-41B7-9B6E-15C8263B1D6C}" emma:medium="tactile" emma:mode="ink">
          <msink:context xmlns:msink="http://schemas.microsoft.com/ink/2010/main" type="inkDrawing" rotatedBoundingBox="23013,8789 25314,8883 25311,8968 23010,8874" semanticType="callout" shapeName="Other">
            <msink:sourceLink direction="with" ref="{6895E8C6-F039-4E3C-BC30-706E39D5DC59}"/>
            <msink:sourceLink direction="with" ref="{191EC8FF-3CC8-4ED5-8EEC-C719673F2016}"/>
          </msink:context>
        </emma:interpretation>
      </emma:emma>
    </inkml:annotationXML>
    <inkml:trace contextRef="#ctx0" brushRef="#br0">24 0 37,'0'0'48,"0"0"0,0 0-10,0 0 4,0 0-6,0 0 9,0 0-5,0 0 4,-19 3-7,19-3 4,0 0-2,0 0-8,0 0-12,0 0 17,0 0-8,-3 12 2,3-12-8,0 0 7,0 0-10,0 0 3,0 0 3,0 0-4,0 0 2,0 15 6,0-15-11,0 0 1,0 0-2,0 0 6,0 0-5,12 18 9,-12-18-3,0 0 6,10 2 4,-10-2 2,0 0 2,12 6 0,-12-6-2,0 0 4,14 3-5,-14-3 2,15 4-9,-15-4 3,0 0-1,22 0-1,-15 3-2,-7-3-4,19-2-4,-19 2 2,19-1-5,-19 1 1,18 1 2,-6-1 1,-12 0-13,26 2 3,-16 3-2,2-4 4,-12-1-4,22 0-2,-22 0-4,23 2 2,-13-4 9,-10 2-1,24 0-9,-7 0 0,-17 0 1,20 0 0,-20 0 0,21 2-2,-21-2 0,22 1 0,-13-1-1,-9 0 0,22 0-2,-12 4 3,-10-4 7,26 0-10,-8 2-2,-6 0 6,-12-2-4,26-2 0,-7 0 7,0 2-6,-4 4 6,-1-4 1,1 0-11,-15 0 2,26 0 10,-11-4-1,-15 4-5,29 0 2,-20-1 3,-9 1-5,32 1 1,-20-1-4,-12 0 4,22 0 2,0 0-2,-8 0 4,5 2-1,-4 0 8,7-4-13,-6 4 0,3-1-2,-2-1 12,5 0-13,-7 3 2,4 1-1,3-3 7,0-2 2,-3 2 1,0-1-5,0 4 3,3-4-3,-3 2 3,-1-1 2,3 1-5,-2 0-1,-4-1-1,1-1-4,2 3 6,-1 1-2,2-3-2,-7 2 3,7 1 2,-4-1-8,2-3 3,-1 4 6,-1-1-4,7-1 1,-3-1-4,0 2-6,-2-1 11,2 0 0,0-2-5,-1 1 5,1-1-4,-4 4 0,8-4 5,-10 0-2,6 1 6,-7 1-11,5-2 1,-1 0 4,-16 0-1,25 0 4,-13 0 1,3 0-4,3-2-1,-18 2 3,22-1 1,-10-3-3,-12 4 5,18 0-5,-4-1 4,-14 1-2,22-2 8,-10 0-4,4 2-4,2 0 3,1-4-3,-2 5 2,-17-1 0,28 0-2,-10-1 2,0-3-2,-7 4-5,8 0 4,-19 0 2,22 0-3,-6 0 6,-16 0-2,22 0 0,-1 0 3,-6 0-1,-15 0-1,31 0 0,-21 0 1,9-4 3,-4 4-2,4 0-1,-5 0 4,1 3-8,0-3 3,6 1-3,-4-1 4,0 2-3,-17-2 3,27-2-6,-17 2 1,-10 0 1,23 2-2,-13-2 3,-10 0-4,15 0-2,-15 0 6,0 0-2,16 3 0,-16-3-5,0 0 6,0 0 3,13 0-9,-13 0-1,0 0-20,0 0-14,0 0-27,0 0-22,0 0-36,0 0-34,0 0-137,0 0-315,0 0 140</inkml:trace>
  </inkml:traceGroup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9:01.15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CBEE1C0-8104-4EA5-AE83-0E1FA16D39FE}" emma:medium="tactile" emma:mode="ink">
          <msink:context xmlns:msink="http://schemas.microsoft.com/ink/2010/main" type="inkDrawing" rotatedBoundingBox="18678,8761 18697,12066 18582,12067 18563,8762" semanticType="callout" shapeName="Other">
            <msink:sourceLink direction="with" ref="{A6D67DFA-4390-4160-9099-753C4569E31E}"/>
            <msink:sourceLink direction="with" ref="{E2ABA6E9-4797-419C-BC74-19C8A1E57B0B}"/>
          </msink:context>
        </emma:interpretation>
      </emma:emma>
    </inkml:annotationXML>
    <inkml:trace contextRef="#ctx0" brushRef="#br0">109 3291 22,'0'0'90,"0"0"-8,0 0-2,0 0-5,0 0 3,5 11-3,-5-11-2,0 0 4,0 0-9,0 0 0,0 0 0,0 0 6,0 0-8,0 0 7,0 0-7,0 0-2,0 0-1,0 0 1,0 0 3,0 0-5,0 0-6,0 0-6,0 0-5,0 0-1,0 0-5,0 0-7,0 0-2,0 0-6,0 0 4,0 0-2,0 0-1,0 0-1,0 0 4,0 0-4,-13-36-3,13 36 4,0 0-2,0 0 0,0-13 0,0 13 2,0 0-1,0 0 2,0 0 0,0-19 2,0 19-1,0 0-2,3-14 0,-3 14 1,0 0-3,2-10 0,-2 10-2,0 0 1,0 0-2,-2-21 1,2 21-4,0 0 0,0-16-3,0 16 1,0 0-2,0 0-2,2-18 1,-2 18 0,0 0 1,0-14-2,0 14 0,0 0 2,0 0-2,0-19-1,0 19 1,0 0 0,0-13-3,0 13 4,0 0-4,0-15 1,0 15 5,0 0-7,0 0 0,-2-15 0,2 15 3,0 0 0,-5-15 0,5 15-4,0 0-3,0 0 2,-5-15 3,5 15-2,0 0-5,-2-11 6,2 11-4,0 0 3,-2-13-6,2 13 5,-1-15-1,1 15 2,0 0 2,-4-17 0,4 17 0,-3-11-2,3 11 2,0 0 2,0-19-1,0 19 0,-4-13 0,4 13 2,0 0-2,0 0 2,-1-16-2,1 16 1,0 0-4,0-16-1,0 16 0,0 0 2,0-16-3,0 16 0,-2-13 1,2 13-1,0 0 0,0-19 4,0 19 0,0 0 3,0-19-2,0 19-2,0 0-1,0-17 4,0 17-5,0-12 4,0 12 0,0 0-2,0 0-1,-3-16 3,3 16-2,0 0 1,0 0-2,-4-16 3,4 16-7,0 0 7,0-12 0,0 12-3,0 0-1,0-18 3,0 18-4,0 0 1,0-15 1,0 15 1,0 0-3,0-15-4,0 15 4,0 0 3,-2-15-2,2 15-2,0 0 6,0-17-3,0 17-3,0 0 3,0 0-5,-5-16 5,5 16-5,0 0 3,0 0 0,-1-15 2,1 15-2,0 0 0,0 0-6,0-13 10,0 13-5,0 0-3,-4-20 1,4 20 3,0 0-6,0-15 3,0 15-1,0 0-1,4-12-4,-4 12 7,0 0-1,0-13 3,0 13-4,0 0-2,0 0 4,-6-15 1,6 15 0,0 0 0,2-13-1,-2 13 1,0 0 0,0 0 2,-2-18-3,2 18 6,0-14-4,0 14 1,0 0 1,0-20-4,0 20 0,-1-12 2,1 12 0,0 0 0,-2-17 1,2 17-3,0 0 2,-5-16-5,5 16 1,0 0 2,0-19-3,0 19 3,5-9-2,-5 9 7,0 0-7,0-19 2,0 19 24,0 0-1,0-12-3,0 12-2,0 0-3,0-18-6,0 18 3,2-14-2,-2 14-1,0 0 0,-5-19-5,5 19 6,-2-14-3,2 14 0,-2-17-3,2 17-3,2-13 0,-2 13-1,0-15 2,0 15-1,2-14-1,-2 14-2,3-12-1,-3 12 2,0 0 2,2-19 0,-2 19-2,1-12 0,-1 12 2,2-13 3,-2 13-2,0 0-4,0 0 1,0-16-3,0 16 2,0-15 2,0 15 0,0 0-1,4-18 0,-4 18-2,0-14-1,0 14 3,1-13-1,-1 13 4,5-15-3,-5 15 1,2-13 1,-2 13-1,2-16 6,-2 16-5,2-15-1,-2 15-2,3-17 3,-3 17-1,2-13 1,-2 13-2,0-14 0,0 14 5,0-14 2,0 14-4,1-14-2,-1 14 3,5-14-1,-5 14 3,0-14-4,0 14 0,0-15 1,0 15 4,0-19-4,0 19-4,2-19 1,-2 9 2,0 10 7,0-21-10,4 13 2,-4 8-3,0-20 4,0 20 2,0-21-4,0 21-1,0-15 0,1 4 1,-1 11-1,2-13 3,-2 13 0,0 0 0,2-21 1,-2 21-4,3-14 6,-3 14-1,2-19-2,-2 19 0,0-15 0,0 15 0,0-15-1,5 7 2,-5 8-4,0-20 5,0 20-1,0-17 0,2 7 4,-2 10-6,0-17-1,0 17 2,1-19-1,1 10-1,-2 9 0,4-20 1,-4 20 1,1-17 5,-1 17-8,0-17-8,0 17 10,2-14-1,-2 14 0,0 0 0,0-17 3,0 17-4,3-14-1,-3 14 2,0-14 1,0 14 0,2-12-1,-2 12 2,-5-15-10,5 15 10,0 0-3,5-23 1,-5 23-2,-2-13 6,2 13-5,2-16-3,-2 16 2,0-17-2,0 17 6,0-19 1,0 19-1,0-15-4,0 15 5,0-16-6,0 16 0,-2-15 10,2 15-10,0-17 2,0 17-1,-3-18-2,3 18 5,5-15-4,-5 15 2,-2-16-3,2 16 3,0-19 2,0 19-1,0-16-1,0 16 0,0-18 0,0 18 1,0-20 0,0 20-1,-3-16 1,3 16-5,3-15 4,-3 15 4,0-14-8,0 14 8,2-13-4,-2 13 0,0 0-4,-5-17 5,5 17-1,0 0 2,0-18-4,0 18 3,0 0-2,-2-18 6,2 18-5,0-15-2,0 15 2,0-13-3,0 13 1,-1-18 4,1 18-7,0-15 5,0 15 5,0-15-9,0 15 5,-4-15-3,4 15 6,-2-13-7,2 13 4,0 0-2,0-16-1,0 16 0,0 0 2,-1-19 0,1 19 2,0 0 1,0-13-3,0 13 4,0 0-5,0-16 4,0 16-6,0 0 3,-2-15 2,2 15-1,0 0-1,-5-17 0,5 17 3,-2-15-4,2 15-1,0 0-1,0-16 3,0 16-1,-3-14 0,3 14 0,-2-18-1,2 18 1,0-16 2,0 16-2,-2-14 7,2 14-5,-1-16 0,1 16-2,0-18 1,0 18-1,-4-13 1,4 13-2,4-19 1,-4 19-2,-6-15 2,6 15 4,-1-18 1,1 18-7,0-15 1,0 15 1,0-15 1,0 15-3,0 0 4,-4-21-2,4 21 6,-1-13 0,1 13-3,-2-12-2,2 12-3,-3-16 6,3 16-9,0 0 5,-4-17-1,4 17-2,0-12 7,0 12-5,0 0 1,-2-16-2,2 16 4,0 0 0,-3-14-4,3 14 0,0 0 6,-3-15-3,3 15-2,-4-13 4,4 13-2,0 0 6,-2-16-5,2 16-5,0 0 4,-3-24-1,3 24 2,0-9-2,0 9-2,0 0 3,-5-19-1,5 19-3,0 0 4,0-11 0,0 11-1,0 0 0,-2-17 1,2 17-3,0 0 5,0 0 7,0-16-14,0 16 6,0 0 0,-5-13-1,5 13 3,0 0-5,0-14 1,0 14-2,0 0 4,5-11-3,-5 11-1,0 0 4,0 0 0,0-17-1,0 17 0,0 0-1,0 0 3,0 0-1,0-13 0,0 13 0,0 0 3,0 0-4,-5-18-1,5 18 0,0 0 0,0 0-2,0 0 3,-2-17 0,2 17 3,0 0-1,0 0-1,0 0-1,-1-17 1,1 17 1,0 0-1,1-11-2,-1 11 2,0 0 1,0 0-2,0-13-5,0 13 8,0 0-8,0 0 9,0 0-4,0-16 0,0 16 3,0 0-2,0 0 0,0 0 5,2-12 2,-2 12-5,0 0-1,0 0 3,0 0 0,0 0-2,0 0 2,0-16-2,0 16 1,0 0 3,0 0 2,0 0-2,2-12-4,-2 12 6,0 0-3,0 0-3,0-15 5,0 15 5,0 0-4,5-18 3,-5 18-9,0 0 3,2-15 2,-2 15 2,0 0-4,5-14-3,-5 14 1,0-13 2,0 13-2,0 0-1,1-15 0,-1 15 6,0 0 3,0 0-2,0-16-1,0 16 1,0 0 1,0 0 12,0-17-17,0 17-2,0 0 0,2-10 2,-2 10-3,0 0-2,0 0 4,0 0 9,0 0-13,4-18-8,-4 18 11,0 0-3,0 0 3,1-12-2,-1 12 1,0 0 3,0 0-3,0 0-3,0-14 3,0 14 2,0 0 2,0 0-5,0-14 1,0 14-5,0 0 7,2-13-4,-2 13-2,0 0 6,0 0-2,0 0 2,0-16-2,0 16-3,0 0 0,0 0-3,0 0 1,0 0 4,0 0-3,0 0 0,-7-15-4,7 15-31,0 0-23,0 0-28,0 0-33,0 0-35,0 0-48,0 0-55,-25 24-278,9-12-581,1 3 256</inkml:trace>
  </inkml:traceGroup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1:47.5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6D67DFA-4390-4160-9099-753C4569E31E}" emma:medium="tactile" emma:mode="ink">
          <msink:context xmlns:msink="http://schemas.microsoft.com/ink/2010/main" type="inkDrawing" rotatedBoundingBox="15835,11998 18752,12008 18752,12067 15834,12056" shapeName="Other">
            <msink:destinationLink direction="with" ref="{9CBEE1C0-8104-4EA5-AE83-0E1FA16D39FE}"/>
          </msink:context>
        </emma:interpretation>
      </emma:emma>
    </inkml:annotationXML>
    <inkml:trace contextRef="#ctx0" brushRef="#br0">14365 10168 119,'0'0'144,"-14"-2"-13,14 2 1,0 0-8,0 0-1,-10-7-4,10 7 9,0 0-8,0 0-1,0 0-1,0 0-8,0 0-5,0 0-9,0 0-4,0 0-12,0 0-2,0 0-9,0 0-6,0 0-8,0 0-1,0 0-5,34-13-2,-26 10-6,6-1 0,3 3-1,5 1 1,-1-2 1,1 1 3,10-3-3,3 4-3,7-1-1,-8 2 0,-1-1-5,-1 4 1,2-3-4,1 1 2,-1 3-2,-2-4 3,-1 3-10,1-1-1,-9-1-2,6 4-2,3-6-1,-10 4-1,4-1 1,-6-1-3,9-2-2,1 3 3,-7-3-1,0 1 1,6 1-2,0-1 8,-5-1 7,5 3-2,1-3 1,-2 1 1,4-2-7,-1 1 1,0 1-4,-1-1 1,1 0-4,0 2 1,-6-2-2,5-2-1,0 1-1,1 1 0,-2 0-2,-7 0-4,7 0 2,2-3 1,0 3-3,-2 0 1,-2 0 0,-5 3 0,2-6 0,5 0-3,2 3-3,0-4 2,-2 0-3,2 3 3,-9-6-3,2 6 7,-4-1-7,2 0 1,6 2 0,-3 0 1,-3-5-1,-3 3 4,3 1-5,7-3 2,-6 4 1,-5-1 0,3 1 0,1-2-2,-3 1 0,3 1 3,0 0-5,1-4 1,0 8 1,7-4 0,-1 3-3,1-3 0,-8 0 4,9 1-2,0 3 1,-2-4-1,0 1 0,-2-1 1,-3 2-4,-2-2 4,-1 2-2,1 1 2,-5-3-1,-3 0-2,0 0 1,-14 0 5,22 2 0,-22-2-1,15 0 1,-15 0 9,12 2-4,-12-2 0,0 0 2,0 0 4,0 0-2,19 1 0,-19-1-1,0 0 0,0 0-1,10 3-1,-10-3 0,0 0 1,0 0-7,0 0-2,0 0 5,0 0-1,0 0-2,0 0 0,0 0-3,0 0-1,0 0-1,0 0 5,0 0-4,0 0 3,0 0-3,0 0-12,0 0-21,0 0-21,0 0-23,0 0-20,0 0-27,0 0-18,0 0-14,0 0-2,17-3-2,-17 3-7,19 7 9,-9-6 9,6 1 20,4-2 6,4 5 21,3-5 9,4 3 3,-4-2 11,4 2 16,-5-3 8,-4 3 11,-3 0 20,-2 0 23,-2-1 9,-1-2 19,-14 0 15,19 3 0,-19-3-4,0 0-3,0 0-21,0 0-46,0 0-60,0 0-155,0 0-267,-50-20 117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2:08.7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39 1 59,'0'0'91,"0"0"-4,0 0-23,0 0 20,0 0-12,0 0 3,0 0 1,0 0-14,0 0 2,0 0-2,0 0 3,0 0-1,0 0-4,0 0 0,0 0-11,0 0 0,0 0-7,0 0-2,0 0-1,0 0 4,0 0-2,0 0-2,0 0-6,0 0-6,0 0 4,0 0 0,0 0-7,0 0 2,0 0-7,0 0 3,0 0-3,0 0 1,0 0-4,0 0 1,0 0 0,0 0-2,0 0 3,0 0-12,0 0 9,0 0 1,0 0 1,0 0 0,0 0-1,0 0-2,0 0-4,0 0-4,0 0 2,0 0-2,0 0 1,0 0 0,0 0-6,0 0 7,0 0 2,0 0-4,0 0-2,0 0 3,0 0-2,0 0 2,0 0-9,0 0 6,0 0-3,0 0 4,0 0-6,0 0 3,0 0 1,0 0-1,0 0-2,0 0 3,0 0-1,0 0-2,0 0 1,0 0 4,0 0-2,0 0-5,0 0 1,0 0 9,0 0-10,0 0 5,0 0-5,0 0 3,0 0 4,0 0-6,0 0-1,0 0 5,0 0-2,0 0-2,0 0 2,0 0 1,0 0-2,0 0 3,0 0-6,0 0 5,0 0-1,0 0-1,0 0 0,0 0-3,0 0 1,0 0 4,0 0-11,0 0 12,0 0-2,0 0-6,0 0 4,0 0 2,0 0-5,0 0 4,0 0-1,0 0-2,0 0 4,0 0-5,0 0 9,0 0-5,0 0 1,0 0 9,0 0-6,0 0-2,0 0 0,0 0 1,0 0-5,0 0-4,0 0 3,0 0 2,0 0 1,0 0 3,0 0-3,0 0-4,0 0 4,0 0 4,0 0-6,0 0 2,0 0 3,0 0-4,0 0-1,0 0 3,0 0-5,0 0 4,0 0 0,0 0 0,0 0-3,0 0 3,0 0 3,0 0-5,0 0 4,0 0-4,0 0 5,0 0-1,0 0-1,0 0 2,0 0-1,0 0-1,0 0 2,0 0-8,0 0 4,0 0 8,0 0-4,0 0 0,0 0-2,0 0-5,0 0 4,0 0 3,0 0 4,0 0-7,0 0 7,0 0-7,0 0-1,0 0 5,0 0-3,0 0 3,0 0-3,0 0-4,0 0 2,0 0 2,0 0 4,0 0-6,0 0 1,0 0-2,0 0 5,0 0-1,0 0-4,0 0 0,0 0 5,0 0-3,0 0 1,0 0 0,0 0 0,0 0-2,0 0 2,0 0 1,0 0-5,0 0 6,0 0-8,0 0 4,0 0-1,0 0 4,0 0-7,0 0 7,0 0-5,0 0 8,0 0-1,0 0-3,0 0 4,0 0 0,0 0-8,0 0 3,0 0 1,0 0 4,0 0-7,0 0 4,0 0 0,0 0-3,0 0 3,0 0-3,0 0-4,0 0 4,0 0 6,0 0-4,0 0 1,0 0 0,0 0-3,0 0 4,0 0-3,0 0 4,0 0-2,0 0-1,0 0 9,0 0-10,0 0 1,0 0 0,0 0 3,0 0 3,0 0-5,0 0 1,0 0-1,0 0 1,0 0 3,0 0 0,0 0-4,0 0 0,0 0 2,0 0 1,0 0-1,0 0 1,-15 0 0,15 0-4,0 0 3,0 0 2,0 0-5,0 0 2,0 0 1,0 0-5,0 0 6,0 0 0,0 0-3,0 0-1,0 0 1,0 0 4,0 0-3,0 0 4,0 0-5,0 0 0,0 0-1,0 0 2,0 0-2,0 0 2,0 0-5,0 0 5,0 0-1,0 0-1,0 0 2,0 0-3,0 0-1,0 0 3,0 0-4,0 0 4,0 0-2,0 0-1,0 0 1,0 0 1,0 0 1,0 0-3,0 0-3,0 0 6,0 0 1,0 0-3,0 0 1,0 0 0,0 0 0,0 0-2,0 0 2,0 0 3,0 0-2,0 0-2,0 0 2,0 0-3,0 0 0,0 0 3,0 0-7,0 0 2,0 0 3,0 0 1,0 0-1,0 0 1,0 0 2,0 0-3,0 0 0,0 0 3,0 0-4,0 0 9,0 0-7,0 0-3,0 0 4,0 0-3,0 0 5,0 0-4,0 0 2,0 0-1,0 0 4,0 0-2,0 0-4,0 0-3,0 0 4,0 0 3,0 0 0,0 0-3,0 0 2,0 0 1,0 0-1,0 0-2,0 0 1,0 0 2,0 0-1,0 0 0,0 0-1,0 0 1,0 0-1,0 0-1,0 0 6,0 0 2,0 0-8,0 0 1,0 0 1,0 0 0,0 0-3,0 0 4,0 0-2,0 0-2,0 0 3,0 0-2,0 0 3,0 0 1,0 0 0,0 0 2,0 0-1,0 0-2,0 0 5,0 0-3,0 0-4,0 0-1,0 0 4,0 0-1,0 0 1,0 0 3,0 0-7,0 0 3,0 0-2,0 0 2,0 0-2,0 0 1,0 0 1,0 0 1,0 0-5,0 0 2,0 0 4,0 0-6,0 0 1,0 0 2,0 0-1,0 0 4,0 0 2,0 0-3,0 0-3,0 0 2,0 0-3,0 0 3,0 0-2,0 0 2,0 0 1,0 0-3,0 0 4,0 0-7,0 0 4,0 0-3,0 0 3,0 0-2,0 0 0,0 0-3,0 0 6,0 0 0,0 0-4,0 0 5,0 0 0,0 0-3,0 0-1,0 0 2,0 0-3,0 0 2,0 0 0,0 0-2,0 0 3,0 0-3,0 0 6,0 0-8,0 0 3,0 0 0,0 0 2,0 0-3,0 0 5,0 0-5,0 0-2,0 0 5,0 0 2,0 0-5,0 0 1,0 0 1,0 0-2,0 0 1,0 0 0,0 0 2,0 0-3,0 0 2,0 0-1,0 0 0,0 0 5,0 0-5,0 0 5,0 0-4,0 0 0,0 0-1,0 0 2,0 0-2,0 0 0,0 0-2,0 0 2,0 0 0,0 0-3,0 0 2,0 0 1,0 0 1,0 0-1,0 0 2,0 0-3,0 0 3,0 0 0,0 0-2,0 0 0,0 0 0,0 0 1,0 0-2,0 0-1,0 0 3,0 0-2,0 0 1,0 0-1,0 0-2,0 0-1,0 0 2,0 0-2,0 0 3,0 0 1,0 0-2,0 0 3,0 0-2,0 0 1,0 0-3,0 0 0,0 0 3,0 0-3,0 0 0,0 0 4,0 0-10,0 0-9,0 0-12,0 0-15,0 0-10,0 0-15,0 0-19,0 0-24,0 0-13,0 0-12,0 0-19,0 0-97,0 0-275,-24-3 122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7:53.6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5E43B42-CC0F-46AF-B852-DADBA10885D8}" emma:medium="tactile" emma:mode="ink">
          <msink:context xmlns:msink="http://schemas.microsoft.com/ink/2010/main" type="writingRegion" rotatedBoundingBox="19264,12269 22541,11902 22694,13266 19417,13633">
            <msink:destinationLink direction="with" ref="{53590719-9F45-4444-93C3-A2BFCA412DDF}"/>
          </msink:context>
        </emma:interpretation>
      </emma:emma>
    </inkml:annotationXML>
    <inkml:traceGroup>
      <inkml:annotationXML>
        <emma:emma xmlns:emma="http://www.w3.org/2003/04/emma" version="1.0">
          <emma:interpretation id="{DB72E6CA-75ED-4B0A-A608-4711F84E1C39}" emma:medium="tactile" emma:mode="ink">
            <msink:context xmlns:msink="http://schemas.microsoft.com/ink/2010/main" type="paragraph" rotatedBoundingBox="19264,12269 22541,11902 22694,13266 19417,136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F7A4B8-C16C-4858-A447-B9052A0B7F4E}" emma:medium="tactile" emma:mode="ink">
              <msink:context xmlns:msink="http://schemas.microsoft.com/ink/2010/main" type="line" rotatedBoundingBox="19264,12269 22541,11902 22694,13266 19417,13633"/>
            </emma:interpretation>
          </emma:emma>
        </inkml:annotationXML>
        <inkml:traceGroup>
          <inkml:annotationXML>
            <emma:emma xmlns:emma="http://www.w3.org/2003/04/emma" version="1.0">
              <emma:interpretation id="{8DF411B9-E6DC-4404-B147-EA0FB0906A2F}" emma:medium="tactile" emma:mode="ink">
                <msink:context xmlns:msink="http://schemas.microsoft.com/ink/2010/main" type="inkWord" rotatedBoundingBox="19633,12075 21357,12737 20916,13886 19191,13224"/>
              </emma:interpretation>
              <emma:one-of disjunction-type="recognition" id="oneOf0">
                <emma:interpretation id="interp0" emma:lang="en-IN" emma:confidence="0">
                  <emma:literal>"Has:</emma:literal>
                </emma:interpretation>
                <emma:interpretation id="interp1" emma:lang="en-IN" emma:confidence="0">
                  <emma:literal>"teas:</emma:literal>
                </emma:interpretation>
                <emma:interpretation id="interp2" emma:lang="en-IN" emma:confidence="0">
                  <emma:literal>"'teas:</emma:literal>
                </emma:interpretation>
                <emma:interpretation id="interp3" emma:lang="en-IN" emma:confidence="0">
                  <emma:literal>"'teas.</emma:literal>
                </emma:interpretation>
                <emma:interpretation id="interp4" emma:lang="en-IN" emma:confidence="0">
                  <emma:literal>"-teas:</emma:literal>
                </emma:interpretation>
              </emma:one-of>
            </emma:emma>
          </inkml:annotationXML>
          <inkml:trace contextRef="#ctx0" brushRef="#br0">18368 10371 112,'0'0'115,"0"0"-2,0 0-15,0 0-3,-4-12-4,4 12 4,0 0-15,0 0-2,0 0-11,0 0-4,0 0-3,0 0-4,0 0-12,0 0-5,0 0-3,0 0-4,0 0 2,0 0-2,-17 27-10,14-14 5,-4 4-8,-1-2 4,1 3-10,2-3 7,-2 4-17,0 1-13,0-1-10,2-1-23,2-2-11,-1 3-23,1-9-27,-2 4-90,-1-3-209,1-2 93</inkml:trace>
          <inkml:trace contextRef="#ctx0" brushRef="#br0" timeOffset="616.7062">18344 10340 24,'0'0'92,"0"0"-3,0 0-4,3-10-7,-3 10 12,0 0-13,0 0-1,0 0-3,0 0-2,0 0-4,0 0-6,0 0 1,0 0 1,0 0-4,0 0-7,0 0-3,0 0 2,0 0-4,0 0-5,0 0-3,0 0-7,0 0 0,0 0 3,0 0 2,0 0-8,0 0-2,-8 40 2,8-40-4,0 14 3,0-14-2,-2 14 2,2-14-6,2 18 4,-2-18 3,-5 19-1,5-19 1,-2 14 0,2-14 0,-3 15 0,3-15-3,-7 19 3,3-11-1,4-8-3,-3 17 0,-2-10-3,5-7-1,-7 21-4,7-21-3,-7 15 0,4-3-2,1 0 8,-5-3-6,7-9 8,-12 23-11,9-12 12,-2-2-6,1 2 4,-3-3-1,-3 9 0,5-3-1,-2-4 2,-1 3-2,-4-1 1,5-1-6,0-2 0,-2 1 1,3 1-1,-3-4-1,2 1-5,7-8 1,-10 14 2,5-6-6,5-8-1,-10 13 2,8-5-1,2-8 0,-10 13 2,6-4-2,4-9 0,-12 10 1,12-10 0,-8 4 1,8-4-2,-10 14 1,3-9 1,7-5 2,-17 8-5,10-3-1,7-5 3,-19 10-5,10-2 2,1-6 4,8-2-3,-15 8-5,15-8 5,-11 7-2,4-2 1,7-5-1,-13 7 2,13-7-4,-10 6 5,10-6-5,-12 7 0,12-7 1,-9 4 2,9-4-2,0 0 0,-12 7-2,12-7 4,0 0-6,0 0 5,0 0-1,-17 2-2,17-2 2,-8 7 1,8-7-1,0 0 0,-14 6 2,14-6-2,0 0-2,-17 2 2,17-2-2,-14 4-5,14-4-3,-10 4-8,10-4-23,-9 7-12,9-7-26,0 0-23,0 0-27,-13 5-28,13-5-26,0 0-128,0 0-334,0 0 148</inkml:trace>
          <inkml:trace contextRef="#ctx0" brushRef="#br0" timeOffset="2025.7087">18993 10874 91,'0'0'143,"0"0"-25,0-15-1,0 15-19,0 0-15,0 0 4,0 0-7,5-15-13,-5 15 9,0 0-8,0 0-3,0 0-9,-7-14-6,7 14 2,0 0-11,-13-7 11,13 7-4,-12-7 1,12 7-4,-18-6-4,18 6 4,-15-7-4,15 7-4,-19-4 6,19 4-5,-20 3-2,6-6-8,14 3 3,-22 6 2,7-1-2,-1 0-4,-1-1 1,0 7-1,2-2 2,-4 3 2,4 3-4,-1-2 0,-1 2 3,0 5 3,2-2 0,-4 2 4,3 3-1,6-3 1,3-4-1,-6 11-2,-1-1-1,9-7 20,-5 0-8,5 1-4,-1-2 0,6 1-4,0 1-1,2-5-1,5 3-3,0-2-2,-2-6 3,3 3-5,6-2 2,-5-3-3,1-2 6,7-3-4,-2-3-7,4 4-1,0-9-1,7-8-1,-1 4 1,3-9-6,-3 3-3,-4-6-19,1-1-17,-3-1-23,1-3-21,-6 2-22,-4-4-23,4 4-13,-6 0-28,-1 4-24,0-9-27,-5 1-133,-8 9-367,6-1 164</inkml:trace>
          <inkml:trace contextRef="#ctx0" brushRef="#br0" timeOffset="1537.6378">18786 10906 80,'0'0'72,"0"0"3,0 0-1,0 0 2,0 0-8,0 0-1,0 0-8,0 0 10,0 0-8,0 0 6,0 0 3,0 0-3,0 0 2,0 0-2,0 0-6,0 0 0,0 0-13,0 0 2,19-11-4,-19 11-1,0 0-4,0 0-1,0 0-10,12-6 2,-12 6-10,0 0-8,0 0 6,0 0-20,10-3-14,-10 3-21,0 0-10,0 0-11,0 0-8,0 0-13,19 5-8,-19-5-112,0 0-211,0 0 94</inkml:trace>
          <inkml:trace contextRef="#ctx0" brushRef="#br0" timeOffset="3830.4235">18492 11008 5,'0'0'34,"0"0"0,0 0 5,0 0-1,0 0 2,0 0-2,0 0-5,0 0-3,0 0-1,0 0-14,0 0 1,0 0-6,0 0-5,0 0-7,0 0 3,0 0-10,0 0-1,0 0 3,0 0-2,0 0 1,0 0 3,0 0 1,0 0 6,38-13 3,-38 13 4,0 0 4,0 0 8,0 0-8,0 0-1,0 0 2,0 0 6,0 0-2,0 0 8,0 0-3,0 0 4,0 0 3,0 0 9,-2-17-4,2 17 3,0 0 4,0 0-5,0 0 1,0 0 0,0 0-1,0 0 1,0 0-11,0 0-7,0 0 4,0 0 0,0 0-8,0 0-5,0 0 2,0 0 3,0 0-8,0 0 3,2-16-2,-2 16-2,12-8 1,-3 4 6,-9 4-8,13-7 2,-13 7 5,17-11-2,-10 6-8,2 1 5,-3-4-5,-6 8-2,18-13-13,-6 8-8,-12 5-13,17-8-6,-17 8-13,10-6-7,-10 6-19,12-5-65,-12 5-155,0 0 69</inkml:trace>
          <inkml:trace contextRef="#ctx0" brushRef="#br0" timeOffset="4590.6375">18873 10866 25,'0'0'62,"0"0"-3,0 0-5,0 0-8,-27-5 0,27 5-3,0 0 2,0 0-12,-19 0 7,19 0-6,0 0-6,0 0 9,0 0-5,-17 0-4,17 0 4,0 0 2,0 0 2,-15 2 4,15-2-4,-14 3-3,14-3-4,0 0-3,-24 1 1,24-1-5,-15 2 3,15-2 0,-14 2-4,14-2 2,-17 7 1,17-7-2,-10 1-10,10-1 4,-12 7 15,12-7-16,-10 3-1,10-3 6,0 0-7,-14 6 0,14-6 3,-12 4-7,12-4 7,0 0 0,-15 10 3,15-10-3,-5 6 4,5-6 6,-12 5-2,12-5 3,-11 11-3,11-11 5,-18 8-5,11-2 4,7-6-3,-12 10 1,5-5-4,0 3-1,7-8-3,-14 15 7,8-8-13,-3-2 7,9-5-4,-10 13 0,10-13-6,-12 8 4,12-8-6,-4 9 0,4-9 4,-6 18-4,6-18 3,-6 10 4,6-10 2,-6 10-3,6-10-4,-4 10 1,4-10-1,-5 13 1,5-13-1,0 0 2,-5 13 8,5-13-7,-3 16-1,-3-9 1,6-7 2,-1 18-6,-1-8-2,2-10 5,0 17-6,0-17 6,-2 20-4,2-20 4,-3 15-4,3-15 1,0 16-3,0-16 0,0 13 1,0-13-2,-2 12 0,2-12 2,2 15 0,-2-15-1,5 8 6,-5-8 0,3 12-3,-3-12-1,9 8-2,-9-8 0,3 8 1,-3-8 0,9 9 2,-9-9-2,8 10 3,-8-10-4,9 8 1,-9-8-1,12 8-2,-5-4 0,-7-4 2,12 5-1,-12-5-1,13 3 3,-13-3-4,21 0-1,-21 0 7,22-3-2,-12-2-1,-10 5-3,24-4 0,-12 1-1,-2-2 2,-10 5 0,28-10-10,-20 6-13,3 0-8,-11 4-7,18-10-8,-11 3-4,-7 7-16,12-8 3,-5 1-4,-7 7-9,15-9-5,-6 5-12,-9 4-15,14-8-21,-14 8-101,6-8-245,-6 8 109</inkml:trace>
          <inkml:trace contextRef="#ctx0" brushRef="#br0" timeOffset="3080.6106">19307 11163 197,'0'0'228,"4"-13"-17,-4 13-16,3-10-16,-3 10-12,0 0-7,5-11-12,-5 11-12,0 0-12,0 0-11,0 0-10,-2-15-13,2 15-11,0 0-8,0 0-5,0 0-5,0 0-7,0 0-10,0 0-5,-15-7 4,15 7-12,0 0 0,0 0-7,-27 9-3,18-4 1,-8 3-2,2-2-5,3-1 2,0 5-6,-5 2-3,1-4 1,6-3-5,-2 9 6,-5-3-10,9 1 1,-3-1-2,-2 3 1,7-3-5,3-1 2,3-10-1,-5 18 2,5-18-1,12 17-2,-7-7 4,9-2-2,1 2 5,6-5 5,-3 2 3,5-2 0,-1-1 7,5 3 6,-10-1 2,5-3 0,-1 3-5,-1 0 3,-1 1-1,-4-2-4,-4-1 1,-3 2 0,4 0 4,-3 1-4,-9-7 4,8 10 7,-4-2-9,-4-8-2,0 0 2,-12 27-4,3-22 1,-3 6-1,4-1-5,-9-3-1,0 1-11,-2 3-15,-3-7-14,1 3-13,-8-2-14,2-1-7,-4-2-24,7-2-13,-5-2-13,0-2-20,12-3-18,-5 2-21,0 1-20,-4-4-146,-3-3-365,8 4 162</inkml:trace>
          <inkml:trace contextRef="#ctx0" brushRef="#br0" timeOffset="5254.2316">19519 10879 162,'0'0'184,"0"0"-17,-10-5-9,10 5-10,0 0-5,0 0-2,0 0-6,0 0-8,0 0-4,0 0-8,0 0-9,0 0-11,0 0-2,0 0-7,0 0-3,0 0-10,0 0-6,24-20-5,-24 20-6,20 0-7,-6-1-4,1-1-3,2 1-3,2-2-10,1 2-27,-2-1-26,2 1-29,1-3-27,-3 4-21,5 0-36,-5-1-22,1 2-27,-19-1-113,17 4-323,-7-3 143</inkml:trace>
          <inkml:trace contextRef="#ctx0" brushRef="#br0" timeOffset="5544.5918">19652 11051 81,'0'0'181,"-7"7"-18,7-7-17,0 0-12,0 0-14,0 0-7,0 0-24,0 0-1,0 0-17,0 0-25,26 6-34,-4-7-30,-3-4-26,-2 0-32,3-2-109,-1 5-199,10-6 88</inkml:trace>
          <inkml:trace contextRef="#ctx0" brushRef="#br0" timeOffset="2364.5727">18808 10480 227,'0'0'252,"0"0"-7,0 0-6,-3-14-7,3 14-4,0 0-2,0 0-1,0 0-5,0 0-11,0 0-6,0 0-12,-3-11-7,3 11-14,0 0-9,0 0-29,0 0-10,0 0-10,0 0-9,0 0-15,-33 22 1,26-11-14,-3 4-7,2 2-6,-4 6 0,1 4-9,3 2 6,-2 4-12,1 6 1,6 4 1,-6 3-9,1 0-6,-1 2 7,2 0-9,-3 0-2,6 4 0,3-1-7,-4-2 1,3 4-4,0-1-4,1-3-12,-3-2-30,1-1-31,3 0-20,-5-3-26,1 1-38,1-12-32,-4 1-39,5-4-34,-3-3-33,2 1-39,-4-2-190,0-8-549,-2-2 243</inkml:trace>
        </inkml:traceGroup>
        <inkml:traceGroup>
          <inkml:annotationXML>
            <emma:emma xmlns:emma="http://www.w3.org/2003/04/emma" version="1.0">
              <emma:interpretation id="{D36DA6D7-BB43-4904-ABFA-5FE72EFB27E4}" emma:medium="tactile" emma:mode="ink">
                <msink:context xmlns:msink="http://schemas.microsoft.com/ink/2010/main" type="inkWord" rotatedBoundingBox="21423,12852 22252,11773 22722,12135 21893,13213"/>
              </emma:interpretation>
              <emma:one-of disjunction-type="recognition" id="oneOf1">
                <emma:interpretation id="interp5" emma:lang="en-IN" emma:confidence="0">
                  <emma:literal>30:</emma:literal>
                </emma:interpretation>
                <emma:interpretation id="interp6" emma:lang="en-IN" emma:confidence="0">
                  <emma:literal>30,</emma:literal>
                </emma:interpretation>
                <emma:interpretation id="interp7" emma:lang="en-IN" emma:confidence="0">
                  <emma:literal>30</emma:literal>
                </emma:interpretation>
                <emma:interpretation id="interp8" emma:lang="en-IN" emma:confidence="0">
                  <emma:literal>30"</emma:literal>
                </emma:interpretation>
                <emma:interpretation id="interp9" emma:lang="en-IN" emma:confidence="0">
                  <emma:literal>305</emma:literal>
                </emma:interpretation>
              </emma:one-of>
            </emma:emma>
          </inkml:annotationXML>
          <inkml:trace contextRef="#ctx0" brushRef="#br0" timeOffset="5958.6964">20132 10747 71,'0'0'156,"-5"-12"-12,5 12-14,0 0-15,0 0 3,5-21-12,-5 21-3,15-9-2,-1 7 6,-7-4-4,5 0 1,0-1 1,1 3-1,-13 4-6,26-3-3,-14-2-3,-2 2-16,-10 3-3,24-2-6,-10 2-8,-14 0-4,22 2-8,-13 1-1,1 2-8,0 0-1,-10-5-3,12 13-3,-12-5 0,7 1-2,-7-9-4,-4 20-5,-6-9 1,2 5-3,1-7-1,-9 3-3,5 3-3,-3-5-1,-2 3-1,-4-5-1,5 4-7,-1-3 5,1 2-7,1-6-4,6 1 5,-3 0 0,11-6-8,-12 8 4,2-4 0,10-4-3,0 0 2,-8 8 0,8-8 0,0 0 1,0 0 3,0 0 7,0 0 3,0 0 11,0 0 2,37 2 2,-26-2 3,-11 0 3,27 5 0,-15-1 5,8-1-2,-4-1 2,1 2-1,-4 0 0,1 3-7,1 2-1,-4-2-6,1-2 6,-2 2-3,-3 1-1,1-2-3,-1 1 0,-7-7-1,9 15 5,-3-7 4,-6-8 6,0 12-4,0-12 1,0 15-5,0-15 4,-15 13-5,8-7-2,-8 1-3,0 1 1,-3 0-8,0-4-7,-1 4-12,-3-4-11,-4 0-14,4 0-15,0-2-19,-2-1-14,2 3-14,1-3-20,6-2-20,-4 1-14,19 0-20,-19-6-18,19 6-17,-10-11-152,10 11-384,2-14 171</inkml:trace>
          <inkml:trace contextRef="#ctx0" brushRef="#br0" timeOffset="6424.6239">20578 10770 45,'0'0'219,"0"0"-10,0 0-14,3-10-8,-3 10-15,0 0-8,0 0-15,0 0-5,0 0-17,0 0-10,0 0-13,0 0-10,0 0-6,0 0-2,0 0-4,0 0 2,0 0-7,-27 20-5,20-10-4,-5 5-2,5-2-5,-1 0 0,-3 3-4,-2-2 1,1 3-8,3-1 0,2 1-3,-4-2 1,5 2-5,1 0-6,-2 1 1,2 2-6,0-3 0,2-2-6,1 0-7,4 3 2,-2-8-2,1 3 0,1-1-6,0-1 1,6-1 2,-1-2-3,4-1 2,0-2-3,1-4-1,4-1 1,-1 0 0,-15 0-2,24-9 3,-9 0 4,1 1-5,-4-4 2,-2 1-5,2-2 4,-2-2-6,0-4 2,-3 0-1,-2 1 3,-1 1-5,1-1 2,-5-2-1,2 0 1,1 3-4,-6 1-2,3 3 3,-4 1 2,-3-1-6,2 2 3,5 11-5,-7-15 4,7 15 1,-10-16-8,3 12-4,7 4-13,-8-12-15,8 12-15,-19-4-19,5 3-16,14 1-16,-34 7-23,19-6-22,-4 4-13,19-5-17,-22 7-15,12-1-15,-2-4-157,1 2-393,11-4 173</inkml:trace>
          <inkml:trace contextRef="#ctx0" brushRef="#br0" timeOffset="6800.4679">20832 10474 64,'-3'-14'170,"3"14"-12,0 0-19,0 0-8,0 0-8,0 0 0,0 0-7,0 0-2,-22 31-13,18-22-6,-1 3-3,5-12-6,-7 23-10,4-15-5,3 5-4,0-13-8,0 20-5,0-9 1,0-11 0,5 17-4,-3-10-1,-2-7 6,5 15-1,-5-15 1,0 0 1,7 6 1,-7-6-6,0 0-1,0 0-9,22-5 1,-22 5-9,15-16-1,-11 4-5,2 4-2,3-5-3,1-2-1,-1 0-3,1 2 4,-7-2-4,1 0 15,-2-2-1,1 6 3,-3 11-9,0-20-1,0 20-6,0-17 2,0 17-13,-5-16-19,5 16-23,-10-8-32,10 8-34,-19 0-45,19 0-38,-26 5-57,7 1-125,1-1-394,-11 6 175</inkml:trace>
          <inkml:trace contextRef="#ctx0" brushRef="#br0" timeOffset="12752.433">20673 10178 56,'0'0'84,"-15"3"-13,3-1 2,12-2-6,-14 1-7,14-1-7,0 0 7,-18 3-2,18-3-3,-12 5-4,12-5-4,0 0-2,0 0-1,0 0-6,-14 4 6,14-4-16,0 0 11,0 0 0,0 0-2,0 0 9,0 0-15,0 0 0,0 0 1,0 0-11,0 0 1,0 0-2,0 0-4,0 0 5,0 0-6,0 0-2,0 0-6,0 0 3,48-15 2,-29 13-4,-1 1 0,-2-3-7,6 1 12,0 0-18,11 1-1,-6 0-17,2-3-5,3 1-18,-1 0 2,2 1-16,1-2-14,-2 0-24,-1 2-68,-9-1-179,0 3 80</inkml:trace>
        </inkml:traceGroup>
      </inkml:traceGroup>
    </inkml:traceGroup>
  </inkml:traceGroup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9:08.61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3590719-9F45-4444-93C3-A2BFCA412DDF}" emma:medium="tactile" emma:mode="ink">
          <msink:context xmlns:msink="http://schemas.microsoft.com/ink/2010/main" type="inkDrawing" rotatedBoundingBox="22991,9871 23256,15357 23034,15367 22769,9882" semanticType="verticalRange" shapeName="Other">
            <msink:sourceLink direction="with" ref="{25E43B42-CC0F-46AF-B852-DADBA10885D8}"/>
            <msink:sourceLink direction="with" ref="{94A82383-4EF3-4CE8-85CC-AAFE26B0B6A3}"/>
            <msink:sourceLink direction="with" ref="{57543601-DFD1-4973-A0A7-17C63428C6C1}"/>
            <msink:sourceLink direction="with" ref="{704493E3-63AF-45C5-974D-387B77AD9230}"/>
            <msink:destinationLink direction="with" ref="{20CC3E05-D251-42ED-BC52-A190CFC7C748}"/>
            <msink:destinationLink direction="with" ref="{BD9C87E6-D88F-41F4-B4EC-88C0F132B1A9}"/>
          </msink:context>
        </emma:interpretation>
      </emma:emma>
    </inkml:annotationXML>
    <inkml:trace contextRef="#ctx0" brushRef="#br0">386 5480 57,'0'0'72,"0"0"2,0 0-10,0 0 3,0 0-9,0 0 8,-12-5-3,12 5-4,0 0-2,0 0-6,0 0 1,0 0 3,-14-2 8,14 2-15,0 0 0,0 0 6,0 0-8,0 0 9,0 0-13,0 0 4,0 0-8,0 0-1,0 0 8,0 0-5,-12-7 1,12 7-6,0 0 1,0 0 4,0 0-2,0 0-3,0 0-2,0 0-6,-6-9 0,6 9 2,0 0-6,0 0 2,-12-7-3,12 7-3,0 0 4,0 0-9,0 0 2,-4-13-1,4 13-6,0 0 2,-3-14 3,3 14-7,0 0 5,-4-14-3,4 14-3,0 0 5,0 0 2,-3-15-4,3 15 0,0 0-3,-3-13 0,3 13 1,0 0 0,0-16-1,0 16-1,0 0 3,0 0 0,0 0 1,0-19-1,0 19 10,0 0-13,0 0-5,6-17 8,-6 17 1,0 0 3,0-13-3,0 13 0,0 0 0,4-12 0,-4 12 10,0 0 7,0-16-1,0 16-3,0 0-2,0 0 2,3-15 0,-3 15-3,0 0 0,0 0-1,-3-16-2,3 16-5,0 0 3,0 0-6,-4-17 3,4 17-5,0 0 3,0 0 2,0 0 3,4-15-4,-4 15-3,0 0-1,0 0-1,0-15 1,0 15-1,0 0-1,0-13-1,0 13 3,0 0-2,0 0 2,-4-15-3,4 15 1,0 0 3,0-15 4,0 15-3,0 0 2,0 0-1,0-18-2,0 18-2,0 0 7,0 0-6,0-14-3,0 14 2,0 0-2,7-16-3,-7 16 6,0-12 0,0 12-3,0 0 2,0 0 3,0-18 0,0 18 9,0 0-11,4-15-1,-4 15-1,0 0-1,0-15-1,0 15 3,0 0 1,0 0-3,0-14 5,0 14-5,0 0 3,0 0 0,0-12-3,0 12-3,0 0 3,0 0-2,0-16 0,0 16 0,0 0-2,3-14 2,-3 14-1,0 0-1,0-13 4,0 13-2,2-13 1,-2 13-2,0 0 0,0-20 3,0 20 0,7-12-3,-7 12 8,0-15-5,0 15-3,0-11 2,0 11-3,0 0 0,3-20 3,-3 20-1,0-15 2,0 15-5,0-14 3,0 14-2,0-16 0,0 16 1,0-15 3,0 15 0,7-14-1,-7 14 3,-4-15-3,4 15 4,0 0-2,0-19 1,0 19 1,4-14 5,-4 14-7,5-15-2,-5 15-1,0-16 6,0 16-2,0-17-1,0 17-1,0-15-3,0 15 3,0-19 3,0 19-1,0-14-1,0 14 3,3-19 1,-3 19-2,0-16 6,0 16-1,0-16 2,0 16-3,0-16 2,0 16-4,0-18 2,0 18-3,-3-14 0,3 14 4,0-16-5,0 16-4,0-15 2,0 15 1,-5-17-3,5 17-1,0-16 4,0 16-3,5-16 3,-5 16 0,-5-19-2,5 19-2,0-17 1,0 17-1,0-16 0,0 16 6,0-15 4,0 15 3,0 0-8,0-21 2,0 21 3,0-16-3,0 16-1,-4-15-2,4 15 0,-3-17-1,3 17 4,-3-18-4,3 18 2,3-17-5,-3 17 5,0-16-4,0 16-1,0-18 2,0 18 1,0-15-3,0 15 3,-3-19-2,3 19 3,0-13-1,0 13 1,-4-15 3,4 15 1,0-16 0,0 16-2,0 0 4,0-20 1,0 20-7,0-13 11,0 13-9,0-15 1,0 15-5,4-20 0,-4 20 1,0-13 2,0 13-2,0-17-5,0 17 5,-4-18-1,4 18-3,0-18 5,0 18-4,4-18 1,-4 18 0,0-17 2,0 17-1,0-16 2,0 16-3,0-14 5,0 14-6,3-18 0,-3 18 2,0-16 2,0 16-4,0-15 2,0 15 0,7-17-3,-7 17 4,0-15 0,0 15-4,5-12 5,-5 12-4,3-19-1,-3 10 0,0 9 5,0-20-4,4 11 1,-4 9 0,3-19 1,-3 7-3,0 12 1,4-20 0,-4 9-3,0 11 3,-4-19 2,4 19-1,5-15 2,-5 15-4,0-15 3,0 15-3,-1-16 5,1 16-2,1-17-1,-1 17-2,2-15-2,0 5 4,-2 10-2,3-17 0,-3 17 5,0-14-4,0 14 2,4-15-2,-4 15-1,0-13 4,0 13-1,3-15 2,-3 15 1,0-12 3,0 12 5,0-18-1,0 18-1,0-14 1,0 14 0,0 0 1,3-16-3,-3 16-3,0 0 4,-3-15-3,3 15 7,0 0-6,3-13-4,-3 13 4,0-13-5,0 13 0,0 0 0,0-20 0,0 20 2,-6-15 1,6 15-4,0-15 4,0 15-1,0-15 1,0 15-4,0 0-3,0-22 10,0 22-8,0-14-2,0 14-2,0-14 7,0 14-1,0-15-5,0 15 2,-4-17-1,4 17 7,0 0-7,-3-22 2,3 22 0,3-13-2,-3 13 0,-5-17-2,5 17 3,2-16-2,-2 16-1,0-17 3,0 17 0,-2-17-1,2 17-3,0-14 5,0 14-1,-2-19-6,2 19 5,0-15-6,0 15 8,0-16-3,0 16 2,-1-18-4,1 18 5,0-15-1,0 15-2,-4-17 4,4 17 0,0-13-3,0 13 4,-3-15-5,3 15-1,-4-11 0,4 11 4,4-17 3,-4 17-8,0-16 3,0 16 4,0 0-1,-4-24-3,4 24 0,0-15 3,0 15 1,0-15-3,0 15-1,0-21-2,0 21 0,0-15 1,0 15 0,0-17 1,0 17-1,0-13 1,0 13-1,-3-16-1,3 16 1,0 0 1,0-23 10,0 23-3,0-16 2,0 16-3,-5-16 8,5 16-7,-7-16-3,7 4 2,0 12-2,-3-13-3,3 13 4,-4-20 0,1 7-3,3 13 1,-2-18-3,2 18 4,-3-19-6,3 19 3,0-16-5,0 16 6,-4-17-3,4 17 2,-3-10 1,3 10-5,3-18 1,-3 18 6,0 0-7,-3-20 4,3 20-2,-4-12-2,4 12 5,0 0-4,-6-19 14,6 19-13,-2-12-1,2 12 2,0 0-1,-4-17 2,4 17 1,4-16-3,-4 16 1,0-16 0,0 16 2,0-13-1,0 13-2,-4-19 2,4 19-2,4-15 2,-4 15 1,0-18-3,0 18 0,2-18 1,-2 18 0,0-13-1,0 13 1,0-15 0,0 15 2,-6-17-3,6 17-1,0-15 7,0 15-8,-3-14 4,3 14-2,0-15-2,0 15 4,0-14-2,0 14 1,0 0 3,0-18 0,0 18-5,0-15 1,0 15 0,0 0-4,0-13 7,0 13-5,0 0 2,0-21 4,0 21 1,-3-15-6,3 15 3,0 0-3,-4-19 2,4 19 2,0-14-2,0 14 0,0-15-2,0 15 1,-3-15 0,3 15-2,0-20 1,0 20-1,-5-15 0,5 15 6,0-18-3,0 18 1,-2-13-1,2 13 3,0-17-4,0 17 3,0 0-5,-2-17-1,2 17 3,-3-17 2,3 17-1,0-11-1,0 11 0,0 0 6,-4-13-5,4 13 7,0 0-9,0-20-3,0 20 5,-3-13-2,3 13-2,0-16-1,0 16 6,3-15-1,-3 15-3,0-20 0,0 20 8,-3-20-9,3 10 3,0 10 0,0-22 0,0 12 0,0 10 1,0-18 2,0 18 1,0-20-6,0 20 1,0-15 2,0 15-1,0-19 0,0 19 2,0 0-4,-3-18 5,3 18-6,0-17 1,0 17 7,0-14-7,0 14 4,0-17 0,0 17-4,0-20 1,3 8 13,-3 12-16,0-20 7,0 10-2,0 10 0,0-26-1,0 11-1,0 3 2,0 1 0,0 11-2,0-27 4,0 17-6,0 10 3,-3-21 5,3 8-7,0 13 5,-6-20-1,6 20 0,0-15-1,0 15 0,-1-20-1,1 20 0,0-16 4,0 16-5,-2-19 2,2 19-1,0-20 0,-3 9-2,3 11 4,0-17-1,0 17-5,-4-18 12,4 18-9,0-20 1,0 20-4,-3-18 10,3 18-3,0-12 0,0 12-3,-4-13 1,4 13-3,0 0 2,0-16-2,0 16-1,-3-14 4,3 14-3,0 0 3,-2-14-3,2 14 0,0 0 0,0 0 4,0-19-1,0 19 2,0-11 0,0 11-1,-3-17-4,3 17-2,3-13 0,-3 13 3,0-15 3,0 15 2,0-15-4,0 15-1,0-13 5,0 13-4,0 0 1,0-20 0,0 20 4,0-12-8,0 12 4,-3-15 1,3 15-7,3-13 7,-3 13-6,0 0 4,0-16 8,0 16-10,0 0 3,0-13-3,0 13 3,0 0 0,0 0 0,0-19-1,0 19 3,0 0-6,0-13 0,0 13 4,0 0-5,0 0 6,0 0-4,-3-19 2,3 19 0,0 0 0,0 0 3,3-11-6,-3 11 5,0 0-1,0 0-1,0 0-2,0 0 3,0 0-4,0 0 2,0-16 0,0 16-1,0 0 5,0 0-1,0 0-4,0 0 2,0 0 4,0 0-1,0 0-8,0 0 7,-7-13-1,7 13 2,0 0-2,0 0-2,0 0 0,0 0 1,0 0 5,0 0-4,0 0 3,0 0-5,0 0 4,0-17-3,0 17 1,0 0 1,0 0-4,0 0 1,0 0 4,0-16-6,0 16 1,0 0 1,0 0 9,0 0-7,-6-9-3,6 9-2,0 0 6,0 0-2,0 0 0,0 0-5,0 0 6,0 0-1,-7-13 2,7 13 8,0 0-11,0 0-5,0 0 5,0 0-1,0 0 2,0 0-6,0 0 7,0 0-1,0 0 0,0 0 0,0 0 0,0 0 3,0 0 1,0 0 5,0 0-6,0 0-5,0 0 2,0 0-4,0 0 8,0 0-4,0 0 2,0 0-1,0 0-2,0 0-2,0 0 4,0 0-2,0 0-4,0 0 9,0 0 0,0 0 2,0 0-6,0 0 1,0 0 0,0 0-1,-2-12 7,2 12-8,0 0 3,0 0-3,0 0 3,0 0 1,0 0-6,0 0 6,0 0-5,0 0 3,0 0 0,0 0 5,0 0-6,0 0-2,0 0 1,0 0-1,0 0 8,0 0-9,0 0 2,0 0 4,0 0-1,0 0 4,0 0-1,0 0-4,0 0-1,0 0 0,0 0-2,0 0 1,0 0 0,0 0 0,0 0 1,0 0 11,0 0-10,0 0-5,0 0 2,0 0 2,0 0-1,0 0 1,0 0-3,0 0 4,-7-13 0,7 13 0,0 0-1,0 0 5,0 0-2,0 0-6,0 0 3,0 0-5,0 0 5,0 0 0,0 0 2,0 0-1,0 0 2,0 0-1,0 0-6,0 0 3,0 0 2,0 0-4,0 0 0,0 0-9,0 0 14,0 0-2,0 0-3,0 0 1,0 0 2,0 0 3,0 0 1,0 0-3,0 0 2,0 0-1,0 0-2,0 0 3,0 0-2,0 0 1,0 0-2,0 0 1,0 0-1,0 0 0,0 0 3,0 0-2,0 0 3,-3-10-2,3 10-4,0 0 2,0 0 4,0 0-5,0 0 1,0 0 0,0 0 1,0-18-1,0 18 2,0 0-4,0 0 4,-4-12 4,4 12-10,0 0 4,0 0 4,-3-13-4,3 13 2,0 0-3,-2-15-1,2 15 2,0 0-5,0 0 6,-3-16-3,3 16 4,0 0-3,0-15-1,0 15 23,0 0-26,0 0-3,-4-17 7,4 17-3,0 0 5,-3-16 4,3 16-10,0 0 0,0-16 13,0 16-11,-3-12 3,3 12-3,0 0 3,0-15 3,0 15-5,0 0 2,0 0 2,-4-17-2,4 17 0,0 0-3,0 0-2,0-11 2,0 11 2,0 0 3,0 0 2,0 0-6,-5-13 8,5 13-5,0 0 1,0 0 1,0 0-1,-3-14-5,3 14 4,0 0-5,0 0 1,0-14 0,0 14 5,0 0-3,0 0-2,0 0 5,-4-14 4,4 14-15,0 0 11,0 0-3,-3-13 4,3 13-7,0 0 5,0 0-1,0-17-6,0 17 5,0 0 2,-4-15 0,4 15-1,0 0-1,-3-15 10,3 15-9,0 0 0,-5-11-5,5 11 6,0 0-5,0 0 6,-4-14 0,4 14 4,0 0-3,0 0-8,-3-12 12,3 12-7,0 0-2,0 0 0,0 0-1,-7-12 3,7 12-3,0 0 2,0 0-2,0 0 4,0 0-1,0 0 1,-5-16 2,5 16-1,0 0-2,0 0-2,0 0 4,0 0-5,0 0 2,0 0 12,0 0-13,5-17 3,-5 17-10,0 0 9,0 0 0,0 0 0,-5-14 0,5 14-3,0 0 1,0 0 1,0 0 1,-3-13-2,3 13-1,0 0 6,0 0-1,0 0-3,0 0 0,0 0-3,0-13 8,0 13-3,0 0 1,0 0 1,0 0-1,0 0-1,0 0 2,0 0-1,0-18 1,0 18-1,0 0-4,0 0 1,-7-12-1,7 12 2,0 0 5,0 0-8,0 0 4,0 0-4,0-17 8,0 17-5,0 0-3,0 0 4,0 0-4,-4-17 4,4 17-3,0 0 1,0 0-1,0-14 0,0 14 12,0 0-12,-3-14 1,3 14 0,0 0 3,0 0-6,0-12 4,0 12-1,0 0-2,0-17 3,0 17 0,0 0 0,0 0 0,-3-16 2,3 16 0,0 0 3,0 0-7,0 0-4,0-17 3,0 17 3,0 0 0,0 0 2,0 0-3,0-20 4,0 20-2,0 0-5,0 0 2,0 0 1,0-13 4,0 13-2,0 0-2,0 0-1,0 0 4,0 0-7,0 0 3,-6-12 1,6 12-1,0 0 1,0 0 1,0-16-4,0 16 3,0 0 2,0 0-2,0-16-5,0 16 5,0 0 0,0 0 1,0-19 4,0 19-4,0 0 1,0-13 1,0 13-1,0 0 2,0 0-11,0-16 5,0 16 4,0 0-3,-3-14 4,3 14-6,0 0 1,0 0 2,0 0 3,-3-19-5,3 19 2,-4-9-2,4 9 7,0 0-1,-3-17-4,3 17 0,-7-9 2,7 9 0,-5-10 4,5 10-5,-7-10 6,7 10-6,-3-13-2,3 13 6,-4-15-6,4 15-2,-5-10 7,5 10-5,-7-10 6,7 10-2,-7-17 0,7 17-5,-3-11 5,3 11-3,-9-17 1,6 9 1,3 8-3,-9-14-4,9 14 4,-3-14 6,3 14-3,-7-9-2,7 9 5,0 0-2,-7-13-4,7 13 3,0 0-2,-5-12 0,5 12-1,0 0 5,0 0-6,-7-9 1,7 9 1,0 0 1,0 0 0,0 0-1,0 0-2,0 0 5,0 0-4,0 0 0,0 0-5,0 0 4,0 0 1,0 0 6,0 0-5,0 0-3,0 0 9,-3-12-5,3 12 1,0 0-1,0 0-1,0 0-1,0 0 5,0 0-4,0 0 1,0 0 0,0 0 3,0 0-4,0 0 4,0 0-4,0 0 4,0 0-1,0 0-3,0 0-1,0 0 2,0 0 3,0 0-8,0 0 12,0 0-11,0 0 5,0 0 0,0 0 4,0 0-9,0 0 3,0 0 2,0-15-5,0 15 0,0 0 3,0 0 0,0 0 5,0 0-2,0 0-5,0 0 0,0 0 7,0 0-4,0 0 1,0 0 0,0 0-4,0 0 2,0 0 7,0 0-6,0 0-4,0 0 9,0 0-7,0 0 4,0 0-2,0 0 2,0 0-4,0 0 7,0 0 1,0 0-9,0 0 0,0 0-2,0 0 0,0 0 2,0 0 1,0 0 6,0 0-4,0 0 0,0 0 1,0 0-1,0 0 0,0 0 5,0 0-3,0-15-1,0 15 10,0 0-11,0 0-2,0 0-2,0 0 6,0 0 1,0 0-2,0 0 0,0 0-2,0 0 11,0 0-15,0 0 3,0 0-3,0 0-1,0-16-6,0 16-12,0 0-27,0 0-26,0 0-44,0 0-44,0 0-52,0 0-63,0 0-230,0 0-552,0 0 245</inkml:trace>
  </inkml:traceGroup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8:13.3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8DB0457-AB18-4951-8375-CF2C87B59A63}" emma:medium="tactile" emma:mode="ink">
          <msink:context xmlns:msink="http://schemas.microsoft.com/ink/2010/main" type="inkDrawing" rotatedBoundingBox="22842,15692 23197,15182 23322,15269 22967,15778" semanticType="callout" shapeName="Other"/>
        </emma:interpretation>
      </emma:emma>
    </inkml:annotationXML>
    <inkml:trace contextRef="#ctx0" brushRef="#br0">248 3148 36,'0'0'77,"0"0"2,0 0-14,0 0 13,0 0 0,0 0-7,0 0 0,0 0 8,0 0-10,0 0 7,0 0-2,0 0-1,0 0-11,0 0-3,0 0-2,-22 2-10,22-2-1,0 0-4,0 0-3,-19 0-7,19 0 5,0 0-2,-19-2-7,19 2 1,0 0-4,-15 2-4,15-2 3,0 0 2,-19 3-1,19-3-6,0 0-1,-10 3 8,10-3-14,0 0 8,0 0-5,0 0-2,-16 0-1,16 0-6,0 0 1,-15 9 3,15-9-5,-10 11 1,3-3 0,2 2 1,-5-1-1,1 6-2,2-1 9,-3 3 3,-2 0-8,0 1 5,5 1-5,-6-2 2,4 0-1,-1-3-4,1 1-1,2-3 4,1 3-1,-1-4-2,2-1-6,1 0-1,4-10-3,-7 14-6,7-14-2,-5 13 1,5-13-1,0 0 4,-3 10-4,3-10 7,0 0-4,-4 8 1,4-8-3,0 0 1,0 0-5,-6 9 1,6-9 0,0 0 2,0 0-1,0 0 1,0 0 3,0 0 5,0 0-3,0 0 2,0 0-1,0 0 12,0 0-12,0 0 0,0 0 1,0 0 1,0 0-2,0 0 7,0 0-6,0 0 3,15-39-5,-8 28 5,3-3 5,-1 3 1,-3-2-2,3-2-1,-2 3 3,0 4 5,-1-5-2,3 3 0,-2 1 5,0-7-6,1 3 1,-1 1 3,5-3-3,-2 3 5,-3-1 1,2 2-3,-3-6 5,3 7 5,1 0 8,-6 0 11,-4 10 12,12-13 8,-9 5 1,-3 8 3,3-13-5,-3 13 1,0 0-1,-3-20-3,3 20-1,-7-12-3,7 12-1,0 0-5,-3-11-4,3 11-4,0 0-7,-9-12-1,9 12-6,0 0-3,0 0-2,0 0 0,0 0-3,0 0-2,-25 27-3,21-19 1,-3 5 0,-1 3-2,1 3 3,-2-1-3,3 0 0,-6 4 1,5 3 3,-3-2-2,1 3-3,-1-2-18,3-5 1,-2-1 4,3 1-1,-3-3 1,-1 2 2,3-9-4,2 5 4,1-2-1,1-2 1,3-10 1,-10 17 3,10-17-3,-5 13-2,5-13-4,-4 10 9,4-10-2,0 0 0,-3 13 0,3-13 4,0 0-4,0 0 7,0 0-3,0 0 2,0 0-4,0 0 1,0 0-1,0 0 0,0 0-1,0 0 2,32-41-1,-20 27 0,0-7 3,7-1-5,-2 1 4,-2-4-4,8 4 1,-5 2 1,-7 3 0,1-1-1,0 1 6,-2 2 2,-3 1 4,-1 6 6,0-1 6,-6 8 11,10-11 1,-10 11 3,0 0-4,8-18 1,-8 18-8,0 0 1,0 0-6,0 0-1,0 0-4,0 0-1,0 0-4,-53 20 0,38-9-4,-7 6 0,5-4-6,-2 5-15,0 0-14,-3 5-21,7-1-22,-1 3-31,-6-4-27,0 7-31,3 2-32,-3 3-24,-7 0-140,10-5-383,0 0 170</inkml:trace>
  </inkml:traceGroup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9:03.00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6030166-17E1-4B3B-ABFB-640BACFC0384}" emma:medium="tactile" emma:mode="ink">
          <msink:context xmlns:msink="http://schemas.microsoft.com/ink/2010/main" type="inkDrawing" rotatedBoundingBox="23143,15710 23181,16237 22619,16277 22581,15751" shapeName="Other"/>
        </emma:interpretation>
      </emma:emma>
    </inkml:annotationXML>
    <inkml:trace contextRef="#ctx0" brushRef="#br0">375 43 152,'-8'-9'156,"8"9"1,0 0-4,0 0-12,0 0-10,-7-10-6,7 10-6,0 0-9,0 0-11,-12-4 0,12 4-1,0 0-6,0 0-3,0 0-1,-10-5-7,10 5-3,0 0-7,-16-4-9,16 4-1,-10-7-10,10 7-3,0 0-1,-15-4-6,15 4 0,-22 0 2,22 0-24,-19 0 1,5 4-1,-1 0 3,-4-4-3,4 7 4,-2 1 4,1 1 1,1 2 3,-7 5 0,3-3-3,5 3 6,-6 7 0,6 2 4,-1-1-3,3 0-3,1 4-2,1-2 3,5 4-5,5-7 3,-3 3-1,3 1 2,3-3-3,0 0 5,3-4 2,7 4 7,3-4 7,11 0 1,-3 0-2,7-4-5,6-5 2,-4-7-8,4 0-6,1-11 1,6-3-5,1-5-11,-4-5-13,-6 1-15,-7-5-24,4-5-22,-13 4-29,0 3-24,-11 6-51,3-4-33,-5-7-27,-2 11-232,-4 16-491,-4-25 217</inkml:trace>
  </inkml:traceGroup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8:47.2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B38BD6C-D7DB-4C99-B799-BDE6CB3504C7}" emma:medium="tactile" emma:mode="ink">
          <msink:context xmlns:msink="http://schemas.microsoft.com/ink/2010/main" type="writingRegion" rotatedBoundingBox="23095,8702 23184,8702 23184,8790 23095,8790"/>
        </emma:interpretation>
      </emma:emma>
    </inkml:annotationXML>
    <inkml:traceGroup>
      <inkml:annotationXML>
        <emma:emma xmlns:emma="http://www.w3.org/2003/04/emma" version="1.0">
          <emma:interpretation id="{C2FE9B18-EA43-4608-A2A0-2DAB8CF99631}" emma:medium="tactile" emma:mode="ink">
            <msink:context xmlns:msink="http://schemas.microsoft.com/ink/2010/main" type="paragraph" rotatedBoundingBox="23095,8702 23184,8702 23184,8790 23095,87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447935-C7F9-4431-9DFE-D44CFA1766CF}" emma:medium="tactile" emma:mode="ink">
              <msink:context xmlns:msink="http://schemas.microsoft.com/ink/2010/main" type="line" rotatedBoundingBox="23095,8702 23184,8702 23184,8790 23095,8790"/>
            </emma:interpretation>
          </emma:emma>
        </inkml:annotationXML>
        <inkml:traceGroup>
          <inkml:annotationXML>
            <emma:emma xmlns:emma="http://www.w3.org/2003/04/emma" version="1.0">
              <emma:interpretation id="{422DD333-85D2-494B-A5B1-9600375B58FE}" emma:medium="tactile" emma:mode="ink">
                <msink:context xmlns:msink="http://schemas.microsoft.com/ink/2010/main" type="inkWord" rotatedBoundingBox="23095,8702 23184,8702 23184,8790 23095,8790"/>
              </emma:interpretation>
              <emma:one-of disjunction-type="recognition" id="oneOf0">
                <emma:interpretation id="interp0" emma:lang="en-IN" emma:confidence="0">
                  <emma:literal>,</emma:literal>
                </emma:interpretation>
                <emma:interpretation id="interp1" emma:lang="en-IN" emma:confidence="0">
                  <emma:literal>'</emma:literal>
                </emma:interpretation>
                <emma:interpretation id="interp2" emma:lang="en-IN" emma:confidence="0">
                  <emma:literal>/</emma:literal>
                </emma:interpretation>
                <emma:interpretation id="interp3" emma:lang="en-IN" emma:confidence="0">
                  <emma:literal>.</emma:literal>
                </emma:interpretation>
                <emma:interpretation id="interp4" emma:lang="en-IN" emma:confidence="0">
                  <emma:literal>|</emma:literal>
                </emma:interpretation>
              </emma:one-of>
            </emma:emma>
          </inkml:annotationXML>
          <inkml:trace contextRef="#ctx0" brushRef="#br0">78 0 8,'0'0'69,"0"0"-6,0 0 2,0 0-14,11 3-3,-11-3-1,0 0-3,0 0-7,0 0 2,0 0-7,0 0 2,0 0-2,0 0-12,0 0 2,0 0-6,0 0-2,0 0 5,0 0-6,0 0 1,-19 24-8,19-24 4,0 0-2,0 0 1,0 0 0,0 0 5,0 0-17,0 0 11,0 0 7,0 0-11,-4 9 6,4-9-3,0 0 11,0 0-9,-6 12 3,6-12-13,-11 13 1,11-13-9,-15 7-18,6-4-16,3 4-82,6-7-133,-19 10 60</inkml:trace>
        </inkml:traceGroup>
      </inkml:traceGroup>
    </inkml:traceGroup>
  </inkml:traceGroup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9:12.95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7543601-DFD1-4973-A0A7-17C63428C6C1}" emma:medium="tactile" emma:mode="ink">
          <msink:context xmlns:msink="http://schemas.microsoft.com/ink/2010/main" type="writingRegion" rotatedBoundingBox="18198,8786 18922,6338 19713,6572 18990,9020">
            <msink:destinationLink direction="with" ref="{53590719-9F45-4444-93C3-A2BFCA412DDF}"/>
          </msink:context>
        </emma:interpretation>
      </emma:emma>
    </inkml:annotationXML>
    <inkml:traceGroup>
      <inkml:annotationXML>
        <emma:emma xmlns:emma="http://www.w3.org/2003/04/emma" version="1.0">
          <emma:interpretation id="{F96F463F-5A4B-4E9E-AF72-9035CF1985A7}" emma:medium="tactile" emma:mode="ink">
            <msink:context xmlns:msink="http://schemas.microsoft.com/ink/2010/main" type="paragraph" rotatedBoundingBox="18198,8786 18922,6338 19713,6572 18990,90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AE9529-5E34-47F7-B8F3-53A3476BB89B}" emma:medium="tactile" emma:mode="ink">
              <msink:context xmlns:msink="http://schemas.microsoft.com/ink/2010/main" type="line" rotatedBoundingBox="18198,8786 18922,6338 19713,6572 18990,9020"/>
            </emma:interpretation>
          </emma:emma>
        </inkml:annotationXML>
        <inkml:traceGroup>
          <inkml:annotationXML>
            <emma:emma xmlns:emma="http://www.w3.org/2003/04/emma" version="1.0">
              <emma:interpretation id="{ED58265F-582C-4490-AC42-34AB1A39823E}" emma:medium="tactile" emma:mode="ink">
                <msink:context xmlns:msink="http://schemas.microsoft.com/ink/2010/main" type="inkWord" rotatedBoundingBox="18501,7760 18922,6338 19713,6572 19293,7994"/>
              </emma:interpretation>
              <emma:one-of disjunction-type="recognition" id="oneOf0">
                <emma:interpretation id="interp0" emma:lang="en-IN" emma:confidence="0">
                  <emma:literal>pre,</emma:literal>
                </emma:interpretation>
                <emma:interpretation id="interp1" emma:lang="en-IN" emma:confidence="0">
                  <emma:literal>pee,</emma:literal>
                </emma:interpretation>
                <emma:interpretation id="interp2" emma:lang="en-IN" emma:confidence="0">
                  <emma:literal>pee.</emma:literal>
                </emma:interpretation>
                <emma:interpretation id="interp3" emma:lang="en-IN" emma:confidence="0">
                  <emma:literal>? 9,</emma:literal>
                </emma:interpretation>
                <emma:interpretation id="interp4" emma:lang="en-IN" emma:confidence="0">
                  <emma:literal>pls,</emma:literal>
                </emma:interpretation>
              </emma:one-of>
            </emma:emma>
          </inkml:annotationXML>
          <inkml:trace contextRef="#ctx0" brushRef="#br0">471-1247 92,'0'0'113,"2"-16"-8,-2 16 6,7-17-6,-5 6-9,-2 11 0,13-16-4,-11 8-1,-2 8-3,7-18 7,-7 18-7,5-14 1,-5 14-1,3-12-4,-3 12-7,0 0 0,2-12 0,-2 12-10,0 0-1,0 0-8,0 0-3,-5-24-8,5 24-4,-10-8-2,10 8-2,-5-8-7,5 8 1,0 0-3,-11-12-5,11 12-4,-10-3-4,10 3-1,0 0 1,-22-5-2,22 5-3,-17 3-2,17-3 0,-22 5-3,10 0 2,-4 2-4,1-2 1,0 5-3,-1 3 0,1-1 2,-1 0-8,-2 5 6,-3 2 0,1-1-3,-3 3 6,6 1-3,2 2-3,-2-9 3,-2 9-1,7-1-1,-3 2-2,3-1 1,2 1 0,1-8-1,2 3 1,-1 0 2,3-2-3,-1 0 4,5-3-5,-1 3 1,2-5 1,-2 2 0,4-5-3,-2-10 9,2 20-7,-1-10-1,-1-10 2,7 13-2,0-5 7,-7-8 3,14 11 1,-7-8 1,-7-3 1,22-2 2,-22 2 0,31-7 2,-13 2-3,3-3-2,1 3 0,2-10-1,0 2-1,-4 3 2,-3 0 1,-1 0-2,-3-1-1,3-3 0,-1 3 0,-1 1-1,-6-2 3,1 4-1,3-7 4,-7 3 2,0-1 4,0 5-1,-1-4-4,1 2-3,-2 1 4,1-8-4,-3 2 0,1-1-2,3-1 1,-3 2-1,3 2 2,-2-5 9,-3 0-5,2 6 2,3-3 3,-3 3 0,-2 12 10,5-20-8,-5 20 6,4-13-5,-4 13 2,0-11-7,0 11 1,0 0-5,0 0-3,0 0-3,0 0-3,0 0-2,0 0 1,0 0 3,0 0-2,0 0-2,0 0 0,0 0 0,0 0 1,6 48 2,-2-37-3,-3 7-3,1 1 5,5-3-4,0 3 4,-2 1 2,-2-3-8,4 8 3,2-6 3,-2-1-6,-1 0-15,3-3-19,0-2-18,-1 5-27,-3-8-33,-5-10-17,21 15-27,-4-13-35,3-4-198,8-5-421,6-10 188</inkml:trace>
          <inkml:trace contextRef="#ctx0" brushRef="#br0" timeOffset="361.8005">1076-2082 147,'-3'-8'292,"3"8"-8,-6-16-13,6 16-15,-3-13-18,3 13-18,0 0-11,-7-12-18,7 12-14,0 0-13,-7-10-14,7 10-13,0 0-19,0 0-8,0 0-17,0 0-1,0 0-19,0 0-7,0 0-4,0 0-6,-17 31-8,10-12-2,-4 4-3,7 3-5,-3 4-4,0 3 3,2-1-11,-2 9 2,4 2-6,5 0-3,-6 3-15,4-7-29,-5 2-32,10 3-37,-1-1-36,3-3-50,1-8-44,8-3-50,-5-2-188,5 0-499,-1-1 221</inkml:trace>
          <inkml:trace contextRef="#ctx0" brushRef="#br0" timeOffset="-1986.8123">116 179 67,'0'0'84,"21"-7"-6,-21 7-6,20-1-19,-8-3-4,-12 4 1,15 0-5,-15 0-8,0 0 4,21 0-10,-21 0 1,0 0-10,0 0 15,12 7-6,-12-7-3,0 0 4,-3 15 0,3-15-11,0 0 0,0 0 7,-19 19-13,14-13 0,5-6 9,-17 9-10,11-2-4,6-7 3,-13 7 15,13-7-19,-12 8 2,12-8-4,0 0 7,-12 2 4,12-2 9,0 0 0,0 0 1,0 0-5,0 0-4,0 0 6,-16-15-6,16 15-5,-3-17 4,3 17-5,3-23 5,4 10-4,-5 0 0,0 1 9,5-3 1,-1 2 5,1-1 5,2 0-2,-2 6 4,1-6 0,-4 5 3,-4 9-2,11-19 0,-4 13 5,0-1-8,-7 7-6,10-8 0,-10 8-5,9-8-1,-9 8-6,8-3 3,-8 3-3,0 0 0,0 0-1,0 0 2,0 0-1,0 0-1,16 12 4,-16-12-2,0 19 3,0-19 0,-9 21 3,1-10-6,1-2 5,-2 2-3,1 5-3,-2-8-1,3 1-4,-3-2 1,1 5-3,9-12 0,-10 13 4,5-6-4,5-7-1,-11 9-2,11-9-2,-12 6 11,12-6 5,0 0 0,0 0-1,0 0 3,0 0 2,0 0-5,-17-20 1,17 20-1,-1-15-2,1 15-3,1-19 3,-1 19-6,7-20 4,-7 20-3,5-13-2,-1 5 2,-4 8-4,0 0-2,8-10-3,-8 10 2,9-6-4,-9 6 2,0 0 0,0 0-2,0 0 0,25 13 1,-25-13 2,11 10 0,-6-4-2,-2 2 3,-3-8-2,7 15-1,-2-6 1,-5-9 0,2 16 3,-2-16-1,2 14-2,-2-14 3,-2 14 0,2-14-4,-5 12 3,5-12-1,-11 16 3,3-10-1,-1-1 1,-4-1-2,13-4 3,-24 7-6,10-5 2,14-2-2,-24 2 2,24-2-2,-24-4-2,12 1 6,-1-5 1,2 3-2,3-2 0,1-5-3,0-1-1,2 2-1,2-6 2,1 6 0,2 11 1,3-32-2,3 19 4,2-1 0,-4 3 2,6-1-1,-5-2-2,5 7 0,-1-5-1,-6 4-3,-3 8 0,14-8 0,-6 1-6,-8 7 2,0 0-4,14-5-3,-14 5-2,0 0-20,0 0-13,2 25-24,-2-14-32,0-11-27,-4 24-24,-1-8-45,2-2-129,-8 4-352,8-2 156</inkml:trace>
          <inkml:trace contextRef="#ctx0" brushRef="#br1" timeOffset="12645.267">161 200 43,'0'0'33,"0"0"6,0 0-3,0 0 2,0 0-2,0 0-5,0 0 5,0 0-3,0 0-6,0-16-7,0 16 7,0 0-1,0 0 2,0 0 1,0 0-4,0 0 4,0 0 6,0 0-12,0 0-6,0 0-9,0 0 9,0 0 0,0 0 5,0 0-8,0 0-4,0 0 3,0 0-4,0 0-3,0 0-1,0 0-2,17 2 6,-17-2-9,0 0 8,0 0 3,0 0-6,27 9 5,-22-4-8,-5-5 4,22 7-6,-10-6 5,0 1 0,0-1-3,5 2 8,-3 0-13,3 0 6,-3 4-3,-1-4 6,-13-3 2,24 5-14,-14-1-5,2-3-12,-1 6-14,1-3-21,-4 0-57,-8-4-124,10 8 55</inkml:trace>
        </inkml:traceGroup>
      </inkml:traceGroup>
    </inkml:traceGroup>
  </inkml:traceGroup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8:23.8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1B43860-DE2B-47B8-A9B5-D66FCC375506}" emma:medium="tactile" emma:mode="ink">
          <msink:context xmlns:msink="http://schemas.microsoft.com/ink/2010/main" type="writingRegion" rotatedBoundingBox="23073,12119 23744,12119 23744,13857 23073,13857"/>
        </emma:interpretation>
      </emma:emma>
    </inkml:annotationXML>
    <inkml:traceGroup>
      <inkml:annotationXML>
        <emma:emma xmlns:emma="http://www.w3.org/2003/04/emma" version="1.0">
          <emma:interpretation id="{6163DA1D-E07A-4E7E-BCE2-62EE7B829B18}" emma:medium="tactile" emma:mode="ink">
            <msink:context xmlns:msink="http://schemas.microsoft.com/ink/2010/main" type="paragraph" rotatedBoundingBox="23073,12119 23744,12119 23744,13857 23073,13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ECDEBD-1E20-4684-9E57-1A2A145FA8E3}" emma:medium="tactile" emma:mode="ink">
              <msink:context xmlns:msink="http://schemas.microsoft.com/ink/2010/main" type="line" rotatedBoundingBox="23073,12119 23744,12119 23744,13857 23073,13857"/>
            </emma:interpretation>
          </emma:emma>
        </inkml:annotationXML>
        <inkml:traceGroup>
          <inkml:annotationXML>
            <emma:emma xmlns:emma="http://www.w3.org/2003/04/emma" version="1.0">
              <emma:interpretation id="{5590E7A1-2F3A-416A-B37E-BAB34F1AD492}" emma:medium="tactile" emma:mode="ink">
                <msink:context xmlns:msink="http://schemas.microsoft.com/ink/2010/main" type="inkWord" rotatedBoundingBox="23073,12119 23744,12119 23744,13857 23073,13857"/>
              </emma:interpretation>
              <emma:one-of disjunction-type="recognition" id="oneOf0">
                <emma:interpretation id="interp0" emma:lang="en-IN" emma:confidence="0">
                  <emma:literal>y</emma:literal>
                </emma:interpretation>
                <emma:interpretation id="interp1" emma:lang="en-IN" emma:confidence="0">
                  <emma:literal>Y</emma:literal>
                </emma:interpretation>
                <emma:interpretation id="interp2" emma:lang="en-IN" emma:confidence="0">
                  <emma:literal>J</emma:literal>
                </emma:interpretation>
                <emma:interpretation id="interp3" emma:lang="en-IN" emma:confidence="0">
                  <emma:literal>g</emma:literal>
                </emma:interpretation>
                <emma:interpretation id="interp4" emma:lang="en-IN" emma:confidence="0">
                  <emma:literal>W</emma:literal>
                </emma:interpretation>
              </emma:one-of>
            </emma:emma>
          </inkml:annotationXML>
          <inkml:trace contextRef="#ctx0" brushRef="#br0">93 42 214,'0'0'266,"-2"-20"-9,2 20-9,0 0-13,-4-13-15,4 13-18,0 0-14,0 0-8,-6-11-21,6 11-14,0 0-13,0 0-7,0 0-13,0 0-12,0 0-10,0 0-7,0 0-9,0 0-7,0 0-11,0 0-1,0 0-7,-16 27-4,9-11 5,4 0 2,-2 9-5,-2-3 3,4 3-3,-6 3 1,-1 0-9,6-7 2,-8 4-7,9 3 2,3-5-13,-3-3 0,3 0 4,3-1-2,0 1-3,3-1 1,7-2 3,-1-2-10,2-4 4,6 0 4,3-4-10,6 3 2,-4-7 3,-3-3-6,1 0-4,2-1-1,-3-1 7,1-4 0,-5-1-3,1-2 3,-3 0-2,-3-5-5,3 1-2,-1-3-1,-1 3 3,-6-2 6,2-1 8,6 0 12,-8 3 10,6 2 6,-7-6-5,5 3 11,-2 5 9,-5-2 5,2 3 10,-4-1 4,-3 9 4,12-14-1,-12 14 1,11-11-4,-11 11-9,0 0-9,8-9-1,-8 9-10,0 0-12,0 0-6,0 0-5,0 0 0,0 0-1,0 0 5,-12 51 2,2-24 1,1 6-2,-1-3-6,2 11 6,4-8 0,-3 10 0,7-11-2,0 21 11,0-2 3,7 4-2,-7-6-6,4 4-5,1-3 2,2 3-4,3-5-6,-5 5-2,2-3-2,0-1 26,-4-1-6,-3 3-3,0-3-5,0 4-3,0-4-5,5-4-2,-5 4 0,0-1-4,7-5-5,-10-8 2,3 6 0,0-9-4,3-1-1,-10-4-3,7-6 1,0-3-1,-5 2 2,5-9-2,0 3 1,0-13 1,-3 19 4,3-19-4,-14 4-1,14-4 0,-31-1-2,12-9-1,-10-3-1,-8-11 0,-4-4-1,0-1-6,8-7-4,-8-3-4,9-1-6,8 0-10,-2-11-5,13 4-7,8-7-13,5 2-12,6-4-21,10-1-12,9-19-13,13 6-13,12 5-21,-11 18-30,14-9-24,-12 10-25,3 4-26,1 4-35,-1 4-41,-3 0-42,3 6-318,-6 2-737,-2-2 327</inkml:trace>
        </inkml:traceGroup>
      </inkml:traceGroup>
    </inkml:traceGroup>
  </inkml:traceGroup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48:15.92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381C73-E123-476C-9B7F-F49670F21D0E}" emma:medium="tactile" emma:mode="ink">
          <msink:context xmlns:msink="http://schemas.microsoft.com/ink/2010/main" type="writingRegion" rotatedBoundingBox="8250,6122 12068,13704 5365,17080 1547,9498"/>
        </emma:interpretation>
      </emma:emma>
    </inkml:annotationXML>
    <inkml:traceGroup>
      <inkml:annotationXML>
        <emma:emma xmlns:emma="http://www.w3.org/2003/04/emma" version="1.0">
          <emma:interpretation id="{5C5F357A-19D4-44CF-B5FE-64FD073571A5}" emma:medium="tactile" emma:mode="ink">
            <msink:context xmlns:msink="http://schemas.microsoft.com/ink/2010/main" type="paragraph" rotatedBoundingBox="10397,10387 12068,13704 10374,14557 8704,112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237ACF2-6EDC-4000-AA5C-7387428B5A00}" emma:medium="tactile" emma:mode="ink">
              <msink:context xmlns:msink="http://schemas.microsoft.com/ink/2010/main" type="line" rotatedBoundingBox="10397,10387 12068,13704 10374,14557 8704,11240"/>
            </emma:interpretation>
          </emma:emma>
        </inkml:annotationXML>
        <inkml:traceGroup>
          <inkml:annotationXML>
            <emma:emma xmlns:emma="http://www.w3.org/2003/04/emma" version="1.0">
              <emma:interpretation id="{1B48509B-BBFD-48D5-BD09-FF5F730F7819}" emma:medium="tactile" emma:mode="ink">
                <msink:context xmlns:msink="http://schemas.microsoft.com/ink/2010/main" type="inkWord" rotatedBoundingBox="10397,10387 12068,13704 10374,14557 8704,11240">
                  <msink:destinationLink direction="with" ref="{512B1759-5424-43A2-B592-CDCFEAD0A575}"/>
                  <msink:destinationLink direction="with" ref="{4AB74D1A-179C-4AE4-93D5-31E56806FD90}"/>
                </msink:context>
              </emma:interpretation>
              <emma:one-of disjunction-type="recognition" id="oneOf0">
                <emma:interpretation id="interp0" emma:lang="en-IN" emma:confidence="0">
                  <emma:literal>into:</emma:literal>
                </emma:interpretation>
                <emma:interpretation id="interp1" emma:lang="en-IN" emma:confidence="0">
                  <emma:literal>into".</emma:literal>
                </emma:interpretation>
                <emma:interpretation id="interp2" emma:lang="en-IN" emma:confidence="0">
                  <emma:literal>it o".</emma:literal>
                </emma:interpretation>
                <emma:interpretation id="interp3" emma:lang="en-IN" emma:confidence="0">
                  <emma:literal>into"</emma:literal>
                </emma:interpretation>
                <emma:interpretation id="interp4" emma:lang="en-IN" emma:confidence="0">
                  <emma:literal>it o"</emma:literal>
                </emma:interpretation>
              </emma:one-of>
            </emma:emma>
          </inkml:annotationXML>
          <inkml:trace contextRef="#ctx0" brushRef="#br0">7210 9365 59,'0'0'116,"0"0"-8,0 0-12,0 0-10,0 0 3,0 0-15,0 0-4,0 0-14,0 0-4,0 0-3,0 0 9,0 0-13,0 0-15,0 0 8,40 14-5,-18-13-6,7-1 3,7 0 0,-2-1-2,10-1-14,7 0-10,-1 0-27,-4-3-21,7 9-22,-17-4-33,1 0-61,-1 0-174,12 0 77</inkml:trace>
          <inkml:trace contextRef="#ctx0" brushRef="#br0" timeOffset="30073.631">7962 9580 101,'0'0'222,"1"-13"-6,-1 13-6,6-15-5,-6 15-2,3-10-4,-3 10-5,0 0-11,5-13-6,-5 13-9,0 0-11,0 0-5,4-9-22,-4 9-5,0 0-22,0 0-5,0 0-20,0 0-8,0 0-1,0 0 5,10 31 2,-10-14-1,1 2-7,-1 1-6,2 0-6,-4 0 0,4 8-9,-2 0 2,-2-3-4,1-2-7,1 5-1,-4-7-7,4 4-5,0-7 1,4 1-2,-4 2-1,-4-4-2,8-2-9,-4 1 3,1-6-7,-1-10-13,0 22-18,2-13-10,-2-9-13,5 12 1,-5-12-5,2 12 4,-2-12-3,0 0-4,0 0-5,0 0 4,0 0 1,0 0 3,0 0 4,0 0 6,0 0 5,0 0 1,0 0 5,0 0 1,9-37 5,-9 37 0,5-18 0,-2 9 7,2 0-2,0-3 6,-1 4 4,1-4 2,2 4 4,-2-3 9,2 2 2,-7 9 5,13-15 0,-4 7 4,-2 1 2,-7 7-2,17-8 2,-10 2 3,-7 6-1,15-5 2,-15 5 7,19-1-10,-19 1 5,22 6 5,-14-1 2,3-1-2,-3 7 0,1-3 11,3 5-2,-5-5-5,-1 8 8,3-2-6,-2 3-3,-4 0 3,4-1 2,-2-1-12,-1 2 0,-4 0-8,0-2 3,-2-2 0,0 1-7,-1-1 7,-2-5-4,-6 8-5,1-4 2,-4 2-1,1 0-3,-3-4-3,-2 2-1,-3-2 1,2-3-1,-3 1-28,2-5-8,-6 3-9,0-4-4,8-1-20,-3-1-16,8 0-11,-6 3-13,2-7-15,-4 1-27,6 0-21,1-1-25,14 4-25,-15-11-49,8 4-139,7 7-438,-10-15 194</inkml:trace>
          <inkml:trace contextRef="#ctx0" brushRef="#br0" timeOffset="507654.205">8927 9471 5,'0'0'110,"-2"-16"-20,2 16 2,0 0-5,0 0-6,0 0-2,0 0 4,0 0-7,-5-12-5,5 12-1,0 0-5,0 0-5,0 0 4,0 0-4,0 0 0,0 0-9,0 0-2,0 0-4,0 0 0,0 0-9,0 0 2,0 0-7,0 0-4,0 0 2,0 0-6,0 0-7,0 0-2,0 0-1,0 0 4,0 0-9,0 0-1,0 0 1,0 0 3,0 0 1,0 0-6,0 0 2,0 0 2,0 0-6,-7 42 0,7-42 0,0 11-7,0-11-19,0 15-9,0-15-9,0 16-7,0-16-12,0 16-8,0-16-7,-2 12-17,2-12-18,0 0-79,-1 12-204,1-12 91</inkml:trace>
          <inkml:trace contextRef="#ctx0" brushRef="#br1" timeOffset="625785.9726">8940 9643 65,'0'0'79,"0"0"-11,0 0 1,0 0 0,0 0-8,0 0 6,0 0-8,0 0-8,0 0 7,0 0 2,0 0-9,0 0-17,0 0 15,0 0 3,0 0-7,-7-23-6,7 23 0,0 0-7,0 0-3,0 0-2,0 0-4,0 0 1,0 0-9,0 0 3,0 0-7,0 0 5,0 0-2,19 0-5,-19 0 3,14 0 4,-14 0-1,20 0-9,-20 0-5,31 0 4,-14 0-7,4 0 8,1 0-12,9 0-8,-9 0 4,10 0-9,14-4-14,-10 8-15,-2-8-13,13 1-9,-12 2-27,-4-3-59,-2 1-169,2-3 75</inkml:trace>
          <inkml:trace contextRef="#ctx0" brushRef="#br0" timeOffset="520132.1724">9507 11346 44,'0'0'296,"0"0"-15,-1-17-21,1 17-24,0 0-25,0 0-22,0 0-18,0 0-15,0 0-18,0 0-12,0 0-13,0 0-14,0 0-4,-16 32-13,16-32-6,-7 9-10,7-9-3,-10 11-8,10-11-5,-7 6-4,7-6-4,0 0-3,-10 7-4,10-7-5,0 0-2,-19-2-3,19 2 0,-15-8-5,15 8-2,-10-10 2,10 10-5,-5-16-3,-2 9 0,7 7-2,-4-13 4,4 13-2,-7-19 7,7 19-3,-1-12 3,1 12 2,-4-14-2,4 14-1,0 0 0,5-17 1,-5 17 6,9-6-2,-9 6 1,14-5 4,-14 5-6,0 0 0,17 1 0,-17-1-1,15 12 0,-3-6 3,-7 3 3,0 1 1,2 6-4,-3-1 3,1 5-8,0-5-4,-5 2 2,0 6 0,-5-5-7,0 1-29,3-2-34,-2 2-30,-1-2-38,-1-3-42,2-1-41,1-5-38,3-8-38,-7 15-155,7-15-472,0 0 209</inkml:trace>
          <inkml:trace contextRef="#ctx0" brushRef="#br0" timeOffset="519720.1829">9226 11087 137,'0'0'158,"5"-9"-20,-5 9-11,0 0-6,0-15-12,0 15-8,0 0-7,-5-19-17,5 19-5,0 0-4,-4-19-3,4 19-13,-8-7 0,2-3-9,6 10 1,-15-13 0,8 6 5,7 7-14,-17-13 3,9 9-1,-4-2 2,-2-4 1,2 7-2,-7-2 3,0 5-5,-1-4-2,3 3 2,-4-2 1,-1 6-3,3 0 2,-1-1-2,-2 3 0,5 2-2,0-1-2,-2 1-3,2 4-1,3 4 0,-1-2-3,4 4 6,-1 0 2,1 9 3,-1-3-3,1 4-2,4-6 12,1 3-1,1-3 5,1 6-3,4-6-2,0-5-4,2 3-4,0-5-4,1 0 0,-1-1-2,1-2-1,2 0 3,2-3 2,-7-8 4,17 8 1,-3-6 1,3-4-8,2 0 8,8-7-7,2-3 0,-2-3-5,4-3-1,-5-2 2,-4 5-1,0-5-1,0-3 2,-5 2 2,-1-1 4,-8 7 1,4-3 4,-5 0 4,-4-1-1,4 0-3,0 3 1,-2-12 4,-3 12 0,0 1-2,-1 2 12,-1-7-13,4 7-3,-1-2 4,-3-1 9,4 4-13,-4 12 3,1-22-4,-1 22 2,2-19 6,-2 19-11,3-12 1,-3 12-3,0 0-6,-3-16 1,3 16-10,0 0 0,0 0-2,0 0-1,0 0 4,0 44 3,-3-19-4,-2 3 1,-4 0 0,7 4 3,2-1-6,-3 1 2,3-3-4,7 14 2,-6-13-6,3 0-39,4-2-21,-1-2-43,2 1-33,-2-3-38,3-5-53,5-4-56,4-1-287,-4-2-611,2-2 270</inkml:trace>
          <inkml:trace contextRef="#ctx0" brushRef="#br0" timeOffset="509755.9146">8978 9509 46,'0'-17'160,"0"17"-18,0 0-10,0 0-14,0 0-7,0 0-10,0 0-6,0 0-7,0 0-6,0 0-9,0 0-8,0 0-5,0 0-10,2-12 1,-2 12-8,0 0-5,0 0-5,0 0-1,0 0 0,0 0-6,0 0-2,0 0-4,0 0 5,0 0-8,0 0 2,0 0-10,0 0 6,0 0-2,0 0 2,0 0-6,-7 37 1,7-37 7,0 0-3,0 0-3,0 0 9,0 15-6,0-15-1,0 0 0,1 19-1,-1-19-3,0 0 5,-3 9-5,3-9 2,0 0 2,0 0-1,-3 19-2,3-19-6,0 0 6,0 14-3,0-14 1,0 0-1,-2 12-4,2-12 0,0 0 2,0 17-4,0-17 7,0 0-3,2 18 3,-2-18 1,3 12-4,-3-12 0,0 0-1,-3 16-4,3-16 9,0 0 2,5 12-6,-5-12 2,0 0-3,0 0 1,0 0 2,-2 13-4,2-13 2,0 0 1,0 0-1,0 0 1,0 0-9,0 0-4,0 0-2,0 0-3,0 0-16,0 0-6,0 0-10,0 0-5,0 0-13,0 0-7,0 0-5,0 0-8,0 0-2,9-45-1,-9 45-5,1-18 10,-1 18-1,0-14-2,0 14 6,5-17-2,-5 17 12,4-11 5,-4 11 0,0 0 10,0 0 8,0-12 3,0 12 10,0 0 13,0 0 11,0 0 8,0 0 5,0 0 5,0-17 0,0 17 6,0 0 9,0 0 12,0 0 3,0 0 5,-4-14 8,4 14 12,0 0-7,0 0 3,0 0 0,0 0 0,0 0 3,0 0-3,0 0-4,-3-14-1,3 14-5,0 0-2,0 0-1,0 0-7,0 0-4,0 0 3,0 0-6,0 0-3,0 0-8,0 0 1,0 0 3,0 0-8,0 0 0,0 0-1,0 0-7,0 0 5,0 0 3,0 0-4,0 0 0,0 0 2,0 0-3,0 0 2,0 0 0,0 0 1,0 0-6,0 0 5,0 0-3,0 0 3,-5 37-3,5-37 6,0 0 1,0 0-1,0 0-2,-4 17-2,4-17 3,-1 11 1,1-11 1,0 0-6,0 0-4,0 19 2,0-19 1,0 0-1,-2 17 0,2-17 0,0 12 4,0-12-4,0 0 1,0 14-1,0-14 2,0 0-2,-3 12-1,3-12-1,0 0-1,0 0 2,0 0 5,5 13 1,-5-13-5,0 0 3,0 0 1,1 13-2,-1-13 5,0 0-3,0 0-4,6 10 2,-6-10-2,0 0 1,0 0-1,0 0-4,1 10 4,-1-10-6,0 0 2,0 0 0,0 0 0,0 20-2,0-20 3,0 0-5,0 13 2,0-13-2,0 0-1,0 0-1,0 0 11,2 11-3,-2-11-5,0 0 1,0 0 2,0 0-2,3 11 10,-3-11-5,0 0 0,0 0-2,2 14 4,-2-14-3,0 0 4,0 0-1,2 14 0,-2-14-3,0 0 3,0 0-3,0 0 1,0 0-1,3 13 0,-3-13-2,0 0-1,0 0-2,0 0 4,0 0-6,0 0 4,0 0-5,4 13 2,-4-13 1,0 0 0,0 0-4,1 10 4,-1-10 1,0 0-2,6 8-2,-6-8 5,0 0-5,0 0-2,1 13 4,-1-13 0,0 0-2,0 0 2,5 12-5,-5-12 8,0 0-5,0 0 3,2 15-5,-2-15 4,0 0-2,0 0 0,3 12-1,-3-12 1,0 0 0,0 0 0,0 0-2,0 11 3,0-11-1,0 0 0,0 0 0,0 0 8,0 0-5,4 12-5,-4-12 1,0 0 7,0 0-5,0 0-1,0 13-1,0-13 10,0 0-8,0 0 2,0 0-1,0 0 1,0 0-1,0 0 1,0 0-1,0 15 2,0-15-3,0 0-2,0 0 3,0 0 2,2 11-1,-2-11 2,0 0-2,0 0 2,3 14 0,-3-14-3,0 0-2,0 0 4,0 0-2,0 0 1,-3 16-1,3-16-3,0 0 4,0 0-5,0 0 1,0 0 2,-2 12-1,2-12 3,0 0-6,0 0 4,0 0 0,0 0 1,5 16 1,-5-16 0,0 0-2,0 0 2,0 0-4,0 0 5,0 0-8,-5 12 5,5-12 0,0 0 0,0 0-3,0 0 8,0 0-6,5 12-2,-5-12 3,0 0-1,0 0-4,0 0 6,0 0-4,-3 16-1,3-16 3,0 0 2,5 12-5,-5-12 1,0 0 1,0 0 1,-2 15 1,2-15 0,0 0-5,0 0 3,2 13 0,-2-13 1,0 0-1,0 13 0,0-13 3,0 0 0,1 12-1,-1-12 1,0 0 1,0 0 2,0 16-1,0-16 0,0 0 0,4 10 13,-4-10-14,0 0 3,2 10-2,-2-10 1,0 0 1,0 18-2,0-18 0,0 0 4,3 9-3,-3-9-4,0 0 0,0 16-2,0-16 2,0 0 3,0 0-4,0 0 0,0 12-2,0-12 4,0 0-3,5 15 2,-5-15 1,0 0 1,-2 14 1,2-14 1,0 0-4,-3 17 2,3-17 3,0 0 0,3 15-2,-3-15-2,0 0-2,-3 16 4,3-16-3,0 0 4,3 14-3,-3-14 1,0 0-4,4 13 3,-4-13 0,0 0-6,0 12 0,0-12 2,0 0 2,0 0-2,0 0 2,0 13 1,0-13-3,0 0-2,0 0 3,0 0-2,5 11 4,-5-11-4,0 0-5,0 0-16,0 0-20,0 0-24,-7 15-36,7-15-41,-14 4-59,14-4-51,0 0-249,-23-4-543,23 4 240</inkml:trace>
          <inkml:trace contextRef="#ctx0" brushRef="#br0" timeOffset="204499.5055">9374 12262 48,'9'8'42,"-9"-8"3,0 0-8,0 0-1,0 0-2,0 0-6,0 0 1,10 4-1,-10-4-4,0 0-1,0 0 7,0 0-9,0 0 0,0 0-3,-4 16 9,4-16-9,0 0 5,0 0-5,0 0-3,0 0-4,0 0 1,-5 19-1,5-19 3,0 0 3,0 0-11,0 0 2,0 0 8,0 0-11,4 11 3,-4-11-1,0 0 4,0 0-5,0 0-2,0 0 0,0 0 8,0 0-6,0 0-2,0 0-2,0 0 8,0 0-6,0 0 0,0 0-2,1 12 4,-1-12-5,0 0 3,0 0-7,4 10 15,-4-10-10,0 0 0,0 0-2,0 0 2,7 7 0,-7-7-5,7 9 6,-7-9 3,0 0-4,0 0 4,0 0-2,0 0 6,5 14-4,-5-14 5,0 0-7,0 0 3,0 0-1,0 0 9,3 6-11,-3-6 8,0 0 4,0 0-4,0 0 2,0 0-4,0 0 5,0 0 4,0 0-5,0 0 0,0 0-3,5 12 4,-5-12-1,0 0-2,0 0-1,0 0 4,0 0-16,0 0 16,0 0-11,0 0-1,0 0 5,0 0-5,0 0 2,0 0 1,0 0-6,0 0 4,0 0-6,0 0 6,0 0-6,0 0 5,0 0 0,0 0 4,0 0-6,0 0 3,0 0-2,0 0 1,0 0 0,0 0 9,0 0-5,0 0 5,0 0 2,0 0 1,0 0-3,0 0 2,0 0 0,0 0-2,0 0-1,0 0 1,0 0-8,0 0 4,0 0-2,0 0 1,0 0 6,0 0-7,0 0-5,0 0 9,0 0-9,0 0 10,0 0-7,0 0 0,0 0-4,0 0 3,0 0-5,0 0 4,0 0-2,0 0 4,0 0-1,0 0-1,0 0 0,0 0 1,0 0 0,0 0-2,0 0 1,0 0-2,0 0 0,0 0 3,0 0-9,0 0 12,0 0-5,0 0 2,0 0 0,0 0-5,0 0 4,0 0 4,0 0-10,0 0 6,0 0-1,0 0 4,0 0-2,0 0-3,0 0 2,0 0-2,0 0 3,0 0-3,0 0 1,0 0 12,0 0-11,0 0 4,0 0 0,0 0-1,0 0 4,0 0 2,0 0 1,0 0-1,0 0-2,0 0 7,0 0-7,0 0 2,0 0 7,0 0-11,0 0-1,0 0 1,0 0 0,0 0 3,0 0-1,0 0-5,0 0-3,0 0 2,0 0-5,0 0 17,0 0-16,0 0 6,0 0-1,0 0-2,0 0-4,0 0 4,0 0-1,0 0 4,0 0-4,0 0 2,0 0 1,0 0-6,0 0 7,0 0-1,0 0-2,0 0 0,0 0 13,0 0-9,0 0 0,0 0-4,0 0 1,0 0 4,0 0-5,0 0 3,0 0-3,0 0-1,0 0 0,0 0 3,0 0-2,0 0 1,0 0-1,0 0-5,0 0 5,0 0 1,0 0-1,0 0-1,0 0-1,0 0 5,0 0-6,0 0 3,0 0-2,0 0 21,0 0-20,0 0 4,0 0-6,0 0 6,0 0-4,0 0 2,0 0 1,0 0 4,0 0-9,0 0 7,0 0-7,9 5 6,-9-5-1,0 0-4,0 0 2,0 0 0,0 0-1,0 0 4,0 0-6,0 0 6,0 0-1,0 0-1,0 0 3,0 0-3,0 0-3,0 0 1,0 0 2,0 0 2,0 0-3,0 0 11,0 0-11,0 0 0,0 0 1,0 0 1,0 0-4,0 0 1,0 0-1,0 0-1,0 0 2,0 0 2,0 0-5,0 0 8,0 0-4,0 0-4,0 0 1,0 0 6,0 0-2,0 0 0,0 0-3,0 0 4,0 0 1,0 0-3,0 0-1,0 0 1,0 0 0,0 0-1,0 0-1,0 0 0,0 0 3,0 0-2,0 0 3,0 0 0,0 0-3,0 0 0,0 0-2,0 0 5,0 0-2,0 0 1,0 0 0,0 0-3,0 0 3,0 0 12,0 0-15,0 0-1,0 0-2,0 0 7,0 0-3,0 0-7,0 0-10,0 0-4,-24 14-17,17-9-6,7-5-17,-10 11-21,10-11-11,-12 6-14,12-6-19,-9 7-97,9-7-239,0 0 106</inkml:trace>
          <inkml:trace contextRef="#ctx0" brushRef="#br0" timeOffset="593534.872">9294 10299 53,'0'0'64,"0"0"-7,0 0-9,0 0-3,0 0-7,0 0 0,0 0-4,0 0-7,0 0-6,0 0 3,0 0-3,0 0 0,0 0-6,0 0-14,0 0-13,0 0-18,0 0-48,0 0-84,-12 16 38</inkml:trace>
          <inkml:trace contextRef="#ctx0" brushRef="#br0" timeOffset="508019.9552">8933 9443 46,'0'0'86,"0"0"-2,0 0-13,0 0-1,0 0-9,0 0-1,0 0 2,0 0-7,0 0 4,0 0-3,0 0 5,0 0-9,0 0 0,0 0-7,0 0 1,0 0-7,0 0-12,0 0 2,0 0-2,0 0 2,0 0-4,0 0-4,0 0 2,0 0-5,0 0 3,0 39-5,0-39 3,-3 13-12,3-13-4,-2 18 10,2-18-6,2 22-5,-2-22-10,0 16-18,3-4 3,1-5-10,-4-7-10,3 21-7,-3-21-12,0 0-13,0 13-87,0-13-176,0 0 78</inkml:trace>
        </inkml:traceGroup>
      </inkml:traceGroup>
    </inkml:traceGroup>
    <inkml:traceGroup>
      <inkml:annotationXML>
        <emma:emma xmlns:emma="http://www.w3.org/2003/04/emma" version="1.0">
          <emma:interpretation id="{58BAC09B-14C3-4D95-984B-3C51E007BC40}" emma:medium="tactile" emma:mode="ink">
            <msink:context xmlns:msink="http://schemas.microsoft.com/ink/2010/main" type="paragraph" rotatedBoundingBox="1648,8967 4356,8971 4355,9853 1646,98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DF1823-5B60-4FE6-B81F-E7EB1BBAF614}" emma:medium="tactile" emma:mode="ink">
              <msink:context xmlns:msink="http://schemas.microsoft.com/ink/2010/main" type="line" rotatedBoundingBox="1648,8967 4356,8971 4355,9853 1646,9848">
                <msink:destinationLink direction="with" ref="{DF668C39-92F0-402C-93A6-7E3265D7F37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95DDDDB-324C-4875-8F42-9086CBEA5CE5}" emma:medium="tactile" emma:mode="ink">
                <msink:context xmlns:msink="http://schemas.microsoft.com/ink/2010/main" type="inkWord" rotatedBoundingBox="1648,8967 4356,8971 4355,9853 1646,9848"/>
              </emma:interpretation>
              <emma:one-of disjunction-type="recognition" id="oneOf1">
                <emma:interpretation id="interp5" emma:lang="en-IN" emma:confidence="0">
                  <emma:literal>soli</emma:literal>
                </emma:interpretation>
                <emma:interpretation id="interp6" emma:lang="en-IN" emma:confidence="0">
                  <emma:literal>sole</emma:literal>
                </emma:interpretation>
                <emma:interpretation id="interp7" emma:lang="en-IN" emma:confidence="0">
                  <emma:literal>solid</emma:literal>
                </emma:interpretation>
                <emma:interpretation id="interp8" emma:lang="en-IN" emma:confidence="0">
                  <emma:literal>Solis</emma:literal>
                </emma:interpretation>
                <emma:interpretation id="interp9" emma:lang="en-IN" emma:confidence="0">
                  <emma:literal>sol;</emma:literal>
                </emma:interpretation>
              </emma:one-of>
            </emma:emma>
          </inkml:annotationXML>
          <inkml:trace contextRef="#ctx0" brushRef="#br0" timeOffset="-86189.6036">818 7382 199,'0'-17'211,"0"17"-5,0 0-12,-5-15-4,5 15-16,-14-8-17,14 8-17,-19-5-11,0 5-12,-3-2-10,3 5-13,-13 2-5,-2 0-9,1 4-9,3-1-8,0 1-3,0 2-9,8-2-2,-1 3-9,5 1 1,0-4-6,3 5-9,7 2-3,-6-4 2,7 2-5,2 3 1,2-8-3,3 7 1,0-2-5,0 1-2,8-4 4,-1 1-4,0 0-3,5 0-2,-2-4 1,2 0 1,3 4-5,2-1 7,2-2 4,0 0 3,-4 0 6,4-1-1,-5-2 2,1 1 0,-3 0 4,5 1-3,-8-2-3,4-3 2,-4 6-3,-2-2 1,0-1-3,-7-6-1,15 15 0,-7-7-1,-8-8 2,11 11 4,-11-11 5,-4 13 2,4-13-3,-22 21-2,3-14-3,-3 1-2,-4 4-5,-8-4 0,-3-1 4,1 1-9,2-3-5,1 3-13,-1-1-11,2-6-10,1-1-15,-2 4-16,15-3-28,-10-1-26,11-5-36,-1-1-46,-1-2-58,3-2-151,1-6-438,1 4 193</inkml:trace>
          <inkml:trace contextRef="#ctx0" brushRef="#br0" timeOffset="-85758.8499">1217 7351 134,'0'0'282,"-10"-24"-11,10 24-12,-7-12-14,7 12-19,-8-6-24,8 6-19,-16 0-12,16 0-26,0 0-11,-29 14-16,17-2-12,2 3-12,-4 1-1,-1 3-11,7 1-9,-3 5-9,-1 3-7,12 0-1,-7 0-7,7 1-5,0 1-6,0-1 3,0 0-9,4-2-5,4-3 0,3 0-3,1-6 0,-6-1-6,5-1 9,-3-6-13,-1 0 2,3-1-1,-1-5 3,-2 3-4,-7-7-1,12 1 2,-12-1 0,0 0-1,22-11-1,-15 4-1,-2-4 0,-2-4-2,4-4 2,-4 1-4,-3-2 1,0-9 9,0 2-12,0 4 2,-3-4-5,0 2-2,-1-1 2,-1-2 0,2 6-2,-4 2 2,0 3 11,-2-3-15,3 5 7,2-1-6,-1 5 2,-2 3-2,7 8-7,-10-18 0,2 11-7,8 7-11,-16-7-7,6 6-19,10 1-13,-22 1-20,6 5-24,3-1-29,1 4-31,0-3-26,8 2-36,-3 5-187,1-5-452,6-8 200</inkml:trace>
          <inkml:trace contextRef="#ctx0" brushRef="#br0" timeOffset="-85457.0224">1641 7246 80,'7'-15'359,"-4"-3"4,2-1 8,2 4-4,-4-1-5,3 6 1,-3-5-15,0 7-19,-3 8-21,7-15-21,-7 15-17,4-7-20,-4 7-22,0 0-20,5-13-20,-5 13-24,0 0-19,0 0-8,0 0-10,0 0-5,7 31-4,-7-14-1,0 3-4,0 8-5,3 0-1,-3 7-10,0-5-7,0 4-8,-3 5-9,-1-5-2,1 8-12,-2-1-1,1 0-1,-3-1-12,1-5 0,-3-5-7,-1 0-31,5 2-40,-6-1-42,3-2-53,-2-1-56,6 0-56,-3-1-43,2-1-48,-2-9-50,7 1-41,-3-3-342,3-7-828,0-8 366</inkml:trace>
          <inkml:trace contextRef="#ctx0" brushRef="#br0" timeOffset="-85258.832">2080 7633 70,'3'-19'304,"-3"8"3,4-1 14,-4 12 0,0-28-9,0 28-13,0-20-10,0 20-24,3-22-24,-3 15-13,0 7-22,-3-17-22,3 17-24,0 0-17,0 0-17,0 0-34,-4-24-46,4 24-40,0 0-50,0-9-37,0 9-35,0 0-33,0 0-21,0 0-34,0 0-28,22 28-30,-15-19-182,-7-9-481,22 20 213</inkml:trace>
          <inkml:trace contextRef="#ctx0" brushRef="#br0" timeOffset="-85078.628">2143 7898 76,'-9'10'211,"3"-1"4,2 0 6,4-9-3,-3 15-10,3-15-6,-9 11-18,9-11-4,0 0-11,-7 12-10,7-12-18,0 0-11,0 0-13,0 13-12,0-13-11,0 0 7,0 0-28,0 0-31,0 0-39,0 0-48,0 0-51,0 0-60,0 0-45,0 0-192,0 0-424,0 0 189</inkml:trace>
          <inkml:trace contextRef="#ctx0" brushRef="#br0" timeOffset="-84821.2174">2203 7810 270,'0'0'265,"1"-17"-9,-1 17-13,2-18-21,-2 18-16,7-15-23,-7 15-22,3-11-13,-3 11-14,12-10-16,-12 10-10,19-7-11,0 4-10,3-2-10,7-2-9,0 6-6,5-2-8,4 0-18,11 2-22,-2-6-22,-3 2-14,-8 2-15,13-4-5,-4 4-15,-11 1-22,-2-2-32,-6 4-22,1-4-19,-6 3-33,-4-3-146,-17 4-358,17 4 158</inkml:trace>
        </inkml:traceGroup>
      </inkml:traceGroup>
    </inkml:traceGroup>
  </inkml:traceGroup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9:21.7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44071B2-935E-4C53-85D1-BB2C24A588A9}" emma:medium="tactile" emma:mode="ink">
          <msink:context xmlns:msink="http://schemas.microsoft.com/ink/2010/main" type="writingRegion" rotatedBoundingBox="24184,10015 23397,10779 22685,10046 23472,9281"/>
        </emma:interpretation>
      </emma:emma>
    </inkml:annotationXML>
    <inkml:traceGroup>
      <inkml:annotationXML>
        <emma:emma xmlns:emma="http://www.w3.org/2003/04/emma" version="1.0">
          <emma:interpretation id="{D6FC6294-6A80-46AD-934F-AC54FBE83399}" emma:medium="tactile" emma:mode="ink">
            <msink:context xmlns:msink="http://schemas.microsoft.com/ink/2010/main" type="paragraph" rotatedBoundingBox="24184,10015 23397,10779 22685,10046 23472,9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4C0763-EA23-4FB0-9A44-BB1268086746}" emma:medium="tactile" emma:mode="ink">
              <msink:context xmlns:msink="http://schemas.microsoft.com/ink/2010/main" type="line" rotatedBoundingBox="24184,10015 23473,10705 23145,10367 23856,9677"/>
            </emma:interpretation>
          </emma:emma>
        </inkml:annotationXML>
        <inkml:traceGroup>
          <inkml:annotationXML>
            <emma:emma xmlns:emma="http://www.w3.org/2003/04/emma" version="1.0">
              <emma:interpretation id="{955C0A47-92AE-4AF3-83D8-F9CC1DE772A0}" emma:medium="tactile" emma:mode="ink">
                <msink:context xmlns:msink="http://schemas.microsoft.com/ink/2010/main" type="inkWord" rotatedBoundingBox="24184,10015 23473,10705 23145,10367 23856,9677"/>
              </emma:interpretation>
              <emma:one-of disjunction-type="recognition" id="oneOf0">
                <emma:interpretation id="interp0" emma:lang="en-IN" emma:confidence="0">
                  <emma:literal>to</emma:literal>
                </emma:interpretation>
                <emma:interpretation id="interp1" emma:lang="en-IN" emma:confidence="0">
                  <emma:literal>w</emma:literal>
                </emma:interpretation>
                <emma:interpretation id="interp2" emma:lang="en-IN" emma:confidence="0">
                  <emma:literal>so</emma:literal>
                </emma:interpretation>
                <emma:interpretation id="interp3" emma:lang="en-IN" emma:confidence="0">
                  <emma:literal>So</emma:literal>
                </emma:interpretation>
                <emma:interpretation id="interp4" emma:lang="en-IN" emma:confidence="0">
                  <emma:literal>no</emma:literal>
                </emma:interpretation>
              </emma:one-of>
            </emma:emma>
          </inkml:annotationXML>
          <inkml:trace contextRef="#ctx0" brushRef="#br0">77 25 218,'-7'-10'274,"7"10"9,0 0-9,-8-10-17,8 10-1,0 0-13,0 0-9,0 0-10,-7-8-4,7 8-11,0 0-10,0 0-15,0 0-10,0 0-14,0 0-16,0 0-12,0 0-14,0 0 1,0 0-29,0 0-3,0 0-3,0 0 1,-15 20-6,11-5-19,1 1 10,-1 4-9,-2 3-13,0 7 9,3 3-10,-4-3-1,7 10-15,-8 1-36,8-8-59,0 0-64,1 8-61,3-2-83,6-10-81,-7 4-273,3-6-679,7-4 301</inkml:trace>
          <inkml:trace contextRef="#ctx0" brushRef="#br0" timeOffset="-387.3022">-264 377 17,'0'0'148,"6"-9"-7,-6 9-11,6-11-9,-6 11-3,0 0-2,6-11-6,-6 11-8,4-10-2,-4 10-7,0 0 0,0-20-2,0 20-13,0 0-2,0 0-1,0 0-8,-7-18-5,7 18-9,-9-3-3,9 3-8,-17-4-3,17 4-7,-22 4-1,0-1-2,7 0-5,-4 0-4,0 4 5,-3 5 0,6-3-1,-2 2-4,-8 2 1,7 3 7,-3 1 2,2-2 0,4 9 3,-6-4-2,7 0-2,-4 7-2,3-6 3,6 7-2,-2-4 0,5-4 2,1 6 1,6-9-1,-6 4 1,12-5-1,-6 3 3,10-1 2,-5-2 5,9-2-6,1-1 1,-1-5-2,4 4-2,5-8-5,7 4-1,-1-5-2,9-2-7,-6-2-21,-1-4-18,5 2-24,-5-3-18,-2-5-20,2 4-22,-2-1-28,0-7-23,-2 0-28,-5-2-171,0 0-386,-8-2 170</inkml:trace>
        </inkml:traceGroup>
      </inkml:traceGroup>
      <inkml:traceGroup>
        <inkml:annotationXML>
          <emma:emma xmlns:emma="http://www.w3.org/2003/04/emma" version="1.0">
            <emma:interpretation id="{704493E3-63AF-45C5-974D-387B77AD9230}" emma:medium="tactile" emma:mode="ink">
              <msink:context xmlns:msink="http://schemas.microsoft.com/ink/2010/main" type="line" rotatedBoundingBox="23112,9939 22789,10172 22664,9999 22987,9765">
                <msink:destinationLink direction="with" ref="{53590719-9F45-4444-93C3-A2BFCA412DD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DE23D2F-B871-4AE9-AC59-9A94928EE061}" emma:medium="tactile" emma:mode="ink">
                <msink:context xmlns:msink="http://schemas.microsoft.com/ink/2010/main" type="inkWord" rotatedBoundingBox="23112,9939 22789,10172 22664,9999 22987,9765"/>
              </emma:interpretation>
              <emma:one-of disjunction-type="recognition" id="oneOf1">
                <emma:interpretation id="interp5" emma:lang="en-IN" emma:confidence="0">
                  <emma:literal>$</emma:literal>
                </emma:interpretation>
                <emma:interpretation id="interp6" emma:lang="en-IN" emma:confidence="0">
                  <emma:literal>5</emma:literal>
                </emma:interpretation>
                <emma:interpretation id="interp7" emma:lang="en-IN" emma:confidence="0">
                  <emma:literal>;</emma:literal>
                </emma:interpretation>
                <emma:interpretation id="interp8" emma:lang="en-IN" emma:confidence="0">
                  <emma:literal>X</emma:literal>
                </emma:interpretation>
                <emma:interpretation id="interp9" emma:lang="en-IN" emma:confidence="0">
                  <emma:literal>8</emma:literal>
                </emma:interpretation>
              </emma:one-of>
            </emma:emma>
          </inkml:annotationXML>
          <inkml:trace contextRef="#ctx0" brushRef="#br0" timeOffset="-1285.1097">-1050 205 66,'0'0'96,"0"0"-9,0 0-12,0 0-5,0 0-8,0 0-6,0 0-2,0 0-8,0 0-9,0 0 6,0 0-18,0 0 12,0 0-17,0 0 11,0 0-13,0 0 17,0 0-4,0 0-7,-2 15-5,2-15 5,0 0-5,0 0-1,0 0 11,0 0 2,0 0-13,0 0 5,0 0-1,0 0 3,0 0-9,-10 20-7,10-20 10,0 0-6,0 0 2,-10 7-2,10-7-4,-12 5 2,12-5-9,0 0 7,0 0-5,-9 8 7,9-8-6,0 0 1,0 0 3,0 0 8,0 0 0,0 0 8,0 0 1,0 0 4,0 0-16,0 0 11,0 0-2,0 0-14,0 0 17,0 0-7,0 0 1,0 0 6,0 0-4,0 0-3,19-32-4,-19 32 6,9-8-2,-9 8-6,0 0 3,6-7-8,-6 7 1,0 0 0,7-9 2,-7 9-1,0 0-3,0 0 4,0 0-2,0 0-2,0 0-3,0 0 3,0 0-3,0 0-4,21 6 4,-21-6-1,0 0-1,7 14 3,-7-14-2,6 9 1,-6-9-3,4 11 1,-4-11 5,0 0 3,0 17-2,0-17 2,0 0 4,-7 19-9,7-19 7,-3 12 1,-6-3-4,9-9-1,-10 12 0,1-7 1,9-5-4,-13 13 1,6-8-4,7-5 4,-12 7-4,12-7 4,-16 5-6,16-5 7,0 0-14,-18 1 15,18-1-7,0 0 4,-16-1-3,16 1-2,-7-11 2,7 11-1,-10-11-1,10 11-4,-5-13 3,5 13-5,-2-18-1,2 18 5,0-19-6,0 19 5,7-15 6,-7 15-9,7-14-1,-2 8 3,-5 6 2,10-9-1,-10 9-4,11-8 1,-11 8 1,12-11 4,-12 11-1,10-3 2,-10 3 4,12-5-1,-12 5 3,0 0 2,22 0 1,-22 0-4,12 5 0,-12-5 4,17 7-2,-17-7-2,12 2 3,-12-2 3,10 8-8,-10-8 6,9 8 1,-9-8-1,3 17-2,1-9 2,-4-8-1,3 12 1,-3-12 4,0 0-6,-3 17 2,3-17 1,-4 12-3,4-12-5,0 0 7,-7 14 2,7-14-7,0 0 3,-5 9 1,5-9-2,0 0 2,0 0-1,-7 8-5,7-8 5,0 0 2,0 0-7,0 0 6,0 0-2,0 0 1,0 0-2,0 0-1,-18-19 3,18 19-5,-4-17-6,4 17 6,0-15 3,0 15-2,0-21-9,4 8 8,-1 4-4,-3 9-2,9-20 4,-6 10 1,-3 10 3,7-15-5,-4 7-1,-3 8-1,9-13 4,-9 13-3,7-7-2,-7 7 2,0 0-1,15-5 3,-15 5-1,0 0-3,22 2 7,-22-2-3,22 7-4,-15-6 2,5 1 5,-12-2-3,14 10 0,-6-3-2,-8-7 0,14 8 6,-14-8-4,9 8 2,-9-8-1,6 8 4,-6-8-2,0 0-3,-3 15 3,3-15 3,0 0-2,-12 19 2,9-11-5,3-8 3,-16 10-3,9-7 3,7-3-1,-13 8-1,13-8 1,-16 4 2,16-4 0,-15 1-1,15-1 0,0 0-2,-22-1 6,22 1-3,-7-8-3,7 8 2,-9-16 0,9 16-2,-6-15 2,6 2 0,0 13-4,0-23 3,6 8-3,-6 5-2,9-6 0,-6 6 3,4 0 0,-3 0-1,4 2-1,2 3 4,2-4-1,-12 9 2,14-12-1,-5 8-6,-9 4 10,18-7-3,-7 7-4,-11 0 3,18 4-3,-18-4 2,19 5 2,-12 1-1,-2-1-3,-5-5 3,19 14-2,-16-8 3,4 2-4,-3 1 4,-1 1-3,-3-10 2,3 16-3,-3-16 4,4 17 1,-4-17-1,0 0 3,-7 15-1,7-15-4,-10 13 4,10-13-6,-12 7 7,5-4-4,7-3-2,-15 1 8,15-1-5,-16 0 1,16 0 0,0 0 0,-22-8 2,22 8-4,-14-8 1,6 1-4,4-2 4,-2-3-2,-1 0-3,2-3 4,1 2-1,1 1-3,3 12 1,-4-24 0,4 14 2,0 10-7,0-23 4,0 23-3,4-15-1,-4 15 4,0-15-5,0 15-2,10-10-4,-10 10-5,9-7-18,-9 7 0,0 0-7,18-1-15,-18 1-21,0 0-29,23 9-14,-17-2-14,1-1-161,-7-6-320,9 16 142</inkml:trace>
        </inkml:traceGroup>
      </inkml:traceGroup>
    </inkml:traceGroup>
  </inkml:traceGroup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9:27.8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2ABA6E9-4797-419C-BC74-19C8A1E57B0B}" emma:medium="tactile" emma:mode="ink">
          <msink:context xmlns:msink="http://schemas.microsoft.com/ink/2010/main" type="inkDrawing" rotatedBoundingBox="18636,8798 22816,9909 22765,10100 18585,8988" semanticType="callout" shapeName="Other">
            <msink:destinationLink direction="with" ref="{9CBEE1C0-8104-4EA5-AE83-0E1FA16D39FE}"/>
          </msink:context>
        </emma:interpretation>
      </emma:emma>
    </inkml:annotationXML>
    <inkml:trace contextRef="#ctx0" brushRef="#br0">31 19 11,'-12'-5'70,"12"5"2,0 0-18,0 0 1,0 0-7,-9-8-18,9 8 16,0 0-6,0 0-4,0 0-2,0 0-5,0 0-3,0 0-4,-11-7 9,11 7-7,0 0-2,0 0 9,0 0-3,0 0-3,0 0 9,0 0-12,0 0-9,0 0 12,0 0-5,0 0 0,0 0 4,0 0 1,0 0-8,0 0-1,0 0-11,0 0 5,0 0-4,0 0 7,0 0 2,0 0-6,0 0 5,0 0-4,0 0 4,0 0-5,0 0-9,0 0 6,0 0 8,0 0 5,0 0-1,0 0 16,0 0 3,0 0-1,35 16-10,-35-16 1,12 4-3,-12-4 2,11 3-3,-11-3 0,13 7-5,-13-7 1,11 6-3,-11-6-7,11 4 11,-11-4-6,12 3 2,-12-3 10,16 4-19,-16-4 6,15 8-3,-5-5 8,-10-3 3,16 5-5,-8-2-5,1 1 6,-9-4-6,14 5 3,-14-5-7,15 8-2,-8-5 1,-7-3 4,19 5-4,-11-1 0,-8-4 5,15 8-9,-8-7 3,-7-1-2,14 7-1,-6-3 7,-8-4-8,16 6 8,-8-3 3,-8-3-5,14 12-4,-2-9-1,-12-3 6,15 8-7,-6-6 6,-9-2-14,12 8 11,0-6 1,-4 2-5,4 0 4,-1 1 3,-11-5-4,22 8 2,-12-3-2,0-3 0,2 3 0,0-2 5,0 2-5,-2-2 0,2 2 3,-12-5-7,21 4 1,-13-1 3,1 4 0,3-1-2,-12-6 0,22 7 2,-12-3 3,-1-1-5,-1 2 3,-8-5-7,19 9 9,-12-6-5,-7-3 9,19 9-11,-12-6 5,1 4-3,6-2 4,-4 2-2,2-6 0,2 3-10,-4 0 12,2 1-6,0 1 8,0-1-4,-2-1-3,4-2-1,-4 1 4,2 4-6,-12-7 8,17 4-2,-8 0-4,-9-4 2,13 5 0,-4 0-4,-9-5 2,15 7 2,-6-5 1,1 6-1,-10-8 3,19 6-2,-7-1 0,-2-2 3,0 1-5,2 3 8,2-3-1,-2 0 1,0 1-1,5-3-6,-4 3 8,-2-2-3,2-2 1,1 7-2,-4-6 0,4 1 0,-4 1-2,-10-4 2,22 3-1,-11 2-2,-11-5 1,18 7 0,-11-4 0,2 2-6,-9-5 7,19 8-4,-11-1 1,-1-2 5,3-1-6,-10-4 0,21 8-1,-9 0 1,0-5-3,3 4 4,-5-2 1,2-2-3,-2 3 0,4-1 5,-2-3-2,-2 3 3,-1-1-2,-9-4-1,20 6-2,-9-3 6,-11-3-7,15 7 0,-15-7 4,15 4 2,-8 0-3,-7-4 0,15 4 3,-15-4-8,14 4 6,-14-4-1,15 4-2,-6-3 2,-9-1-6,17 6 4,-17-6-2,21 5 3,-13-2 0,-8-3-1,21 3-1,-11-3 6,-10 0-5,22 6 6,-13-4 0,3-1-2,-12-1 1,18 5-6,-6-2 4,-1 0-1,-11-3-1,18 6-4,-9-4 5,-9-2 3,20 3-3,-20-3-4,17 4 2,-8-1-5,-9-3 9,12 5-2,-12-5-2,14 3 3,-14-3-5,12 5 8,-12-5-6,12 6 0,-12-6-2,11 4 1,-11-4 1,14 4 2,-5 1 0,-9-5 2,15 3-1,-5 2-4,1-2 10,-11-3-6,18 5-4,-7 0 3,1-2-2,-12-3-2,17 7 3,-5-6 4,-2 3-4,2-1-1,-12-3-1,17 5 2,-17-5-1,17 7-8,-5-6 8,-2 4 3,-3 1-1,-7-6 3,17 3-2,-8 2-5,-9-5-5,15 6 7,-15-6 4,19 6-4,-9-3-3,4 2 9,-4-2-3,4 2-6,-14-5 4,22 6-2,-10-4 1,0 2 0,3 0 0,-3 0 3,-2-1 0,4-1-3,-14-2-3,22 4 1,-8-1 4,-2 0 3,-12-3-4,22 5-1,-7-5 2,-3 3 2,-1-1-7,2 1 5,1-2 2,-14-1 1,27 4-4,-13-3 1,3 3 1,-2-2-1,-3-2-2,5 1 1,-3-1-8,3 3 9,-2 2-3,6-3-5,-6 0-3,-4 1 10,7-2 3,-7 1-6,2 0 5,4 1 1,-5-1-3,5 0 4,-1 3-4,-1-2 1,0 2 1,3-2-2,-3-2-2,-1 2 2,4 3 1,-1-3-1,1 1 0,0-1-1,1 2-1,0-2 1,-2-1 2,0 5-1,4-4 1,-4 3 1,0-4 2,5 3-2,-7-2-5,-1 1 5,-2-3-3,0 3-1,1-3 2,3 2 2,-6 1-6,5-4 6,-4 2-1,1-1-5,-12-1 1,24 7 2,-11-4-3,3 0 7,-3 2-2,6-3-2,0 2 1,0 0 2,-2 0-4,0-1 5,3 3 0,-1-2-1,0-1-3,0 2 2,3-3 1,-3 3 1,-1-4-3,-4 1 0,-2 3 2,2-4-3,-14-1 1,17 0 6,-17 0-3,17 1 0,-17-1-1,12 3 2,-12-3-1,13 2-2,-13-2 7,16 1-7,-16-1-1,19 0 1,-19 0 0,10 4 2,-10-4-2,15 0-2,-15 0 2,16 1 1,-16-1-4,0 0 4,22 0-1,-22 0 0,15 2-2,-15-2-2,14 2 1,-14-2 0,0 0 4,19 0-1,-19 0 0,0 0 4,8 3-5,-8-3 1,0 0-2,0 0 4,14 1-4,-14-1 2,0 0 2,0 0 0,0 0-3,15 0 0,-15 0-2,0 0 3,0 0 0,19 2-1,-19-2 0,14 2 1,-14-2-1,20 2 2,-20-2 1,17 1-2,-17-1 2,19 4-2,-14-1 2,-5-3 2,17 0 2,-17 0-2,12 1 2,-12-1-2,0 0 5,14 4 0,-14-4-5,0 0 2,0 0 3,0 0-1,0 0-5,0 0 0,15 1 1,-15-1-2,0 0 1,0 0 3,0 0-4,0 0-3,0 0 1,16 2 2,-16-2-1,10 2-1,-10-2-1,19 3-1,-19-3 0,18 1 3,-6 0-3,-12-1 2,23 6-1,-8-4 1,-1 0 0,-4-1 1,5 2-1,-5 2-5,6-3 4,-4 2 0,-12-4 1,22 1-4,-13 3 4,-9-4-6,17 0 6,-17 0-2,0 0 3,15 4-1,-15-4 5,0 0-3,0 0 1,12 2 5,-12-2-2,0 0 2,0 0 0,0 0 1,0 0-4,10 2 0,-10-2 2,0 0-5,0 0 2,0 0-2,0 0-1,0 0-1,0 0 1,0 0-2,0 0 1,12 6 3,-12-6-4,10 2 2,-10-2-3,19 5 1,-9 2 3,-10-7-4,16 6 0,-9-3 6,-7-3-2,18 5-1,-18-5-2,12 2 1,-12-2-2,0 0-2,11 4 3,-11-4 4,0 0-2,0 0 0,12 1-1,-12-1 2,0 0 1,0 0 0,0 0-1,0 0 4,0 0-6,0 0 1,0 0-1,0 0 0,0 0 1,0 0-1,0 0-6,0 0-1,0 0-5,0 0-8,0 0-5,0 0-13,0 0-23,0 0-26,0 0-41,0 0-65,0 0-159,0 0-379,0 0 167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45:51.0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285 75 41,'-33'0'237,"7"0"-11,-1 0-7,10 1-12,-5 6-14,10-7-9,-3 0-5,1 1-5,14-1-10,-24 3-6,10-3-3,14 0 2,-18 5-4,18-5-2,-16 4-3,16-4 3,-17 3 3,17-3-4,0 0-1,-12 0-5,12 0-5,0 0 1,0 0-4,0 0-1,0 0-8,0 0-3,-19 0-5,19 0-8,0 0-5,0 0-7,0 0-6,0 0 8,0 0 7,70 0-2,-17 0 4,2-2-1,34 2-7,-2 2-6,12-4-3,5-4-9,4 12-30,51 9-7,-52-15-2,45-5-6,-48 9-1,50-3-10,-43 1 0,38-10-5,-38 9 3,47-2-4,-9-2-1,-40-1-1,43-4-2,-53 1-1,2 6-4,-3-6-1,-11-2-1,0 9 0,-33-3-2,4-2 3,-5-3-4,-7 5 3,-15-4-4,-9 5-1,-1-2 1,-1 0-2,-3 3 1,-1-2-1,-4 2 2,-12 1-1,13-5-3,-13 5-9,0 0-23,11-2-19,-11 2-29,0 0-22,0 0-34,12-6-32,-12 6-33,0 0-26,0 0-24,0 0-30,0 0-26,0 0-43,0 0-27,-45-5-255,45 5-679,-15-5 301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1:32.1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A1FE602-0C9C-4D73-8361-9869F8B364E2}" emma:medium="tactile" emma:mode="ink">
          <msink:context xmlns:msink="http://schemas.microsoft.com/ink/2010/main" type="writingRegion" rotatedBoundingBox="8060,13456 9524,13456 9524,17700 8060,17700"/>
        </emma:interpretation>
      </emma:emma>
    </inkml:annotationXML>
    <inkml:traceGroup>
      <inkml:annotationXML>
        <emma:emma xmlns:emma="http://www.w3.org/2003/04/emma" version="1.0">
          <emma:interpretation id="{BB596092-7259-4232-B255-7565CE03CCA7}" emma:medium="tactile" emma:mode="ink">
            <msink:context xmlns:msink="http://schemas.microsoft.com/ink/2010/main" type="paragraph" rotatedBoundingBox="8060,13456 9524,13456 9524,17700 8060,177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3D1D90-FCCA-4EA1-A2F7-D55DD8EB329E}" emma:medium="tactile" emma:mode="ink">
              <msink:context xmlns:msink="http://schemas.microsoft.com/ink/2010/main" type="line" rotatedBoundingBox="8060,13456 9524,13456 9524,17700 8060,17700"/>
            </emma:interpretation>
          </emma:emma>
        </inkml:annotationXML>
        <inkml:traceGroup>
          <inkml:annotationXML>
            <emma:emma xmlns:emma="http://www.w3.org/2003/04/emma" version="1.0">
              <emma:interpretation id="{5FF5886F-F9B4-4678-8E50-DCD0DBE9D129}" emma:medium="tactile" emma:mode="ink">
                <msink:context xmlns:msink="http://schemas.microsoft.com/ink/2010/main" type="inkWord" rotatedBoundingBox="8060,13456 9524,13456 9524,17700 8060,17700"/>
              </emma:interpretation>
              <emma:one-of disjunction-type="recognition" id="oneOf0">
                <emma:interpretation id="interp0" emma:lang="en-IN" emma:confidence="0">
                  <emma:literal>to</emma:literal>
                </emma:interpretation>
                <emma:interpretation id="interp1" emma:lang="en-IN" emma:confidence="0">
                  <emma:literal>o</emma:literal>
                </emma:interpretation>
                <emma:interpretation id="interp2" emma:lang="en-IN" emma:confidence="0">
                  <emma:literal>00</emma:literal>
                </emma:interpretation>
                <emma:interpretation id="interp3" emma:lang="en-IN" emma:confidence="0">
                  <emma:literal>do</emma:literal>
                </emma:interpretation>
                <emma:interpretation id="interp4" emma:lang="en-IN" emma:confidence="0">
                  <emma:literal>oof</emma:literal>
                </emma:interpretation>
              </emma:one-of>
            </emma:emma>
          </inkml:annotationXML>
          <inkml:trace contextRef="#ctx0" brushRef="#br0">7620 12539 79,'-2'-18'166,"2"-9"-4,-1 9-12,-1 1-12,-3-3-11,0-1-15,-2 5-3,-2-3 8,1 2-11,-1 0-6,1 2-4,-6 2-7,6 4-3,-6-1-14,0 2-8,2 0-4,-7 4-7,2 4-6,0 0-4,-12 4-2,0 5-3,-3 3 2,-8 13 1,-1 1 2,6 6 1,-3 0 1,0 7-2,1 6 1,3 3-3,1 3-2,1 18 2,10-14 1,1-2-4,4 2-1,5 2-2,7-5-1,0 1-4,7-5 5,4 2-3,8-7 2,1-1-17,4-7 1,2-8 2,3-2 3,3-2 1,2-6-1,3-3 1,6-6-2,10-6 4,1 2-4,-1-10-1,0-8 9,2-5-12,-1-2 3,-6-6-4,1-6-1,-6-2-3,-6-7 1,1 0 0,-4-3-2,3-26-2,-5 18 3,-3-2-2,0-17-7,-10 20-2,-4-4-3,2 5 0,-7 3 4,-3 3-4,-4 2-1,-3 4 0,-2 9 2,-3-3-2,0 5-1,-6 1 4,1 3-7,0 0 0,-2 3 2,1 4-2,1 3 3,1 3 1,-1 0 0,1 4-5,-1-1 2,-2 1-1,3 6 0,-3 1-4,0 5 4,-4-1 0,3 5 0,-3 7 9,-6 1-7,1 8 0,-5 4 9,-1 4-13,5 1 6,-2 0 1,5 3-2,0 3 3,3-2 3,4-2 14,7-3 1,0-3 6,6-1-4,3 11-6,1-13 7,3 2 3,4-7-5,7 3 4,-3-4 0,10 3-4,1-8-5,-5-4 1,17-2 1,9-4 3,7 1-32,-4-7-24,2-8-25,5-3-41,-2 2-37,2-4-43,0-2-29,-6 1-30,-2-2-162,-1 3-438,-13 1 195</inkml:trace>
          <inkml:trace contextRef="#ctx0" brushRef="#br0" timeOffset="39582.6109">7080 13788 106,'0'-20'243,"-1"10"4,1 10-11,-2-23-4,-1 12-13,3 11-8,-4-24-10,2 14-10,2 10-11,-6-19 0,2 12-12,4 7-7,-5-15-8,5 15-9,-7-8-4,7 8-22,0 0 0,-5-13-10,5 13-2,0 0-22,0 0-2,0 0-3,0 0-3,0 0 14,0 0 4,-10 41 21,10-11-8,-5 16 4,1 10 6,1 4 0,-4 16 1,4 7-7,-2-6-4,3 6-3,-5 3-3,5 4-3,-3 1-7,-3 5-8,1 3-7,-3 36-9,1-40-6,-1-1-8,-7 39-4,3-39-9,2 5 1,-3 41-21,1-52-39,5 7-15,-2-3-39,-3 3-43,9-6-69,1 2-43,3-5-48,-10-7-50,13 1-41,-4-25-28,-8 2-228,3 2-674,-3-8 298</inkml:trace>
          <inkml:trace contextRef="#ctx0" brushRef="#br0" timeOffset="39175.8434">7087 14280 122,'-8'-11'145,"-1"2"-17,1 1-7,-1-3-2,-3 6-10,-2-3-2,2 1-5,1 2 3,11 5-1,-23-8-5,13 7-7,10 1-7,-22-3-1,5 7 3,-2 0-4,2 9-2,-10 0 3,3 7-4,0 2-3,-12 2 3,3 11 2,4 2 4,-8-5-7,6 7-2,4 6-1,-4-1-5,4 4-1,1-5-3,4 5-2,3-5-3,7 2-4,-1-1-3,7-12-4,10 9-3,-2-9-7,6-1 4,2-6-6,9 1 0,0-4 2,8 1-2,-3-3 9,9-11 0,1-2 8,14 3 5,-13-10-2,13-5 13,2-1-7,-1-8-1,1-7-10,-1-2 7,1-5-1,-2-4-9,-4 0-9,-3-4-9,2 0 4,-4-5 3,-1-2-4,-6-5-3,-3 0-6,-2 3-5,-8-2-6,0 3 0,-9 3 11,-3 10-7,-5-1-9,-2 5-4,-4-2 0,-1 1-5,-5 2 2,0 7-15,-2-4-11,-2 7-3,0 0-5,1 1-12,-3 5-6,1-3-8,-2 4-6,2 3-13,1 1-10,2-5-20,12 10-13,-19-1-14,19 1-9,-17 6-19,17-6-35,-8 15-30,2-7-28,6-8-178,-1 20-464,1-10 205</inkml:trace>
        </inkml:traceGroup>
      </inkml:traceGroup>
    </inkml:traceGroup>
  </inkml:traceGroup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9:30.0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D9C87E6-D88F-41F4-B4EC-88C0F132B1A9}" emma:medium="tactile" emma:mode="ink">
          <msink:context xmlns:msink="http://schemas.microsoft.com/ink/2010/main" type="inkDrawing" rotatedBoundingBox="18546,11054 22817,9985 22842,10085 18571,11154" semanticType="callout" shapeName="Other">
            <msink:sourceLink direction="with" ref="{53590719-9F45-4444-93C3-A2BFCA412DDF}"/>
            <msink:sourceLink direction="with" ref="{C029D239-BFE4-4A98-A7CE-E5F82E875459}"/>
          </msink:context>
        </emma:interpretation>
      </emma:emma>
    </inkml:annotationXML>
    <inkml:trace contextRef="#ctx0" brushRef="#br0">0 1140 69,'0'0'71,"0"0"-4,0 0-8,0 0 7,0 0-7,19-12 3,-19 12-6,0 0-1,15 0 5,-15 0-6,0 0-3,0 0-9,19-1 6,-19 1-4,14-4 10,-14 4-14,13-3 5,-13 3-2,14-1-9,-14 1 2,12-5-9,-12 5 2,19-7 7,-11 5 1,-8 2 2,23-8-5,-15 6 5,-8 2-9,21-7-1,-11 1 4,4 3-6,-4-4 4,2 4-9,0-2-2,7 0 0,-9 0-7,2-2 8,-2 1 3,4 4-5,-1-3 3,-4-2-5,-9 7 2,22-8 0,-10 7-2,0-5 3,2 0-2,-14 6 3,25-8-6,-15 5 1,2 0 3,-12 3 2,26-6-3,-11 3 1,-3-2-7,2 2 4,3-2-4,-1 3 1,1-3-3,3 2-5,-1-6 8,-2 8 2,2-5 1,-4 2-4,2-1 5,2 1-5,-5 0 1,4-1 3,-1 3-4,2-3-5,-3 2 6,-3-1-6,-2 1 0,-11 3 4,22-6-3,-12 2-2,4 2-2,-14 2 2,20-6-1,-10 4 3,4 0 0,-4-2-1,4 0-5,3 0 2,-2 1-2,1-1 3,-3-1-2,6-2-1,-7 2 4,2 0 1,1 2-4,1-7-1,-3 3 1,3 1 1,-6 2 2,5-2 2,1-1-5,-4 0 4,-2 3-5,4 0 4,-4-2-3,5 0-1,-1 2-1,-2 0 2,0-1 2,6 1-4,-7 0 1,2-4 1,1 3-3,-14 5 2,24-7-2,-10 4 0,-2 2 3,3-3-3,-1 2 0,1-4 1,-1 4-1,1 0-2,0-2 1,-1-1 1,3 5 1,-7-2 0,4-3 0,0 3-5,1-3 4,-15 5 4,22-3-2,-8 1-1,-4-2-2,6 1 4,-4 0 0,-12 3 1,23-6-1,-12 3-4,2-2 3,-2 3 1,7-2 0,-6 3-3,2-3 4,-14 4-5,29-8 6,-19 5-4,2 1 3,2-2-2,0 1-3,-2 0 3,3-2-1,-3-3 0,0 7-2,-12 1 3,24-7-4,-12 5 0,-2-1 1,4-2 0,4 2 2,-4-2-1,-2 1-2,3-1 4,-15 5-3,26-5 2,-12 4 0,3-4 1,5 3 0,0 1 0,-1-3-1,-4 2-3,1 1-1,0-3 3,-3 3 0,2-2 4,3-1-4,-4 3 0,1-2-7,-2 1 9,-3 0-2,-12 2 3,22-1-3,-6 1 3,-4-3 0,-12 3-3,27-3 0,-17 3-3,6-5 6,-16 5-3,29-1 4,-12-2-2,5 1-3,-3 0 1,1 1 3,-1-3-1,3 1-5,-3-4 2,-4 2 2,6 4 1,-4-1 2,2-3-2,-2 0-4,-7 5 6,4-3 0,3-4 0,-10 2 1,-7 5 0,22-5 2,-14 3-3,-8 2 1,26-8-1,-17 7-3,1-4 7,-10 5-4,22-7 0,-10 6 0,-12 1-4,21-6 1,-6 1-1,-3 2 3,-2 2-1,9-3-1,-7 3-1,2-1-2,1 1 3,-15 1-2,26-6 3,-16 8 1,-10-2 0,24-7-4,-14 4 0,2 1 2,-2-2 1,-10 4-6,22-4 5,-22 4 0,21-1-1,-13-1 2,-8 2-2,16-1-5,-16 1 4,20-3-1,-10 2 2,-10 1-2,23-4 0,-13 3 0,-10 1 4,22-5 1,-7 5-1,-3-2-1,-12 2-3,24-4 3,-13 4 2,-11 0-5,25-4 4,-25 4-1,17-2 6,-17 2 1,16-2 0,-16 2 1,13-4 2,-13 4 2,16-4-1,-16 4-5,7-6 6,-7 6-2,0 0-2,11-6 1,-11 6 1,12-6-5,-12 6 1,0 0 3,11-8-7,-11 8-3,0 0 6,15-2-4,-15 2-4,12-6 3,-12 6 0,14-2 0,-14 2 1,0 0-1,18-4 1,-18 4-4,9-3 4,-9 3-3,0 0 1,19-1 2,-19 1-2,0 0 4,13-4-1,-13 4-2,12-6-2,-12 6 5,17-2-3,-17 2 0,16-7 2,-9 2-3,1 1 1,-8 4 0,21-8-1,-9 6 1,-12 2 2,12-10-3,-2 5 1,-10 5 3,15-10-1,-15 10-1,16-5 1,-6 1-2,-10 4 2,15-8-3,-8 4 1,0-2-2,-7 6 4,17-11-4,-17 11 0,14-3 0,-6-4 1,2 3-2,2 1 3,-12 3 0,21-6-3,-13 1 1,-8 5 4,23-3-5,-13-1 3,-10 4-3,19-2 3,-19 2-2,18-6 1,-11 2 0,-7 4 3,19-4-4,-12 0 2,-7 4-4,15-7 5,-15 7 2,19-1-2,-19 1-4,19-7 5,-12 4-4,-7 3 2,15-8 1,-6 5-3,4-3 2,-13 6 2,19-5-2,-12 1-2,-7 4 1,22-8-1,-10 4-1,-5 0 5,-7 4-3,19-4 2,-19 4 0,12-8 0,-2 4-3,-10 4 2,12-3-4,-12 3 1,15-2 3,-15 2-1,17-7 0,-17 7 2,16-3 0,-6-2 1,-10 5-3,19-5 0,-7 3 0,-2-3 2,2 2 1,1-2 0,-13 5-1,28-8 0,-15 7-1,-1 1 2,-12 0 3,23-4-3,-15 2-3,-8 2 4,21-1-3,-21 1 3,12-4 1,-12 4-3,0 0 5,13-1 4,-13 1 1,0 0-3,0 0-1,12-3-3,-12 3 0,0 0 3,0 0-5,16-5 2,-16 5-7,0 0-21,0 0-20,10-7-54,-10 7-30,0 0-48,0 0-210,0 0-417,0 0 185</inkml:trace>
  </inkml:traceGroup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09:59:33.2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7D71FB9-E467-473D-9D6B-1C1F55364D0F}" emma:medium="tactile" emma:mode="ink">
          <msink:context xmlns:msink="http://schemas.microsoft.com/ink/2010/main" type="inkDrawing" rotatedBoundingBox="18758,8810 18897,11166 18667,11180 18527,8824" shapeName="Other"/>
        </emma:interpretation>
      </emma:emma>
    </inkml:annotationXML>
    <inkml:trace contextRef="#ctx0" brushRef="#br0">199 23 27,'0'0'57,"0"0"-9,-12-9 3,12 9 7,0 0-7,0 0 3,-10-5-8,10 5 1,0 0 1,0 0-1,0 0-1,0 0-2,0 0 7,-15-3-3,15 3 3,0 0-3,0 0 6,0 0 6,0 0-2,0 0-2,0 0-3,0 0 4,-9-8-4,9 8 4,0 0 7,0 0-12,0 0-3,0 0-6,-14-4-7,14 4 1,0 0-6,0 0 1,0 0-5,0 0-3,0 0-3,0 0 1,0 0 1,0 0-9,0 0 0,0 0-2,0 0 5,0 0-8,0 0 2,0 0 4,0 0-11,0 0 3,0 0 1,0 0 1,0 0-3,0 0 0,0 0-1,0 0 5,0 0-7,0 0 1,-20 11-4,20-11 4,0 0-1,-9 4-3,9-4 1,0 0-4,-8 9 2,8-9 5,0 0-1,-9 7-3,9-7-2,0 0 1,-7 9 0,7-9 3,0 0-2,0 0-1,-8 10 4,8-10-5,0 0 2,0 0 2,-7 7 2,7-7-7,0 0 4,0 0-5,0 0 5,0 0 5,0 0-10,0 0 6,0 0-2,0 0 4,0 0-1,0 0 4,0 0 5,0 0 2,0 0 1,0 0 6,0 0 1,0 0 4,0 0-3,0 0 0,0 0-6,0 0 5,0 0-2,0 0 3,0 0-6,0 0-3,0 0-3,0 0 0,0 0 1,0 0 2,0 0 2,0 0-4,0 0 2,0 0-3,0 0 3,0 0-5,0 0 3,0 0-6,0 0 7,0 0-5,0 0-1,0 0 0,0 0-2,0 0 0,0 0-1,0 0-1,0 0-1,0 0 0,0 0 0,0 0 0,0 0-3,0 0-3,0 0 1,0 0 2,0 0 1,0 0-5,0 0 4,0 0 1,0 0-1,0 0-2,0 0 2,0 0-3,0 0 6,0 0-3,0 0 3,0 0-5,0 0 6,0 0 0,10 18 1,-10-18-1,0 0 3,0 0-6,-1 16 3,1-16-1,0 0 7,0 14-3,0-14 2,0 0-3,-5 16 1,5-16-3,-6 14 4,3-6-1,3-8-2,-2 16-2,2-16 2,-7 12 1,4-4-2,3-8-3,-5 19 2,3-11 2,2-8-2,-5 17-3,5-17 4,-2 12-5,2-12 2,-5 19 4,4-10-4,1-9 0,-6 17 2,3-5 2,3-12-4,-5 16 2,5-16 1,-4 20-1,1-12 1,1 6 0,2-14 0,-1 14-5,1-14 1,-5 15-1,5-15 2,-2 12 1,2-12 2,0 0-2,0 16 0,0-16-1,0 0 1,0 0-1,0 0 1,-2 12-9,2-12 10,0 0-2,0 0-2,0 0 1,0 0 2,-3 13 1,3-13-4,0 0 4,0 0 1,0 0-4,0 0 1,0 0 2,0 0-1,3 15 0,-3-15 1,0 0-1,0 0 1,0 0-1,2 13-3,-2-13-6,0 0 9,0 0 2,-2 19-1,2-19 1,0 0-2,0 0 0,0 16 0,0-16 1,0 0 2,0 13-3,0-13-2,0 0 3,-3 14 3,3-14-4,0 0 2,0 0 0,0 15-3,0-15 2,0 0 13,5 14-2,-5-14 3,0 0-3,0 12-2,0-12-1,0 0-2,3 13 2,-3-13-3,0 0 0,4 12-1,-4-12 0,0 0 3,1 15-5,-1-15-1,0 0 1,5 8 1,-5-8 1,0 0 0,2 13-1,-2-13 4,2 12-2,-2-12 1,0 0-3,0 16 0,0-16-2,0 0 2,5 14 1,-5-14-3,0 0 2,0 15 1,0-15-1,0 0 0,2 14 2,-2-14-3,0 0 0,1 12 3,-1-12-2,0 0 0,4 16-2,-4-16 0,0 0 2,0 19 0,0-19 0,3 12 2,-3-12-1,-1 16 0,1-16 0,1 15-2,-1-15 0,4 15 1,-4-15 1,3 18-3,-3-18 3,2 12-2,-2-12 1,0 17 1,0-17-3,5 16 1,-5-16-1,5 13 2,-5-13-4,0 11 2,0-11 0,3 12-1,-3-12-2,2 12 0,-2-12 2,0 0-1,0 15 1,0-15 0,0 0-2,0 17 2,0-17 0,0 0-1,0 14 2,0-14-2,0 0 1,0 17-1,0-17 0,0 0 1,4 13-2,-4-13 0,0 0 0,0 11 3,0-11-4,0 0 2,0 19 0,0-19-1,0 13 0,0-13-1,0 0 5,1 12-4,-1-12 3,0 0-3,0 17-1,0-17 2,5 9 1,-5-9 0,0 11-3,0-11 2,0 0 0,2 17-1,-2-17 2,2 10-2,-2-10-1,2 12 2,-2-12 1,0 0-1,0 17-1,0-17 0,0 0 2,5 12 3,-5-12-1,1 13-4,-1-13 0,5 10 4,-5-10-5,2 12 1,-2-12 1,0 0 1,0 0-4,0 16 3,0-16-3,4 11 3,-4-11 0,1 13 0,-1-13 2,2 11 2,-2-11-4,2 13 0,-2-13 1,3 14 2,-3-14-5,2 14 2,-2-14 1,2 12 2,-2-12-4,0 0 5,3 19-4,-3-19 2,2 13-2,-2-13 0,3 8-1,-3-8 0,5 12 0,-5-12 2,5 14 0,-5-14 0,2 15 1,-2-15-3,0 19 1,2-11 4,-2-8-4,1 20 1,3-12 3,-4-8 1,-4 20-3,4-20-2,4 16 0,-4-16-1,2 19 2,-2-19 2,0 14-1,0-14-3,0 14-2,0-14 1,5 13 1,-5-13 4,1 10-2,-1-10-1,2 11 1,-2-11 0,0 0 1,0 19 0,0-19 2,2 9-4,-2-9 3,0 0-5,3 15 0,-3-15 3,2 12 0,-2-12-2,0 0 1,2 12 3,-2-12 1,0 0-2,0 0 4,0 15-5,0-15-2,5 9 2,-5-9 1,0 0 1,3 13-4,-3-13 5,0 0-1,4 12-4,-4-12 1,0 0 2,3 11 3,-3-11-2,0 0 1,5 12 3,-5-12 0,0 0-1,2 12 1,-2-12 0,5 8 0,-5-8-2,0 0 1,3 15-2,-3-15 0,0 0 2,4 15-2,-4-15-2,2 10 0,-2-10-1,1 12 0,-1-12 0,5 9 3,-5-9 0,0 0 0,2 15-4,-2-15 5,2 10 2,-2-10-4,3 14 1,-3-14-1,2 12-1,-2-12-1,5 9 2,-5-9 1,2 13 1,-2-13-6,0 0 6,1 15 1,-1-15-3,0 0-1,2 15 1,-2-15-1,0 0 0,-3 15 4,3-15-5,0 0 2,-2 13-1,2-13 2,0 0 0,-3 15-3,3-15 0,0 0 0,-4 13 3,4-13-4,0 13 1,0-13 3,0 0-6,-3 15 5,3-15 6,0 0-9,0 15 1,0-15-1,-2 15 4,2-15-2,-2 17 0,2-17 1,-5 12 2,5-12-5,-3 17 1,3-17 2,-7 12 1,5 0-1,2-12 2,-7 13-8,7-13 6,-6 16-1,2-9 2,4-7-5,-5 15 3,5-15-2,-5 12 3,5-12 0,0 13-1,0-13-2,-2 10-1,2-10 2,-5 11 1,5-11-4,0 0 5,-3 14-5,3-14 2,-5 9-1,5-9 0,0 0-1,-2 14 1,2-14 0,0 0-4,-4 13 3,4-13 1,0 0 3,-3 13-2,3-13 1,-2 12 1,2-12 0,0 0-1,0 18-2,0-18 3,0 0-5,-3 13 0,3-13 5,0 0-5,0 17 5,0-17-3,0 0-2,0 0 4,-2 15-4,2-15 2,0 0 0,0 0 2,0 16-2,0-16 1,0 0 1,0 0-1,0 13-2,0-13 1,0 0 4,-1 12-2,1-12-3,0 0-2,0 0 4,1 16 3,-1-16-3,0 0 2,0 0 0,0 0 1,-5 15 2,5-15-7,0 0 3,0 0 4,0 0 2,0 0-3,0 0 0,0 0-1,-2 13-3,2-13 7,0 0-4,0 0 0,0 0-4,0 0 3,0 0 6,0 0-9,0 0 3,0 0 4,0 0-4,0 0 1,0 0-2,0 0 4,0 0-2,0 0 0,0 0-26,0 0-27,0 0-52,0 0-76,0 0-68,0 0-253,0 0-538,0 0 239</inkml:trace>
  </inkml:traceGroup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0:40.9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E2B11E6-1B89-43CA-8C1B-84EEFE76CE33}" emma:medium="tactile" emma:mode="ink">
          <msink:context xmlns:msink="http://schemas.microsoft.com/ink/2010/main" type="writingRegion" rotatedBoundingBox="1930,991 25094,197 25614,15336 2449,16131"/>
        </emma:interpretation>
      </emma:emma>
    </inkml:annotationXML>
    <inkml:traceGroup>
      <inkml:annotationXML>
        <emma:emma xmlns:emma="http://www.w3.org/2003/04/emma" version="1.0">
          <emma:interpretation id="{C9A52BA9-5307-43DA-A602-ACF4387B5400}" emma:medium="tactile" emma:mode="ink">
            <msink:context xmlns:msink="http://schemas.microsoft.com/ink/2010/main" type="paragraph" rotatedBoundingBox="1980,888 25117,550 25140,2170 2003,25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1B71F6-170B-40CB-AE04-1849112FE8AD}" emma:medium="tactile" emma:mode="ink">
              <msink:context xmlns:msink="http://schemas.microsoft.com/ink/2010/main" type="line" rotatedBoundingBox="1980,888 25117,550 25140,2170 2003,2508"/>
            </emma:interpretation>
          </emma:emma>
        </inkml:annotationXML>
        <inkml:traceGroup>
          <inkml:annotationXML>
            <emma:emma xmlns:emma="http://www.w3.org/2003/04/emma" version="1.0">
              <emma:interpretation id="{1BE83DE0-348F-4CD2-882B-033D8F871346}" emma:medium="tactile" emma:mode="ink">
                <msink:context xmlns:msink="http://schemas.microsoft.com/ink/2010/main" type="inkWord" rotatedBoundingBox="1982,1036 3606,1013 3616,1697 1992,1721"/>
              </emma:interpretation>
              <emma:one-of disjunction-type="recognition" id="oneOf0">
                <emma:interpretation id="interp0" emma:lang="en-IN" emma:confidence="0">
                  <emma:literal>An</emma:literal>
                </emma:interpretation>
                <emma:interpretation id="interp1" emma:lang="en-IN" emma:confidence="0">
                  <emma:literal>an</emma:literal>
                </emma:interpretation>
                <emma:interpretation id="interp2" emma:lang="en-IN" emma:confidence="0">
                  <emma:literal>Air</emma:literal>
                </emma:interpretation>
                <emma:interpretation id="interp3" emma:lang="en-IN" emma:confidence="0">
                  <emma:literal>Au</emma:literal>
                </emma:interpretation>
                <emma:interpretation id="interp4" emma:lang="en-IN" emma:confidence="0">
                  <emma:literal>Ah</emma:literal>
                </emma:interpretation>
              </emma:one-of>
            </emma:emma>
          </inkml:annotationXML>
          <inkml:trace contextRef="#ctx0" brushRef="#br0">290 11 161,'-10'-7'311,"10"7"7,0 0-10,0 0 1,0 0-30,0 0-23,0 0-25,-16-5-31,16 5-8,0 0-22,0 0-17,0 0-17,0 0-14,0 0 11,-7 33-4,4-18 0,-2 4-13,-5 4-11,3 3-9,2 4-8,-12 10-6,5 1 2,-7 2-19,4-4 0,-3 1-9,0 2 1,2-16-12,-2 15-4,-1-1-8,8-12-2,-4 2-17,0-5-30,8-7-29,0 0-38,2-2-40,-5-2-37,6-4-47,4-10-32,0 15-39,0-15-26,0 0-206,0 0-553,26-25 244</inkml:trace>
          <inkml:trace contextRef="#ctx0" brushRef="#br0" timeOffset="423.2166">80 533 213,'-9'-8'297,"9"8"-11,0 0-18,0 0-29,0 0-30,0 0-18,0 0-16,19-13-23,-19 13-15,29-8-14,-10 1-14,8-5-31,2 5-34,4 2-35,1-4-40,0 0-39,10-2-52,4-1-37,0 1-40,0-1-127,-2 0-351,-2 0 156</inkml:trace>
          <inkml:trace contextRef="#ctx0" brushRef="#br0" timeOffset="223.2426">169 168 33,'3'-23'204,"4"1"15,0 3 12,-2 2 10,-2 0 2,4 6 0,-3 4-13,14-4-17,-18 4-17,12 0-10,-12 7-12,0 0-2,14-8-9,-14 8-6,22 5-5,-22-5-4,19 14-18,-7-1 3,2 2-4,-9-1-16,5 3-11,-2 9-13,3 1-3,-4-3-5,-2 8-10,1 8-4,-6-8-11,7 7 2,-2-8-17,-1 0-28,6 11-38,-6-19-38,1 3-39,-2 1-47,0-4-51,1-3-64,-1-5-43,4 3-237,-5-7-590,-2-11 261</inkml:trace>
          <inkml:trace contextRef="#ctx0" brushRef="#br0" timeOffset="896.8999">900 231 154,'0'0'238,"0"0"0,0 0-1,3-14-3,-3 14-3,0 0-6,0 0-6,0 0-5,0 0-12,0 0-10,0 0-4,0 0-12,0 0-20,0 0 0,0 0-8,0 0 8,0 0 2,-3 49 2,3-29-5,-4-1-9,3 5-5,-6-2-9,7 6-13,-4-8-8,4 0-11,-3-2-11,-1 2-6,4 7-4,0-7-14,4 0-7,-1-3-1,-3 2-10,0-4-5,0-2-4,4-6-5,-4-7 1,7 16-17,-7-16 5,5 12-1,-5-12 2,6 5-4,-6-5-1,0 0-16,26-13 10,-17 1-2,13-8-1,-5-8-7,3 5 10,3-5-7,1-6-2,3 1-1,-8 10 1,-1 0-2,0-4 10,-3 7-9,-3 4-1,1 2-2,-4 2 3,-2 3-4,0 1 2,-7 8 0,12-12-2,-9 5-1,-3 7-5,0 0-1,0 0 5,0 0-2,0 0 5,15 19 4,-15-2 2,4 9 0,-1 2 2,-3-3 5,5 3-5,-5-2-2,-5 3 5,5-3-5,0 0 1,5-6 2,-5 0-2,0 0-3,4 0-6,-1-1-3,4-5-11,3 1-22,-5-5-31,13-3-42,0-2-35,1-3-43,8-4-49,9-8-66,16-2-36,0-6-324,8-5-719,19-13 319</inkml:trace>
        </inkml:traceGroup>
        <inkml:traceGroup>
          <inkml:annotationXML>
            <emma:emma xmlns:emma="http://www.w3.org/2003/04/emma" version="1.0">
              <emma:interpretation id="{637FDF46-35E3-4DE6-AA93-B37190C64547}" emma:medium="tactile" emma:mode="ink">
                <msink:context xmlns:msink="http://schemas.microsoft.com/ink/2010/main" type="inkWord" rotatedBoundingBox="4438,852 9006,785 9020,1713 4452,1779"/>
              </emma:interpretation>
              <emma:one-of disjunction-type="recognition" id="oneOf1">
                <emma:interpretation id="interp5" emma:lang="en-IN" emma:confidence="0">
                  <emma:literal>isosceles</emma:literal>
                </emma:interpretation>
                <emma:interpretation id="interp6" emma:lang="en-IN" emma:confidence="0">
                  <emma:literal>Isosceles</emma:literal>
                </emma:interpretation>
                <emma:interpretation id="interp7" emma:lang="en-IN" emma:confidence="0">
                  <emma:literal>isosteric</emma:literal>
                </emma:interpretation>
                <emma:interpretation id="interp8" emma:lang="en-IN" emma:confidence="0">
                  <emma:literal>isolexes</emma:literal>
                </emma:interpretation>
                <emma:interpretation id="interp9" emma:lang="en-IN" emma:confidence="0">
                  <emma:literal>isohels</emma:literal>
                </emma:interpretation>
              </emma:one-of>
            </emma:emma>
          </inkml:annotationXML>
          <inkml:trace contextRef="#ctx0" brushRef="#br0" timeOffset="4201.9092">2514 317 138,'0'0'152,"0"0"-6,0 0-3,5-9-9,-5 9 5,0 0 3,0 0-3,0 0 4,0 0-3,8-9 2,-8 9 0,0 0 19,0 0 1,0 0-10,0 0-1,0 0-5,0 0-1,0 0 0,2-12-3,-2 12 0,0 0-6,0 0 4,0 0-15,7-8 18,-7 8-17,0 0-3,0 0-3,0-16-7,0 16-2,0 0-9,0 0 1,0 0-6,5-9-2,-5 9-8,0 0-5,0 0-4,0 0 1,0 0-7,0 0-7,-5-22-4,5 22-3,0 0-1,0 0-5,0-13-5,0 13-5,0 0 1,0 0-7,0 0-1,0 0-8,0 0 4,0 0-7,0 0 1,0 0-3,0-13-6,0 13 1,0 0-2,0 0-4,0 0 3,0 0-9,0 0 4,0 0-1,0 0-5,0 0 6,0 0-6,0 0-1,0 0 3,0 0-2,0 0-2,0 0 5,0 0-6,0 0 2,0 0-3,0 0 0,0 0 3,0 0-2,0 0-2,0 0 4,0 0-6,0 0 3,0 0 0,0 0 2,0 0-5,0 0 1,0 0 2,0 0-3,0 0 1,0 0-3,0 0 2,0 0 1,0 0-3,-7 38 2,10-22 5,-6 3-1,3 2-2,0-3 4,0 11 1,-3-1-1,-1-2-2,4 2 0,-2-2 2,-4-1 2,6-3-1,0 4-3,-4-4 2,4-6 3,0 3-3,0 2 0,0-6-2,0 3 0,-5-2 0,3-7-2,2-9 4,0 22-28,0-22-27,-3 17-23,3-17-30,0 0-45,0 0-62,-9 3-69,9-3-78,0 0-45,-18-48-270,11 17-729,0-13 323</inkml:trace>
          <inkml:trace contextRef="#ctx0" brushRef="#br0" timeOffset="4374.811">2529-54 2219,'0'0'85,"7"-16"-1,-7 16-56,5-17 45,-5 17 25,0-10 18,0 10-7,0 0-10,0 0-15,-5-20-11,5 20-10,0 0-8,0 0-9,0 0-14,-4-14-43,4 14-49,0 0-46,0 0-45,0 0-57,0 0-55,0 0-149,0 0-444,0 0 197</inkml:trace>
          <inkml:trace contextRef="#ctx0" brushRef="#br0" timeOffset="4811.5893">3304 122 271,'14'-5'314,"-14"5"-10,14-2-6,-14 2-19,0 0-26,0 0-21,0 0-21,0 0-22,0 0-18,0 0-16,0 0-19,0 0-12,0 0-9,-50 25-14,26-10-14,-7-2-8,-1 2-11,1 0-7,-6 9-17,8-7 0,1 3-12,10 3-13,-3-3 6,4-5-12,7-1-9,3 0-3,2 4-3,3-6 1,2-12-1,7 19 1,3-6 0,6-2 1,6 5 0,7-8-2,0 4 2,2-4-1,1 2 2,4 1 1,-4-4 1,4 2-2,-5 0-1,0 1-2,-1-1 6,-2 1-4,-1 0 3,-10-1 2,2-3-5,-4 2 3,-8-2 2,3 1 5,-1 0 4,-9-7 2,7 13 10,-7-13 3,-9 18-2,-3-7 4,-5 4-4,-2-5-1,-8 2-8,-4-2-1,-1-2 2,-2 4-5,0-4-5,-1-1 4,-6-1-7,4-3-8,-8-3-12,-1 4-15,12-8-15,2 3-19,1-2-17,5-4-20,4 2-24,0 0-38,0-3-38,6-2-41,1 3-26,1-1-171,2-3-473,12 11 211</inkml:trace>
          <inkml:trace contextRef="#ctx0" brushRef="#br0" timeOffset="5280.1164">3928 163 34,'3'-8'301,"-3"8"-13,9-16-8,-9 16-21,3-12-19,-3 12-12,3-12-14,-3 12-15,0 0-20,0 0-17,0-12-11,0 12-19,0 0-11,0 0-13,0 0-17,0 0-8,0 0-8,-40 27-4,22-6-9,1-2-8,-3 7-3,3 0-5,-5 11-4,6-9-4,3 0 1,-1 2-8,4-2-1,-1 5-4,5-8 1,0-2-5,5-5 2,2 2-4,5-2-1,0 3 15,0-4-9,4-3 14,0 2 4,2-4 8,0-3 0,2-2 8,-4-6-10,3-1 6,8-1-7,-2-4 4,0-3-10,-4 0 4,0-4 2,-1 1-10,-2-4 4,0-1-11,-2-7 5,-1-2-3,-4-7-11,-2-8 4,-3 12-9,0-2 0,-3 2 2,-2 2-3,1-1-2,-1 10 0,-3 0-2,-1-2-2,0 6-3,3-2-5,-3 3-11,-1 1 14,1 4-13,-1-1-9,-2 1-18,12 7-7,-25-10-15,11 9-13,-3 1-8,-4 0-16,4 1-16,-3 6-30,-2 3-22,4 0-24,0 0-33,1-2-35,5 5-20,3-1-226,2 0-541,7-12 240</inkml:trace>
          <inkml:trace contextRef="#ctx0" brushRef="#br0" timeOffset="5662.2111">4396 82 2,'8'-8'290,"-1"0"7,0 2-14,-7 6-12,12-13-13,-12 13-23,7-12-14,-7 12-6,0 0-21,3-9-22,-3 9-9,0 0-27,0 0-14,0 0-12,0 0-10,0 0-16,0 0-8,-44 20-4,30-7-14,-1-3-2,1 4-8,5 0-6,1 4 0,-1-3-8,4 0-4,-2 1 2,6 2-8,-1-3-1,2 3-5,0-18-1,10 27 1,-3-7-2,2-5 3,3-2-5,3 3 2,0-4-6,1 1-3,-1-5 0,-6-1 0,6 1-3,-1 0 7,-4-2-4,-10-6-4,19 6 2,-19-6-3,15 8 5,-15-8-7,0 0 5,0 0-6,0 0 1,0 0 2,0 0-1,0 0-4,0 0-5,-43 19-2,26-16-12,-7-1-7,4 1-3,-11-3-5,0 1-11,4-1-15,-4 0-10,4 4-19,-2-4-21,0 0-23,7 3-18,-1-6-27,5 3-29,-1 0-28,4 3-168,15-3-441,0 0 195</inkml:trace>
          <inkml:trace contextRef="#ctx0" brushRef="#br0" timeOffset="6681.8326">5012 247 24,'0'0'89,"0"0"-8,0 0-6,0 0-7,0 0-8,0 0 4,0 0-7,0 0 5,0 0-15,0 0-3,0 0-1,0 0 8,0 0-11,0 0 2,0 0-11,0 0 2,0 0-4,0 0 8,0 0 0,0 0-3,0 0-1,0 0-4,0 0-8,0 0 6,0 0-1,0 0 6,0 0 8,0 0-6,0 0-2,0 0 3,0 0-4,0 0-1,0 0-3,0 0 4,0 0-1,0 0-9,0 0 8,0 0-1,0 0-4,0 0-1,0 0 1,0 0-5,0 0 4,0 0-1,0 0-6,0 0 3,5-9-5,-5 9 1,0 0-1,0 0 0,0 0-1,0 0-2,0 0-10,0 0 10,0 0-4,0 0 0,0 0 0,0 0-3,0 0-3,0 0 0,0 0-11,0 0-11,0 0-6,0 0-15,0 0-24,0 0-19,0 0-21,0 0-13,0 0-20,0 0-72,0 0-226,0 0 100</inkml:trace>
          <inkml:trace contextRef="#ctx0" brushRef="#br0" timeOffset="7048.1172">5111 212 64,'0'0'125,"0"0"-11,7-13 4,-7 13-12,5-10-5,-5 10 8,0 0-10,0 0 8,2-19-8,-2 19 10,0 0-2,0 0-5,0 0-4,0 0-6,0 0-6,0 0-7,-9-15-5,9 15-8,0 0-7,-15-2 5,15 2-8,0 0-3,-29 13 1,15-1 7,-1 0 4,-2 5 6,-2 2 4,0 2-2,2 4 3,-2-2-1,6 4-5,-3 1 0,4 3-7,-1-5-3,4 2-7,2-3-5,-1 1-3,4-4-5,3-3 2,2 1-8,-1 4-1,7-4-4,0-4-2,12 6-1,-7-9-8,7 2-13,6-6-30,-3 0-49,11-7-53,1 0-55,12-10-46,-12 1-216,2-2-481,7-14 212</inkml:trace>
          <inkml:trace contextRef="#ctx0" brushRef="#br0" timeOffset="7685.9143">5437 375 70,'0'0'211,"0"0"-17,0 0-13,0 0-9,0 0-9,0 0-2,0 0-8,0 0-11,0 0-10,0 0-13,0 0-10,0 0-15,52-10-5,-42 7-11,5-4-5,-3 2-4,5-7-11,-1 5-5,-1-2-2,0 1-8,1-3-2,-2 2-3,1-5-5,-5 1-3,4 1-3,-6-1-4,-1 3 0,-2 0-5,-1-5-3,-1 2-1,-3 13 0,0-21-2,0 9 2,0 12 0,-10-22 0,3 14-2,7 8 1,-12-14-2,5 12-3,7 2 0,-13-5-2,13 5 1,0 0 6,-26 5 2,14 5 1,-2 0 3,-1 5 3,5 1 1,-4 7 10,4 2 0,-2 0 12,0 6 8,0 9 2,3-7 3,3-1 1,4-1 3,0-2 1,-1 0 1,8 2-8,-3-4-5,4 1 2,1-8-6,0 0 4,5-4-3,2-3 1,1 0-2,6-3-4,4-1-4,-3-5-10,9-5 11,0-6-7,3-2-4,-2-8-5,13-11 6,-14 11-7,8-17-4,-7-1 1,3-8-1,-12 2 3,6-7-6,0-2-7,-8 4-1,-1-9 18,1-1-26,1 3 8,-10 1-4,2 7 16,-1 1-1,-2 8 23,-4 3 4,-1 3 20,3 4 2,-7 6 13,4 3 7,0 7 8,-3 0 1,-3 10-2,0-14-7,0 14-7,0 0-11,5-14-9,-5 14-7,0 0-9,0 0-1,0 0-2,-8 38-4,-1-11-4,-3 3-5,-3 13 1,3-2-2,-4 0 0,4 2-7,-10 0 4,9 4-6,2 0 0,-2 7 0,2-12 2,5 5-10,-3-9-13,4-5-32,5-2-48,-4-4-67,4-1-68,2 2-74,5-10-96,-4-4-389,6 1-838,1-5 370</inkml:trace>
          <inkml:trace contextRef="#ctx0" brushRef="#br0" timeOffset="8301.8532">6286 523 2456,'0'0'52,"-19"0"-23,19 0-27,0 0 10,0 0 15,0 0 20,0 0 7,0 0-11,0 0-9,0 0-2,0 0-8,14-33 1,-2 28-5,3-1 1,1-2-2,-4-3 0,7 5-5,-4-10 1,0 7-3,1-6 0,-3 2-2,3 3 3,-4-3-7,1-2 5,3 2-5,-4-2 4,0 2-3,0-6 19,-2 3-4,-2-1-2,-2 6-1,-3-6-3,0 10 4,-3 7 6,4-21 2,-4 21-3,3-11-3,-3 11-3,0 0-2,0 0-1,0 0-4,0 0-1,0 0-1,0 0-1,0 0 2,-43 23-1,30-7 0,1 2 4,-4 4-5,3 3 3,-3 4 1,3-3 2,3-2 7,-4 6 2,5-2 3,3 0 3,-1 0 2,2-1-7,5-7 0,0-5 1,5 2 1,2-1-7,-1 0 2,1 0 12,5-5-6,3-2 4,1 1-3,3-8 0,-2 1 4,5-3-9,0-3 1,4-9 0,1-1 0,-1-2-2,3-6-8,3-6-2,-6 3 0,1-16-3,-5 13 1,6-9-4,-3-5 6,-6 13-7,5-10 5,-7 15 15,0-4-2,-5 10 17,2 1 16,-6 0-16,3 4 12,-3 0-17,6 4 7,-9-2 2,2 3-1,-7 7-4,10-6-5,-10 6-2,0 0-2,24 7-9,-16 1-4,-1 3 4,0 2 4,0 4 10,1 4-11,1 6-2,-4 0-6,-5 1 0,-2 1 4,-3 1-4,0-4 7,-3 1-12,-3-2 3,-2-2 0,-4-2-21,-4 3-26,2-5-33,-10 1-63,-13 4-49,-5-5-52,1 1-61,0-7-57,-12 2-273,9-10-671,-1-1 298</inkml:trace>
        </inkml:traceGroup>
        <inkml:traceGroup>
          <inkml:annotationXML>
            <emma:emma xmlns:emma="http://www.w3.org/2003/04/emma" version="1.0">
              <emma:interpretation id="{9F0127BA-8C41-45D9-BB88-C7A61780D20E}" emma:medium="tactile" emma:mode="ink">
                <msink:context xmlns:msink="http://schemas.microsoft.com/ink/2010/main" type="inkWord" rotatedBoundingBox="9629,819 15834,729 15857,2305 9652,2396"/>
              </emma:interpretation>
              <emma:one-of disjunction-type="recognition" id="oneOf2">
                <emma:interpretation id="interp10" emma:lang="en-IN" emma:confidence="0">
                  <emma:literal>triangular</emma:literal>
                </emma:interpretation>
                <emma:interpretation id="interp11" emma:lang="en-IN" emma:confidence="0">
                  <emma:literal>Triangular</emma:literal>
                </emma:interpretation>
                <emma:interpretation id="interp12" emma:lang="en-IN" emma:confidence="0">
                  <emma:literal>triangulate</emma:literal>
                </emma:interpretation>
                <emma:interpretation id="interp13" emma:lang="en-IN" emma:confidence="0">
                  <emma:literal>triangulates</emma:literal>
                </emma:interpretation>
                <emma:interpretation id="interp14" emma:lang="en-IN" emma:confidence="0">
                  <emma:literal>triangularly</emma:literal>
                </emma:interpretation>
              </emma:one-of>
            </emma:emma>
          </inkml:annotationXML>
          <inkml:trace contextRef="#ctx0" brushRef="#br0" timeOffset="9863.9131">9828 136 312,'-13'-11'320,"4"4"-11,9 7-28,-13-11-20,4 6-27,9 5-14,-17-12-31,7 10-21,-7 1-21,0-3-12,-1 4-11,-5 0-9,-5 7-11,-1-3-10,2 4-10,-2 0-6,0 0-9,0 4-2,3-2-5,6 3-4,-4 2-15,7-2 1,-2 2-5,3 0-7,5-2 1,-3 2 2,0 1-7,6 4-2,-1-5 10,2 2-13,2-7-9,5 8 2,-2-6-4,2-12 2,6 16 0,-3-8-5,-3-8-1,12 10 1,-3-8 2,-9-2-5,22-2 2,-22 2-1,32-15-6,-11 7 2,3-8 2,-2-1-5,-3 0 1,3-4 3,-2 4-2,1-6 7,-2 2-7,-2 1 6,0 3 3,-5 3 9,0-3 9,0 4 4,0-1 6,-6 5-3,3-2 0,-2 2-3,-4 1 6,-3 8 1,10-7-16,-10 7-1,0 0-16,11-5-2,-11 5-4,0 0 5,0 0 4,-2 28-8,2-28 1,-4 25-3,1-7-3,-2-1-22,3 2-34,-3 1-24,2-2-36,-1 1-34,3 1-43,1 1-45,5-5-48,-2-1-238,-3-15-572,19 19 254</inkml:trace>
          <inkml:trace contextRef="#ctx0" brushRef="#br0" timeOffset="10458.2081">9972 170 188,'0'-9'318,"0"9"10,2-18 16,-2 18-16,6-13-7,-6 13-27,2-13-19,-2 13-28,0 0-24,7-12-26,-7 12-17,0 0-18,0 0-16,0 0-13,0 0-17,0 0-14,0 0 2,0 0-9,0 0-19,5 45-10,-5-45-9,2 25 3,-1-10-11,3 1-1,-4-16-11,2 26-1,-1-14 2,3 4-10,-4-16-1,1 34-1,3-25 3,-4-9-9,12 19-1,-5-10-1,-7-9-2,10 11 9,-10-11-21,19 8 1,-19-8-1,0 0 10,36-13-12,-36 13 3,27-15-4,-12 4-5,1-1 3,6-8-1,-5 4 3,3-5 15,-1 1-16,3-3-5,-1 5 6,-7 3-4,1 4-3,-3-1 6,0 0-10,-4 4 3,-1 0 4,-7 8 1,10-10-8,-10 10 6,12-7-4,-12 7 2,0 0 6,0 0-3,0 0-8,16 13 10,-16-13-1,3 19 0,-3-10 0,0-9 1,4 25-1,-8-2 6,2-4-5,2-19 3,0 32 1,-1-11-4,-1-1 3,2-20 10,0 29-31,-3-15 24,3-14 0,0 20-7,0-20 2,-2 17 12,2-17-16,7 16 15,-7-16-13,0 0 11,13 16-5,-4-9-3,-9-7 2,17 5-3,-17-5-12,24 6-4,-10-6-10,-1 2-1,1-2 6,-2 0-3,-12 0 6,31-4-3,-16 4 3,-1-4 9,1 0-8,-1 3 7,3-4-5,-4 2 5,-13 3 6,21-9 1,-6 3-3,-3 2-4,-12 4 7,21-9-1,-11 5 2,-3-4-5,-7 8 9,15-13-2,-8 11-6,-7 2 6,9-10-4,-9 10 2,8-7-11,-8 7-14,0 0-23,7-7-21,-7 7-31,0 0-29,0 0-30,0 0-27,0 0-34,0 0-40,0 0-35,0 0-197,0 0-535,0 0 237</inkml:trace>
          <inkml:trace contextRef="#ctx0" brushRef="#br0" timeOffset="11376.7449">11369 212 43,'0'0'218,"-17"-13"-12,10 10-14,7 3-12,-15-6-18,15 6-12,-14-4-9,14 4-12,-17-8-3,5 3 9,12 5-7,-22-7-7,11 5-6,11 2-9,-34-3-6,16 5-8,-5-1-6,3 3-2,-7 3-3,-3 1-5,3-2 1,5-1-15,-9 8-5,0-4-3,6 2-8,-2 4-5,1-3 0,7 0-8,-5 4-1,5 4-1,1-11 1,6 8-8,0-7-1,-2 7-2,6-2-2,1-2-1,3-2-3,3 1-1,1-12 2,1 21-5,1-9 6,7 0-7,-3-6 2,3 1-1,3-4-1,3 4-1,-1-2 2,5-9-4,-2 3 0,2-6 4,-1 4-3,3-6-4,3-7 4,3 4-3,-5-8 7,2-3-3,-5 5 1,7-3 16,-6 1 10,1 3 11,1-4 6,0 6 19,-12 2 1,9-2 7,-7 3-2,2-2 13,-2 3 4,0 0-8,-4 4 18,2-1-1,-5 2-8,-5 6 3,12-9-7,-12 9-9,9-7-10,-9 7-9,0 0-5,14-1-9,-14 1-1,0 0-5,0 0-4,3 20-3,-5-7-4,1 8-5,-1-1-7,4 14 5,-4 7 0,-5 5-6,-1 2 0,1-2-2,2 9-5,-2-7 3,3 1-1,-3-1-1,1 7 0,-1-1-1,2 1-4,3 0 2,2 2-3,0-9 2,-3-3-2,3-10-1,0 5 3,-4-8-4,2-3 2,1-1-5,1-2 2,-4-6 2,8-2-14,-4-3 12,-5-2-4,5-13 10,-4 19-14,-1-15 8,5-4 1,-12 12 0,12-12-3,-20 4 1,4-8 1,-4-1-5,-1 1 2,2-7 7,-3 3-5,-2-7 0,2-3-1,0-4-4,1-2-3,3-3-4,-3-9-1,6-6-20,5 1 6,-2 2 4,6 6-9,10 1-3,-8-4-11,8 8-17,-2-4-9,4-9-27,8 3-29,-5 10-30,6 0-20,0 1-28,2 9-40,6-1-61,4 2-50,-8 6-263,12-2-666,-2 5 295</inkml:trace>
          <inkml:trace contextRef="#ctx0" brushRef="#br0" timeOffset="12926.2115">11589 111 176,'0'0'248,"0"0"-13,0 0-9,0 0-1,0 0-13,7-9-15,-7 9-15,0 0-9,0 0-18,0 0-17,0 0-13,0 0-12,0 0-14,0 0-5,0 0 2,0 0-7,3 31 0,-3-21-8,0-10-4,-1 30-7,1-14-4,-2 1-8,2 1-1,0 2-10,2-4 1,-1-2-9,3 1-1,1 4-8,-5-9 0,3 8-4,-1-7-1,0 1-2,3 0-1,-3 0-4,3-4-1,-2 2 1,-3-10-3,12 10 1,-5-7-4,-7-3-2,15 0 2,-15 0-3,23-7 2,-11-1-3,3-1-2,0-6-2,1 2 6,4-7-7,1-5 2,-4 2-2,3-1 4,-3-4-2,-6 4 2,7-4-3,-2 6 2,-4-1-4,-2 5 0,5-6 1,-10 11-1,7 0 25,-10 3 5,5 3-6,-7 7 4,8-13-4,-8 13 4,6-12-6,-6 12-3,0 0-1,8-9-9,-8 9 0,0 0 1,0 0-5,0 0 2,0 0-3,-2 36 4,-1-21-7,1 3-1,1-2 2,-1 3 3,4 1-6,-8 5 5,5-6-4,-1 6 2,4 7-6,-2-11-27,1-3-24,3 7-29,-2-5-32,-2-5-33,3 0-41,0-2-39,4-5-31,2 0-38,-2-1-165,3-5-497,-10-2 221</inkml:trace>
          <inkml:trace contextRef="#ctx0" brushRef="#br0" timeOffset="13152.7923">12341-45 192,'1'-16'317,"5"-3"3,-5 9 5,1-3 0,0-1-5,-2 14-10,5-16-4,-5 16-24,0-13-17,0 13-23,0 0-24,0 0-22,1-15-21,-1 15-21,0 0-13,0 0-12,0 0-14,0 0-10,-10 51-5,3-26-9,1 3-13,2 0-12,-8 13-1,9-11-6,-7 15-8,4-7-6,1-5-5,-2 7-28,2 1-47,5 2-41,0-14-57,5-2-50,-3 1-55,8-1-68,-1-9-51,-1-2-263,6-4-670,2 0 296</inkml:trace>
          <inkml:trace contextRef="#ctx0" brushRef="#br0" timeOffset="14029.7514">12899 82 81,'-2'-23'296,"1"11"-1,1 12-14,-5-16-19,5 16-22,-9-16-19,9 16-20,-8-11-15,8 11-22,-9-10-11,9 10-16,-15-3-16,15 3-11,-28 3-14,11 1-1,-5 2-12,5 4-11,-7 2-4,-2 3-4,4-1-13,3 5 7,-3 1-14,0-3-1,5 2-7,-2 4-3,7-6-1,-1 4-4,4-1-4,2 0-3,-1 8 3,3-8-4,3 0-7,2-2 4,2 2-4,-2 1 0,5-4 0,-2-1-4,4-1-2,1-7 0,1 1 2,5-3-4,-2 0 3,0-5 8,-12-1-10,30-2 8,-9-3-11,-1-3-1,-3-2-1,0 0 3,4-12 0,1 1-5,0-1 5,-5-4-5,-5-2 2,5 0 2,-3 1 3,-5 11-3,1-9-4,-3 5 5,0 0 0,-2 5 7,-2-1 6,4 3 0,-5 1 2,3 4 3,-5 8 1,1-16 3,-1 16-10,6-14-4,-6 14 0,0 0-10,3-11-2,-3 11 8,0 0-4,0 0 0,0 0-7,0 0 6,0 0-4,0 0 1,0 0 1,-3 47 6,-1-32-4,1 5 4,-4 2 0,2-3 6,5 0-11,-2 1 2,2-1-6,0 1 2,0 1 2,2-4-2,1 3-4,-1-2 9,6 1-3,-2-1-1,2-2 1,-1-3-2,3 2 5,2-3-6,-3-2 8,6 0-6,-5-5-2,-10-5 4,21 10 3,-8-5-3,-13-5 4,28-7 3,-28 7-7,31-10 4,-13 3 0,-1-4-8,0-2 2,4-7-4,-1 0 9,-1-5-1,0 2-5,-4 2 12,1-3-13,-4 6 0,-2 1-1,0 1 4,-1 3-7,-4-2 11,2 7-6,-4-2 3,2 0 0,-5 10 10,4-17-7,-4 17 6,5-7-2,-5 7-6,3-9 7,-3 9-13,0 0-1,0 0-1,0 0 5,0 0-11,12-5 20,-12 5-4,0 0-11,0 0 6,21 15-8,-13-5 6,-1-5-1,2 1 3,-1-1 0,1 2-4,8 1 6,-5-3-3,6-1 4,3-3 6,-1-1-8,-1 0-1,3-1 3,1 1 3,-1-4 3,7-3-4,-7 3 15,0-3 4,-1 2 17,1-3 6,0 4 11,-1-4 10,-3 0 6,3 0 5,-6-1 12,1 2 8,-4 1 5,-4 3-1,1-4 3,-9 7-11,15-5-8,-15 5-3,0 0-15,14-8-3,-14 8-5,0 0-9,10-2-12,-10 2-7,0 0-2,0 0-4,2 18-2,-2 1-1,-2-3-4,0 2-2,-4-1-3,0 2-13,-2 8-27,1 6-17,4 0-52,-6-5-47,-3 0-54,5-1-58,4 1-65,3-3-85,-12 3-343,10-6-806,2-3 357</inkml:trace>
          <inkml:trace contextRef="#ctx0" brushRef="#br0" timeOffset="8748.2152">7868-21 382,'0'0'400,"7"-11"13,-7 11 2,0 0-14,3-7-26,-3 7-26,0 0-24,0 0-25,7-10-20,-7 10-21,0 0-22,0 0-21,0 0-22,0 0-21,0 0-10,0 0 35,0 0-4,-7 41-14,5-26 1,2 5-8,-3 8-6,-1-1-11,3 2-14,-1-1 0,-3 1-20,-2-3-9,4 6-12,-2 9-8,-1-9-5,1 6-10,0-9-8,-3 3-21,3-3 13,-2-1-25,-2 0-15,2-2-43,2 0-42,-2-3-49,2-5-48,-2-1-58,4 0-50,-4-1-58,2-8-37,2 0-51,3-8-30,-7 12-31,7-12-256,0 0-793,0 0 351</inkml:trace>
          <inkml:trace contextRef="#ctx0" brushRef="#br0" timeOffset="9223.0844">7671 523 26,'-3'-16'117,"-2"-8"4,-2 3 17,4-3 14,-1 2 19,4 4 24,-2-1 10,4 3 3,-2-4-4,0 5-11,5-3-6,-1 3-9,6 0-8,-2 2-8,3 5-13,2-5-8,3 5-15,1 2-5,5 0-11,2 6-6,-2-2-10,9 5-5,0 5-4,3 3-7,-3 2-9,6 10 6,-6-3 9,3 1-18,2 9 2,-7-10-6,-3 1 2,8 11-5,-10-11-3,0-1-3,-4 3-8,2-3-4,-5-3-2,-3-2-7,-6-7 7,1 0-21,-2 4 2,0-9 11,-7-3-2,7 10-7,-7-10 2,0 0-7,0 0 6,0 0-2,0 0-21,-26 7 16,26-7-16,0 0-2,-26-12-7,19 4 0,7 8 0,-8-23-2,6 6 5,2-3-1,4-4 1,2 4 6,3-7-5,6-1-9,1 1 6,3 5-3,-1-3-1,-1 3 3,11 2 7,-6 0-1,4 5 7,-1-1 7,1 3 3,-1 0 4,4 1 10,-8 2-3,8 4 10,-2-1 7,1 2-5,-4 0 7,-2 5 5,7-3-1,0 1-1,-10 4-3,3 6-1,0-3 2,0-1-1,0 0-8,-3 8-1,0-3-3,-2 5 1,0-1-3,-2 2-4,-3 3-13,-3 0 16,-2 3-2,0-2-5,-6 1-2,-1 0 4,5 0-1,-8-1-9,3 1-2,0-3 0,-2 3 2,1-3-8,-4 0-18,5-17-50,0 27-54,-2-19-62,2-8-63,0 0-71,2 23-76,-2-23-305,0 0-749,0 0 333</inkml:trace>
          <inkml:trace contextRef="#ctx0" brushRef="#br0" timeOffset="9412.2063">8990-115 2868,'-12'-16'37,"-2"2"6,6-1 17,-1 2 45,2 5 25,7 8 0,-10-17-7,5 7-22,5 10-24,-7-9-7,7 9-11,0 0-7,0 0-11,0 0-21,0-16-11,0 16-31,0 0-38,0 0-41,0 0-47,24 25-59,-17-15-58,3 7-256,-5-2-563,2 0 249</inkml:trace>
        </inkml:traceGroup>
        <inkml:traceGroup>
          <inkml:annotationXML>
            <emma:emma xmlns:emma="http://www.w3.org/2003/04/emma" version="1.0">
              <emma:interpretation id="{0F7D71BC-28D4-4ADC-B7A2-9939E90FBD8A}" emma:medium="tactile" emma:mode="ink">
                <msink:context xmlns:msink="http://schemas.microsoft.com/ink/2010/main" type="inkWord" rotatedBoundingBox="17060,960 19711,922 19726,1909 17075,1948"/>
              </emma:interpretation>
              <emma:one-of disjunction-type="recognition" id="oneOf3">
                <emma:interpretation id="interp15" emma:lang="en-IN" emma:confidence="0">
                  <emma:literal>plate</emma:literal>
                </emma:interpretation>
                <emma:interpretation id="interp16" emma:lang="en-IN" emma:confidence="0">
                  <emma:literal>pate</emma:literal>
                </emma:interpretation>
                <emma:interpretation id="interp17" emma:lang="en-IN" emma:confidence="0">
                  <emma:literal>Plate</emma:literal>
                </emma:interpretation>
                <emma:interpretation id="interp18" emma:lang="en-IN" emma:confidence="0">
                  <emma:literal>place</emma:literal>
                </emma:interpretation>
                <emma:interpretation id="interp19" emma:lang="en-IN" emma:confidence="0">
                  <emma:literal>prate</emma:literal>
                </emma:interpretation>
              </emma:one-of>
            </emma:emma>
          </inkml:annotationXML>
          <inkml:trace contextRef="#ctx0" brushRef="#br0" timeOffset="15724.1535">15237 280 128,'-1'-21'320,"-5"8"-3,6 13-9,-1-20-2,-4 8-10,5 12 2,0-18-10,0 18-4,-4-9-14,4 9-17,0 0-23,-5-17-14,5 17-20,0 0-18,0 0-21,0 0-17,0 0-13,0 0-16,0 0-7,-19 28-8,9 0-5,1 12-9,-1 2-4,5 1-16,-7 0 3,-3-1-9,5 7-6,-1-3-9,4 1 4,1-4-4,2 2-4,1-1-8,1-12-24,0 1-29,-1-5-54,3-1-45,0-8-42,-2-1-42,1 1-50,1-3-42,0-16-44,1 12-293,-1-12-687,0 0 305</inkml:trace>
          <inkml:trace contextRef="#ctx0" brushRef="#br0" timeOffset="15971.9229">15242 140 95,'7'-13'279,"2"3"-1,-6 3 3,4-1-10,-7 8-22,12-19-20,-5 13-25,1-1-19,-8 7-15,17-7-17,-3 6-17,3 2-11,0 2-17,4 0-11,-4 3-7,2 6-11,-1-2-6,1 4-5,-3 2-6,1 7-11,-4-3-2,4 1-2,-10 2-4,-3 2-8,-1-4-4,-3 1-1,0 3 5,-7-4-4,-6 4-9,-3-3 1,-1 2-5,-5-7-13,-5 2-22,-4-3-21,0-3-30,0-2-23,-3 0-38,0-7-36,5-4-48,2-4-42,-4 4-191,2-7-484,2-6 215</inkml:trace>
          <inkml:trace contextRef="#ctx0" brushRef="#br0" timeOffset="16231.9193">15729-9 95,'15'-8'427,"-4"4"5,2 1-2,-13 3-2,16-6-13,-16 6-27,13-6-30,-4 3-31,-9 3-30,0 0-28,15-2-25,-15 2-21,0 0-27,0 0-9,16 9 2,-11 1-6,-2 3-16,4 2-11,-2 5-11,-1 6-10,1 2-12,-4 2-11,1 0-14,2 13-10,-3 1-5,-2 3-19,1-6 6,-6-6-11,3-4-30,0 2-46,-4-5-49,3 2-54,-1-2-59,2-1-75,-1-7-65,1-4-73,-2 4-74,3-10-302,2-10-831,0 0 368</inkml:trace>
          <inkml:trace contextRef="#ctx0" brushRef="#br0" timeOffset="16942.053">16535 175 90,'-7'-25'323,"4"14"2,-4-3 5,0 4-30,0 2-21,7 8-20,-8-17-31,1 14-11,7 3-33,-8-13-21,8 13-16,-16-7-18,16 7-15,-20-4-11,20 4-6,-22 4-11,6 3-12,-1 1-4,0 0-10,-2 5-6,2 1-2,-3 4-9,4-2-4,-1-3-3,0 9-3,2 1-6,1 3-7,-1-2 0,3 0-3,3-5-8,2 1-1,4-4-4,0 1 2,3-2-5,3 1-2,-1-3 7,3-1-4,3-5-4,-1 1-2,-7-8-10,24 5-1,-10-5-4,-2 3 1,6-10 2,0-2-2,-3 2 2,2-1 1,-2-4 2,8-9 4,-3 2-2,-1-1 1,-4-1 4,4-2-1,-9-4-1,6 5 4,-3-4 1,-2 3 13,-1-2-4,-5 6 9,2 1 8,0 2 8,1 2 14,2-1 14,-8 3 1,1 4 8,3-3-1,-6 11-2,6-16-9,-6 16-9,2-9-1,-2 9-7,0 0-4,0 0-5,0 0-6,0 0-6,0 0 5,0 0-19,0 0 12,0 0 1,0 0-3,-7 41-1,6-20-8,-5-4 8,1 3-7,2 0 6,1 13-7,2-4-11,0-12 19,2 3-7,5 3-3,-2-3 3,-2 1 7,6-6-10,1 5-1,0-5-10,4-3 16,-4-7-3,6 3 8,-4-5 1,5-3-10,3 0-1,-1-3 7,1-2-2,6-8-12,-4-5 13,2 2 0,-2-4 6,1-2-4,-3 0 2,-1-3-10,1-5-7,3-3 6,-3 5-2,-5 0 12,1-1-8,-1 1 3,-3 1 18,0 0 5,-3 4 9,-1 4 8,-3 4 10,-1 1 10,3 4 2,-2 1 0,-5 9 0,1-11-10,-1 11-7,0 0-7,5-13-6,-5 13 1,0 0-11,0 0 1,0 0-4,0 0-3,-20 48-3,15-27-2,0 3 2,-2 3-6,0-3 1,0 8 2,2-3-10,2-9 7,3 8-2,-2-1-6,2-7-15,0 8-35,2-8-30,-1 8-48,1-13-58,5 4-51,-7-2-64,0-17-67,8 18-67,-8-18-239,11 7-722,-11-7 319</inkml:trace>
          <inkml:trace contextRef="#ctx0" brushRef="#br0" timeOffset="17114.9377">16829 60 183,'0'0'277,"0"0"-20,0 0-27,0 0-24,20-14-24,-6 9-12,2 4-27,7-4-42,6 2-46,2 3-44,0-1-61,18-6-57,-1 7-170,-15-5-299,13 4 133</inkml:trace>
          <inkml:trace contextRef="#ctx0" brushRef="#br0" timeOffset="17471.8073">17507 143 1962,'-12'3'130,"12"-3"-64,-12 5 6,12-5-2,-8 7 14,8-7-2,-11 6-12,11-6-16,0 0-7,0 0-1,0 0-7,0 0-5,0 0-7,43-9 0,-26 4-2,4-5-2,-3 3 0,3-1-5,-4 0 2,10-6 0,-10 5-4,-5-5 0,0 1 0,0 1-16,-5-2 3,0-1-1,-2 0-1,-2-2 1,-6 2 4,3 15-2,-2-21-2,-1 6-2,-4 3 0,-3 3 0,1 2 0,-3 2 1,-3-2-1,-6 6-4,1 1 2,-2 1-1,1 6 0,-1-1 1,-5 5 1,8 0 0,0-1-1,-3 9 1,5-7 0,7 7 0,-1-2 5,3 2-5,1 1 11,5 1-9,1 6-3,4-2 3,7-1 1,-5-5-3,14 1-7,-2 2-26,7 1-41,5-6-38,2 3-47,15-5-27,4-2-217,-8-5-438,16-5 193</inkml:trace>
        </inkml:traceGroup>
        <inkml:traceGroup>
          <inkml:annotationXML>
            <emma:emma xmlns:emma="http://www.w3.org/2003/04/emma" version="1.0">
              <emma:interpretation id="{D09218E4-D94E-4071-8775-2E60088BE5EC}" emma:medium="tactile" emma:mode="ink">
                <msink:context xmlns:msink="http://schemas.microsoft.com/ink/2010/main" type="inkWord" rotatedBoundingBox="20646,839 21617,825 21631,1753 20660,1767"/>
              </emma:interpretation>
              <emma:one-of disjunction-type="recognition" id="oneOf4">
                <emma:interpretation id="interp20" emma:lang="en-IN" emma:confidence="0">
                  <emma:literal>of</emma:literal>
                </emma:interpretation>
                <emma:interpretation id="interp21" emma:lang="en-IN" emma:confidence="0">
                  <emma:literal>off</emma:literal>
                </emma:interpretation>
                <emma:interpretation id="interp22" emma:lang="en-IN" emma:confidence="0">
                  <emma:literal>Of</emma:literal>
                </emma:interpretation>
                <emma:interpretation id="interp23" emma:lang="en-IN" emma:confidence="0">
                  <emma:literal>If</emma:literal>
                </emma:interpretation>
                <emma:interpretation id="interp24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18308.228">18928-57 138,'-7'-4'278,"7"4"-10,-7-12-23,7 12-25,-13-7-24,13 7-16,-5-7-22,5 7-14,0 0-16,0 0-17,0 0-1,-28 3-9,28-3-7,-24 15-4,9-5-3,1 0-3,1 7-2,-1-2-9,0 1-6,-1-3-2,-4 9-3,7-5 0,-2-2-5,-1 9-4,1-3 2,9-2-4,-5 1-8,5-2-3,2 3-1,3-4-3,0 1-2,1 2-5,4-4-1,2-1-3,2 0-4,3-2 4,1-2-6,8-3 1,-7 0-1,4-2-2,1-7-1,-2-4-5,0-2 9,0-5-10,2 1 0,-2-2-1,-1-4-8,-1 1 2,4-6-3,-9 4 0,-1-7-2,2 0 5,-5 7-5,-1 2 4,0-7-3,-2 6 0,-1 1 1,1 1-1,-1 2 2,-2-2 0,0 15 1,2-20-1,-2 20 1,5-15 9,-5 15-15,3-10 8,-3 10-3,0 0 0,0-12-6,0 12-2,0 0 6,0 0-4,7-10 1,-7 10 2,0 0 0,0 0-2,0 0 3,0 0-4,31 15 3,-19-10 7,-2-3-5,9 3 3,-7-5-2,7 1 2,-1-1 1,3 0-4,1-3 6,-3-2-3,-4-1-1,6-4-1,-1 3 4,-1-4-2,0 2-1,-2-5 9,2 2 13,-6 0 3,3 0 14,-1-2-1,-5 4 28,-1-2 0,1 0 17,6 1-6,-11 1 7,5 7 0,-5-5-1,-5 8 2,9-12-12,-9 12-15,0 0-10,8-5-3,-8 5-9,0 0-5,0 0-5,0 0 1,4 32 3,-8-15-5,-1 3 5,0 12-3,-2-5 9,-5 19-8,4-2 2,-3 3-5,-1-8 2,2 9-8,-2 4 11,4-4-7,1-4-3,0-3-1,3 6-2,-1-7-1,2-7 1,3-5-2,0 1 0,3 1-3,2 5 0,4-5-1,1-2 0,4-2-3,1-9 2,-3-4-2,0 2 2,5-5 1,-6-3-4,9-4 1,-5-6-2,2-1 5,2-5-3,0-3 4,7-7-8,-11-2 0,4-7-4,-5 0 0,4-14 1,-2-6-6,-10 6-4,1 2 3,-5 7 1,-2-9 0,-2 16-2,-5 0-1,1-7-5,-3 13-2,-5-2-13,-1 1-16,-11 1-17,-3 3-15,-1 4 0,-6 0-20,-5 0-11,-4 3-11,10 8-14,2-2-27,4 4-19,-2 4-13,2-2-22,7 4-19,3 2-25,4 1-30,8 1-266,-5-5-596,12-5 264</inkml:trace>
        </inkml:traceGroup>
        <inkml:traceGroup>
          <inkml:annotationXML>
            <emma:emma xmlns:emma="http://www.w3.org/2003/04/emma" version="1.0">
              <emma:interpretation id="{DDF89709-A944-4BF2-996E-8C3130741700}" emma:medium="tactile" emma:mode="ink">
                <msink:context xmlns:msink="http://schemas.microsoft.com/ink/2010/main" type="inkWord" rotatedBoundingBox="22280,909 25121,868 25129,1379 22288,1421"/>
              </emma:interpretation>
              <emma:one-of disjunction-type="recognition" id="oneOf5">
                <emma:interpretation id="interp25" emma:lang="en-IN" emma:confidence="0">
                  <emma:literal>50mir</emma:literal>
                </emma:interpretation>
                <emma:interpretation id="interp26" emma:lang="en-IN" emma:confidence="0">
                  <emma:literal>5 omw</emma:literal>
                </emma:interpretation>
                <emma:interpretation id="interp27" emma:lang="en-IN" emma:confidence="0">
                  <emma:literal>5 Om w</emma:literal>
                </emma:interpretation>
                <emma:interpretation id="interp28" emma:lang="en-IN" emma:confidence="0">
                  <emma:literal>50mn</emma:literal>
                </emma:interpretation>
                <emma:interpretation id="interp29" emma:lang="en-IN" emma:confidence="0">
                  <emma:literal>5 Omw</emma:literal>
                </emma:interpretation>
              </emma:one-of>
            </emma:emma>
          </inkml:annotationXML>
          <inkml:trace contextRef="#ctx0" brushRef="#br0" timeOffset="18699.8415">20427-67 122,'0'0'328,"0"-18"-7,0 18-5,-5-20-30,5 20-23,-5-13-29,5 13-24,-7-8-27,7 8-16,0 0-17,0 0-16,0 0-13,0 0-14,-24 13-10,24-13-5,-13 18 3,9-8-19,1 2-2,-4 4 10,5 2-17,-1-1-10,3 1-3,3 1 0,-3 1-4,2 0-4,2 0 9,6-1-9,2 5 3,1-2-3,-1-3 2,4 5 8,4-1-11,-1-5-11,0 2-3,-4-4-1,4-4 5,3 5-7,-6-3 3,1 0-12,1-3 4,-6-2-3,2 1-2,-5 1 0,-9-11 1,12 12 8,-12-12 0,0 0-2,10 8 2,-10-8-7,0 0 0,0 0-12,0 0 11,0 0-10,-53 5-15,27-7-18,1-1-20,-8-2-30,2-2-22,6 3-27,-8-7-32,3 5-36,7-1-43,-2-6-64,9 5-265,16 8-610,-32-22 271</inkml:trace>
          <inkml:trace contextRef="#ctx0" brushRef="#br0" timeOffset="18922.7189">20316-70 195,'0'0'322,"-3"-12"-12,3 12-14,0 0-23,0 0-23,0 0-29,19-11-19,-9 7-21,7 3-21,5 1-16,11-5-12,-4 6-14,0-1-13,5 0-6,-3 4-13,1-8-16,-4 4-31,-5 5-35,5-5-42,-6 0-38,7 4-38,-7-1-48,0-2-41,9 1-25,-2 0-170,0 1-431,2-1 190</inkml:trace>
          <inkml:trace contextRef="#ctx0" brushRef="#br0" timeOffset="19292.1301">21160-57 126,'0'0'238,"0"0"2,0 0-5,0 0-7,0 0-11,0 0-11,0 0-12,0 0-12,0 0-15,0 0-18,0 0-14,0 0-14,0 0-12,-34-5-10,34 5 0,-15 10-6,4 1-8,-1-2-2,-1 6-4,1-4-2,-2 6-10,6-4-2,-6 3 0,5 3-1,-4-4-6,8 1 2,-6 4 0,6 0-6,2 5-1,-1-10-5,4 4-17,0-19 11,4 33-4,-1-18 1,2-5-13,-5-10 1,16 19-3,-3-11-1,3-2 8,-16-6 1,22 3-5,-7-3 5,-15 0-1,36-8 8,-20 3-3,2-6-2,-2-1 2,1 0-7,2-9 7,-7 3 1,1-3-1,-4 5 1,1-3-3,-8 4-3,5-3 0,-7 1-2,3 7-5,-3 10 8,-3-28-5,-6 15-9,-1 0 6,-2 1-9,-2 1-15,-1 0-24,-1 3-20,-1 2-23,2 2-17,-4 0-17,4 2-20,-4 2-18,2 2-16,5 2-29,-3 1-35,4 0-40,-1 0-27,6 2-225,6-7-552,0 0 244</inkml:trace>
          <inkml:trace contextRef="#ctx0" brushRef="#br0" timeOffset="19907.1969">21480 31 98,'0'0'332,"6"-7"1,-6 7-7,0 0-20,0 0-21,0 0-33,19-9-19,-19 9-28,0 0-22,14-1-9,-14 1-20,0 0-14,15 8-12,-6-4-21,-9-4 0,17 9-25,-12-3-5,-5-6-4,10 18-10,-10-18-8,7 18-3,-7-18-8,5 21 0,-1-8-17,-1 3-9,-3-16-12,3 23-5,-3-23-9,0 18-5,0-18-14,0 18-5,0-18-1,0 0-2,7 8 7,-7-8-1,0 0 9,0 0 0,0 13 0,0-13-8,0 0 2,0 0-7,0 0 5,0 0 0,12-39 1,-8 32 2,2-9 15,3 2-7,1 0 3,2 0 1,0-1 12,2 2 2,-2 1 20,1 3 2,-4-4-6,5 6 2,-2-1 1,-6 1-6,6 2-2,-12 5 5,19-7-5,-12 3-2,-7 4-2,15-4 4,-15 4-5,0 0 2,19 8 1,-12-1 0,-7-7-4,10 18 5,-5-8-2,-1 2 1,3 0 2,-4 4 2,0-1-2,-1-5-4,-2 1 0,0-11-1,4 21-1,-1-14 1,-3-7-2,3 17 3,-3-17 2,4 15-8,-4-15 4,0 0 2,0 9 0,0-9 1,0 0-1,0 0 4,0 0 12,0 0-5,0 0 3,0 0-3,0 0-6,29-19 5,-21 10 2,3-5-4,1 0 2,3-2-5,2-4 5,-2 5-2,1 1-3,-1 0 3,-1 2-3,-2-2 0,-5 7 1,-1 0-3,-6 7-5,16-13 2,-9 10-3,-7 3-4,12-5 7,-12 5-7,0 0 3,10-5-4,-10 5 5,0 0-10,8 18 3,-8-18-10,4 15-15,-4-15-16,3 21-22,-3-9-25,0 2-31,0-14-40,0 0-36,0 36-15,0-27-32,4-2-25,-4-7-179,0 0-484,12 21 214</inkml:trace>
          <inkml:trace contextRef="#ctx0" brushRef="#br0" timeOffset="20436.1831">22354 35 191,'0'0'242,"5"-8"1,-5 8-10,0 0-20,0 0-15,0 0-23,0 0-17,0 0-16,0 0-9,0 0-16,0 0-12,0 0-3,4 28-9,-4-28-9,0 20-3,0-20-3,-4 22-7,2-12-11,-1 5-2,3-15-8,-3 18-5,3-5-1,-4-2-4,4-11-6,0 22 0,0-22-6,-3 17-3,3-17 0,0 15 0,0-15-5,0 0-2,0 13-1,0-13 2,0 0-3,0 0-5,0 0-2,0 0-6,0 0-2,25-7-2,-25 7-3,19-15 1,-7 4-2,5 0 12,-1-3-10,-1 4-6,0-3 5,-1 2 2,1-1-2,-4 2 3,1 3 1,-6 0 2,-6 7-2,16-9 1,-16 9-2,10-7 2,-10 7 0,5-5-5,-5 5 4,0 0-1,14-5-1,-14 5-1,0 0 1,0 0 0,12 13 1,-12-13 3,3 8-1,-3-8 0,7 17-2,-2-10 9,-5-7 2,7 17-8,-4-11 2,-3-6 5,11 14-6,-11-14-1,8 9 1,-8-9-2,12 10 2,-12-10 1,10 1 0,-10-1 3,29-4 5,-13-1-7,6-1-5,-7 1 4,4-3-6,7-3 4,-1-2 1,4 1-2,-1-1 1,-3 1 15,-3-1 6,-3 3 3,0 2-2,0 0 1,-2-3 1,-2 5 3,1-2-10,-3 4-2,-4 0-1,1 0-6,-10 4 4,19-3-6,-7-1-3,-12 4 4,17 0-15,-17 0-14,15 7-28,-15-7-23,16 8-21,-13-3-23,-3-5-40,0 0-45,15 15-56,-15-6-177,0-9-469,0 0 208</inkml:trace>
        </inkml:traceGroup>
      </inkml:traceGroup>
    </inkml:traceGroup>
    <inkml:traceGroup>
      <inkml:annotationXML>
        <emma:emma xmlns:emma="http://www.w3.org/2003/04/emma" version="1.0">
          <emma:interpretation id="{333E4E83-C7C8-42B0-9E7A-713F84858707}" emma:medium="tactile" emma:mode="ink">
            <msink:context xmlns:msink="http://schemas.microsoft.com/ink/2010/main" type="paragraph" rotatedBoundingBox="2194,2307 24362,1995 24402,4837 2235,51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9E9CDF-4011-40D0-8C79-C286D77DF2C6}" emma:medium="tactile" emma:mode="ink">
              <msink:context xmlns:msink="http://schemas.microsoft.com/ink/2010/main" type="line" rotatedBoundingBox="2194,2307 24362,1995 24380,3298 2213,3611"/>
            </emma:interpretation>
          </emma:emma>
        </inkml:annotationXML>
        <inkml:traceGroup>
          <inkml:annotationXML>
            <emma:emma xmlns:emma="http://www.w3.org/2003/04/emma" version="1.0">
              <emma:interpretation id="{C9AC3ABF-474A-4951-8723-06BB180823EE}" emma:medium="tactile" emma:mode="ink">
                <msink:context xmlns:msink="http://schemas.microsoft.com/ink/2010/main" type="inkWord" rotatedBoundingBox="2195,2379 4585,2345 4595,3052 2205,3085"/>
              </emma:interpretation>
              <emma:one-of disjunction-type="recognition" id="oneOf6">
                <emma:interpretation id="interp30" emma:lang="en-IN" emma:confidence="0">
                  <emma:literal>base</emma:literal>
                </emma:interpretation>
                <emma:interpretation id="interp31" emma:lang="en-IN" emma:confidence="0">
                  <emma:literal>Base</emma:literal>
                </emma:interpretation>
                <emma:interpretation id="interp32" emma:lang="en-IN" emma:confidence="0">
                  <emma:literal>bone</emma:literal>
                </emma:interpretation>
                <emma:interpretation id="interp33" emma:lang="en-IN" emma:confidence="0">
                  <emma:literal>Boise</emma:literal>
                </emma:interpretation>
                <emma:interpretation id="interp34" emma:lang="en-IN" emma:confidence="0">
                  <emma:literal>boise</emma:literal>
                </emma:interpretation>
              </emma:one-of>
            </emma:emma>
          </inkml:annotationXML>
          <inkml:trace contextRef="#ctx0" brushRef="#br0" timeOffset="22846.1877">213 1914 584,'0'0'25,"3"-24"20,-3 8 5,0 5 10,7-6 2,-3 2 16,8-5 8,-2 7 11,-2-3 9,8 1 11,-2 2-4,4-9 3,1 12 1,3-6-2,0 1-6,4 0-12,-4 10-8,1 0-7,-1 2-5,3 3-3,3 0-4,-10 0-4,8 4-6,-7 3-4,0 3-2,6 4-4,-3 3 0,-8-1 12,-2 0-2,0 0-6,-5 4-4,0-1-8,-2-3 0,-2 1-4,-3 3-1,0-4-7,-3 2 2,-2 0-3,-9-3-1,2-2-6,-3 4-1,-11-2 1,0 0-1,4-3-7,-7-4-3,-2 4-11,-3-8-19,2-4-10,-6 4-24,2-8-18,2 4-19,5-3-19,7 2-26,0-3-24,6 1-36,8-4-35,-2 1-142,10 6-403,-7-12 178</inkml:trace>
          <inkml:trace contextRef="#ctx0" brushRef="#br0" timeOffset="22596.0997">406 1418 50,'0'-12'271,"0"12"2,3-16 4,4 8-11,-7 8-1,0 0-4,0-20-8,0 20-4,0 0-13,7-12-8,-7 12-11,0 0-14,0 0-11,2-8-21,-2 8-6,0 0-20,0 0-16,0 0-15,0 0-9,0 0-10,0 0-12,-12 41-5,5-16-4,-5 3-6,5 0-6,-15 15-4,10-1-6,2-9-4,-5 3-5,8-4-7,2 1 0,-6-2-8,-1-3 3,6 0-8,-1 4-19,3-8-28,1-4-34,6 0-38,-6 0-25,1-3-30,-1-2-33,-1-6-25,1 3-23,3-12-23,-4 15-7,4-15 1,0 0-15,-11 9-184,11-9-499,0 0 221</inkml:trace>
          <inkml:trace contextRef="#ctx0" brushRef="#br0" timeOffset="23574.2018">1029 1749 47,'4'-8'252,"-1"-2"3,-3-3-10,0 13-11,0-16-19,0 16-16,0 0-8,-7-19-11,4 10-13,3 9-18,0 0-13,-3-15-7,3 15-21,-6-11-8,6 11-15,0 0-7,0 0-5,0 0-8,0 0-11,0 0-6,0 0-3,-29 26-8,23-14-1,0 8-1,-4-4-5,7 3-4,-6 2-2,2-1-8,1 5 4,-3 1-5,9-6-2,-7-2-4,7 1-2,0-2-1,0-2-5,0-2 0,7-2 0,-7-3 0,0-8 4,9 16-4,-3-11-2,-6-5 2,16 4-4,-16-4 6,29-7-5,-14-2 5,-1 1-4,1-1 3,-3-3 1,4-6 0,-6 1-3,2 1 2,1-9-4,-1 0 5,-5 7 2,5-10 1,-8 8 9,2-1 6,1 2 7,-3 3 7,-1-3 6,-1 3-2,1 6 0,-3 10 1,4-20-5,-1 12-4,-3 8-3,3-16 0,-3 16-9,0 0-4,0 0-1,0 0-3,0 0 2,0 0-3,0 0-4,0 0 2,9 41-1,-9-25 0,0 4-3,3 0 1,1 7 6,-1-3-2,2 3-6,-1-6-1,-4 0-2,7-2 6,-1 1-4,0 0 9,0-2-11,6 1-1,-1-7 7,-5 1 0,3-1-5,5-1 2,-6-5 3,6-1-5,-6-4 3,-8-1 4,23-5-3,-23 5-1,22-7 3,-7-9 7,-5 4-19,9-4 10,-3-5 0,-10 2-3,13-2 1,-5-4-6,-2-2 13,3 3 4,-5-3-4,2 1 6,-1 9 13,1-8 6,-2 9 4,0-1 8,-5 6 8,2-4 3,-4 6-2,3 1 3,-3-3-10,-3 11-10,7-9-2,-7 9-2,0 0-6,0 0-1,15-1 6,-15 1-7,0 0-6,22 21 7,-6-9-6,-9 8 0,6-5 7,-4 1-12,1 1 5,-1 3 4,3 3-11,-12-3 1,6 3 2,1-3-16,-7-2 9,0 0 5,0-1 1,-3 0 1,-6 0-18,-1-2 11,0 1-1,-2 1-8,-7-6-19,0 5-10,7-6-34,-5 1-25,-2-3-29,1-1-16,-1-4-35,2-3-37,0 0-45,17 0-48,-24-10-53,8-1-203,8 1-596,-2-7 265</inkml:trace>
          <inkml:trace contextRef="#ctx0" brushRef="#br0" timeOffset="23990.028">2034 1747 181,'0'0'262,"0"0"-13,0 0-12,13 2-17,-13-2-10,0 0-10,23 0-2,-23 0-6,23 0-22,-7-2-11,-1 1-14,2-4-13,4 3-14,-4-5-10,-2 2-9,4 0-9,-4-5-11,2 4-8,-5-2 1,2-3-17,-2 2-1,0-1-2,-2-2 1,-1-3-12,1 4-4,-3-4-3,-2 3-2,-2-1 8,1-3-15,-4 16 6,0-19 0,0 10 6,0 9-11,0 0 3,-7-19-4,7 19 1,-3-12-4,3 12-5,-19 0-7,19 0 8,-28 11-1,10 2-3,-8-2-2,2 8 17,0 2-15,-5-1-1,7 1 2,3-2-1,-3 7-1,7-4 13,3 4-11,-2-1 15,4 0-9,1-2 6,6 6 1,-1-10 15,8 2-24,-4 0 3,8 3-2,-1-4 0,0-4 4,7 0-3,1 0-7,4-6 0,5-2-11,1 3-28,8-1-32,-6-5-33,9-5-37,0-1-36,10-3-20,2 0-19,12-3-69,-4-5-273,-5 0-587,2-5 260</inkml:trace>
        </inkml:traceGroup>
        <inkml:traceGroup>
          <inkml:annotationXML>
            <emma:emma xmlns:emma="http://www.w3.org/2003/04/emma" version="1.0">
              <emma:interpretation id="{95769F92-DAD3-4F3E-9481-1EEF42F1FC3C}" emma:medium="tactile" emma:mode="ink">
                <msink:context xmlns:msink="http://schemas.microsoft.com/ink/2010/main" type="inkWord" rotatedBoundingBox="5611,2259 7498,2233 7509,3035 5622,3061"/>
              </emma:interpretation>
              <emma:one-of disjunction-type="recognition" id="oneOf7">
                <emma:interpretation id="interp35" emma:lang="en-IN" emma:confidence="0">
                  <emma:literal>and</emma:literal>
                </emma:interpretation>
                <emma:interpretation id="interp36" emma:lang="en-IN" emma:confidence="0">
                  <emma:literal>And</emma:literal>
                </emma:interpretation>
                <emma:interpretation id="interp37" emma:lang="en-IN" emma:confidence="0">
                  <emma:literal>ands</emma:literal>
                </emma:interpretation>
                <emma:interpretation id="interp38" emma:lang="en-IN" emma:confidence="0">
                  <emma:literal>and.</emma:literal>
                </emma:interpretation>
                <emma:interpretation id="interp39" emma:lang="en-IN" emma:confidence="0">
                  <emma:literal>aid</emma:literal>
                </emma:interpretation>
              </emma:one-of>
            </emma:emma>
          </inkml:annotationXML>
          <inkml:trace contextRef="#ctx0" brushRef="#br0" timeOffset="25564.2244">4078 1668 56,'0'-14'203,"0"14"-12,0-15-13,0 15-5,0-16-17,0 16-13,0 0 1,-2-13-9,2 13-7,0 0-13,-7-13-10,7 13-7,0 0-6,-8-10-10,8 10-12,0 0-3,-22 0-6,22 0-9,-29 7-3,13 2-10,-4-1 0,-4 4-6,-2 4 1,2 1-5,-5 3 5,2 0-13,0-1 3,-1 1 11,6 5-2,0-2-3,3-1 1,2 3-5,3-10-3,-4 6-1,7-1-3,-1-3-2,4-4-1,1-3-3,4 3-2,-2 0 3,5-13-4,0 15 2,0-15-5,0 16 2,0-16-1,1 11 2,-1-11 5,0 0 1,21 0 1,-21 0 0,24-11 3,-11 3 1,4-4-6,2 1 3,-2-3 1,0-2-3,6-2 0,0-5 3,-4 0-4,0-4-1,7-7-1,-9 7 10,-2 11 5,0-11 1,-1 12 8,-4-1 6,-1 3 0,-2 0 3,5-1 5,-7 6 0,0 1 2,0-4-10,-5 11-3,5-10-4,-5 10-8,0 0-1,0 0-9,0 0-2,0 0 5,0 0-1,0 0-3,10 34 8,-10-18-10,0 0 0,-3 4-3,3-2 2,-2 0-8,2 3 5,0-1-2,-1 2-4,1-4-2,0 1-14,1 2-27,-1-5-26,2-1-25,1 4-33,-1-5-42,3 1-42,4-7-52,-2 1-240,-7-9-538,17 4 239</inkml:trace>
          <inkml:trace contextRef="#ctx0" brushRef="#br0" timeOffset="25980.2739">4274 1754 2176,'2'-12'84,"-2"12"-55,5-18 30,-1 8 67,-4 10 32,3-15 1,-3 15-19,0 0-16,2-13-20,-2 13-13,0 0-10,8-12-3,-8 12-13,0 0-5,0 0-8,0 0-2,0 0 4,0 0-2,0 0-2,5 37-2,-3-29 0,-4 12-2,2-4-4,-5 3-2,5-3-5,0 5-2,0-2 2,0 1-11,0-4 1,5-1-8,-3 2 4,3-2-7,-5-6 5,0-9-1,5 24-5,-1-18-6,3 1-5,-7-7 5,8 8 6,-8-8 1,9 7-7,-9-7 7,0 0-4,29-14 6,-14 0-8,9-5-2,-2 3 0,0-9-1,1 2-4,2-10-3,-3 8-2,-1 2 1,-1 0 5,-6 5 0,0 3 6,-6 3-11,1 4 1,-1-2 4,3 1 0,-11 9-3,10-11-2,-10 11 3,7-8-3,-7 8-6,0 0 9,0 0-1,0 0-5,0 0-1,13 18 10,-13-18-9,4 20 6,-4-8-1,3 1 4,-1 2-6,0 1 6,-2-1-1,5 2-6,-5-4-10,1 3-48,1-4-39,7 4-26,-2-2-42,1-5-43,4 3-49,5-8-44,-2 4-213,8-8-560,6 0 248</inkml:trace>
          <inkml:trace contextRef="#ctx0" brushRef="#br0" timeOffset="26450.445">5385 1642 51,'0'0'275,"1"-16"0,3 8-9,-4 8-18,0-20-18,0 20-13,0 0-25,-11-16-15,11 16-13,-10-13-13,0 9-18,10 4-13,-27 0-12,10 5-10,-4 2-8,-3 6-9,-5 0-7,0 2-1,3 5-5,-1 1-9,7-2-5,-6 5-3,7-2-1,-1 0-8,4 1-1,3 2-8,2-8 1,3 10-4,-1-2 1,4-7-3,3-1-11,2 1 6,4 1-3,1-2-4,4-3-3,-1 2 0,4-11 2,0 5-3,7-4 1,-2-2 1,5-4-6,0-5 1,7-2-7,-3-1-1,-2-7-1,3-3 5,-1-2-3,-4-7-1,9-9 2,-7-2-3,-2-5 4,-2-5-5,-3 2 3,-1-7 12,-1 7-5,-6-4 8,3 2 6,-5 3 21,-1 1 15,3 4 9,-6 9 13,2 3 5,-3 8 17,3 1 1,-3 0 8,3 9 8,-3-2-13,-2 12-1,1-16-10,-1 16-9,0 0-13,0-16-10,0 16-8,0 0-2,0 0-11,0 0-2,0 0-9,0 0-2,-1 48-3,-6-21-3,0 8 2,0 10-5,2-3 0,-5 8-2,5-1 3,-2 2-5,0-3-9,-5 0-10,5-3-26,-1 2-39,4-4-64,-1-2-45,-2 0-59,6-10-74,6-2-87,-2-1-306,2-8-759,4-4 336</inkml:trace>
        </inkml:traceGroup>
        <inkml:traceGroup>
          <inkml:annotationXML>
            <emma:emma xmlns:emma="http://www.w3.org/2003/04/emma" version="1.0">
              <emma:interpretation id="{44AE8B2C-89B3-44A4-9725-BA2966815B4C}" emma:medium="tactile" emma:mode="ink">
                <msink:context xmlns:msink="http://schemas.microsoft.com/ink/2010/main" type="inkWord" rotatedBoundingBox="8046,2456 9316,2438 9324,3014 8055,3032"/>
              </emma:interpretation>
              <emma:one-of disjunction-type="recognition" id="oneOf8">
                <emma:interpretation id="interp40" emma:lang="en-IN" emma:confidence="0">
                  <emma:literal>15</emma:literal>
                </emma:interpretation>
                <emma:interpretation id="interp41" emma:lang="en-IN" emma:confidence="0">
                  <emma:literal>1 J</emma:literal>
                </emma:interpretation>
                <emma:interpretation id="interp42" emma:lang="en-IN" emma:confidence="0">
                  <emma:literal>75</emma:literal>
                </emma:interpretation>
                <emma:interpretation id="interp43" emma:lang="en-IN" emma:confidence="0">
                  <emma:literal>₹ 5</emma:literal>
                </emma:interpretation>
                <emma:interpretation id="interp44" emma:lang="en-IN" emma:confidence="0">
                  <emma:literal>₹5</emma:literal>
                </emma:interpretation>
              </emma:one-of>
            </emma:emma>
          </inkml:annotationXML>
          <inkml:trace contextRef="#ctx0" brushRef="#br0" timeOffset="26937.7255">6090 1521 206,'0'0'290,"-12"-6"-23,12 6-17,0 0-25,-10-8-15,10 8-20,0 0-7,0 0-9,0 0-9,-11-6-11,11 6-8,0 0-14,0 0-11,0 0-10,0 0-15,0 0-8,0 0-11,0 0-8,0 0-2,0 0-9,0 0-11,26-10 3,-9 3-7,2 1-4,-2 2-6,5-3-3,-5 3 5,4-3-13,1 5-4,-5-4 0,-2 1-3,2 0 4,-1 3-4,3-3 8,-9 4 14,2-3 14,-12 4 1,17-4 14,-17 4-4,14-4-4,-14 4 18,0 0-19,12 0-1,-12 0-9,0 0 19,0 0 29,15 12 12,-12-4 6,-3-8 6,7 18 8,-5 0 4,0-5 0,-2 7 5,1 7-1,-1 1-8,0-3-9,0 1-5,0 3-8,-1-1-7,1 0-10,-2 0-10,-3-5 25,3 3-13,-3-4-9,2-2-9,-4 2-8,5-2-3,-1-5-20,1 5-35,-2 0-48,1-3-43,3-2-46,-2-2-54,2-13-63,2 23-51,1-18-49,-3-5-67,12 7-58,0-7-266,-12 0-798,38-15 353</inkml:trace>
          <inkml:trace contextRef="#ctx0" brushRef="#br0" timeOffset="27310.1094">6894 1470 76,'0'0'351,"0"0"-4,7-12-11,-7 12-8,0 0-34,0 0-21,0 0-26,5-8-26,-5 8-17,0 0-1,0 0-7,0 0-1,0 0-6,0 0-6,-5 41-14,0-26-17,3 0-11,2 4-7,-3-4-10,3 4-14,-2-2-5,4-1-9,3 3-6,5 5-6,2-4-7,4 2 0,1-2-3,5 2-6,0-2-4,2 0-4,0 0-6,3 1 2,-1-5-6,-6-2-4,-3-1-2,4-1-9,-6 1-2,1-5 3,-3 4-7,-2-8-1,-3 3-2,2-3 0,-10-4-2,9 9-3,-9-9 0,0 0-1,2 11 0,-2-11-4,0 0 4,0 0-2,-24 14-3,8-11 3,-6 2-6,0-3 1,-7-1-5,-2 2-1,-1-2-11,-4-1-15,2 0-22,-19-5-19,8 2-19,8-4-21,1 1-44,5 2-29,0-3-27,6 3-35,3-1-53,1-3-59,1 1-45,2-6-255,3 1-702,7-6 311</inkml:trace>
          <inkml:trace contextRef="#ctx0" brushRef="#br0" timeOffset="27578.128">6920 1483 239,'0'0'366,"-4"-17"13,4 17-5,0 0-28,0 0-15,0 0-19,0 0-20,7-10-11,-7 10-17,0 0-19,0 0-18,0 0-23,0 0-38,0 0 1,0 0-19,0 0-24,0 0-3,17 2-11,-17-2-22,0 0 3,29 5-9,-17-4-4,9 2-1,-6 0-11,7-3-9,-1 1-7,-2-2 0,1 2-4,11-1-10,-14-1-8,4 1-17,-9 0-43,8-3-46,-3 0-59,2-2-55,-2 5-72,-17 0-74,31-1-70,-18-1-261,-13 2-723,29 0 321</inkml:trace>
        </inkml:traceGroup>
        <inkml:traceGroup>
          <inkml:annotationXML>
            <emma:emma xmlns:emma="http://www.w3.org/2003/04/emma" version="1.0">
              <emma:interpretation id="{8C973885-6937-41E5-9B65-FB5A9E6D09CE}" emma:medium="tactile" emma:mode="ink">
                <msink:context xmlns:msink="http://schemas.microsoft.com/ink/2010/main" type="inkWord" rotatedBoundingBox="9685,2730 11663,2702 11667,3002 9689,3030"/>
              </emma:interpretation>
              <emma:one-of disjunction-type="recognition" id="oneOf9">
                <emma:interpretation id="interp45" emma:lang="en-IN" emma:confidence="0">
                  <emma:literal>mm</emma:literal>
                </emma:interpretation>
                <emma:interpretation id="interp46" emma:lang="en-IN" emma:confidence="0">
                  <emma:literal>men</emma:literal>
                </emma:interpretation>
                <emma:interpretation id="interp47" emma:lang="en-IN" emma:confidence="0">
                  <emma:literal>m</emma:literal>
                </emma:interpretation>
                <emma:interpretation id="interp48" emma:lang="en-IN" emma:confidence="0">
                  <emma:literal>me</emma:literal>
                </emma:interpretation>
                <emma:interpretation id="interp49" emma:lang="en-IN" emma:confidence="0">
                  <emma:literal>min</emma:literal>
                </emma:interpretation>
              </emma:one-of>
            </emma:emma>
          </inkml:annotationXML>
          <inkml:trace contextRef="#ctx0" brushRef="#br0" timeOffset="28250.1506">7695 1722 50,'0'0'348,"0"0"-2,0 0-18,0 0-13,0 0-10,0 0-46,0 0-30,0 0-5,0 0-6,34-20-19,-34 20-13,11-3-33,-11 3 3,0 0-12,15-3-17,-15 3-8,0 0-17,15 6-11,-15-6 5,12 12-21,-3-2-6,-6 0-11,4 5 3,0 2-4,-2-5-8,-1 7-12,-1 1 1,0-4-17,-1 1-9,1-1 14,-3-1 0,0 2-9,0-2-25,0-15-1,-5 25-10,4-16-11,-4 3-5,5-12-3,-7 15-2,7-15-1,-4 13 8,4-13-2,0 0-1,-5 8 0,5-8 4,0 0 6,0 0 2,0 0 9,0 0-7,0 0-3,-7-35 3,7 35 8,12-29-1,2 12 4,1-7 0,-4 8 17,2 1 8,4-6-1,-1 5 8,1-8 0,-4 16 15,6-7-5,-7 7 1,2 0 2,-4 3-2,2-2-2,-3 2 1,-9 5-7,17-1 5,-17 1-5,18-2-5,-18 2-4,16 3 4,-6 4-4,-1 3 6,-3-6-7,3 2-1,-9-6 0,12 18 13,-5-10-13,-4 2 1,4 2-9,-5-3 13,-2-9-3,3 16-5,-1-5-4,-2-11 4,2 13 1,-2-13-4,3 12 0,-3-12-3,0 0 5,3 11-4,-3-11 2,0 0-1,0 0 4,7 9-2,-7-9-2,0 0-3,0 0 0,24-12-1,-15 0 4,6 1-2,4-1-2,-2-1-4,5-3 0,-5 1 8,-1 2-2,-1 2 3,0-2-12,1 3 7,-1-1-6,0 4 7,-1 0 1,-2 4-3,-3-2 6,-9 5-4,0 0 0,22-3-10,-22 3 5,12 7 3,-12-7 5,12 10-3,-6 3 0,-4-7-3,-2-6 8,5 27-16,-5-16 11,0 6-5,2-6-42,-2 5-40,-2 0-35,2-3-44,0 5-39,2-3-42,3-5-47,-1 0-57,-4-10-190,6 11-583,-6-11 259</inkml:trace>
          <inkml:trace contextRef="#ctx0" brushRef="#br0" timeOffset="28818.2118">8720 1755 11,'0'0'329,"5"-8"-2,-5 8-15,0 0-20,0 0-20,7-6-28,-7 6-17,0 0-31,0 0-15,0 0-15,0 0-1,0 0-9,0 0-16,7 26-8,-7-26-3,-5 23-15,6-15-12,3 9 1,-3-1-20,-2-1-3,1 2-10,-4-2-9,3-2 0,-1 0-3,2-13-2,0 23-7,2-12 1,-2-11-15,0 17-6,0-17-5,-2 12 1,2-12 2,0 0-10,0 0 3,3 15-7,-3-15-22,0 0 9,0 0-8,0 0-4,40-23 0,-22 10-5,-4 2-1,3-5 8,2-5-1,7 4-2,-4-6-8,-2 3 11,1 0 5,-4 9-1,2-6 0,-4 9-1,-3-5-2,2 6-1,-2-1 8,-4 3-3,1-2-1,-9 7 5,13-3-3,-13 3-1,16-7 8,-16 7-3,0 0 1,17 9-1,-12-3 0,-5-6 7,7 20-1,-6-10 0,1 7 8,0-6 1,1 6-4,1-4 2,-1 3 5,-1-2-1,1 2-10,-3-6 1,5 3-2,-3-3 2,-2-10-1,5 20 0,-1-15 10,-4-5-1,10 11-11,-2-7 1,-8-4-1,17-2 6,-17 2-3,31-6-2,-14-5 8,5 7-8,-3-5-2,3-2 3,2-6-3,-1 4 0,4-5 2,-1 0-13,-1 3 4,-8 2 11,4 1 2,-6 1-6,0 4-3,1-3 12,-8 3 2,4 3-4,-12 4-1,19-6 0,-7 5 0,-12 1-5,17-4-4,-17 4 10,21 7 6,-13 0-16,6-2-1,-4 3 1,2 4 0,-3-1-16,-1 2-46,-1 0-41,-4 2-45,3 2-52,-3-9-65,7 8-65,-8-5-242,1-2-618,2-2 273</inkml:trace>
        </inkml:traceGroup>
        <inkml:traceGroup>
          <inkml:annotationXML>
            <emma:emma xmlns:emma="http://www.w3.org/2003/04/emma" version="1.0">
              <emma:interpretation id="{5205BEA2-F02D-4CDD-97E1-1762EF25DD56}" emma:medium="tactile" emma:mode="ink">
                <msink:context xmlns:msink="http://schemas.microsoft.com/ink/2010/main" type="inkWord" rotatedBoundingBox="12862,2213 17629,2146 17645,3258 12877,3326"/>
              </emma:interpretation>
              <emma:one-of disjunction-type="recognition" id="oneOf10">
                <emma:interpretation id="interp50" emma:lang="en-IN" emma:confidence="0">
                  <emma:literal>altitude</emma:literal>
                </emma:interpretation>
                <emma:interpretation id="interp51" emma:lang="en-IN" emma:confidence="0">
                  <emma:literal>attitude</emma:literal>
                </emma:interpretation>
                <emma:interpretation id="interp52" emma:lang="en-IN" emma:confidence="0">
                  <emma:literal>altitud</emma:literal>
                </emma:interpretation>
                <emma:interpretation id="interp53" emma:lang="en-IN" emma:confidence="0">
                  <emma:literal>altitudi</emma:literal>
                </emma:interpretation>
                <emma:interpretation id="interp54" emma:lang="en-IN" emma:confidence="0">
                  <emma:literal>attitud</emma:literal>
                </emma:interpretation>
              </emma:one-of>
            </emma:emma>
          </inkml:annotationXML>
          <inkml:trace contextRef="#ctx0" brushRef="#br0" timeOffset="31375.3439">11439 1863 29,'-10'-10'152,"10"10"-7,-16-13-13,6 6-13,10 7-8,-17-11-8,7 4-6,-2 3-14,12 4-8,-24-6-4,9 4 2,-1 1-2,-4 4-3,8-1-9,-7 2-7,2 2 1,-4 3-6,3 0 1,-6 6-6,-4 1 0,3 4 0,-1 1 2,0-1 5,-3 12-2,4-8-2,3 3-2,1-1-6,2 0-2,4 2-1,0-4 1,4 1-5,-1 0-4,2-6-2,7-2 3,1 1 0,-1-2-1,6-2-1,-3-14-1,5 22-3,5-14 1,-1-1-1,1-2-3,11-4-3,-3-1 3,5-5-1,4-2-4,4-6-2,-1 5 4,1-8-2,-2-3-4,-3-2 2,8-9 0,-12 10-1,-5-3 4,0-2 4,-3-1 4,3-1 4,-8 1 4,-3-2 6,1 3 2,-2-1 2,-1 7 0,-1 3 3,1-4-3,-6 3 3,2 6 0,2-2 5,-1 1-7,-1 12 1,-1-20-9,1 20 0,0-15-4,0 15-4,0 0-8,-2-13 2,2 13-1,0 0-3,0 0-7,0 0 2,0 0 0,-12 36 0,9-22-2,1 4 1,-3 2-3,0-4 1,3 4 0,4 1 1,-2-2-2,0 9 1,5-10-3,-4 0 2,3 6-1,-1-7 6,4 2-5,-2-3 0,6 0-3,-1 0 5,2-3-5,-2 0 3,10-3 2,3-5-2,7 0 0,3-5-1,1-2 2,0-4-4,0-7 4,7-3-4,2-1 3,-9-7 2,4 1-8,-4-5 8,-8 3-1,3-6-6,0-4 3,-11-6 1,3 0 0,-6 4-2,-1-9-2,-6 5-3,3-3 4,-3-2-3,-4 8-2,-3-5 2,-1 10 3,2 2-2,1-1-2,-6 4 2,3 3-1,-2 7 1,-3 1 1,4 0 6,-1 8-5,2 9 2,-5-16-5,5 16-1,-9-10 2,9 10 0,0 0-2,0 0 1,-32 16-2,13-1 3,4 0-2,-4 6 4,0-1-8,2 4 11,-5 4-4,-1 8-1,12-8 1,-5 0 1,4 4 3,-1-1 2,4-1 1,2 13 0,0-15 1,7 4 4,0-1 2,5-2-1,2 4-1,9 6 5,-1-13 4,0-3-10,2 2 2,6-10-1,4 5 1,0-9-2,7 1-3,1-5 3,16-1-2,2-4 9,5-10-14,-9 1-1,3-5 3,-1-3-2,-5-1 0,-2-5 0,-1 1 0,-5-7-1,-4 2-1,-14 2-1,3-2-1,-3-10 4,-3 7-7,-5-1 0,2-14 2,-9 10-1,2 1 1,-2 1 3,-3-9-1,3 11 2,-5-3-5,-4 1 7,4 4 3,-3 1-1,1 6 15,-1 3 16,1-2 17,0 7 16,2 12-6,2-23 10,-2 23-12,-7-13-4,7 13-6,0 0-9,0-15 1,0 15-14,0 0 0,0 0-3,0 0-4,0 0 10,0 0 11,-7 38-4,4-22 5,3 10-1,-5-4 6,0-4 2,3 14 3,-5 0-1,4-5-6,-1 6-16,3-3 12,-3 3-6,-1 5-2,3-7-3,-3 0-4,3-2 3,-3-1-25,4 0-44,1-1-28,0-7-51,1 0-58,3-1-45,-4-5-50,3 1-69,2-6-55,-5-9-230,4 12-671,-4-12 298</inkml:trace>
          <inkml:trace contextRef="#ctx0" brushRef="#br0" timeOffset="31750.4481">12233 1683 253,'0'0'265,"-7"-12"-22,7 12-22,0 0-23,0 0-20,22-20-18,-4 17-15,4-2-15,7-7-10,5 11-13,12-6-10,-8 4-7,11-2-11,-1-3-7,-2 6-6,0-1-8,-1 3-7,-10-5-4,0 1-3,9 1-2,-12-9-3,-6 11 12,-5-2 14,1-1 7,-7 2 21,1-4 6,-1-1 6,-3-1 7,-4 4 9,-8 4 10,16-9-2,-8 2 6,-8 7 2,12-6-1,-12 6-5,0 0-3,9-7-13,-9 7-8,0 0-8,0 0-12,0 0-11,0 0-11,0 0-4,0 0-9,8 26-3,-8-26-6,-8 29 2,1-8-5,2 4-1,1 2-2,3-1 0,1 2-7,-4 2-4,4-2 2,-3-4-5,-2-4-1,1 8-2,1-9-1,1-1-29,1 2-42,2-9-41,-2 2-54,1-13-49,-4 19-38,4-19-58,0 0-69,0 0-321,0 0-737,0 0 327</inkml:trace>
          <inkml:trace contextRef="#ctx0" brushRef="#br0" timeOffset="31906.2162">12997 1210 33,'-4'-11'292,"-1"0"-9,0-2-14,5 13-20,-5-13-29,5 13-24,-7-12-24,7 12-26,0 0-24,0 0-30,0 0-28,0 0-46,0 0-68,0 0-62,2 41-65,3-29-127,0 3-327,2 1 145</inkml:trace>
          <inkml:trace contextRef="#ctx0" brushRef="#br0" timeOffset="32720.1436">13138 1631 268,'0'0'320,"-12"-11"-2,12 11-14,-1-10-23,1 10-26,0 0-25,0 0-23,0 0-22,8-19-17,8 15-19,4 0-13,-1-2-15,15-2 0,0 4-20,2 2-13,8 1-9,3-2-11,-1 3-5,-11 0-9,-2-2-8,3 2-2,-4 2-7,1-6-6,-3 3-7,-7 2 3,-1-1 1,-2 2-5,-3-4-4,-3 4 5,-14-2-4,17 2-3,-17-2 3,16-2-3,-16 2 3,11-3 11,-11 3-2,0 0-1,0 0 3,0 0-10,0 0 0,12 5 1,-12-5 0,0 0-11,0 0 6,0 16 1,0-16 9,-1 19-10,-1-6 7,2-13 9,-5 31-10,3-15 9,0 0 1,-1 0-5,3 0-11,0 0 0,-2-7 12,4 6-16,3 2 4,-3-7-4,3-1 10,-5-9-11,14 16 0,-9-13 2,5 2-4,-10-5 1,22 3-4,-10-5 3,7 1 4,0-6-5,1 2 5,-1-8-17,0-1 18,8-2-5,1 1-1,-5-5 7,0 0-1,-1-1 12,-7 9 0,2-9 18,-1 6 6,-3 3 7,-1-2 9,-7 2 11,2 4 8,0-1 1,-2 0 2,-5 9-8,7-12-4,-7 12-16,9-8-4,-9 8-8,0 0-9,0 0-8,8-5-4,-8 5 0,0 0-6,0 0 0,0 0-2,0 0-3,-12 35 0,10-22-3,2-13 0,-1 29-3,-4-14-14,1-2-27,1 4-15,3-2-26,-2-2-55,0-1-27,2-12-44,2 22-43,-2-13-47,5 3-49,4-9-49,-9-3-285,24 12-726,-7-11 322</inkml:trace>
          <inkml:trace contextRef="#ctx0" brushRef="#br0" timeOffset="32166.0674">13473 1326 185,'3'-17'440,"-3"17"19,0-11 4,0 11-9,0 0-30,0 0-26,6-12-37,-6 12-38,0 0-34,0 0-28,0 0-30,0 0-22,0 0-21,0 0-11,0 0-9,0 0-12,8 36-15,-8-19-6,0 9-9,0-6-18,0 5-4,0-5-10,-3 9-7,-1 3-9,1-4-4,-1 7-11,1-6-2,1 1-6,-1-1-9,-1-1-32,1-2-48,0 2-53,-1-10-63,1 2-60,1-7-61,-3 6-53,3 2-81,2-13-53,0-8-282,-7 16-799,7-16 353</inkml:trace>
          <inkml:trace contextRef="#ctx0" brushRef="#br0" timeOffset="33214.0623">14850 1557 134,'-11'-30'311,"4"22"-5,-4-7-13,2 6-15,-1 0-19,-2-3-22,-4 4-33,3 0-15,-3-2-16,8 5-23,-2 0-12,10 5-15,-23-7-12,6 7-13,17 0-10,-30 7-13,11 1-6,-3-3-8,-1 3-5,5 3-3,-5 5-3,1-1-3,2-2-11,3-1-2,1 4 2,-1 4-8,4-4 3,-1 9 3,4-2-12,3-6 4,2 1-5,3-1-1,-1 1-2,3 0 1,1-1-3,1-7 1,5 4 3,0-3-6,-1-2 2,1 3 0,4-5-1,-3-4-7,-8-3 15,27 0-16,-8-2 8,2-3-9,-3-7 5,5 3-8,-5-1 4,8-8 5,-4-4-3,2-13 0,-2 12-4,2-16 6,4 0 6,-10 3 11,-4 8 12,1-13 13,1 2 9,-4 8 19,-5 5 21,-4-6 5,4 4 3,-2 0-1,-3 1 9,-1 10 7,1-2 8,1 3 1,-3 3 2,2 1-4,-2 12 5,0-19-2,0 19-9,2-19-12,-2 19-9,0 0-10,-2-15-12,2 15-11,0 0-13,0 0-7,0 0-14,0 0 5,0 0-3,0 0 1,-7 51-10,6-24-3,-4-3-4,1 4 5,1 3-4,1 0-2,-1 11-1,-4-11-5,7-2-21,0 14-32,-4-11-43,9 1-50,-5-4-60,7-3-63,-3 2-72,1-4-81,2-7-95,-1-4-330,1-3-898,-7-10 397</inkml:trace>
          <inkml:trace contextRef="#ctx0" brushRef="#br0" timeOffset="33636.0761">15174 1667 366,'-7'-6'385,"7"6"-6,0 0-26,0 0-29,-1-19-31,1 19-29,0 0-28,0 0-23,17-12-21,-2 2-19,-5 5-19,6 0-20,2-2-8,-2 2-10,1-2-12,-2 1-8,-1-2-7,1 0-9,2 4-13,-5-2-3,0-3-14,2 5 0,-6-2 4,4 0-4,-3-6-11,5 2 5,-6-3-9,-1 5 2,0-7-2,-2-2-3,2 3-6,-2-1-1,-3 6-1,-2 9 3,1-19-7,-1 19-7,0 0 2,-3-15-1,3 15-6,-16-12-2,16 12-4,-22 0 4,5 7-5,-3 1 1,-1 0-5,4 4 4,-8 4 3,11 1-3,-8-1-2,1 4 0,-1 7-6,5-3 4,0 5 11,8-5-10,-1 3 4,7 1 1,1-3-2,2-1-1,3 3-4,4-2 3,3-2-3,2-7 5,2 3 4,3-6 1,5 3-11,4-2-30,8-4-30,-5-2-36,2-3-36,1-5-42,4 0-50,-2-4-60,16-4-46,-19 2-241,3 0-624,12-2 276</inkml:trace>
        </inkml:traceGroup>
        <inkml:traceGroup>
          <inkml:annotationXML>
            <emma:emma xmlns:emma="http://www.w3.org/2003/04/emma" version="1.0">
              <emma:interpretation id="{0A09F19B-6BFD-4838-832E-74E0E18706D0}" emma:medium="tactile" emma:mode="ink">
                <msink:context xmlns:msink="http://schemas.microsoft.com/ink/2010/main" type="inkWord" rotatedBoundingBox="18646,2308 22689,2251 22704,3322 18662,3379"/>
              </emma:interpretation>
              <emma:one-of disjunction-type="recognition" id="oneOf11">
                <emma:interpretation id="interp55" emma:lang="en-IN" emma:confidence="0">
                  <emma:literal>appears</emma:literal>
                </emma:interpretation>
                <emma:interpretation id="interp56" emma:lang="en-IN" emma:confidence="0">
                  <emma:literal>Appears</emma:literal>
                </emma:interpretation>
                <emma:interpretation id="interp57" emma:lang="en-IN" emma:confidence="0">
                  <emma:literal>appear</emma:literal>
                </emma:interpretation>
                <emma:interpretation id="interp58" emma:lang="en-IN" emma:confidence="0">
                  <emma:literal>appeases</emma:literal>
                </emma:interpretation>
                <emma:interpretation id="interp59" emma:lang="en-IN" emma:confidence="0">
                  <emma:literal>appeal's</emma:literal>
                </emma:interpretation>
              </emma:one-of>
            </emma:emma>
          </inkml:annotationXML>
          <inkml:trace contextRef="#ctx0" brushRef="#br0" timeOffset="36266.5545">17138 1605 33,'-3'-15'185,"3"15"-13,-9-16-15,4 7-13,5 9-16,-14-10-13,4 9-10,10 1-10,-22-4-4,1 4-10,4 5-11,-7 2-7,4 1-3,1 4-9,-8-1 1,1 6-10,-3-4-2,2 6-2,1 2 2,1-1-3,2 3-6,3-2 0,-2-1-3,6-4-1,1 8-6,5-8 1,-4 7 1,6-3-1,-1 0-2,2 0 13,4-7-3,1 1 0,4 4-5,1-7 4,-1 1-10,3-3 6,0 2-1,5-2-3,1-5 0,2-1 1,-1 2-3,9-10-3,-1 2 1,2-2-2,4-7-1,1 1-2,-10-2-4,7-6 1,-1-4 0,-6 2 1,1 1-1,1-5 8,-5 2-2,-4-2 9,4-3 5,-1 1 0,-6 7 5,0 1-5,-3-3 5,2 4 3,-1 3 7,-3-6 6,-2 11 4,5-3-4,-5 13 2,2-20-4,-2 20-3,0-14-5,0 14-9,0 0-3,0 0-5,0 0-2,0 0-1,0 0-4,0 0-1,0 0-3,-20 47-1,13-22-1,-2-6 0,7-2-3,6 6 2,-6-3 0,2 0 0,0 0 1,2-4-6,-2 4 4,5 1-1,0-6 1,5 1 1,-1-3-7,-1-3 3,3-4 1,4 4 2,7-4 0,-1-4-2,9-1 0,-4-2 0,1-5 2,2-3-1,-1-2-2,3 1 2,-2-4 0,-6-2-2,-4 0 6,3-1 6,-1-6 11,-11 5 6,4-5 10,1 3 10,-6-2 20,-1 5 0,4-9 5,-5 5 9,0 6 16,-4 0 4,2 0-21,-1 3 13,1-1-5,-5 13-4,2-15-5,-2 15-12,1-13-9,-1 13-11,0 0-4,6-8-9,-6 8-7,0 0 0,0 0-4,0 0-1,-7 49-6,7-19 2,-2 0-3,-3 1 7,1 2-10,1 11 4,0-1-4,-2 0-4,3-10 2,0 8-3,4 3 1,-4-4-3,-1-5-2,3 5 3,-2 0-4,0-11 0,4 3-25,-4-4-34,4-4-55,-2 4-28,-2-8-32,4 0-29,-2 0-34,0-1-39,2-8-40,-2-11-18,5 13-259,-5-13-633,0 0 279</inkml:trace>
          <inkml:trace contextRef="#ctx0" brushRef="#br0" timeOffset="36523.0421">17510 1692 33,'4'-16'249,"-2"-4"-2,-1 7-5,4 5-13,-1-7-14,3 8-16,-1-3-17,3 0-15,-2 4-16,5 2-12,-12 4-8,22-1-7,-3 2-5,-4-1-9,6 7-8,-4 0-1,3 1-9,-4 2-2,-1 1-7,0 2 3,1 2-13,-3 2 6,-2 3-14,1-4-6,-7 3-8,0-3-5,-3 11 3,-4-6-7,-3-1-6,-7 3-1,-7-1-12,4-7-21,-8 5-22,-2 1-18,-4-5-24,-4 3-26,4-11-27,-1 4-26,0-6-42,8-3-42,0 1-239,-2-9-502,2-2 223</inkml:trace>
          <inkml:trace contextRef="#ctx0" brushRef="#br0" timeOffset="37056.2181">18093 1577 75,'5'-20'319,"-2"3"6,2 3-5,-1-1-4,1 3-17,4 4-32,-3 0-30,5-4-16,-1 7-26,0-2-15,11-1-17,-4 3-11,3 4-12,-1-1-11,-2 2-16,4 0-9,-6 5-7,2 1-20,-3 3-5,-6-1 1,6 5-5,-6 1-7,1-1-9,-6-2 1,-3 16-8,-3-7-5,-7 4 1,-6 1-9,1-1-17,-9 1-22,4-1-21,-18-1-30,9-3-25,-9 6-27,-1-3-41,7-9-33,3 4-44,3-7-42,-3 2-257,2-6-572,10 0 254</inkml:trace>
          <inkml:trace contextRef="#ctx0" brushRef="#br0" timeOffset="36810.216">18002 1569 300,'0'0'425,"12"-14"-9,-12 14 6,9-8-25,-6 1-26,-3 7-33,9-10-36,-9 10-34,0 0-24,7-9-27,-7 9-19,0 0-18,0 0-15,0 0 1,0 0-14,13 36-14,-11-19-1,1 3-1,-1 8-1,0 1-10,-4 3-12,4-1-10,-2-3-9,-2 17-5,-3-6-10,3 3-6,-5 3-8,6-12-7,-1 8-4,-3-10-6,3 9-5,-3-8-5,-2-4-37,4 0-40,-2 1-49,3-4-52,0-5-52,-1-2-49,1 0-40,2-8-53,0-10-46,5 17-54,-5-17-227,0 0-714,0 0 316</inkml:trace>
          <inkml:trace contextRef="#ctx0" brushRef="#br0" timeOffset="37962.2962">18658 1626 185,'0'0'233,"5"-8"-15,2 1-21,-7 7-21,14-9-17,-7 1-15,-7 8-12,15-11-10,-7 5-10,-8 6-9,11-12-11,-11 12-6,12-6-5,-12 6-11,10-9-5,-10 9-8,7-8-3,-7 8-6,5-15-5,-5 15-5,2-13-5,-2 13-2,0-19-6,0 19 1,-2-17-5,2 17-2,-7-15 1,7 15-3,-8-12-4,8 12-4,-16-8 0,6 3-1,10 5-1,-27 0-2,8 1 1,-3 6 4,5-2-2,-4 2-1,4 2 0,0 2 2,0 2 6,3 2-4,0 0 0,4 3 6,-2-2 1,5 3 3,1-2 7,0 3-2,6 4 5,-3-5 2,3 1 3,7 0 3,-2 0 1,-3-2-5,5 4 0,3-7-2,2 3-1,3-7 1,0 6-6,3-6-3,-1 1-1,12-4 4,-2-1-6,4-2 0,1-4-7,1-1 1,3-6 1,11 3-1,-2-8-5,1 2 3,-10-3 2,12-1-7,-4-2-2,-1-5 4,-2 4-3,-2-6 1,-2 1-2,1-4-3,-2 0 2,-10 6-1,-1 3 1,-1-3 1,-2-1-3,0 3 0,-10 2 1,9-5-2,-6 4 1,-6 3 4,4 1 5,-9 2 9,3 0 7,1 2 1,-1-4 5,-7 12 1,5-16-2,-5 16-2,2-16 7,-2 16-11,5-14-5,-5 14 4,-2-13-4,2 13-5,0 0-3,0 0-2,0-13 1,0 13-6,0 0 3,0 0-1,0 0-2,0 0-3,-10-12-3,10 12 0,0 0 0,0 0-4,0 0 6,-32 13 1,23-9-2,9-4-4,-20 11 3,11-3 2,-6 1-6,8 4 3,-8-3-6,-1 2 10,2 2-1,-1 1-3,3 1 1,-2 0-1,3 0-1,0 0-1,3 3 3,1-4-2,-7 1 3,13-4-5,-1 1 2,-2-1 4,4-12-5,-1 18-2,1-18 4,7 15-5,-7-15 8,8 11 0,-8-11 1,14 2-2,-14-2 4,0 0 1,30-9-3,-21 3 3,1-1-3,2-1-2,2 0 5,-2-8-2,2 4 0,-3-5-5,-2-1 6,1 2-7,1 0 2,-1-1-1,-2-2 1,-1 3 4,2 1-7,-3 2 2,-2 1 4,1 6-3,-5 6-1,10-15 2,-6 8 1,-4 7-6,0 0 2,0 0-1,8-8 2,-8 8-4,0 0 4,0 0-5,0 0-9,10 21 11,-10-21 5,0 22-6,6-4 4,-5-2 0,3 3 6,-3-4-24,1 1-24,-2 1-30,5-1-27,-5-4-33,4 3-34,-4-4-38,0-11-48,8 17-36,-4-12-172,-4-5-497,10 6 219</inkml:trace>
          <inkml:trace contextRef="#ctx0" brushRef="#br0" timeOffset="38947.5795">19782 1347 10,'0'0'207,"5"-10"-13,-5 10-15,0 0-13,7-10-13,-7 10-7,0 0-11,7-5-11,-7 5-9,0 0-10,0 0-1,0 0-11,0 0-2,0 0-7,1-13-3,-1 13-5,0 0-9,0 0-4,0 0-5,0 0-1,0 0-3,0 0-9,0 0 3,0 0-5,0 0-1,0 0-1,0 0-9,0 0 1,0 0-4,0 0-1,0 0-3,0 0 0,0 0-4,0 0 0,0 0-1,0 0-1,0 0 2,0 0 1,0 0 0,0 0-2,0 0 4,0 0-2,0 0 2,0 0-3,0 0-1,0 0-1,0 0-1,0 0-1,0 0 3,0 0 4,0 0-5,0 0-1,0 0-4,0 0 2,0 0-2,0 0 3,0 0 5,0 0-4,0 0-2,0 0 4,0 0 0,0 0 0,0 0-2,0 0-4,0 0 0,0 0-1,0 0 2,0 0 0,0 0-10,0 0 5,0 0-4,0 0-1,0 0 1,0 0-2,0 0 3,0 0 1,0 0-4,0 0 2,0 0-1,0 0 0,0 0-4,0 0 0,0 0 2,0 0 4,0 0-7,0 0 7,0 0-6,0 0 5,0 0-2,0 0 0,0 0 5,0 0-1,0 0 6,0 0-5,0 0-1,0 0 5,0 0-3,0 0 0,0 0 2,0 0-3,0 0-3,0 0 2,0 0 2,0 0-1,0 0-2,0 0 3,0 0-4,0 0 5,0 0 8,0 0 5,0 0 6,0 0-2,0 0 6,0 0 5,0 0-4,0 0 10,0 0-1,0 0 1,0 0-2,0 0-4,0 0 12,0 0 0,0 0-8,0 0-5,0 0 8,0 0-4,0 0-3,0 0-2,0 0-8,0 0 9,0 0-11,0 0-2,0 0 2,0 0-7,0 0-2,0 0-9,0 0 27,0 0-10,0 0 4,0 0 4,0 0-10,0 0 9,0 0-4,0 0 2,0 0-10,11-8 4,-11 8-3,0 0 1,0 0-4,0 0-7,0 0-2,0 0-3,0 0-2,0 0-8,0 0 6,0 0-5,0 0 3,0 0 1,13 26-1,-8-18-1,6 2-3,-6 3 1,8 1 1,-2 5-10,1-4 14,-4 2-2,11 6 0,-5-2 3,-1-2-3,-4-6 4,1 2-3,-1 1 10,-3 0-14,0 1 4,0-6 0,-2 5 1,-4-8-1,7 5 1,-7-4-1,0-9 0,0 19-1,0-19 2,-11 11-4,11-11 4,-8 13 7,8-13-5,-14 7 2,6-6 2,8-1-5,-14 3 6,14-3 1,0 0-5,-24-11 1,17 4-1,7 7 0,-10-15 0,5-4-5,0 2 4,3-3-3,2 0 1,0-2 0,7-7-4,1 1 4,-1 1-7,0 7-2,7-1 2,-1-4-7,5 3-13,-1 1 6,5 5-26,0-1-20,2 1-34,0 2-23,-2 6-30,7 0-25,-10 1-37,13 2-35,-11 0-40,11 4-27,-4 1-254,-8 0-615,-1-3 273</inkml:trace>
          <inkml:trace contextRef="#ctx0" brushRef="#br0" timeOffset="39314.1928">20680 1239 89,'9'-1'257,"-9"1"-3,0 0-10,10-10-13,-10 10-20,0 0-21,0 0-14,0 0-24,0 0-11,0 0-17,0 0-11,-38-10-13,21 11-9,-1 4-9,-1-3-10,3 2-4,-2 0-8,1 1-10,1 2-3,6-2-1,-5 2-9,3 1-4,5-1-3,-2 1-3,2 3-4,7-11-1,-3 17-4,3-4-2,0-13 1,0 23-3,3-11-3,4 2 0,-2-2 2,6 1-6,-8 4 5,0-7-7,6 5 3,-2-2 1,1 3-2,3 0 0,-8-7 1,6-2-1,-3 6-2,1-4-2,-2 0-1,0 1 0,-5-10 6,12 9 2,-12-9-4,4 16 0,-4-16 2,0 0 3,0 12-3,0-12-1,0 0 1,0 0 0,-21 13-2,13-10 0,-6-2-5,14-1-17,-34 0-13,19 0-32,-4 0-35,0-1-39,19 1-30,-32-6-39,16 4-28,1-5-153,-6 3-417,21 4 186</inkml:trace>
        </inkml:traceGroup>
        <inkml:traceGroup>
          <inkml:annotationXML>
            <emma:emma xmlns:emma="http://www.w3.org/2003/04/emma" version="1.0">
              <emma:interpretation id="{BC60609D-4344-43E8-A750-591AD40A0B29}" emma:medium="tactile" emma:mode="ink">
                <msink:context xmlns:msink="http://schemas.microsoft.com/ink/2010/main" type="inkWord" rotatedBoundingBox="23263,2200 24364,2185 24371,2680 23270,2695"/>
              </emma:interpretation>
              <emma:one-of disjunction-type="recognition" id="oneOf12">
                <emma:interpretation id="interp60" emma:lang="en-IN" emma:confidence="0">
                  <emma:literal>as</emma:literal>
                </emma:interpretation>
                <emma:interpretation id="interp61" emma:lang="en-IN" emma:confidence="0">
                  <emma:literal>a</emma:literal>
                </emma:interpretation>
                <emma:interpretation id="interp62" emma:lang="en-IN" emma:confidence="0">
                  <emma:literal>an</emma:literal>
                </emma:interpretation>
                <emma:interpretation id="interp63" emma:lang="en-IN" emma:confidence="0">
                  <emma:literal>at</emma:literal>
                </emma:interpretation>
                <emma:interpretation id="interp64" emma:lang="en-IN" emma:confidence="0">
                  <emma:literal>am</emma:literal>
                </emma:interpretation>
              </emma:one-of>
            </emma:emma>
          </inkml:annotationXML>
          <inkml:trace contextRef="#ctx0" brushRef="#br0" timeOffset="40287.9555">21842 1234 177,'-7'-10'198,"0"2"-9,7 8-16,-15-16-10,11 7-13,-6 5-9,10 4-13,-15-12-13,15 12-9,-16-5-8,6 0-8,-2 0-7,12 5-7,-26 2-6,8 1-1,2-1-3,-3 2-4,-3 0-1,0 4-1,-7 8-5,7 0-3,-9 0-2,2 0-6,0 4-4,2 0-1,4 7-2,1-4-2,0 2 0,0 0 2,-7 10-4,13-7 0,3-4-2,1 0-4,5-1 1,-2-1 1,6-6-3,3 0-1,0-1-1,0-15 0,3 23-2,-1-14 4,5 2 7,0-3 5,5-6-1,1 3 3,10-3-3,-8-4 0,7-4 0,0 2-4,-3-8-2,7-3 3,-1-2-3,-2-3-3,-1-4-2,0 0-1,2-4 2,-7 1-1,2 2-3,0 0 1,-4 0-1,0 1 5,-1 7 5,-5 1-6,1-1 5,-2 4-8,3 2 17,-8 4-11,-3 7-5,9-13-2,-9 13-6,6-11 3,-6 11-7,7-8-4,-7 8-2,0 0-3,0 0-2,0 0 2,0 0 7,0 0-15,4 35 7,-4-22-1,-4 6 3,1-3 0,3 4-3,0 0 8,-4-4-5,4 5-3,0-2-1,4-1 2,-4 0 1,0-1 0,7-2-3,-7-2 2,3 7-4,2-5 4,2 0-1,-7-7 6,7 2-5,-7-10-7,12 11 26,-5-7-8,-7-4 1,30 0-3,-11-5 1,7-7 2,3 1 9,2-8-17,1 3 3,6-8 4,-1 1-9,2-5 1,-11 9 14,1-4-14,3-4 7,-8 4-1,-2 5 5,-5 3 7,2-4 1,-3 5 17,-5 2 5,-4-1 10,0 5 9,-2-1-7,2-1 9,-7 10 2,10-11-8,-5 4-5,-5 7-9,7-8 2,-7 8-8,0 0-13,11-9-4,-11 9-5,0 0-4,0 0-7,0 0 8,0 0-3,0 0-4,15 19 0,-8-11-1,-2 5-10,2 2 11,-4 5-7,4-3 4,-2 2 3,-1 1 2,2 2-6,-6-1 0,4 4-1,-1-7-19,-1 2 19,-2-2-3,0-1 3,-5-7 3,5 10-3,-4-2-1,-2-2-6,0-1-16,0 2-21,2-7-13,-6 6-33,-2-6-24,0 2-31,-9-8-42,-1 0-51,-5 1-58,-5-7-59,-6-1-267,-6-5-667,6-1 296</inkml:trace>
        </inkml:traceGroup>
      </inkml:traceGroup>
      <inkml:traceGroup>
        <inkml:annotationXML>
          <emma:emma xmlns:emma="http://www.w3.org/2003/04/emma" version="1.0">
            <emma:interpretation id="{5389BC78-DBD1-49C5-B5D5-42D332C0FD1F}" emma:medium="tactile" emma:mode="ink">
              <msink:context xmlns:msink="http://schemas.microsoft.com/ink/2010/main" type="line" rotatedBoundingBox="2779,3705 23976,2978 24034,4680 2838,5408"/>
            </emma:interpretation>
          </emma:emma>
        </inkml:annotationXML>
        <inkml:traceGroup>
          <inkml:annotationXML>
            <emma:emma xmlns:emma="http://www.w3.org/2003/04/emma" version="1.0">
              <emma:interpretation id="{FE99BDC5-AE90-44A5-99B7-BA7C395167BB}" emma:medium="tactile" emma:mode="ink">
                <msink:context xmlns:msink="http://schemas.microsoft.com/ink/2010/main" type="inkWord" rotatedBoundingBox="2789,3994 4095,3949 4113,4477 2807,4522"/>
              </emma:interpretation>
              <emma:one-of disjunction-type="recognition" id="oneOf13">
                <emma:interpretation id="interp65" emma:lang="en-IN" emma:confidence="0">
                  <emma:literal>an</emma:literal>
                </emma:interpretation>
                <emma:interpretation id="interp66" emma:lang="en-IN" emma:confidence="0">
                  <emma:literal>An</emma:literal>
                </emma:interpretation>
                <emma:interpretation id="interp67" emma:lang="en-IN" emma:confidence="0">
                  <emma:literal>au</emma:literal>
                </emma:interpretation>
                <emma:interpretation id="interp68" emma:lang="en-IN" emma:confidence="0">
                  <emma:literal>air</emma:literal>
                </emma:interpretation>
                <emma:interpretation id="interp69" emma:lang="en-IN" emma:confidence="0">
                  <emma:literal>Av</emma:literal>
                </emma:interpretation>
              </emma:one-of>
            </emma:emma>
          </inkml:annotationXML>
          <inkml:trace contextRef="#ctx0" brushRef="#br0" timeOffset="42204.1965">1166 2989 17,'-10'-8'183,"1"0"-10,-4-3-8,1 7-14,1-3-15,11 7-10,-27 2-12,10 3-7,2 1-6,-4 1-12,0 4 1,-3 5 0,0 3-8,-1 6-3,1-5-3,7 1 1,-2 4-10,1 3-3,1 2-4,5-4-3,-2 1-5,5 4-4,2-6-3,1 5-4,-2-4-1,6-7-1,0 2 10,0-6-1,-4 5-6,8-8-1,-4 0-6,6-1-4,-2-3-3,-4-8 3,8 14-5,3-10 2,-11-4-6,27-4 0,-8 0-3,-2-6 2,2 0-4,3-8 0,0 3 0,0-9 9,-3 1 2,0 0 5,0-7 1,-4 1 5,2-8-3,-2 7 2,1-10 1,1 0 5,-9 10 6,4 2 12,-5 3 5,0 5 8,2 3 7,-9 6 1,6-1-7,1 3 2,-7 9-12,4-16 3,-4 16-14,5-15-14,-5 15 5,0 0-9,0 0-2,0 0-1,0 0-6,0 0 0,0 0 0,-5 54-3,5-28-5,-4 5-3,-3 1-2,4 1 5,0-2 1,3 1-14,3-3-10,-6 3-26,6-2-23,0-4-27,-3 2-37,7-1-34,-7-9-39,5 2-47,6-5-43,-1-7-31,-2 3-174,4-4-524,-5-5 232</inkml:trace>
          <inkml:trace contextRef="#ctx0" brushRef="#br0" timeOffset="42600.278">1496 3206 257,'5'-12'276,"2"-3"6,-4 3 6,4 3-3,-5-6 3,1 3-16,-3 12 1,10-16-41,-10 16-12,5-12-25,-5 12-14,4-6-16,-4 6-21,0 0-5,0 0-11,0 0-8,0 0-23,15 23 8,-11-12 2,-3 8-7,-2-2-9,-3 12-10,2-4-9,-1 1-3,0 1-9,3-3-3,-4 1-11,1 2-4,1-10 0,0 2-5,2 1-4,2-11-5,0 3-2,-2-12-5,3 19 0,-3-19 1,0 14-3,0-14-6,19 3 7,-19-3-6,22-9-2,-5-3 3,5-9-18,13-7 16,-8-4-4,5-6 3,3 2-1,-6-1-4,8-4-5,-4 10 4,-3-1-13,-4 12 13,-4 0-3,0 4-2,1-3 13,-8 11-12,0-5 0,-4 10 0,-1-2-1,-3-2-2,-7 7-1,8-5 2,-8 5 0,0 0-5,0 0-1,19 19 11,-16-10-2,-3 3 0,6 8 3,-6-4 1,1 4-2,3-2-23,-3 4 18,3-4-8,-4 4-24,7-2-31,-7 0-38,3-3-32,-3 2-36,5-3-56,-1 1-60,2-9-65,-2 0-269,-4-8-668,10 8 296</inkml:trace>
        </inkml:traceGroup>
        <inkml:traceGroup>
          <inkml:annotationXML>
            <emma:emma xmlns:emma="http://www.w3.org/2003/04/emma" version="1.0">
              <emma:interpretation id="{3C533171-7A0A-43AA-BA9D-982C463103B7}" emma:medium="tactile" emma:mode="ink">
                <msink:context xmlns:msink="http://schemas.microsoft.com/ink/2010/main" type="inkWord" rotatedBoundingBox="5411,3615 11855,3394 11903,4784 5458,5005"/>
              </emma:interpretation>
              <emma:one-of disjunction-type="recognition" id="oneOf14">
                <emma:interpretation id="interp70" emma:lang="en-IN" emma:confidence="0">
                  <emma:literal>equilateral</emma:literal>
                </emma:interpretation>
                <emma:interpretation id="interp71" emma:lang="en-IN" emma:confidence="0">
                  <emma:literal>afm1dtmae</emma:literal>
                </emma:interpretation>
                <emma:interpretation id="interp72" emma:lang="en-IN" emma:confidence="0">
                  <emma:literal>afmIdtmae</emma:literal>
                </emma:interpretation>
                <emma:interpretation id="interp73" emma:lang="en-IN" emma:confidence="0">
                  <emma:literal>afmIAtmae</emma:literal>
                </emma:interpretation>
                <emma:interpretation id="interp74" emma:lang="en-IN" emma:confidence="0">
                  <emma:literal>afm1Atmae</emma:literal>
                </emma:interpretation>
              </emma:one-of>
            </emma:emma>
          </inkml:annotationXML>
          <inkml:trace contextRef="#ctx0" brushRef="#br0" timeOffset="45513.2028">3776 3272 114,'0'0'192,"0"0"-7,0 0-12,0 0-9,0 0-12,0 0-17,0 0-5,0 0-5,0 0-6,0 0-9,0 0-9,0 0-5,0 0-9,0 0-11,0 0-1,0 0-9,0 0-4,0 0-3,0 0-3,36-25-2,-28 20-6,1 0-3,1 0-5,0-4-3,-1 3 1,3 0-7,-7-6 0,2-3-10,-1 2 8,-4 2-5,3-1 0,-5 12-3,-5-24 0,3 10-4,-4-1-2,-3 0-3,1 2 1,-1 5-4,-5-3-1,-3 2 1,2 4-3,-6 2-4,-1 0 4,0 6-6,-2 3 5,-7 1-1,6 1-4,-4 4 2,1 6 1,1 0-3,1 6 0,4-2 3,2 3-1,4 1-2,-2 0 2,4 11-4,5-7 3,3-4 7,4 1 4,2 0 0,0-6 0,5-1 3,5 5 1,-1-7 16,6 0 0,11 2-3,-2-4-2,0-5 3,11-3 0,0-5 2,9 2-3,12-5-3,-4-7 1,0-2-5,7-3 0,-7-6-3,5-5-2,3 1-6,-9-4 4,-3 6-3,-4-3-1,2 3-3,-3-4 8,-9-4-3,-7 10-2,-1-3-6,-9 9 1,4-9 0,-6 7 2,-1-4-2,-4 3 1,2 2 1,-5 0 3,-6 3 2,-1-3 4,2 2 0,-2-6-5,0 17 6,-7-15-10,4 3 2,3 12-1,-16-12-4,8 11-2,8 1-1,-29-7 3,10 9-1,2 6-2,-2 2 0,-1 2-2,-4 1-1,5 0 4,0 5-3,4 6 0,-1-3-2,-2 1 3,7 1 0,5-4-1,-3 0-4,2 7 2,0-6 1,7 1 1,-1-1-5,-1 0 2,4-1 2,5-3-3,-4 1 3,2-6 1,5-1-1,-1 0-3,3-5 1,-2-4 3,4 2 2,3-6 2,12-1-7,-9-5 2,-3-2-2,4-2 2,3-4 1,-7-6 2,3 4-4,-4-5 2,-1-6 2,-1 4-1,-2-4 5,-2 0 1,-5 3 5,0-1 3,0 5 18,-1 4 9,8-8 6,-11 12 14,1 3 17,2-6-5,-4 18 3,1-18-2,-1 18-10,0 0-5,0 0-12,0 0 0,0 0-6,7-10 2,-7 10 4,0 0 1,-3 41-4,6-14 6,-1 5 10,-2 12-10,-2 1-4,-1-1-6,1 6 6,4-2-7,-7 0 0,-1 2-3,1-4-4,4 0-5,-1 1-2,0-3-1,-3-2-7,3-9-4,2-4-35,0 16-40,4-15-41,-1-4-47,-1-4-46,1-1-62,2-2-69,4-3-340,-2-3-720,-7-13 320</inkml:trace>
          <inkml:trace contextRef="#ctx0" brushRef="#br0" timeOffset="46212.2229">4913 3239 3392,'0'-22'23,"-5"-4"-7,2 10 24,-3-1 62,5 5 43,-4-6 17,1 11-30,4 7-18,-8-18-19,8 18-6,-4-11-21,4 11-6,0 0-3,0 0-10,0 0-8,0 0-1,0 0-9,0 0-12,0 0 11,0 0-5,-1 52 6,1-32-7,-9 4-6,7-1 4,-1-5-14,1 12 11,2-4 0,0-1-9,0 1 1,0-6 14,0-3-17,2 0-1,3-1-8,-3-6 9,-1-2-14,6 2-4,0-3-11,-7-7-6,19 5-15,-9-4 5,-10-1-9,26-3 0,-7-5 3,-1-1-5,1-3-3,-2 0 7,0-10-3,2 1 12,-2-1 1,-3 4 7,-1-8 5,-2 4 1,2-1 3,-2 5 3,-5-1 5,3 1-1,-2 0 4,0 0 8,0 1 13,-4 4-2,0 3 16,1-1-8,-4 11 3,8-15 4,-4 5 5,-4 10 1,0 0-17,7-14 12,-7 14-2,0 0-1,0 0-9,3-8 4,-3 8-1,0 0-8,0 0 3,0 0 6,0 0-20,0 0 15,5 38 6,-3-26 2,-2 5 2,1-3 0,-1 5-1,4 0 1,1-1 14,0 1-18,0-3 3,0 1-2,1-2-14,-1 1 15,1-1-1,-2-2-6,3-1-1,0 1-3,-1-6 4,-2 0-6,3 2 2,-7-9 7,12 8-11,-12-8 0,12 3 0,-12-3 1,0 0 5,25-12-7,-16 4 8,3-4-9,3-4 3,-3-3-5,3-2 2,1-3 3,-3 1-5,-4 3 3,-1 4 2,-2-4 1,-1 8 11,5-6 7,-7 3 14,3 7 8,-6 8-1,6-20 9,-4 13-3,-2 7 2,7-11 1,-7 11-9,0 0-5,2-12-9,-2 12-5,0 0-7,0 0-1,0 0-1,0 0-5,0 0 0,0 0 1,5 34-1,-9-17-2,4 0-2,-1 5-3,1-4-1,-2 4 1,0 4-15,2-6-41,-3-1-40,6 1-37,-3-1-46,0-6-44,0 5-40,-3-1-52,3-5-54,0-12-50,3 12-256,-3-12-720,0 0 318</inkml:trace>
          <inkml:trace contextRef="#ctx0" brushRef="#br0" timeOffset="46376.111">5519 2690 64,'-3'-18'287,"0"-4"6,-3 8-5,5-2-18,1 4-26,0 12-27,-7-16-23,7 16-21,-2-16-27,2 16-18,0 0-22,0 0-28,0 0-34,0 0-37,0 0-40,-5 44-47,9-28-55,-3 1-53,-1 2-163,0 1-379,2 0 167</inkml:trace>
          <inkml:trace contextRef="#ctx0" brushRef="#br0" timeOffset="46636.2255">5830 2791 292,'2'-17'401,"-2"17"20,0-17-9,0 17 2,-5-14-24,5 14-18,0 0-26,3-15-21,-3 15-19,0 0-23,0 0-19,0 0-27,0-16-23,0 16-29,0 0-13,0 0-17,0 0-14,0 0-15,0 0-7,0 0-13,2 52-8,-2-31-12,-5 8-5,0-3-9,1 15-3,-3-2-10,6-5-2,-4 8-10,3-11-1,2 10-10,-3-2-22,3-5-49,-4-4-59,2-2-51,9 15-72,-7-17-82,0 0-101,7 0-110,-4-8-265,4-1-839,7-4 372</inkml:trace>
          <inkml:trace contextRef="#ctx0" brushRef="#br0" timeOffset="47436.0413">6563 3067 41,'-3'-15'317,"-1"-5"-14,2 8-18,2-6-12,0 18-23,0-26-19,0 16-20,0 10-22,0-22-22,0 22-13,0 0-13,0-13-11,0 13-13,0 0-18,-6-11-2,6 11-8,0 0-13,-9-9-11,9 9-12,0 0-2,-20-3-2,20 3-7,-26 10-4,9 1 0,-4-4-10,4 6 1,-7 4-6,-1-3-1,3 5-4,3-2 1,-2 4-5,2 1 0,1 4-1,1-6 6,1 3-11,3 2-2,2 1-3,6-6 3,-2-2-3,4 2 2,-4-3-4,7-3-2,2 5 1,0-7 3,4-3-4,0 3-1,2-7 5,7 5-4,1-5 5,1-3-1,3-6 3,1-1-5,4-5-4,-4 2 9,-2-4-9,6-3 1,-4-1-2,-1-2 14,4-4-13,-10 1 2,1-6-1,-1-2 2,1-8-4,-1 7 8,-4-3 10,-5 5-12,4 0-3,-2-3 6,-2 3 6,2 1 6,-4 7 5,1 3 15,-3 1 2,3 8 9,-3-5 10,-1 13-10,5-19-1,-5 19-5,4-15 0,-4 15-10,0 0 4,0-13-14,0 13-5,0 0 3,0 0 1,0 0-14,0 0 9,0 0-13,0 55 10,-2-35-3,2 5 4,-2 6-2,-1-3-1,6 1-6,4 2 0,-5-2 7,1-1-2,3 0-8,0 0 0,-4-1 9,7-7-10,-1 5 1,6-9 2,-6 1 4,8-2-4,-3-5-1,3 0 4,-1-2-5,2-3 2,2-3-4,3-4 4,-5-3-6,4-5-4,-2 0-8,-1-3-5,8-10-5,-4 1 0,-1-3 1,-6-3 5,4 2-1,-5-4 5,8-8-2,-9-2 4,-2 12 3,4 0 8,-3 0 4,-7-2 16,0 12 8,2-9 16,-4 9 22,3 2-2,0 1 18,-4 7 15,0-4 8,-2 12 5,3-17-6,-3 17 1,0-14-5,0 14-8,0 0-11,0 0-11,0 0-15,2-12-6,-2 12-6,0 0-4,0 0-3,0 0 0,0 0-6,-5 49 0,1-24-4,-1 0-2,2 4-5,3 0 1,-7 13 1,2-9-7,3-2 1,0-3-39,-3 0-41,4-1-57,-1-6-43,2 4-44,-5 2-37,5-6-61,-5 0-53,8-6-74,-6-3-225,3-12-714,-7 20 315</inkml:trace>
          <inkml:trace contextRef="#ctx0" brushRef="#br0" timeOffset="48234.2029">6954 3007 103,'0'0'316,"-5"-11"-8,5 11-10,-2-16-17,2 16-35,0 0-27,0 0-23,0 0-18,9-14-20,-9 14-12,17-10-16,-2 5-14,13-6-15,2 6-21,1 5-14,1-6-15,4 0-18,10 1-11,-10 2-10,12-4-9,-3 5-9,-1-4-4,-1-7 0,-7 13-1,-6-6 0,1 1 0,-4-1 1,-3 3-3,-7-5 2,0 5 2,-1-1-2,-3 0 3,-1-2 5,-12 6 8,16-3 4,-16 3 13,10-6 4,-10 6 1,0 0-2,9-9-1,-9 9-1,0 0-4,0 0-5,0 0-1,0 0 0,0 0-2,0 0 0,0 0 1,0 0 0,-31 32 10,22-24-4,-4 4 7,1 0 2,-2 6 1,-3 7 3,7-12-2,1 9 5,1-5 0,1 4-3,0-1 8,3 0 0,1-2-4,1 0 2,1 2-5,2-2-2,1-1-2,1-3 15,4 1-19,2-3-1,1 1-2,4-3-8,1-2 5,1-3-1,4 0-4,-1-3-10,10-4 17,0-3-11,2 0 5,-2-3-2,-4 0 1,3-4-5,-3-3-2,-1-3-1,-3 0-2,1-5-7,0 5 1,-5-5 2,-2-1 3,-1 0-7,-5 7 0,-1-2 7,-1 5-7,0-3 8,-4 3-1,2 2-2,-5 12 13,6-16 3,-6 16-2,1-7 2,-1 7 2,0 0-4,4-17 0,-4 17-3,0 0-6,0 0-6,0 0 2,0 0 5,0 0-3,0 0 1,0 0 0,0 0 5,0 0-6,0 46 8,3-39-3,-3-7-4,2 27-2,-1-14 6,3 0-3,-2-3 2,1-2-1,4 1-1,0 2 13,1-4-14,1-1 2,1 1 5,2-6-5,8 3-1,1-9 4,-1 2-3,3-2 1,6-3-7,1-3 0,-2-2 4,-3 3-4,3-4 11,-4 2-5,0-8-2,-2 4 3,-7 1 4,7-4-11,-6 6 23,-6 3 11,-3 0 10,1 0 15,-1 4 12,-7 6 8,14-17 0,-9 15 2,-5 2-3,3-13-6,-3 13-5,7-8-9,-7 8-10,0 0-3,0 0-10,0 0-8,0 0-2,0 0 2,0 0-3,0 0-4,0 0 3,-7 40-7,4-24 1,-1 3-2,1 0-7,-2-2-11,3 1-20,1 2-37,-3-4-28,8 4-39,-4-3-32,0 1-31,0 2-54,3-5-61,5-7-51,1 2-280,10-3-689,-4-4 304</inkml:trace>
          <inkml:trace contextRef="#ctx0" brushRef="#br0" timeOffset="48952.11">9031 2810 254,'-7'-6'295,"7"6"4,-17-17-7,8 10-15,1 3-23,8 4-26,-16-12-20,6 10-19,10 2-25,-17-6-10,17 6-20,-17 3-12,17-3-8,-22 5-17,10-1-11,2 8-4,-4 0-14,0 1-4,4 1-4,0 2-7,-6 7-5,1 0-2,5-4-8,0 4 7,1-3-17,1 0 3,1-3-2,0 2-10,2-2 4,1-1 8,1 0-17,3 0-2,0-4 4,0-12-3,3 19 0,1-14 0,-4-5-13,19 7-5,-8-4-14,-11-3-3,30-5-10,-15 0 4,5-3 3,-3 1 3,-1-5-1,6-6 5,0-5 1,-5 3 1,4-3 2,-6 0 0,1-3 5,-1 1 1,-7-3 10,4 5 10,-1-1 15,-6 8 13,-2-1 15,2 1 9,-3 1 3,3 2 12,-1 6 11,-4 7-6,1-20 6,-1 20 3,5-12-6,-5 12-12,0 0-13,6-10-8,-6 10-4,0 0-12,0 0-6,0 0 4,0 0-5,0 0 0,0 0-9,0 0-3,-7 38 2,0-18-2,5-5 1,-5 8 5,4-3-3,1 2-1,2-2 0,-2 0-3,1 6 5,1-8-6,3 2-1,-1 0 1,3-4 0,4 4 1,-1-4-14,6 0 11,1-5 3,2 1-7,4-3 2,8 0-2,-4-2 0,6-7-1,0 0-4,0-5-10,-2-3 5,0-3-9,0 2-8,1-3 5,1-4-3,-2-1 6,-1-1-8,-1-2-2,-3-5 5,5-8-12,-7 7 6,7-10-4,-12-8-4,5-4 6,-6 10 2,-6-7-1,2 0 2,-4 2-4,-4 1 9,-6 12 5,2 3 14,0-3-1,-7 6 2,0 4 10,4 4 3,-2 5 8,2 2 2,3 9-5,-7-11-9,7 11 1,-9-6 1,9 6-4,0 0-2,-29 15-2,17 0 0,0 1 5,-1 7 0,-3 4 2,1 1-2,-2 10 3,6-7 1,1 2-1,2 10-1,1-3 4,2-1-6,5-6-1,3 6 5,-1-7-6,6 7 2,1-10-7,3-1-12,5 0-33,3-3-35,3-7-42,4 0-43,2-2-56,3-4-78,18-7-87,-4-5-313,2 2-747,3-10 331</inkml:trace>
        </inkml:traceGroup>
        <inkml:traceGroup>
          <inkml:annotationXML>
            <emma:emma xmlns:emma="http://www.w3.org/2003/04/emma" version="1.0">
              <emma:interpretation id="{A85D58C9-E356-48CC-A307-5B5EE94C989B}" emma:medium="tactile" emma:mode="ink">
                <msink:context xmlns:msink="http://schemas.microsoft.com/ink/2010/main" type="inkWord" rotatedBoundingBox="13062,3557 17142,3417 17193,4915 13113,5055"/>
              </emma:interpretation>
              <emma:one-of disjunction-type="recognition" id="oneOf15">
                <emma:interpretation id="interp75" emma:lang="en-IN" emma:confidence="0">
                  <emma:literal>triangle</emma:literal>
                </emma:interpretation>
                <emma:interpretation id="interp76" emma:lang="en-IN" emma:confidence="0">
                  <emma:literal>toiangle</emma:literal>
                </emma:interpretation>
                <emma:interpretation id="interp77" emma:lang="en-IN" emma:confidence="0">
                  <emma:literal>tnangle</emma:literal>
                </emma:interpretation>
                <emma:interpretation id="interp78" emma:lang="en-IN" emma:confidence="0">
                  <emma:literal>toiangie</emma:literal>
                </emma:interpretation>
                <emma:interpretation id="interp79" emma:lang="en-IN" emma:confidence="0">
                  <emma:literal>tnangie</emma:literal>
                </emma:interpretation>
              </emma:one-of>
            </emma:emma>
          </inkml:annotationXML>
          <inkml:trace contextRef="#ctx0" brushRef="#br0" timeOffset="51804.1075">11089 2997 174,'0'0'256,"0"0"-6,-2-14-15,2 14-21,0 0-22,0 0-21,4-17-16,-4 17-17,15-10-14,0 5-10,-1 3-12,8-4-11,-1-1-7,-1 6-5,7-8-9,18 3-3,-13 4-8,6-3-4,6 3-7,2 4-2,1 3-3,0 0-1,1-2-5,0 14 0,-4-4-9,-3 8 3,-1 1 0,-11-7-3,-2 2-3,-3 0 4,-5 5-7,-6 0 4,-1-4-7,-1 0 4,-6 2-4,-2-4 0,-3 3-3,-3-3 1,-2 2 2,1-3-5,-6 2-3,5-6 0,-5 1 1,-1 3 0,3-8-2,-1-1 1,-3-3-5,12-3 3,-17 0-1,17 0-2,-19-11-4,7-1 4,4-1-9,-6-5 3,7-2 2,1-10-1,4 6 2,2-5 4,0-1-6,3 2-2,8-1 6,-3 2 0,-1 2 3,1 9 7,3-4 1,1 5 1,5-1 0,-2 5 9,2-3-4,10 0 0,-1 1-5,1 8 4,-3 3-5,-1 2 3,0 2-2,0 2 3,-3 2-7,-1 1 0,3 0-4,-5 6 6,2-2-3,0-1-2,1 10-4,-6-4-5,-2-2 2,-2 2-12,-1 4-13,-2-3-18,-4-1-24,-3 0-36,-2 0-34,1-1-47,-5 2-43,1-5-43,-5 0-178,3-5-482,-3-2 214</inkml:trace>
          <inkml:trace contextRef="#ctx0" brushRef="#br0" timeOffset="51329.7786">11348 2729 79,'-3'-8'264,"3"8"6,0 0-7,-10-12-6,10 12-14,0 0-16,-5-9-22,5 9-13,0 0-19,0 0-18,0 0-13,0 0-13,0 0-15,0 0-7,0 0 6,0 0-8,0 0 2,12 32-1,-14-8 7,4 0-2,3 8 1,-4 1-10,-1 9-7,0 2-8,-3-3-9,0 3-6,-1 2-5,-3-3-5,1 0-9,-1-2-3,3 2-15,-1-1 1,5-9-7,-2-2-35,-1-2-35,6-5-32,-6-3-32,6-2-33,-3 1-40,2-7-40,5-5-31,-7-8-59,0 0-199,0 0-548,0 0 243</inkml:trace>
          <inkml:trace contextRef="#ctx0" brushRef="#br0" timeOffset="52015.0983">12160 2612 6,'-5'-16'299,"-2"0"-7,2 3 9,1 3-15,1-2-17,-2 1-19,5 11-28,-4-17-21,4 17-21,-5-14-19,5 14-19,0 0-27,-5-15-43,5 15-41,0 0-53,0 0-36,0 0-33,0 0-38,0 0-31,0 0-34,0 0-169,0 0-392,0 0 174</inkml:trace>
          <inkml:trace contextRef="#ctx0" brushRef="#br0" timeOffset="52508.0875">12686 2828 26,'0'0'242,"5"-16"-5,-5 16-10,3-20-16,-3 13-16,0 7-17,0 0-16,0-19-13,0 19-11,0 0-11,-5-15-15,5 15-10,-5-8-14,5 8-7,0 0-8,-15-6-9,15 6-6,-17 1-6,17-1-7,-21 10-2,11-7-4,-4 8-7,2 1-3,0-1-3,-3 4-3,-1 5 7,3 5-11,-1 2 0,-1-3-1,1 0-2,6-1-5,1 5-3,3-10 2,1 0 2,3 3-4,0-2 4,0-2-1,3 1-3,-1-5-4,0-5 0,5 1 3,-1 2 1,3-6-3,3 0 0,-2-3 2,6-2-1,-16 0-1,29-8 1,-16 4-6,3-9 8,-1 3-3,-5-5 2,2 0 1,0-3 7,0 0 7,2-9 4,-4 3 0,-1-3 8,-3 7 2,1-8 5,-3 13 2,6 0 5,-8 1 1,1 2 3,2 5 8,-5 7-13,5-15-6,-5 15-1,2-10-8,-2 10 0,0 0-3,0 0-10,0 0-1,0 0-3,0 0-1,0 0-2,0 0 6,0 0-4,-7 50 0,5-32-7,2 2-7,0 3-10,0-3-19,2 1-18,0-1-23,1 0-17,1 0-25,4 0-26,-1-8-34,7 3-40,-1-2-39,-1-5-200,0-1-488,4-2 217</inkml:trace>
          <inkml:trace contextRef="#ctx0" brushRef="#br0" timeOffset="53514.0841">13108 2848 76,'1'-13'270,"-1"-2"6,0 15-3,-1-20-8,1 20-11,0-15-21,0 15-19,0 0-26,0-17-19,0 17-20,0 0-14,0 0-9,0 0-11,0 0-13,0 0-2,0 0-10,-6 43-6,6-43-7,-1 31-5,2-13-7,1 9-8,-7 1-3,2-8-7,3 8-7,3-7 0,-3-1-5,-3 3-4,3 2-5,-2-7 4,0-3-5,-1-2-4,3-13-4,0 23 2,3-16-17,-3-7 1,2 16-3,-2-16 3,5 7-4,-5-7 0,0 0 0,0 0 0,24-16 3,-14 2-8,2-7 6,5-3-3,4 0-2,-6-3 2,2-2 3,-1 1-1,-6 11-2,10-11 7,-10 5-4,2 6 4,-1 2-1,-4-1-2,1 3 2,-1 2 3,-2 3 0,-5 8 0,3-13 0,-3 13 1,6-10-4,-6 10 0,0 0-5,0 0 5,13-5 0,-13 5 1,0 0 4,10 18-1,-4-9-6,0 2 2,-2 6 3,-2-8-4,4 10 6,5 6-4,-6-7 0,2 0 10,-1 2-11,1 0 0,2-7 1,-1 2 2,1 1-7,3 1 0,-2-6 4,5 1-1,1-4 2,-1 0 1,6-2-1,3-1 0,10-5-4,-2-2 8,4-4-4,-3-3-2,13-2-4,-2-4 4,-3-2-2,2-3 2,-14 2-3,-2 0 5,4-2-2,-4 0-6,-1-5 8,-1 2-5,-6 4 2,2 0 1,-8 2 2,-1 1 2,-3 3-2,1-2 3,-3 5-2,-5-1 10,-2 11-14,3-19-1,-3 19 3,0-15-8,0 15 5,-10-9 4,10 9-4,-21-5 3,21 5-5,-27 6-1,13-1 0,1-2 3,-3 5-4,-1 3 0,-2-2-2,4 8 3,-7-4 1,3 7-6,-3-3 8,6 4-1,1 1-2,1-6 1,6 5 7,1-2-10,0-6 4,4 7-3,3 0 3,-4-5-2,11 1-2,-3-3 4,-1-2 1,2 2 3,2-5-2,-2 0 3,7 0-8,-3-3 4,-9-5-1,22 2-1,-22-2 1,29-11 1,-12 2 5,-2-2-1,1-2 1,-1-2-2,0-9 9,1 3-2,-1-2 13,1-2 6,-3 2 7,-4 1 12,3-3 20,-7 12 2,2-5 3,-2 8 6,0-5 14,-2 5-3,-3 10-3,7-13-6,-7 13-10,5-12-10,-5 12-10,0 0-2,0 0-10,0 0-3,0 0-3,0 0-3,0 45-2,-5-17-2,0 15-7,2 5 1,-4 3 1,2 0-3,-2 6 3,-2-2-2,2 2-4,2 0-5,0 4 2,-3-6-1,3-2-3,3 3 2,-3-7 0,1 1-13,3-7 11,1 0-1,0-12-2,3 13 3,-1-13-3,1-1 4,1-5-3,-1-6 1,-3 0-2,0-4 1,0-2-2,0-13 7,0 18-2,0-18-1,-7 12 1,7-12-3,-19 0 2,19 0-2,-30-10 2,11 2-2,0-6-1,-7-3-4,6-8-1,-2 1 1,-1-4-3,6 0-1,-1-8-6,4 5-1,2 0-4,3 1-6,3-1-3,2-1-19,-1-12-11,5 4-25,2 11-9,8-3-15,-1-8-19,8 4-17,-2-3-30,0 10-35,6 2-35,1 3-39,5-13-31,-1 17-50,-9 1-184,7 0-588,-2 2 261</inkml:trace>
          <inkml:trace contextRef="#ctx0" brushRef="#br0" timeOffset="53806.2202">14563 2628 321,'-4'-20'369,"4"20"10,-1-20-16,1 20-16,0-12-24,0 12-29,0 0-29,0-16-11,0 16-29,0 0-18,0 0-16,0 0-18,0 0-18,0 0-16,0 0-5,0 0-11,0 0 4,0 0-8,0 0-12,0 0 2,-12 47-4,12-27-8,-6 6-7,1 2-2,-5 3-13,5 8-8,0 4-2,-2-10-7,0 7-16,4 0 5,-2 4-9,3-12-38,5-3-37,1 3-39,3-1-47,-2-6-56,5 6-43,0-4-56,4-4-54,0-8-56,1 0-256,0-9-697,-3-3 309</inkml:trace>
          <inkml:trace contextRef="#ctx0" brushRef="#br0" timeOffset="54164.2025">14759 3007 171,'0'0'286,"12"-11"-21,-12 11-22,7-12-27,-7 12-21,15-8-16,-5 3-20,6-7-13,1 4-16,3-3-14,1 2-7,-2 1-11,-2-2-12,3 3-8,-4-6-7,-3 3-4,3-3-7,-10-1-5,5-2-6,-3 3-5,-3-3-4,1 2-3,-5 2-8,1-5 3,-2 6-7,0 11-3,-3-20-4,-3 11 3,6 9-8,-13-14 0,6 8-5,7 6 1,-26 0-5,26 0 0,-30 8 3,9 0-1,2-1-4,-6 10 4,6-8-1,-3 10-4,5-1 1,-4 4 4,11-3-4,-7 2-1,5 4 1,3-6 0,2 1-3,2 0 4,4 8-3,2-4 3,8 0-4,6 0 2,7-4-10,1 0-26,6-4-31,10 3-37,7-6-47,7-5-43,5 0-62,-10-6-134,7-4-422,-3-2 186</inkml:trace>
        </inkml:traceGroup>
        <inkml:traceGroup>
          <inkml:annotationXML>
            <emma:emma xmlns:emma="http://www.w3.org/2003/04/emma" version="1.0">
              <emma:interpretation id="{B1107CCC-882B-4740-9807-D76DA2B9CBD0}" emma:medium="tactile" emma:mode="ink">
                <msink:context xmlns:msink="http://schemas.microsoft.com/ink/2010/main" type="inkWord" rotatedBoundingBox="17924,3489 18914,3455 18950,4498 17960,4532"/>
              </emma:interpretation>
              <emma:one-of disjunction-type="recognition" id="oneOf16">
                <emma:interpretation id="interp80" emma:lang="en-IN" emma:confidence="0">
                  <emma:literal>of</emma:literal>
                </emma:interpretation>
                <emma:interpretation id="interp81" emma:lang="en-IN" emma:confidence="0">
                  <emma:literal>Of</emma:literal>
                </emma:interpretation>
                <emma:interpretation id="interp82" emma:lang="en-IN" emma:confidence="0">
                  <emma:literal>oof</emma:literal>
                </emma:interpretation>
                <emma:interpretation id="interp83" emma:lang="en-IN" emma:confidence="0">
                  <emma:literal>af</emma:literal>
                </emma:interpretation>
                <emma:interpretation id="interp84" emma:lang="en-IN" emma:confidence="0">
                  <emma:literal>orf</emma:literal>
                </emma:interpretation>
              </emma:one-of>
            </emma:emma>
          </inkml:annotationXML>
          <inkml:trace contextRef="#ctx0" brushRef="#br0" timeOffset="55014.1969">16240 2592 260,'-9'-8'264,"-3"4"-21,12 4-21,-15-9-23,15 9-22,-17-6-19,17 6-16,-16 2-14,16-2-12,-17 5-11,5 3-8,2 4-2,-5 1-7,-2 1 0,1-3 0,-6 9 5,7-6-11,-4 8-7,7-7-5,-7 8 2,9 2-8,-4 0 0,6-8-8,1 2-5,0-2-3,5 3-3,1 0-2,2-4-1,3 1-8,6-4-4,-6 5-2,9-9-3,-3 5 3,4-9-6,3 7 1,2-7-2,-2-4-5,-2 1 0,6-5 1,-6-2 0,4-3 0,-4-6-2,1 5-5,3-5 5,-2-6-6,3-3 0,-8 7-1,3-6 0,-4-4 1,-3-2-1,3 0 0,-6 2 1,-2 1-4,0 5 10,-3 0-1,2 1-1,-2 2 2,-2 5 1,2 12 4,-3-22 4,3 22 0,-3-18-4,3 18 0,-4-13-1,4 13-4,0 0-3,-1-11 0,1 11-3,0 0-8,0 0 4,0 0-1,0 0 0,0 0 1,0 0-5,0 0 1,0 0 2,-7 36 1,7-36-2,7 24-1,-2-14 2,5 2 2,-3-1-1,1-4-1,6 1 3,3 4-2,-3-8 0,3 2-1,2-3 3,-2 0 2,13-3-1,-9 0 0,1 0-4,-3-3-1,8-9 5,-8 4-4,3-1 3,-5 0-1,2-5 3,0-8-3,3 3-3,-7-2 0,4-1 9,-7 5 15,3 0 14,-3 3 4,-3-1 15,1 1 7,-5 3 11,4 2 2,-9 9 3,8-14 4,-8 14-12,11-10-2,-11 10-11,0 0-11,3-9-8,-3 9-5,0 0-3,0 0-2,0 0 1,0 0-6,-3 46 2,-1-19 3,1 1-3,-6 11-1,2 4-2,-3 2-9,2 1 10,1 4 0,-2-1 1,8 3-3,-6-4 1,3 1-1,-1-1-2,0-5-5,3 4 3,4-6-4,-4 6-3,2-16-3,2 2 1,5-1-1,7 7 3,-4-7-11,4-4 11,1-5 0,-1-1 0,-4-6-2,3-3 0,-1-1-2,-1-8-2,1 2 4,-2-3-1,4-3 3,-14 0-5,25-13-1,-11 0 0,-1-6 2,3-2-1,-8-9-3,1 0-3,-2-1-5,3-13 3,-5 12 0,-3-1 3,0-7-2,-4 5 1,2 5-4,-4 2-1,-1 10-1,4-9-5,-8 1-19,-3 10-6,4 4-17,-6-5-25,-1 4-15,-4 3-28,-9-1-9,-1 4-23,-3 2-18,-4 4-15,-7 5-27,-4 8-31,0-4-35,13 1-46,-8 7-288,-3-4-661,13-3 294</inkml:trace>
        </inkml:traceGroup>
        <inkml:traceGroup>
          <inkml:annotationXML>
            <emma:emma xmlns:emma="http://www.w3.org/2003/04/emma" version="1.0">
              <emma:interpretation id="{A376A4C0-EC48-48B6-B325-0BBF49FAA5F0}" emma:medium="tactile" emma:mode="ink">
                <msink:context xmlns:msink="http://schemas.microsoft.com/ink/2010/main" type="inkWord" rotatedBoundingBox="20251,3288 21683,3239 21702,3796 20270,3846"/>
              </emma:interpretation>
              <emma:one-of disjunction-type="recognition" id="oneOf17">
                <emma:interpretation id="interp85" emma:lang="en-IN" emma:confidence="0">
                  <emma:literal>50</emma:literal>
                </emma:interpretation>
                <emma:interpretation id="interp86" emma:lang="en-IN" emma:confidence="0">
                  <emma:literal>so</emma:literal>
                </emma:interpretation>
                <emma:interpretation id="interp87" emma:lang="en-IN" emma:confidence="0">
                  <emma:literal>500</emma:literal>
                </emma:interpretation>
                <emma:interpretation id="interp88" emma:lang="en-IN" emma:confidence="0">
                  <emma:literal>505</emma:literal>
                </emma:interpretation>
                <emma:interpretation id="interp89" emma:lang="en-IN" emma:confidence="0">
                  <emma:literal>50s</emma:literal>
                </emma:interpretation>
              </emma:one-of>
            </emma:emma>
          </inkml:annotationXML>
          <inkml:trace contextRef="#ctx0" brushRef="#br0" timeOffset="57299.7292">18687 2249 28,'-7'-3'239,"7"3"0,-18-5-11,18 5-16,0 0-21,0 0-21,-21 5-17,21-5-14,-17 14-9,5-3-13,3 1-6,-2 6-5,-1-3-8,5 0-11,-2 3-4,2-2-12,6-2-4,-4 0-2,3 3-7,2-2-4,5 1-3,-3-4-2,3 3-3,3 1 3,-1-2-6,2-8-5,-2 6-4,3-4 0,0 2-3,4 1-3,-1 0-3,1 0-1,-2-2-3,3 2 1,-1-2-3,0 2 2,-6-5 0,4 8 3,-2-5-7,-1 3 0,-2-2 0,0-2 1,-2-1 1,-5-7 4,5 17 1,-5-17 10,7 11 3,-7-11 4,-2 15 6,2-15 0,-7 12-2,0-4 0,-1-1-4,-6 1-3,2 0 2,-7-1-17,-10 3 5,4-6-1,-4 7-1,0-5 1,5-3-12,-7-3-17,2 4-21,-2-4-23,0-5-38,4 5-30,-2-5-38,2-4-42,5 1-35,3-5-66,-5-3-170,10-1-502,1 1 223</inkml:trace>
          <inkml:trace contextRef="#ctx0" brushRef="#br0" timeOffset="57538.2116">18474 2398 253,'1'-14'290,"-1"14"2,7-8-10,-7 8-18,10-9-22,-10 9-23,0 0-26,9-11-18,-9 11-20,17-7 0,-2 3-29,3 1-12,4 1-8,5-2-17,6 0 22,-4 4-13,5-1-7,14 1-4,-14 0-17,12 1-1,-10-1-14,10-1-10,0 1-26,-10 1-29,-2-1-38,14 4-31,-6 0-36,-6-2-36,-3 1-31,16 1-29,-1-1-28,-15-3-189,-3 0-463,-1 0 205</inkml:trace>
          <inkml:trace contextRef="#ctx0" brushRef="#br0" timeOffset="57900.0084">19567 2321 152,'0'0'226,"0"0"6,0 0-6,0 0-11,0 0-17,0 0-15,0 0-25,0 0-12,0 0-18,0 0-13,0 0-5,0 0-1,0 0 6,0 0-5,-40 23-9,28-11-4,2 4-10,-2 0-8,7-2-7,-2 4 2,0 0-9,1 0-6,-1 1-7,3 3 2,-1-7-7,5 5-7,0-1 0,4-3-1,-1 1-7,4 1 1,1-1-6,1-6-1,1 3 3,4-2-2,0-4-5,3 1-1,-4-2 2,4-3 1,2 1-4,-2-5 9,-1-3 5,-16 3 6,22-6 2,-8 2 6,-3-6-10,0 2 3,-3-6 1,-1-2-2,-2 0-6,0-3-3,-3-3-1,-4 2-3,2-7-4,-5 11 0,2-4-6,-2 1-2,-2 2-5,-3-2 1,1 6 2,-5 0-8,1-1-13,2 5-23,-9 2-15,3 2-18,2 1-15,-8 4-17,3 0-22,-1 4-29,-1 1-27,2 2-32,4 1-30,3 4-36,4 2-184,-5-4-492,11 2 219</inkml:trace>
        </inkml:traceGroup>
        <inkml:traceGroup>
          <inkml:annotationXML>
            <emma:emma xmlns:emma="http://www.w3.org/2003/04/emma" version="1.0">
              <emma:interpretation id="{E8DF81C4-5EC2-45E9-812E-4D9D68E5E106}" emma:medium="tactile" emma:mode="ink">
                <msink:context xmlns:msink="http://schemas.microsoft.com/ink/2010/main" type="inkWord" rotatedBoundingBox="22188,3453 23990,3391 24001,3705 22199,3767"/>
              </emma:interpretation>
              <emma:one-of disjunction-type="recognition" id="oneOf18">
                <emma:interpretation id="interp90" emma:lang="en-IN" emma:confidence="0">
                  <emma:literal>mm</emma:literal>
                </emma:interpretation>
                <emma:interpretation id="interp91" emma:lang="en-IN" emma:confidence="0">
                  <emma:literal>man</emma:literal>
                </emma:interpretation>
                <emma:interpretation id="interp92" emma:lang="en-IN" emma:confidence="0">
                  <emma:literal>men</emma:literal>
                </emma:interpretation>
                <emma:interpretation id="interp93" emma:lang="en-IN" emma:confidence="0">
                  <emma:literal>m</emma:literal>
                </emma:interpretation>
                <emma:interpretation id="interp94" emma:lang="en-IN" emma:confidence="0">
                  <emma:literal>min</emma:literal>
                </emma:interpretation>
              </emma:one-of>
            </emma:emma>
          </inkml:annotationXML>
          <inkml:trace contextRef="#ctx0" brushRef="#br0" timeOffset="58486.0873">20199 2450 92,'0'0'341,"6"-14"-5,-6 14-7,7-9-31,-7 9-35,9-7-30,-9 7-19,0 0-20,13-2-23,-13 2-18,0 0-18,23 14-10,-15-6-12,2 4-13,2 0-2,2 4-14,-2 2-11,-2 0-9,6 5-3,-11-3-6,5-5-4,-5 4-2,0-2-13,0 1 8,-1-1-5,-1-2-8,1-2-15,-4 4-8,0-7-5,0-10 1,0 0 0,-4 21-2,4-21 6,-10 7-12,10-7 4,0 0-11,-15 0 3,15 0 1,0 0 2,-16-20-3,9 8 1,7 12 0,0-24 2,0 7-1,0-5 0,7 1 0,0-3 3,2-4 0,-3 8-2,1 4 2,5 0-3,-2 2 3,2 0 1,-1 2 2,-3 0-3,1 8-2,4-2 4,-13 6-4,16-6 6,-6 6 3,-10 0-3,26 6 4,-14 0 3,3 5 1,-5-1 1,2 3-3,-2 1 2,2 2-3,-5 0 2,3-2-3,-1 4-1,-2-6 6,-2 5-2,2-3-5,0-2 1,-4-1 3,0-3-3,-3-8-2,6 17-1,-3-12 5,-3-5 1,0 0 4,7 13-4,-7-13-4,0 0 3,0 0 2,0 0-3,0 0-2,41-20 7,-33 3-6,15 0-3,-3-6 1,2 3-1,-5 0 5,4-2-1,-2-1 5,-4 10 0,-1-1 3,-2 3 1,0 1-8,-2 0 2,-2 3 2,3 1-6,-5-2-1,-6 8 1,12-7 0,-12 7-4,0 0 2,23 7 11,-23-7-17,10 14-11,-5-4-15,-2 3-26,-3 6-28,0-3-26,-3 4-34,3-4-45,-3 8-35,3-8-27,-2 3-234,-2-6-523,4 3 232</inkml:trace>
          <inkml:trace contextRef="#ctx0" brushRef="#br0" timeOffset="59074.2125">21256 2489 290,'7'-9'311,"-7"9"-23,8-7-27,-8 7-29,0 0-26,0 0-18,0 0-22,0 0-17,0 0-13,0 0-12,0 0-12,10 24-9,-10-13-7,4 0-11,1 2-8,-5-13-6,0 28-8,0-14-5,3 0-7,-3-14-5,-3 24-6,6-12 0,-3-12-9,0 21 1,0-10-4,0-11 2,0 16-8,0-16 0,0 0-1,4 14-3,-4-14 1,0 0-3,3 7 5,-3-7-6,0 0-3,0 0-1,0 0 2,38-26 2,-30 14-4,9-2-4,2 0-2,-3-3 0,-1 1 1,2 2 0,-5 3-4,3-2 1,2 1 0,-8 4 5,-2 0-1,1-1-2,3 6 2,-11 3-5,10-8 2,-10 8-2,12-7 1,-12 7 1,0 0-1,22 3 2,-22-3 1,9 8 1,-3 3-3,-2-2 1,-4-9 0,10 16 0,-5-5 3,2-1-6,-4-3 2,4 4-1,-7-11-3,12 18 1,-8-13 4,2 4-3,-6-9 2,12 11 1,-3-8-1,1 2 2,-10-5 0,16 0 4,-16 0-5,25-6-1,-9-2-3,4-3 3,-5 3 3,4-9-1,-3 1-3,-3 1 0,6-5 3,-4 6 0,1-1 8,-6 1 7,2 1 2,2 1 2,-9 3 0,2 1 4,3 1-4,-10 7 6,8-17-5,-8 17-1,7-7-3,-7 7-4,9-5-7,-9 5 6,0 0-6,0 0-3,0 0 5,17 17-6,-9-5-2,-4-5 0,-4-7 2,3 21-2,1-10-1,-1 2-1,-1-6 7,5 10 2,-4-4-20,0-1-35,-3 1-29,4-1-25,-1-1-13,-3 3-46,5 0-69,-1-4-70,-4-10-230,10 12-569,-10-12 251</inkml:trace>
        </inkml:traceGroup>
      </inkml:traceGroup>
    </inkml:traceGroup>
    <inkml:traceGroup>
      <inkml:annotationXML>
        <emma:emma xmlns:emma="http://www.w3.org/2003/04/emma" version="1.0">
          <emma:interpretation id="{1FB09CBF-A52B-48E8-9922-598215B578A5}" emma:medium="tactile" emma:mode="ink">
            <msink:context xmlns:msink="http://schemas.microsoft.com/ink/2010/main" type="paragraph" rotatedBoundingBox="2698,4837 24513,4179 24557,5625 2741,62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115D09-9F4C-4503-810A-8B6B26E63088}" emma:medium="tactile" emma:mode="ink">
              <msink:context xmlns:msink="http://schemas.microsoft.com/ink/2010/main" type="line" rotatedBoundingBox="2698,4837 24513,4179 24557,5625 2741,6283"/>
            </emma:interpretation>
          </emma:emma>
        </inkml:annotationXML>
        <inkml:traceGroup>
          <inkml:annotationXML>
            <emma:emma xmlns:emma="http://www.w3.org/2003/04/emma" version="1.0">
              <emma:interpretation id="{5173C04F-E224-451A-A396-8F9938FBDE83}" emma:medium="tactile" emma:mode="ink">
                <msink:context xmlns:msink="http://schemas.microsoft.com/ink/2010/main" type="inkWord" rotatedBoundingBox="2708,5192 3957,5155 3983,6007 2734,6045"/>
              </emma:interpretation>
              <emma:one-of disjunction-type="recognition" id="oneOf19">
                <emma:interpretation id="interp95" emma:lang="en-IN" emma:confidence="0">
                  <emma:literal>in</emma:literal>
                </emma:interpretation>
                <emma:interpretation id="interp96" emma:lang="en-IN" emma:confidence="0">
                  <emma:literal>'in</emma:literal>
                </emma:interpretation>
                <emma:interpretation id="interp97" emma:lang="en-IN" emma:confidence="0">
                  <emma:literal>'In</emma:literal>
                </emma:interpretation>
                <emma:interpretation id="interp98" emma:lang="en-IN" emma:confidence="0">
                  <emma:literal>'m</emma:literal>
                </emma:interpretation>
                <emma:interpretation id="interp99" emma:lang="en-IN" emma:confidence="0">
                  <emma:literal>ih</emma:literal>
                </emma:interpretation>
              </emma:one-of>
            </emma:emma>
          </inkml:annotationXML>
          <inkml:trace contextRef="#ctx0" brushRef="#br0" timeOffset="60677.2009">729 4533 228,'0'0'288,"0"0"-3,0 0-10,0 0-11,0 0-25,0 0-17,0 0-19,0 0-20,0 0-12,0 0-15,0 0-8,0 0-14,0 0-7,0 0 16,0 0-4,25 14-6,-21-2-6,-4 8-7,3-1-9,1 0-6,-4 7-7,-4 5-13,4-5-6,0 0-7,-3 6-9,3-6 4,-4 0-15,1-1 12,3-2-28,0-3 4,-3 2-9,3-5-31,0 0-36,0-1-20,0-3-31,3 0-26,-3-13-21,0 22-30,0-22-25,0 13-35,0-13-47,0 0-265,0 0-581,0 0 258</inkml:trace>
          <inkml:trace contextRef="#ctx0" brushRef="#br0" timeOffset="60922.0612">881 4293 95,'3'-10'265,"1"-2"8,-4 12-7,5-13-13,-5 13-18,3-13-22,-3 13-20,0 0-15,0-12-24,0 12-16,0 0-7,0 0-21,0 0-13,0 0-11,0 0-3,0 0-10,0 0-8,0 0-3,0 0-9,0 0-5,0 0-10,0 0-3,0 0-12,-22 23-3,22-23-12,-15 7 3,8 0-5,-2-1-6,9-6 3,-12 7 2,12-7 4,-17 5-3,17-5-4,-15-5 2,15 5-2,0 0-2,-19-4 3,9 0-3,10 4 3,-12-16-3,5 8-1,7 8 2,-7-16-13,2 8-7,5 8-15,0 0-19,5-24-19,2 11-18,0 8-24,5-1-13,5-3-9,2 1-20,3 6-6,0-3-15,2 5-13,-3 4-129,-1-1-343,1 5 152</inkml:trace>
          <inkml:trace contextRef="#ctx0" brushRef="#br0" timeOffset="61277.7211">1308 4359 45,'10'7'182,"-3"2"6,-2-2 10,-5-7-1,10 18-12,-1-6 0,-2 5-8,1-9-6,-1 6-6,-4 1-18,4 1-16,2 0-5,-6 0-13,4-4-7,-2 8-15,2-8 0,-4 8-13,1-4-6,4 5-8,-6-6-4,2 5-9,-4-3-1,1-2-6,-2-3-6,1-12-3,0 21-3,0-21 0,-4 16 0,4-16-4,0 0 0,0 14-6,0-14 9,0 0-6,0 0-6,0 0 0,0 0-4,21-35-2,-15 15 0,11-7-1,7-7-2,-3 7 0,-6-1 1,14-3 6,2-1 0,-9 11 4,0 1 0,1 1 4,2 5 3,3 4 6,-13 2-3,2 1-1,2 2 0,0 4 5,3 2 0,-3 4 4,-1 2-9,-2 4 2,1 2-7,-2-1-4,-1 4 4,-2 8-3,3-1 10,-5-7-13,2 8 0,-5 4-26,0-4-31,-2 3-31,2-1-34,-7-1-46,0-2-54,3-3-58,1 3-256,-8-6-560,4 2 248</inkml:trace>
        </inkml:traceGroup>
        <inkml:traceGroup>
          <inkml:annotationXML>
            <emma:emma xmlns:emma="http://www.w3.org/2003/04/emma" version="1.0">
              <emma:interpretation id="{4CD862A9-3A7E-427A-91F9-4D39BDC14BFA}" emma:medium="tactile" emma:mode="ink">
                <msink:context xmlns:msink="http://schemas.microsoft.com/ink/2010/main" type="inkWord" rotatedBoundingBox="5163,4943 7145,4883 7170,5733 5189,5793"/>
              </emma:interpretation>
              <emma:one-of disjunction-type="recognition" id="oneOf20">
                <emma:interpretation id="interp100" emma:lang="en-IN" emma:confidence="0">
                  <emma:literal>top</emma:literal>
                </emma:interpretation>
                <emma:interpretation id="interp101" emma:lang="en-IN" emma:confidence="0">
                  <emma:literal>Top</emma:literal>
                </emma:interpretation>
                <emma:interpretation id="interp102" emma:lang="en-IN" emma:confidence="0">
                  <emma:literal>torp</emma:literal>
                </emma:interpretation>
                <emma:interpretation id="interp103" emma:lang="en-IN" emma:confidence="0">
                  <emma:literal>tap</emma:literal>
                </emma:interpretation>
                <emma:interpretation id="interp104" emma:lang="en-IN" emma:confidence="0">
                  <emma:literal>fop</emma:literal>
                </emma:interpretation>
              </emma:one-of>
            </emma:emma>
          </inkml:annotationXML>
          <inkml:trace contextRef="#ctx0" brushRef="#br0" timeOffset="62512.2262">3229 4220 145,'-10'-10'207,"1"3"4,9 7 8,-13-8-3,13 8-11,-9-10-11,9 10-18,0 0-10,-7-10-22,7 10-15,0 0-16,0 0-7,0 0-10,0 0-10,29-9-7,-12 5-9,13 2-8,14-9-5,5 4-4,3 2-7,2 2-2,6-5-8,0 1-3,1 6-1,1-5-4,-1 1 0,-4-3-8,1-1 4,-5 3-6,-2 5-1,-3-6-3,-12 2-2,-1 0-1,-4 2 0,-2-5 0,-8 4-2,-1 3 13,-3-3-1,-5 4 12,-12 0 9,24-3 1,-24 3 5,10 3 1,-10-3-5,0 0 2,0 0-3,14-3-1,-14 3-12,0 0-5,0 0-5,0 0 1,-2 21-1,2-21-3,-17 27 0,7-7-3,-2 3 1,0-6 9,-1 6-16,1 5 1,0 0-2,3-3 3,1-1-2,-1 3-1,4-9 0,-2 0 1,5 4-7,-5-4 3,7 0 14,0 1-15,6-4-2,-6-2 5,3-5 5,4 5-8,-2-4-1,2-3 2,-7-6 6,15 12-5,-5-11-2,-10-1 2,24-6-1,-5 1-4,-7-5 7,2-2-4,-1-3-2,-2-1-4,4-10 0,-1 1-8,-2 2-8,-7-6 3,0-5-1,-3 2-1,1-9-2,-6 9-4,3 8 14,-7-5-12,3 4 5,-2 3 0,-1 7 10,3-2-9,-3 2 1,-1 7 1,-2-10 1,1 11 2,2-1 0,7 8-3,-10-11 3,10 11-3,-9-8 5,9 8 3,0 0-3,0 0 1,-18 16 7,18-16-6,-4 17 1,1-10-2,3-7 2,5 23 0,-5-6 1,7-1 1,3-1 0,2 3 3,-2-4 4,2-1-3,-2 3 2,9-4-2,2 7 9,-2-8-11,-1-5 1,13 1 0,0 1 3,1-4-1,1-4 3,-1 0 0,2-2 2,-1-3-6,-2-2 2,-1-2-3,-1-4 3,-12 6 1,11-6 2,-4-4 8,-9 5 11,0-2 8,1-2 7,-3-1 14,-2 2 9,1-5 18,-2 6-6,-3 0 7,1-2 6,-3 4 9,0 1-3,-1 3-3,-4 8 0,7-13-2,-7 13-15,0 0-6,0 0-13,0 0-4,0 0-5,0 0-2,0 0-4,0 0 0,0 44-5,0-14 3,-4 0-1,3 2-6,-6 0 2,3 12-3,-1-1 0,-3-2-2,1 2-5,2-3-2,1 1 0,3-13-3,-5 4-3,5 1 1,1-2 1,-5 1-18,3-8-42,2 3-42,0-4-36,0-3-38,2-3-33,-2 3-48,1-4-38,-1-6-46,4 0-59,-4-10-201,0 0-634,0 0 281</inkml:trace>
          <inkml:trace contextRef="#ctx0" brushRef="#br0" timeOffset="61696.2913">3605 4041 36,'-3'-19'286,"-3"-1"-14,1 1 16,4 5 9,-3 0 19,1 4-18,3 10 4,0-19-35,0 19-20,0-15-23,0 15-8,0 0-18,-2-14-17,2 14-19,0 0-12,0 0-2,0 0-10,0 0 0,0 0 0,0 0 0,0 0-6,5 57-6,-5-31-3,-3 4-10,6 2-6,-3 9-4,0-1-12,4 3-7,-4-6-6,-4-5-9,1 11-8,3-11-3,-2-1-8,4 2-3,-2-5-7,0 0-3,-2-3-26,2 3-38,-3-8-46,3 0-52,-2-4-35,2-1-31,-2 2-26,-1-7-18,3-10-22,-5 13-35,5-13-36,0 0-29,-21 0-228,21 0-634,-22-16 281</inkml:trace>
          <inkml:trace contextRef="#ctx0" brushRef="#br0" timeOffset="62744.137">4845 4063 39,'5'-12'267,"0"3"-9,-5 9-9,14-15-12,-2 6-16,-2 8-9,7 0-20,2 2-12,-2 9-19,3-9-4,-1 7-8,2 2-13,3 8-7,-4-6-11,4 6-13,-4 2-7,-1 1-10,-5-2 2,1 1-17,-6-4-10,-1 1-7,-1-2-2,-5 1-5,-2-4-3,-3 4-4,-6-1-17,-10-1-21,2-2-25,-9 4-32,-3-5-29,-5 1-34,2-3-58,-1 0-18,-1-2-41,2-1-206,10-4-473,-1-2 210</inkml:trace>
        </inkml:traceGroup>
        <inkml:traceGroup>
          <inkml:annotationXML>
            <emma:emma xmlns:emma="http://www.w3.org/2003/04/emma" version="1.0">
              <emma:interpretation id="{029E0CA0-EF57-4E78-ACDC-B8A4ACEC58BA}" emma:medium="tactile" emma:mode="ink">
                <msink:context xmlns:msink="http://schemas.microsoft.com/ink/2010/main" type="inkWord" rotatedBoundingBox="7913,4733 10968,4641 10990,5372 7935,5464"/>
              </emma:interpretation>
              <emma:one-of disjunction-type="recognition" id="oneOf21">
                <emma:interpretation id="interp105" emma:lang="en-IN" emma:confidence="0">
                  <emma:literal>view.</emma:literal>
                </emma:interpretation>
                <emma:interpretation id="interp106" emma:lang="en-IN" emma:confidence="0">
                  <emma:literal>view</emma:literal>
                </emma:interpretation>
                <emma:interpretation id="interp107" emma:lang="en-IN" emma:confidence="0">
                  <emma:literal>views</emma:literal>
                </emma:interpretation>
                <emma:interpretation id="interp108" emma:lang="en-IN" emma:confidence="0">
                  <emma:literal>View.</emma:literal>
                </emma:interpretation>
                <emma:interpretation id="interp109" emma:lang="en-IN" emma:confidence="0">
                  <emma:literal>views.</emma:literal>
                </emma:interpretation>
              </emma:one-of>
            </emma:emma>
          </inkml:annotationXML>
          <inkml:trace contextRef="#ctx0" brushRef="#br0" timeOffset="63116.1998">5946 3962 327,'-8'-15'335,"6"7"-8,2 8-11,-5-17-25,5 17-18,-2-11-33,2 11-24,0 0-20,0 0-28,0 0-14,4-16-8,-4 16-21,0 0 2,0 0-20,36 25-6,-26-13 3,4 7-24,-1 0-5,1 10-8,-2-5-7,0 3 2,3 10-6,-5-6-6,2 0-7,-3-5 0,-1 6-5,4-4-1,-3-5-4,1 2-18,2-4-27,0-2-23,3-8-30,1 6-34,3-6-37,-2 2-40,12-2-42,0-8-38,1-2-32,-2-2-201,-6-1-528,0-4 235</inkml:trace>
          <inkml:trace contextRef="#ctx0" brushRef="#br0" timeOffset="63305.9342">6570 4091 23,'-2'-25'160,"0"0"2,-4-1 8,0 6 8,0 5 13,-1 3-2,3 3-5,-1-3-5,5 12-6,-8-20-11,3 14-16,5 6-11,-9-10-19,9 10-7,0 0-13,-22 3-11,22-3-9,-16 13-6,4 0-6,-1 4-7,-1-5-6,4 13-3,-4-2-5,2 6-2,2 0-4,0-1-8,0 3-7,4 1-25,0-8-29,-1 4-39,2-1-35,3-4-40,4-8-39,3 1-56,-4-1-128,8 0-400,3-5 177</inkml:trace>
          <inkml:trace contextRef="#ctx0" brushRef="#br0" timeOffset="63534.2442">6805 4083 63,'0'-12'372,"0"12"14,2-25 15,-2 25-2,0-11-19,0 11-23,4-12-36,-4 12-24,0 0-32,1-13-26,-1 13-25,0 0-15,0 0-29,0 0-13,0 0-9,0 0-8,0 0-14,0 43-8,-5-21-14,5-3-5,-3 5-13,1 5-10,-3-4-1,3 5-9,-3-2-6,-2-3-38,4-4-46,-1-4-54,1 1-54,3 2-50,-5 0-49,1-7-61,4-2-52,0-11-333,-3 14-732,3-14 324</inkml:trace>
          <inkml:trace contextRef="#ctx0" brushRef="#br0" timeOffset="63698.2126">6875 3752 284,'-1'-18'301,"-1"1"-9,-3 4-24,5 13-27,-2-20-23,2 20-24,-1-13-29,1 13-29,0 0-25,0 0-19,0 0-37,0 0-43,0 0-44,0 0-52,23 43-58,-9-26-66,-4 0-110,4 2-343,1 1 152</inkml:trace>
          <inkml:trace contextRef="#ctx0" brushRef="#br0" timeOffset="64061.8958">7183 4218 22,'0'0'290,"0"0"-8,0 0-17,0 0-8,0 0-34,0 0-24,0 0-17,0 0-22,0 0-14,39-28-17,-22 21-12,-3-9-11,0 4-7,1-1-11,-1-3-10,-4 4-9,0-8-2,0 4-11,-1 1-3,-2-2-9,-6 1 2,5 1 5,-6-1-6,0 5-3,0-7 0,0 18 5,-4-16 8,4 16-15,0-20-2,0 20-1,-3-12-3,3 12-8,0 0-1,-10-8-3,10 8-2,0 0 1,0 0 3,-36 18 4,20-4 3,-3 7 3,1 0-4,-1 6 14,4-6-11,1 6 4,2-3 3,-3 3 2,3-2-5,3 3 1,6-8-9,-1 11 15,4-11-25,0 1 11,5 1-2,-1-4-1,6 2-3,0-1-8,1-5-10,4-4-28,4 2-29,-1-4-35,1-3-38,10-2-44,-5-4-41,4-1-29,4 1-18,0-8 7,-1-4 17,14 0-190,-16-4-457,1 2 203</inkml:trace>
          <inkml:trace contextRef="#ctx0" brushRef="#br0" timeOffset="64644.2126">7692 4124 61,'7'-18'144,"-2"-9"16,0 14 15,-3-7 19,1 5 15,-3 1 12,0 14 9,2-23 6,-2 23-2,0-19-5,0 19 0,0-12-1,0 12-15,0 0-17,1-12-11,-1 12-17,0 0-17,0 0-21,0 0-14,0 0-10,0 0-5,0 0-8,0 0-1,0 0-1,-3 42-13,-2-24 5,3 2-5,-1 8-4,1-8-10,0 0-4,1-1-4,1 2-5,0-1-5,-4 0-3,8-2-9,-4-5 2,-4 7-6,9-12 0,-5-8-11,9 20-1,-4-12-3,2 1-9,-2-3-2,-5-6-5,15 7-16,-15-7 0,28 0-10,-28 0-2,24-10-2,-11 7 3,3-10-13,1-2 14,2 3-1,-1-13 2,3 5 8,-4-3-5,0-2 1,2 1 5,-4 0 2,0-4 7,-6 8-2,1 4 2,1 1 1,-8 3 7,4 2 10,-2-1 6,-2-1 9,-3 12-2,7-11 2,-7 11-3,5-12-7,-5 12 1,0 0-5,4-8-8,-4 8 2,0 0-1,0 0-1,0 0-9,0 0 15,-4 48 2,4-32 3,-3 4 0,3-1-2,-2 2 10,0 5 1,2-8 4,0 2-9,-3 2 4,3-4-3,0 0 7,3-1-1,1-4 1,1 5-4,-2-6 0,3 1-2,2-3 0,-1 0-7,7 0 8,4 0-4,5-5-1,6 2-1,3-6-1,2-1-4,-1 0 2,-4 0 9,-7-4-7,0 0-6,0-4 5,-3-4-8,2 4 2,-6-8 0,2 2 0,-3 2-1,-1-1-11,-4-4 12,-2-1-4,-4 0-1,2-2 8,-5 4-8,-5-3-1,2-3 7,-4 3-10,-7-6 0,1 9 3,-6-7-6,3 9 2,-6-4-6,-2 2-11,5 3-17,2 6-20,0 0-32,4 2-26,-1 4-26,14 1-21,-22 0-23,22 0-36,-16 8-27,16-8-26,-3 12-46,3-12-261,15 17-630,-3-5 278</inkml:trace>
          <inkml:trace contextRef="#ctx0" brushRef="#br0" timeOffset="65058.4178">8937 4175 9,'-19'4'406,"19"-4"-5,0 0 13,0 0-11,-17-4-22,17 4-27,0 0-38,0 0-32,0 0-26,0 0-26,0 0-27,0 0-19,0 0-21,0 0-14,0 0-17,0 0-15,0 0-15,-5 12-3,5-12-21,0 0-14,0 0-12,0 0-29,0 0-24,0 0-7,0 0-19,15 20-18,-15-20-17,0 0-9,0 0 1,0 0-11,0 0 5,0 0-6,0 0 12,0 0-12,0 0-2,0 0-3,0 0 8,0 0 5,0 0 6,0 0 5,-27-22 12,27 22-2,-12-15 9,12 15 3,-7-15 5,4 2 2,-4 2 6,2-2 2,5 13 8,-2-27 0,2 27 1,2-15 8,-2 15-5,3-13 1,1 3 1,-4 10 1,8-7 3,-8 7-6,16-3 6,-5 1-3,-11 2 1,19 5-7,-5-1-15,-2-3-28,-2 3-37,-1 4-47,-9-8-44,18 3-50,-18-3-191,12 9-462,-6-5 205</inkml:trace>
        </inkml:traceGroup>
        <inkml:traceGroup>
          <inkml:annotationXML>
            <emma:emma xmlns:emma="http://www.w3.org/2003/04/emma" version="1.0">
              <emma:interpretation id="{1E73D119-6F30-48C1-805B-3947191808BF}" emma:medium="tactile" emma:mode="ink">
                <msink:context xmlns:msink="http://schemas.microsoft.com/ink/2010/main" type="inkWord" rotatedBoundingBox="11882,4731 15155,4633 15181,5508 11909,5607"/>
              </emma:interpretation>
              <emma:one-of disjunction-type="recognition" id="oneOf22">
                <emma:interpretation id="interp110" emma:lang="en-IN" emma:confidence="0">
                  <emma:literal>Draw</emma:literal>
                </emma:interpretation>
                <emma:interpretation id="interp111" emma:lang="en-IN" emma:confidence="0">
                  <emma:literal>Dran</emma:literal>
                </emma:interpretation>
                <emma:interpretation id="interp112" emma:lang="en-IN" emma:confidence="0">
                  <emma:literal>Draco</emma:literal>
                </emma:interpretation>
                <emma:interpretation id="interp113" emma:lang="en-IN" emma:confidence="0">
                  <emma:literal>Doan</emma:literal>
                </emma:interpretation>
                <emma:interpretation id="interp114" emma:lang="en-IN" emma:confidence="0">
                  <emma:literal>Drano</emma:literal>
                </emma:interpretation>
              </emma:one-of>
            </emma:emma>
          </inkml:annotationXML>
          <inkml:trace contextRef="#ctx0" brushRef="#br0" timeOffset="67379.1512">10132 3796 148,'-6'-17'280,"-3"3"4,6 1 0,-2 0 0,-2 2-14,7 11-16,-5-13-26,5 13-16,-6-11-21,6 11-21,0 0-21,-5-12-9,5 12-11,0 0 5,0 0 11,-13 28 2,6-6-2,-2 6-6,2 4-8,-1 9-4,1 2-13,-5-3-10,-2 4 0,8 3-13,-5 0-11,1 1-10,0-1-6,1 2-6,1 1-1,1-4-7,-2-3-8,-1-3-22,5-8-31,5-4-34,-3 0-37,1-4-27,2-4-30,-2-1-36,4-4-40,-2-2-21,5-6-31,-5-7-16,0 0-44,0 0-166,24-23-534,-21 3 237</inkml:trace>
          <inkml:trace contextRef="#ctx0" brushRef="#br0" timeOffset="67635.251">10040 3895 128,'10'-24'178,"-6"1"11,-1 5 11,4 1 5,2 3-7,-1-2-8,8 4-17,1-4-14,-5 8-12,6 0-9,-2 1-1,8 6 3,6-3-11,-1 8-6,-1-1-2,6 6-8,-2 3-16,-1 1 3,-4 7-12,1-1-3,-1 1-12,-8 3-4,1 2-3,-3 3-8,-1-4-6,-4 8-7,-4-3-3,-6 11 0,-2-9 0,-3-3-7,-9 3-4,0 0-4,-7-6-1,-10 9-2,-4-7-4,3 4-18,-8-6 0,-3-5-17,0-4-19,-2-1-26,8-2-17,-1-9-32,-10 3-35,13 1-42,2-8-36,4-3-46,-7-1-163,13 1-464,1-3 205</inkml:trace>
          <inkml:trace contextRef="#ctx0" brushRef="#br0" timeOffset="67997.0299">10640 4090 191,'10'-1'284,"-10"1"-6,20-2-7,-20 2-4,17-3-19,2 3-17,-2-1-22,2 5-15,2-1-18,-1 6-15,7-1-11,1-1-11,-3 5-14,3 0-12,1 5-17,-7 0-6,-2 1-8,3 0-10,-5 4-10,-6-7-2,0 3 0,-3 0-11,1-1-6,0-1-6,-3 1-8,-3-2-7,-4-6 0,0-9-5,-4 19 5,4-19-17,-10 16-3,1-11-5,-1-1 2,10-4-4,-22 1 0,8-2 1,14 1 2,-24-9-2,16 1 4,-4-8-5,3 2 2,1-12 1,1-5 5,5-1-4,6-9-4,3 9-1,6-3 3,1 3-11,1 0 10,7-1-1,-3 6 3,5 3-4,2 0 1,-2 8-1,1 0-5,3 0-15,-3 7-19,3 2-27,1-1-30,-9 4-28,2 3-30,9 2-29,-2-1-31,2 5-53,-12 3-143,-1-2-450,3 0 200</inkml:trace>
          <inkml:trace contextRef="#ctx0" brushRef="#br0" timeOffset="68452.6081">11816 3954 132,'-5'-11'256,"-2"0"4,7 11-13,-10-18-13,3 11-25,7 7-19,-12-10-20,12 10-17,-3-8-19,3 8-12,-12-6-15,12 6-7,0 0-14,0 0-6,-19 9-13,11-2-4,-4 6-5,1 1-6,-2 0-6,-1 3-5,-1-5-3,5 7-4,-4 8-5,4-11-2,-2 3-3,3-3-2,1 2-3,-6-1 2,7 0-3,5-8-2,-3 3-5,4 0 0,1-12-2,-4 16 1,4-16-1,5 18 5,-5-18-5,5 10 3,-5-10-2,17 2-2,-17-2 0,21-7 3,-7-4-3,1-1 5,0-1-2,-3-3 6,7-8 0,-4 0 2,1 5 6,-8 1 7,-1 0-1,7 1 7,-4 2-3,-1 3 12,-2-5 0,-1 6 0,1 3-5,-3-1 8,-4 9-10,6-15-3,-6 15-4,9-10-7,-9 10 0,5-9-3,-5 9-3,0 0-7,0 0 2,0 0-6,0 0 10,0 0-6,2 35-3,-6-19 2,4 4-4,-5-1-7,4 9-10,1-5-21,-2 3-15,-2-6-21,8 7-24,-4-7-25,3-4-32,-1 4-35,8-5-38,-1-2-50,-1-3-195,6 1-503,1-7 222</inkml:trace>
          <inkml:trace contextRef="#ctx0" brushRef="#br0" timeOffset="69019.9159">12242 3912 81,'3'-9'310,"0"-2"4,-3 11-14,0 0-16,4-14-28,-4 14-28,5-11-25,-5 11-25,0 0-10,0 0-22,0 0-16,0 0-8,0 0-12,0 0-9,0 0-6,7 31-7,-7-18-10,2 3-6,-1 3-11,1-3-4,1 2-6,-1 1-4,0-2-6,3 2-4,-2-4-4,2 1-3,1 2-4,-3-3 1,0-3-3,-1-5 7,-2-7-11,7 16-6,-4-11-2,2 5 2,-5-10-6,14 6 2,-14-6 4,16-1-6,-16 1 0,23-17-2,-12 4-8,1 0 3,0-4 0,-2 2-6,5-9 13,-3-1-7,2-2 5,1-2-1,-6 1-2,3 4-7,-2-1 0,-3 6 11,5 4-9,-7 0 7,0 6 7,-3 0-13,-2 9-1,7-15-2,-7 15 1,6-8 0,-6 8-5,0 0 4,0 0-3,0 0 7,0 0 3,0 0-3,17 29 0,-13-21 1,-1 11-6,-1-3 4,3 3 11,0 3-13,-1-7 4,-1 7 3,6-4-2,-3 9 1,0-11 15,5 2-9,-2 4 1,5-1 3,-2-6-3,5 2 4,0-9 1,2 7 3,6-7-8,-3-1 2,2-7-1,7 5 2,3-10-4,-5 7 4,0-7-2,4-4 2,-3-2-2,-4-3-2,-2-4 2,2 3 0,-6-6-4,2-2 1,-3-2 5,0-3-2,-4 1-10,1 4 5,-8-2-1,-8 5-2,4 4 13,-1 0-5,-1 0-9,-2 4 10,0 12-11,-2-22-1,-5 16-1,-1-3-16,8 9-8,-23-11-17,8 11-17,15 0-14,-34 9-18,13-1-18,-8 3-26,-1 6-41,2-2-35,11-3-37,-5 10-254,0-4-543,5 3 241</inkml:trace>
        </inkml:traceGroup>
        <inkml:traceGroup>
          <inkml:annotationXML>
            <emma:emma xmlns:emma="http://www.w3.org/2003/04/emma" version="1.0">
              <emma:interpretation id="{871369F2-5B51-49EA-8C92-0EA569A27686}" emma:medium="tactile" emma:mode="ink">
                <msink:context xmlns:msink="http://schemas.microsoft.com/ink/2010/main" type="inkWord" rotatedBoundingBox="15714,4610 18023,4540 18045,5270 15736,5340"/>
              </emma:interpretation>
              <emma:one-of disjunction-type="recognition" id="oneOf23">
                <emma:interpretation id="interp115" emma:lang="en-IN" emma:confidence="0">
                  <emma:literal>the</emma:literal>
                </emma:interpretation>
                <emma:interpretation id="interp116" emma:lang="en-IN" emma:confidence="0">
                  <emma:literal>The</emma:literal>
                </emma:interpretation>
                <emma:interpretation id="interp117" emma:lang="en-IN" emma:confidence="0">
                  <emma:literal>she</emma:literal>
                </emma:interpretation>
                <emma:interpretation id="interp118" emma:lang="en-IN" emma:confidence="0">
                  <emma:literal>then</emma:literal>
                </emma:interpretation>
                <emma:interpretation id="interp119" emma:lang="en-IN" emma:confidence="0">
                  <emma:literal>tie</emma:literal>
                </emma:interpretation>
              </emma:one-of>
            </emma:emma>
          </inkml:annotationXML>
          <inkml:trace contextRef="#ctx0" brushRef="#br0" timeOffset="70282.0404">13760 3946 208,'-14'-7'285,"14"7"-7,0 0-9,-12-7-18,12 7-25,0 0-24,0 0-22,0 0-18,0 0-18,0 0-10,0 0-13,0 0-10,0 0-13,53-1-10,-29 2-4,5 2-7,5 1-11,12 2-4,2-5-1,0-1-9,5 0-4,7 0-12,-2 0 3,-3-3-2,6 3-6,1-8 6,-3 5-13,-1-3 0,-3-8-4,0 9-2,-9-7-3,-10 4 5,-4-1-3,-5-2 0,-9 5 1,2-5 6,-5 2 15,1 3 13,-4-6 2,0 0 12,-4 8 7,-1-3 11,-7 7 2,9-12 0,-9 12-4,6-11-17,-6 11-6,0 0-6,7-7-4,-7 7-9,0 0-10,0 0 2,0 0-5,0 0-11,0 0 7,0 0-3,0 0-1,-17 45-4,12-29 5,-2 3-7,2-2-2,0 7-2,0 4 6,0-8-7,3-2-2,2-1-5,0 2 3,2-2 2,-2 1-5,3-3 8,-3-5-11,2 3 2,0-1-1,-2-12-1,6 13 2,-4-3-7,-2-10-2,7 10 9,-7-10 3,0 0-9,19-4 6,-19 4-2,25-13 2,-11 3-6,1-3-3,9 0-8,-2-4 11,-1-2-6,3-1-4,-2 0 7,0 0 1,-6 4 14,1 4-14,-2-1 2,-1 1-3,1 1-5,-5 0 20,-1 2-18,1 4 7,-1-2-1,-9 7 1,10-11-4,-10 11-1,0 0 1,0 0 20,0 0-18,0 0-2,17 17 0,-14-10-2,1 6 2,-1 2 3,-1 4-2,1 0 3,1-2 3,-2-4 0,4 5-5,-1-4 10,1 6-6,0-5 8,1 1-6,5 1 7,0-8-7,0 5-4,5-6 8,-1 0 3,6-3 4,0 0-22,9-5 15,-6-1 0,4-4 14,-5 1-13,10-3-5,-5-6 2,-1 2-3,-1-2-4,-1-4 4,1-1 1,-5-2 5,-3-4 0,2 0-5,-4-4-3,-2 1-1,0 1 4,-3-2-2,4 5-3,-9-5 3,-6 11 7,-2-3-13,2 4 6,-2 4 0,1 12 6,1-22-9,-1 22-6,-7-16 8,7 16 1,-6-12-7,6 12 3,-14-1 10,14 1-4,0 0-6,-33 20 3,16-9 0,2 1-6,-5 8 8,6-4-9,4 2 0,1 1 11,1 5-6,2-5 6,0 10-5,4-1 2,2-1-1,3 1-6,2-10-16,9 7-16,-4 0-20,2-9-25,12 4-26,2 1-31,3-7-36,15 4-43,4-3-41,8-7-40,-1 1-188,1-5-531,6-4 236</inkml:trace>
          <inkml:trace contextRef="#ctx0" brushRef="#br0" timeOffset="69446.1068">14216 3610 61,'-5'-9'328,"5"9"1,-9-14 1,9 14-18,-5-11-24,5 11-10,0 0-34,-3-14-28,3 14-19,0 0-22,0 0-10,0 0 6,0 0 18,0 0 2,0 0 2,0 0-13,8 54-9,-6-32-10,-2-4-3,2 10-16,-4 2-9,2-2-9,0 5-6,0-3-14,-2 3-11,1 7-6,-5-9-8,-2 7-6,3-6-10,1-1 0,-2-5-17,0 8-32,5-5-38,-4-1-53,1 0-44,-3 2-40,2-5-44,2 3-44,-2-10-49,3-3-44,0 2-325,-1-10-722,3-7 319</inkml:trace>
        </inkml:traceGroup>
        <inkml:traceGroup>
          <inkml:annotationXML>
            <emma:emma xmlns:emma="http://www.w3.org/2003/04/emma" version="1.0">
              <emma:interpretation id="{A07E8DE7-55BA-46CA-A11F-9647156144E8}" emma:medium="tactile" emma:mode="ink">
                <msink:context xmlns:msink="http://schemas.microsoft.com/ink/2010/main" type="inkWord" rotatedBoundingBox="18548,4359 24513,4179 24557,5625 18592,5805"/>
              </emma:interpretation>
              <emma:one-of disjunction-type="recognition" id="oneOf24">
                <emma:interpretation id="interp120" emma:lang="en-IN" emma:confidence="0">
                  <emma:literal>projection</emma:literal>
                </emma:interpretation>
                <emma:interpretation id="interp121" emma:lang="en-IN" emma:confidence="0">
                  <emma:literal>projectio n</emma:literal>
                </emma:interpretation>
                <emma:interpretation id="interp122" emma:lang="en-IN" emma:confidence="0">
                  <emma:literal>projectio in</emma:literal>
                </emma:interpretation>
                <emma:interpretation id="interp123" emma:lang="en-IN" emma:confidence="0">
                  <emma:literal>projectio u</emma:literal>
                </emma:interpretation>
              </emma:one-of>
            </emma:emma>
          </inkml:annotationXML>
          <inkml:trace contextRef="#ctx0" brushRef="#br0" timeOffset="73010.1002">19063 3899 66,'0'0'297,"0"0"-20,0 0-22,0 0-22,0 0-25,0 0-23,31-21-17,-23 15-16,2-5-12,4 5-15,0-6-11,-6 5-13,6-5-10,-2-5-6,0 1-12,2 1-7,-4-4-7,-2 4-6,1-4-7,1 3-3,-5 0-4,2 0-1,-2-1 0,-3 6 0,5 2-8,-7 9-1,1-19-3,-1 19 1,-1-15-7,1 15-2,0 0-2,-11-9-3,11 9-1,-20 3 0,20-3 2,-31 10-3,14-2-4,-2 7 1,-5 0-3,1 2 6,0 1-4,6 5 0,-3-5-4,6-1 5,-3 1-2,8 1 3,1-4 4,1-1 0,4 5 5,-1-4 2,3 1 7,6 2-1,-2-2 0,7 4 8,2-3-6,0-3 6,4 3-13,4-5 2,-1 1-3,5-1 1,1-3-5,3-2-1,3-1-2,-4-5 1,5-2-3,-1 0-1,1-7 0,-1 3 1,-2-2-1,4-1-4,-4 0 4,1-8-2,-7 4-5,2-5 5,3 2-7,-6-9 3,-3 2 0,-1-4-3,-1 3 4,2-1-6,-7 6 4,-2 1 4,2-1-2,-1 2-3,-6 4 4,-2 0 7,2 4-2,-5 8 8,9-16-5,-9 16 3,5-12 0,-5 12-4,3-8-5,-3 8-7,0 0 2,0 0 1,0 0-8,0 0 6,0 0 1,0 0-3,-30 31 5,21-14-2,1-1-5,-1-1 2,2 0 1,-1 4 0,4 0 0,1-3 5,3 3 4,-7-6-2,9 5 1,3-1-3,-2 0 0,1-5-1,-1 2 4,9-3 2,-3 0-2,1-3 3,4 3 0,3-5-2,8 5-10,-1-8 8,7-2 0,-2 3-8,2-9 3,1 2 3,2-7-8,7 3-2,-8-4 4,8-9-3,-11 3-4,-1 0 3,6-8 0,-6 1-2,-7 1 9,-3-2-3,3-4 3,-3 5 3,-4-4 12,-5 0 9,4 1 6,-6-2 19,1 4 16,-4 5 14,0-2-3,2 5 10,-4 1 4,-1 0 3,-2 5 4,0 11 8,5-17-11,-5 17-5,5-12-10,-5 12-13,0 0-9,0-15-8,0 15-8,0 0-7,0 0-3,0 0-3,0 0 2,0 0-5,-12 48-2,6-25-4,-1 1-6,-2 0 1,6 3 2,-4 1-20,2-2-25,-2 2-27,7-1-31,-7-3-43,7-2-35,0-4-39,-3 9-39,-4-7-47,9-7-60,-7 5-341,5-18-743,-2 18 329</inkml:trace>
          <inkml:trace contextRef="#ctx0" brushRef="#br0" timeOffset="73390.1932">19953 3723 273,'0'0'347,"0"0"-13,0 0-20,0-16-35,0 16-27,0 0-25,24-7-21,-4 2-23,2 2-5,12 3-31,-5 0-18,6 0-5,2 2-19,-3-2-8,2 1-11,12-2-8,-10-1-8,-6 1-8,6 1 1,-4-5-8,-2 3-4,-1-3-6,1 0-8,-4-5-1,-6 4-2,-2 0 11,-1 0 20,0-1 14,-4-1 22,4-2-24,-3 2 6,-1 3 10,-5-2 6,0 4 5,-10 3 1,16-7-1,-16 7 0,15-6-7,-15 6-5,0 0-8,10-7-8,-10 7-9,0 0-11,0 0-7,0 0-3,0 0-4,0 0-6,16 20-1,-16-10-4,0 1-2,0 8 2,0-2-5,-4 2-3,4-1-2,-3 1 0,6-2-10,-6 3 5,3 2-2,-2-4-5,2-1-34,2 2-40,-2-2-37,0 0-59,3-4-49,-3-1-52,0-12-62,4 16-51,-4-6-336,0-10-768,0 0 340</inkml:trace>
          <inkml:trace contextRef="#ctx0" brushRef="#br0" timeOffset="73572.5159">20844 3312 270,'-7'-20'305,"4"5"-13,-2-2-16,1 8-16,4 9-23,-3-22-22,3 22-9,0-13-36,0 13-14,0 0-23,0 0-29,0-19-23,0 19-22,0 0-30,0 0-31,0 0-31,26 27-39,-18-12-42,9-3-43,-1 4-36,-1 4-178,-1-5-401,1 2 177</inkml:trace>
          <inkml:trace contextRef="#ctx0" brushRef="#br0" timeOffset="73944.1134">21211 3591 126,'0'0'195,"0"0"-9,7 8-18,-7-8-16,0 0-17,0 0-13,0 0-18,2 12-6,-2-12-12,0 0-10,0 15-6,0-15 74,3 23 10,-3-8-8,7 0-19,-3-2-10,1 6-14,-4-7-5,8 5-15,-6-5-4,4-1-10,-5-3-8,12 4-5,-11 0-4,4-5-7,1-2-1,-8-5-3,11 12-1,-11-12-5,5 8 7,-5-8 1,0 0 1,13 0-6,-13 0-5,0 0 1,0 0-2,23-17 2,-22 7-4,6 1-1,-7 9 2,10-23-2,-6 7-4,-2-2-5,1 1 3,0 0-5,4-2 5,-7 1 10,0 1-8,0-2 4,-3 2 2,3-2-7,-4 4 0,-2 1-2,0-1-6,3 5-1,3 10-3,-7-14 0,7 14-6,-8-11 6,-3 6-10,11 5-9,-25-4-10,25 4-23,-26 5-16,14-1-29,12-4-43,-19 7-23,6-1-14,4 1-13,9-7-45,-3 16-39,-4-8-154,7-8-450,0 0 200</inkml:trace>
          <inkml:trace contextRef="#ctx0" brushRef="#br0" timeOffset="70628.2107">16711 3659 125,'-8'-10'379,"2"0"10,6 10 4,-8-16-19,8 16-18,-2-10-30,2 10-31,0 0-29,0 0-27,-5-14-20,5 14-20,0 0-17,0 0-15,0 0-13,0 0-3,0 0 5,0 0 21,-15 32 17,13-16-5,0 1-9,1 5-5,-3 7-9,1-1-2,-2 4-10,3-2-6,2 3-14,-3 1-16,3 6-5,-2 2-9,4-2-11,-2-6-12,3 8-7,-3-9-9,0 6-2,2-6-9,-2 2-3,1 6-9,-2-11 6,1 0-10,-2 6-8,-3 4 0,1-8-11,1-3-23,1 3-15,1-2-12,1-1-13,-6-2-17,6-6-15,-1-4-19,-1 0-16,2 0-14,-3-5-22,3-12-29,0 17-33,0-17-15,-2 10-44,2-10-60,0 0-74,0 0-62,0 0-251,0 0-776,-22-39 344</inkml:trace>
          <inkml:trace contextRef="#ctx0" brushRef="#br0" timeOffset="70923.9744">16650 3565 32,'-5'-9'319,"5"9"-2,-6-17-10,6 17-18,-3-11-29,3 11-30,0 0-28,0 0-14,0 0-21,0 0-15,0 0-14,38 15-12,-18 5-15,4 0-4,0 1-17,3 2 2,6 9-2,-4 1-7,0 2-9,-4-7-14,-4-1-2,-4-4-5,3 2-10,-4-4 1,-6 0-5,2-4-1,-2 1-5,-10-3-6,5 3 5,-5-1-9,0-17 0,-18 31-2,6-20-14,-7 1-18,-5 4-17,-2-2-16,-3-4-19,0-2-24,5-1-22,-3-2-32,5 0-30,1-3-36,4-4-35,0 2-220,17 0-501,-32-13 221</inkml:trace>
          <inkml:trace contextRef="#ctx0" brushRef="#br0" timeOffset="72018.1686">17133 3776 129,'0'0'317,"17"-5"-26,-17 5-15,0 0-2,29 5-13,-14-2-21,11 9-15,-9-1-16,11 0-7,-8 1-11,4 6-18,0 0-13,1-1-26,-4 3-4,-1 3-14,-8-5-12,4 2-9,-4 0-12,-4-5-11,-1 7-2,-5-3-7,3-1-14,-5 4-12,0-8-16,2 4-15,-2-18-15,0 24-11,-2-16-16,2-8-13,-5 20-6,1-13 6,4-7-5,0 0 4,-10 6-5,10-6-4,0 0-1,0 0 5,-17-21 4,14 5 6,-2-5 2,5 1 9,-2-8 0,-2 3 7,4-6-1,4 0 4,4-2 2,1 1 4,-1 5 6,4 1-2,0 3 7,7 0 3,-7 8 0,3-2 8,1 4 9,3 0 5,-4 4 2,4 3 2,-4-1 0,4 4 2,-2 2 7,0 1 3,-3 1-1,-1 1 0,8 4 7,-6 1 5,2 0 1,-1 4-1,-1 0-1,0 0-6,-4 2-1,1-2 3,-2 2-2,-2 1 0,3-1-5,-4 2 1,-2-3-3,0-3-3,3 3 4,-3 8-13,-1-7-4,4 2 10,-4 1 0,-1 1-5,2-4-8,2-1 7,0-2 0,0 5-5,1-2 0,-1-3-3,2 3-8,-2 4 2,1-10 7,6 6-2,-6-4 1,1 2-3,-2-3 2,-7-8-4,12 8 2,-12-8-4,10 10 6,-10-10-2,10 0 6,-10 0-6,0 0-4,0 0 4,0 0-7,39-12-1,-30 2-1,1 1 8,-1-2-4,1-5 4,2 3-4,-4-2 6,3-2-4,-4-1 1,-2-3-9,-2 1 4,2-5 7,-3-3-4,0 3-2,-2-1 0,-2 1-4,-5-3-1,5 8 2,-4-7 0,2 9 3,-1 1-4,0 1 5,1 6-2,-2-5-2,-1 3 8,7 12 0,-10-16-8,6 8 2,4 8-1,-8-13-1,8 13 0,-7-7-1,7 7 4,0 0-10,-12-4 7,12 4 0,0 0-3,-26 9-2,26-9 1,-15 13 2,6-3 3,2-5-3,-1 3 2,1 4 1,2-5 2,2 4 6,-3 2-18,5-1-8,1-12 17,0 21 2,5-6 4,0-3 0,0-4 5,10 4 2,4 0-6,7 0 0,1-1 8,4 0-5,0-6 0,-4 1-1,-5-3-5,4 0 8,-6-3-5,3 0 4,-3-5-6,1-1 5,-6 2 8,2 0-2,2-5 3,-2 2 3,-5-1-5,3-3 16,-15 11-2,21-19 6,-8 10 9,-4 0 14,-1-1 1,1 3 13,3 0 15,2-5 9,-8 4 8,1 0 2,-7 8 8,14-12 6,-7 8 0,-7 4-2,15-12 2,-15 12-6,7-8-5,-7 8-8,0 0-16,3-8-4,-3 8-7,0 0-12,0 0-1,0 0-11,0 0 3,16 16-6,-9-1-3,-7 3 4,5 1 6,0 10 1,-2-4 6,-1 6-3,-4 3 0,7-3-2,2 7 0,2 6-12,-8 0 4,8 4-6,-2-7-7,-2 2 0,-3 0-1,-4 5-8,4-3 7,-8-17-14,6 16 1,-6-16-4,6 4 6,-2 1-7,2-3 3,0-2-2,-7 2-7,11-4-2,-11-2-5,3-6-20,1 1-3,1-4-15,-1 1-14,-4-4-14,5-1-10,2-11-13,-10 11-19,0-6-28,10-5-31,0 0-31,-31-7-37,14-1-30,0-4-29,-7-5-28,2-6-39,-1-2-43,1-14-64,5 3-243,-3-8-767,8-3 339</inkml:trace>
          <inkml:trace contextRef="#ctx0" brushRef="#br0" timeOffset="72290.4234">18465 3443 209,'0'0'289,"-2"-20"-5,2 20-6,2-15-21,-2 15-25,5-17-27,-5 17-19,9-8-27,-9 8-26,8-10-35,-8 10-38,17-3-51,-17 3-59,0 0-56,45 9-55,-28 0-186,3 1-377,1 0 167</inkml:trace>
          <inkml:trace contextRef="#ctx0" brushRef="#br0" timeOffset="74344.0981">21968 3598 167,'0'0'355,"12"0"-5,-12 0-23,0 0-20,12-2-25,-12 2-30,0 0-19,0 0-26,0 0-30,0 0-19,7 12-16,-7-12-13,-4 18-12,4-18-12,-5 21-9,-2-10-7,7 6-9,-6 2-4,6-2-17,-7-1 3,5-1-7,2 0-10,-3 3-9,-1-6 4,4-12-8,0 20 0,0-9-5,0-11-5,-3 17-7,3-17-7,3 13-1,-3-13-1,0 11 0,0-11 1,0 0 1,0 0-8,12 8-3,-12-8-6,0 0-2,26-9 1,-11-1-12,-1 3-2,5-4-3,10-4 1,-2-1-3,-1-4 0,6 6 5,-5-3 3,-1 3 3,-7 3-2,6 2 9,-6-1-5,0 5 9,-2-2 4,-5 2 6,-2 2 3,-10 3-1,22-5 1,-10 5-3,-12 0-4,19 2 8,-19-2 1,19 5-7,-12 0 1,5 8 0,-5-6 1,4 2 1,0 5-8,-3 0-20,-1-3-22,3 5-30,-1-3-36,-2 1-38,0-3-62,1 1-60,-1-2-222,-7-10-534,26 13 237</inkml:trace>
        </inkml:traceGroup>
      </inkml:traceGroup>
    </inkml:traceGroup>
    <inkml:traceGroup>
      <inkml:annotationXML>
        <emma:emma xmlns:emma="http://www.w3.org/2003/04/emma" version="1.0">
          <emma:interpretation id="{5639F5F3-C020-4921-B885-E41574FAB835}" emma:medium="tactile" emma:mode="ink">
            <msink:context xmlns:msink="http://schemas.microsoft.com/ink/2010/main" type="paragraph" rotatedBoundingBox="2109,6619 23506,5396 23748,9637 2351,108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0E7A63-50BF-469E-9C31-99E1A8939F34}" emma:medium="tactile" emma:mode="ink">
              <msink:context xmlns:msink="http://schemas.microsoft.com/ink/2010/main" type="line" rotatedBoundingBox="2116,6430 23546,5679 23607,7404 2176,8156"/>
            </emma:interpretation>
          </emma:emma>
        </inkml:annotationXML>
        <inkml:traceGroup>
          <inkml:annotationXML>
            <emma:emma xmlns:emma="http://www.w3.org/2003/04/emma" version="1.0">
              <emma:interpretation id="{7D4ACAC7-F8EB-4485-AB97-C81482C03A3B}" emma:medium="tactile" emma:mode="ink">
                <msink:context xmlns:msink="http://schemas.microsoft.com/ink/2010/main" type="inkWord" rotatedBoundingBox="2122,6597 3369,6553 3414,7821 2166,7865"/>
              </emma:interpretation>
              <emma:one-of disjunction-type="recognition" id="oneOf25">
                <emma:interpretation id="interp124" emma:lang="en-IN" emma:confidence="0">
                  <emma:literal>of</emma:literal>
                </emma:interpretation>
                <emma:interpretation id="interp125" emma:lang="en-IN" emma:confidence="0">
                  <emma:literal>Of</emma:literal>
                </emma:interpretation>
                <emma:interpretation id="interp126" emma:lang="en-IN" emma:confidence="0">
                  <emma:literal>bf</emma:literal>
                </emma:interpretation>
                <emma:interpretation id="interp127" emma:lang="en-IN" emma:confidence="0">
                  <emma:literal>erf</emma:literal>
                </emma:interpretation>
                <emma:interpretation id="interp128" emma:lang="en-IN" emma:confidence="0">
                  <emma:literal>ob</emma:literal>
                </emma:interpretation>
              </emma:one-of>
            </emma:emma>
          </inkml:annotationXML>
          <inkml:trace contextRef="#ctx0" brushRef="#br0" timeOffset="77354.1718">375 5772 202,'0'0'199,"-10"-10"-2,10 10-9,-8-6-16,8 6-15,0 0-19,0 0-11,0 0-4,0 0-8,-26 9-5,19 7-10,0-4 5,-5 5-5,-6 8-8,4 1-5,-10 13-9,10-13-9,2 4 0,-6 10-10,7 1 2,-4-12-7,8 0 1,-1 4-12,1-5-2,3 3-6,8-4 1,-4-1-4,3-5-2,2-2-8,2 1-1,3-5 1,2-1-2,4 0-4,-3-4 4,6-5-4,3 0 0,1-4-2,6-4-3,-2 0-6,-2-4-2,1-4-4,0-1 1,-2-7-7,-7 2 3,-2-5-1,0-4 0,-4 3-1,1-9 1,-6 4-2,-6-4 7,4 4-7,-4-5 5,-4 3-3,-2 1 7,2 9-6,-1-7 4,-2 7 0,0 3 3,-1-2 0,5 2 5,-4 4 0,0 3 4,2-1-3,5 11 1,-7-10-4,7 10 0,-4-13-6,4 13 3,0 0-4,0 0 2,0 0-2,0 0 4,0 0 0,0 0 1,-18 23-4,18-23 1,0 19-3,0-8 7,0-11-5,7 29 3,-2-17 0,1-1 4,8-1-5,-2-4-1,0 2 1,9 0-1,-1-4 0,9-7-1,0 3 3,2-8-2,1 2-2,2-6 3,-1 1 3,-2-5-4,-2 0 0,0-2 0,-2-4 7,2 1-3,-7-2 12,12-10 17,-8 3-3,-4 5 15,-3-2 12,-2 3 6,-2-1 7,1-2 15,-4 9 2,-2 2 22,-3 1 11,1 0 6,-1 3-1,-3 4-7,-4 8-10,8-12-17,-8 12-7,0 0-17,0 0 6,0 0-1,4 28 7,-4-3 3,-4 18-1,-1 2 5,-2 3-1,-3 2-5,5 4 1,-5 3-3,3 0-7,-2 2-4,-1 17 0,5-19-7,-2-2-9,4-1-2,6 0-7,-3-3-4,3-1-2,-3-1-2,4-3-7,-1-1-2,2-2 0,6 2-6,1-15 2,0-4-3,-2 5-2,5-6-4,2-3-2,-5-9 0,0 0-1,2-5-4,1-2 2,7-5-5,1-4-3,-5-6 0,5-7-5,2-4 4,8-10-1,-9-4-7,1-5-3,-6-2-4,-9-2-7,6-1 7,-10-4-3,0 3-2,-6-3 0,-9 5 3,6 7-1,-4 4 1,-2 5 2,-4 2-2,1-1 1,-11 0-12,5 4-12,-8 3-4,4 4-11,-4 3-11,-8 4-4,8 3-19,-3 0-6,-1 5-28,11 5 8,-3 3-24,-1-3-12,5 5-14,-1 3-20,0-1-25,2 4-32,10 1-26,2-1-28,2 1-285,3-4-629,0-13 280</inkml:trace>
        </inkml:traceGroup>
        <inkml:traceGroup>
          <inkml:annotationXML>
            <emma:emma xmlns:emma="http://www.w3.org/2003/04/emma" version="1.0">
              <emma:interpretation id="{A8A2FD7D-F0BF-4ECA-BE7F-F9FEB81016E2}" emma:medium="tactile" emma:mode="ink">
                <msink:context xmlns:msink="http://schemas.microsoft.com/ink/2010/main" type="inkWord" rotatedBoundingBox="4413,6767 5106,6742 5128,7354 4434,7378"/>
              </emma:interpretation>
              <emma:one-of disjunction-type="recognition" id="oneOf26">
                <emma:interpretation id="interp129" emma:lang="en-IN" emma:confidence="0">
                  <emma:literal>a</emma:literal>
                </emma:interpretation>
                <emma:interpretation id="interp130" emma:lang="en-IN" emma:confidence="0">
                  <emma:literal>A</emma:literal>
                </emma:interpretation>
                <emma:interpretation id="interp131" emma:lang="en-IN" emma:confidence="0">
                  <emma:literal>9</emma:literal>
                </emma:interpretation>
                <emma:interpretation id="interp132" emma:lang="en-IN" emma:confidence="0">
                  <emma:literal>d</emma:literal>
                </emma:interpretation>
                <emma:interpretation id="interp133" emma:lang="en-IN" emma:confidence="0">
                  <emma:literal>n</emma:literal>
                </emma:interpretation>
              </emma:one-of>
            </emma:emma>
          </inkml:annotationXML>
          <inkml:trace contextRef="#ctx0" brushRef="#br0" timeOffset="77834.6577">2792 5891 60,'3'-20'297,"3"2"14,-5 0-12,-1 4-14,2-3-25,-5 0-18,3 17-20,-6-22-21,3 13-22,3 9-16,-5-19-17,5 19-16,-9-10-12,9 10-11,-12-6-8,12 6-18,0 0 3,-36 18-15,13-1-1,4 4-8,-3-1-6,-4 1-7,-1 9-4,-4 2 3,4-1-4,1 2-5,7-4-3,0-1-3,4-5-4,0 2-8,4 1 1,3-6-2,4-1-1,3-2 3,1 0-5,1-6 1,5-2 2,0 0-8,6-2 4,7-2-2,0-5-2,3 0-2,7-5 2,0-2-5,-3-5 6,3-2 8,-2-3-14,-1-3-3,6-9 3,-10 2 2,6-9-3,-3-1 1,-2 0-1,-1 2 2,-7 5 5,2 2 8,-3 5 7,-4 8 6,0-4 1,-1 3 6,-6 6-4,4-1 8,-3 4-2,-4 7-7,1-15-5,-1 15-6,0 0-6,0 0 4,0 0 1,0 0-2,0 43-11,0-15 0,-5 3 3,2 9-6,-1 1 6,1-7-8,6 0-14,2-2-28,4 12-14,0-13-23,3 8-31,1-9-16,9 6-34,-3-6-61,17-1-62,-4-2-315,-1-7-644,0-8 285</inkml:trace>
        </inkml:traceGroup>
        <inkml:traceGroup>
          <inkml:annotationXML>
            <emma:emma xmlns:emma="http://www.w3.org/2003/04/emma" version="1.0">
              <emma:interpretation id="{88951105-382A-44D5-A677-098618218F72}" emma:medium="tactile" emma:mode="ink">
                <msink:context xmlns:msink="http://schemas.microsoft.com/ink/2010/main" type="inkWord" rotatedBoundingBox="6154,6386 9121,6282 9158,7335 6191,7439"/>
              </emma:interpretation>
              <emma:one-of disjunction-type="recognition" id="oneOf27">
                <emma:interpretation id="interp134" emma:lang="en-IN" emma:confidence="0">
                  <emma:literal>plate</emma:literal>
                </emma:interpretation>
                <emma:interpretation id="interp135" emma:lang="en-IN" emma:confidence="0">
                  <emma:literal>Plate</emma:literal>
                </emma:interpretation>
                <emma:interpretation id="interp136" emma:lang="en-IN" emma:confidence="0">
                  <emma:literal>plane</emma:literal>
                </emma:interpretation>
                <emma:interpretation id="interp137" emma:lang="en-IN" emma:confidence="0">
                  <emma:literal>plai-e</emma:literal>
                </emma:interpretation>
                <emma:interpretation id="interp138" emma:lang="en-IN" emma:confidence="0">
                  <emma:literal>place</emma:literal>
                </emma:interpretation>
              </emma:one-of>
            </emma:emma>
          </inkml:annotationXML>
          <inkml:trace contextRef="#ctx0" brushRef="#br0" timeOffset="78217.1917">4268 5669 36,'0'-16'343,"0"-2"-30,1 1-19,4 4 6,-3 0-4,-2 13 0,5-15-3,-5 15-21,4-13-22,-4 13-21,0 0-25,3-14-7,-3 14-17,0 0-13,0 0-15,0 0-6,0 0-13,0 0 0,0 0-5,0 0 13,0 0 4,0 0-12,-10 51-9,8-26-8,-1 5 2,3 2 0,-5-1-6,3 11-9,-3 1-9,-2 5-5,0 0-6,2 0-7,-2-4-6,0 4-10,2-7-4,-3 3-8,3-3-3,3-10-7,0 2-23,0-3-31,-3-2-34,4-4-44,2-3-53,-1-3-41,0-1-45,2-6-44,-2-1-47,0-10-48,5 16-46,-5-16-254,0 0-727,0 0 323</inkml:trace>
          <inkml:trace contextRef="#ctx0" brushRef="#br0" timeOffset="78507.6718">4326 5714 214,'0'-17'309,"1"-2"2,1 2-2,3 2 3,-1 3-6,1 3-24,2-4-28,3 6-30,2-3-16,3 5-23,2-2-13,4 7-22,3 0-10,5 6-18,-11 0-8,1 7-12,2 5-15,4 1-1,-8-3-7,-1 8-12,-6-1 1,2 6-23,-3-2 5,-3 2-12,-4 1 4,-4 0-8,-4-2-17,-8-4-14,2 4-17,-3-5-25,-6 0-14,-3 0-31,-3-1-26,5-5-26,-6 2-47,1-6-34,5-5-39,5 0-59,-4-4-173,4-2-528,3-2 234</inkml:trace>
          <inkml:trace contextRef="#ctx0" brushRef="#br0" timeOffset="78789.2596">5048 5451 22,'12'-21'343,"-2"5"6,-1-3 12,-1 6-4,3-1-4,-5 4-5,3-3-18,-4 6-18,-5 7-29,14-14-28,-11 8-19,-3 6-21,0 0-7,0 0 9,0 0 3,0 0-9,16 27-13,-13-10-12,-3 6-7,0-3-13,0 9-13,0-2-11,0 5-21,-7 9-5,2-11-13,2 1-9,-3 12-11,1 1-5,2-13-13,1 1-20,-1 10-26,3 3-36,0-1-49,0-3-63,5-11-55,-2-1-51,4 4-40,-2-4-57,2-9-51,2-1-42,-1-3-296,4 0-780,4-5 346</inkml:trace>
          <inkml:trace contextRef="#ctx0" brushRef="#br0" timeOffset="79441.9674">5665 5793 65,'3'-15'281,"4"1"9,-4 4 0,-3 10 2,2-21-13,-2 21-7,2-14-21,-2 14-22,0 0-12,-2-13-19,2 13-16,0 0-28,0 0-7,0 0-17,-12-13-8,12 13-22,0 0 1,0 0-16,-34 21-8,19-10-2,-1 1-13,2 1-8,-1 1-5,1 3-7,-1-5-4,3 5-3,-2-1-2,1 3 1,3-1-3,-1-4-8,3 3-4,-1 0-5,6-3-12,-2-3-16,0 0 2,3 1-18,2-12-10,0 17-4,5-8-7,-5-9-1,9 16-5,-1-13-5,2 2 0,2-4 0,-12-1 3,29-5 6,-10 1 7,-4-7 5,6-2-2,1-2 10,-5 2 4,4-10 1,-4 2 5,-2-3 10,-1 0 3,-4-1 13,-1 6 3,3-1 12,-6 2-3,1-1 13,-3 0 4,1 9 4,-2-4 9,1 3 5,-4 11 1,1-17 3,-1 17-6,5-11 0,-5 11-2,0 0 0,2-13-6,-2 13-8,0 0 2,0 0-8,0 0 0,0 0-6,0 0 8,0 0 1,0 0 2,-19 32 8,19-32 3,-3 26-3,1-11 2,-3 5 9,3 1 0,-1 4-6,8 1-3,-7 1-4,4 1-1,-2-6-5,7-3-4,0 1-7,-4 0 6,9 3 0,-3-4-5,1-1-4,4-3-2,-2-3-6,3 0 2,0-1 3,-4-6-4,2-1-23,4 0 20,0-4-11,4-8 0,-4 3-9,2-2 4,-2-6 9,7-7-13,-4 0 9,-1-7 4,0 3-9,-2-4 13,5-14-15,-1-1 11,-4 4-2,0-1 3,-4 7 4,-2 4 4,-1 0 11,-2 5 17,-1 4 3,0 1 17,-2-1 15,2 3 5,-2 9 15,-3-4 3,-2 12-4,7-16-6,-7 16-4,1-7-8,-1 7-5,0 0-11,0 0-6,0 0-7,0 0-2,0 0 0,0 0 5,0 0-1,-6 37 3,2-17-3,-3 8-3,2-3 0,0 4-6,-2-1-4,0 3-8,1-3 2,-1 1-5,2-2-6,1 4-21,2-2-37,-1-3-35,6 0-45,-3-7-46,2 2-52,0 0-44,3-2-62,-2-6-80,3 2-55,0-5-249,-2-4-769,-4-6 340</inkml:trace>
          <inkml:trace contextRef="#ctx0" brushRef="#br0" timeOffset="79650.5036">6134 5813 61,'-12'-11'347,"12"11"5,-7-9-23,7 9-6,0 0-25,0 0-31,6-18-21,-6 18-28,30-11-24,-7 8-25,-1-1-28,7 2-40,3-3-40,1 2-37,1 3-41,0 2-40,0-2-43,-1 0-50,-1 1-47,2-1-33,-6 6-167,-6-5-430,0 4 191</inkml:trace>
          <inkml:trace contextRef="#ctx0" brushRef="#br0" timeOffset="79992.1406">6817 5845 76,'0'0'251,"0"0"7,0 0-7,0 0-10,12 1 0,-12-1-27,0 0-19,31-13-9,-16 7-18,1-3-7,-1 1-16,-1 0-6,1-7-14,1 3-11,-1-2-8,0 0-10,-3-4-14,2 2-6,-5-4-5,-3 0 6,-1 3-4,1-1-10,-5 5-3,-1-4 2,0 2-12,0 15-5,-1-21 9,-5 13-16,6 8-3,-15-14-9,5 11 0,10 3 1,-24-2 7,24 2-4,-34 9-7,15 1 8,0 3 22,0 3-11,-3 4-2,0 4 11,2 0-10,2 4-3,1 0-3,2 2 3,3 0-6,2-3 6,3 2-11,5-4 10,-1 6-8,10-3 5,0-8-17,4 4 3,1-1-12,4-6-25,6 0-37,7-2-38,2-3-43,5-4-54,8 0-64,6-8-56,3 5-272,-4-6-628,4-7 278</inkml:trace>
        </inkml:traceGroup>
        <inkml:traceGroup>
          <inkml:annotationXML>
            <emma:emma xmlns:emma="http://www.w3.org/2003/04/emma" version="1.0">
              <emma:interpretation id="{EEDF747D-E601-41C2-9F71-ED0A918162FC}" emma:medium="tactile" emma:mode="ink">
                <msink:context xmlns:msink="http://schemas.microsoft.com/ink/2010/main" type="inkWord" rotatedBoundingBox="10098,6367 11638,6313 11674,7352 10134,7406"/>
              </emma:interpretation>
              <emma:one-of disjunction-type="recognition" id="oneOf28">
                <emma:interpretation id="interp139" emma:lang="en-IN" emma:confidence="0">
                  <emma:literal>If</emma:literal>
                </emma:interpretation>
                <emma:interpretation id="interp140" emma:lang="en-IN" emma:confidence="0">
                  <emma:literal>if</emma:literal>
                </emma:interpretation>
                <emma:interpretation id="interp141" emma:lang="en-IN" emma:confidence="0">
                  <emma:literal>IF</emma:literal>
                </emma:interpretation>
                <emma:interpretation id="interp142" emma:lang="en-IN" emma:confidence="0">
                  <emma:literal>It</emma:literal>
                </emma:interpretation>
                <emma:interpretation id="interp143" emma:lang="en-IN" emma:confidence="0">
                  <emma:literal>of</emma:literal>
                </emma:interpretation>
              </emma:one-of>
            </emma:emma>
          </inkml:annotationXML>
          <inkml:trace contextRef="#ctx0" brushRef="#br0" timeOffset="83022.5624">8399 5586 106,'0'0'237,"0"0"-12,0-13-4,0 13-13,0 0-18,0 0-20,0 0-20,0 0-15,2-11-9,-2 11-13,0 0-7,0 0-18,0 0-4,0 0-10,0 0-4,0 0-11,0 0-3,-9 38-5,9-38-6,-10 13-9,0-6-7,1-1-9,-6 2-6,4-4-9,-4 4 4,-4-1-7,2-4 4,0-1-2,-3-2 0,3-2-2,-4 0 4,6 1-3,-2-7-1,1 4 4,3 0-2,2-2-1,11 6-2,-15-11-11,8 4-13,7 7-18,2-21-19,5 9-21,1-6-37,6 8-37,0-1-32,1 0-146,0-3-360,2 0 159</inkml:trace>
          <inkml:trace contextRef="#ctx0" brushRef="#br0" timeOffset="82681.7606">8474 5869 37,'0'0'271,"-12"-6"-2,12 6-7,0 0-6,0 0-1,0 0-16,0 0 1,-12-5-14,12 5 5,0 0-3,0 0-6,0 0-2,0 0-8,0 0-12,0 0-15,0 0-4,0 0-10,-10 18-11,10-18-1,0 15 7,3 0-3,-1 4-7,-4 3-11,4 4-14,0 2-9,-2 1-18,-2 1-4,2-1-11,-2 2-8,2-3-7,-5 1-8,3 1-20,-1-4-34,-2-2-36,0-1-47,3-3-51,2-4-41,-5-3-37,3 1-42,1-4-40,-5 0-45,6-10-44,0 0-276,0 0-700,0 0 310</inkml:trace>
          <inkml:trace contextRef="#ctx0" brushRef="#br0" timeOffset="83414.704">8937 5436 217,'5'-5'354,"-5"5"4,17-5 11,-17 5-8,12-8-10,-7 4-33,-5 4-31,0 0-25,14-1-15,-14 1-11,0 0-6,0 0 1,12 12-2,-7-1-4,-2-2-1,2 11-15,1 1-8,0 7-6,0 3-13,-3 2-15,0 9-11,1 3-15,-3-2-15,-2 3-16,-4-2-5,3 3-11,-1-3-10,-1 0-5,2-4-13,-1 0-4,0 4-13,-1-15-25,1 2-38,-1-7-48,1 4-47,1-5-39,-3-5-34,3 1-48,-1-8-18,0 1-26,3-12-12,-2 17-14,2-17-21,0 0 1,0 0 12,0 0 13,0 0 28,-21-36 10,20 10 25,-3-4 27,1-13 22,-4-2 29,2-4 27,1-6 30,-2-1 5,-1-21 47,5 18 31,-1 3 20,1 7 28,4-5 23,4 9 9,0 1 17,0 5 14,1 10 5,5 3-4,2 1 4,0 5-2,3-4-6,1 4-6,1 3 1,5 2-9,3 3-5,-8 4-8,3 0-7,7 2-2,-1 6-15,3 5-3,-6-4-3,-1 6-4,-2 1-10,2 4-14,-5 2-43,0 8-42,-4-1-28,-3 10-44,2-2-43,-9 2-43,-5 8-189,-2-11-457,0 5 203</inkml:trace>
          <inkml:trace contextRef="#ctx0" brushRef="#br0" timeOffset="83585.2004">9007 6018 15,'-15'2'269,"15"-2"-21,0 0-26,0 0-19,0 0-20,0 0-17,52-31-20,-21 19-14,15 2-14,7-3-12,2 1-19,3 1-37,2-1-45,-2 4-56,0-3-58,-2 0-60,-8 3-102,5-2-292,-5 2 129</inkml:trace>
        </inkml:traceGroup>
        <inkml:traceGroup>
          <inkml:annotationXML>
            <emma:emma xmlns:emma="http://www.w3.org/2003/04/emma" version="1.0">
              <emma:interpretation id="{35E50D13-8DBD-4CBD-8973-F8C4E2EECDBE}" emma:medium="tactile" emma:mode="ink">
                <msink:context xmlns:msink="http://schemas.microsoft.com/ink/2010/main" type="inkWord" rotatedBoundingBox="12393,6158 14099,6098 14134,7088 12427,7148"/>
              </emma:interpretation>
              <emma:one-of disjunction-type="recognition" id="oneOf29">
                <emma:interpretation id="interp144" emma:lang="en-IN" emma:confidence="0">
                  <emma:literal>its</emma:literal>
                </emma:interpretation>
                <emma:interpretation id="interp145" emma:lang="en-IN" emma:confidence="0">
                  <emma:literal>is</emma:literal>
                </emma:interpretation>
                <emma:interpretation id="interp146" emma:lang="en-IN" emma:confidence="0">
                  <emma:literal>ins</emma:literal>
                </emma:interpretation>
                <emma:interpretation id="interp147" emma:lang="en-IN" emma:confidence="0">
                  <emma:literal>into</emma:literal>
                </emma:interpretation>
                <emma:interpretation id="interp148" emma:lang="en-IN" emma:confidence="0">
                  <emma:literal>ifs</emma:literal>
                </emma:interpretation>
              </emma:one-of>
            </emma:emma>
          </inkml:annotationXML>
          <inkml:trace contextRef="#ctx0" brushRef="#br0" timeOffset="83840.2144">10483 5608 371,'-4'-22'403,"-1"14"19,5 8 4,-5-13-2,5 13-17,0 0-26,0 0-38,-4-13-35,4 13-32,0 0-28,0 0-24,0 0-16,0 0-6,0 0-11,-5 48-11,5-27-16,-1 4-16,-1 3-15,2 4-9,-4-2-14,3 4-7,-6 8-12,5-13-8,2 4-6,-1-1-17,-3-1-26,4-1-37,0-2-57,-2-8-59,1 2-57,4-2-49,-3-2-46,-2 0-71,8-8-62,-5 1-354,-1-11-819,0 0 363</inkml:trace>
          <inkml:trace contextRef="#ctx0" brushRef="#br0" timeOffset="84006.1726">10534 5186 230,'-12'-16'285,"2"3"-28,-1 1-24,1 4-19,2-3-22,-1 7-27,9 4-16,0 0-30,0 0-40,0 0-54,0 0-60,0 0-51,-7 24-68,7-24-126,16 20-301,-5-10 134</inkml:trace>
          <inkml:trace contextRef="#ctx0" brushRef="#br0" timeOffset="84760.9657">10892 5461 53,'-10'-12'309,"10"12"-13,-7-10-12,7 10-19,0 0-20,0 0-19,0 0-32,11-18-17,4 13-13,11 2-11,6-9-12,14 2-9,0 5-10,5 5-13,4-6-7,-2 3-11,3-5-12,4 4-11,-9-1-2,8 3-6,-3-6-6,-5 3-4,-1 3-4,-1-3-7,-1-1-7,-4-2 2,-11 5-9,-2-1 4,-6 1-1,-4-6 3,-1 5 18,1-2 3,-11 5 11,4-4 10,-14 5-1,17-7 9,-9 2 5,-8 5-8,12-7 2,-12 7-4,0 0-1,4-8-14,-4 8-5,0 0-5,0 0-4,0 0-15,0 0 1,0 0-5,0 0-7,-28 24 10,16-16-12,-1 0-1,2 7-2,-2-3-7,4 2-2,2 1 1,-1 5 2,3-3-12,0 2 1,8-2 3,-3 3 4,5-2-2,4 0 9,-3 1-10,8 2 11,-2-7 1,3 3 18,4-3 10,3 4-2,-1-2 5,5 3 1,-4-6 4,-2 5-6,-1-9-6,-4 0-2,-1 2-3,-5-5-5,-3 0 1,5-2-3,-11-4-1,10 10-2,-10-10 2,7 6-4,-7-6-1,0 0-1,8 5 0,-8-5-6,0 0 1,0 0-2,-20 12-9,4-9-11,-4 2-15,-9-2-15,0-3-23,-2-3-24,0 0-32,-3 1-35,0-2-18,-10-2-25,10 1-32,-13 2-30,3-5-48,0-2-42,-1 8-276,-1-8-672,12 3 298</inkml:trace>
          <inkml:trace contextRef="#ctx0" brushRef="#br0" timeOffset="84252.1596">11166 5123 156,'0'0'406,"7"-6"-9,-7 6 19,0 0 5,6-13-15,-6 13-21,0 0-33,0 0-36,0 0-29,11-6-28,-11 6-23,0 0 0,0 0-11,-2 31-8,2-15-19,-5 4-13,3 8-18,0-2-12,1 6-20,-3-1 0,-3 11-20,4-1-12,1 0-8,-3-1-11,0-7-8,3-3-16,2 3-25,0-2-34,-1-3-46,2-1-57,1-1-53,3-7-50,-5-3-44,2 1-59,-2-2-67,3-7-42,-3-8-318,0 0-794,0 0 351</inkml:trace>
        </inkml:traceGroup>
        <inkml:traceGroup>
          <inkml:annotationXML>
            <emma:emma xmlns:emma="http://www.w3.org/2003/04/emma" version="1.0">
              <emma:interpretation id="{421ADBA8-97F7-4D8F-99C0-1A71D58D0C9C}" emma:medium="tactile" emma:mode="ink">
                <msink:context xmlns:msink="http://schemas.microsoft.com/ink/2010/main" type="inkWord" rotatedBoundingBox="15567,6123 19545,5984 19567,6626 15590,6765"/>
              </emma:interpretation>
              <emma:one-of disjunction-type="recognition" id="oneOf30">
                <emma:interpretation id="interp149" emma:lang="en-IN" emma:confidence="0">
                  <emma:literal>50 mm</emma:literal>
                </emma:interpretation>
                <emma:interpretation id="interp150" emma:lang="en-IN" emma:confidence="0">
                  <emma:literal>50 min</emma:literal>
                </emma:interpretation>
                <emma:interpretation id="interp151" emma:lang="en-IN" emma:confidence="0">
                  <emma:literal>500 mm</emma:literal>
                </emma:interpretation>
                <emma:interpretation id="interp152" emma:lang="en-IN" emma:confidence="0">
                  <emma:literal>50 m</emma:literal>
                </emma:interpretation>
                <emma:interpretation id="interp153" emma:lang="en-IN" emma:confidence="0">
                  <emma:literal>50mm</emma:literal>
                </emma:interpretation>
              </emma:one-of>
            </emma:emma>
          </inkml:annotationXML>
          <inkml:trace contextRef="#ctx0" brushRef="#br0" timeOffset="88740.1802">15587 5302 133,'0'0'321,"-1"-13"-12,1 13-11,0 0-15,-2-19-29,2 19-22,0 0-24,2-11-19,-2 11-18,0 0-26,0 0-12,0 0-10,25 7-17,-25-7-7,14 20-9,-7-10-3,0 8-13,-1-3-5,3 1-4,-4 5-5,-5-1-10,2 7-4,-2-6-2,3-2-4,-4 1-6,2 0-4,-1-4-5,-1 2 4,-1-1-6,2 1-9,0-18-7,-5 15 2,3-9-3,2-6-5,0 0 6,-7 9-19,7-9 2,0 0-6,0 0 1,0 0-5,0 0 1,-15-34-2,15 34 10,12-36-8,-4 8 2,3-2 5,2 2-2,1 0 1,1 2 5,1 9-2,-4 1 3,8-4 0,-6 8 0,-2-3 5,0 8 1,1 1 1,-4 3 5,1-2-5,5 1 5,-15 4-2,26 4 3,-9 2 7,-3 2 1,1-1-1,-5 9 6,4-4 1,-4 7-3,4 4 2,-7 0 1,0-2-3,-1-6 0,-4 5-5,2-5 4,-1 1-5,-1 1 1,-1-2-1,-1-7 0,6 4-2,-6-12 3,0 16-4,0-16-3,0 12 2,0-12 7,0 0-2,0 0-4,0 0 1,0 0 1,0 0 0,0 0-5,20-24 12,-11 2-17,6-5 4,2 3-4,0-3-3,9-10 6,-11 13-2,2-3 10,-3 14-12,1-3 2,-3-3-4,0 7 0,2-1 0,-6 6 0,-1 3 3,2-3-3,-9 7-2,13-8-4,-13 8-5,16-2 12,-16 2 0,0 0 3,17 13-3,-14-2 4,2-2 1,2 6-6,-5 3-19,3-3-25,-5 4-32,0-3-50,2 4-35,-1 0-37,5-4-66,-5 4-237,4-2-545,-1-3 241</inkml:trace>
          <inkml:trace contextRef="#ctx0" brushRef="#br0" timeOffset="89324.1953">16711 5277 90,'0'0'307,"0"0"-7,-14-11-15,14 11-8,0 0-25,-3-12-32,3 12-22,0 0-19,0 0-17,0 0-17,0 0-11,0 0-9,-5 36-12,3-24-10,2 7-7,2-2-5,-4 3-6,4 0-7,-4-1-13,2 0-4,0 6-4,-5 0-2,3-5 3,1 0-13,1-4-9,0 3 2,-2-3-4,2-4-6,0-12-4,2 20-8,-2-20 5,-2 12 3,2-12-4,3 12-7,-3-12 9,0 0 1,0 0-12,0 0 13,0 0-11,28-8 3,-13-7-8,0-2 1,-3 1-2,11-7 1,-3-4-5,-3 1 4,2 6 0,-4 4-4,1 1-1,-4 1-1,1-4 7,-4 6 0,-1 6-14,4-2 8,-12 8-4,9-10-3,-9 10 1,10-5 2,-10 5 2,0 0-2,21 3 12,-21-3-7,13 9-8,-9 2 3,6 4 3,-1 3-1,-1-5-2,1 6 3,-1-5-3,-1 1 5,2 0-3,-4-5 1,1 5 1,3 0-5,0-3 5,-3-3 2,5 3 1,-3-9-2,4 2-1,-3-2 1,-9-3 7,24 0-5,-9-8 1,4 5 2,0-7-8,8-5-3,-3-5 6,-2 0-3,2-4 9,7-6 9,-1-5-19,-6 9 1,7-6 0,-10 7 13,-1 2-3,-5 11 14,1-2 2,-4 4 12,0-3-2,-4 6-6,-3-1-2,-5 8-7,12-12 0,-12 12 1,9-4-8,-9 4-2,0 0 1,0 0-1,0 0-6,19 11 8,-19-11-5,3 18-3,0-7-1,-3 1 0,2 4-13,0-4-26,-2 7-36,3-6-25,-1 3-28,0-4-39,-2-12-46,0 20-55,5-12-41,-5-8-226,3 11-573,-3-11 254</inkml:trace>
          <inkml:trace contextRef="#ctx0" brushRef="#br0" timeOffset="88118.9397">14918 5162 256,'0'0'267,"-22"-12"-3,13 8 2,9 4-19,-17-4-19,17 4-25,-19 0-17,19 0-18,-24 9-16,14 2-17,-5 4-9,-1 7-12,-2 1-12,9 2-12,-1 1 3,-2 2-11,3 3-4,2 10 1,4-9-9,0-3-8,1 2-2,2-2 0,2 1-15,1 0 1,0-4-2,3-6 0,-3-2 0,4-2-6,-2-1-2,4-1 5,1-6-3,3 0-1,1-2 2,1-2 2,6-4 5,-4-4-13,5-3-2,-3-2-2,8-6 4,-3-4-2,-3-4-3,-2 0 0,1-4 3,-3-13-7,-2 0-4,6 1-4,-18 9 4,3-1-1,-5-1 0,-1 6 0,-3-2-1,-4 2 1,0 2-3,-10 2 7,9 3-8,-4 4 1,-4-1-2,1 0 1,-1 4-14,-1 4 2,-1 2-17,-5 0-24,3 2-17,-7 4-15,4 4-35,-6 2-32,-1 7-33,4-1-32,4 7-38,8-5-34,0 9-251,4-7-567,3 4 252</inkml:trace>
          <inkml:trace contextRef="#ctx0" brushRef="#br0" timeOffset="87470.0906">13784 5137 211,'10'-14'226,"-3"5"2,0 4-7,-7 5-18,10-12-9,-10 12-15,10-8-11,-10 8-18,4-8-13,-4 8-15,0 0-13,0 0-8,0 0-10,0 0-7,-41 28-10,25-15-7,-6 7-8,0-4-6,0 7-5,0-1-7,1-1-6,6-6 2,3 4-9,0-4-3,3 6-4,2-1 2,4-4-5,0 4 0,8-2 1,1 0-2,5 2-3,11-3 0,0 1 0,9-1 6,-2-6-6,12 2 4,3 2 0,2-6 11,-11-6-12,-1 2 3,-2 2-2,2 1-4,-8-3 1,-4-1 0,0 0-1,-6-2 2,-3-1 2,-2 6 5,-11-7 1,18 6 1,-18-6 7,2 7 1,-2-7-2,0 0-7,-17 25 2,2-15 5,-4 0-3,0-2-5,-7 5 2,-1-3-4,-2 2-6,0-4-1,-2 0 0,2 2-1,7-7-5,-10 3-15,3-3-28,1-1-30,-4-2-46,5 0-40,-4-5-68,9-4-43,-6 1-215,6-5-515,5 1 229</inkml:trace>
          <inkml:trace contextRef="#ctx0" brushRef="#br0" timeOffset="87767.7751">13659 5233 187,'0'0'297,"4"-8"-19,-4 8-14,0 0-15,8-11-18,-8 11-25,14-8-18,-6 5-18,-8 3-10,33-4-27,-16 3-10,3 1-13,4 0-10,5 0-12,2 1-5,0 3-11,0-2-8,3 3-3,-2-2-3,4-2-6,-5 3-6,-1-3-5,5-1-8,-13 3 4,-2-6-9,-1 3 0,2 0-1,-6 0-3,-3 3-3,-12-3 2,19-4-3,-19 4-6,0 0-2,20 0-18,-20 0-23,0 0-38,10 1-45,-10-1-63,0 0-47,0 0-57,0 0-161,0 0-477,0 0 212</inkml:trace>
        </inkml:traceGroup>
        <inkml:traceGroup>
          <inkml:annotationXML>
            <emma:emma xmlns:emma="http://www.w3.org/2003/04/emma" version="1.0">
              <emma:interpretation id="{0A72085D-5BBA-467A-9AD8-5943EBCBEAF4}" emma:medium="tactile" emma:mode="ink">
                <msink:context xmlns:msink="http://schemas.microsoft.com/ink/2010/main" type="inkWord" rotatedBoundingBox="20477,5786 23546,5679 23607,7404 20538,7512"/>
              </emma:interpretation>
              <emma:one-of disjunction-type="recognition" id="oneOf31">
                <emma:interpretation id="interp154" emma:lang="en-IN" emma:confidence="0">
                  <emma:literal>edge</emma:literal>
                </emma:interpretation>
                <emma:interpretation id="interp155" emma:lang="en-IN" emma:confidence="0">
                  <emma:literal>edger</emma:literal>
                </emma:interpretation>
                <emma:interpretation id="interp156" emma:lang="en-IN" emma:confidence="0">
                  <emma:literal>edges</emma:literal>
                </emma:interpretation>
                <emma:interpretation id="interp157" emma:lang="en-IN" emma:confidence="0">
                  <emma:literal>Edge</emma:literal>
                </emma:interpretation>
                <emma:interpretation id="interp158" emma:lang="en-IN" emma:confidence="0">
                  <emma:literal>edged</emma:literal>
                </emma:interpretation>
              </emma:one-of>
            </emma:emma>
          </inkml:annotationXML>
          <inkml:trace contextRef="#ctx0" brushRef="#br0" timeOffset="92284.0388">18585 5321 70,'0'0'248,"0"0"-9,0 0-14,-7 4-22,7-4-16,0 0-22,0 0-13,0 0-17,0 0-6,48-4-7,-26 1-14,0 0-8,0-3-7,7-2-9,-10 3-5,10-2-8,-10 0-9,3 1-5,-3 0-2,-4 5-1,1-7 8,-3 1-3,-4 2 0,-1-3-9,-1 0 5,-7 8-5,9-20-4,-9 10-3,0 10-3,-5-25-6,1 15-2,-3-1-4,-3 0-4,-2 2-3,-1-2-1,-3 5 1,-3 3-3,6 0-6,-6 7 3,0 1-5,-12 6 0,6 1 1,-3 4-2,5 0-2,-6 4 8,5 4-12,3 0-1,2 0-1,1 7 7,6 6-7,-2-10 1,7 1-1,0 2 5,7-2-1,2 0 2,8 3-6,2-4-1,2-2 0,6-1 6,6-4-6,12 4-26,1-8-28,5-1-27,6-5-37,1-3-35,9-6-49,0-2-25,3-4-202,-10-3-464,5 1 205</inkml:trace>
          <inkml:trace contextRef="#ctx0" brushRef="#br0" timeOffset="92716.1863">19734 5310 188,'5'-20'191,"-1"0"12,2 1-5,-6 1-6,0-2-7,0 5-2,-6-5-23,2 8-8,-1-4-5,-5 6-7,3 2-18,-5 2-12,0-6-12,-2 8-8,-6 4-12,-2 7-2,-4-2-11,-3 7-2,-3 4-7,3 2-3,-9 8-5,0 2 2,6 1-1,-2 7-5,7-5-4,1 1-3,5 8-2,3-12-5,2 0-3,4 3-2,0-7-1,6 2-7,6-6 1,-4-3 1,8-1-4,2-3 0,1-1-6,3-7 5,11 5-3,1-9 2,-3-4 0,10-5-6,2-7-1,-4 3-5,9-14-2,-7-4 4,3-8-1,-4 2 2,-1-1-1,-3-10 1,0-1-1,-2-4-1,2-3 6,3-19-9,-1 1 2,-11 20 8,1 2 7,-3 2 19,3 4 11,-10 11 8,5 6 2,-3 8 14,-3 3 7,1 1 9,-1 0 0,-2 8-5,-3 8-7,7-17-17,-7 17-6,3-7 1,-3 7-4,0 0-11,0 0-6,0 40 0,0-15 2,-3 6-3,-4 1-7,-1 14-3,-3-3 15,-1 7-13,7-4-5,-3 4-5,3-10-13,-1 4-32,6-9-27,2-9-30,0 18-37,8-5-32,2 1-46,3-15-53,6-1-42,1 3-251,2-4-596,17-5 264</inkml:trace>
          <inkml:trace contextRef="#ctx0" brushRef="#br0" timeOffset="93294.0695">20578 5214 257,'-5'-16'277,"-6"-1"-6,1 4-4,5 2-18,-2 0-20,-1 5-22,8 6-23,-14-10-18,14 10-22,-15-7-9,15 7-13,-23 9-14,8-3-8,-4 6-8,-3 3-9,-4 1-5,1 9-6,3-2-5,-11 10-5,11-6-4,-5 8-9,4-9-3,5 2-5,-5 7-6,6-9 0,9 1-6,4-6-6,1-2 10,6 2-15,-3-6-5,7 0-1,0-8-10,2 1-7,9-2-1,-1-4-9,6-4 4,-1-4-3,5-4 4,2-2 3,-5-3 1,3-6-1,-3-4 3,-1 2 7,-1-2 3,7-8 5,-10 3 5,3-6 8,-3-4 15,-7 15 1,6 1 14,-7 9 18,-5-1 4,1 4 7,-2 1 4,2 5-5,-7 6-8,10-16-6,-10 16-18,6-7 0,-6 7-7,0 0 12,0 0-7,12 29 5,-11-9 1,3 10-5,-4 15-2,-7 3-2,0 0-5,-5 5 1,2 5-7,0-5-3,-8 21 4,12-14-10,-5-1 0,1-2-6,-2 19-2,4-20 2,8-7-5,-2 6 0,4-2-1,-1-5-2,3-5-5,-1 2 13,4-14-11,-7 1 5,7-4-10,-5-8 2,-2-3 2,6-1-1,-6-8 7,0-8 0,0 18 6,0-18-5,-10 9-3,10-9 0,0 0-5,-34-9 1,15-2-13,-8 0-16,1-8 4,-11-5-5,14-1-6,-9-7 2,3 0-10,5-4 3,2-4-8,8 2 1,6 7-5,1-9-14,-9-5-4,16 6-9,6 0-20,0-4-25,10 4-23,-4 10-26,10-12-43,2 6-36,7-8-42,3 9-283,-2 2-618,9 3 274</inkml:trace>
          <inkml:trace contextRef="#ctx0" brushRef="#br0" timeOffset="93651.4377">21199 5499 309,'0'0'297,"0"0"-28,0 0-26,9-26-20,-9 26-21,12-9-24,-2 4-16,0-1-16,2-2-11,4-1-16,-6-1-13,2 0-18,-2-1-2,2-3-14,-5 1-8,-4-3-6,3 4-3,-3-4 3,0-1-15,-6 2-8,0 0 7,-6 1-7,6 2-5,-8 0-2,-1 1 7,2 2 0,2 4-4,-4 0-3,12 5 0,-29 3-5,13 0 2,-4 5 1,-8 6 1,3 5 4,3 1-2,-1-1 2,5 6 3,-5 10 2,5-9 0,2 4 1,3-2-5,6 4-5,2 1-1,1-6 2,4 2-8,7 1 0,2-4-1,4 1-3,3-6 1,6 2-5,3-6-21,10-1-30,9 1-30,0-7-36,6-3-56,5-2-42,8-9-65,0-4-222,0 6-530,26-14 234</inkml:trace>
        </inkml:traceGroup>
      </inkml:traceGroup>
      <inkml:traceGroup>
        <inkml:annotationXML>
          <emma:emma xmlns:emma="http://www.w3.org/2003/04/emma" version="1.0">
            <emma:interpretation id="{7CA7C280-884A-4F1A-B389-621497D84AB5}" emma:medium="tactile" emma:mode="ink">
              <msink:context xmlns:msink="http://schemas.microsoft.com/ink/2010/main" type="line" rotatedBoundingBox="2865,7844 22862,6702 22943,8121 2946,9264"/>
            </emma:interpretation>
          </emma:emma>
        </inkml:annotationXML>
        <inkml:traceGroup>
          <inkml:annotationXML>
            <emma:emma xmlns:emma="http://www.w3.org/2003/04/emma" version="1.0">
              <emma:interpretation id="{A4F58D02-BB5C-40C3-883F-D37521EBED88}" emma:medium="tactile" emma:mode="ink">
                <msink:context xmlns:msink="http://schemas.microsoft.com/ink/2010/main" type="inkWord" rotatedBoundingBox="2883,8158 3933,8098 3983,8981 2934,9041"/>
              </emma:interpretation>
              <emma:one-of disjunction-type="recognition" id="oneOf32">
                <emma:interpretation id="interp159" emma:lang="en-IN" emma:confidence="0">
                  <emma:literal>is</emma:literal>
                </emma:interpretation>
                <emma:interpretation id="interp160" emma:lang="en-IN" emma:confidence="0">
                  <emma:literal>i `</emma:literal>
                </emma:interpretation>
                <emma:interpretation id="interp161" emma:lang="en-IN" emma:confidence="0">
                  <emma:literal>i .</emma:literal>
                </emma:interpretation>
                <emma:interpretation id="interp162" emma:lang="en-IN" emma:confidence="0">
                  <emma:literal>; `</emma:literal>
                </emma:interpretation>
                <emma:interpretation id="interp163" emma:lang="en-IN" emma:confidence="0">
                  <emma:literal>i '</emma:literal>
                </emma:interpretation>
              </emma:one-of>
            </emma:emma>
          </inkml:annotationXML>
          <inkml:trace contextRef="#ctx0" brushRef="#br0" timeOffset="95601.5919">982 7699 237,'-4'-23'341,"-1"14"13,2-3 8,3 12-15,-4-20 9,4 20-11,-3-18-7,-1 11-9,4 7-13,0 0-17,-1-18-15,1 18-16,0 0-31,0 0-21,0-12-24,0 12-16,0 0-19,0 0-7,0 0-3,0 0-5,-4 45-15,1-25-11,-1 0-14,-2 6-5,6 1-13,-2 2-8,-1 0-6,3 1-8,0-2-13,3-2-34,-3 2-40,2-6-53,-4 3-45,4-9-62,-2 4-56,3-7-45,0-3-50,-3-10-59,4 13-62,-4-13-255,0 0-769,0 0 341</inkml:trace>
          <inkml:trace contextRef="#ctx0" brushRef="#br0" timeOffset="95972.3795">970 7195 241,'-7'-15'237,"-2"3"-17,2 1-24,1 2-14,6 9-21,-5-17-25,5 17-47,-4-9-44,4 9-39,0 0-37,0 0-37,0 0-48,0 0-101,60 20-234,-29-9 104</inkml:trace>
          <inkml:trace contextRef="#ctx0" brushRef="#br0" timeOffset="96096.0594">1805 7362 41,'0'0'300,"8"6"-3,-8-6-10,0 0-13,0 0-20,0 0-25,0 0-24,0 0-14,0 0-14,-15 25-10,10-13-6,-5 3-19,-2-2-16,1 5-8,-4-1-10,5 4-12,-6 2 2,10-3-23,-1 7-10,-2-7-2,9 5-4,-7-4-9,7 2-10,7 0 0,-3-7-7,8 5-1,-2-10-4,5 6 0,-1-2-9,3-3 4,3-4-1,-1-3-4,0 3-10,3 0 22,0-1-18,1 0-8,-5-2 11,1-1-4,-5 1-3,-2-1 5,-4-1-2,-8-3 3,0 0 14,0 0 0,21 7-2,-21-7-2,0 0-6,0 0-1,0 0-1,0 0-9,0 0 8,-67 9-2,38-9-18,0 7-7,-2-3-18,-1-1-22,-14-1-24,10 4-29,5-3-35,2 0-40,4-1-47,13-2-31,-4 0-51,16 0-156,0 0-504,0 0 223</inkml:trace>
        </inkml:traceGroup>
        <inkml:traceGroup>
          <inkml:annotationXML>
            <emma:emma xmlns:emma="http://www.w3.org/2003/04/emma" version="1.0">
              <emma:interpretation id="{5CDB0111-717A-4E44-A801-49305B318394}" emma:medium="tactile" emma:mode="ink">
                <msink:context xmlns:msink="http://schemas.microsoft.com/ink/2010/main" type="inkWord" rotatedBoundingBox="5006,8288 6459,8205 6484,8640 5030,8723"/>
              </emma:interpretation>
              <emma:one-of disjunction-type="recognition" id="oneOf33">
                <emma:interpretation id="interp164" emma:lang="en-IN" emma:confidence="0">
                  <emma:literal>on</emma:literal>
                </emma:interpretation>
                <emma:interpretation id="interp165" emma:lang="en-IN" emma:confidence="0">
                  <emma:literal>On</emma:literal>
                </emma:interpretation>
                <emma:interpretation id="interp166" emma:lang="en-IN" emma:confidence="0">
                  <emma:literal>0n</emma:literal>
                </emma:interpretation>
                <emma:interpretation id="interp167" emma:lang="en-IN" emma:confidence="0">
                  <emma:literal>an</emma:literal>
                </emma:interpretation>
                <emma:interpretation id="interp168" emma:lang="en-IN" emma:confidence="0">
                  <emma:literal>or</emma:literal>
                </emma:interpretation>
              </emma:one-of>
            </emma:emma>
          </inkml:annotationXML>
          <inkml:trace contextRef="#ctx0" brushRef="#br0" timeOffset="96512.6854">3205 7375 223,'5'-11'311,"-1"3"7,-4 8-14,5-17-13,0 10-19,-5 7-29,0 0-29,2-12-28,-2 12-15,0 0-15,0 0-13,0 0-5,-22 28-25,13-14-6,0 3-10,-2 1-15,4 5-4,3-2-6,-4 6-6,8-6-8,0-1-3,-4 5 0,4-5-4,7 0 2,2-2-11,-2 2 8,4-7-16,0 1 2,1-5-2,-2 5 1,4-8-2,1 1 2,-3-6 0,5-1 0,0-5 21,-2 1-5,-4-1-4,4-5 1,0-2-2,-3-1-1,-1-2-3,2-10 3,-4 0-12,-7-5-1,-2 2-3,0-1-10,-4-1 4,-3 3-1,-3 1 10,-2 2-5,-2-2 1,2 8-9,-8 0 6,-4 1-7,-3 3 3,10 7-3,-14-1-4,2-1 0,-5 7 3,6 2-8,6 0 0,0 2-15,5 3-3,3 2-34,4-2-29,-2 2-22,4 1-35,6 5-19,0 2-29,2-2-35,2 3-39,11-2-33,5 0-32,-3-3-230,14 2-591,5-1 261</inkml:trace>
          <inkml:trace contextRef="#ctx0" brushRef="#br0" timeOffset="96876.6189">3695 7408 14,'14'-8'304,"5"1"-5,-4 2 9,-4 1 3,0-1 18,-11 5-10,16-7 1,-9 3-18,-7 4-26,0 0-11,10-6-30,-10 6-22,0 0-22,0 0-18,0 0-17,15 10-11,-15-10-14,-1 16-12,1-16-11,0 27-11,0-10-10,0 2-11,-2-2-6,2 3-7,0 0-12,0-4 5,0 3-6,2 0-6,-2-6-10,0 3-5,0-5-15,0-11-6,1 17 3,-1-17-10,0 16-7,0-16 3,4 8 2,-4-8 1,0 0 1,18-3-4,-18 3 3,26-15-2,0-2-5,-1-4 4,3-2 0,6-9-2,2 3-4,3-3 2,-5 5 3,-8 6 0,1 2-3,0 3 3,1 0-5,-4 0 1,-2 8 1,0 2 3,-5 0 0,2 2-2,0 3 4,-6-3-4,-13 4 0,23 7 3,-13-1 6,2 2-2,-4 6-4,1-1 3,-4 5-15,0 1-1,-5-3-45,7 4-36,1 0-32,-2 0-24,-1 0-36,-2-4-40,6 3-47,-3-3-32,8-1-295,2-1-652,4-5 288</inkml:trace>
        </inkml:traceGroup>
        <inkml:traceGroup>
          <inkml:annotationXML>
            <emma:emma xmlns:emma="http://www.w3.org/2003/04/emma" version="1.0">
              <emma:interpretation id="{E4AB7B2B-6FB9-487B-ABF8-20716C442D0D}" emma:medium="tactile" emma:mode="ink">
                <msink:context xmlns:msink="http://schemas.microsoft.com/ink/2010/main" type="inkWord" rotatedBoundingBox="7082,8008 9270,7883 9308,8549 7120,8675"/>
              </emma:interpretation>
              <emma:one-of disjunction-type="recognition" id="oneOf34">
                <emma:interpretation id="interp169" emma:lang="en-IN" emma:confidence="0">
                  <emma:literal>the</emma:literal>
                </emma:interpretation>
                <emma:interpretation id="interp170" emma:lang="en-IN" emma:confidence="0">
                  <emma:literal>Tue</emma:literal>
                </emma:interpretation>
                <emma:interpretation id="interp171" emma:lang="en-IN" emma:confidence="0">
                  <emma:literal>tie</emma:literal>
                </emma:interpretation>
                <emma:interpretation id="interp172" emma:lang="en-IN" emma:confidence="0">
                  <emma:literal>tire</emma:literal>
                </emma:interpretation>
                <emma:interpretation id="interp173" emma:lang="en-IN" emma:confidence="0">
                  <emma:literal>The</emma:literal>
                </emma:interpretation>
              </emma:one-of>
            </emma:emma>
          </inkml:annotationXML>
          <inkml:trace contextRef="#ctx0" brushRef="#br0" timeOffset="97883.7813">5169 7312 99,'-18'-9'319,"7"3"-8,-1 0-4,4-1-11,8 7-14,-10-8-25,10 8-30,0 0-14,-2-13-30,2 13-17,0 0-11,34-12-10,-12 12-9,11-2-18,14 1-13,1 1-6,7-4-14,-4 1-7,2 2-12,3 1 0,4-4-4,0 3-10,0-1-8,-6 1-1,5-4-5,-10 1-1,-3-4-3,-12 5-1,-1-6-7,-1 6-1,-3-4 7,-1-2 15,-6 3 16,-3-2 22,-1 2 7,-2 1 15,-4-1-2,0 3 5,-2-2-5,-10 5-7,14-6-4,-14 6-15,13-5-9,-13 5-12,0 0-6,0 0-4,10 11-6,-10-11-3,0 27-2,-1-7-4,-6 4 3,5 4-11,-1-1-4,-1 1 1,-1-1-3,2-8-1,3 3-2,2 3-1,1-5-2,-3-4-2,0 3 0,7-5-3,-2 1 4,0-3-7,-2-4 4,4 0-3,-7-8 2,14 13-4,-4-12 5,2 0 0,-12-1-6,31-3-3,-21-2-1,7-3-2,2-3-1,-5 0 2,6-7 1,-4-1-2,-1 2 1,-1-2-2,4 1 2,-6-4 2,2 6-1,0 3-3,-2-3 3,0 1 1,-4 4-9,1 0 14,-3 3-8,3 2-1,-9 6-5,12-9 0,-12 9 0,9-3 2,-9 3 0,0 0 5,0 0 2,15 23-2,-10-14 2,-3 5-1,1 4 2,4 0 0,-2 0 1,2-1 3,0 3-3,-2-1 2,7-2-2,-2-2 1,4 5-4,1-7 4,2 2-1,-1-2 1,2-3-1,-1-1 1,6 0 2,-3-3-2,2-5-3,-1 1 1,-1-5 6,4-1-4,4-3-6,-1-6-5,7 2-6,-8-5-15,-2-1-10,1-5-2,-1-3-10,2-10-3,-1 2-12,-6-4 4,2-7-4,-11 5 1,2-1 4,-5 8 9,-4 4-4,-3 0 19,-2 8-7,-4 0 6,-1 4 4,0-2 1,-2 9 4,1 3 2,-4 3-2,12 3 7,-24-4 16,7 11-18,1-1 10,-1 5 4,5 6 11,-3-2-13,1 7 0,2 4 7,2-6 11,5 7-5,2 1 6,3-2 5,3 1-1,-1 0 1,1-3-9,13 3 3,-3-5-2,8 2-5,-3-3-40,8-2-52,1-4-51,2 3-67,1-8-86,2 3-76,14-6-229,4-1-652,-1-3 289</inkml:trace>
          <inkml:trace contextRef="#ctx0" brushRef="#br0" timeOffset="97124.1952">5489 7064 335,'3'-16'412,"4"-3"23,-2 6 13,-3 1 6,-1 1 1,-1 11-22,4-18-27,-4 18-35,0-15-31,0 15-35,0 0-28,5-10-28,-5 10-14,0 0-26,0 0-4,0 0-8,14 38-22,-11-17-14,-1-1-13,1 9-24,2 5-8,-5 5-5,5 6-15,-1-6-5,-4-6-10,2 8-25,-6-10-20,2 1-36,-1-2-47,-4 0-42,4 9-57,1-14-60,-1-5-69,1 1-41,-5 5-59,0-10-62,6-4-55,-1-4-271,2-8-828,0 0 367</inkml:trace>
        </inkml:traceGroup>
        <inkml:traceGroup>
          <inkml:annotationXML>
            <emma:emma xmlns:emma="http://www.w3.org/2003/04/emma" version="1.0">
              <emma:interpretation id="{3D558CAF-D5CC-4EB5-8334-24F6A4294D5A}" emma:medium="tactile" emma:mode="ink">
                <msink:context xmlns:msink="http://schemas.microsoft.com/ink/2010/main" type="inkWord" rotatedBoundingBox="10048,7814 12568,7670 12617,8520 10096,8664"/>
              </emma:interpretation>
              <emma:one-of disjunction-type="recognition" id="oneOf35">
                <emma:interpretation id="interp174" emma:lang="en-IN" emma:confidence="0">
                  <emma:literal>(top.</emma:literal>
                </emma:interpretation>
                <emma:interpretation id="interp175" emma:lang="en-IN" emma:confidence="0">
                  <emma:literal>(tap.</emma:literal>
                </emma:interpretation>
                <emma:interpretation id="interp176" emma:lang="en-IN" emma:confidence="0">
                  <emma:literal>ftp.</emma:literal>
                </emma:interpretation>
                <emma:interpretation id="interp177" emma:lang="en-IN" emma:confidence="0">
                  <emma:literal>Hnpr</emma:literal>
                </emma:interpretation>
                <emma:interpretation id="interp178" emma:lang="en-IN" emma:confidence="0">
                  <emma:literal>Hnp,</emma:literal>
                </emma:interpretation>
              </emma:one-of>
            </emma:emma>
          </inkml:annotationXML>
          <inkml:trace contextRef="#ctx0" brushRef="#br0" timeOffset="98238.1892">8235 6854 17,'-12'-11'373,"-2"-1"3,1-1 12,4 6 6,4-1-2,5 8-12,-10-14-28,10 14-28,-7-6-29,7 6-19,0 0-21,0 0-21,-14-8-20,14 8-13,0 0-12,0 0-3,0 0-6,-17 20-3,12-12-5,0 9-15,-2 4-9,0 3-9,-1 5-12,3-1-13,1 3-12,-6 12-9,7-1-10,3 0-9,0 2-5,1-4 5,-1-9-28,5-2-40,-3 2-43,-2-2-53,5-1-54,-1-1-68,4-7-64,1 3-79,1-6-80,5 0-408,4-8-914,12 1 404</inkml:trace>
          <inkml:trace contextRef="#ctx0" brushRef="#br0" timeOffset="98662.229">8230 7195 180,'-14'-8'339,"2"0"-6,9 2-25,3 6-23,-7-16-28,7 16-29,0 0-21,14-13-19,-14 13-22,30-5-12,-7 0-29,9 5-41,0 2-30,13-2-37,6 3-37,-18 0-41,14 0-44,-2 5-48,8-2-36,0 2-211,1-3-433,3 2 192</inkml:trace>
          <inkml:trace contextRef="#ctx0" brushRef="#br0" timeOffset="98462.1544">8711 6987 150,'-8'-27'362,"-1"4"13,6-4 35,0 11 16,1-2 16,-2 8-6,3-2-24,1 12-29,0 0-30,-5-17-31,5 17-27,-4-9-26,4 9-25,0 0-6,0 0 0,0 0-18,0 0-11,-2 37-20,6-20-10,-4 9-27,0 3-14,-2 2-12,2 13-7,-5-4-16,2 2-3,-2 0-13,-2 2-10,5-11-19,4 9-35,-6-11-43,-8 7-56,11-6-66,-8-4-74,4-4-67,2 3-68,-3-7-79,6-5-69,-8-1-354,8-14-925,-5 15 409</inkml:trace>
          <inkml:trace contextRef="#ctx0" brushRef="#br0" timeOffset="98984.2104">9325 7264 227,'0'0'241,"0"0"9,6 8 6,-6-8-18,0 0-9,0 0-18,0 0-14,0 0-10,0 0-10,0 0-24,0 0-15,0 0-12,0 0-14,0 0-12,0 0-3,0 0-19,0 0-7,0 0-2,0 0-6,-27 11-7,27-11-7,-14 3-4,14-3-6,0 0-1,-18 0-5,18 0-5,0 0 2,0 0-7,-21-10-1,21 10-3,-7-8-3,7 8 1,-1-13-5,1 13-2,0 0 5,6-27-8,-6 27 2,9-16 0,-2 7-3,1 1 9,-8 8-3,14-15-9,-7 13 4,1-4 0,-8 6-7,17-8 6,-8 3-3,-9 5 0,22 0 3,-22 0-6,16 8-9,-4-3-13,-4 1-20,-1 0-23,0 3-29,-4 1-29,2 2-46,-1-4-45,-4-8-48,3 18-200,1-8-499,-4-10 222</inkml:trace>
          <inkml:trace contextRef="#ctx0" brushRef="#br0" timeOffset="99276.5601">9861 7003 64,'3'-16'411,"-3"16"2,0-20 8,0 11-5,0 9-10,2-14-23,-2 14-32,0 0-34,2-16-35,-2 16-25,0 0-23,0 0-13,0 0 1,0 0-4,0 0-14,0 60-18,-2-32-18,2 0-13,0 5-18,2 10-13,-6-4-12,1 3-12,3-2-8,-2-9-11,0 0-8,-3 0-6,2-1-31,-2-2-44,3 0-44,0-7-50,-1-2-55,3-4-58,0 2-53,-3 0-61,3-8-68,0-9-374,1 14-834,-1-14 368</inkml:trace>
          <inkml:trace contextRef="#ctx0" brushRef="#br0" timeOffset="99527.1191">9934 6932 337,'0'-12'378,"7"2"2,-3-3-3,-4 13-2,12-17-10,-6 11-20,3 3-23,-9 3-17,29-5-23,-10 7-14,10 6-21,1 3-18,13 2-21,-10 3-22,-3 0-18,-1 2-17,11 5-12,-11-4-18,-7-3-10,-3 0-11,-4 3-9,-3-4-11,-2 3-8,-5-6-9,-1 5-3,-1-6-11,-6 4-10,-2-1-17,-9-2-33,-1 1-36,-13 1-31,1-5-42,-7-1-39,-11-1-48,-1 1-38,12-3-45,-2-3-66,4-1-59,-2-4-242,11 2-712,3-4 315</inkml:trace>
          <inkml:trace contextRef="#ctx0" brushRef="#br0" timeOffset="100348.811">10472 7122 134,'0'0'315,"0"0"-15,17-3-10,-17 3-18,0 0-29,0 0-17,16 0-17,-16 0-21,0 0-14,0 0-14,0 0-13,13-3-14,-13 3-9,0 0-13,0 0-7,0 0-10,0 0-13,0 0 0,9-8-12,-9 8-5,0 0-5,0 0-11,0 0-3,0 0-3,5-12-21,-5 12-9,2-13-14,-2 13-7,1-12-1,-1 12-4,7-14-4,-7 14 3,5-13 4,-5 13-3,0 0 2,4-12 4,-4 12-6,5-8 2,-5 8 0,0 0 4,0 0 1,7-9-3,-7 9 3,0 0 2,0 0-3,0 0 1,0 0 0,0 0 0,0 0 1,22 17-20,-17-11-21,-5-6-26,5 13-38,-5-13-42,7 13-37,-7-13-53,0 12-204,0-12-484,0 0 214</inkml:trace>
        </inkml:traceGroup>
        <inkml:traceGroup>
          <inkml:annotationXML>
            <emma:emma xmlns:emma="http://www.w3.org/2003/04/emma" version="1.0">
              <emma:interpretation id="{2851AAC4-F7E9-4C6F-B61F-A4EB2EDBA04B}" emma:medium="tactile" emma:mode="ink">
                <msink:context xmlns:msink="http://schemas.microsoft.com/ink/2010/main" type="inkWord" rotatedBoundingBox="13197,7439 17096,7216 17151,8185 13253,8408"/>
              </emma:interpretation>
              <emma:one-of disjunction-type="recognition" id="oneOf36">
                <emma:interpretation id="interp179" emma:lang="en-IN" emma:confidence="0">
                  <emma:literal>what</emma:literal>
                </emma:interpretation>
                <emma:interpretation id="interp180" emma:lang="en-IN" emma:confidence="0">
                  <emma:literal>wheat</emma:literal>
                </emma:interpretation>
                <emma:interpretation id="interp181" emma:lang="en-IN" emma:confidence="0">
                  <emma:literal>What</emma:literal>
                </emma:interpretation>
                <emma:interpretation id="interp182" emma:lang="en-IN" emma:confidence="0">
                  <emma:literal>whata</emma:literal>
                </emma:interpretation>
                <emma:interpretation id="interp183" emma:lang="en-IN" emma:confidence="0">
                  <emma:literal>want</emma:literal>
                </emma:interpretation>
              </emma:one-of>
            </emma:emma>
          </inkml:annotationXML>
          <inkml:trace contextRef="#ctx0" brushRef="#br0" timeOffset="104166.2007">11340 6950 128,'0'0'153,"-9"-11"-14,9 11-13,-6-7-11,6 7-8,0 0-18,-9-8-9,9 8-7,0 0-18,0 0 1,0 0-6,0 0 0,0 0-14,0 0-7,0 0 9,0 0-2,0 0 3,0 0 9,0 0 6,0 0 6,0 0 15,0 0 10,0 0 11,-9 28 1,4-16 2,2-1-1,-4 6 1,0 0-6,0 3-9,6 0-4,-4-1 1,-1 1-2,3 0-9,-2 0-8,3 5-4,0-2-9,4-4-1,-4 1-2,2-2-3,2-2-8,0-1 1,1 0-4,-1-2-3,1-2-4,3-2-4,-6-9 1,12 15 1,-7-10-6,7-3 3,-12-2-6,18-3 2,1-2 8,-5-5-15,1-2 1,1-1-1,-1-3 1,4-4-5,-4-8-7,-1 2 5,1-3 0,-1-1 0,3-10-1,-5 9 2,-4 0 0,1 3-3,-2 1 1,3 9 2,-5-2 10,-1 6-7,1 5 4,-2-3-1,0 2 1,-3 10-2,4-13-2,-4 13 0,0 0-5,0 0-1,0 0 2,0 0 0,7 33 1,-7-15 3,-4 9-2,6 1 3,0-2-3,-4 2 5,11 3-2,-4 0-5,3-3 3,2 0-1,2-3 5,-1-2-1,2 3-5,3-3 11,-3-8-6,3 3-2,-1-4 3,0-1-3,1-5 1,3-1 5,3-4-1,7-1-3,0-4 0,3-6 2,3-6-5,-5-3 3,10-7-1,-6-4 0,0 0-3,-5-3 6,-5-4-6,-5-2-5,-6 5 10,1-5-7,-6-6 0,-2 11 0,-5 1 6,-2 6 0,-6-1 2,2 6-4,1 3 0,-8 1-3,-1 3-2,1-2-6,-7 5 4,2 2 2,-4 6-6,2 2-9,-1 3-13,-9 9-17,3 0-30,2 5-23,1 0-25,2 3-30,1 0-29,11-6-28,2 3-25,11 2-207,-1-5-474,11 0 209</inkml:trace>
          <inkml:trace contextRef="#ctx0" brushRef="#br0" timeOffset="104570.1954">12462 6621 114,'7'-20'334,"-4"3"3,4 2-8,-5 2-5,3 5-8,-2 0-24,-3 8-27,5-14-14,-5 14-40,0 0-17,7-6-22,-7 6-11,0 0-12,0 0 3,21 20-12,-13-4 4,1 4-11,-1 8-13,-1 0-5,0 4 0,-4 1-10,3-2-14,0 9-1,-4-7-13,0-2-10,-2 1-6,0-2-9,-2 0-3,4-2-3,-2 0-4,3-4-3,-3-4-2,0-1-9,0-6-1,2-3-3,-2-10 2,0 18-4,0-18 0,2 12-6,-2-12 5,0 0-6,15 0 4,-15 0-2,29-17-3,-14 1-3,6-4-3,-2-2 7,-1 1-7,6-3 0,-7 1-1,4 3-4,-2-1 5,0 3-3,-2 4-4,-4-1-2,-1-2 6,0 12-6,2-6 1,-6 3-2,-1 2-2,-7 6-3,0 0-1,26-9-6,-26 9 3,0 0-10,0 0-6,32 14-21,-20-5-8,-3 3-24,4 3-26,-2-2-18,2 6-24,4 0-23,2 1-29,5-3-30,5 1-37,-2-7-30,4 0-32,5-3-222,0 0-596,-2-3 264</inkml:trace>
          <inkml:trace contextRef="#ctx0" brushRef="#br0" timeOffset="105183.6312">13818 6831 50,'12'-23'228,"2"-9"0,-9 16 21,2-11-2,-2 2-11,-2 7-5,-3 2-13,4 2-11,-4 14-9,-12-24-26,8 14-16,-3 3-17,-1-1-15,-1-2-10,9 10-14,-25-4-13,13 6-6,-7 0-10,-3 8-9,-1 3 3,3 7-8,-6-4-7,4 6-8,3 0 0,-1 1-4,3 2 0,1-2-1,3 3-11,3-3 0,1-3 1,4 0-2,3-4-5,2 0 4,4-2-6,1 0-2,-2-1 5,7-5-2,2-1 1,7-3-1,-4 0 0,3-6-8,4 0-1,0-4-1,7-7 7,-3 0 4,-2-1-14,-2-5 2,2-7 0,-2 2-2,-2-1 0,6-11 0,-6 0 2,-4 5 1,1 3 2,-2-6 11,-1 9 7,-7 8-1,1 1 14,-1 6 0,0-4 1,-4 5 8,3-2-1,-6 11 3,8-14-16,-8 14-7,5-9-5,-5 9-1,0 0 7,0 0-11,0 0-6,0 0 2,10 45-10,-4-27 13,-6 4-3,3 3-7,2 1 7,-2 1 4,4 1-1,7-5-11,0 2 1,4-6-1,-4-3 3,13 0-1,-1-1 0,6-3 4,-2-6-5,0 2-2,4-6 7,-1-4-6,3-3-4,-4-4 0,11-2 3,-11 2-1,1-5 1,-4-2-3,7-12-1,-12 7 0,-2-3-5,0-14 10,4 1-4,-6-4-4,-5-2 4,-6-1-1,6-3-1,-4 2-4,1 2 8,-4 4 5,-3 9 17,-1 9 23,1 2 12,-2-1 15,1 11 10,-3-3-3,-1 12-4,2-18-6,-2 18-10,5-12-12,-5 12-10,0 0-1,0 0-5,0 0-4,0 0-2,4 38-2,-6-20 1,0 9-4,-3 1-5,3 2 0,-4 9-1,0-7-4,3 9 2,-4-16-12,0 8-41,4-1-39,-1-1-35,3-1-40,-1-2-43,-5 0-40,0 0-49,-1-1-56,3-12-37,-4 9-306,2-8-737,-6-5 325</inkml:trace>
          <inkml:trace contextRef="#ctx0" brushRef="#br0" timeOffset="105335.9264">14494 6549 146,'5'-9'239,"2"1"-13,-3-3-21,9 2-14,4-2-22,12 0-14,6 0-19,-5 5-18,16-2-35,2-1-34,5-2-32,5 6-38,7-5-53,19 4-200,-19-6-295,0 5 131</inkml:trace>
        </inkml:traceGroup>
        <inkml:traceGroup>
          <inkml:annotationXML>
            <emma:emma xmlns:emma="http://www.w3.org/2003/04/emma" version="1.0">
              <emma:interpretation id="{D0EC632D-9286-4946-8BA3-F6DEC235C95F}" emma:medium="tactile" emma:mode="ink">
                <msink:context xmlns:msink="http://schemas.microsoft.com/ink/2010/main" type="inkWord" rotatedBoundingBox="17918,6984 18892,6928 18938,7741 17965,7797"/>
              </emma:interpretation>
              <emma:one-of disjunction-type="recognition" id="oneOf37">
                <emma:interpretation id="interp184" emma:lang="en-IN" emma:confidence="0">
                  <emma:literal>is</emma:literal>
                </emma:interpretation>
                <emma:interpretation id="interp185" emma:lang="en-IN" emma:confidence="0">
                  <emma:literal>'is</emma:literal>
                </emma:interpretation>
                <emma:interpretation id="interp186" emma:lang="en-IN" emma:confidence="0">
                  <emma:literal>Ôs</emma:literal>
                </emma:interpretation>
                <emma:interpretation id="interp187" emma:lang="en-IN" emma:confidence="0">
                  <emma:literal>iS</emma:literal>
                </emma:interpretation>
                <emma:interpretation id="interp188" emma:lang="en-IN" emma:confidence="0">
                  <emma:literal>es</emma:literal>
                </emma:interpretation>
              </emma:one-of>
            </emma:emma>
          </inkml:annotationXML>
          <inkml:trace contextRef="#ctx0" brushRef="#br0" timeOffset="105725.4034">16026 6479 89,'-15'-23'373,"6"4"26,1 3 31,3-1-7,0-1 0,-1 8-15,1-2-31,5 12-30,-6-13-35,6 13-27,-2-11-26,2 11-24,0 0-24,0 0-16,0 0-16,0 0-11,0 0-5,0 0-4,0 0-12,3 64-11,-3-43-16,4-2-10,-4-1-9,1 4-8,1 7-10,-2-1-9,3-1-10,-6 1-36,6-3-45,-6 1-52,1-9-64,2 1-67,-1-3-56,1-4-43,0-11-52,0 19-48,0-19-380,0 0-841,0 0 372</inkml:trace>
          <inkml:trace contextRef="#ctx0" brushRef="#br0" timeOffset="105880.7081">16011 6001 201,'-5'-19'232,"-2"7"-24,4 3-24,3 9-19,-6-14-27,6 14-16,0 0-22,0 0-33,0 0-32,0 0-38,21 32-50,1-14-32,4 0-39,1 5-75,14-1-213,5-1 95</inkml:trace>
          <inkml:trace contextRef="#ctx0" brushRef="#br0" timeOffset="106165.0085">16803 6329 48,'0'0'279,"11"7"7,-11-7-7,0 0-17,3 9-21,-3-9-21,0 0-21,0 0-22,0 0-17,0 0-16,-29 11-12,19-9-4,-6 4-22,1 3-1,0-3-19,-1 3-7,4-1-12,2 2 6,-2 1-22,7 1-3,-2 1-4,4 1-6,1-1 2,2-13-7,7 23 1,-2-8-6,0-2-1,7 2 8,2 3-13,-2-7 1,1 1-6,4 0 2,2 0-4,0-1 2,7 2-6,-2-1 5,-6-1-5,1-4 0,-2 1-1,-1 2 7,-6-5 1,0 0 5,-10-5 4,15 8 10,-11-5 4,-4-3 9,0 0-12,0 0-10,0 0 15,0 0-16,0 0 4,-31 12-16,12-7 4,-6-3-3,-6-1-6,-2-1-15,1 4-20,-2-4-24,-4 0-19,6 1-25,-1-2-31,-2-4-34,6 5-29,10-2-46,0 2-39,4-5-203,4 4-514,11 1 227</inkml:trace>
        </inkml:traceGroup>
        <inkml:traceGroup>
          <inkml:annotationXML>
            <emma:emma xmlns:emma="http://www.w3.org/2003/04/emma" version="1.0">
              <emma:interpretation id="{8E30769D-A02B-48FA-9F61-F18C7DD6801B}" emma:medium="tactile" emma:mode="ink">
                <msink:context xmlns:msink="http://schemas.microsoft.com/ink/2010/main" type="inkWord" rotatedBoundingBox="19572,7275 21554,7162 21596,7895 19613,8009"/>
              </emma:interpretation>
              <emma:one-of disjunction-type="recognition" id="oneOf38">
                <emma:interpretation id="interp189" emma:lang="en-IN" emma:confidence="0">
                  <emma:literal>the</emma:literal>
                </emma:interpretation>
                <emma:interpretation id="interp190" emma:lang="en-IN" emma:confidence="0">
                  <emma:literal>He</emma:literal>
                </emma:interpretation>
                <emma:interpretation id="interp191" emma:lang="en-IN" emma:confidence="0">
                  <emma:literal>Hu</emma:literal>
                </emma:interpretation>
                <emma:interpretation id="interp192" emma:lang="en-IN" emma:confidence="0">
                  <emma:literal>Hie</emma:literal>
                </emma:interpretation>
                <emma:interpretation id="interp193" emma:lang="en-IN" emma:confidence="0">
                  <emma:literal>thl</emma:literal>
                </emma:interpretation>
              </emma:one-of>
            </emma:emma>
          </inkml:annotationXML>
          <inkml:trace contextRef="#ctx0" brushRef="#br0" timeOffset="106416.168">17584 6293 70,'14'-8'439,"-4"-5"12,2 5 5,-4 2 2,-8 6-9,11-9-20,-11 9-37,8-9-37,-8 9-36,10-3-32,-10 3-25,0 0-6,0 0-7,16 27-17,-13-11-9,4 1-12,-2 2-19,4 8-12,-6-1-16,0 4-16,-3 1-15,2 1-13,-2-1-11,0 1-12,-2-4-4,-1-1-10,3 4-39,-3-6-41,1 3-47,-3-2-57,0-6-69,1-2-69,1 2-60,1 0-66,2-4-73,2 3-68,3-11-285,-5-8-856,17 17 379</inkml:trace>
          <inkml:trace contextRef="#ctx0" brushRef="#br0" timeOffset="107166.5671">17691 6412 252,'-22'-15'353,"10"2"-3,0 2 24,4 2-19,-1 3-16,1 1-34,8 5-32,-12-10-29,12 10-24,-9-8-26,9 8-18,0 0-10,0 0-26,0 0-5,0 0-18,0 0-7,0 0-11,45 18-12,-20-10-5,4-5-8,2 6-14,5-6-21,12 2-22,-2 0-21,3-5-6,-1 3-13,-2-4-2,-1-3-6,1 2 1,-14 1 3,2-3 1,-6-2 12,4-2-9,-11 3 9,1 3 2,0-5 3,-3 1 12,-2 3 18,-3-2 20,-4 3 5,-10 2 3,17-8 0,-17 8-7,10-4-3,-10 4-13,0 0 5,19 8-6,-19-8 0,5 16-5,-3-4 5,-4 7 3,4 1-9,-2 5-6,0 4 13,-2 0-1,-1-1-11,-1 5 6,3-5-1,-3 0-7,1 0 4,-2-4-1,3 2-2,0-7 3,-1-2-1,1-2-11,0 1-4,-1-5-10,3-11 5,3 20-3,-3-20 6,4 11 1,-4-11-2,15 8 3,-15-8-6,0 0 3,43-8 1,-26 0 0,10-2 3,1-7-5,-6 1 4,5-6 0,-1 5 5,-4 0-3,-7 5-3,-1 0-3,1 4 9,-6-2-11,-9 10 10,20-13 4,-11 4-9,-9 9-1,14-12-4,-14 12 7,0 0-6,12-7-3,-12 7 1,0 0-1,0 0 1,0 0 10,0 0-12,22 23-4,-22-23 9,5 20 0,-5 0 6,2-4 9,4 1-8,-4 2-2,2 0 4,-1-1 4,-1 3 2,3-4-3,2 3 0,1-3-1,4 0 5,0 0 2,5-3 6,2-2 1,7 0 0,-4-7-3,5-2-7,6-3 2,-4-3 2,0 0-3,3-2 2,0-7 0,3 1-2,4-12-6,-10 3-6,5-8-1,4-2-3,-8-3-6,-1 0 5,0-2-10,-10-3 11,0 1-6,-5 8 6,-2 1-10,-4 1 9,-1 7 0,0 5 8,-7 0-2,3 2 5,1 3-2,-4 10-5,1-16 1,-1 16-5,0 0 1,0 0 0,0 0-9,-37 16 6,21-3 7,-9 11-6,3-1-3,1 2 7,8-6 2,-5 8-3,8 1 0,3 2 6,6 1-4,2-6-12,6 2-30,3-4-28,4-5-29,8 5-19,9-7-43,13 8-86,15-15-101,-5-2-311,4-3-713,0-4 317</inkml:trace>
        </inkml:traceGroup>
        <inkml:traceGroup>
          <inkml:annotationXML>
            <emma:emma xmlns:emma="http://www.w3.org/2003/04/emma" version="1.0">
              <emma:interpretation id="{69C058B1-DDB1-4521-B683-5B809F16F722}" emma:medium="tactile" emma:mode="ink">
                <msink:context xmlns:msink="http://schemas.microsoft.com/ink/2010/main" type="inkWord" rotatedBoundingBox="22249,6963 22874,6927 22943,8121 22317,8157"/>
              </emma:interpretation>
              <emma:one-of disjunction-type="recognition" id="oneOf39">
                <emma:interpretation id="interp194" emma:lang="en-IN" emma:confidence="0">
                  <emma:literal>c'</emma:literal>
                </emma:interpretation>
                <emma:interpretation id="interp195" emma:lang="en-IN" emma:confidence="0">
                  <emma:literal>is</emma:literal>
                </emma:interpretation>
                <emma:interpretation id="interp196" emma:lang="en-IN" emma:confidence="0">
                  <emma:literal>G'</emma:literal>
                </emma:interpretation>
                <emma:interpretation id="interp197" emma:lang="en-IN" emma:confidence="0">
                  <emma:literal>co'</emma:literal>
                </emma:interpretation>
                <emma:interpretation id="interp198" emma:lang="en-IN" emma:confidence="0">
                  <emma:literal>c''</emma:literal>
                </emma:interpretation>
              </emma:one-of>
            </emma:emma>
          </inkml:annotationXML>
          <inkml:trace contextRef="#ctx0" brushRef="#br0" timeOffset="354302.8661">20626 6584 108,'-9'-11'179,"9"11"-19,-7-10-11,7 10-20,0 0-6,-12-8-26,12 8 2,0 0-9,-7-6-8,7 6-15,0 0 3,0 0-13,-17-1-6,17 1-5,0 0 0,0 0-5,-20 7 0,20-7-10,-14 8 8,6-2-7,1 1 1,0 1 8,-2 1 4,3-2-7,-6 4-1,5 2 0,-7-1 2,6 0-3,-4 4-4,5-3 1,-9 9 0,6-3-1,0-1 0,-2 6-5,3-4 2,-1 4 2,3-4-10,-5 5 3,6-3-1,-1-2-3,2-3 1,1 0-1,-3-2 0,4 1-3,1-4 0,-1 1-4,3-13 1,0 22 1,0-22 1,3 18-2,2-7-5,-1 0 7,-1-2-3,4 2-5,2-3 5,3 1 13,5-1-4,-5 0 0,3 1-1,4-6 1,1 0-6,2-2 1,1 1 0,11-4-2,-7-2-4,0 1 2,8-5-1,-10 3 0,3-3-5,-3-4 0,4 0-1,-10 3 2,3 1-1,-3-4-2,-4 1 0,2 0-1,-5 2-1,4 1-1,-4-3 4,1 3-1,3-4-3,-9 4 1,-1 2 0,-6 6 0,9-8-3,-9 8 4,7-7 0,-7 7-4,0 0 3,0 0-4,10-10 0,-10 10 3,0 0-3,0 0 4,0 0-5,0 0 3,0 0-1,0 0-3,0 0 2,0 0 0,0 0-2,0 0-1,0 0 2,0 0 1,0 0-1,0 0-2,0 0 5,0 0-3,0 0 1,0 0 0,0 0-1,0 0-2,-32 25-6,25-19-7,-2 1-11,-4-3-12,13-4-5,-28 9-3,18-2-5,-9-2-6,6-3-4,-3-1-9,1 4-13,-7-5-16,10 2-19,-5-1-16,1-1-18,-6 0-157,7 4-334,-8-4 147</inkml:trace>
          <inkml:trace contextRef="#ctx0" brushRef="#br0" timeOffset="354908.5438">20832 5976 190,'0'0'247,"2"-20"-4,-2 20-12,-2-19-17,2 19-5,-3-12-17,3 12-15,0 0-14,-4-19-20,4 19-13,0 0-12,0 0-16,-3-9-9,3 9-16,0 0-5,0 0-12,0 0-4,0 0-8,0 0-3,0 0-3,0 0-2,0 0-9,7 51 3,-4-34-7,-1-3-4,0 8-1,3-5-2,-2 2-18,1 1-18,-1-2-34,-1 8-35,5 2-36,6 0-48,-4-3-43,-2-5-188,-1 0-433,3 3 192</inkml:trace>
        </inkml:traceGroup>
      </inkml:traceGroup>
      <inkml:traceGroup>
        <inkml:annotationXML>
          <emma:emma xmlns:emma="http://www.w3.org/2003/04/emma" version="1.0">
            <emma:interpretation id="{92938B14-E18D-47C9-B8AF-24BA4004C5EC}" emma:medium="tactile" emma:mode="ink">
              <msink:context xmlns:msink="http://schemas.microsoft.com/ink/2010/main" type="line" rotatedBoundingBox="3262,9421 21585,8134 21688,9608 3365,10895"/>
            </emma:interpretation>
          </emma:emma>
        </inkml:annotationXML>
        <inkml:traceGroup>
          <inkml:annotationXML>
            <emma:emma xmlns:emma="http://www.w3.org/2003/04/emma" version="1.0">
              <emma:interpretation id="{D85E39C0-09BF-4C94-B7B0-904F27BAB0D9}" emma:medium="tactile" emma:mode="ink">
                <msink:context xmlns:msink="http://schemas.microsoft.com/ink/2010/main" type="inkWord" rotatedBoundingBox="3262,9421 10420,8918 10517,10299 3359,10802"/>
              </emma:interpretation>
              <emma:one-of disjunction-type="recognition" id="oneOf40">
                <emma:interpretation id="interp199" emma:lang="en-IN" emma:confidence="0">
                  <emma:literal>inclination</emma:literal>
                </emma:interpretation>
                <emma:interpretation id="interp200" emma:lang="en-IN" emma:confidence="0">
                  <emma:literal>inclinations</emma:literal>
                </emma:interpretation>
                <emma:interpretation id="interp201" emma:lang="en-IN" emma:confidence="0">
                  <emma:literal>intimation</emma:literal>
                </emma:interpretation>
                <emma:interpretation id="interp202" emma:lang="en-IN" emma:confidence="0">
                  <emma:literal>inclinator</emma:literal>
                </emma:interpretation>
                <emma:interpretation id="interp203" emma:lang="en-IN" emma:confidence="0">
                  <emma:literal>intinction</emma:literal>
                </emma:interpretation>
              </emma:one-of>
            </emma:emma>
          </inkml:annotationXML>
          <inkml:trace contextRef="#ctx0" brushRef="#br0" timeOffset="109575.4226">3856 8989 9,'2'-19'384,"-2"-1"5,0 4 22,-2 1 12,2 15-8,0-25-22,-2 17-31,2 8-34,0 0-29,2-18-32,-2 18-27,0 0-21,0 0-18,0 0-19,0 0-8,0 0-15,0 0-8,-5 50-19,5-29-13,-2 3-10,4 16-9,-6-12-11,8-1-9,-4 1-24,0 2-39,3-4-37,-1 6-46,1-8-49,4-4-49,0-1-39,-2 1-45,-3-7-51,-2-13-48,8 15-49,-6-10-246,-2-5-695,0 0 307</inkml:trace>
          <inkml:trace contextRef="#ctx0" brushRef="#br0" timeOffset="109770.3114">3839 8517 106,'0'-28'293,"0"13"-10,3-1-9,-6 4-34,3 12-26,3-19-11,-3 19-40,2-17-31,-2 17-39,0 0-37,0 0-40,17 1-52,-17-1-59,26 16-49,-11 1-156,2 0-325,5 4 144</inkml:trace>
          <inkml:trace contextRef="#ctx0" brushRef="#br0" timeOffset="110758.5514">4300 8684 188,'0'0'346,"21"-5"-12,-21 5-9,0 0-31,0 0-26,0 0-19,0 0-9,5 16-4,-2-9-5,-1 6-11,1-2-14,-1 5-20,0 4-15,1-4-14,-1 3-16,1 6-15,1-6-3,-4 6-23,1-5-5,1 6-18,1-3 3,-1-3-14,-2-1-9,2-3-18,-2 4-8,3-4-16,-3-16-9,0 22-8,0-22-6,2 17-10,-2-17 6,0 0 1,7 14-1,-7-14 1,0 0 2,0 0 1,0 0 0,46-34 2,-27 12-3,-4-6 9,6 7 0,9-12-9,-13 6 5,-1-1-4,4 0 5,-6 1 2,0 6 5,1-2 0,-5 7 3,0 2 3,-4 6 12,0-2-7,-2 1 2,-4 9-3,12-8 0,-12 8-5,8-7-4,-8 7 5,0 0 13,0 0-25,0 0 6,28 11-4,-20-7 7,1 8-8,-3 0 3,6 1-2,-1 2 5,1 0-1,0 3-1,-4-3-8,2 1-9,2 2-30,-1-3-20,4 8-19,-1-7-21,3-4-14,-2 0-17,4 0-26,0-6-20,10 1-26,1-5-13,-1-2 3,7-2 1,-3-3 1,-2-3 13,-1-5 21,-1-2 19,0 0 9,-1-4 25,-3-2 5,1 0 36,-2-3 25,-4-2 13,1-2 17,-6-1 11,1 1 14,-5-1 27,3 2 11,-4 4 16,-3 5 20,-3 3 16,-1-2 15,2 7 0,-3 1 3,-2 9-7,5-14-3,-5 14-8,0 0-10,-3-16-8,3 16-6,0 0 0,0 0 1,0 0-6,-33 17 0,23-6-7,-4 2 1,1 2 1,-1 0-3,4 3-3,1-1 1,1 3-3,-3-4 3,3 4-2,4 0-4,-1-4 3,-2 4-8,7 0-1,0 0-3,4-4-3,-4-1 0,3 0-7,2-5 1,4 2 4,-6-5-8,4 2-1,2-2-1,-9-7-1,19 6-1,-19-6-3,22-5-5,-22 5-3,24-11 6,-11 1 0,-1-2-4,0-3-1,2-4-2,-2-4 0,1 1 2,-2-4-4,-1-4 0,0-11 4,-1-1-4,-2 12 4,1 4 2,-3 0 10,-1 6 1,1 1 3,0 6 3,-3 0 9,-1 4 12,-1 9 2,5-18-5,-5 18-9,2-10 3,-2 10-11,0 0-11,0 0 4,0 0 4,0 0-3,0 0-5,0 0 2,-5 48 1,3-29 1,-5 9-3,7 0-2,-1 0 1,-4-1 1,10-1 2,-5 4 5,5-4 8,-2-1-2,4 1-1,2-2-1,-1-6 9,2-3-12,1-1 2,2 2 0,-1 0-3,2-6 0,7 0-2,-3-4 1,3-4-5,10 2-4,4-3 8,-2-7-4,3-1-4,-6-1-1,1-7 4,-5 0-6,1 1 0,-3-7-8,5-9 7,-7 4 0,4-9-3,-12 5-4,6-15 4,-8-1 0,0 2-3,-3-4 1,-3 5 3,1 1 30,-5 13-1,-2-5 4,7 6 12,-6 2 18,1 9 14,-2 7 13,0 10 3,4-20-2,-4 20-3,0-17-11,0 17-7,3-9-8,-3 9-15,0 0-4,0 0-8,0 0 2,0 0-3,-3 43-6,-3-15 1,5 3-2,-4 1 1,6 11-6,-2 1-2,1 0-2,-2-13-15,2 2-17,2-5-43,-1 2-43,-2 0-41,6-6-36,-4 3-32,1-7-48,-2 0-55,4-8-49,-3 4-319,4-8-734,-5-8 326</inkml:trace>
          <inkml:trace contextRef="#ctx0" brushRef="#br0" timeOffset="111110.1946">5801 8603 104,'0'0'278,"-5"-17"-16,5 17-20,0 0-20,7-21-17,1 14-14,8 2-15,4-1-19,13-3-11,-4 6-21,17-4-9,3 7-12,-16-3-11,18 1-7,-3 2-4,-2-1-11,-8 1-6,-2 0-6,10-3-8,-12 3-3,3-2-4,8-1-7,-9-1-3,-6 0 0,-7 1 1,-5-1 2,3-1 17,-4-2 9,-2 0 12,-1-1 14,-4 2 11,-3-1 10,-7 7 6,15-12 11,-8 4-3,-7 8 13,7-7-2,-7 7 1,0 0-5,9-8-4,-9 8-8,0 0-13,0 0-9,12-5-11,-12 5-9,0 0-8,0 0-1,3 25-2,-3-25-3,3 27-3,-6-12-4,6 5-6,-6 2-4,3-3 0,-2 7-9,2-4-4,-1-1-23,1-3-42,-6 4-43,5-6-56,-1-1-50,-3-1-43,0-1-53,5-13-65,-2 15-46,2-15-291,0 0-733,-15 13 325</inkml:trace>
          <inkml:trace contextRef="#ctx0" brushRef="#br0" timeOffset="111277.1144">6636 8087 266,'0'-19'287,"-1"2"-16,-3 6-16,1-2-31,3 13-26,0-16-21,0 16-29,0 0-29,0 0-24,0 0-35,0 0-31,0 0-33,31 16-46,-19-3-41,6-4-44,1 12-174,-4-8-333,8 3 147</inkml:trace>
          <inkml:trace contextRef="#ctx0" brushRef="#br0" timeOffset="111610.2036">7159 8275 171,'0'0'263,"0"0"5,5 13-24,-5-13-5,0 14-23,0-14-15,-3 20-7,-2-6-7,3 6-8,-3-3-9,0 6-11,1 4-15,1-3-12,-2 4-12,5-8-6,1 7-15,3-7-12,-1 1-5,6-4-6,-2 2-13,-1-2 2,6-3-13,-6-5 1,7 3-7,-4-5-3,6-1-8,4-4 5,-9-1-1,11-4-11,-4-2 1,0-3-3,-4-4 7,3 1 1,3-11 3,-9 6 0,7-4 3,-9-5 3,-1-3 0,0-2 3,-2 2-8,-5 1 5,0 5-2,2 3-1,-4 3 5,-1-4-4,3 20 2,-5-32-10,-2 17-4,-2 2 5,9 13-14,-12-15-3,12 15-7,-15-13-30,6 12-21,9 1-28,-17-4-16,17 4-25,0 0-28,-29 9-38,23-5-30,6-4-32,-14 13-22,10-7-50,4-6-183,0 0-535,0 0 237</inkml:trace>
          <inkml:trace contextRef="#ctx0" brushRef="#br0" timeOffset="111959.482">7806 8288 287,'14'-5'346,"-14"5"-8,0 0-12,15-3-21,-15 3-21,0 0-16,16 7-9,-16-7-5,8 10-12,-4 0-23,1 0-11,0 3-27,-2 2-16,-1 1-16,3 4-5,-3-3-26,1-1-14,-3 4-9,0-3-1,0-2-14,0 1-4,2 1-15,-2-7-12,0-10-4,0 19-20,0-19-5,2 14-1,-2-14 2,5 8-4,-5-8 3,0 0-2,0 0-9,34-16-1,-15 4 0,0-8-2,3 0 8,5-3-7,-1 0 5,4-6-11,-6 6 6,5 1 2,7-4 9,-12 9 9,0 1 4,-5 7 5,0 2 5,-2-3-4,1 7-7,-2-2-4,-8 2-2,-8 3 2,23-4-2,-13 4-3,-10 0-4,25 4 0,-14 1-3,-1-1-5,4 1-29,-2-2-35,-2 3-47,-2 0-38,-8-6-44,19 12-53,-19-12-70,10 10-84,-10-10-256,0 0-701,0 0 311</inkml:trace>
          <inkml:trace contextRef="#ctx0" brushRef="#br0" timeOffset="108334.1365">1419 9366 78,'-4'-15'282,"-1"5"3,0-1-3,0 0 1,5 11-21,-7-13-22,7 13-15,-3-10-19,3 10-26,0 0-18,-9-10-15,9 10-14,0 0-12,0 0-14,0 0-10,0 0-9,-7 36-7,4-17-9,3 6-5,-5 4-9,-2 3-2,7-1-9,-3 9-8,3-8-12,0 0-29,0-1-29,3 11-36,2-13-37,-3-1-57,6-2-51,-1-7-40,-2-6-214,6-2-506,2-6 224</inkml:trace>
          <inkml:trace contextRef="#ctx0" brushRef="#br0" timeOffset="108530.0221">1600 9068 118,'0'-28'297,"-7"8"-8,4-5-2,-1 4-14,-1 1-26,-2 1-27,0 3-19,4 4-23,3 12-20,0-20-13,-3 12-30,3 8-35,-6-13-41,6 13-42,0 0-36,0 0-31,0 0-30,0 0-29,0 0-29,24 2-39,-24-2-129,0 0-352,24 23 156</inkml:trace>
          <inkml:trace contextRef="#ctx0" brushRef="#br0" timeOffset="108926.7949">1945 9088 143,'0'0'278,"12"2"-9,-12-2-4,0 0-29,0 0-14,13 4-19,-13-4-12,9 8-11,-6 0-11,1 8-13,-2-3-10,-1 2-12,1 1-14,1 11-7,1 1-12,-1-2-7,-6 3-18,6 1-6,-3-2 2,5 1-13,-1-2-2,-4-7-10,1-4-2,1 3-5,2-3-7,-1-8-7,-3 4-4,0-12-8,7 15-2,-2-7 3,-5-8-1,0 0 10,0 0-14,0 0 1,0 0-4,19-22-6,-12 7 6,8-10-1,-8-3-3,6 0 0,-1 0-1,7-10 7,-5 12-6,-2-1 0,1 2 6,3 4-7,-4 3 5,-4 6-3,3-1 5,1 5-5,-2 1-6,-2 1 5,3 0 0,-11 6 0,20-3-6,-20 3 5,21 7 2,-11 0-6,2 1 3,-2 5-1,-1 2 1,-3 0 4,1 2-1,0 2-14,-2-6-17,-1 7-28,-4 0-25,8 0-26,-4 1-29,-1-2-29,4-3-28,3-3-18,2-1-26,3-2-189,-4-4-461,7-4 203</inkml:trace>
          <inkml:trace contextRef="#ctx0" brushRef="#br0" timeOffset="109334.561">2838 8982 99,'3'-20'233,"3"-1"6,-6 6-2,1 0-6,-1 3-13,0 12-14,0-20-16,0 20-16,0-13-20,0 13-16,0 0-15,-7-12-9,7 12-12,0 0-9,0 0-11,-18 22-6,9-5-3,2 4-9,2 4-1,-2-1 4,4 3 1,3 3-3,0 3 1,7 8-7,-7-2 0,5 2 1,2-13-6,1 0 5,3 0-10,0 0-3,8-8-9,7 0 3,-2-2-3,-4-9-1,9 0-7,5-4-2,2-5 5,-3-3-15,13-11-13,-3 2-12,-13-4-5,8-15-8,-2 2-6,-14 4-9,-1-15 4,1-2-1,-7 3 3,4-7 1,-5-4 2,-6-1 2,-5-4 6,-1-5-2,-4 4 6,4 0 9,-2 5 15,-2-2 14,1 8 13,1 3 9,0 10 10,0 7 6,0-2 12,-2 11 20,4-3 4,-2 6 12,0 13 5,0-16-10,0 16-9,0-15-6,0 15-10,0 0-7,0 0-10,0 0 1,0 0-4,0 0-1,3 38 5,-3-17-3,0 7-6,0 6-5,4 7-1,1 4-4,-7-1-7,2 8-8,2-1 6,-4-3-24,-1 0-48,3-4-49,0 4-52,0 0-53,1 0-61,1 0-55,5-4-64,1-15-252,-2-6-678,2-3 300</inkml:trace>
        </inkml:traceGroup>
        <inkml:traceGroup>
          <inkml:annotationXML>
            <emma:emma xmlns:emma="http://www.w3.org/2003/04/emma" version="1.0">
              <emma:interpretation id="{7C13E112-62F0-4422-903C-0A024B051F82}" emma:medium="tactile" emma:mode="ink">
                <msink:context xmlns:msink="http://schemas.microsoft.com/ink/2010/main" type="inkWord" rotatedBoundingBox="11736,8918 13086,8823 13183,10206 11833,10300"/>
              </emma:interpretation>
              <emma:one-of disjunction-type="recognition" id="oneOf41">
                <emma:interpretation id="interp204" emma:lang="en-IN" emma:confidence="0">
                  <emma:literal>of.</emma:literal>
                </emma:interpretation>
                <emma:interpretation id="interp205" emma:lang="en-IN" emma:confidence="0">
                  <emma:literal>of</emma:literal>
                </emma:interpretation>
                <emma:interpretation id="interp206" emma:lang="en-IN" emma:confidence="0">
                  <emma:literal>of,</emma:literal>
                </emma:interpretation>
                <emma:interpretation id="interp207" emma:lang="en-IN" emma:confidence="0">
                  <emma:literal>off.</emma:literal>
                </emma:interpretation>
                <emma:interpretation id="interp208" emma:lang="en-IN" emma:confidence="0">
                  <emma:literal>off</emma:literal>
                </emma:interpretation>
              </emma:one-of>
            </emma:emma>
          </inkml:annotationXML>
          <inkml:trace contextRef="#ctx0" brushRef="#br0" timeOffset="115844.172">10061 8057 163,'0'0'158,"-14"-6"-6,14 6-16,-14-4-13,14 4-1,0 0-5,-24 2-3,24-2-4,-15 2-5,15-2 0,0 0-9,-20 4-10,20-4-10,-16 5-5,6 2-3,1-2-2,-1 2-9,2 9-3,-4-3-1,-2 14 1,2 1-5,0 4 1,-3 7-6,3 4 0,-2 2-6,2-4-1,0 0-3,9 1-4,-4-9-5,7-3 0,-3-4-4,3-4-3,3 3 1,-1-6-4,-1-2-6,6-4 6,-2 0-2,-3-6-1,5 5 0,-7-12 5,8 8 1,-8-8 1,0 0-1,21-7 0,-21 7-3,12-18-2,-2 2-1,-6-3 3,4 1-4,-5-12-1,1 2-2,-2-4 1,-2 0-4,-2 0 3,2 0-7,0 0 4,-4 0-2,4 3 3,-6 2-1,1-1-2,1 8 0,-1-1-4,3 2 2,-1 4 5,1 6-6,2 9 3,-2-20-2,-3 9 0,5 11-4,0 0 3,-3-14-4,3 14-1,0 0 2,0 0-1,0 0 1,0 0-1,0 0 3,0 0-1,0 0 0,0 0 1,0 0 0,34 13 3,-22-9-4,3-1 3,-1 3-1,3-3 4,2-1-2,7-2 5,-4 0-3,10-5-2,-1-1 0,1-5 0,13-3-2,-3-6 2,1-3 0,-2-2-1,0 2 6,-2-7 7,-3 4 1,-12 6 5,0 1 12,-2 3 10,-6 3 15,-1-2 11,-5 7 7,1-6 7,-5 4-3,1 1 14,0 2-9,-7 7-4,9-12-10,-9 12-8,6-7-7,-6 7-8,0 0-2,0 0-9,0 0-1,2 27-5,-7 1 4,-4 16-3,-1 5 3,2 4 0,-4 23-4,-4 2-7,6 1 8,-4 4-9,2-4 6,2 3-8,5-5 0,-7-1-5,4-16 1,9-4-4,1 0 6,-2-1-4,5-1-5,2-5 12,3-5-13,-1-3 0,-1-8-5,6-6 11,0 0-6,-4-8-3,2-4-1,3-5 1,-8-5-2,-7-5 12,22 7 2,-22-7-3,33-14-2,-18 1 0,6-10 5,-3-3-5,-1-9-1,2-6-3,-9-6 4,2-1-7,-3-3 6,-6-5-10,1-1 13,-4 0-12,-7-18 3,2 22 3,-2 3-4,0 4 1,-5 3-4,0 16 1,-3-1-1,3 5-1,0 7 0,-2 3 7,2 0-8,-6 4-11,1 3-8,-4 9-13,2-2-8,-1 7-17,-6 0-18,-1 9-5,3 3-23,2 2-12,1 3-34,4-1-33,7 3-30,3 1-47,7-4-28,-2 0-210,6-1-538,4-6 238</inkml:trace>
          <inkml:trace contextRef="#ctx0" brushRef="#br0" timeOffset="291142.8795">11128 8247 49,'0'0'48,"0"0"-5,0 0-3,-10 5-6,10-5-6,0 0 0,0 0-12,0 0 9,0 0 0,-7 11-6,7-11 4,0 0-1,0 0-6,0 0 7,0 0-4,0 0 1,0 0 8,0 0-2,0 0 2,0 0-3,0 0-8,0 0 13,0 0-3,0 0 3,0 0 1,0 0-4,0 0 3,0 0-13,0 0 11,0 0 3,0 0-6,0 0-9,0 0 7,0 0-7,0 0 2,0 0 2,0 0-3,0 0 4,0 0-6,0 0-4,0 0 4,0 0 1,0 0 2,0 0 6,0 0-15,0 0-2,0 0-1,0 0 10,0 0 5,0 0-16,0 0 8,0 0-5,0 0 5,0 0 3,0 0-6,0 0 2,0 0-6,0 0 2,0 0 6,0 0-10,0 0 7,-9-22 0,9 22-6,0 0 5,0 0-1,0 0-5,0 0 0,0 0 2,0 0 0,0 0 3,0 0-9,0 0 3,0 0 6,0 0-4,0 0-7,0 0 11,0 0-10,0 0 7,0 0-7,0 0 3,0 0-4,0 0 2,0 0-3,0 0-3,0 0 2,0 0 3,0 0 8,0 0 5,0 0-7,0 0 2,0 0-10,0 0 3,0 0 1,0 0-7,0 0 0,0 0 6,0 0 8,0 0-9,0 0 0,0 0 2,0 0-1,0 0 4,0 0-4,0 0 10,0 0-6,0 0 5,0 0-9,0 0 8,0 0-8,0 0 9,0 0-6,0 0 6,0 0 0,0 0-5,0 0-4,0 0 3,0 0 0,0 0-6,0 0 10,0 0 2,0 0-10,0 0 17,0 0-13,0 0 11,0 0-8,0 0 5,0 0-1,0 0 10,0 0-6,0 0 5,0 0 5,0 0-3,0 0-3,0 0 5,0 0 3,0 0-1,0 0-3,0 0-2,0 0-5,0 0 2,0 0-4,0 0 4,0 0-6,0 0 3,-13-2-2,13 2-1,0 0-2,0 0 1,0 0 0,0 0-3,0 0 3,0 0-4,0 0-5,0 0-4,0 0-9,0 0-18,0 0-15,0 0-31,0 0-31,0 0-30,0 0-117,0 0-275,0 0 122</inkml:trace>
        </inkml:traceGroup>
        <inkml:traceGroup>
          <inkml:annotationXML>
            <emma:emma xmlns:emma="http://www.w3.org/2003/04/emma" version="1.0">
              <emma:interpretation id="{B6636A2D-3C55-47A2-B3F9-ECD76019C49A}" emma:medium="tactile" emma:mode="ink">
                <msink:context xmlns:msink="http://schemas.microsoft.com/ink/2010/main" type="inkWord" rotatedBoundingBox="14181,9062 14738,9023 14778,9601 14221,9640"/>
              </emma:interpretation>
              <emma:one-of disjunction-type="recognition" id="oneOf42">
                <emma:interpretation id="interp209" emma:lang="en-IN" emma:confidence="0">
                  <emma:literal>a</emma:literal>
                </emma:interpretation>
                <emma:interpretation id="interp210" emma:lang="en-IN" emma:confidence="0">
                  <emma:literal>A</emma:literal>
                </emma:interpretation>
                <emma:interpretation id="interp211" emma:lang="en-IN" emma:confidence="0">
                  <emma:literal>9</emma:literal>
                </emma:interpretation>
                <emma:interpretation id="interp212" emma:lang="en-IN" emma:confidence="0">
                  <emma:literal>q</emma:literal>
                </emma:interpretation>
                <emma:interpretation id="interp213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116340.1921">12585 8168 259,'-5'-25'253,"-2"7"-10,4-2-4,-3 2-20,0 5-14,2-2-20,-1 3-16,5 12-21,-7-18-10,4 11-16,3 7-10,-12-10-17,12 10-11,-17-6-7,17 6-5,-21 6-12,6 2 7,-2 1-19,-7 11-4,-3 3-5,-4 8-3,9-7-1,-4 10-7,2 0-4,2 2 0,7-8-4,-1 1-2,8 0-4,-1 1-3,2-4 3,4-8-1,1 10-5,0-9 0,4-3-1,5 1 2,-2-8-2,0-3 3,7-1 1,-3 3-5,4-7 2,-13-1 4,31-6-6,-9-1 2,-5-1 2,4-4 4,3-1 10,-9-2-2,1 2-1,6-6 6,-9 3-1,-1 0 17,4-6-12,-4 5-2,-2 3-3,-2-3 10,3 0-3,-1 3 4,-3 3 4,-4 2 1,4-2 0,-7 11-8,7-16 8,-7 16-6,7-9-3,-7 9-15,0 0-1,7-7 3,-7 7-9,0 0 4,0 0 1,0 0 0,8 29 0,-6-10 9,-2-1-19,0 2-1,3 6-9,-1 2-22,5 0-26,-4 0-15,4-1-29,2-9-29,6 9-26,-1-4-23,3-3-37,8-4-26,3-3-45,-10-2-152,6-6-471,12-5 209</inkml:trace>
        </inkml:traceGroup>
        <inkml:traceGroup>
          <inkml:annotationXML>
            <emma:emma xmlns:emma="http://www.w3.org/2003/04/emma" version="1.0">
              <emma:interpretation id="{F4489CA4-7F45-4512-8648-66E29A207628}" emma:medium="tactile" emma:mode="ink">
                <msink:context xmlns:msink="http://schemas.microsoft.com/ink/2010/main" type="inkWord" rotatedBoundingBox="15225,8829 18780,8579 18854,9636 15299,9885"/>
              </emma:interpretation>
              <emma:one-of disjunction-type="recognition" id="oneOf43">
                <emma:interpretation id="interp214" emma:lang="en-IN" emma:confidence="0">
                  <emma:literal>plate</emma:literal>
                </emma:interpretation>
                <emma:interpretation id="interp215" emma:lang="en-IN" emma:confidence="0">
                  <emma:literal>plane</emma:literal>
                </emma:interpretation>
                <emma:interpretation id="interp216" emma:lang="en-IN" emma:confidence="0">
                  <emma:literal>Plate</emma:literal>
                </emma:interpretation>
                <emma:interpretation id="interp217" emma:lang="en-IN" emma:confidence="0">
                  <emma:literal>place</emma:literal>
                </emma:interpretation>
                <emma:interpretation id="interp218" emma:lang="en-IN" emma:confidence="0">
                  <emma:literal>phone</emma:literal>
                </emma:interpretation>
              </emma:one-of>
            </emma:emma>
          </inkml:annotationXML>
          <inkml:trace contextRef="#ctx0" brushRef="#br0" timeOffset="117143.484">14305 7879 313,'12'-16'378,"-4"1"12,1-2 9,-1 1 11,-3 5 0,-3-1-7,2 2-19,-4 10-22,5-15-23,-5 15-22,0-11-20,0 11-26,0 0-24,5-12-21,-5 12-28,0 0-10,0 0-25,0 0-10,0 0-10,0 0-2,0 0-14,7 55-7,-6-30-6,-2 3-14,1 2-6,0-2-10,0 3-6,0-1-13,-2 2 0,5-1-6,-1 2-13,-4-4-15,1-5-37,2 6-39,-2-4-53,2 1-62,4-7-56,-1-4-56,-1-1-36,-3 0-37,0-15-39,11 25-32,1-20-20,-4 3-303,-8-8-799,33 4 354</inkml:trace>
          <inkml:trace contextRef="#ctx0" brushRef="#br0" timeOffset="117798.2116">14771 8148 186,'10'-15'228,"2"1"5,-3-3 4,-1-2-5,-1 4 3,-3-4-5,1 5-4,-5 14-9,6-31-6,-4 19-14,-2 12-8,5-28-2,-5 28-18,0-16-10,0 16-12,0-20 5,0 20-19,0 0-14,-5-17-15,5 17 3,0 0-21,0 0-12,-5-15-5,5 15-9,0 0-5,0 0-9,0 0 6,0 0-11,-43 28-7,30-13 1,-1 1-1,-5 4-16,7-1 2,2-1-2,3 9 4,-1-3-2,1 1-9,-2-5-2,4 2 2,3-5-17,2 0-10,2 2 0,0-3-5,1-4-8,-1 0-10,-2-12 8,10 16 0,-6-9 2,-4-7 2,8 9 1,-8-9 7,16 4-2,-16-4 5,0 0 1,24-16 3,-14 8-4,0-4 7,0-4 2,6-4 3,-4 3-7,0-9 5,3 2-2,-1 1 4,-1-2-7,-3 7 9,-1-2 3,1 1 4,-1 3 5,-1-4 5,1 7 10,-4 3 5,-5 10 5,12-20-2,-9 12 4,-3 8 2,9-13-10,-9 13 2,7-5-6,-7 5-8,0 0 0,0 0-4,0 0-9,0 0 10,10 20 8,-5-6 3,-3 0-5,0 4 0,1 0-3,2 10-1,0-8 4,2-2-8,2 9-1,-4-3-2,2-4 3,-4-3-3,4 2 7,1-2-15,-3-2 11,6 4 3,-3-5 7,4-3-10,-2-2 0,4-1 0,-4-5-2,9 0-2,-4-3 2,4-3-1,2-1-3,-1-8 1,6-3 3,-4-3-10,0-1 3,2-5 3,-7-3 0,11-6 0,-13 4 1,5-10-3,-1 0 9,-3 11 15,-3 0 6,-4 1 16,3-1 11,-4 3 16,-1 7 8,-3-1 2,2 0 10,0 6 9,-5 0 7,3 3 4,-4 10-4,5-17-6,-5 17-9,7-12-7,-7 12-9,0 0-14,1-11-4,-1 11-8,0 0 1,0 0-6,0 0 2,0 0-2,0 55-2,0-39-7,-1 12-4,-6 2 1,2 0-8,3-1-1,-5 3-3,4-4-2,-2 3-2,1-4-10,1-1-38,-1 1-37,-3-3-47,2-2-60,4-4-62,1-1-54,-2 2-55,-3-3-77,5-4-64,-5-3-337,5-9-886,0 0 392</inkml:trace>
          <inkml:trace contextRef="#ctx0" brushRef="#br0" timeOffset="117982.2081">15502 7910 76,'-7'-14'358,"7"14"-10,-5-11-13,5 11-8,0 0-23,0 0-29,0 0-29,-2-25-38,2 25-27,12-5-34,-1 2-36,0-1-47,7-1-44,11-1-62,-4 0-68,11 5-63,12-5-47,-16 4-190,16-8-443,-15 9 197</inkml:trace>
          <inkml:trace contextRef="#ctx0" brushRef="#br0" timeOffset="118340.0616">16219 7913 312,'0'0'301,"0"0"-16,0 0-18,0 0-15,33-13-19,-16 4-17,2 0-24,6-6-15,6 0-20,-5-3-11,1 4-3,0 0-14,1-6-14,-5 0-7,0 1-8,1 0-2,-9 1 0,-1 3 7,-1 0 8,-9-3 0,3 1-12,-6 7-13,3-6 10,-4 16-3,-4-22-7,4 22-1,-8-17-19,1 9-6,7 8-14,-17-7 3,3 7-7,-3 0-10,-3 9-3,2 1 2,-7 6 2,-1 1-6,1 6 6,4-1-2,2 4 0,-1 1 1,6 2-4,2 1-3,4 0-3,-3 9-7,11-7 5,0-4-2,4-1 0,6 2-9,4-1 9,-1-1-1,4-1-6,7-6-25,4-1-15,-1-3-28,7-8-38,0-3-41,16 0-46,-4-5-66,2-6-67,1-5-71,-3-6-211,-3-3-644,0 1 286</inkml:trace>
          <inkml:trace contextRef="#ctx0" brushRef="#br0" timeOffset="116843.8358">13347 8130 63,'3'-19'355,"-3"3"-1,0 16-3,0-25 12,2 15 2,-2 10-23,0-17-25,0 17-29,0-11-29,0 11-15,0 0-23,0 0-7,0 0 5,0 0 0,0 0-8,-2 45-10,-1-19-12,-1 2-12,1 12-9,-2 3-15,1-2-16,1 3-10,-4 0-17,-5 3-7,9-3-12,-2 2-6,5-3-11,-2 1-8,0-13-8,-1-1-16,6 0-33,-3-1-41,2-1-40,0 0-50,-1-8-33,3 0-39,-1-3-26,0-2-3,1-2-27,-4-2-20,0-11-13,5 12-14,-5-12-10,0 0 8,0 0 16,0 0 26,9-41 16,-9 13 27,1-5 37,-1-9 22,-3-2 35,5-4 24,-2-2 29,0 2 33,0-3 32,1 4 30,-1-2 28,5 17 18,2-9 9,-3 10 16,2-1 20,3 2 0,-2 2 8,1 2-3,-1 11 1,2-4 0,4 2-5,1 3-5,3 1 0,10-4-2,-8 9-1,10-4-7,-1 4-9,4 4 3,1 1-3,-3 3-16,1 2 2,-2 2-1,0 2-8,0 2-1,-3 3 1,-6 1-11,2 4-3,-10 0-5,4-3-4,-6 4-6,-1 1-9,-6 2 2,2-4 8,-7 3-17,-4 1 0,-3 1 2,-10 0-1,-3 2-6,-2-1-29,-5-2-13,-9 5-29,8-12-26,-1 3-27,0-4-25,1 1-32,4-6-28,4 0-42,1-2-51,8-5-38,13 0-233,-19-12-595,19 12 262</inkml:trace>
        </inkml:traceGroup>
        <inkml:traceGroup>
          <inkml:annotationXML>
            <emma:emma xmlns:emma="http://www.w3.org/2003/04/emma" version="1.0">
              <emma:interpretation id="{B2261C28-FD0C-4D2B-BDA5-7E592FCAF2DF}" emma:medium="tactile" emma:mode="ink">
                <msink:context xmlns:msink="http://schemas.microsoft.com/ink/2010/main" type="inkWord" rotatedBoundingBox="20063,8620 21611,8512 21662,9233 20114,9342"/>
              </emma:interpretation>
              <emma:one-of disjunction-type="recognition" id="oneOf44">
                <emma:interpretation id="interp219" emma:lang="en-IN" emma:confidence="0">
                  <emma:literal>wi</emma:literal>
                </emma:interpretation>
                <emma:interpretation id="interp220" emma:lang="en-IN" emma:confidence="0">
                  <emma:literal>was</emma:literal>
                </emma:interpretation>
                <emma:interpretation id="interp221" emma:lang="en-IN" emma:confidence="0">
                  <emma:literal>win</emma:literal>
                </emma:interpretation>
                <emma:interpretation id="interp222" emma:lang="en-IN" emma:confidence="0">
                  <emma:literal>was.</emma:literal>
                </emma:interpretation>
                <emma:interpretation id="interp223" emma:lang="en-IN" emma:confidence="0">
                  <emma:literal>win.</emma:literal>
                </emma:interpretation>
              </emma:one-of>
            </emma:emma>
          </inkml:annotationXML>
          <inkml:trace contextRef="#ctx0" brushRef="#br0" timeOffset="122310.2081">18192 7665 214,'0'0'245,"0"0"-20,0-12-22,0 12-21,0 0-15,0 0-19,0 0-5,0 0 0,-15 42-6,8-18-11,-2 4-10,1-3-7,1 9-7,7 8-9,-9-11-7,1 13-9,4-11-10,-1-2-5,-2 1-3,7-4-9,-3 0-2,3 0-7,0-9-3,3 3-5,-1-3-2,7-3-3,-4 0-3,2-7 5,-2-1-7,5-2-3,-2-1-3,-8-5-2,31-4 5,-15-1-8,-1-6 2,0-1-2,2-3-3,2-6 4,-7 2-3,2-4 1,-1-2-5,-1-3 5,4 2 0,-6 3-5,-1-4 2,-3 2 3,5 1 6,-6 5-5,2-1-1,-2 2-3,5-3 10,-7 7-5,4-1 3,-2 6 3,-3-4-1,-2 13-4,7-15 1,-7 15-2,3-11-4,-3 11-1,5-13-4,-5 13 1,0 0 6,0 0-6,0 0-3,0 0 3,14 37-1,-12-21 0,-1 1 4,6 9-4,-5-6 6,1 8 1,3 2-4,-5-4-2,3 2 2,1 0 3,-2-2-6,2-5 1,2-4 0,0 1 2,2-1-2,-3 0 0,1-5 0,2 0-1,-2 0 3,5-3 1,-1-2-4,0-2 5,4 2-4,0-7-1,6 0 4,-1-5-3,-2-2 1,0-1 0,5-4 0,2-3 2,1-2 2,1-2-6,-8 1 0,1-2 2,-8 5-5,2-5 11,0-1-7,-1 2 10,-4-1-8,1 5 1,-3-2 7,1 3 13,-1 1-8,-2 4 4,-3 0 4,3-1 4,-5 10-4,11-15-8,-11 15 4,3-10-7,-3 10-7,0 0 1,0 0-4,0 0-3,10-7 5,-10 7 1,0 0-2,0 0-3,0 0-3,12 27 7,-7-21 1,-5-6-5,17 20 1,-10-14 2,5 2-1,-5-2-4,8-3 7,1 4-3,6-3 0,-3-1 4,1-3-2,2-3 3,1-1 8,-5 1 3,5-6 7,-3 1 4,-3 4 13,-1-7 11,-1 6 7,-1-5 13,-2 4 17,-4-1 18,2-2 5,-5 1-4,-5 8 2,11-11 1,-5 6-7,-6 5-6,0 0-1,9-12-7,-9 12-9,7-8-8,-7 8-12,0 0-6,0 0-11,0 0-7,0 0-4,0 0-1,0 0-8,0 0-2,-12 52 0,8-32-1,-4 3-3,-1 5-5,-3 1-4,4-1-30,1 0-36,-3-1-47,5-1-46,-2-2-45,7-3-39,-2 1-41,0-2-44,4 0-53,7-11-45,-9-2-279,0-7-747,19 8 331</inkml:trace>
          <inkml:trace contextRef="#ctx0" brushRef="#br0" timeOffset="122534.1329">19452 7635 68,'-7'-27'272,"4"7"-10,3 3 0,-3-2-11,1 6-14,-1 0-20,3 13-24,-4-18-18,4 18-19,-7-16-20,7 16-35,0 0-32,0 0-30,0 0-49,0 0-52,0 0-48,0 0-52,0 0-187,0 48-379,7-32 168</inkml:trace>
          <inkml:trace contextRef="#ctx0" brushRef="#br0" timeOffset="367606.9327">19630 7612 19,'-2'-17'73,"2"17"-11,0 0 0,0 0-3,0 0-10,0 0-2,0 0-13,0 0-1,0 0-6,0 0 5,0 0-16,0 0-15,0 0-13,0 0-25,0 0-41,0 0-84,-24 28 38</inkml:trace>
        </inkml:traceGroup>
      </inkml:traceGroup>
    </inkml:traceGroup>
    <inkml:traceGroup>
      <inkml:annotationXML>
        <emma:emma xmlns:emma="http://www.w3.org/2003/04/emma" version="1.0">
          <emma:interpretation id="{904F9F94-695C-4ADC-94A8-FB9254BA2055}" emma:medium="tactile" emma:mode="ink">
            <msink:context xmlns:msink="http://schemas.microsoft.com/ink/2010/main" type="paragraph" rotatedBoundingBox="4282,11336 7669,10534 7952,11731 4565,125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123DC3D-78AA-4905-9451-50EB621B0116}" emma:medium="tactile" emma:mode="ink">
              <msink:context xmlns:msink="http://schemas.microsoft.com/ink/2010/main" type="line" rotatedBoundingBox="4282,11336 7669,10534 7952,11731 4565,12533"/>
            </emma:interpretation>
          </emma:emma>
        </inkml:annotationXML>
        <inkml:traceGroup>
          <inkml:annotationXML>
            <emma:emma xmlns:emma="http://www.w3.org/2003/04/emma" version="1.0">
              <emma:interpretation id="{07840E41-B7D2-449C-9AFF-6E3C2347B973}" emma:medium="tactile" emma:mode="ink">
                <msink:context xmlns:msink="http://schemas.microsoft.com/ink/2010/main" type="inkWord" rotatedBoundingBox="4282,11336 4944,11179 5150,12048 4488,12205"/>
              </emma:interpretation>
              <emma:one-of disjunction-type="recognition" id="oneOf45">
                <emma:interpretation id="interp224" emma:lang="en-IN" emma:confidence="0">
                  <emma:literal>H</emma:literal>
                </emma:interpretation>
                <emma:interpretation id="interp225" emma:lang="en-IN" emma:confidence="0">
                  <emma:literal>h</emma:literal>
                </emma:interpretation>
                <emma:interpretation id="interp226" emma:lang="en-IN" emma:confidence="0">
                  <emma:literal>*</emma:literal>
                </emma:interpretation>
                <emma:interpretation id="interp227" emma:lang="en-IN" emma:confidence="0">
                  <emma:literal>A</emma:literal>
                </emma:interpretation>
                <emma:interpretation id="interp228" emma:lang="en-IN" emma:confidence="0">
                  <emma:literal>1</emma:literal>
                </emma:interpretation>
              </emma:one-of>
            </emma:emma>
          </inkml:annotationXML>
          <inkml:trace contextRef="#ctx0" brushRef="#br0" timeOffset="124763.4619">2442 10841 248,'-7'-4'303,"0"-8"-1,-1 0-16,3 3-15,5 9-15,-9-17-34,9 6-27,0 11-19,9-26-14,-3 13-21,8 0-13,1-2-14,9 0-11,7 1-9,0 0-11,15 1-20,3-2-40,-2 3-43,0 6-56,5 4-70,1 1-63,1 4-245,-6 5-490,5-6 217</inkml:trace>
          <inkml:trace contextRef="#ctx0" brushRef="#br0" timeOffset="124352.6951">2580 10330 263,'-7'-14'284,"2"2"-1,0 1-13,0 0-19,5 11-14,-7-17-26,7 17-20,-2-11-5,2 11-31,0 0-14,-1-12-20,1 12-9,0 0-11,0 0-7,0 0-6,0 0-2,0 0 2,7 47-6,-2-21 5,0 16 0,2 2-8,-7 1-9,1 5-4,-1 1-5,-5 3-11,-3 0-3,-1 4-4,-1 18-9,-2-20-36,5 0-33,-5-5-12,5-3-45,2 0-47,2-8-61,6-12-47,2-3-47,2-10-175,3-8-508,2-7 225</inkml:trace>
          <inkml:trace contextRef="#ctx0" brushRef="#br0" timeOffset="124756.4643">2963 10248 311,'-4'-19'355,"4"4"-2,-3 1 8,3 14-13,0-20-27,0 20-33,-2-10-24,2 10-36,0 0-19,0 0-20,-1-17-11,1 17-27,0 0-11,0 0 1,10 40 0,-5-24-17,2 11-3,-4 1-13,7 1-10,-5 11-11,6 0-8,-3-7-5,-6 14-12,3-3-6,-3 0-10,0 0-33,-2-11-30,0 2-44,3 8-41,-6-3-32,3-7-43,-2 6-55,-5-10-43,0-1-49,-1-4-264,-6-5-636,4-4 282</inkml:trace>
        </inkml:traceGroup>
        <inkml:traceGroup>
          <inkml:annotationXML>
            <emma:emma xmlns:emma="http://www.w3.org/2003/04/emma" version="1.0">
              <emma:interpretation id="{A6889928-2D86-45DA-B5C4-5E12290BF593}" emma:medium="tactile" emma:mode="ink">
                <msink:context xmlns:msink="http://schemas.microsoft.com/ink/2010/main" type="inkWord" rotatedBoundingBox="5459,11530 5659,11482 5709,11690 5508,11737"/>
              </emma:interpretation>
              <emma:one-of disjunction-type="recognition" id="oneOf46">
                <emma:interpretation id="interp229" emma:lang="en-IN" emma:confidence="0">
                  <emma:literal>.</emma:literal>
                </emma:interpretation>
                <emma:interpretation id="interp230" emma:lang="en-IN" emma:confidence="0">
                  <emma:literal>5</emma:literal>
                </emma:interpretation>
                <emma:interpretation id="interp231" emma:lang="en-IN" emma:confidence="0">
                  <emma:literal>`</emma:literal>
                </emma:interpretation>
                <emma:interpretation id="interp232" emma:lang="en-IN" emma:confidence="0">
                  <emma:literal>4</emma:literal>
                </emma:interpretation>
                <emma:interpretation id="interp233" emma:lang="en-IN" emma:confidence="0">
                  <emma:literal>s</emma:literal>
                </emma:interpretation>
              </emma:one-of>
            </emma:emma>
          </inkml:annotationXML>
          <inkml:trace contextRef="#ctx0" brushRef="#br0" timeOffset="125134.6453">3718 10656 211,'-14'-8'367,"0"0"-15,4-2 7,-2 1-10,5 1-25,0 1-29,7 7-30,-10-13-33,10 13-21,-7-9-23,7 9-23,-8-6-26,8 6-12,0 0-31,0 0-13,0 0-14,0 0-21,0 0-6,0 0 3,0 0-1,0 0-23,0 0-6,0 0-12,0 0-2,0 0-8,0 0-12,0 0 0,0 0-1,0 0 1,0 0 2,0 0 0,0 0 2,0 0-5,-12 28-12,12-28 0,-19 4-1,7-4-4,12 0 3,-25 0-3,25 0 4,-23-2 6,23 2 2,-18-7 1,11-1 3,7 8 0,-16-9 4,9 2 0,7 7 0,-6-17 3,6 17 0,3-19 1,-3 19 2,10-17 1,-5 9 1,2-3-1,0 3 2,7-1-9,-6 5-19,3 1-30,-11 3-39,18-8-39,-18 8-34,16 0-35,-16 0-228,15 11-477,-5-6 211</inkml:trace>
        </inkml:traceGroup>
        <inkml:traceGroup>
          <inkml:annotationXML>
            <emma:emma xmlns:emma="http://www.w3.org/2003/04/emma" version="1.0">
              <emma:interpretation id="{A0F2D4D6-8B02-4BB9-98D9-38A1D1AC08BF}" emma:medium="tactile" emma:mode="ink">
                <msink:context xmlns:msink="http://schemas.microsoft.com/ink/2010/main" type="inkWord" rotatedBoundingBox="5879,11202 6806,10982 6950,11589 6023,11809"/>
              </emma:interpretation>
              <emma:one-of disjunction-type="recognition" id="oneOf47">
                <emma:interpretation id="interp234" emma:lang="en-IN" emma:confidence="0">
                  <emma:literal>P.</emma:literal>
                </emma:interpretation>
                <emma:interpretation id="interp235" emma:lang="en-IN" emma:confidence="0">
                  <emma:literal>P</emma:literal>
                </emma:interpretation>
                <emma:interpretation id="interp236" emma:lang="en-IN" emma:confidence="0">
                  <emma:literal>p.</emma:literal>
                </emma:interpretation>
                <emma:interpretation id="interp237" emma:lang="en-IN" emma:confidence="0">
                  <emma:literal>p,</emma:literal>
                </emma:interpretation>
                <emma:interpretation id="interp238" emma:lang="en-IN" emma:confidence="0">
                  <emma:literal>p</emma:literal>
                </emma:interpretation>
              </emma:one-of>
            </emma:emma>
          </inkml:annotationXML>
          <inkml:trace contextRef="#ctx0" brushRef="#br0" timeOffset="125536.4144">4087 10236 47,'0'-18'399,"-2"0"-10,0 3 16,2 1-6,0 14-14,0-22-31,0 22-34,0-16-34,0 16-32,0 0-29,-3-10-22,3 10-23,0 0-19,0 0-8,0 0-19,-4 47-9,-1-22-10,2 5-9,-2 2-15,-4 12-8,2-3-9,0 3-2,4-1-9,-4-1-10,4 3-5,-2-6-37,0 3-39,5-13-39,1-2-43,3-3-39,-3 3-40,-1-6-49,2-2-51,3-6-45,-3-1-289,3-7-672,-5-5 297</inkml:trace>
          <inkml:trace contextRef="#ctx0" brushRef="#br0" timeOffset="125634.1843">4054 10282 12,'0'-17'295,"7"-3"0,0 4-7,-4 1-4,1 2-23,6 1-15,-3 3-16,1 0-12,1-1-16,6 1-11,0 2-10,6-1-11,-2 3-14,3-2-16,2 6-15,8 1-7,-11 1-14,1 4-5,0 2-7,-3-1-15,0 1-12,-4 1-2,1 4-4,-8-5-10,2 1-5,-10-8 0,5 24 1,-6-12-2,-1 1-19,-10 1-27,-7 6-12,-3 1-48,0-3-27,-7 2-36,-2-5-45,2 0-47,2-3-48,-1-3-279,-1-2-591,5-2 262</inkml:trace>
          <inkml:trace contextRef="#ctx0" brushRef="#br0" timeOffset="126686.1153">4952 10524 78,'0'0'199,"0"0"-9,0 0-18,0 0-12,0 0-13,0 0-6,0 0-3,0 0-4,0 0-9,0 0-7,0 0-8,0 0-7,0 0-9,0 0-8,0 0-6,0 0-9,0 0-1,0 0-4,0 0-6,0 0 0,0 0 9,0 0-12,0 0 7,0 0-4,0 0 1,0 0 1,0 0 0,0 0-1,0 0-2,0 0 3,0 0-2,0 0-5,0 0 10,0 0-10,0 0-10,0 0 3,0 0-5,0 0-3,0 0-2,0 0-4,0 0 8,0 0-11,0 0-8,0 0 4,0 0-3,-17-35-4,17 35-1,0 0 11,0 0-17,0 0 1,-1-12-6,1 12-1,0 0 2,0 0-2,0 0-2,0 0-1,0 0-2,0 0 3,0 0 5,0 0-8,-4-14 3,4 14-6,0 0 5,0 0-10,0 0-11,0 0-21,0 0-23,0 0-31,0 0-37,0 0-46,0 0-42,0 0-25,0 0-231,0 0-512,-24 6 227</inkml:trace>
        </inkml:traceGroup>
        <inkml:traceGroup>
          <inkml:annotationXML>
            <emma:emma xmlns:emma="http://www.w3.org/2003/04/emma" version="1.0">
              <emma:interpretation id="{CC7B4005-0097-4055-A913-5D158AEF7BDA}" emma:medium="tactile" emma:mode="ink">
                <msink:context xmlns:msink="http://schemas.microsoft.com/ink/2010/main" type="inkWord" rotatedBoundingBox="7403,10691 7690,10624 7952,11731 7666,11799"/>
              </emma:interpretation>
              <emma:one-of disjunction-type="recognition" id="oneOf48">
                <emma:interpretation id="interp239" emma:lang="en-IN" emma:confidence="0">
                  <emma:literal>?</emma:literal>
                </emma:interpretation>
                <emma:interpretation id="interp240" emma:lang="en-IN" emma:confidence="0">
                  <emma:literal>!</emma:literal>
                </emma:interpretation>
                <emma:interpretation id="interp241" emma:lang="en-IN" emma:confidence="0">
                  <emma:literal>y</emma:literal>
                </emma:interpretation>
                <emma:interpretation id="interp242" emma:lang="en-IN" emma:confidence="0">
                  <emma:literal>1</emma:literal>
                </emma:interpretation>
                <emma:interpretation id="interp243" emma:lang="en-IN" emma:confidence="0">
                  <emma:literal>Y</emma:literal>
                </emma:interpretation>
              </emma:one-of>
            </emma:emma>
          </inkml:annotationXML>
          <inkml:trace contextRef="#ctx0" brushRef="#br0" timeOffset="127367.1763">5675 10765 216,'0'0'327,"0"0"-9,0 0-11,-9-41-11,9 41-20,0-20-23,0 20-33,5-20-16,-5 20-24,2-15-19,0 2-36,-2 13-52,7-11-53,-2 3-57,-5 8-69,0 0-69,15-17-84,-15 17-142,0 0-432,0 0 192</inkml:trace>
          <inkml:trace contextRef="#ctx0" brushRef="#br0" timeOffset="127187.3469">5627 9909 176,'0'0'222,"0"0"-15,0 0-21,-8-11-16,8 11-9,0 0-6,0 0-5,0 0-12,-9-9-7,9 9-6,0 0-10,-19-7-12,19 7-4,-12 0-5,12 0-6,-15-12-8,5 9-3,10 3-3,-19-8-1,10 3 0,2-4-5,7 9-3,-12-16-6,6 4-6,4 1-5,2 11-9,-2-32-5,2 14 0,7 0-6,0-7 7,1 5-14,3 2-4,2 5 0,1-2-3,-4 2 0,4 1-2,1 7-2,-4 0-2,-11 5-1,25 3-1,-8 3-1,0 3-3,6 15-10,-3 0-24,-3 16-20,-3 3-34,-6 5-42,-1 4-50,0 0-34,-10 3-222,-3 1-468,-4-6 208</inkml:trace>
        </inkml:traceGroup>
      </inkml:traceGroup>
    </inkml:traceGroup>
    <inkml:traceGroup>
      <inkml:annotationXML>
        <emma:emma xmlns:emma="http://www.w3.org/2003/04/emma" version="1.0">
          <emma:interpretation id="{9EA2A002-A811-4395-944C-B721F40CE8CF}" emma:medium="tactile" emma:mode="ink">
            <msink:context xmlns:msink="http://schemas.microsoft.com/ink/2010/main" type="paragraph" rotatedBoundingBox="3085,13068 8123,12765 8309,15862 3271,16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F58C34-1FC5-4225-B898-F57B98BA8CBD}" emma:medium="tactile" emma:mode="ink">
              <msink:context xmlns:msink="http://schemas.microsoft.com/ink/2010/main" type="line" rotatedBoundingBox="3086,13068 6069,12895 6113,13657 3130,13830">
                <msink:destinationLink direction="with" ref="{E769CA05-E9D7-4922-A400-695DCD9A51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1ED151E-1A12-4623-B1AE-B94D9E3ED0C3}" emma:medium="tactile" emma:mode="ink">
                <msink:context xmlns:msink="http://schemas.microsoft.com/ink/2010/main" type="inkWord" rotatedBoundingBox="3086,13068 6069,12895 6113,13657 3130,13830"/>
              </emma:interpretation>
              <emma:one-of disjunction-type="recognition" id="oneOf49">
                <emma:interpretation id="interp244" emma:lang="en-IN" emma:confidence="0">
                  <emma:literal>An's:</emma:literal>
                </emma:interpretation>
                <emma:interpretation id="interp245" emma:lang="en-IN" emma:confidence="0">
                  <emma:literal>Ans:</emma:literal>
                </emma:interpretation>
                <emma:interpretation id="interp246" emma:lang="en-IN" emma:confidence="0">
                  <emma:literal>Aus.</emma:literal>
                </emma:interpretation>
                <emma:interpretation id="interp247" emma:lang="en-IN" emma:confidence="0">
                  <emma:literal>Ars:</emma:literal>
                </emma:interpretation>
                <emma:interpretation id="interp248" emma:lang="en-IN" emma:confidence="0">
                  <emma:literal>Aus..</emma:literal>
                </emma:interpretation>
              </emma:one-of>
            </emma:emma>
          </inkml:annotationXML>
          <inkml:trace contextRef="#ctx0" brushRef="#br0" timeOffset="128105.2072">1308 12152 221,'-4'-12'264,"8"-2"-9,-4 14-18,0-19-27,0 19 2,0-10-23,0 10-18,0 0-16,0 0-9,0 0-9,0 0-1,0 0-13,-5 45-6,-2-13-11,0 10-2,0 3-17,-1 3-9,1-2-7,-2 2-4,-1 0-10,0 0-2,1-4-8,-1 0-6,5 0-3,-2-4-5,0-10-2,4-8-11,-1-2-16,-1-5-17,5-1-17,0-2-13,-3-2-7,3-10-17,0 0-24,0 0-26,0 0-21,0 0-15,-19-31 2,12-1 2,0-8 12,-1-4 6,1-8 12,-1 0 13,1-3 12,3-3 18,1 2 29,3 1 25,0 4 23,0 6 19,7 2 6,-7 15 14,0 2 10,7 0 7,-6 9 5,1 1-9,0 5-5,1 3-5,4-1 0,-7 9-3,15-8 3,-1 7 9,-14 1 9,27 6-2,-8 6-8,3-1-1,0 7 1,4 2-5,10 8-3,-9 1-2,2 5-4,2 3-1,-2 2-2,0-2-7,-7 5-1,-3-2-1,-4 4-12,-1-1-26,-2-1-38,-3 3-42,-8-3-43,1-2-27,-4 3-51,-5-12-151,-3-3-394,5-10 174</inkml:trace>
          <inkml:trace contextRef="#ctx0" brushRef="#br0" timeOffset="129230.1873">1234 12635 131,'11'-8'131,"-11"8"-5,12-12-16,-6 11-15,-6 1-4,19-7-12,-9 3-4,2 1-10,5 3 0,2-5-16,0 2-3,10-3-1,-5 4 2,8-8-10,-1 2-2,2-3-3,8-5 2,3 0-11,-13 2 2,-2 3-4,2-3 2,-8 3 7,-7 3 13,-4 2 8,3-2 11,-5 4 0,-10 4 5,16-7-1,-9 2-5,-7 5-5,13-12-5,-11 6-3,-2 6-2,14-7 2,-14 7-3,8-8-4,-8 8 3,16-11 0,-10 7 3,-6 4 6,11-8 0,-11 8 2,12-8 1,-12 8 1,3-8-1,-3 8-1,0 0 0,0 0 1,0 0-3,0 0-2,0 0-1,14-8-5,-14 8-5,0 0-1,0 0-7,0 0 2,0 0-4,0 0 1,0 0-8,0 0-1,0 0-2,0 0-4,0 0 2,0 0 3,0 0 3,0 0 4,0 0-3,0 0 1,0 0-2,-11 35-3,11-35 1,0 0-1,-6 17 2,6-17-5,-7 10 4,7-10-4,-9 13 0,9-13 3,-3 13-6,3-13-1,-4 15 3,4-15-8,0 13 1,0-13-5,0 19 5,0-19 0,4 21 1,-1-9-5,1 1 0,2 2 2,-4-2-1,2-2 0,-1 0-7,-3-11 0,7 21 6,-5-13-3,3 4 0,-5-12 2,5 12 0,-5-12-4,7 9-1,-7-9 6,12 2-5,-12-2 0,0 0 2,37-16 3,-20 2 1,9-4-5,-2 0-2,0-2 2,0-5-2,-2 7-2,3-2 5,-2 0-6,-5 4 2,-2 2 4,-6 3-2,2 1 1,-5 2 2,3 1 0,-10 7-4,9-8 0,-9 8 4,8-8-3,-8 8-4,0 0 7,9-9-9,-9 9-1,0 0 4,0 0 1,0 0-3,0 0 2,8 21-2,-8-21 0,5 16 4,-5-16 0,5 16-4,-1-6 3,1 1-3,4-4 2,-1 3-2,1-3 1,3-2-2,5 1 1,1-2 2,3-6 0,8-1-4,-7-2 6,4-5-3,-1 2 2,6-3 4,-7-3-3,0 2-2,2-4 0,-1-3 4,-9 4-2,1 1 3,-2-1-6,-3-1 6,-2 0-2,2 5 2,-7-4 1,2 5-1,-2 0 0,-5 10 5,2-13-6,-2 13 0,0 0 3,0 0-3,-10-18 0,10 18 2,0 0-5,-19 0 3,19 0-2,0 0-1,0 0 2,-19 13-2,19-13 1,-8 12-1,1 0-1,3-3 0,4-9 0,0 21 4,0-21 3,7 26-2,0-14-2,0 4 4,-2 0 2,5-4-3,2-1 5,-3 2-2,1 2 1,4-6 4,-9 7-5,5-6 1,-1 0 3,-6 0 0,5-2 2,-8-8 6,4 17 7,1-12 2,-5-5 11,0 13-6,0-13-10,0 0-2,-14 21-2,6-15 2,-6-2-3,4 1-9,-9 2-16,4-6-16,-4 3-30,-3-2-25,3-1-30,0 3-28,-1-3-40,4-1-45,16 0-40,-25-8-257,9-1-561,10 5 249</inkml:trace>
          <inkml:trace contextRef="#ctx0" brushRef="#br0" timeOffset="129418.1889">3074 12205 91,'1'-15'393,"-1"15"1,-1-30-4,1 30-12,-4-26-25,4 26-31,-3-17-37,3 17-24,0 0-26,0-25-23,0 25-33,0 0-53,0-13-71,0 13-75,0 0-67,0 0-73,0 0-62,10-7-55,-10 7-208,0 0-526,0 0 234</inkml:trace>
          <inkml:trace contextRef="#ctx0" brushRef="#br0" timeOffset="129610.1624">3175 12627 259,'-29'-28'333,"29"28"-30,-6-16-27,6 16-28,0-17-33,0 17-19,2-14-20,-2 14-21,9-14-27,-4 8-38,5 1-36,-10 5-42,20-8-61,-9 7-70,1-5-58,-12 6-173,15-1-380,-15 1 169</inkml:trace>
          <inkml:trace contextRef="#ctx0" brushRef="#br0" timeOffset="129837.2196">3538 12273 223,'-1'-9'388,"1"9"-27,-7-14-8,7 14-27,-5-15-30,5 15-32,0 0-25,8-13-30,-3 6-9,9 0-32,1 1-10,8 0-34,-5 0-38,16-2-25,-3 5-30,2-4-31,-1-2-11,4 1-38,7-3-31,1 1-46,4 2-38,-2-1-48,-12-1-37,0 7-184,-3-1-469,7 3 208</inkml:trace>
        </inkml:traceGroup>
      </inkml:traceGroup>
      <inkml:traceGroup>
        <inkml:annotationXML>
          <emma:emma xmlns:emma="http://www.w3.org/2003/04/emma" version="1.0">
            <emma:interpretation id="{AA77614C-3C78-4102-B3E4-5237AD6CDE8E}" emma:medium="tactile" emma:mode="ink">
              <msink:context xmlns:msink="http://schemas.microsoft.com/ink/2010/main" type="line" rotatedBoundingBox="4751,14735 8229,14525 8309,15862 4832,16072"/>
            </emma:interpretation>
          </emma:emma>
        </inkml:annotationXML>
        <inkml:traceGroup>
          <inkml:annotationXML>
            <emma:emma xmlns:emma="http://www.w3.org/2003/04/emma" version="1.0">
              <emma:interpretation id="{6DEBFCCC-0E32-4ABC-B900-D7DE48008EB4}" emma:medium="tactile" emma:mode="ink">
                <msink:context xmlns:msink="http://schemas.microsoft.com/ink/2010/main" type="inkWord" rotatedBoundingBox="4751,14735 8229,14525 8309,15862 4832,16072"/>
              </emma:interpretation>
              <emma:one-of disjunction-type="recognition" id="oneOf50">
                <emma:interpretation id="interp249" emma:lang="en-IN" emma:confidence="0">
                  <emma:literal>equites</emma:literal>
                </emma:interpretation>
                <emma:interpretation id="interp250" emma:lang="en-IN" emma:confidence="0">
                  <emma:literal>tequilero</emma:literal>
                </emma:interpretation>
                <emma:interpretation id="interp251" emma:lang="en-IN" emma:confidence="0">
                  <emma:literal>Tequilero</emma:literal>
                </emma:interpretation>
                <emma:interpretation id="interp252" emma:lang="en-IN" emma:confidence="0">
                  <emma:literal>coquille</emma:literal>
                </emma:interpretation>
                <emma:interpretation id="interp253" emma:lang="en-IN" emma:confidence="0">
                  <emma:literal>equila</emma:literal>
                </emma:interpretation>
              </emma:one-of>
            </emma:emma>
          </inkml:annotationXML>
          <inkml:trace contextRef="#ctx0" brushRef="#br0" timeOffset="423908.8468">3019 14242 121,'-7'8'172,"7"-8"-8,0 0-2,0 0-16,0 0-8,0 15-6,0-15-11,0 0-2,0 0-4,9 10-8,-9-10-5,5 10-9,-5-10-7,12 3-11,-12-3-7,15 3-4,-15-3-3,24-1-5,-12-4-9,7-2 0,0-1-2,-4-7-7,-1 2-4,1-2-2,-3-3-4,2-6 4,-2 1 5,-7 5 1,-3-10 0,-6 1-3,-3 3 6,-1 0-4,-6-2-2,-3 1-4,-3 2 0,4 8-4,1-2 3,-7 3-7,3 0 18,-2 5-7,-3-1-3,2 8-4,3-3-1,1 3-6,1 2 1,-4 3-4,4 3-1,-2 4-1,5 2-5,-6 10 1,5-5-2,1 3-1,-1 8 8,4 1 2,5 2 7,0 0 1,3 10 2,0 0 3,6-7 0,0-3 3,9 12 2,-5-10-4,5 9-1,9-1-4,-8-11 3,4-5-9,-1 1 1,6-3-5,7-1 0,12 3 3,-3-7-3,9-5 1,3-1-7,1-6 1,5-7 1,-3-6-4,2-2 3,-2-2-9,-2-2 3,-3-1-2,-5-4 1,-14 3 2,-2 1-1,-5-3-3,-3 4 1,-4-2 8,1 0-11,-6-8 3,2 4-1,-3-5 2,-3 4 0,-2 2-4,-2-2 1,1-5 1,-1-1 3,-4 6 2,2-7-8,-5 11 5,3-6-1,0 4-4,-3 0 0,0 9-3,2-4 3,3 13 0,-9-16-5,4 6 3,5 10-3,-8-7-4,8 7 4,0 0 4,-23 4-5,23-4 1,-22 23 0,9 0 1,-6 0 0,5 4 1,0 1 5,-3-2-4,7-3 2,-2 4-5,4-4 4,1-3 1,0-2-2,0-3 1,4 0 1,-1 1-2,4-7 7,0-9-2,5 17-8,-5-17 5,9 7-1,-9-7-1,19-1 2,-19 1 0,24-12-2,-7 1 2,-4-1 0,3-1-2,-3-2 1,-1 0 5,2 3 0,-5-1 4,-1 0 6,-1-4 6,0 3 2,0 0-4,-2 1 2,-2 3-1,2-5 7,-1 5-3,1 0-5,-5 10 5,8-11-7,-3 2 1,-5 9-8,0 0 2,12-4 3,-12 4 10,0 0 5,14 17 3,-9-6 1,0 7 13,-1 10-1,-1 2-2,-3 10-15,4 1 16,-10 3-13,1-1-14,2 7 6,-6 0-3,3 1 2,-3-2-5,0-4-12,4 2-30,5-7-4,-1-8-24,2 1-44,-1-2-22,5-5-24,-3 0-27,2-7-36,-1-3-38,2-11-1,4 0-34,-1 2-190,-8-7-506,0 0 224</inkml:trace>
          <inkml:trace contextRef="#ctx0" brushRef="#br0" timeOffset="424552.9858">3924 14323 264,'0'-18'273,"4"3"7,-4-2-8,0 2-9,0 15-16,0-16-14,0 16-23,0 0-17,0 0-19,3-27-10,-3 27-25,0 0-13,0 0-8,0 0-12,0 0-8,0 0-6,0 0-11,2 51-10,-2-29-5,2-4 4,-2 10-17,3 2-2,0-4-7,-1 1-2,1 0-3,8-2-6,-10-3 1,6-4-9,-3 2-8,4-4 0,-1-4-7,-2-1-2,5-3 2,-1 0-1,-9-8-8,17 4-4,-17-4-7,21-7-9,-4-1-6,-4-4 4,-2-4 6,9-4 4,-5-2-12,2 0 3,-1-4 4,-2-2 6,-4 3-6,0 0 6,-1 7-2,-3-8 6,0-2-7,0 0 9,1 3-5,-2 8 6,2-5-1,-3 7 3,1-2 1,-5 17 4,6-20-3,-6 20 2,4-19 0,-4 19-2,0 0 2,7-13-2,-7 13 0,0 0-2,0 0 1,0 0 5,0 0 3,0 0 4,0 0 1,0 0 5,15 48-5,-15-28 5,2-2 0,3 2 5,-3 6 2,3 1-4,-4-9-2,6 1-4,2 2 1,-4-3 2,4 2-8,-1-5 1,4-2 0,-2-4 1,4 7-1,0-9-1,3-1-5,-17-6 5,29 3 2,-29-3-4,32-6 1,-15 3-7,-1-4 10,-1-1-7,4-3 4,-4 2 2,-5-4-1,-1-2-8,3 3 5,-5-4 5,1-1-6,-4 2 2,2-5 8,0 7 1,-6 13 6,0-27-2,0 27 9,3-21 1,-3 21 17,3-20 7,-3 20-11,2-15 0,-2 15-4,0 0-11,0 0-1,0 0-6,0 0 0,0 0 2,0 0 6,0 0 4,0 0 6,0 0-9,0 60 0,-5-34-7,8 4-1,-11-3-5,8 2-1,-10 1-4,6 0-22,3-4-33,2 2-45,-1-6-26,2-4-38,-2-3-32,5-5-39,-5-10-31,7 17-48,-7-17-23,0 0-211,0 0-577,0 0 256</inkml:trace>
          <inkml:trace contextRef="#ctx0" brushRef="#br0" timeOffset="424788.3616">4548 13650 9,'1'-16'255,"-1"7"-21,0 9-13,5-20-23,-5 20-21,2-12-22,-2 12-16,0 0-23,0 0-30,0 0-39,0 0-47,0 0-57,43 26-53,-26-6-135,-2 7-266,2-6 117</inkml:trace>
          <inkml:trace contextRef="#ctx0" brushRef="#br0" timeOffset="425789.8656">4799 14548 149,'-9'8'236,"9"-8"-13,0 0-18,0 0-15,0 0-14,0 0-10,0 0-16,0 0-16,34-15-12,-18 3-12,6-4-9,5 1-9,-3-3-9,5-5-11,5-7-5,-6 12-9,4-20 0,-5 4-12,2 3 0,-8-5-7,-1-5 0,-6 1-5,-4-5-4,-1 2-6,-4 8-1,2-14-4,-4-3 0,1 1-5,-4 5 4,0 1 4,-4-1 9,1 4 8,1 16 11,-3-5 1,0 11 11,-2 3 6,5 4 1,-1 4 6,-4-4-8,7 13-5,-12-13-7,12 13-3,-12-2-10,12 2-1,-13 15-2,4 0 5,0 5 3,-4 8 5,1 12 11,0 1-2,-3 6 6,3-3-2,3 3 3,0 0 3,3 3 3,-3-4 6,2 6-4,2-2-3,2-4-6,-1 0-5,4-6-5,4-11-6,-3 2-4,8-3-6,0-4-5,6 0-4,4-1 3,3-3-4,10-7-7,-3-3 2,6-5-9,9-8-8,5 1-9,1-3-1,1-8-8,-3-3-5,3 1-1,-10-6 0,-3-2 3,-1-2 5,-2-1-2,-1 1 2,-10 0 3,1 5-4,-6-4 2,2 4 4,-8-7-3,-3 6-7,-1 2 8,0-1 1,-3-8 3,1 12 10,0-5-15,0-6 7,0 10-8,-4-2-3,2 2 5,-1 0-3,-4 17 9,10-19-7,-10 19 4,2-15-2,-2 15-6,0 0 4,0 0-6,0 0-2,0 0 4,0 0 4,0 0-5,0 0 3,0 0 4,-55 26 0,41-11-1,1-2 2,-4 9-2,3-9-3,4 5 1,-2-1 3,3 6 0,-1 3-5,-2-4 2,9 3 5,-8 1 3,6-1-5,-2 0 4,4-4-7,3-1 16,3 2-12,1-2-8,1 1 5,-2-1-5,4-4-5,2-4-13,3-2-7,5-4-11,1 0-2,3-6 5,1 0 1,9-6 0,3-2 8,-8-3-20,4-1 3,-1-6 6,-1 0 3,-4 1 6,-6-4 0,3-1 5,-4 2 6,2-1-2,-9 3 3,-1-1 2,-1 3 4,-3-1 5,0 6 3,-5 11-4,4-27 3,-4 27 1,5-20-1,-5 20 7,0 0-4,-5-21 2,5 21-2,0 0 4,0 0-3,-7-20 3,7 20-3,0 0-4,-7-12 1,7 12 7,0 0 1,0 0-6,0 0 0,0 0 2,0 0 0,0 0 3,-43 19-2,43-19-2,-13 18 5,13-18-1,-14 16 2,11-5-2,3-11 2,-11 19-1,11-19 0,0 30 5,-1-17-3,1-13 3,5 31-3,-3-20 11,-1 5-6,-1-16-10,4 25 5,-4-25 0,8 16 0,-8-16 3,11 15 0,-6-5-2,-5-10 6,12 10-4,-12-10 6,12 10-4,-12-10 2,0 0 2,23-3-5,-23 3 2,23-10-2,-23 10 0,24-20 8,-12 8-10,-1 3-1,3-6-5,0-2 7,1-4-2,1-2 1,-1-1 1,-1 1 2,-2 2 4,-2 2 4,-2 3 6,1-2 8,-6 1-4,2 4 7,-5 13 1,7-22-2,-2 9 10,-5 13-12,2-17-5,-2 17-1,0 0 0,2-23-5,-2 23-8,0-6-17,0 6-25,0 0-18,0 0-25,0 0-28,0 0-29,0 0-29,0 0-31,0 0-36,0 0-23,-39 18-29,27-3-153,0-3-471,0 4 208</inkml:trace>
          <inkml:trace contextRef="#ctx0" brushRef="#br0" timeOffset="426114.9833">5991 14220 111,'0'0'180,"0"0"-10,7-19-6,-7 19-10,0 0-2,3-12-11,-3 12-6,0 0-10,0 0-8,0 0-11,0-20-9,0 20-9,0 0-12,0 0-6,0 0-7,-12-15-8,12 15-7,0 0-3,-22-4-3,22 4-6,-21 0-4,21 0-4,0 0-3,-35 4-2,35-4-1,-33 7-6,16-4-15,-3 2-19,1 0-21,0 0-29,19-5-31,-34 15-34,13-8-30,8 1-138,-4-4-325,17-4 144</inkml:trace>
        </inkml:traceGroup>
      </inkml:traceGroup>
    </inkml:traceGroup>
  </inkml:traceGroup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2:51.2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769CA05-E9D7-4922-A400-695DCD9A517F}" emma:medium="tactile" emma:mode="ink">
          <msink:context xmlns:msink="http://schemas.microsoft.com/ink/2010/main" type="inkDrawing" rotatedBoundingBox="2933,14666 5852,14046 5877,14162 2958,14782" semanticType="underline" shapeName="Other">
            <msink:sourceLink direction="with" ref="{A6F58C34-1FC5-4225-B898-F57B98BA8CBD}"/>
          </msink:context>
        </emma:interpretation>
      </emma:emma>
    </inkml:annotationXML>
    <inkml:trace contextRef="#ctx0" brushRef="#br0">297 497 10,'-31'13'257,"-10"3"-12,12 0-5,0-7-7,9 0-15,-1 4-17,2-4-17,1 3-15,2-1-13,3-2-8,-3-1-4,8 0-4,-3 0-10,5-2-8,6-6-1,-12 9-9,12-9 1,-7 8-1,7-8-10,0 0-2,0 0 3,0 0 15,0 0 6,36 5 2,-14-10-5,9-5-8,10-3-6,10 1 0,5 0-4,7-1-15,23-6-9,-6 0-3,11 2-13,4 1-1,6 0-10,3-4-2,43-7-4,3-6-1,-45 13-9,48-15-5,-8-2 0,2 5-3,-44 5-2,52-9-6,-5-4-4,-50 12-4,48-6-2,-54 7-6,-3 7 15,-8-1-11,-21 2-4,-14 8 3,-6-6-3,-16 13 0,-7 1-5,-1-1 12,-7-1-1,-1 3 3,-10 2 3,17-10-1,-17 10-2,12-1 0,-12 1-1,0 0 2,0 0-2,0 0 0,17-2-11,-17 2 0,0 0 4,0 0-9,0 0-15,0 0-19,0 0-15,0 0-40,0 0-28,0 0-26,0 0-22,0 0-30,-26 24-31,26-24-33,-15 16-46,0-8-292,1 2-650,-10 7 288</inkml:trace>
  </inkml:traceGroup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4:40.1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D7B13BA-33F8-4DA8-9022-A03348A69B7A}" emma:medium="tactile" emma:mode="ink">
          <msink:context xmlns:msink="http://schemas.microsoft.com/ink/2010/main" type="inkDrawing" rotatedBoundingBox="10472,13009 24290,12442 24300,12697 10483,13264" shapeName="Other"/>
        </emma:interpretation>
      </emma:emma>
    </inkml:annotationXML>
    <inkml:trace contextRef="#ctx0" brushRef="#br0">172 814 58,'-14'-1'85,"14"1"-12,-24-4 0,5 1-8,7 3 5,12 0-13,-27-5 1,17 3-4,10 2-3,-19-5-6,19 5 2,-17-1-7,17 1 0,-14-3-6,14 3 4,0 0 2,0 0 11,-17-1-2,17 1 7,0 0-6,0 0 0,0 0 1,0 0-4,0 0 0,0 0-2,0 0-5,0 0 1,0 0-6,0 0 1,0 0-3,0 0-3,0 0-6,0 0 0,0 0-4,0 0-2,0 0 0,0 0 4,0 0 0,0 0 3,0 0 4,0 0-2,0 0 3,0 0-1,0 0 3,0 0 3,0 0-1,48 7-1,-48-7 6,19 0-2,-2 0-7,-17 0 1,20 0-5,-8-2 1,-12 2-1,26-1-2,-16-2-1,-10 3 0,31 3-5,-17-3-3,-14 0 0,23-3 6,-9 3-6,-14 0-3,24 3-1,-10-3-2,3 0 4,-17 0-3,29 0 0,-16-3-4,-1 3 4,7-1 0,-2 1 2,-1-2 0,1 1 0,-17 1 4,30-5 2,-16 3-1,0 2-3,1-1-2,-1-3 2,3 3 0,-2 1 0,6-2-5,-6 2 3,2-1 0,4-3-2,-2 3 0,1-1 0,-1 2-1,6-2 1,-4 0 3,8 1-2,0-4-2,-7 5 4,0-2-1,7-3-3,-8 4 4,1 1-3,0-2 1,1 1 0,0-3 1,-4 4-2,0-3 3,2 3 0,-3-4 0,3 4-1,1-1 0,-2-3 1,3 3 2,-3-2-4,1-1 1,1 3-1,0 0 0,0 0 0,0-3-3,6-2 1,-3 4-1,3 1 1,2-3-1,0 0 0,-10 0-1,2 2 1,0 1-2,-1-3-4,1 3 0,-1-1 5,1 0-3,7 2 3,-12-3-2,7 3 1,-4-5-1,4 4-4,-3 1 3,-2 0-3,3-1 0,-2-4 2,-1 5 2,2-1-2,2-1-1,-2 0 1,1-1-4,2 3 5,-5-1-1,6 1-1,-6-2-1,10 2 1,0-5-4,-10 4 3,3-1 0,0-2 1,-1 4-1,-2 0 4,1-1-4,2-3 6,-1 3-9,-1 1 6,1-4-5,-1 4 4,-1 0-3,5 0 5,5-3-5,0 2 1,2 1 1,0-4 0,-2 4-2,7-1 6,-6-1-6,-2 0 0,2 0-2,-1 2 4,-6 0 0,1-3 0,5 3 0,-6-1 1,7-4-3,-8 5 3,10-4-3,-10 4 3,2 0 0,-2-3-3,1 3 3,13-1 1,-14-1-1,2 1 2,1 1 0,9-4-1,-3 2 3,2 0-1,-1 1-1,4-7 1,-5 6 0,-1 0-1,1 0 3,-2 1 1,2-3 1,-2 3 0,0-2-3,-2-1 0,-4-1 2,-5 4 3,5-4-2,-3 5 1,2-1-3,0 0 1,7-2-1,-5 1 3,5-1-4,-6-1 1,9 3-1,-3 1 0,4-2-2,-3 1 4,4 1-2,-1-4 0,3 2-1,1 2 2,-3-1-3,1-4-1,2 5 7,-6-3-9,0 1 3,-2 2 2,-2-3 0,2-2 0,0 3-4,-7 4 2,-3-4 2,2 1 0,-1-2 1,7 2-2,-1 1 2,-5 0 3,13 1-4,-16-2 3,12-1-2,-8 1-5,7-4 7,-7 2 0,10 6-1,-1-3-2,0-3 3,-2-1-4,2 4 1,-2 0-3,-5 0 3,5-1 1,0 2-2,-5-6 0,3 9 1,2-3 2,0-1-4,0 0-1,2-1-1,0 1 2,-1 0 2,1 0 0,1 0-6,3 0 6,-5 0-2,-1-4-4,2 8 2,0-9 5,-4 5-1,6-1-3,-6 0 4,2-4 0,2 3 2,-9-3 2,7 4-3,2-1 2,-1-7-1,1 9 1,2-1 2,1-1 0,-2-3-5,-1 5 3,1-1-3,3-1-5,-1 2 3,-4 0 3,6-5-4,-3 4 3,1 1-4,-5-2 4,-2 4-1,7-4-4,-3 2 0,-5-2 6,-4 2-3,0-3 5,0 6-11,1-6 4,1 3 3,-7 0-1,5 3-5,2-6 4,1 6 3,-2-6 6,4 3-12,7 0 7,-3-4-4,0 8-3,-1-8 3,1 4 0,-2-1 3,-7 1 5,12 0-6,-3-2 3,-2 4-4,-1-2 9,-5 0-7,10 1-3,-11-1 2,7-1 1,-5 1-1,-2 1 3,2 3 2,-2-8-1,2 3 9,-2 2-12,11-2 3,-11 1-2,5-2 1,2 4 2,2-2-5,-10 0 4,11-7 4,-1 11-3,3-4-6,2-5 5,-4 5-1,4-2-2,-5 2 3,1-2-9,4 4 9,-7-7-5,-1 4 9,1 2-6,-5-1 3,3 0-5,-3 0 1,-2 3 3,7-6 0,-3 8 3,-4-5-10,7-2-1,-7 2 19,2 2-8,-2-4 3,4 2-5,3 0 3,0-3-4,0 6 1,-7-3-3,11-3 7,-4 3-10,0-3-1,-2 2 2,-3 4-2,8-2-1,-4-2 3,2 1-17,-1 0 4,0 0 19,1-2 2,-7 2-2,0-1-18,7-2 18,-7 2-1,6-1 0,-9-1 2,9 1-5,-5 4 1,-2-4 5,9 1-4,-5-3 9,4 3-15,-6 1 6,5 0-7,2-2-1,0-3-12,1 3 17,-3 0 1,2 2-1,1-1-5,-2-2 0,-7 3 6,1-2-10,-1 2 4,-3 0 5,9-2-5,-2 4 2,-4-7-10,-1 5 14,0 0 1,0-5-7,-1 5-2,1 0 2,5-1-2,-3 2-1,-3-1 1,3 4 5,-2-3-2,8-1-5,1 0 6,-2 3-2,4-11-3,3 12 3,-1-3 8,8 2-5,5 1-6,-5 0 13,3-2-5,-10 0 4,-1 1 12,-2-3-30,-1 2 19,4-2 2,-5 2-1,0-4-3,-2 5 6,3-3-9,-6 4 4,1-1 0,-5-3 0,7 0 1,0 0-4,-6 3 3,4-6-2,-1 3 0,1-2-4,7 4 3,-7-4-1,8 1-5,-3 1 5,-1-4 1,-1 3-2,6-1-5,-7 2 2,-6-2 8,0 2-10,7-3-3,-13 1 3,5 2 3,-5 0 3,-2-2-4,-1 1 2,0-2-4,-14 3-1,23-2-1,-23 2 1,18 2-3,-18-2 3,20-2 1,-20 2 2,19 0-11,-19 0 13,22 0-6,-8-2 3,1 4-3,2-2 3,4 0 2,-6 0-6,6 0 2,-3 0 5,8 0-6,1-2 0,-3 2-3,7-3 8,-4 3-5,2-1 6,0 1-3,-6 0 2,-1-4 7,0 8-4,7-3 1,-9-1 0,4 0 4,-3 3-1,-2-6-1,3-2-2,0 9 2,0-8 3,-1 4-7,-1-3 2,2 3 1,1-5 0,1 1-4,6-2 2,-1 3 4,0-4-5,-5 3-1,7 3 3,0-4-1,3 3 0,-7 1-2,6-4 3,-8 5 4,1-3-6,8 3 6,-5-4-3,-2 1 6,2 3-2,0-4 3,-6 3-2,-1-2 1,0 1-2,-3 0-2,1-4 3,-3 4 0,6 1-1,-8 1-1,-1-3 0,4 2-5,5-1 3,-5-3 3,5 9-6,-5-8 4,5 0-3,-1 4 2,-2-2-8,1 0 0,6 2 5,-3-1 0,0-3-6,5 4 2,-2 0 2,6-3-1,-8-1 2,13 3-4,-16-1-1,7 1 0,-7 1 0,1-5-2,1 6-1,-1-2 6,8-3 2,-2 1-5,-1 2 1,-8 1-4,4 0 0,-2-4 3,0 4 1,7 1-3,-6 2-1,-1-3 1,3-3-2,6 6-4,2-6 6,-3 2 1,3-2 1,-2 3 0,1-5-4,2 3 3,4-3 0,6-2-2,1 1 3,-1-1-3,-8 4 3,10-3-5,-2-1 1,-11 2 0,1 2 1,-2-2 4,6 1-2,-7-1-1,1 0 0,2 0 0,-11 2 1,9-3 2,-1 0-4,-9 1-2,-3 1-14,10-7-25,-7 6-30,7-3-32,-3 0-53,-3 1-43,7 1-49,-1-5-43,-4-3-59,6 4-61,-2-3-240,-2-1-705,2-2 312</inkml:trace>
  </inkml:traceGroup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4:54.6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44052ED-417C-443F-844F-502CBDC16BDA}" emma:medium="tactile" emma:mode="ink">
          <msink:context xmlns:msink="http://schemas.microsoft.com/ink/2010/main" type="inkDrawing" rotatedBoundingBox="12271,14488 16627,13492 17134,15711 12777,16707" semanticType="verticalRange" shapeName="Other">
            <msink:destinationLink direction="with" ref="{893E888C-5745-44AA-9912-13C41D1CCD29}"/>
            <msink:destinationLink direction="with" ref="{0897C049-AB2B-4C15-BDA6-EB6020480B9B}"/>
          </msink:context>
        </emma:interpretation>
      </emma:emma>
    </inkml:annotationXML>
    <inkml:trace contextRef="#ctx0" brushRef="#br0">232 67 30,'0'0'58,"0"0"-6,-16-4 4,16 4-6,0 0-6,0 0 7,0 0-4,0 0-2,-12-4 6,12 4-3,0 0-5,0 0-1,0 0-3,0 0 3,0 0-9,0 0 3,0 0-3,0 0-9,0 0 1,0 0 1,0 0-6,0 0 4,0 0-13,0 0 7,0 0-8,-8-8 2,8 8 1,0 0-3,0 0 6,0 0-7,0 0-6,0 0 5,0 0-9,0 0 9,0 0-5,0 0 5,0 0-8,0 0 6,0 0-7,0 0 2,0 0-1,0 0 1,0 0-2,0 0 1,0 0 2,-22 5-1,22-5 0,0 0 0,0 0-1,0 0-1,0 0 0,0 0 3,0 0-7,0 0 8,0 0-1,0 0 2,0 0-1,0 0-2,0 0 10,0 0-9,-11-8-5,11 8-2,0 0 7,0 0-4,-6-9 0,6 9 6,0 0 2,0 0 1,0 0-1,0 0 0,0 0-4,0 0 8,-12-7-4,12 7 4,0 0-3,0 0 7,0 0 1,0 0 5,0 0 0,0 0-6,0 0 4,0 0 0,-9-10-6,9 10 7,0 0-3,0 0-6,0 0 0,0 0-1,0 0-6,-10-7 3,10 7 0,0 0 2,-14-3-3,14 3 4,0 0-3,-17-5-6,17 5 3,0 0-3,-13-2 6,13 2-4,0 0 4,0 0-6,0 0 3,-14-5-1,14 5-5,0 0 6,0 0 3,0 0-4,0 0 9,0 0 3,0 0-1,0 0 6,0 0 1,0 0 5,0 0-1,0 0 3,0 0-6,0 0 6,0 0-10,0 0 1,0 0-5,0 0 5,0 0 0,0 0-5,0 0 1,0 0 4,0 0-1,0 0-1,0 0 0,0 0 2,0 0-2,53 5 0,-40-2 1,-2 0 7,-11-3-2,29 0 3,-14 1-6,4 2 6,-7 1-3,3-1 4,4-2-4,-2 3-2,0-3 3,-1 4-1,-1-4 1,-1 0 1,-2 4-6,-12-5 3,20 7-4,-10-4-2,-10-3 0,12 6-4,-3-3 0,-9-3-1,15 9 3,-5-2 1,-10-7-6,16 8 1,-6-1-3,-1-1 3,2-3-2,5 4 4,-6-2-2,5 3-1,-1-3 1,3 2 1,2-3 0,-7 4-1,7-4 3,-4 3-3,-3-3-1,0-1 1,2-1 3,-2 2-2,1 0 4,4 0-2,4 0-1,-1 3 2,-1-2 1,0-1-1,-2-2-1,0 1 1,4 4-1,-3-3 5,5-3-3,-1 6 1,-2-6 3,-1 4-2,2-3-2,-1 2 1,-1-3 2,-4 2-4,-1 1 2,3-3 2,-3 1-3,-2-1 0,-12-1 0,25 4-4,-13-3 2,0 2 0,2-2-2,-1 1-3,3 3 2,-3-4-3,5 1 3,-1-1-2,0 3 4,1-3-1,0 2-4,-1-3 2,1 4 0,1 0-3,0-3-1,-7 1 0,2-1 1,-6 4 0,6-3-3,-14-2 2,22 1-1,-8 4 1,-2-5 0,1 2-2,1 2-1,1-3 0,1 4 2,1-2-3,-4 1 4,5 0 1,0 0-3,-2-2-4,-1 3 3,0-2 0,3-1 2,-5-1-3,4 6 0,-5-6 5,0 1-1,0 2-1,2-3-1,-14-1 1,24 4 0,-14-1 2,9-2-1,-4 3-3,-5-3 4,7 4-1,-3-1 0,0 1-2,-1-2 1,-1-1 1,7 2 4,-2-2 0,0 1-2,2 1 4,-7-4-6,7 7 2,-2-4-1,-2 0 2,1 0 0,1 2-1,-4-3 0,1-2-1,1 4 3,-1-3 4,-2 1-3,0-1 0,3 6-2,-1-6-1,3 4 2,0-1-1,4 3 3,-3-6-5,1 1 1,-2-1-1,4 4 4,-4 0-6,3-3 2,1 1-4,-1-3 6,1 0-5,-2 2 2,-1-2 0,1 2 4,-3-1-6,4-1 1,-3 0-5,-1 0 6,-3 4 3,-13-4-5,26-4 4,-7 4-2,-19 0 1,25 0 1,-9 4-4,-3-4 5,4-4-2,2 4 4,-2 4-9,0-4 8,4 0-6,-1-4 4,1 8-3,1-4 2,-1 0-2,-1 0-1,-3 1-2,5-1 3,-6 0-2,1 0 2,0 0 0,-4 0-1,-13 0 1,30 0 3,-17 0-5,-3 0 2,-10 0-5,23 0 5,-23 0-4,20-1 0,-8 1 3,2 1-2,-14-1-3,27 2 5,-12-4-1,3 4-1,2-4 3,-1 4 1,3-4-2,-2 4 1,-2-4-4,-1 4 2,3-4 0,-3 2 1,2 0-3,-7 0 5,-12 0-5,22-1 3,-8 1-1,-14 0-1,20 1-1,-20-1 3,19-1-3,-19 1 1,19 1 2,-11 1-1,-8-2 2,18 1 0,-18-1-3,23-1 2,-11 1-2,-12 0 0,26 0 0,-11-2 3,1 1-1,-16 1 2,27 0-4,-17-4 2,-10 4 0,24 0-1,-10 0 0,-14 0 0,20 0-1,-20 0 3,12 0-3,-12 0-1,14 4 6,-14-4-1,17 0-1,-17 0-1,19 0-1,-19 0-2,15 0-1,-15 0 3,16 0-1,-16 0-2,22 0 4,-12 0 1,-10 0-3,31 1 6,-16-1-3,4 2-2,-2-4 1,-3 2 3,-2 2 1,-12-2 1,22 0-3,-8 0 0,-14 0 0,17-2 2,-17 2-2,18-1 3,-18 1-3,0 0 4,16 1-3,-16-1 3,0 0-3,15 2 1,-15-2-5,0 0 6,17 0-2,-17 0-1,17 0 1,-17 0-2,19 0-2,-19 0 5,22 0-6,-11 0 2,-11 0 4,20 1-3,-20-1 2,22-1-4,-12 2 1,-10-1 1,21 0 2,-21 0-3,12 5 0,-12-5 3,0 0 0,15 0 1,-15 0 0,0 0-3,0 0 6,14 2-5,-14-2-3,0 0 2,0 0-3,0 0 5,0 0 1,0 0-2,0 0-1,0 0-1,0 0 3,0 0-4,0 0 1,0 0 1,0 0-1,0 0-2,0 0 5,0 0-5,0 0 2,0 0 0,0 0-4,0 0 0,15 1 3,-15-1 0,0 0-2,0 0 0,0 0-1,0 0 11,0 0-8,0 0-1,0 0 1,0 0-1,21-1 1,-21 1-1,0 0 1,17 1 1,-17-1-2,0 0 3,14 4 4,-14-4-6,0 0-1,0 0 3,10 5-3,-10-5 0,0 0 3,0 0-3,0 0 6,0 0-1,0 0-2,0 0-1,0 0 1,0 0 5,0 0-5,8 7 2,-8-7 2,0 0-4,0 0 4,0 0 3,0 0-8,0 0 0,0 0 1,0 0 0,0 0-1,0 0 5,-34 1-7,34-1 0,0 0 1,0 0 0,-15 3 0,15-3-1,0 0-1,0 0 3,0 0-3,-14 5 7,14-5-8,0 0 1,0 0 1,-8 6-1,8-6 1,0 0-3,0 0 4,-12 9-2,12-9 0,-11 5 1,11-5 0,-10 3-3,10-3 3,-10 6 11,10-6-11,0 0-3,-10 8 3,10-8 2,0 0-4,-16 6 3,16-6 0,-17 5 0,17-5-3,-12 6 4,12-6 1,-15 3-4,5 3 1,10-6-1,-21 5-3,11 1 5,-2-5 5,2 6-7,-2-4-3,12-3 4,-19 5-3,7-2 1,12-3 2,-15 3 2,15-3-1,-16 6 4,16-6-5,-13 5 3,13-5-8,-11 4 1,11-4 2,-13 4 4,13-4-7,-17 6 4,17-6-2,-21 7 2,7-5 4,4 4-1,-3-3-3,13-3 1,-23 7-1,11-5 0,0 5-2,12-7 3,-22 8-2,10-2 5,12-6-6,-22 7 3,7 1 0,3-5 2,1 2-2,11-5-1,-18 7 0,9-4 2,9-3 0,-22 4 1,12-3-4,1 6 3,9-7-1,-24 5 1,14-3 0,-2 3 0,-3-4 3,1 4-5,0 2 1,1 0 3,-3-7-4,6 4-1,10-4-1,-22 10 2,12-4 1,-4-3-2,2 3 2,0 1 2,0-1-1,-2-2-2,4-1 3,0 4-1,-5-2 1,-3 3-2,3-5-2,-2 4 3,2 3-3,-1-2-1,1 2 2,-6-5 0,4 2 2,-1-1 4,-1 1-7,0 3 2,0-2-2,2 2 1,-3 2 1,3 1 0,1-2-3,1-1 1,-2 0 4,3-3-2,-1 3-3,1-5 8,6 1-7,-6 6 1,0-4-1,-1 4 2,5-4-3,-6 0 4,6 0-4,-4 3 5,-1 0 2,0 1-5,-1 1 1,1-1-3,-4-3 0,4 5 6,-2-1-6,-6-1 2,1 7 0,5-9 2,2 3-1,-1-2 2,-2 0-3,2 1 5,1-3-4,3 2-3,-4-2 5,1 3-2,5-8 4,1 5-7,-6-2 5,-2 0 4,5-2-4,2 1-4,-1 0 3,-1 1-2,2 0-2,-3-1 3,1-1 1,0 6 0,-4-2-6,1 2 0,0 0 5,-1-2 2,-3 0 0,2 4-3,0-3 4,-2 3-5,4-2 3,-2 0-4,0-2 1,2 0 4,-1 1-5,1 2 7,-1-4-5,4-2 3,2 0-1,2-1-1,8-5 0,-21 11-3,13-6 3,-1-1-1,-5-1 2,6 2-2,-6-1-1,1 3 5,-3-2-27,3 2 6,-5-2 1,3 3 6,-2 0-3,-2-1 2,0-2-3,1 2 5,1-1 2,-2 1-1,0-1 4,2 1-2,0 3-3,1-5 7,5-1-3,-7 0 3,6 1 0,2-2-2,-2 2 0,2-2 8,-4 1 2,14-4-1,-25 7-11,9 1 4,-2-2 6,2 0-3,-1-3-6,-3 7 2,1-2 1,2-5 2,-4 4-3,4 3 3,-2-6 2,4 3-3,0 2 0,1-3 0,2-1-2,0 0 1,2-1 3,10-4 3,-17 11-3,7-10 0,10-1 0,-16 7 0,6-2-3,10-5 8,-22 8-6,5-3-1,-2 1 0,0 2 3,-3 0-2,0-3 4,-1 3-6,1 0 3,-3 3-3,2-2 5,3-1-7,3-1 2,-5 2 0,1-5 4,4 2-3,2-1-1,-1 3 4,4-3 0,0-4-1,-1 2-2,-1 3 4,-1-1-3,1 0 1,4-2 4,-7 2-2,3 2 0,-6-4-3,3 2 7,-4 3-10,2-3 11,-8 2-11,5-1-1,-2-3 1,-2 4 7,4 1-5,1-3 2,6 3-1,-2-4-1,2-2 7,3 1-8,0-1 1,12-2 3,-19 6-4,19-6 3,-15 3 1,6 1 0,9-4-1,-15 8 0,6-1 0,9-7 2,-17 9-7,5-5 2,2 1 4,-2-2 0,0 4-2,-2 3 0,-1-4-4,0 1 2,1 2 5,0-5 4,4 6-8,-2-7 2,3 4-2,-2-2 3,0 3-2,11-8 1,-15 8 0,15-8 2,-15 4-3,15-4-1,-11 7 6,3-1 2,8-6-5,-14 10-4,14-10 1,-15 2-1,8 3 3,7-5 1,-21 9 0,13-4-4,8-5 2,-17 7 0,5 1 1,2-6 2,1 3-4,9-5 1,-17 7 2,7-2-1,10-5 0,-12 9 0,12-9 0,-11 9-1,11-9 1,-8 3-3,8-3 1,0 0 5,0 0 0,-12 4-5,12-4 2,0 0-2,-12 8-1,12-8 7,-14 3-3,14-3-5,-12 6 4,12-6-1,-18 3 0,18-3 3,-12 4-2,1 1 0,11-5 0,-8 5 0,8-5-5,0 0-5,0 0-11,-15 7-10,15-7-15,0 0-15,0 0-27,0 0-44,0 0-50,0 0-59,0 0-207,0 0-486,0 0 215</inkml:trace>
  </inkml:traceGroup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4:50.7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B159FBD-6860-4C63-99F7-0F7D411B5D14}" emma:medium="tactile" emma:mode="ink">
          <msink:context xmlns:msink="http://schemas.microsoft.com/ink/2010/main" type="inkDrawing" rotatedBoundingBox="12975,15262 16826,14849 16839,14972 12988,15385" shapeName="Other"/>
        </emma:interpretation>
      </emma:emma>
    </inkml:annotationXML>
    <inkml:trace contextRef="#ctx0" brushRef="#br0">87 481 47,'0'0'74,"-15"1"2,15-1-10,0 0 7,0 0-1,-14 4 1,14-4-13,0 0 12,0 0-6,0 0 0,-17-9-9,17 9 5,0 0-9,0 0 8,0 0-2,-17-1-8,17 1-2,0 0 2,0 0-9,0 0-2,0 0-7,-16-3 6,16 3-15,0 0 1,0 0-3,0 0-3,-8-7-2,8 7 2,0 0 0,0 0-1,0 0-7,0 0-3,0 0 1,0 0-3,0 0 0,0 0 9,0 0-5,0 0 1,0 0 4,0 0 2,0 0-4,0 0 8,0 0-8,0 0 4,0 0-2,0 0 0,0 0 4,0 0-3,0 0-4,0 0 5,0 0-6,0 0-1,0 0 3,0 0-1,0 0-3,24-15 3,-24 15-1,10-5 2,-10 5 1,15-6 4,-15 6 8,16-7-4,-8 2 3,-8 5-6,19-7 2,-10 3-4,-9 4 4,17-4-3,-17 4-1,22-2 0,-10-3-3,-12 5 2,19-5-6,-7 2 4,-12 3-5,18-1-2,-18 1 1,19-2 0,-19 2-1,21 0 4,-21 0-4,20-2 0,-20 2-1,22-1 0,-13-1 1,-9 2 0,22-5 1,-12 3-2,4 1 1,-14 1-2,22-5 5,-10 1-1,4 1 1,-16 3 4,25-1 1,-9-3-2,-3 1 0,-13 3-2,19-7 3,-9 2 5,1 4-5,2-3 1,-13 4 2,29-5-6,-13 3 2,-4 1-1,1-2 2,-13 3-5,24-4 0,-12 3 2,3-6-3,-15 7 0,29-3 1,-13 1 7,3 2-6,-6 0 1,-2-5 4,2 3-2,4 1 2,-5-4-4,2 3-1,-4-3 2,7 2 3,-3 1-4,0 0-1,-14 2 1,29-8-2,-12 7-1,-9-3 1,6 1-1,0 2 3,-3-1-3,-11 2 2,31-2 0,-12 0-5,-7-1 0,0 1 0,5 2-1,-17 0 0,27-1-2,-15-1 3,2-1 6,6 1-8,-4 2-4,-16 0 6,31-5-2,-16 5 0,4 0 0,-6-1 0,6-1-1,-2 4 4,0-4-4,2 2 2,0 0 0,-2-4 0,-2 3 4,6 1-5,-1-2-3,-3 4 1,0-4 3,2 1-1,-3 2-2,-16-1 1,30-6 2,-18 7 3,5-1-4,0-1 4,1 1-2,-18 0 5,30-4-1,-11 4-3,-4-1 0,3 1 2,-1 0-2,5-2 0,-5 1-1,5-1-2,-1 0 1,1 0-1,-3 1-1,-1-3 6,-1 3-2,-3 1-3,0-3 1,3-1-1,-17 4 5,24-1-1,-11-4 2,-2 3-1,-11 2 0,22-1 2,-14-2-1,-8 3-2,26-1 1,-16-1 3,4 1-2,-14 1 0,27-4 1,-16 1-2,-11 3 1,23-5 1,-9 4 1,1-3 3,1 4-1,-16 0-4,31-2-1,-14 2-1,-4 0 0,-13 0 1,24-1-1,-10 1 0,3-4-2,-17 4-3,22 0 2,-22 0-3,22 0 2,-8-1 1,-14 1-1,19 0 4,-7-2-3,-12 2-2,24 2 1,-11-4 1,-1 1-2,-12 1 0,28-4-2,-15 3 1,-13 1 4,21-2-3,-8 0 1,-13 2 1,24-3-2,-10 3 4,-14 0-1,24-4-3,-12 4 2,-12 0 0,19-8 1,-6 7-4,1 1 4,-14 0 5,26-3-8,-14-1 2,0 3-4,6-1 1,-1 2 1,-3-2 0,-14 2-2,31-2 3,-16 1-5,-1-1 1,-2 0 4,7 1-2,-7-1 0,-12 2 3,25-3-2,-15 0 2,-10 3-2,28-2 4,-16 0-4,-12 2 4,29-3 0,-16 3 0,1-2-4,-14 2 7,26-6-6,-9 4 2,-4 0-3,-1 1 2,-12 1 1,26-3-1,-12 1 1,-4 0 0,4 1-2,-1-3 3,4 2-2,-3 2 1,-14 0-3,24-1 0,-10-1 1,-3 0 1,7 1-2,-18 1 4,23-3 2,-12 1 1,6 0-3,-17 2-1,27-1 2,-10-3 0,-3 3-1,-14 1 3,24-2-1,-12 2 3,-12 0 1,30-1-1,-12-2 0,-8 0-7,3 2 6,6 1 3,-19 0-7,24-2 1,-5 2 1,-19 0-4,22-2 3,-10 2 2,-12 0 5,24 0-12,-14 0 0,-10 0 4,22-1-2,-8-2 3,-14 3 2,21 0-3,-9 0 0,-12 0-2,30 0 9,-11-2-10,-4 2 1,4 0 0,0 0-1,-7 0 6,3 2-1,-1-2-1,-14 0-2,27-4 3,-15 4 1,4-1 1,-16 1-4,25 1 2,-14-2 0,-11 1 1,22 1-5,-22-1 4,17 2-3,-17-2 3,14-2 1,-14 2-5,0 0 3,15 0-7,-15 0 8,15 0-2,-15 0 1,14-1-4,-14 1-3,0 0-1,19-4-7,-19 4-21,12-2-36,-12 2-45,0 0-64,13-11-73,-13 11-296,2-11-589,-2 11 260</inkml:trace>
  </inkml:traceGroup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5:04.4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93E888C-5745-44AA-9912-13C41D1CCD29}" emma:medium="tactile" emma:mode="ink">
          <msink:context xmlns:msink="http://schemas.microsoft.com/ink/2010/main" type="inkDrawing" rotatedBoundingBox="16482,12866 16885,15102 16770,15122 16366,12887" semanticType="callout" shapeName="Other">
            <msink:sourceLink direction="with" ref="{644052ED-417C-443F-844F-502CBDC16BDA}"/>
            <msink:sourceLink direction="with" ref="{ECC189E7-3FC1-4920-A8C4-41776D63AD75}"/>
          </msink:context>
        </emma:interpretation>
      </emma:emma>
    </inkml:annotationXML>
    <inkml:trace contextRef="#ctx0" brushRef="#br0">0 0 84,'0'0'78,"0"0"-7,0 0-9,0 0 1,0 0-13,0 0 6,0 0-3,0 0-7,0 0 0,0 0-14,0 0 2,0 0 2,15 13 1,-15-13-7,0 0 5,0 0-15,0 0-3,5 8 2,-5-8 1,7 12-4,-7-12 8,2 9-7,-2-9 12,7 11-5,-7-11 5,3 9-8,-3-9-3,0 0 4,4 15 7,-4-15-8,3 8-4,-3-8 1,0 0 1,0 0-10,5 11 8,-5-11-9,0 0 12,0 0-1,0 0-2,0 0-4,0 13-1,0-13-11,0 0 9,0 0-17,0 0 21,0 0-6,0 0 1,0 16 0,0-16-2,0 0 8,0 0-7,2 12 0,-2-12-2,0 0-3,0 0 10,0 0 2,0 16 2,0-16-6,0 0-2,-2 12 2,2-12 0,-2 13-8,2-13 9,-5 14-6,5-14 0,0 0 4,-5 16-2,5-16-6,-2 12-5,2-12 6,-3 13 4,3-13-4,0 0 2,-3 20 4,3-20 0,0 10-3,0-10 8,0 0-4,-2 19 0,2-19 3,2 10-2,-2-10 0,0 17 3,0-17-4,-2 16 0,2-16 1,0 15 0,0-15 0,-2 15 1,2-15-9,0 18 11,0-18-3,-3 15-2,3-15-2,3 19 3,-3-19-5,0 14 1,0-14 1,0 15 8,0-15-5,2 13 0,-2-13 0,2 15-2,-2-15 2,0 12-7,0-12 8,5 12-8,-5-12 1,1 13 0,-1-13-1,6 15 1,-6-15 4,1 12-5,1-3-1,-2-9 3,3 14 1,-3-14-6,2 16 3,-2-16 3,0 13-1,2-1-5,-2-12 6,3 12-2,-3-12-2,-3 17-1,3-17-1,5 12-1,-5-12 7,2 15-2,-2-15-4,6 13-2,-6-13 8,2 19-6,-2-11-3,0-8 5,5 15-1,-3-6 1,-2-9 1,7 11-2,-7-11 1,2 17-1,-2-17 0,5 12 0,-5-12-5,6 12 2,-6-12 3,2 12 1,-2-12-3,5 11-1,-5-11 5,2 12 0,-2-12 3,2 14-7,-2-14 5,1 14 2,-1-14-4,4 13-3,-4-13 5,2 13-4,-2-13-3,1 14 6,4-6 0,-5-8 2,2 11-4,-2-11-3,7 14 0,-7-14 5,5 13-3,-5-13 0,3 13 4,-3-13-10,4 10 7,-4-10 3,2 15 1,-2-15-4,3 13 1,-3-13 4,7 15 0,-4-5-3,-3-10 1,2 16-2,1-9 5,-3-7-1,6 16 3,-1-5-1,-5-11-5,3 16 9,2-7-6,-5-9 3,7 16-2,-4-6-2,-3-10 4,6 20 0,-6-10 4,3-2-10,-3-8 0,5 23 8,-3-15-5,1 4-2,-3-12 2,4 17 0,1-8-2,-5-9 5,1 20-4,1-13 2,-2-7 1,5 13-1,-3-3 1,-2-10 0,7 18-1,-5-11 3,-2-7-1,5 20 1,-2-10 2,-3-10 2,5 18 1,-3-8-2,1 0 0,-3-10-2,5 19 2,-1-8 2,-1-5 0,1 9-3,-4-15 6,7 10 10,-7-10-4,5 17-2,0-11-3,-5-6-2,8 13 0,-3-7-1,-5-6-3,9 14 2,-9-14-3,3 10 1,-3-10 0,11 13-1,-11-13-2,3 12 3,-3-12-2,5 10 1,-5-10-3,-3 13-1,3-13 1,0 0 0,0 21 4,0-21-1,-2 15-5,-1-4-1,3-11 1,-4 14-1,4-14 1,-1 15-6,1-15 6,-2 15-3,2-15 2,-4 18-2,4-18 1,4 19 1,-4-19-2,-4 16-1,3-4 6,1-12-4,0 21 1,-2-10-1,2-11 2,-2 19 4,2-19-4,-3 20 2,3-11-3,0-9 1,0 24 0,0-16-1,0-8 2,3 20-3,-6-8 1,3-12 3,0 23 0,0-14-2,0-9-1,3 20-2,-1-11 1,-2-9 0,2 19-1,-2-8 1,0-11 2,1 18 0,-1-7 1,0-11 0,0 19 1,4-10-1,-4-9 1,8 19-1,-8-11 4,0-8-4,2 17 5,-2-17-2,2 12-4,1-1-1,-3-11-1,2 16-2,0-4 4,-2-12-3,5 16-1,-4-3-1,-1-13 5,6 19-7,-6-8 5,0-11-4,0 22 4,1-10-1,-1 0 2,0-12-2,2 17 4,1-5-5,-3-12 3,0 16-6,0-16 4,0 15-1,0-15-4,0 0-13,0 13-20,0-13-23,0 0-33,9 7-39,-9-7-54,0 0-64,0 0-156,0 0-434,0 0 192</inkml:trace>
  </inkml:traceGroup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5:36.4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32F286C-8C8A-4633-A350-72B69E125BD2}" emma:medium="tactile" emma:mode="ink">
          <msink:context xmlns:msink="http://schemas.microsoft.com/ink/2010/main" type="inkDrawing" rotatedBoundingBox="12933,14122 20037,13951 20041,14088 12936,14259" shapeName="Other"/>
        </emma:interpretation>
      </emma:emma>
    </inkml:annotationXML>
    <inkml:trace contextRef="#ctx0" brushRef="#br0">70 259 17,'-15'2'68,"15"-2"-1,0 0-3,0 0 4,0 0-12,0 0-2,-15 0 0,15 0-4,0 0-1,0 0-8,0 0-3,-16-6-8,16 6 6,0 0-8,-10-5 3,10 5-8,0 0 5,0 0-7,0 0-4,0 0 2,-14-4-7,14 4 6,0 0-5,0 0-1,0 0-3,0 0 4,0 0 1,0 0-6,0 0-1,0 0-2,0 0 4,0 0-7,0 0 7,0 0-3,0 0-6,33-8 9,-33 8-3,0 0-3,20 0 14,-20 0-16,0 0 1,21 6-6,-21-6 5,15 2 1,-15-2 4,19 2-3,-7 0 5,-12-2-5,19 1-3,-7 1-5,-12-2 10,30-2-2,-13 4-6,2 0 3,-2-2 1,2 0-2,2-2 6,-1 0-2,-3 1-2,4-1-1,1-2 0,-5-1 0,2 2 0,1 0 6,-4-2 2,-1 2-8,0 2 9,1 0-4,3-4 1,-2 2-2,-4-1 4,4 1-4,6-2 1,-6 2 4,3-1 11,-1-2-12,3-1-2,-1 3-1,-3-3-5,10 3 1,-4-1 2,-2 1 1,0-1-1,0 3-1,0-3 3,-3 3-11,2 1 13,-1-3-9,-3 3 5,4-3-3,-6 4 0,-15 0 2,26 4 1,-16-9-8,-10 5 8,27-2-3,-13 2 1,1 0-2,-3 2 4,4-2 0,4 0 6,-4 0-6,4 0 1,-3 0-4,4 0 3,-3-3-9,3 3 6,-2-3 1,-1 3-3,1-1 3,2-1-2,-4 2 2,3-1 2,-3 1-3,4 0 2,-6 0-1,6 0 2,-6-4 2,2 3-3,4-1 2,-6 0-4,-15 2-5,27-3 7,-8 3-4,-7-1 3,4-4 2,2 5 0,-18 0-2,24-2-3,-10-2 1,3 4 7,-2 4-7,2-4 7,-3 0-6,3-7 3,-1 9-6,-16-2 9,30 0 0,-11-3-7,-5 3-4,-14 0 6,30-4-3,-12 4 1,-1 0 1,-2-1 4,4-1-4,-19 2-1,27 0 0,-6 2 3,-21-2-6,30 0 9,-14 0-2,1 1 0,-17-1-5,27 0 6,-27 0-1,22-1 3,-5 2-9,-3 3 4,0-4 4,1 1-2,2-1-4,-3 0 0,-14 0 0,24 0 3,-11 0-6,3 0 4,-4 0 1,7 3-1,-8 1 0,-11-4 5,28-4-7,-13 8 2,2-4 2,2 2-1,-7-4 2,7 5 1,-2-4-5,-2-1 4,2 5 0,4-3 2,-4 0-5,3 4-1,-3-4-4,4 4 7,-4-4-3,0-3 0,2 2 0,-2 1-3,-2 0 1,2 1 6,-1-2 2,-16 1 1,31 0-6,-13 0 0,-2-4 3,1 3 5,0-1-10,2 2 2,-1 0 0,3-5-2,-1 5 3,3-7-3,-5 6 24,5-1-24,-1-3 1,-2 4 1,-1-3 3,3 1 1,-1-2-2,-2 5 6,1-2-4,-3 2-2,4 0-5,-4-1 3,0 1 8,2 0-5,-2-4-6,3 3 9,-3 1-6,-1-2 4,1 2-4,1 0 6,0 0-3,-3 2-3,5-1 1,-1 3 2,2-1-2,1-5 11,7 4-5,-2-4-4,-1 2-1,1 2 1,4-4 1,-9 2 2,7-1-3,-5 1 1,0-4-1,-3 4 7,-1-3-3,-1 1 7,1-1-3,-1 3 3,0-2-8,-2-1 1,0 0 0,2 3 7,-2-4-8,3 1-3,-3 1 9,1 2-5,0-3-10,1 2 8,2 1-2,-3 0 1,8 0-1,-4 0 1,-5 1 4,12-2-5,-10-1-3,3 4 3,1-2 1,-1 1-1,-2-1 3,4 0-3,-2 5 0,1-3 12,-5-2-17,5 1 5,-3 3-2,-1-1-4,0-2 2,3 3 6,-3-4-7,1 3 1,2-3 5,-3-3 0,2 3-4,-3 0 0,5 0-4,-3 3 6,1-3 1,-3 0-3,5 2 5,-1-4 2,2 4-7,-2-2 3,-2-2-4,3 4 1,-3-2-2,6-2 4,-9 4-6,5 0 6,0-4 1,-3 4 2,7-2-5,-4 5-4,-3-4 5,1-2-3,-1 2 2,10 1 0,-7-1 5,2-1-1,5-1-2,-7 2-3,7-1-1,-5 0 5,7 0-3,-2 4 0,-7-8-3,-1 3 3,4 2 1,-3-2 0,-1-1 1,1 2-3,-1 0 2,-1-1 4,1-3-5,-1 3 2,-3-1 0,5 0 2,-3-1-4,-2 3 5,5 0-2,-4 0-5,2 0 3,2 0 3,0 0-6,-1 3 7,11-6 2,-8 3-1,7 3 1,-2-3 4,-2 2-4,2-4 5,2-1-1,-2 6-2,2-6 3,1 6 3,-1-3-5,-2 4 4,2-3-3,-4-2 1,-3 2-5,-2-1 4,1 4-1,4-8 0,-5 9-5,0-3 2,0-4 1,9 1 9,-3 1-12,-1 0 2,-2-4-4,3 3 6,-8 1 0,9 0 2,4 0-2,1 0 4,12-7 2,-15 10 2,1-6 3,4 1 2,-2 2 2,2 2-6,0-4 2,-2 2-2,0 2 2,0-4-1,1 4-2,-3-2 0,-1-2-4,-2 0 3,0 1 1,-2 1-6,2-3 0,0-4-2,-7 2 0,1 2 1,-1 3-2,5-2-5,2-3-10,0 3-20,-8-2-34,-2 0-38,1 1-47,-1-2-178,1 3-349,-3-4 156</inkml:trace>
  </inkml:traceGroup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5:39.78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1A8B644-D6DB-4429-AB3D-A527196E6D23}" emma:medium="tactile" emma:mode="ink">
          <msink:context xmlns:msink="http://schemas.microsoft.com/ink/2010/main" type="inkDrawing" rotatedBoundingBox="12796,16411 20864,15985 20877,16248 12810,16673" semanticType="underline" shapeName="Other"/>
        </emma:interpretation>
      </emma:emma>
    </inkml:annotationXML>
    <inkml:trace contextRef="#ctx0" brushRef="#br0">112 669 50,'-17'0'68,"17"0"-1,-12-8 5,12 8 3,0 0-3,-15-1 2,15 1-8,0 0-5,-17 0-8,17 0-2,0 0 0,-18-4 5,18 4-2,0 0-4,0 0-7,-18-1-3,18 1 1,0 0-4,0 0-6,0 0 5,0 0-2,-16-5 1,16 5-4,0 0 10,0 0-14,0 0-4,0 0 1,0 0-14,0 0 7,0 0-5,0 0-1,0 0 10,0 0-11,0 0 10,0 0-6,0 0-1,0 0-3,0 0 0,0 0 4,45-1-5,-45 1-3,20 7-3,-10-3-1,-10-4-4,24 3 9,-10-3 3,1 5 1,-1 0-6,3-5 1,4 2-6,-4-1-3,0-2 6,-2 1 2,4 0-4,-19 0 4,26-2 12,-11-3-11,-3 1-4,2 1 1,-14 3-5,17-5 6,-17 5-2,15-4-2,-15 4 5,19-2-2,-19 2 1,19-2 9,-11-3-10,2 2 0,-10 3-1,26-7-2,-11 7-2,1-5 7,1 2-2,-4 3 0,5-10 5,2 3-4,2 4 3,4-1 1,3-4 0,3 3 4,-3-4 5,2 2 2,-10 0-5,9-1 5,-11 3 5,0 2-7,-2-1-2,-3 3-1,-4-3 1,-10 4 2,22-8-2,-12 7-4,-10 1 3,19-3 3,-19 3-4,19-3-5,-7 3 1,-12 0 0,25-3 3,-11 1-4,2 1 1,1 1-6,-2-2 0,5 2 6,3-1-1,-3-7 1,-1 6 0,3 0-2,-1-1-7,-3-2 5,3 1 0,-2 0-1,-1 2-1,0-1 2,-1 0-2,1 0 0,0 2 3,-7-4 0,7 2-4,-1-1 2,-2 1-2,4 2 1,-7-1 2,3 0-2,4-1-2,-2-1 1,0 1 0,2 3 1,0-2-1,-6 2 2,11 0-1,-7 2 2,2-4 0,-4 4-1,3 0-5,-5 1 2,4-3 5,-3 5-7,0-5-1,3 0 1,-2 2 4,-1-2-5,-14 0 4,29 2-1,-12-2-1,-4 1 0,5 2 0,-3-3 2,2 0 0,3 0-4,-4-3 2,1 6-1,-3-3-2,-14 0 4,24-3-4,-11 3 2,3 0 1,-16 0 1,25 0 3,-13 0-4,2 3 0,-14-3 2,27 4 3,-8-3-1,-19-1 2,27 0-2,-6-1-4,-4-3-1,2 8 6,-2-3-4,0-2 1,2 1-1,-2-4-5,3 1 3,-1 0 0,10 3-3,-9 0-3,-1-2 3,3 2 3,-1 0 4,1 0 1,-3 0-5,0-5 1,-1 3-2,3 2 3,-4-1 0,4 1 3,-4-2 0,3 0-2,-1 2-1,1-6 0,3 6-2,-1-2 1,0 1 6,-3-1-5,3 1-1,0-2 0,0 2 1,-3-2-3,3 1 3,1 0-1,-5 2 1,-1 0 0,-3-1 1,3 1-2,4 0-2,-4-4 3,0 4-2,2 0 0,-7 4 2,8-4 0,-5-4 3,3 3-1,-3-1-8,-15 2 1,31 2 5,-18-2-4,8 1 0,-4 3 3,0-8 1,5 3 2,-1 2 2,1 3-2,0-3-6,-3-1 7,3 2 0,7-2-2,7-2-1,-9 4-1,-5-2-5,2 2 8,5-2-6,-8 3 3,-2-2 3,6 3 2,3-2-8,-6-4 1,-2 4-5,3-1 8,-1 1-1,5-2 1,-5 0 1,-1 2 0,-1 2 1,-1-4 2,3 2-4,9 0 0,-9-1 4,2-1-6,-2 2 0,-1-2 3,1-2 0,-3 1 2,3-1-2,-2 2-5,-2 2 2,-1-1 0,1 1 0,0-5 1,-3 1 3,2 0 1,2-4-4,-4 8 2,0-4-4,-15 2 1,31-3 4,-9 3-3,-4 0 0,11-2 3,-12 2-3,0 0 0,5 2 3,-3-4-2,-1 1 0,3 2 1,-1-1 1,-1-1-2,-2 1-7,4 0 12,-6-3 0,2 3 2,-17 0-3,28-1 2,-20-4 0,-8 5-1,27-2-1,-15 1 2,-12 1-2,21-5 3,-11 5 0,-10 0 0,22-5 1,-13 3-1,-9 2-1,26-3 0,-16 3 2,5-2-1,1-1-1,1-1 2,-2 0-2,0 4-2,6-5 2,-6 5-1,1-3 0,6 0 2,-7-1-2,2 4-1,2-2 1,-4 2 0,-3-2 4,7 2-1,-2-1 0,-1-3 2,-3 3-3,-13 1 1,29 5 5,-18-9-1,4 4 2,-15 0-4,29 4 1,-9-4-3,-4 0 2,3 0 0,-2-4 5,3 4-6,4-1-3,-2-1 5,7 2 0,0-1 4,-6-1-3,4 0 2,2 1 0,-9-5 1,4 3 2,-2 2 1,-3 1 0,3-4 4,-1 3-1,3-3 2,-4 4 0,-1-3-1,2 3-7,-1 0 2,-8 0-6,7-1 7,-2-2-3,3 3 0,-4-1-3,-1 1 0,2 0-2,-17 0 1,31-2-2,-16 1 0,1-1 1,1-1 3,-3-1 0,-1 1-2,4 3-1,-17 0 2,22-3 0,-10 3-2,-12 0-3,21 0 1,-9-2-1,-12 2 0,25 2 2,-9-5 3,-2 3-3,6 1 1,-3-2 2,0 2-4,4-2-2,1 2 2,-2-1-1,-3 0 0,1 0 3,2-1-5,-3-5 3,4 5 0,-4 1 2,-4 0-6,4-2 6,-3-3-4,1 4 0,-15 1-1,23-4 0,-13 4 3,-10 0 2,20-3 3,-20 3-6,19 0 3,-19 0-4,19-5 2,-9 3 0,-10 2-2,22-1-1,-22 1-1,17-2 0,-5 0-2,2 1-1,-14 1 3,24-7 0,-14 6 5,4-1-3,-4-2 2,-10 4-7,0 0 6,29-5-2,-29 5-2,22-3 0,-22 3 3,0 0 0,28 0 2,-28 0 3,17-1 1,-17 1 1,0 0-6,22-5-1,-8 5 3,-14 0-2,17-4-2,-17 4 2,0 0-1,25-4 3,-13 4 1,-12 0-4,23-3 5,-23 3-1,18 0 2,-18 0-2,21-4 5,-21 4 0,17 0-6,-9-4 2,-8 4-3,16-1-2,-16 1 0,20-4 2,-20 4-4,21 4 2,-11-8-3,-10 4 2,27 0-6,-27 0 5,26-3-1,-11 3 2,-1 0-3,-14 0 4,24 0 1,-7 0 1,-3 0-4,-14 0 0,29-1 3,-16 2-1,-2-1-1,6-1 8,-17 1-11,25 1 3,-13-2 0,-12 1 0,31 0-2,-16 0-1,1 1 0,-1 2 5,2 1-6,-5-4 1,7 1-2,-7-1-1,2 2-1,-14-2-1,32 0 10,-17 2 12,4 1-3,-2 1-11,-3-4-1,3 0 4,-3 0 1,-14 0 4,24 1-7,-11-1 4,1 0 0,-14 0 4,24 3 1,-12-3-4,-12 0 10,25 0 4,-13 0-21,7 0 9,-19 0-3,33 2 3,-33-2-5,27-2-1,-10-1-2,-17 3 0,36 0 10,-24-1-6,-12 1-7,27 0 0,-8 0 2,-19 0-1,32-4-2,-32 4 2,26 0 1,-26 0 0,26-5-1,-6 7-4,-20-2 1,26 0 0,-8 0-6,-18 0 8,30-2-2,-30 2 5,25-2-12,-3 2 6,-6-1-2,-16 1 4,25-4 2,-25 4 0,28-4 2,-15 2-3,-13 2-7,26-5 6,-11 1-1,-15 4 2,23-4 0,-23 4 2,22-12-2,-22 12-7,20-8 6,-8 4-5,-12 4 7,21-9-2,-21 9 0,17-6 1,-17 6-3,13-8-3,-13 8 1,16-10-2,-16 10 2,15-7 8,-15 7-14,16-8 11,-16 8-4,11-8 0,-11 8-12,11-5-5,-3-2-18,-8 7-20,17-11-23,-12 2-39,2 1-45,-7 8-58,16-24-57,-15 8-283,4-8-608,2 3 269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4:22.2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BFF9478-AC41-4E2F-A170-B1BA02E34260}" emma:medium="tactile" emma:mode="ink">
          <msink:context xmlns:msink="http://schemas.microsoft.com/ink/2010/main" type="inkDrawing" rotatedBoundingBox="2321,8213 9818,8152 9819,8237 2322,8298" semanticType="strikethrough" shapeName="Other">
            <msink:sourceLink direction="with" ref="{A60405CD-646A-4036-A70E-106CB5D7D60E}"/>
            <msink:sourceLink direction="with" ref="{F3592023-019E-498C-B864-776A989A1148}"/>
            <msink:sourceLink direction="with" ref="{6222199D-E239-4FBE-9E64-53CE3EFB6D3E}"/>
            <msink:destinationLink direction="with" ref="{DE80B8AA-97AA-4BEB-822A-5F8BE12917FC}"/>
          </msink:context>
        </emma:interpretation>
      </emma:emma>
    </inkml:annotationXML>
    <inkml:trace contextRef="#ctx0" brushRef="#br0">122 42 2,'-10'1'65,"10"-1"-2,-19 0 7,19 0-11,0 0 2,-27-1 4,27 1-4,-18 1 3,18-1-2,-12 2-9,12-2-1,0 0-3,0 0 14,-22-2-12,22 2 8,0 0-6,0 0 4,-15 0-13,15 0 0,0 0-2,0 0 4,0 0-4,0 0 0,0 0-2,0 0 5,0 0 0,0 0-4,0 0-1,0 0-2,0 0-8,0 0-3,0 0-4,0 0-1,0 0 2,0 0-4,0 0-3,0 0 2,0 0-5,0 0-4,0 0 1,0 0 0,0 0-6,0 0 7,0 0-2,0 0 1,0 0 1,0 0-4,0 0-1,41 8-2,-41-8 0,0 0 5,19 4-1,-19-4-2,15 3 4,-15-3 3,17 4 1,-8-3-1,-9-1 2,18 3 3,-18-3-5,19 4 6,-19-4-5,17 1-1,-17-1 3,19 2-1,-7-4 2,-12 2 2,22 2-1,-10-2-4,-12 0 3,22 0-3,-8-2 2,-14 2-3,19 2 3,-7-2-5,-12 0 4,25-2-5,-14 4 3,-11-2-7,25-2 3,-13 2-2,-12 0 4,22 0-1,-10 0-5,2-1-2,-14 1 0,26 1 2,-14-1 0,0 0 0,8 2-3,-20-2 0,24 0 3,-10 1-4,1-1-1,4 0 3,0 0-2,-4 3 0,2 2-1,-5-5-1,-12 0 1,32 0-2,-20 1 2,2-1 1,-2 2-2,7-1 3,-5 3 5,-14-4-5,27 0-3,-12 1-2,-5 1 3,6-1-3,-1-1 2,-1 4 3,1-3-3,1 1-2,-3-2 1,-13 0 4,31 0-5,-12 4 0,-6-3 2,3-2 0,-1 1 1,2 1-2,4-1 2,-8-1 3,-1-3-5,-12 4 4,26 0-1,-16-2-7,9 2 6,-7-1 3,-12 1-3,26 0 2,-14-4-4,-12 4 3,29-3-3,-16 3-2,3 0 7,-16 0-5,22-1-2,-3 1 6,-19 0-5,22 0 3,-3-4-3,-7 3 3,1-1-1,9 2 4,-22 0-3,26 0-2,-7 0 1,-4 0 0,-15 0 0,31 0 0,-14 0 2,-5 0-3,-12 0 0,26 0 0,-13 0-1,4 0 1,-17 0 0,29 0 4,-17 2-6,2-2 6,1 0-2,-15 0-2,26-2 3,-12 2-2,1-1 0,4-3-2,-4 8 0,4-8 2,0 4-2,0 0 5,3-1-4,-2-2 1,2 3-1,4 0 2,-2 0 4,-2 0-5,7-1 2,-7 2-5,1-2 9,6-2-7,-7 3 1,-2-4-2,1 4 2,-1-1-8,3 1 10,-3 0-1,-1-2 2,-4-3-2,4 4 1,0-1 0,-6 2 2,5 0-6,-5 0 2,6-2-1,1 0 0,-2 1 6,-1 1-6,1-2 3,-2-1-3,3 3-1,-1-2 5,1 1-1,2-3-2,-4 4-1,3 0 1,-1-1-1,0-1 3,12 2 0,-9 0-3,2-5 1,1 5-5,-4-1 8,11 0-2,-13 1 0,0-2 1,3 2-3,0 0 2,0 0-4,2 2 3,-3-4 0,-6 2-2,4-3 4,3 2 1,-3 1-6,0 1 3,-1-1-1,0-1-3,2 1 6,-3 0-2,2-2 1,-2 0-5,2 2 7,1 0 0,-3-1-3,0 1 0,-1-3-1,4 3 1,-4-4 0,1 3 1,3 1-3,1-2 4,-1 2-1,-3 0-2,6-2 1,-5 2 0,5-2 2,-1 2-2,0 0 1,0 2 2,0-2-2,-3 0-2,3 2-6,1-2 7,-1 0 0,-3 2 4,3-2-3,0 0-2,0 1-1,0 3 1,-3-4-3,5 3 8,-3-3-5,1 1 2,-4 1 1,5 0 2,-5-1-1,3-2-2,-2 2 1,3-2 1,0 1-3,0 1 2,1-1-2,-3 0 3,2 0-2,-1 0 3,1 3-3,7-3 1,-9 2 1,3-4-4,-6 2 4,3 0 0,-1-3-5,3 2 7,-1 1 1,1 0-3,-2 0-1,9-4 1,2 4 0,-10-1 0,-1 1-2,1 0 1,-1 0 1,1 0 4,-3 0-4,5 0 1,-3-3-2,-1-1 3,3 3 0,-3-1 0,0 2-2,3 0-3,-2-2-1,3 2 5,-6 0-1,3-2-1,-1 2 1,1-1 0,-1-1 0,2 0-1,-4 2 1,5-3-2,-7 6 2,6-3-6,-2-3 5,-1 2 1,-2 1-3,3 0 2,-1 0 0,1 1-3,-3-1 2,2 0 3,-1 0-3,1 3-1,0-3 2,-2 0-2,1 2 3,-4-2-5,5 2 7,-1-1-5,1 1 0,-2-2 2,1 2 0,3-4 0,-3 2-1,0 2-5,-3-2 13,2 2-3,1-2 1,3 1-2,1-2 7,-4 1-4,0 0 2,5 1-5,-2-2 5,-1 2-2,2-1-1,-1 0 4,2 0-3,-3-1 1,-2 2-3,5-1-2,-1 0 7,3 4-6,-4-1 3,3-3 4,-6 1-4,3-1 3,-3 0-1,5 2-3,-3 0 1,3-1 2,1-1-8,6 3 9,-9-3-5,-1 0 2,3 2 0,0-2 0,-1 1-2,1-1 1,-3-1 1,3 1 5,-1 1-5,-3-1-1,5 0 1,-3-1-3,2 2-2,0-1 6,-4 0-3,-1 1 1,3-2-2,-3 2 0,0-1 0,-1-1-5,4 1 3,-3 1 1,4-1 1,3 4-1,-4-3-2,-1-1 3,3 2-5,0-1-1,7 3 1,-6-4 1,6 1 0,-7-1 3,8 0-2,-7 2-3,1-2 3,3 0 4,-5 5-3,4-5-1,1 1-1,-5-1 1,7-1 2,-6 1 4,-1 1 1,7-2 1,-2-1 4,-6 2-2,-1 0-2,1 0 2,1 0 0,0 0-2,-2 0 3,3 0 0,-1 0 0,0 0 2,5 2 0,-4-4 4,7-1-2,-7 3 3,-1 0-4,8-2 1,-9 2 1,1-1-1,2 1 0,5-4-1,-7 3-3,-3 2-1,12-4 0,-2 3-1,0 0-2,-7-1 7,-3 2-2,3-2 2,-1-3 1,-4 4-2,5-1 2,-2 1 2,-3 1-4,1-2-2,0 2 2,-1-1-2,0 0 1,-5 0 0,-12 0-1,24 0-2,-15 4-5,-9-4 4,20 1 0,-20-1-1,17-1-1,-17 1-9,14 1-13,-14-1-18,0 0-28,0 0-31,0 0-40,0 0-57,15 0-65,-15 0-217,0 0-508,0 0 225</inkml:trace>
  </inkml:traceGroup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5:47.0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50D1316-6C42-459E-9201-A41D69276427}" emma:medium="tactile" emma:mode="ink">
          <msink:context xmlns:msink="http://schemas.microsoft.com/ink/2010/main" type="inkDrawing" rotatedBoundingBox="19028,14124 19188,16249 19078,16258 18918,14132" semanticType="verticalRange" shapeName="Other">
            <msink:sourceLink direction="with" ref="{9C27308C-10C6-4AEE-95E7-B40BF792D407}"/>
          </msink:context>
        </emma:interpretation>
      </emma:emma>
    </inkml:annotationXML>
    <inkml:trace contextRef="#ctx0" brushRef="#br0">9 152 39,'6'-16'44,"-3"4"2,-3 12 5,5-12 2,-5 12 1,0-19-1,0 19 1,0-17 9,0 17-8,-2-16 2,2 16 5,0-17-2,0 17 7,0 0 5,0-16 1,0 16 5,0 0-2,-3-14 2,3 14 4,0 0 4,0 0-11,0 0 0,0 0-2,-3-14-9,3 14-5,0 0-4,0 0-2,0 0 1,0 0-4,0 0-4,0 0-6,0 0-3,0 0 3,0 0-2,0 0-6,0 0-4,0 0 0,0 0 1,0 0 1,0 0 2,0 0 2,0 0-1,0 0 1,0 0-3,0 0-3,0 0-5,0 0-1,0 0 3,-7 36-2,7-36 0,0 0 5,0 13-3,0-13 0,0 0-7,-2 12 4,2-12-2,0 0 3,-3 15-1,3-15 3,0 0-4,0 13 6,0-13-2,0 0 0,0 0-3,0 19 2,0-19-1,0 0 0,0 17-3,0-17 2,-2 12-1,2-12 4,0 0-7,-2 15 4,2-15-6,0 0 0,0 0-2,2 16 2,-2-16-4,0 0-3,0 0 1,0 12 0,0-12-1,0 0 2,5 9-1,-5-9 2,0 0-4,0 0 4,0 0-5,0 17 4,0-17 1,0 0-3,0 0 21,-3 17 1,3-17-6,0 0 1,0 0-4,5 14 2,-5-14-3,1 12 0,-1-12 0,0 0-4,0 19 0,0-19 0,0 11 3,0-11 0,0 0 2,0 18-5,0-18-1,2 15-3,-2-15 4,0 0 8,4 20-12,-4-20-1,0 8 2,0-8-1,0 0-4,1 19 1,-1-19-4,0 11 2,0-11 1,0 0-1,0 17-4,0-17 3,2 9 0,-2-9 3,0 0-3,0 12 4,0-12-8,0 0 3,-2 20 3,2-20-4,0 0 1,-1 20-1,1-20-2,0 0 3,1 15 7,-1-15-9,0 9 1,0-9-1,0 0-2,0 16 6,0-16 0,0 0-6,0 16 4,0-16-3,0 0 3,0 13-4,0-13 3,0 0-3,-1 15 4,1-15 2,0 0-8,1 16 7,-1-16-8,0 0 7,-1 16-3,1-16 1,-4 12-6,4-12 8,0 0 0,-3 16-4,3-16 1,0 0 2,3 12-2,-3-12 0,0 0 3,0 14-1,0-14-4,0 0 16,4 14-13,-4-14 0,1 12 2,-1-12 1,0 0-4,0 0 6,-1 20-2,1-20 3,1 9-5,-1-9-2,0 0 0,0 0-1,0 19 6,0-19-1,0 0-6,2 12 1,-2-12 3,0 0-1,3 12-1,-3-12-4,0 0 13,5 12-7,-5-12-5,0 0 2,0 11-2,0-11 7,0 0 2,0 13-5,0-13 0,0 0-3,7 15 4,-7-15 1,4 9-5,-4-9 8,0 0-2,1 17-1,-1-17-5,4 11 6,-4-11-2,5 12 0,-5-12-3,2 14 1,-2-14 5,3 11-3,-3-11-1,0 14 5,0-14-4,4 9 2,-4-9-5,0 0 1,3 17-1,-3-17 7,2 10-4,-2-10-3,3 10 1,-3-10-3,0 0 8,0 15-4,0-15 0,0 0 4,3 16-3,-3-16-4,4 12 4,-4-12-1,0 15 0,0-15-3,0 0 2,3 17-3,-3-17 7,2 11-6,-2-11 5,0 0 5,2 17-8,-2-17-1,0 11-2,0-11 4,5 12 0,-5-12-5,2 13 6,-2-13 0,-2 15-4,2-15 7,7 13-2,-7-13-5,1 15 3,-1-15 19,2 12-20,-2-12-1,7 11-2,-5-4 3,-2-7 1,3 18 0,-3-18-6,2 15 7,-2-15 4,3 13-7,1-5-1,-4-8-2,0 16 4,3-5 0,-3-11-2,7 13 0,-4-3 6,-3-10-4,4 15 6,1-7-10,-5-8 4,0 14-12,0-14 10,2 13-2,-2-13 2,6 13 4,-6-13-4,2 15 2,-2-15-1,2 10-2,1 1 0,-3-11-2,7 9 7,-7-9 3,3 14-5,-3-14-3,0 12 5,0-12-2,0 0-7,2 17 5,-2-17 8,4 15 17,-8-2-4,4-13 4,-3 16-10,3-16 1,-5 23-5,5-13 0,0-10 3,0 17-7,0-17 4,-2 18 1,-3-10-3,5-8-10,-2 15 10,2-15-5,-2 19 8,1-11-5,1-8-2,0 15 3,0-15-4,0 0-14,-4 19 15,4-19-3,0 14-13,0-14 14,0 0 9,-1 13-9,1-13-8,0 0 4,-2 12 8,2-12-1,0 0 1,-4 15-11,4-15 10,0 0-1,0 0 3,0 19-7,0-19 3,0 0-4,-3 9 1,3-9-1,0 0 4,0 0-5,2 20 2,-2-20-4,-4 14 4,4-14-2,0 14 3,0-14 0,2 13-1,-2-13-1,0 0 2,-5 20 0,5-20 5,0 12-5,0-12-7,-2 12 2,2-12 6,-5 14 0,5-14-2,0 14-3,0-14-1,-2 14 9,2-14-17,0 17 15,0-17-3,2 14 0,-2-14 5,-2 17-3,2-17-5,2 14 6,-2-14-1,3 16 4,-3-16-15,0 8 12,0-8 0,0 0-3,-3 21-3,3-21-2,0 14 5,0-14 1,-2 14 7,2-14-8,0 15 0,0-15 0,0 17 1,0-17-4,0 15 2,0-15 1,-1 12-2,1-12 2,-4 12 0,4-12 0,0 0 7,0 20-4,0-20-8,0 0 2,0 16 9,0-16-8,-2 12 7,2-12-1,0 0-6,2 16 2,-2-16 5,0 0-2,0 0-2,0 0 0,0 15-11,0-15 16,0 0-3,0 0-3,0 13 2,0-13-4,0 0 1,4 11 2,-4-11 5,0 0-5,0 0 2,0 15-2,0-15 2,0 0-3,0 0-1,0 0 5,0 0-8,0 0-7,0 0 11,0 0 1,0 0 6,0 0 0,0 13-2,0-13-6,0 0 4,0 0-2,0 0 11,0 0-10,0 0-5,0 0 3,0 0-1,0 0 2,0 0-3,0 0 6,0 0-13,0 0 8,0 0 3,0 0-2,0 0 11,0 0-9,0 0-4,0 0-3,0 0 5,0 0-2,0 0 4,0 0-1,0 0 2,0 0-7,0 0 4,0 0 1,0 0 0,0 0-1,0 0 5,0 0-2,0 0-5,0 0-3,0 0 4,0 0 1,0 0 0,0 0 0,0 0-4,0 0 3,0 0-2,0 0 1,0 0 0,0 0 12,0 0-11,0 0-3,0 0 0,0 0 12,0 0-8,0 0 3,0 0-6,0 0 3,0 0 0,0 0-4,0 0 0,0 0-1,0 0-9,0 0 10,0 0-3,0 0 6,0 0-5,0 0-27,0 0-22,0 0-41,0 0-29,0 0-40,0 0-41,0 0-46,0 0-43,0 0-28,0 0-277,0 0-646,0 0 286</inkml:trace>
  </inkml:traceGroup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6:14.8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47C036B-FDDF-4347-9E36-CE020F4744E1}" emma:medium="tactile" emma:mode="ink">
          <msink:context xmlns:msink="http://schemas.microsoft.com/ink/2010/main" type="inkDrawing" rotatedBoundingBox="18971,14945 21695,14917 21696,14998 18972,15026" shapeName="Other"/>
        </emma:interpretation>
      </emma:emma>
    </inkml:annotationXML>
    <inkml:trace contextRef="#ctx0" brushRef="#br0">102 65 49,'0'0'118,"-13"-5"-7,13 5-9,-12 0-6,12 0-7,-14-4-3,14 4-8,0 0 12,-17-6-28,17 6-1,0 0-9,-15-2-7,15 2 2,0 0-4,-12-4-5,12 4 0,0 0 1,0 0-1,0 0-1,0 0 4,0 0-5,-19 0 0,19 0-1,0 0 3,0 0-3,0 0-1,0 0-1,0 0 3,0 0-7,0 0-2,0 0-1,0 0-1,0 0-4,0 0-2,0 0-3,0 0 5,0 0-8,0 0-2,0 0-1,0 0 2,0 0-6,0 0 6,0 0-2,0 0 1,0 0 6,0 0 0,0 0-2,0 0 3,31-17-2,-31 17-2,0 0 1,19-5-3,-19 5 2,15-2 2,-3 1-6,-12 1-1,15-5 1,-15 5-2,19-3 3,-19 3 0,21 0-2,-21 0-5,17-3 3,-4 3-2,-13 0 0,21 3-1,-11-3 0,-10 0 3,20 3-1,-9-2-5,-11-1 1,22 5 1,-12-3-3,2 0-1,-12-2 2,21 3 2,-9-2 1,0 1-5,-12-2-1,22 3 6,-22-3 2,17 6-5,-7-5-1,-10-1 1,22 0-2,-10 2 1,-12-2-1,22 0 5,-6 2-3,-16-2 2,22 0 0,-12 0-2,-10 0-4,21-2 4,-21 2 2,15 2-4,-15-2 2,19-2 0,-19 2-1,19 0 0,-19 0 0,17 0 3,-17 0-5,20 0 3,-9-2-2,-11 2 3,20 0-2,-20 0 0,17 0 0,-17 0 0,15 2 0,-15-2 1,21 2 0,-11-2-1,-10 0-2,17 3 3,-17-3 4,22 0-3,-13 1-3,-9-1 1,21 0 0,-21 0 0,22 0 0,-9 2-1,-13-2 0,23 2 3,-13-2-1,-10 0 1,24 1-3,-12-1 1,-12 0-1,22 0 2,-10 3-2,-12-3 1,22 0-1,-22 0 2,24 0 0,-12-3 0,-12 3-3,22-1 5,-22 1-6,19 0 2,-19 0-1,26 0 2,-16 0-3,3-2 9,-13 2-7,23 0 2,-23 0-2,22 2 3,-12-2-3,-10 0 4,21 0-2,-11 1-2,-10-1 1,27 0 0,-18 0 0,-9 0 0,18-1-3,-18 1 6,21 0-6,-21 0 4,22 0-1,-12 0 1,-10 0-1,21 0 1,-21 0-3,19 1 1,-6 2 1,-13-3 2,19 2-1,-19-2-1,19 2 1,-7-2-2,-12 0 1,15 0-1,-15 0 2,21 7-1,-11-7 1,-10 0 2,19 3-2,-19-3 0,19 0 0,-19 0-1,17 0 0,-17 0-2,20 0 0,-11 3 9,-9-3-6,18 0-1,-18 0 2,19 2-4,-19-2 2,17-2 2,-17 2-3,0 0 0,23-3 0,-23 3 1,10-3 1,-10 3 2,15-2-1,-15 2 2,0 0-5,16-2 1,-16 2 1,0 0-2,22 0-1,-22 0 2,15-3 3,-15 3-4,15 0 0,-15 0-2,0 0 2,21 0 1,-21 0 1,17-2 0,-17 2-3,14-2-1,-14 2 5,17 2-1,-17-2-5,15-2 3,-15 2 1,19-3-3,-19 3 3,19-1 2,-19 1 0,19-2 1,-19 2-2,17-2-2,-7 1-1,-10 1 0,25-5 4,-14 2 4,2-1-6,-13 4 0,19-2-1,-7 1 1,-2-3-2,-10 4 3,21 2-2,-21-2-1,24-3 4,-12 3-2,-12 0-1,24-3 2,-24 3-3,17-2 3,-7 0-2,-10 2 3,19-1-1,-19 1-1,19 0 2,-8-4-5,-11 4 3,19-3-1,-19 3 2,22 0 1,-22 0-3,23-1 3,-11 1-2,1-3 2,-13 3-1,19 0-2,-19 0 0,21 0 5,-21 0-4,18 3 1,-9-2-2,-9-1 2,19 0-4,-19 0 5,15 0-2,-15 0-1,14 2 0,-14-2 3,0 0-2,19 0 0,-19 0 1,15-2-2,-15 2 1,15-1 5,-15 1-6,19-3 0,-19 3 1,15 3-3,-15-3 3,17-3 0,-17 3 0,16-3-3,-16 3 6,15-3-1,-15 3 0,17 2 1,-17-2-5,12-2 1,-12 2 0,0 0 1,0 0 2,17 2-1,-17-2-2,0 0 2,14 4-1,-14-4-3,10 3 6,-10-3-3,0 0 1,16 1 0,-16-1-3,0 0 3,18-1-2,-18 1 4,14 1-3,-14-1-2,0 0 2,17 2 5,-17-2-8,12 0 3,-12 0 1,0 0-2,0 0 4,21-2-1,-21 2-2,0 0-2,17 0 2,-17 0 0,0 0 1,0 0-5,15-1 4,-15 1 3,0 0-3,19 1 0,-19-1 1,10 2 2,-10-2-5,0 0 0,22 1 3,-22-1 1,0 0-2,19-1 3,-19 1 3,0 0-1,14 0 8,-14 0-7,13-2 0,-13 2 6,0 0-3,0 0-2,0 0 2,17-1-1,-17 1-2,0 0 2,0 0-1,0 0 1,14-6-1,-14 6 0,0 0 3,0 0-1,0 0-2,0 0-5,14-1 0,-14 1 7,0 0-4,0 0 3,0 0-4,0 0 1,0 0 1,0 0 1,0 0-1,0 0-2,0 0 0,0 0-2,10-4 0,-10 4-2,0 0-11,0 0-23,0 0-37,0 0-37,0 0-59,0 0-182,0 0-376,0 0 166</inkml:trace>
  </inkml:traceGroup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5:08.6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F08E3AD-7878-4717-B6F6-2462D68BC3B3}" emma:medium="tactile" emma:mode="ink">
          <msink:context xmlns:msink="http://schemas.microsoft.com/ink/2010/main" type="writingRegion" rotatedBoundingBox="13961,10810 13924,17078 9538,17053 9574,10784"/>
        </emma:interpretation>
      </emma:emma>
    </inkml:annotationXML>
    <inkml:traceGroup>
      <inkml:annotationXML>
        <emma:emma xmlns:emma="http://www.w3.org/2003/04/emma" version="1.0">
          <emma:interpretation id="{BB2FE5FA-3BA1-44EC-802F-C9329EE8A93C}" emma:medium="tactile" emma:mode="ink">
            <msink:context xmlns:msink="http://schemas.microsoft.com/ink/2010/main" type="paragraph" rotatedBoundingBox="12178,11135 13941,11135 13941,17069 12178,170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D283C2-D874-4984-A1D5-277B895CF1CF}" emma:medium="tactile" emma:mode="ink">
              <msink:context xmlns:msink="http://schemas.microsoft.com/ink/2010/main" type="inkBullet" rotatedBoundingBox="13959,11140 13924,17078 12173,17068 12207,11129"/>
            </emma:interpretation>
            <emma:one-of disjunction-type="recognition" id="oneOf0">
              <emma:interpretation id="interp0" emma:lang="en-IN" emma:confidence="0">
                <emma:literal>Tri-sorrier:'</emma:literal>
              </emma:interpretation>
              <emma:interpretation id="interp1" emma:lang="en-IN" emma:confidence="0">
                <emma:literal>Tri-sterile:'</emma:literal>
              </emma:interpretation>
              <emma:interpretation id="interp2" emma:lang="en-IN" emma:confidence="0">
                <emma:literal>Tri-sterile."'</emma:literal>
              </emma:interpretation>
              <emma:interpretation id="interp3" emma:lang="en-IN" emma:confidence="0">
                <emma:literal>Tri-sterile's'</emma:literal>
              </emma:interpretation>
              <emma:interpretation id="interp4" emma:lang="en-IN" emma:confidence="0">
                <emma:literal>Tri-sterile"'</emma:literal>
              </emma:interpretation>
            </emma:one-of>
          </emma:emma>
        </inkml:annotationXML>
        <inkml:trace contextRef="#ctx0" brushRef="#br0">304-3054 48,'-2'-26'283,"-3"8"8,5-2 6,-4 0 0,1 7-8,1 0-18,2 13-20,-1-19-15,1 19-33,0-12-19,0 12-22,0 0-18,0 0-14,0 0-15,0 0-6,0 0-11,13 42-9,-11-13-12,1 15-2,1 5-10,-2-4-9,3 10-3,-2 6-5,1-2-8,-1-5-42,-1-1-46,1 0-49,0-2-53,4-2-76,7-5-65,-4-3-226,6-13-558,2 0 247</inkml:trace>
        <inkml:trace contextRef="#ctx0" brushRef="#br0" timeOffset="-232.722">-120-2571 57,'-10'-23'317,"1"9"-11,-3-1-2,9 3-12,3 12-14,-7-13-30,7 13-27,-5-11-23,5 11-16,0 0-20,0 0-4,0 0-3,5 40-9,-3-14-12,1 2-14,1 2-18,3 11 12,-2 2-29,-4-10-8,6 9 1,-5-3-20,3-6 6,-5-1-2,0 2-16,2-4-12,-1-3-29,5-1-28,-3-6-21,2 0-21,-3-2-19,3-3-26,-3-2-26,-1-1-17,5-6-13,-6-6-6,0 0-8,0 0 7,0 0-2,0 0 1,0 0 20,15-29 25,-15 13 6,-2 1 19,2 15 11,-3-28 27,3 12 14,0 1 29,0-3 7,0 2 21,3 0 19,4 0 4,-2 6 15,2-3 9,0 0 9,0 4 4,1 1 6,4 1 2,5 1 2,-1 4 5,1 2 1,1 0 4,0 0-2,2 4-3,-3 4 2,0 0-7,2-1-4,-4 4-3,1 1-8,-6 3 1,2-2-8,-7 2-8,2 0-1,-4-2-2,-1 7-4,-7-4-1,3 3 0,-6-2-8,-4-2-3,-4 9-3,-1-6 6,-3 0-10,4-2-3,-1-4-15,-3 0-15,3-4-15,-6 4-22,1-4-24,5-4-19,-5-1-26,5-3-30,2-3-18,-1-5-34,8 0-32,-4-3-136,1-4-399,11-2 177</inkml:trace>
        <inkml:trace contextRef="#ctx0" brushRef="#br0" timeOffset="-1240.0276">-231-2519 64,'0'0'304,"-13"-13"-17,6 6-8,7 7-4,-11-12-15,5 6-23,6 6-23,0 0-21,-12-8-23,12 8-15,0 0-17,-9-6-14,9 6-16,0 0-8,0 0-10,0 0-15,0 0-2,-8-8-10,8 8-1,0 0-8,0 0-13,0 0 5,0 0-4,0 0-8,0 0-3,0 0-4,0 0 0,0 0-19,0 0-20,0 0-20,0 0-38,0 0-43,-24 11-53,24-11-55,0 0-60,-14 4-167,14-4-485,0 0 215</inkml:trace>
        <inkml:trace contextRef="#ctx0" brushRef="#br0" timeOffset="-742.5182">-357-1991 7,'0'0'206,"0"0"2,0 0-10,0 0-14,0 0-13,0 0-17,0 0-13,0 0-14,0 0-11,0 0-12,0 0-9,0 0-11,0 0-6,0 0-1,0 0-10,0 0-8,8 23-4,-8-23-10,0 0-2,0 16-5,0-16 1,0 12-6,0-12-3,0 0-2,-7 21-1,2-17-6,5-4 0,-15 11 0,5-6-5,10-5-1,-16 7 2,16-7-6,-15 4 1,15-4-1,0 0 2,-15-4-7,15 4 4,-11-8-5,11 8 1,0 0-4,0-19 1,0 19 5,9-16 5,-9 16 0,10-17 2,-3 9 1,-7 8 0,14-8 0,-6 1 0,-8 7 0,14-1-2,-14 1-2,0 0 5,20 1-6,-15 10 3,2-3-3,0 1 2,2 5-3,-4 4-2,0-2 2,-3 4-1,-1 2-3,-1-2 0,-1 0-2,-4 8-14,1-3-11,-1-1-19,0-5-21,1 1-22,-1-3-20,5-17-25,-3 27-18,-1-19-32,3 2-174,1-10-380,0 0 168</inkml:trace>
        <inkml:trace contextRef="#ctx0" brushRef="#br0" timeOffset="90311.4154">-308-1748 56,'4'-10'95,"-4"10"-7,0 0-11,0 0-4,0 0-15,0 0 1,0 0-3,0 0-18,-2-17-19,2 17-21,0 0-26,-14-5-71,14 5-106,-15-4 48</inkml:trace>
        <inkml:trace contextRef="#ctx0" brushRef="#br0" timeOffset="-7568.2516">206-1477 15,'0'0'35,"0"0"-2,-1 12-8,1-12-1,0 0-13,0 0-12,-7 20-3,5-8 9,-3-3-8,3 5-21,-5-1-25,4 2 11</inkml:trace>
        <inkml:trace contextRef="#ctx0" brushRef="#br0" timeOffset="46723.454">153-1218 26,'0'0'87,"0"0"-6,0 0-8,0 0-5,4-14-6,-4 14 0,0 0-10,0 0 11,0 0-11,0 0 4,0 0-1,0 0 11,0 0-2,0 0 0,0 0 5,0 0-11,0 0-6,0 0-2,-24-8-3,24 8-2,0 0-2,-27 5-7,27-5-5,-24 2-2,12 2-2,12-4 2,-19 2-9,19-2 5,-14 3-6,14-3-5,-13 5-2,13-5 2,0 0-3,0 0 1,0 0-4,-12 1 2,12-1 0,0 0-2,0 0 3,0 0-1,0 0-7,0 0 2,0 0-6,34-15 2,-34 15 6,15-4-3,-15 4 4,16-6-3,-16 6 7,15 0 4,-15 0-7,15-2 10,-15 2-10,0 0 8,23 4-1,-15-3 5,-8-1 0,12 5 0,-12-5 2,14 3-1,-14-3-3,8 7 2,-8-7 10,0 0 1,0 0 0,0 0 0,0 0-2,0 0-1,-20 25-4,6-24-6,-1 2 4,-2 1-9,-4-2 8,2-1-12,-1-1 2,3-1-2,-4-1 3,6-2 1,-2 3-10,8-6 1,9 7-5,-15-13-1,6 10-1,9 3 1,-5-17-5,5 17 5,2-20 1,-2 20-5,12-18 5,-2 4 0,-1 5-1,1-1-2,0 3-2,-1 1-8,-1-2-15,-8 8-27,14-10-31,-14 10-28,12-7-49,-12 7-134,0 0-322,0 0 142</inkml:trace>
        <inkml:trace contextRef="#ctx0" brushRef="#br0" timeOffset="-6654.7742">13-1224 57,'0'0'97,"-5"-16"-11,5 16-2,0 0-9,0 0-2,0 0-11,0 0 3,0 0 6,-7-8-5,7 8 0,0 0-1,0 0-6,0 0-5,0 0 2,0 0-8,-5-9-5,5 9-2,0 0-3,0 0-3,0 0 1,0 0-13,0 0 0,0 0-3,0 0-1,0 0-5,0 0-6,0 0 2,0 0 4,0 0-3,0 0 2,-3 39-5,3-39 0,7 18-2,-7-18 2,1 16-6,-1-16 7,4 19-3,-2-10 0,-2-9-1,0 20 0,0-10-2,0-10 3,0 22-3,0-12 4,0-10 7,-2 21-2,2-21-12,0 23 3,-4-13 3,4-10-6,0 17 1,-1-6 6,1-11-10,0 20 7,0-20 1,0 20-4,-2-7-1,2-13 4,0 22-1,2-14 0,-1 4-4,-1-12-1,0 21-1,4-11 8,-4-10 5,2 21-5,-2-10-4,0-11-4,0 21 2,1-14 1,-1-7 0,-1 18 2,1-18-1,0 13 1,0-13-4,0 14 7,0-14-9,0 14 5,0-14 3,1 10-11,-1-10 6,0 0 2,4 16-6,-4-16 10,0 0 4,0 12-4,0-12-3,0 0 2,0 17-4,0-17 4,0 11-3,0-11-3,0 0-1,0 20 6,0-20-1,1 15-3,-1-15-2,0 17 2,0-17-2,-1 11 3,1-11 2,0 0-1,0 18 5,0-18-3,1 11-3,-1-11-3,0 0 7,2 14-1,-2-14-2,0 0-1,2 14 1,-2-14-2,0 0 1,0 16-3,0-16 1,0 15 7,0-15-5,0 13 3,0-13-8,0 16 6,0-16 0,-2 16 5,2-16-5,-2 20 3,1-11-3,1-9 5,-5 20-2,3-10 2,-2 2-3,4-12 3,-1 16-9,-3 4 12,4-11-4,0-9-2,0 19-3,0-19 5,-3 25-3,6-15 5,-3 5 13,0 4-23,0-8 4,0 2 1,0 3-3,2-4-1,-2 8 5,2-5-5,-2 5 0,0 0 3,0 0 2,5 3-4,-9-1 5,4 4-4,4-5 0,-2 6-14,3-2-43,-4-3-29,6-3-53,-5-1-97,6-1-255,8-1 113</inkml:trace>
        <inkml:trace contextRef="#ctx0" brushRef="#br0" timeOffset="95496.4133">80-1040 45,'0'0'67,"0"0"-13,0 0-8,-10-6-2,10 6 3,0 0-13,0 0-8,0 0-1,0 0 3,0 0-4,0 0 0,0 0-4,0 0 2,0 0-8,0 0 6,0 0-5,0 0-9,0 0 1,0 0 7,0 0-3,0 0-1,0 0-3,0 0-2,0 0 2,0 0-2,0 0-2,0 0 4,0 0 3,0 0-4,0 0-4,0 0 5,0 0-2,0 0-4,0 0 3,0 0 5,-10-7-6,10 7 1,0 0-3,0 0-8,0 0-3,0 0-9,0 0-16,0 0-18,0 0-42,0 0-102,-6-15 46</inkml:trace>
        <inkml:trace contextRef="#ctx0" brushRef="#br0" timeOffset="-11386.2104">-265-456 92,'0'0'109,"-15"-13"-8,4 9-6,3-5 0,-4 6-12,12 3-9,-22-9 2,10 4-9,12 5-4,-22-3-5,10 3-3,12 0-7,-23 3 0,11 2-15,-3-1 13,0 2-6,1 4-11,5 0-1,-2 5-4,0-2 0,-1 1 3,2 3-4,2 2 8,1-4-3,2 3-1,-2-2-11,3 1 5,3 2-6,-3 0 4,4-7-11,0 4 12,0-16-6,7 20 1,-5-12 0,-2-8 6,7 13 1,-7-13 1,8 8 5,-8-8-5,0 0-4,22-8 16,-10-5-15,2 5 4,-6-7-2,3-1 8,-3-4-4,4 4 8,-5-1-1,3 2-1,-5-2 5,1 1-2,0-3 3,1 4 1,2-3 0,-4 7 13,2-6 1,0 7-2,-4-3-1,0 1-3,1-1 0,-4 13-4,8-18-3,-3 12-2,-5 6-8,7-11-4,-7 11-3,0 0-4,9-9 1,-9 9-6,0 0 0,20 19 3,-16-9-6,8 9 1,-4 7-1,1 2-18,-2-1-25,1 5-34,2 10-38,1-9-42,4 4-40,-3 1-185,0 3-402,-2-12 179</inkml:trace>
        <inkml:trace contextRef="#ctx0" brushRef="#br0" timeOffset="25040.7287">181-29 7,'0'0'67,"0"0"-3,-7-8-3,7 8 1,0 0-7,0 0 5,-7-13-7,7 13 2,0 0-6,-7-11-6,7 11-1,0 0 2,-3-13-4,3 13-4,0 0-8,0 0 7,-5-11-9,5 11 0,0 0-11,0 0 6,7-23-5,-1 16-4,1-1 2,2 0-2,1-2-3,4 0 3,-1 3-4,3 0 3,-1-1-6,0 3 1,1 2-7,1-2-9,2 3-6,-1 2-15,3 0-10,8 0-15,-2 2-20,7 3-52,-15-3-138,10-4 62</inkml:trace>
        <inkml:trace contextRef="#ctx0" brushRef="#br0" timeOffset="26033.1612">305-21 43,'0'0'87,"0"0"-7,0 0-8,-18-3-10,18 3 4,0 0-5,-16 0-6,16 0-7,0 0-8,-20 0 2,20 0-2,0 0-2,0 0 5,-14-5-4,14 5 0,0 0-8,0 0 0,0 0 4,0 0-3,0 0-4,0 0 4,0 0-4,0 0 0,0 0 6,0 0 0,0 0-13,-17 3 0,17-3-4,0 0 6,0 0-9,0 0-6,0 0 1,0 0 4,0 0-1,0 0-4,0 0-4,0 0 5,0 0-1,0 0 5,0 0-6,0 0 0,0 0-3,0 0 2,0 0-5,0 0 0,0 0 4,0 0-5,0 0 2,0 0-2,0 0-3,0 0 1,0 0 4,0 0-2,0 0-2,0 0 6,0 0-5,0 0-3,0 0 1,0 0 2,0 0 1,0 0 11,0 0-15,0 0 2,0 0 2,0 0-1,0 0-2,0 0-1,0 0 1,0 0 6,0 0 0,0 0 2,0 0-6,36 16-2,-36-16 5,14 6 1,-6-3-2,-8-3 3,17 5-3,-3-5 6,0 0-12,1 0 8,2 0-9,2 0 8,0 2-1,4-2 4,0-4-5,7 1-4,1 2 3,2-6 18,1 3-15,14-4-1,-2 5 3,-10-2-7,-2 0-3,14-2 7,-16 2 1,4 1 3,-4 4-17,1-2-7,1-3-19,-3 4 6,-1-1-25,1 1-18,-2 1-14,-2 0-92,-3 1-197,-1-2 87</inkml:trace>
        <inkml:trace contextRef="#ctx0" brushRef="#br0" timeOffset="25429.5062">263-37 76,'-16'-5'78,"16"5"-3,-15-4-4,15 4-5,-20 0-6,20 0-1,0 0-7,-21-3 5,21 3-10,0 0 4,-15 3-8,15-3 2,0 0-3,0 0 1,0 0-2,-17 0-8,17 0-2,0 0 7,0 0-7,0 0-3,0 0-5,0 0 2,0 0-4,0 0-1,0 0 5,0 0-10,0 0 0,0 0-2,0 0 1,0 0-1,0 0-6,0 0 5,54 4-4,-40-4-6,3 5 7,5-3-5,7 1-12,2-3-17,1 0-17,13-2-16,6-1-20,-7-1-103,3 3-195,-10-6 87</inkml:trace>
        <inkml:trace contextRef="#ctx0" brushRef="#br0" timeOffset="-21954.6158">77 126 70,'0'0'114,"3"-17"4,-3 17 19,2-14-2,-2 14 4,0-13 6,0 13-1,3-15-3,-3 15-4,0-13-7,0 13-2,0 0-5,0 0-5,-2-20-3,2 20-9,0 0-12,0-15-4,0 15-8,0 0-3,0 0-8,0 0-5,-3-13-7,3 13-9,0 0 1,0 0-2,-7-8-9,7 8-7,0 0-4,0 0-3,0 0-3,0 0-2,0 0-1,0 0-4,-20 1-1,20-1-4,0 0-2,0 0-1,0 0-5,0 0-8,-16 13-12,16-13-12,0 0-8,-7 9-7,7-9-10,0 0-6,-3 11-1,3-11-7,0 0 2,-7 10 1,7-10-2,0 0-3,-5 12 3,5-12 6,0 0 12,-3 8 1,3-8 1,0 0 3,-4 13 11,4-13 4,0 0-7,0 0 7,0 0 5,-8 8-4,8-8 11,0 0 0,0 0 4,0 0 12,0 0 13,0 0 7,0 0 5,0 0 17,0 0 6,0 0 5,0 0 12,0 0-2,0 0 3,0 0 0,0 0 2,0 0-7,0 0 3,0 0 2,0 0 0,0 0 1,0 0 4,0 0-3,0 0 2,29-21-3,-29 21 2,0 0-4,0 0-1,7-7-9,-7 7 1,0 0-6,0 0-8,0 0-2,0 0-6,0 0-4,0 0-4,0 0-2,0 0 3,0 0-6,0 0-5,0 0-2,0 0 5,0 0-2,0 0-3,0 0-2,8 19 5,-8-19 0,0 0-7,2 12-3,-2-12 3,0 0 4,3 16-1,-3-16-10,0 0-1,4 15 2,-4-15-1,0 0 2,0 13-2,0-13 1,0 0 2,0 13 1,0-13-5,0 0 13,0 14-6,0-14 2,0 0-5,0 13 4,0-13 5,0 0-4,0 20-3,0-20-1,0 15 8,0-15-5,-2 14 2,2-14-8,2 15 0,-2-15 2,0 18 3,0-18 1,1 15-5,-1-15 3,0 14-1,0-14-1,4 17 1,-4-6 2,0-11-2,0 17 4,2-6-5,-2-11 5,0 17-1,0-17-3,0 20 0,0-20 5,0 16-7,-2-4 4,2-12-5,-4 20 8,4-20-7,0 17 3,0-17 0,-3 19 3,3-19-9,-2 12 8,2-12-5,0 17 7,0-17-11,0 15 3,0-15 2,0 13-2,0-13 3,0 0-4,0 20 2,0-20-1,0 0 5,0 10 2,0-10 4,0 0-4,0 20-1,0-20 1,2 9-2,-2-9 3,0 0-2,0 17 2,0-17 0,2 11-5,-2-11 3,1 12-1,-1-12 1,4 14-6,-4-14-1,0 0 0,0 20 1,0-20-2,2 14 2,-2-14 3,1 9-1,-1-9-3,0 0 4,-1 16 1,1-16 0,0 0-1,0 15-9,0-15 9,-2 12-6,2-12 0,2 15 2,-2-15 6,0 18-8,0-18 12,0 15-5,0-15-3,-2 20 4,2-20-4,0 16 4,0-16-3,0 20 2,0-10-4,0-10 2,0 26-5,0-14 5,0-12 0,0 19-4,-4-10-1,4-9 4,4 20 1,-8-3-2,8-2 5,-2-4-6,-2-11 10,0 22 1,0-22 3,0 18 2,1-6 0,-1-12-1,4 20-6,-4-20 1,-4 21 4,4-21-9,4 18 7,-4-8-2,1 0 0,-1-10-6,2 17 3,-2-17-6,2 17 6,-2-17-8,0 15 7,0-15-1,3 14-2,-3-14-5,2 11 1,-2-11 16,2 15-18,-2-15 2,5 12 3,-5-12 2,7 12-9,-7-12 10,1 14 0,-1-14-1,0 0-2,7 14 0,-7-14-1,3 13-6,-3-13 6,4 10-1,-4-10 2,2 17-4,3-9 11,-5-8 0,1 13 1,5-5-7,-6-8 14,0 17-14,0-17 3,1 19-8,1-12 1,-2-7 8,2 20-6,-2-20 0,3 18 6,-1-9-4,-2-9-6,5 14 0,-5-3 4,0-11 1,2 16 0,-1-8-1,-1-8-1,2 23 4,1-18 4,-3-5-8,0 20 8,0-7-10,0-13 9,0 15-8,0-15 10,2 20 6,-2-20-10,0 15 7,0-15-8,2 15-1,-2-4 4,0-11-2,3 11-4,-3-11 4,2 14 0,-2-14 5,0 14-2,0-14-7,3 12 13,-3-12-7,4 14 7,-4-14-5,2 14 1,-2-14 1,5 16-5,-4-8 7,1 4-1,-2-12 2,2 20 2,1-11 3,-3-9-5,0 22-5,2-14-4,-2-8 3,0 21-1,2-10-4,-2-11 3,0 21-2,0-9 1,0-12-5,0 20 3,0-9-3,0-11 1,3 20 3,-3-12-2,0-8 6,0 21-14,2-14 11,-1 6-5,-1-13 1,0 20 3,4-12 5,-4-8-11,0 19 1,0-19 9,2 21-6,-2-13-3,0-8 0,0 24 1,1-16-3,-1-8 1,-1 19-2,1-19 4,0 14 0,0-14-1,0 15 2,0-15 0,0 0-1,0 19 4,0-19-6,0 12 2,0-12-8,0 14 5,0-14 4,0 0-4,0 22 1,0-22 3,-2 9-4,2-9 4,2 15-5,-2-15 7,0 13-1,0-13 3,0 0-5,0 0 1,0 0-4,1 12 3,-1-12 0,0 0 2,0 0-1,2 15 3,-2-15-4,0 0-27,0 0-27,0 0-46,0 0-51,0 0-50,0 0-58,0 0-59,0 0-63,-19-27-250,19 27-680,-12-13 301</inkml:trace>
        <inkml:trace contextRef="#ctx0" brushRef="#br0" timeOffset="-20380.6128">95 85 43,'0'0'71,"0"0"3,0 0-3,0 0 7,0 0-7,0 0-1,-12 5-1,12-5 8,0 0 0,0 0-5,0 0-5,0 0-5,0 0-6,0 0-7,0 0-3,0 0-9,0 0-3,0 0-1,-13 4-3,13-4-4,0 0 2,0 0-1,0 0-8,0 0 6,0 0 0,0 0-3,0 0-2,0 0 4,0 0-8,-10 4 3,10-4-2,0 0-5,0 0 3,0 0 3,0 0-5,0 0-1,0 0 0,0 0 2,0 0 2,0 0 3,0 0-7,0 0 3,0 0 2,0 0-2,0 0 3,0 0 2,0 0 4,0 0-5,0 0 0,0 0 3,0 0-4,0 0 0,0 0-3,0 0 0,0 0-4,0 0 1,0 0 1,0 0 10,0 0-8,0 0 6,0 0-4,0 0 2,0 0-2,0 0 2,0 0-2,0 0 0,0 0 1,0 0 1,0 0 1,0 0 0,0 0 0,0 0 3,0 0-4,0 0 0,0 0-2,0 0 2,0 0 5,0 0-6,0 0-4,0 0 9,0 0-10,0 0 4,0 0-3,0 0 0,0 0 0,0 0 1,0 0 1,0 0-2,0 0 0,0 0-3,0 0 0,0 0 6,0 0-7,0 0-1,0 0-2,0 0 4,0 0-4,39-1 1,-39 1-2,0 0-2,0 0 2,0 0-3,15 0 2,-15 0 1,0 0 0,0 0 0,0 0-4,16 5 3,-16-5 0,0 0-2,0 0-1,13 1 3,-13-1 0,0 0-2,10 4-1,-10-4 2,0 0 2,14 3-4,-14-3 2,0 0 1,14 4-5,-14-4 1,0 0 1,13 4 0,-13-4-2,12 7 3,-12-7-2,0 0 2,16 5-2,-16-5 0,0 0 2,13-4 2,-13 4-2,14 4-3,-14-4-3,0 0-14,14 1-16,-14-1-18,0 0-20,0 0-10,0 0-21,0 0-15,12 2-10,-12-2-17,0 0-11,0 0-12,0 0-97,0 0-285,0 0 126</inkml:trace>
        <inkml:trace contextRef="#ctx0" brushRef="#br0" timeOffset="-21262.0262">61 94 16,'0'0'60,"0"0"-4,0 0-3,0 0 0,0 0-5,0 0 3,0 0-3,0 0-11,0 0 2,0 0-2,0 0-4,28 20-1,-28-20-6,11 9-2,1-6 1,-1 2-5,7-3 1,-2 2-12,6 1-16,-5-5-18,4 4-32,-3 1-44,-2 1-107,4-5 48</inkml:trace>
        <inkml:trace contextRef="#ctx0" brushRef="#br0" timeOffset="-23560.6441">70 158 58,'-2'-15'169,"2"15"-14,0 0-14,-2-12-6,2 12-6,0 0-4,0 0-7,0 0 0,2-14-9,-2 14-1,0 0-9,0 0-4,0 0-3,0 0-6,0 0-3,0 0-6,2-12-1,-2 12-2,0 0-4,0 0-5,0 0 0,0 0-5,0 0-2,0 0-4,0 0 1,0 0-6,0 0 1,0 0-4,0 0 0,0 0-4,0 0 5,0 0-5,0 0-2,0 0 0,0 0 3,0 0 2,0 0-7,0 0-2,0 0 7,0 0-3,0 0-3,0 0 2,0 0-3,0 0-4,0 0-2,0 0-5,0 0 0,0 0-5,0 0-1,0 0-1,0 0 1,0 0-5,0 0 3,0 0-3,0 0-5,0 0-1,0 0 4,0 0-3,0 0 0,0 0 1,0 0 0,0 0 10,0 0 0,3 43-2,-3-43-3,-5 20 5,2-10 0,-1 3-4,4-13-4,-1 23 2,-1-10 0,-2-2-2,3 5-3,-1-1 0,-3 2 1,3-1 1,0-3-3,-3 2 1,5-2 0,0 2-3,-3-3 2,3-12-4,-4 20-18,3-12-25,1-8-37,-2 16-17,2-16-17,-3 11-10,3-11-14,0 0-4,0 0 1,0 14-18,0-14-3,0 0-27,0 0 0,0 0 2,0 0-4,13-33-128,-11 21-339,3-5 150</inkml:trace>
        <inkml:trace contextRef="#ctx0" brushRef="#br0" timeOffset="-20128.3541">210 158 30,'0'0'80,"0"0"-11,0 0-6,0 0-3,0 0-8,0 0-2,-12-5 1,12 5-9,0 0-3,0 0-4,0 0-2,0 0-5,0 0-1,0 0-11,0 0-8,0 0-12,0 0-21,0 0-27,0 0-49,0 0-108,0 0 48</inkml:trace>
        <inkml:trace contextRef="#ctx0" brushRef="#br0" timeOffset="-24115.3848">75 174 36,'0'0'154,"-7"-8"-9,7 8-2,0 0 1,0 0-6,0 0-8,-7-9-12,7 9-9,0 0-7,0 0-7,0 0-10,0 0-5,0 0-11,0 0-3,0 0-5,0 0-10,-15 17 0,13-5-4,-5 4-7,0 1-2,1 8-6,-3 0-2,2 3-3,0-2-4,4-6 0,-2 8-5,5-1 2,0-7-19,-2 0-25,2 0-40,5 0-35,-3-6-40,-2-4-153,0-10-316,2 19 140</inkml:trace>
        <inkml:trace contextRef="#ctx0" brushRef="#br0" timeOffset="-19485.673">212 974 3,'-11'3'48,"11"-3"-2,0 0-1,0 0 0,0 0 3,0 0-5,0 0-1,0 0 2,0 0-6,0 0-2,0 0 3,-10 8-4,10-8-5,0 0 0,0 0-1,0 0-2,0 0-9,0 0 7,0 0-2,15 17-2,-15-17-6,19 0-7,-19 0-18,26-4-23,-7 4-21,1-1-54,2-1-115,0-1 52</inkml:trace>
        <inkml:trace contextRef="#ctx0" brushRef="#br0" timeOffset="-10696.4931">-615 1976 55,'0'0'200,"0"0"-8,-7-9-9,7 9-6,0 0-12,0 0-6,0 0-3,0 0-9,0 0-10,0 0-8,0 0-9,0 0-12,0 0-7,0 0-10,0 0-9,0 0-9,0 0-3,0 0-10,0 0-6,0 0-5,0 0-4,0 0-3,0 0-3,0 0-1,0 34-1,3-14-7,-3-1 0,0 7-8,2 2 0,-4 14-1,2-13 0,2 18-4,-2-2-3,-2-6-14,6 2-18,-6 1-21,2-9-25,9-4-18,-2-1-22,-2 0-15,0-8-10,2-1-18,1-7-18,2 0-10,-4-1-133,-1-6-332,-5-5 147</inkml:trace>
        <inkml:trace contextRef="#ctx0" brushRef="#br0" timeOffset="28687.4455">198 2292 64,'0'0'49,"0"0"5,-10-8 2,10 8 4,0 0-6,-12-3-3,12 3-5,0 0-2,-11-10-2,11 10-2,0 0 1,0 0-3,0 0-3,0 0-6,0 0-1,0 0-2,0 0-1,0 0-9,0 0 4,0 0 2,0 0-6,0 0-1,0 0 5,0 0-12,0 0-1,0 0 2,29-13-2,-18 12 4,2 0 0,3-6-9,1 4 7,3-3-5,9-1 4,2-2 1,2 0-2,2 2-2,8-5-13,-9 3-11,-1 6-9,3-3-15,-4 0-18,-1-1-78,-11 6-149,-3-1 66</inkml:trace>
        <inkml:trace contextRef="#ctx0" brushRef="#br0" timeOffset="-10291.3587">-519 2498 36,'0'-12'139,"0"12"0,3-11 8,-3 11 0,7-11-6,-7 11-4,8-9 0,-8 9-6,14-5-2,-14 5-2,14-1-11,-14 1-4,15-5-5,-15 5-11,15 6-6,-15-6-11,16 5-4,-13 3-4,7-2-8,-1 1-2,-6 5-6,4-4-5,-2 4-6,-1-4-5,-4-8-2,3 21-4,-3-7-4,0 3 0,0-5-7,-5 3 0,3 2-2,-3-9 0,-2 8-11,-3-4-18,-2 1-20,0 1-23,0-5-30,-7 2-26,4-2-32,-4-1-29,2-1-28,-7 0-121,-3 3-343,3-7 152</inkml:trace>
      </inkml:traceGroup>
    </inkml:traceGroup>
    <inkml:traceGroup>
      <inkml:annotationXML>
        <emma:emma xmlns:emma="http://www.w3.org/2003/04/emma" version="1.0">
          <emma:interpretation id="{FB4099E2-B7F1-4EBE-8A49-36CC070D9B92}" emma:medium="tactile" emma:mode="ink">
            <msink:context xmlns:msink="http://schemas.microsoft.com/ink/2010/main" type="paragraph" rotatedBoundingBox="13102,11918 10383,14499 9320,13379 12040,107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822DC3-8F41-4D6F-A44E-A3C7DEFEF771}" emma:medium="tactile" emma:mode="ink">
              <msink:context xmlns:msink="http://schemas.microsoft.com/ink/2010/main" type="line" rotatedBoundingBox="13102,11918 10383,14499 9320,13379 12040,10799"/>
            </emma:interpretation>
          </emma:emma>
        </inkml:annotationXML>
        <inkml:traceGroup>
          <inkml:annotationXML>
            <emma:emma xmlns:emma="http://www.w3.org/2003/04/emma" version="1.0">
              <emma:interpretation id="{73920D1E-6506-43D4-B55A-4B5D4479CBC2}" emma:medium="tactile" emma:mode="ink">
                <msink:context xmlns:msink="http://schemas.microsoft.com/ink/2010/main" type="inkWord" rotatedBoundingBox="12828,11630 11910,12501 11121,11670 12040,10799"/>
              </emma:interpretation>
              <emma:one-of disjunction-type="recognition" id="oneOf1">
                <emma:interpretation id="interp5" emma:lang="en-IN" emma:confidence="0">
                  <emma:literal>to</emma:literal>
                </emma:interpretation>
                <emma:interpretation id="interp6" emma:lang="en-IN" emma:confidence="0">
                  <emma:literal>no</emma:literal>
                </emma:interpretation>
                <emma:interpretation id="interp7" emma:lang="en-IN" emma:confidence="0">
                  <emma:literal>go</emma:literal>
                </emma:interpretation>
                <emma:interpretation id="interp8" emma:lang="en-IN" emma:confidence="0">
                  <emma:literal>of</emma:literal>
                </emma:interpretation>
                <emma:interpretation id="interp9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-1339.9695">-680-3315 284,'-10'-41'296,"-2"11"-9,2 2 5,-1 1-10,3 9-18,1 0-23,0 3-19,0 0-18,4 7-27,3 8-18,-5-16-12,5 16-19,0 0-19,0 0-4,0 0-12,0 0-16,8 49 1,4-4-15,-5 6-3,-5 7-15,-2 24-15,1 1-38,-1 0-34,-3-6-32,3 7-38,5-8-35,0-18-40,9-7-29,0-3-24,6-2-197,6 0-472,-2-7 209</inkml:trace>
          <inkml:trace contextRef="#ctx0" brushRef="#br0" timeOffset="-1804.5021">-723-2388 76,'0'0'93,"0"0"-12,0 0 13,0 0-2,9 6-5,-9-6-2,0 0 5,0 0-14,0 0-5,0 0-4,0 0 1,0 0-1,20-19-4,-20 19-8,0 0 0,0 0-10,0 0 2,-18-30 2,14 21-7,4 9-3,-15-16-3,6 8-2,-3 0 0,2 4 4,-2-4 11,-5 1-1,7 4-6,-6 1 3,-2 0-10,1 4-1,-1 3-1,0 2-6,1 5 6,-7 4-1,3 4 1,-1 1-8,-2 15 4,7-9 5,2 0 0,1-1 3,-1 17-6,3-13-1,3 1 0,6 2-1,-1-6-1,4 4-2,5-3-7,0-8 2,4 5-2,0-6 0,1-3-2,3 0 0,1-4-2,-4-7 0,9 3-5,0-5 4,1-6-3,-4-2-1,3 2 0,-1-6-1,-1 0-1,6-10-1,-3-4 3,-8 2-5,2-7 1,-6-4 0,-3 1-4,4-9 3,-7-3-4,3 0 3,-3 12 0,-2-1 0,0 3-2,0 0 7,-4 3 2,4-1 3,-5 11 0,5 3 5,-2 2 4,2 11-3,-3-21-2,3 21-2,-2-13-3,2 13-1,0 0-2,0 0 0,0 0-2,0 0-1,0 0 0,-8 43 7,6-23-10,2-1 1,7 13-5,-6-4 4,8 2 3,0-2-4,-1 1-1,2 0-5,-1 2-18,1-7-12,4 2-22,-4-9-19,5-3-25,-1 1-24,1-2-36,1-2-25,-3-3-166,5-3-379,-7-3 168</inkml:trace>
        </inkml:traceGroup>
        <inkml:traceGroup>
          <inkml:annotationXML>
            <emma:emma xmlns:emma="http://www.w3.org/2003/04/emma" version="1.0">
              <emma:interpretation id="{7E59C989-B2E7-48B0-BBE8-2C04AD1D40F9}" emma:medium="tactile" emma:mode="ink">
                <msink:context xmlns:msink="http://schemas.microsoft.com/ink/2010/main" type="inkWord" rotatedBoundingBox="11476,13461 10383,14499 9426,13490 10519,12453"/>
              </emma:interpretation>
              <emma:one-of disjunction-type="recognition" id="oneOf2">
                <emma:interpretation id="interp10" emma:lang="en-IN" emma:confidence="0">
                  <emma:literal>off</emma:literal>
                </emma:interpretation>
                <emma:interpretation id="interp11" emma:lang="en-IN" emma:confidence="0">
                  <emma:literal>to)</emma:literal>
                </emma:interpretation>
                <emma:interpretation id="interp12" emma:lang="en-IN" emma:confidence="0">
                  <emma:literal>'If</emma:literal>
                </emma:interpretation>
                <emma:interpretation id="interp13" emma:lang="en-IN" emma:confidence="0">
                  <emma:literal>sf</emma:literal>
                </emma:interpretation>
                <emma:interpretation id="interp14" emma:lang="en-IN" emma:confidence="0">
                  <emma:literal>erf</emma:literal>
                </emma:interpretation>
              </emma:one-of>
            </emma:emma>
          </inkml:annotationXML>
          <inkml:trace contextRef="#ctx0" brushRef="#br0" timeOffset="-31836.2641">-2501-1033 93,'0'0'108,"-15"0"-5,15 0-5,-12 1 0,12-1 0,0 0-9,0 0-5,0 0-6,-15 5 2,15-5-4,0 0-3,0 0-10,0 0-5,0 0-8,0 0-4,0 0-4,0 0-1,0 0-16,0 0 5,65-16-3,-30 10-4,15-2-4,5 0-15,8-1-17,24-3-6,3 1-16,-4-1-21,3 4-18,-4-3-10,-1 3-18,-26 3-86,-4 1-203,-2 0 91</inkml:trace>
          <inkml:trace contextRef="#ctx0" brushRef="#br0" timeOffset="-30958.8418">-2355-1012 17,'0'0'89,"0"0"-2,0 0-4,0 0-5,0 0-3,0 0-11,-16-3-2,16 3 4,0 0-3,-15-2 2,15 2-5,0 0 3,0 0-4,0 0 1,-14-1-4,14 1 2,0 0-1,0 0 3,0 0-5,0 0 11,0 0-20,0 0-2,0 0-3,0 0-1,0 0-8,0 0 0,0 0-3,0 0-3,0 0-4,0 0 4,50-5-2,-32 5-3,12-2-5,14 2-1,4-3-1,10-2 2,3 1-4,6 0-12,17 2-21,-1 0-23,-18 2-31,0 2-31,-2 0-29,-5-1-102,-3 2-256,-2 1 114</inkml:trace>
          <inkml:trace contextRef="#ctx0" brushRef="#br0" timeOffset="-31378.6612">-2250-1126 38,'0'0'113,"-17"2"-16,17-2 0,-15 0-6,15 0-4,-19 0-8,19 0-6,-15 2 0,15-2-5,0 0 0,-17 0-2,17 0 3,0 0-4,-14 1 3,14-1-2,0 0-1,0 0 1,0 0 4,-12 5-3,12-5-8,0 0 0,0 0-4,0 0-1,0 0 2,0 0-8,0 0-1,0 0-7,0 0-3,0 0-1,0 0-5,0 0-1,0 0-5,0 0 1,0 0-2,0 0 2,0 0-7,0 0 5,0 0-5,0 0-2,0 0 3,0 0 1,43-1 3,-43 1-3,0 0 3,25-4-1,-25 4-1,11-1 0,-11 1-1,0 0-1,0 0-1,17-2 0,-17 2-1,0 0-1,0 0-3,0 0-1,19 0-2,-19 0 2,0 0-1,0 0-2,0 0-2,0 0 3,0 0-2,0 0-18,0 0-26,0 0-41,0 0-65,0 0-66,0 0-150,0 0-387,0 0 171</inkml:trace>
          <inkml:trace contextRef="#ctx0" brushRef="#br0" timeOffset="-32251.643">-2019-1001 59,'-12'-4'122,"4"-3"0,8 7-14,-21-5-7,11 1-4,10 4-10,-17-7-9,17 7-6,-11-7-16,11 7 2,-8-6-10,8 6-20,0 0-25,0 0-27,0 0-25,17-16-28,-3 10-72,3 0-160,12 1 71</inkml:trace>
          <inkml:trace contextRef="#ctx0" brushRef="#br0" timeOffset="-27240.5661">-3240-959 202,'24'-25'244,"-5"2"-3,3 2-15,-3 6-13,-7 5-24,3-2-15,-3 6-19,0 3-15,0 3-8,5 5-10,-2 4-1,1 6 0,6 12-19,2 7-7,3 8-10,2 3-6,-2 3-9,8 3-6,14 14-6,7 0-5,4-2-17,3 4-41,7-10-41,14 2-53,46 13-85,-40-19-248,8-8-467,54 8 207</inkml:trace>
          <inkml:trace contextRef="#ctx0" brushRef="#br0" timeOffset="-27547.0117">-2241-1057 40,'-14'-3'216,"-3"3"-18,0 0-15,-5 3-2,-7 5-17,-2 4-20,-10 7-12,-7-1-14,1 9-9,-6-4-12,-2 5-7,0 1-13,-3-1-6,4 5-9,1-4-19,0 1-37,7-2-30,-1-4-33,8 3-25,10-9-20,2-1-17,3-3-23,0 2-93,4-7-253,4-3 112</inkml:trace>
        </inkml:traceGroup>
      </inkml:traceGroup>
    </inkml:traceGroup>
  </inkml:traceGroup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6:26.3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0275450-C110-4737-A5F7-7B2DC1B574A4}" emma:medium="tactile" emma:mode="ink">
          <msink:context xmlns:msink="http://schemas.microsoft.com/ink/2010/main" type="inkDrawing" rotatedBoundingBox="18993,14197 22262,15080 22233,15188 18964,14304" shapeName="Other"/>
        </emma:interpretation>
      </emma:emma>
    </inkml:annotationXML>
    <inkml:trace contextRef="#ctx0" brushRef="#br0">136 80 33,'0'0'93,"0"0"-1,0 0-13,0 0 2,0 0-2,0 0-1,0 0-5,0 0 0,0 0-4,0 0-8,0 0-13,0 0 13,0 0-7,0 0-6,0 0-3,0 0-1,0 0-4,0 0 0,0 0-5,0 0-8,0 0-10,0 0 7,0 0-8,0 0 8,0 0-4,0 0-6,0 0 3,0 0-6,0 0-2,0 0 5,0 0-6,0 0 6,0 0-4,0 0-6,0 0-1,0 0-8,-22-8-14,22 8 12,0 0-8,0 0 1,-19-7 1,19 7-2,-13-6 7,13 6-1,-21-5-4,21 5 6,-15-2 3,15 2-8,-12-6 9,12 6 1,0 0-2,-12-5 1,12 5 1,0 0 9,0 0-3,-15-9 5,15 9 1,0 0 5,-6-8 7,6 8-2,0 0 6,0 0-2,0 0 8,0 0-1,-5-8-3,5 8 12,0 0-5,0 0 3,0 0 1,0 0-2,0 0 2,0 0-5,0 0-3,0 0 1,0 0-1,0 0-2,0 0-6,0 0 2,0 0-5,0 0-1,0 0-4,0 0-2,0 0-1,0 0 1,0 0-4,12-16 1,-12 16 5,0 0-6,0 0 1,0 0 6,19 0 1,-19 0-2,0 0 1,0 0-2,19 8 3,-19-8-2,0 0 3,15 3-2,-15-3-1,12 5 3,-12-5-1,12 2-3,-12-2 1,17 2 1,-8 2-2,-9-4 3,12 5-5,-12-5 1,0 0 1,15 7-2,-15-7-1,14 1 3,-14-1-8,15 6 11,-15-6-6,0 0 2,14 3-1,-14-3 0,10 8 4,-10-8-7,12 5 6,-12-5-5,9 5-1,-9-5 2,13 5-1,-13-5-3,10 7-4,-3-1 7,-7-6 0,16 9-3,-8-8 2,-8-1-2,19 8 0,-10-3 2,-1 0 0,-8-5 1,15 9 1,-6-4-3,-9-5 3,20 8-2,-11-7 2,0 4-1,-9-5 1,17 9 16,-5-8 1,-2 4-1,-10-5 0,19 5 2,-11-2-3,1 3-3,-9-6 1,17 8-7,-5-7 4,-12-1-5,17 9 0,-7-9-1,-10 0 1,19 3-2,-19-3-3,17 4 4,-9-3-1,4 2-6,-12-3 1,19 5 0,-10-3-2,-9-2 0,19 8 1,-11-7-1,2 3 0,-10-4-2,23 7 3,-15-2-5,4-4-2,-12-1 1,15 4 3,-4-1 1,-11-3-2,18 8-3,-7-3-2,1-2 4,-4 2 1,1 1-4,-9-6 3,15 9-1,-6-7-1,-1 5 0,-8-7 3,19 7-3,-11-3 3,3-2 1,-3 4-1,-8-6 0,19 7-1,-10-3 0,-9-4-2,18 5-1,-11-4 3,-7-1-1,19 8 2,-10-5-3,-9-3 2,18 3-1,-11 2 0,-7-5 1,19 4 1,-11 0 0,-8-4-1,21 6-2,-12-3 2,-1 1-2,-8-4 4,19 2-4,-7 3 2,-12-5-2,19 3-4,-6 2 4,-1-1 1,-12-4 1,19 4-2,-10-4 1,-9 0 5,20 7-3,-10-7 2,1 5 0,-11-5-2,17 3 2,-17-3-3,17 5 0,-9-4 0,-8-1 3,14 4 2,-14-4-2,17 7 0,-17-7-2,12 3 0,-2-2-1,-10-1-1,14 7 4,-14-7 3,17 1-1,-7 3 0,-10-4 0,19 0 1,-11 4-3,4-1 0,-12-3-2,19 5 1,-7-4 0,-12-1-1,19 2-3,-9 3 2,-10-5 0,17 7 0,-6-7-3,-11 0 3,18 3-6,-18-3 5,17 5-4,-17-5 5,17 5 0,-17-5 1,19 3-3,-8-3 0,-11 0 0,22 1 1,-12 3 2,-10-4-4,20 2 4,-2 0-4,-7 1 0,3-2 2,5 3-1,-11-3-2,6 2 4,0 2-3,1-3 3,2 2-5,-5-3 5,0 1-4,7 3 0,-11-4 1,6 3 1,-2 0 1,-12-4-4,26 4 1,-14 0 2,1-1-2,1 0 0,-2-1 0,3 2 4,4-2-3,-2-2 1,0 3 2,-1-3-1,2 3-1,0-2-2,-3-1 2,2 5-1,2-3 1,-4 1-2,-5-2 3,9 1-5,-7 0 0,-3-1 6,4 4-1,-13-5-3,23 2 0,-15-1-1,6 3 3,-6-1-1,-8-3-1,21 10 3,-9-7 1,-5 0 2,4 0-5,0 2 0,4-1 0,-6 1 2,8 3 0,-7-4-2,0-1-1,4 2 3,0-2 4,1 4-5,0-3-2,-4 1 1,7-2 0,-6-2 3,0 3-3,5-1 0,-5 2 2,-1-3-2,-11-2 1,22 6 1,-12-6-1,2 5 0,-12-5-1,20 3 2,-9 1-2,2-1 1,-1-2 1,-12-1 2,22 6-3,-11-4 2,1 2-1,0-2 1,1 1 0,3 4 1,-4-6-1,1 1 6,3 5-4,-6-1 3,5-2 1,-8 3 2,8-4 1,-4 3-6,-3 1 3,3-2 2,-11-5-3,15 8-1,-8-1 1,-7-7 1,15 6-1,-6-3-2,-9-3 1,13 7 10,-4 0-8,1-2 3,-10-5 1,19 6 5,-11-4-4,-8-2 3,21 4 2,-9 1 7,-2-2-4,2-2-2,-12-1-2,15 7 2,-1-6-2,-14-1 4,22 4 3,-13-1-1,3 1-7,-12-4 5,22 6-5,-8-4-2,-8 3 0,-6-5-5,23 3 1,-15 1 0,-8-4 1,22 4 2,-10-4-9,-12 0-1,21 5 3,-9 0 4,-2-3-2,5 2-1,-3-3-3,2 2-5,-4 2 3,9 0 3,-19-5 0,27 3 0,-11 1 5,-3-3 13,-1-1-22,-12 0 11,17 4 4,-17-4 17,16-2 11,-16 2 3,0 0 0,12 2 6,-12-2-7,0 0 0,0 0-4,0 0-3,0 0-5,0 0-2,0 0-2,0 0-8,0 0-6,0 0 4,0 0-4,-26-29 0,26 29-10,0 0 0,-12-3-19,12 3-8,0 0-19,0 0-26,-13-6-8,13 6-21,0 0-11,0 0-16,0 0-6,0 0-8,-28 12 0,21-9 0,7-3 5,-15 10-5,3-7 3,12-3 7,-14 8 4,2-6 6,12-2 7,-18 6 2,7-1 2,11-5 3,-18 7-1,18-7-10,0 0-14,0 0-12,-23 0-7,23 0-17,0 0-25,-15-2-100,15 2-310,0 0 138</inkml:trace>
  </inkml:traceGroup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6:28.3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1E9FF82-F661-4B02-A7B9-2BDC60F850CD}" emma:medium="tactile" emma:mode="ink">
          <msink:context xmlns:msink="http://schemas.microsoft.com/ink/2010/main" type="inkDrawing" rotatedBoundingBox="19116,16293 21858,15093 21904,15198 19163,16399" semanticType="callout" shapeName="Other">
            <msink:sourceLink direction="with" ref="{F6255CA6-8425-4561-A5FA-A3DA2C717CAF}"/>
            <msink:sourceLink direction="with" ref="{4F18C756-2E2B-40FC-801D-A3BAA79C2EB1}"/>
          </msink:context>
        </emma:interpretation>
      </emma:emma>
    </inkml:annotationXML>
    <inkml:trace contextRef="#ctx0" brushRef="#br0">0 1279 8,'0'0'77,"0"0"-10,0 0-3,0 0-1,0 0-9,0 0-3,0 0-4,0 0 2,0 0-5,0 0-6,2-17 5,-2 17 7,0 0-10,0 0 3,14-11 1,-14 11-4,10-8 2,-10 8-11,12-5 4,-12 5-3,8-8-1,-8 8-8,9-11-6,-9 11 5,8-4 1,-8 4-7,12-9 0,-12 9 3,11-7-8,-11 7-1,0 0-2,12-6 4,-12 6 6,12-10-11,-12 10 11,15-5 0,-8 2-22,-7 3 21,15-12 4,-3 7-1,-3-2 0,-1 3-5,6-1 12,-6-3 7,3 1 4,4-1-2,-3-4 1,-3 4 0,6-4 3,-5 7-4,-3 0-3,7-5 1,-6 2 0,1 0-5,3 3 2,-12 5-6,17-12 2,-9 7-6,4 0 1,-3 0 0,-9 5 0,20-12 0,-8 9 2,0-2 1,-2-1-2,6-1-2,-4 4 0,3-5 1,0 3 1,1-3-4,-4 2 3,1 1 8,3-3-9,-1 1 1,1-1 0,2 2-12,-2-1-2,-1 3-7,-3 0 7,0-1 1,3-3-1,1 1-2,-1-1 8,-1 0-3,-4 3-9,9-4 10,-9 6-2,5-9-1,-4 9 1,6-4-4,-4 1 1,6-2 0,-5-1 1,3 6-1,-2-5-2,1 1 2,1 0-3,-4-2 1,5 1-2,-5 0 3,3 4 1,-4-4-3,3 0 2,-5 0 1,4 0-3,1 1 3,1-1-3,-1 0-1,-1 2 2,-2-1 2,3-1-3,-1 3 3,-2-2-4,3 0-1,4 1 3,-6-2 0,3 1 2,-1 2 1,-5-3-3,9 4-4,-4-1 4,-4 0-1,2 2 0,3-3-3,-1-5 3,-1 8 1,-1-5-2,5 1-2,-10 4 0,2-5 3,4 4 2,-2 0-3,-4-1 3,-8 5-2,19-7 1,-5 3 3,-6 1-2,1-3 1,-9 6 0,21-7-1,-10 2 2,0 2-2,-1-2 2,2 2 1,3-2 0,-1-1 1,-4 1-1,4-4 2,3 4-2,-5-2 2,3 4-3,1-2-3,-1-2 0,0 0 2,-6 2 1,1 2-2,-10 3 1,21-5-3,-13 2 0,-8 3 0,21-5 1,-13 1-1,-8 4 1,17-6 0,-5 1 1,2 4-2,-14 1-2,19-7 2,-9 2-3,2 1 3,3-2-1,-1 4 0,-2-2-1,3 0-1,1-4 2,1 4 1,-7 1-2,4 0 2,-14 3-1,22-5 2,-14 3-3,-8 2 2,23-3-3,-23 3 1,17-5 1,-7 0 0,-10 5 0,19-3 5,-9 0-4,2-1 3,-12 4 5,19-10-1,-11 2-9,6 6 2,0 1 2,-2-5 1,-2-2-1,2 7-8,-12 1 8,18-10-1,-7 8-2,1-5-3,-12 7 5,18-8 1,-7 7-1,1-4-1,-12 5-3,15-11 5,-8 7 0,-7 4 2,14-8 1,-6 4-1,-8 4 0,22-8-1,-13 0 1,1 3 1,-10 5 0,22-9-1,-10 1-2,-2 3 4,2-2-1,-1-1 1,-3 2 1,9-1-3,-6-3 0,1 5 3,-4-3 1,4 3 9,2-2-10,-8 1 0,3 2 2,5-1 1,-14 5-5,18-10 1,-7 2 5,-3 5-2,-8 3 2,17-9-1,-8 6-1,-9 3 1,19-6-2,-11-1 1,2 2-2,-10 5 5,23-13-3,-17 11-1,5-1 0,1-4 1,-4 2-1,-8 5-4,21-10-1,-21 10 6,12-3-1,-12 3-5,8-7-1,-8 7 3,14-6-1,-14 6-1,0 0-2,0 0-1,0 0 2,15-7-1,-15 7-1,0 0 1,0 0-5,0 0-5,0 0-26,0 0-25,0 0-37,0 0-37,0 0-41,0 0-46,0 0-41,0 0-165,0 0-457,0 0 202</inkml:trace>
  </inkml:traceGroup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2:44.1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A8BF7A4-3F35-4A3D-B92C-3877EEA1E5FD}" emma:medium="tactile" emma:mode="ink">
          <msink:context xmlns:msink="http://schemas.microsoft.com/ink/2010/main" type="writingRegion" rotatedBoundingBox="22889,9214 21016,9116 21046,8539 22919,8636"/>
        </emma:interpretation>
      </emma:emma>
    </inkml:annotationXML>
    <inkml:traceGroup>
      <inkml:annotationXML>
        <emma:emma xmlns:emma="http://www.w3.org/2003/04/emma" version="1.0">
          <emma:interpretation id="{C0C87C38-D4FF-40DE-B2B3-94B6F20B71A4}" emma:medium="tactile" emma:mode="ink">
            <msink:context xmlns:msink="http://schemas.microsoft.com/ink/2010/main" type="paragraph" rotatedBoundingBox="22889,9214 21016,9116 21046,8539 22919,86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A0EFCD-01E7-4633-B202-EC203A2ECE36}" emma:medium="tactile" emma:mode="ink">
              <msink:context xmlns:msink="http://schemas.microsoft.com/ink/2010/main" type="line" rotatedBoundingBox="22889,9214 21016,9116 21046,8539 22919,8636"/>
            </emma:interpretation>
          </emma:emma>
        </inkml:annotationXML>
        <inkml:traceGroup>
          <inkml:annotationXML>
            <emma:emma xmlns:emma="http://www.w3.org/2003/04/emma" version="1.0">
              <emma:interpretation id="{CA7EA215-4480-4118-B081-94B19818AA84}" emma:medium="tactile" emma:mode="ink">
                <msink:context xmlns:msink="http://schemas.microsoft.com/ink/2010/main" type="inkWord" rotatedBoundingBox="22889,9214 21016,9116 21046,8539 22919,8636"/>
              </emma:interpretation>
              <emma:one-of disjunction-type="recognition" id="oneOf0">
                <emma:interpretation id="interp0" emma:lang="en-IN" emma:confidence="0">
                  <emma:literal>pass</emma:literal>
                </emma:interpretation>
                <emma:interpretation id="interp1" emma:lang="en-IN" emma:confidence="0">
                  <emma:literal>pose</emma:literal>
                </emma:interpretation>
                <emma:interpretation id="interp2" emma:lang="en-IN" emma:confidence="0">
                  <emma:literal>*has</emma:literal>
                </emma:interpretation>
                <emma:interpretation id="interp3" emma:lang="en-IN" emma:confidence="0">
                  <emma:literal>pas</emma:literal>
                </emma:interpretation>
                <emma:interpretation id="interp4" emma:lang="en-IN" emma:confidence="0">
                  <emma:literal>pee</emma:literal>
                </emma:interpretation>
              </emma:one-of>
            </emma:emma>
          </inkml:annotationXML>
          <inkml:trace contextRef="#ctx0" brushRef="#br0">19657 7764 43,'0'0'312,"-7"-13"-12,7 13 5,-1-13-26,1 13-25,0 0-23,-7-10-28,7 10-21,0 0-19,0 0-14,0 0-17,0 0-13,31 1-12,-31-1-9,30 3-8,-9 3-8,11-5-8,-3 6-7,21-6-6,1-2-5,-3 1-5,5-3 4,-4-2-12,6-1-2,-7 3-10,-14-3 2,-2-2-7,-1-3-1,2 2-5,-15 2-1,5-1 1,-5-1 0,-2 1 1,-1 0 21,-1 0 5,-6 1 15,3 4 2,-11 3 4,12-10 8,-12 10-12,10-8-7,-10 8-4,8-6-7,-8 6-7,0 0-2,0 0 2,0 0-8,11 27 4,-11-11-4,-6 4 1,5 0 2,2 7 2,-4-3-7,3 5 3,-2-10-1,4 8-2,-4-6-5,2 4 7,-1-5-13,1 2 9,0-5-6,1 0-4,-1-2 6,2 1-4,0-5-2,-2-11 2,7 17-4,-1-13 0,1 3 6,-7-7 16,22-3 4,-22 3-2,28-19 6,-13 6-2,14-3 6,-7-4-3,4 0 2,-4-3 13,-3 1-4,0 1 0,-2 7-2,-2 1-6,-3 2-1,2-2-6,-6 6-5,3-1-7,-11 8-4,15-9-4,-15 9-4,15 0 3,-15 0-4,19 2-4,-9 5-6,-4 1-21,4 0-47,-3 5-41,5 1-33,-2-1-43,2 7-77,-2 0-78,5 3-113,-3-12-284,5-2-791,-1 2 351</inkml:trace>
          <inkml:trace contextRef="#ctx0" brushRef="#br0" timeOffset="-487.2979">19825 7615 6,'5'-7'377,"-5"7"5,5-19 15,2 12 0,-7 7-5,5-11-23,-5 11-24,0 0-31,3-15-30,-3 15-30,0 0-24,7-9-21,-7 9-21,0 0-12,0 0-14,0 0-4,12 33-5,-10-13 1,-2-1-13,-2 10-9,4-1-10,-6 5-18,-3-4-7,1 17-12,-1-6-4,2-9-12,-7 2-22,1 6-47,8-8-50,-4-2-61,0-2-53,6-1-51,-6 1-48,2-11-58,1 0-52,4 0-52,-5-9-226,5-7-704,0 0 311</inkml:trace>
          <inkml:trace contextRef="#ctx0" brushRef="#br0" timeOffset="247933.0791">19363 7792 15,'0'0'120,"0"0"1,0 0-3,0 0 0,0 0 6,0 0 0,0 0-1,0 0-2,0 0-2,0 0-8,0 0-11,0 0 1,0 0-1,0 0-9,0 0-5,0 0-6,0 0-3,0 0-5,0 0 0,0 0-4,0 0 0,0 0 2,0 0 0,0 0-8,0 0-3,0 0-2,0 0-5,0 0-8,0 0-1,0 0-3,0 0-3,0 0-6,0 0 0,0 0 14,0 0-4,0 0-4,11-36-9,-11 36 0,0 0-5,12-12-5,-4 11 2,-8 1-5,28-8-2,-8 4-3,-1 1 2,8-2-2,6 0 0,-3 2-2,6-2 1,3 3-4,2-3 4,6 5-6,0 0 2,0 1 1,-5 3-1,6-3-2,0 1-1,-16 6-1,4 1 3,-5-5-5,0 2 4,-4 3-1,0 1-2,-3-4 1,5 3-1,-7-5 2,6 4 1,-9 0 3,1 0-4,-1-2-1,3-1 2,-7 3-3,4-3 5,-3-1-7,-6 2 4,3-3 1,-4 0-1,3 5-3,-12-8 3,15 2 0,-15-2-1,11 2 4,-11-2 3,10 3 6,-10-3 9,0 0 4,0 0-6,7 8 6,-7-8 2,0 0-3,0 0 9,0 0-5,0 0 0,0 0-7,0 0-5,0 0-1,0 0 1,0 0-1,0 0-2,-41-20-4,27 8 3,-1 5-5,-1-6 2,-4 6-3,-6-10 2,-1 2-4,1 1-2,-6 0 0,4 2 0,-6-2-2,-10-1 6,1 3-4,-1 1-5,1-1 1,-1 6-2,8-1 2,-10 4 2,10-1-5,-10 3 3,13-1-4,-6 5 5,-5-3-4,13 4 8,-7-1-8,8 4-3,-3-1 2,-1 6 1,-10-4 2,3 5-3,8-3-1,2 2 4,2-3-3,0 5 0,-3-2 6,5 1-4,-3-4-1,12-2 1,-1 6 0,0-4 1,-1 2-1,1-3 5,5-1-7,1-3 1,4 4-5,9-8-2,-17 5 5,17-5-5,-12 3 0,12-3 3,0 0-4,0 0 2,-14 2 4,14-2-1,0 0 0,0 0 1,0 0-1,0 0 4,0 0 0,26-22-4,-9 15 2,3-1-1,-1-1 4,10-2-4,2-3 2,1 7 2,4-1-4,2-4 0,3 4-1,7 1 3,-2-2-1,2 3 3,-1 1-2,3 4 2,-6 1-3,-8 1 3,9 3-1,-11-3 1,14 5-10,-18-2-10,3 3-14,-4 3-29,-2-3-36,-8-3-38,8 9-36,-8-6-39,0 6-37,-11-6-148,3 6-431,1-2 190</inkml:trace>
        </inkml:traceGroup>
      </inkml:traceGroup>
    </inkml:traceGroup>
  </inkml:traceGroup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6:34.2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6255CA6-8425-4561-A5FA-A3DA2C717CAF}" emma:medium="tactile" emma:mode="ink">
          <msink:context xmlns:msink="http://schemas.microsoft.com/ink/2010/main" type="inkDrawing" rotatedBoundingBox="21848,8119 21978,15212 21691,15217 21561,8124" semanticType="verticalRange" shapeName="Other">
            <msink:sourceLink direction="with" ref="{087D0399-08A8-4DB0-B685-9EC6AF5AE246}"/>
            <msink:destinationLink direction="with" ref="{C1E9FF82-F661-4B02-A7B9-2BDC60F850CD}"/>
            <msink:destinationLink direction="with" ref="{A2BF664D-7E06-4889-878A-70CB445D3A88}"/>
          </msink:context>
        </emma:interpretation>
      </emma:emma>
    </inkml:annotationXML>
    <inkml:trace contextRef="#ctx0" brushRef="#br0">368 7061 86,'-4'12'92,"4"-12"-14,0 0 1,0 0 0,0 0-6,0 0-14,0 0 2,0 11-1,0-11-8,0 0 5,0 0-6,0 0 6,0 0-6,0 0 2,-12 5-18,12-5 3,0 0-2,0 0-9,0 0 4,-15 2-12,15-2 10,0 0-10,0 0 0,0 0 0,0 0 4,0 0-8,0 0-1,0 0-17,0 0 14,-22-2-1,22 2-3,0 0 0,0 0 4,0 0 4,-17-3 0,17 3 3,0 0-5,0 0-1,0 0 4,-12-5 4,12 5-3,0 0-9,0 0 6,-10-15 0,10 15-7,0 0 4,0-13 0,0 13-3,-2-14 3,2 14 0,-7-14-1,7 14-6,-3-14 8,3 14-7,-7-14 5,7 14-3,-7-12 2,7 12-1,-5-16 3,5 16-5,-7-14 3,7 14 11,-3-13-10,3 13-4,-5-15 3,5 15 0,-4-10-4,4 10-3,0 0 2,2-18-3,-2 18 8,0 0-3,0-18-7,0 18 8,0 0 7,0 0 0,-2-14-3,2 14 1,0 0 2,-3-13 0,3 13-2,0 0 1,-4-13 1,4 13-11,0 0 8,7-16 2,-7 16 3,0 0 0,0 0 0,-3-15 0,3 15 0,0 0-9,0 0 0,0-17 7,0 17-8,0-15 5,0 15 0,0 0-5,0-20 4,0 20-2,3-12-4,-3 12 5,0-12-4,0 12 0,0-16-1,0 16 2,0 0-1,0 0-2,-3-20 0,3 20-4,0-17 2,0 17 4,3-11 1,-3 11-3,2-12 0,-2 12 2,2-14-2,-2 14-1,0 0 0,-2-22 5,2 22-3,0-14 0,0 14-1,-2-15 3,2 15 2,0 0-4,-3-23 4,3 13-2,0 10-1,-4-15 1,4 15-1,-3-14 4,3 14-6,-4-16 4,4 16 1,-5-13-5,5 13-1,-1-16-2,1 16 6,-6-16 2,6 16-8,0 0-2,0-16 6,0 16 1,-3-15-4,3 15 3,-3-12-3,3 12 3,0 0-5,0-17 4,0 17 2,0-16-7,0 16 5,-4-16-4,4 16 2,-1-15 4,1 15-6,-4-15 6,4 15-6,-2-17 4,2 17-4,0-16-1,0 16 2,-1-17 3,1 17-2,-4-15 1,4 15-4,-3-14 4,3 14 2,-7-15-2,7 15-4,-2-15 1,2 15 3,-3-17 0,3 17-1,0-12-2,0 12 3,-4-12 0,4 12-1,0-19 0,0 19-6,-3-13 8,3 13-2,-3-18 1,3 18-2,-5-17 0,5 17 2,0-13-2,0 13 7,0-19-5,0 19-1,0-16-2,0 16 2,0-16-1,0 16 1,0-17 0,0 17-2,5-20 2,-5 20-1,-5-15 2,5 15-1,0-16 4,0 16-5,-4-17-2,4 17 2,-5-15-3,5 15 1,0-13-2,0 13 4,-2-15 2,2 15-1,0-12-2,0 12 1,-7-16-1,7 16 3,4-13 1,-4 13-3,0-19 0,0 19 1,-4-19-3,4 19 5,-3-15-5,3 15 3,-3-18 0,3 18 3,0-17-6,0 17-1,0-16 3,0 16 1,-4-15 0,4 15-2,0-17-2,0 17 4,0-15 1,0 15-4,-3-15 3,3 15-1,0-18 2,0 18-2,3-18-1,-3 18-1,0-17 5,0 17-3,-5-20-1,5 11 2,0 9 0,-3-20-3,3 20 2,0-23 1,0 11-1,0 12 0,-4-21 1,1 9 1,-1-1-4,3-1 1,1 14 1,-2-24 2,2 11 0,0 13-3,-3-19 4,3 19-1,-2-18-3,2 7 5,0 11-4,-4-20-3,1 9 6,3 11-3,-2-19 0,2 19-2,-1-23-2,1 11 4,0 12 0,-4-23 0,4 23 1,0-27 0,-1 14-2,2-3 2,-1 1 0,-1 0-2,-3-2 2,4 17-3,-3-23 0,3 11 3,-4 1-2,4 11 0,-5-26 3,3 15-2,2 11 4,0-22-2,0 8-2,0 14-1,0-25 1,0 14 0,0 11-2,-1-21-3,1 21 7,0-24-3,0 14 0,-4-3 3,4 13-3,4-27-3,-4 9 4,-4 0-2,4-2 3,0 2-2,-1 0 0,1 3 4,1-3-2,-1-1-2,0 1 3,4 3-2,-3-1 3,1-2-5,-2 1 3,2 0 1,1 0-2,-3 2 4,4-2-1,-4-1-2,0 3-1,0-3 0,0-2-3,0 3 5,0-2-2,0 2 1,0-3-1,0 0 1,-4 1-4,4-1 2,0-7 1,0 10 3,0-3-5,4 0-2,-4 3 7,0-2-3,0-1-2,0 5 1,0-1 1,0-2-1,0 18 1,3-28 0,-3 13 0,0-4 0,0 5 1,0-3 2,0 0-8,2-4 7,-2 1-2,2 4 3,-2-3-1,0-1 0,0-1 0,0 6-2,1-1 0,3-2-1,-4 3 2,3-4 0,-3 5 0,3-3-1,-6 0 1,6 4-1,1 2 2,-4-6 4,0 2 5,0-5-2,0 6 2,0-1-1,0 0 3,0-3 0,-4 3-4,1 0-1,3-2 3,-2-1-2,2 0-2,-5 3 0,4-5 3,-1 7-6,0-6 6,2 3-6,0 0 6,0 16-3,0-29-1,-3 14-1,3 1-2,0-4-3,0 6 4,0 12 1,0-32 0,0 17 1,0-6 0,0 5-2,-4 0 3,1 0-1,3-2 4,0 0-5,0 18 5,0-25 1,-2 10-10,2 2 13,0 13-2,-2-23-2,2 6-2,-1 2-2,1 15 0,-5-23 1,6 10 1,-1-3-4,-1 0 1,-1 4 0,2 12-1,-4-23 3,4 12-5,-3-3 2,-2-2 0,5 16-1,0-21-1,0 9 4,0 12-3,-2-17 5,-3 6-2,5 11-1,0-19-2,0 19 1,-3-17 1,-1 8-2,4 9-1,-3-20-2,3 20 4,0-19-3,0 8 3,0 11 1,0-16-4,0 16 0,-5-21 3,10 10-3,-5 11-1,-7-21 0,7 21 2,0-20-2,0 20 3,-2-19-3,-1 8 6,3 11-3,0-16 2,0 16-1,0-18 1,0 18 0,-2-17-2,2 17 2,0-17-3,-2 8 1,2 9-1,0-19 3,0 19-2,-3-20-2,3 20 1,0-21-1,-3 3 1,3 18 0,0-22-2,0 14 1,0 8-2,0-28 2,0 13 1,0 3-1,0 12 1,0-28 1,0 15-2,0 13-2,0-18 2,0 18-2,0-20 9,0 10-8,0 10 0,0-20 0,0 20 3,0-16-3,0 16-2,0-17 1,0 17-2,3-19 2,-3 19 2,0-17-1,0 17 1,0-15-4,0 15 0,0-19 6,0 19-3,0-17 2,0 17 1,3-15 0,-3 15-1,-3-17-2,3 17-1,0 0 2,0-18 0,0 18 2,3-18-1,-3 18 0,-3-19 2,3 19-1,0-12 0,0 12 0,-3-19-2,3 19-1,3-17 2,-3 17 0,3-16 1,-3 16-1,0-16 1,0 16-2,0-12 1,0 12-4,0-12 10,0 12-5,0 0 1,0-16-1,0 16 1,0 0-1,0 0 0,-3-19-3,3 19 5,0 0-4,0-17 1,0 17-2,3-12 4,-3 12-2,0 0 3,-6-19-4,6 19 1,0 0-4,3-14 4,-3 14-2,0-14 2,0 14-3,3-13 3,-3 13-2,0-15 3,0 15 0,0 0 0,0-15 1,0 15 5,0 0 0,0-14 2,0 14-4,0 0 1,-3-16-2,3 16 0,0 0-2,0 0 0,3-19 2,-3 19-3,0 0 0,0-13 3,0 13-5,0 0 3,0-16-1,0 16-2,0 0 2,0-16-4,0 16 9,0 0-4,0-18-1,0 18 0,0-10 0,0 10-1,0-15 4,0 15-5,0 0 0,0-20 0,0 20-1,0-15 5,0 15-4,2-11 2,-2 11-3,0 0 7,0-15-5,0 15-1,0 0-2,2-20 1,-2 20 4,3-10 0,-3 10 1,0 0 2,2-17 2,-2 17 3,0 0 6,0-16-8,0 16-2,0 0-1,0-17 0,0 17-1,-2-13 3,2 13-2,0 0 2,2-19-2,-2 19 2,0 0-1,0-16 0,0 16-2,2-11 2,-2 11 3,5-12-2,-5 12-4,0 0 7,0-16-3,0 16 1,0 0 2,0-17-1,0 17 1,0 0 21,0-16-4,0 16-1,0-12-3,0 12 0,3-13-3,-3 13 1,0 0-3,0-18-4,4 6-1,-4 12-2,0-15-2,0 15-1,0-18-4,0 18 3,0-18 1,0 18-2,1-18-2,-1 18-1,6-17 7,-6 17-1,1-17-5,1 11 1,-2 6-4,5-20 8,-5 7-4,0 13-4,0-18-1,0 18 2,3-16 4,-3 16-3,0-16 1,0 16-2,6-13 0,-6 13 6,1-19-9,-1 10 2,0 9 3,4-15-6,-4 15 6,1-21-1,-1 21 1,0-20-1,0 20-2,2-15 3,-2 2 3,0 13-1,2-15 6,-2 15-8,3-17 1,-3 17-4,0-16 4,4 5-4,-4 11 13,0-15-13,0 15 0,0-14 1,0 14 3,0 0-4,0-19-1,0 19-1,0-12 3,0 12-2,0 0-2,0 0 3,0-17 2,0 17-4,0-12 7,0 12-7,3-16 0,-3 16 2,4-11 1,-4 11 0,0-16-2,0 16-4,0 0 4,0-15 0,0 15 0,1-12-5,-1 12 8,0 0 1,4-13-8,-4 13 2,0 0 1,0 0-4,0-20 1,0 20 3,0 0-1,3-12 3,-3 12-3,3-12-2,-3 12 0,0 0-5,0-13 9,0 13 4,0 0-7,4-17 2,-4 17-2,0-14 2,0 14-2,5-14-2,-5 14 3,0-10 3,0 10-3,0 0 1,7-15-1,-7 15-1,0 0 1,0-17 4,0 17-4,3-11 2,-3 11-2,0 0-2,4-12 5,-4 12-1,0 0-4,5-13-1,-5 13 2,3-8 21,-3 8-21,0 0 2,2-15-6,-2 15 3,0 0 1,2-12-2,-2 12 3,3-13-3,-3 13 1,0 0 1,0-12 4,0 12-1,0 0 0,3-18-2,-3 18-1,4-13 1,-4 13 3,0 0-2,0-12-5,0 12 6,0 0 2,0-17-4,0 17 2,0 0 4,0 0-3,-4-19 2,4 19-7,0 0-3,0-17 2,0 17 8,-6-9 0,6 9 1,0 0 1,0 0 3,0-15-10,0 15 3,0 0 0,0 0-1,-2-15 7,2 15-7,0 0 1,0 0 1,-2-18 0,2 18 4,0 0-4,0 0-4,0 0 6,-3-14-1,3 14-1,0 0-1,-2-14 0,2 14-2,0 0 5,0 0-5,0 0-2,0-15 0,0 15 4,0 0-4,0 0 2,2-14 0,-2 14-4,0 0 12,0 0-9,0-16 0,0 16 0,0 0 1,3-12 1,-3 12 7,0 0 4,0 0-17,2-14 5,-2 14-5,0 0 5,0 0-2,2-14-3,-2 14 7,0 0-5,0 0 4,3-13 3,-3 13-6,0 0 2,0 0 0,0 0 1,3-12-2,-3 12 0,0 0 2,0 0-6,0 0 4,0 0 1,4-12 0,-4 12 2,0 0-6,0 0 3,0 0 3,3-14 0,-3 14 0,0 0 2,0 0-7,0 0-2,0 0 4,-3-18 1,3 18 4,0 0-3,0 0 0,3-13 3,-3 13-2,0 0 0,0 0 2,0-15-4,0 15 4,0 0-5,0 0 3,2-12-3,-2 12 2,0 0-1,0 0-4,-2-18 9,2 18-4,0 0-2,0 0-1,0-17 6,0 17-4,0 0 1,0-17 3,0 17-1,0 0-6,0-16 10,0 16-13,0 0 5,0-13-1,0 13 3,0 0 1,0 0 1,0-15-4,0 15 0,0 0 2,0 0-3,0 0 1,0-13-1,0 13-1,0 0 3,0 0 5,2-15-3,-2 15 0,0 0 0,0 0-5,0 0 4,0-15 1,0 15-3,0 0 7,0 0-8,0 0 1,-2-15 6,2 15-1,0 0-2,0 0 0,0 0 6,0 0-10,-3-14-4,3 14 4,0 0 0,0 0 3,0 0 0,0 0-1,0 0 2,0 0-3,-4-16 2,4 16 5,0 0-1,0 0 1,0 0-14,-3-15 8,3 15 3,0 0-2,0 0 4,0 0-6,0 0 2,0 0 3,0-14-2,0 14-9,0 0 2,0 0 13,0 0-12,0 0 9,0 0-2,-5-12-1,5 12-3,0 0 0,0 0 1,0 0 4,0 0-7,0 0 1,0 0 7,0 0-6,-2-15 2,2 15 4,0 0-1,0 0-3,0 0 4,0 0-5,0 0-2,0 0 2,-5-13 2,5 13 2,0 0-8,0 0 6,0 0 0,0 0 1,0-15 3,0 15-1,0 0-5,0 0 1,0 0 11,0 0-12,0 0 4,0 0-1,0-16 4,0 16-6,0 0-2,0 0-2,0 0-1,0 0-2,0 0 7,0 0 4,0-17-9,0 17 3,0 0 0,0 0 3,0 0-6,0 0 1,0 0 22,0 0-20,0 0-4,0-15 7,0 15-3,0 0 2,0 0 5,-7-13-9,7 13 5,0 0-2,0 0 4,0 0 4,0 0-5,-3-14-3,3 14 6,0 0 0,0 0-7,0 0 5,-4-14 1,4 14 2,0 0-6,0 0-3,0 0-1,0 0 0,0 0 5,0 0-5,0 0 4,0-15 4,0 15-2,0 0-2,0 0 13,0 0-2,-6-13-15,6 13-1,0 0 10,0 0-5,0 0-2,-2-12 9,2 12-12,0 0 6,0 0-4,0 0 4,0 0-2,0-17 1,0 17 2,0 0-4,0 0-2,0 0 4,0 0 0,0 0-5,0-14 6,0 14-9,0 0-24,0 0-7,0 0-41,0 0-29,0 0-22,0 0-35,0 0-31,0 0-17,0 0-28,0 0-24,0 0-249,0 0-554,0 0 246</inkml:trace>
  </inkml:traceGroup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6:55.6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2BF664D-7E06-4889-878A-70CB445D3A88}" emma:medium="tactile" emma:mode="ink">
          <msink:context xmlns:msink="http://schemas.microsoft.com/ink/2010/main" type="inkDrawing" rotatedBoundingBox="18975,12845 21596,8434 21771,8538 19149,12949" semanticType="callout" shapeName="Other">
            <msink:sourceLink direction="with" ref="{F6255CA6-8425-4561-A5FA-A3DA2C717CAF}"/>
            <msink:sourceLink direction="with" ref="{833E177C-82FD-4B58-A0A0-488776EE3049}"/>
          </msink:context>
        </emma:interpretation>
      </emma:emma>
    </inkml:annotationXML>
    <inkml:trace contextRef="#ctx0" brushRef="#br0">92 4244 84,'-9'8'79,"9"-8"-5,0 0-7,-10 7 0,10-7 3,-5 11-10,5-11-3,0 0-10,-9 7 2,9-7-2,0 0-4,-13 5-2,13-5-1,0 0-5,-11 5 10,11-5-7,0 0 0,-12 7 4,12-7-8,0 0-1,0 0-2,-10 6 1,10-6 3,0 0-4,0 0 0,0 0-3,0 0 5,0 0-1,0 0 4,0 0-8,0 0-5,0 0 1,-14 6 4,14-6 2,0 0-4,0 0-10,0 0 1,0 0-3,0 0 1,0 0-4,0 0 2,0 0-1,0 0 0,0 0-7,0 0 6,0 0 1,0 0-8,0 0 2,0 0 3,0 0-9,0 0 10,0 0-10,0 0 7,0 0-9,0 0 6,23-34-2,-23 34-1,8-13-8,-3 8 17,-5 5-10,11-17 6,-6 10-2,-5 7 1,13-17 5,-9 6-3,3 3 1,-1-1-2,1-2 4,0 3-4,-7 8 3,10-15 2,-3 5-4,-2 3 5,-5 7 7,9-11-10,-9 11-6,8-12 4,-8 12 0,9-9-1,-1 2 2,-8 7 0,14-12-8,-5 4 6,-1 2 4,1-1-4,-9 7-1,13-13 0,-6 5-2,0 1 5,2-1 0,-9 8-5,15-14 0,-8 6 8,1 0-5,4 2-3,-3-2 9,-1 2 2,-8 6-4,16-14-1,-8 8 5,-1 0-1,-7 6-4,14-11 0,-7 5 2,1-5 9,-1 3-8,1-1-1,-1 1 2,-2-3-5,2 2 3,5-3-1,-3-3-7,-1 3 2,1-3 4,3 2-7,-5 2 4,1-2 0,1-1-2,-2 4-2,-1-5 3,5 2 4,-5 5 2,3-8-3,-2 7 1,1-2-1,-1-1 2,0-3-3,2 2 3,-3-2-1,1 3 1,0-1-2,-4 5 5,6-4-4,-4 1-1,0-1 3,0 3 0,1-2-2,-1 2-5,0 0 4,0-2-3,2 0-2,0 3 0,-7 8 4,13-18-5,-9 10 5,2-3-2,1 7-3,-7 4 0,11-16 4,-5 9-4,1-1 0,-2-2-3,-5 10 9,11-14-6,-6 6 2,-5 8-1,8-13-1,-1 5 4,-7 8 0,9-14-1,-6 6-3,-3 8-1,14-18 1,-9 8-1,2 1 1,-4 0 1,4-1-2,-7 10 3,10-17-3,-3 8-1,-2 2 0,2-3 2,-7 10-4,14-18 2,-11 14-1,4-4 8,1 3-2,-8 5-4,9-15 1,-4 8 1,-5 7 1,9-18-1,-3 11-2,-6 7-2,11-16 0,-6 9 2,2-2 1,-1 1-1,-6 8 0,9-19 1,-2 11 4,1-1-5,-4 0 3,3-1-4,-7 10 0,12-13 4,-4 1 0,-1 2-1,-4-3 0,4 0-2,-2 5 0,-1-3 3,1 0-2,0 2 2,-5 9-2,8-21 0,-4 13-2,1-4 2,-2 0-2,-3 12-3,9-17 4,-6 6 0,3 3-1,-6 8 1,5-16-3,-5 16 5,6-14-2,0 4-1,-3-1-2,-3 11 3,7-18 0,-2 9 0,-3-2 0,-2 11 0,8-23-4,-4 15 1,1-1 5,0-4 0,2 4-6,-2 0 3,-2-3 0,2 4-3,2-4 5,-3 4 2,1-4-3,-2 3-2,-3 9 0,9-15 1,-4 4 1,-5 11-1,7-14-3,-4 6 3,-3 8 0,10-15 2,-6 8-2,-4 7 0,8-17 1,-8 17 16,7-15-4,-2 7 3,-5 8-4,9-12 1,-8 3-4,-1 9 1,7-17-3,0 6 2,-5 0-5,-2 11 2,8-22 1,-2 11-4,-1 2 1,0 2 0,-5 7-1,10-21-2,-8 12 2,5-2 0,-7 11-1,3-17 1,2 11 1,-5 6-5,7-19 1,-4 11 1,4 0 3,-7 8-3,5-21 2,-1 10-2,1 2-2,0 0 3,-5 9-6,8-19 6,-4 10 6,3 1-8,0-2 0,-6 0 0,4-1 1,-5 11-2,9-20 1,-4 9 0,-3 2 2,5-3-2,-4 2-1,2-1 3,0 2-2,-1-1-1,1 0-2,-5 10 1,8-14 0,-3 7 1,-5 7 4,9-17-3,-6 7-3,-3 10 3,9-13 1,-9 13-1,7-12-2,-4 4 0,-3 8-1,9-15 5,-2 9 0,-6-6-1,-1 12-1,7-15 3,-7 15-6,7-15 2,-4 9 1,-3 6 0,9-14 0,-4 6 0,-5 8 0,10-14 2,-6 7-2,-4 7 0,8-17 1,-1 7-1,-4 2 0,-3 8-2,12-13 1,-6 5 8,-6 8-7,10-16 2,-7 4-2,-3 12-1,10-17 3,-4 10-7,-6 7 5,12-16-1,-6 6 2,-2 0-2,3 2 4,-2-4-5,-5 12 2,8-16-2,-8 16 1,7-20 1,-3 10-2,1 1 7,-5 9-4,6-16-2,-6 16 0,7-18 2,0 11-1,-7 7-3,10-16 3,-10 16-1,9-14 1,-4 9 2,-5 5-3,3-15-1,-3 15 4,9-13-2,-9 13 0,7-15 0,0 9 0,-2-2 7,-5 8-9,10-16 0,-3 7 2,-2-2 0,0 2-2,0-5 1,2 6-1,0-1 4,-7 9-2,10-17 2,-3 9 0,2-3-3,-6 3 1,5 1 0,-8 7-3,14-17 2,-9 10-1,0-2 3,4-2 0,-9 11-3,12-13 6,-9 5-5,-3 8 1,12-14-5,-10 4 6,7 0-1,-3 2 0,3 0 1,-2 1-2,0-3 0,-7 10 1,15-16 0,-8 3 2,1 6-5,3-5 4,-5 1 0,6-3 0,-3 6 0,-1-5 0,3 2-1,-1-3 2,-2 1-4,-1 1 3,4-1-1,-3-2-1,1 3 3,-1-1-3,-1 2 4,0-1-3,1 0 0,-3 3 1,6-6 0,-4 2 1,-1 2 6,3-3-6,-2-1-1,0-1 1,1-1-1,-3 0-1,2 0 4,0 1-3,-4 0 2,6 0-1,-2 0-2,0 0 3,1 0 1,-3 0-1,4 3 2,-4-2-3,-2 5-2,2 0 3,1 2-3,-1-8 0,0 7 3,-5 9-3,8-21 1,-1 14 0,-7 7 0,7-16-1,-4 9-2,6-1 1,-6-4 1,4 0 2,-2 0-3,6-4 0,-8 8 1,4 0 0,1-2 0,-8 10-3,12-17 4,-5 8-2,-2 5 4,0-8 0,-5 12-4,16-15 4,-11 4 2,0 1-4,0 3-4,-5 7 3,14-18-1,-11 11-2,-3 7 2,12-16 3,-8 9-3,7 1 3,-11 6-2,9-22-1,-2 16 2,-4-1-1,-3 7-3,14-15 4,-14 15-1,8-12 0,-8 12 2,11-13-5,-8 5 6,6 1-7,-2-1 7,-2-1 0,-5 9-4,15-12 0,-8 4 1,-2 1 0,4-2 0,1 1 2,-2 1-4,-1 1-1,0-5 4,-7 11-1,15-11 5,-8 2-4,-2-2-3,7 3 5,-7-1-5,6 3-3,-3-4 8,1 6-2,-2-4 1,-7 8-4,15-16 2,-10 8 1,4 5 2,-9 3-1,13-15-3,-6 6 3,-7 9 3,12-11-2,-5 5 2,-7 6-3,10-14 5,-10 14-2,12-8 5,-12 8 6,7-9 0,-7 9-4,10-11 1,-10 11-2,7-12 0,-7 12 0,8-9 0,-8 9 2,11-9 1,-11 9-4,5-8 2,-5 8-5,7-12 4,-7 12-5,5-10-1,-5 10 2,0 0-3,8-6-3,-8 6 5,0 0-1,9-8-2,-9 8-1,0 0 0,0 0 0,5-11 0,-5 11-2,0 0 1,10-8 0,-10 8-2,0 0 2,9-4-3,-9 4 2,0 0 0,13-4 0,-13 4-1,0 0-1,9-7 4,-9 7-1,14-6 1,-14 6-3,0 0 2,0 0-1,8-7 2,-8 7-1,0 0-2,0 0 1,0 0-3,0 0-18,0 0-16,0 0-23,0 0-28,0 0-40,0 0-45,0 0-43,-27 20-168,8-13-416,-13 1 184</inkml:trace>
  </inkml:traceGroup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6:22.2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87D0399-08A8-4DB0-B685-9EC6AF5AE246}" emma:medium="tactile" emma:mode="ink">
          <msink:context xmlns:msink="http://schemas.microsoft.com/ink/2010/main" type="writingRegion" rotatedBoundingBox="22579,15160 21433,15201 21415,14705 22561,14663">
            <msink:destinationLink direction="with" ref="{F6255CA6-8425-4561-A5FA-A3DA2C717CAF}"/>
          </msink:context>
        </emma:interpretation>
      </emma:emma>
    </inkml:annotationXML>
    <inkml:traceGroup>
      <inkml:annotationXML>
        <emma:emma xmlns:emma="http://www.w3.org/2003/04/emma" version="1.0">
          <emma:interpretation id="{B7A6058E-1BAE-431A-99E0-6E346A525489}" emma:medium="tactile" emma:mode="ink">
            <msink:context xmlns:msink="http://schemas.microsoft.com/ink/2010/main" type="paragraph" rotatedBoundingBox="22579,15160 21433,15201 21415,14705 22561,146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A83ACD-C29D-4CCC-9614-6CFDA8C2F1F9}" emma:medium="tactile" emma:mode="ink">
              <msink:context xmlns:msink="http://schemas.microsoft.com/ink/2010/main" type="line" rotatedBoundingBox="22579,15160 21433,15201 21415,14705 22561,14663"/>
            </emma:interpretation>
          </emma:emma>
        </inkml:annotationXML>
        <inkml:traceGroup>
          <inkml:annotationXML>
            <emma:emma xmlns:emma="http://www.w3.org/2003/04/emma" version="1.0">
              <emma:interpretation id="{59F72799-6795-4B59-BAFC-8BEC20839517}" emma:medium="tactile" emma:mode="ink">
                <msink:context xmlns:msink="http://schemas.microsoft.com/ink/2010/main" type="inkWord" rotatedBoundingBox="22579,15160 21433,15201 21415,14705 22561,14663"/>
              </emma:interpretation>
              <emma:one-of disjunction-type="recognition" id="oneOf0">
                <emma:interpretation id="interp0" emma:lang="en-IN" emma:confidence="0">
                  <emma:literal>f</emma:literal>
                </emma:interpretation>
                <emma:interpretation id="interp1" emma:lang="en-IN" emma:confidence="0">
                  <emma:literal>+</emma:literal>
                </emma:interpretation>
                <emma:interpretation id="interp2" emma:lang="en-IN" emma:confidence="0">
                  <emma:literal>F</emma:literal>
                </emma:interpretation>
                <emma:interpretation id="interp3" emma:lang="en-IN" emma:confidence="0">
                  <emma:literal>=</emma:literal>
                </emma:interpretation>
                <emma:interpretation id="interp4" emma:lang="en-IN" emma:confidence="0">
                  <emma:literal>I</emma:literal>
                </emma:interpretation>
              </emma:one-of>
            </emma:emma>
          </inkml:annotationXML>
          <inkml:trace contextRef="#ctx0" brushRef="#br0">2327-1545 60,'0'0'74,"0"0"-2,-33 17-8,33-17 0,0 0 6,0 0-4,0 0-13,-10 4 15,10-4-15,0 0-9,0 0-8,0 0 8,0 0-11,0 0 3,0 0-6,0 0-5,0 0-4,0 0 12,0 0-11,0 0 6,0 0 0,0 0-1,0 0 3,0 0 1,24-21 0,-24 21-1,0 0-2,15-8 9,-15 8-3,9-5-6,-9 5 0,10-6 1,-10 6-7,11-6 1,-11 6-4,0 0 1,11-3 6,-11 3-12,0 0-3,0 0 0,0 0-1,14-5 3,-14 5-5,0 0 1,0 0 5,0 0-1,21 5-2,-21-5-2,0 0 2,0 0-2,13 3 0,-13-3 2,0 0-1,0 0 2,0 0-8,0 0 9,9 6-8,-9-6 4,0 0 0,0 0 4,0 0 0,0 0-3,14 6-1,-14-6 2,0 0 0,0 0 1,0 0-2,0 0 1,0 0-1,0 0 1,0 0-2,0 0-1,10 1-2,-10-1 3,0 0 0,0 0 1,0 0-3,0 0 3,0 0 1,0 0 0,0 0 0,0 0 1,17 4-4,-17-4-2,0 0-1,0 0-3,0 0 4,7 5 0,-7-5-2,0 0 5,0 0-4,0 0 2,13 4 1,-13-4 4,0 0 0,9 4-4,-9-4 1,0 0-1,0 0 0,14 3 3,-14-3-5,0 0 2,0 0 12,17-2-11,-17 2-4,0 0 0,0 0 2,17 0-2,-17 0 1,0 0 0,13 0-5,-13 0 7,0 0-2,0 0 2,14 2 2,-14-2-2,0 0 1,0 0 3,17 0-7,-17 0 4,0 0 2,0 0-5,0 0 1,15-2 0,-15 2 0,0 0 2,0 0-3,18 2-3,-18-2 3,13-3-1,-13 3 0,0 0 3,0 0-4,22 0-2,-22 0 2,0 0 0,14-4 2,-14 4-2,14 0-2,-14 0 4,0 0 0,0 0-3,17 0 5,-17 0-3,0 0 0,13 2 2,-13-2-2,0 0 1,0 0 0,16 2 1,-16-2-4,0 0 1,0 0 1,15 0-3,-15 0 2,0 0 0,0 0 2,0 0 1,14 1-4,-14-1 3,0 0 1,0 0 3,15 2-1,-15-2-2,0 0 2,0 0-2,14 0 0,-14 0 0,0 0 0,0 0-1,0 0 0,0 0-1,17 5 3,-17-5 1,0 0 1,0 0-1,17 0-2,-17 0 1,0 0 1,9 4-4,-9-4 0,0 0 1,0 0 1,17 0 0,-17 0 4,0 0 4,15 0-2,-15 0 5,0 0-3,14-4 0,-14 4 1,0 0 2,17-5-1,-17 5-6,0 0 7,13-2-2,-13 2 1,0 0-3,0 0 1,12-1 9,-12 1-8,0 0-1,0 0 0,0 0-4,0 0 3,0 0-3,0 0 2,0 0-3,11-5 2,-11 5-5,0 0 2,0 0-1,0 0-2,0 0 2,0 0 0,0 0-4,0 0-1,0 0 2,0 0 0,0 0-4,0 0 7,0 0-5,0 0-3,0 0 4,0 0-2,0 0-3,0 0 3,0 0 1,0 0-4,0 0 3,0 0 1,0 0-3,0 0 1,0 0 2,0 0-1,0 0-2,0 0 2,0 0-2,0 0-4,0 0-9,0 0-23,0 0-27,0 0-35,0 0-37,0 0-29,0 0-36,-23 33-33,10-30-122,13-3-383,-24 13 170</inkml:trace>
          <inkml:trace contextRef="#ctx0" brushRef="#br0" timeOffset="1302.071">3304-1776 73,'0'0'79,"0"0"-6,0 0 11,0 0-18,7-6 3,-7 6-9,0 0 10,0 0-14,0 0 1,0 0-8,0 0 1,0 0 0,0 0 1,0 0 0,0 0 2,0 0-2,0 0 0,0 0-10,6-10-1,-6 10-2,0 0 3,0 0-5,2-12-2,-2 12-2,0 0 1,0 0-3,0 0-4,-2-16-1,2 16 3,0 0 0,0 0-4,0 0 4,0 0-1,0 0-1,-3-15-3,3 15 0,0 0 1,0 0-4,0 0 10,0 0-13,0 0 3,0 0 1,0 0 4,0 0-2,0 0-1,0 0 2,0 0-1,0 0 2,-15-5-2,15 5-2,0 0-2,0 0 0,0 0-2,0 0 5,0 0-5,0 0-1,0 0 1,0 0 1,0 0-1,0 0-3,-24 12 1,24-12-1,0 0 2,0 0-1,-12 0 1,12 0 1,0 0 1,0 0 1,0 0 1,-10 10-3,10-10 9,0 0-8,-9 11-2,9-11 2,0 0-1,0 0-4,-10 6 0,10-6-1,0 0-1,0 0 3,-12 5 2,12-5-4,0 0 1,0 0-1,-4 9 1,4-9-2,0 0-2,0 0 0,-10 9 14,10-9-11,0 0-1,-8 10 4,8-10-6,-9 8 3,9-8 1,0 0-1,-3 15-1,3-15 3,0 0 2,-4 13-1,4-13-1,-3 12 3,3-12-3,-4 13 1,4-13 1,-3 16 2,3-16-1,-2 20 1,-1-9 5,1 5 3,0-6 1,2 4-3,0 2 1,-3 2 0,3-2-2,0 1-1,0-4-3,0 2 2,0-15-2,0 23-2,0-13-1,3 2-1,-3-12 2,7 16 0,-2-8-5,-5-8 4,11 13-2,-8-6 1,-3-7 5,17 8 4,-7-3 4,-10-5-5,19 3 2,-5 1 3,-7-1-2,-7-3-6,24 0 0,-14 0 2,-10 0-3,19 0-1,-19 0-1,15-1 0,-15 1-4,14-2-2,-14 2-1,18-5 2,-18 5-3,16-3 0,-16 3-1,15-5 0,-15 5-2,12-7-2,-12 7 6,14-3-6,-14 3 4,8-4-7,-8 4 6,0 0 2,11-6 0,-11 6 7,0 0-5,0 0 4,0 0-2,0 0 2,0 0-8,0 0-1,0 0-3,0 0 0,0 0 0,0 0-3,0 0 0,0 0 4,0 0 0,0 0-3,0 0-1,0 0 4,0 0-2,0 0 4,0 0-9,-23 25 8,23-25 3,-15 10-7,8-4 3,-3-1 1,10-5 5,-21 12-7,11-7 0,-2 1-6,-5 1 4,2-2 4,-4 2-6,0-4 4,-3 3-6,7-4 5,-6 1-1,2 1-1,4-1-1,-4-1-2,0-5 1,19 3 1,-25 0 0,9-6-1,4 1-2,2-1 7,0-2-13,-2-6 5,0 1-8,5-3-3,0-6-2,-1 4 1,6-10 0,2 0 5,-2 1-3,2 2 2,4 4 3,4 1 3,-4 2 0,6-7-5,-1 2 5,-3 3-1,6 0-5,-1 4-3,4 2-5,-1 0-13,4 2-11,3 2-17,-4 0-21,5 2-28,-3-2-23,0 8-36,0-2-38,-1 3-35,-4 2-180,1 2-458,-15-3 203</inkml:trace>
          <inkml:trace contextRef="#ctx0" brushRef="#br0" timeOffset="7843.9273">2954-1340 93,'0'0'91,"0"0"-17,-21 7 1,21-7-9,-8 0-1,8 0-2,0 0-10,0 0-4,0 0-8,-17 3-5,17-3 0,0 0-2,0 0 0,0 0-11,0 0-1,0 0 9,0 0-14,-14 2 1,14-2-2,0 0-5,0 0 7,0 0 3,0 0-23,0 0 16,0 0-13,0 0 7,0 0-6,-10-13 5,10 13-2,0 0 0,-4-14-15,4 14-17,0 0-12,5-21-23,-5 21-17,2-15-56,-2 15-147,0-17 65</inkml:trace>
        </inkml:traceGroup>
      </inkml:traceGroup>
    </inkml:traceGroup>
  </inkml:traceGroup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7:16.6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A70CB9D-F99C-43DC-8DB2-DF59C96F7B4B}" emma:medium="tactile" emma:mode="ink">
          <msink:context xmlns:msink="http://schemas.microsoft.com/ink/2010/main" type="inkDrawing" rotatedBoundingBox="19231,13971 19319,16139 19115,16147 19027,13979" semanticType="scratchOut" shapeName="Other">
            <msink:sourceLink direction="with" ref="{FDE50C57-1B73-450C-88E8-7A313BCF68CD}"/>
            <msink:sourceLink direction="with" ref="{68A69C49-D544-4B55-ACAF-D8DCD146B03F}"/>
          </msink:context>
        </emma:interpretation>
      </emma:emma>
    </inkml:annotationXML>
    <inkml:trace contextRef="#ctx0" brushRef="#br0">54 377 81,'0'0'96,"0"0"-3,0 0 7,0 0-23,0-16-1,0 16 2,0 0 0,0 0-10,0 0 2,0 0-10,0-15 5,0 15-3,0 0-11,0 0-6,0-20 8,0 20-5,0 0 8,0 0 1,-5-15 5,5 15-5,-7-8-6,7 8 3,-7-9 3,7 9-2,-10-11-1,10 11-1,-9-8-1,9 8-6,0 0 5,-12-9-4,12 9-7,0 0 3,0 0 1,0 0-4,-3-11 1,3 11-2,0 0-1,-5-13 2,5 13 0,0 0-5,0 0-1,7-18 8,-7 18 1,5-15 2,-2 7-3,-3 8-3,7-16 2,-2 8 0,-5 8-4,5-16 2,-5 4-5,0 12-3,5-16-1,0 5 3,-5 11-5,4-16-3,-4 16-5,5-21 4,-3 14-4,-2 7 0,7-15-4,-6 7 2,-1 8-4,9-17-1,-9 17-1,5-10-1,-5 10-2,7-8 2,-7 8-5,0 0 2,7-15-2,-7 15-2,0 0 0,0 0-1,6-5-1,-6 5 3,0 0-4,0 0 2,0 0-1,0 0-3,0 0 2,0 0 3,0 0-2,12 22 4,-7-14 1,-3 4 0,0 0-1,5 0 0,0 7 3,-1 1 4,6 1-2,-3 7 1,-2 3-1,-4 2 3,6 9 3,-3-1-2,0 3-5,-5 1 4,6-2-2,-2 4 21,-3-2-2,-4-1-2,2 0-8,-3 0 2,3-4-4,3 0-4,-6-8-1,6 1 5,-6-1-5,3 7-2,3-3 0,-3 3-3,4 2 0,-4 1-5,8 1 5,-3-1-7,2 2 3,-3-1 0,-1 2 2,-1 1-1,1-4 1,4 4-2,-7 2-6,0 2-13,-2 1-11,-3-5-6,-5 2-7,0-1-10,-1 0-12,1-6-12,-2-1-9,-7 4-3,6-7-9,2-7-13,-2-1-10,-1-3-14,4 0-10,3-1-19,-5 5-10,4-9-6,4-1-5,1 7-10,3-7-101,5 0-314,0-3 138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8:50.28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66E62CD-889C-4703-9F3C-12B9F03274A1}" emma:medium="tactile" emma:mode="ink">
          <msink:context xmlns:msink="http://schemas.microsoft.com/ink/2010/main" type="writingRegion" rotatedBoundingBox="5743,6019 5667,7908 4351,7855 4428,5966"/>
        </emma:interpretation>
      </emma:emma>
    </inkml:annotationXML>
    <inkml:traceGroup>
      <inkml:annotationXML>
        <emma:emma xmlns:emma="http://www.w3.org/2003/04/emma" version="1.0">
          <emma:interpretation id="{36DA8199-8733-4F21-A4BB-73A330B401EE}" emma:medium="tactile" emma:mode="ink">
            <msink:context xmlns:msink="http://schemas.microsoft.com/ink/2010/main" type="paragraph" rotatedBoundingBox="5743,6019 5667,7908 4837,7874 4914,59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7CD15B-658C-4131-A8AA-5C5BFB171212}" emma:medium="tactile" emma:mode="ink">
              <msink:context xmlns:msink="http://schemas.microsoft.com/ink/2010/main" type="line" rotatedBoundingBox="5743,6019 5667,7908 4837,7874 4914,5986"/>
            </emma:interpretation>
          </emma:emma>
        </inkml:annotationXML>
        <inkml:traceGroup>
          <inkml:annotationXML>
            <emma:emma xmlns:emma="http://www.w3.org/2003/04/emma" version="1.0">
              <emma:interpretation id="{B42D0FB2-D706-4A35-AAB9-10C608EA0EF1}" emma:medium="tactile" emma:mode="ink">
                <msink:context xmlns:msink="http://schemas.microsoft.com/ink/2010/main" type="inkWord" rotatedBoundingBox="5743,6019 5714,6750 4884,6716 4914,5986"/>
              </emma:interpretation>
              <emma:one-of disjunction-type="recognition" id="oneOf0">
                <emma:interpretation id="interp0" emma:lang="en-IN" emma:confidence="0">
                  <emma:literal>E</emma:literal>
                </emma:interpretation>
                <emma:interpretation id="interp1" emma:lang="en-IN" emma:confidence="0">
                  <emma:literal>I</emma:literal>
                </emma:interpretation>
                <emma:interpretation id="interp2" emma:lang="en-IN" emma:confidence="0">
                  <emma:literal>p</emma:literal>
                </emma:interpretation>
                <emma:interpretation id="interp3" emma:lang="en-IN" emma:confidence="0">
                  <emma:literal>¢</emma:literal>
                </emma:interpretation>
                <emma:interpretation id="interp4" emma:lang="en-IN" emma:confidence="0">
                  <emma:literal>.</emma:literal>
                </emma:interpretation>
              </emma:one-of>
            </emma:emma>
          </inkml:annotationXML>
          <inkml:trace contextRef="#ctx0" brushRef="#br0">-751 196 58,'0'0'293,"-7"-15"-8,7 15-8,0-15-12,0 15-17,0 0-10,3-13-10,-3 13-12,0 0-7,0 0-7,4-12-11,-4 12-3,0 0-15,0 0-9,0 0-17,0 0-9,0 0-18,0 0-1,0 0-7,0 0 5,0 0 12,0 0-7,-7 39-8,7-27-10,0 9-11,0-1-14,-2 0-2,2-4-5,2 6-10,-4-2-6,4 5-8,5 3-17,-4-4-25,1 4-26,-3 1-39,6-1-33,-3-5-46,2 6-42,-6-1-56,6-1-76,-3 1-54,-5 0-231,1 5-646,-5-2 286</inkml:trace>
          <inkml:trace contextRef="#ctx0" brushRef="#br0" timeOffset="1339.8708">7 70 83,'2'-19'285,"-1"10"-8,-1 9-6,0 0-10,2-17-10,-2 17-10,4-11-1,-4 11-12,0 0 10,0 0-20,1-16-7,-1 16-16,0 0-10,0 0-5,0 0-17,0 0-13,0 0-12,0 0-17,0 0-6,0 0-13,0 0-8,0 0-10,0 0 7,0 0 10,0 0-4,0 0-7,-7 58-12,6-32-1,-1 1-8,2-1-8,-3 0-5,3 9-4,-2-3-8,0 8-25,4 3-32,-2 4-42,2-5-46,3-2-45,-2 0-72,2 4-88,4-6-86,-1 5-265,3-13-710,-3 3 315</inkml:trace>
        </inkml:traceGroup>
        <inkml:traceGroup>
          <inkml:annotationXML>
            <emma:emma xmlns:emma="http://www.w3.org/2003/04/emma" version="1.0">
              <emma:interpretation id="{ACD38977-9AAF-4EF4-B63D-391994A26E9E}" emma:medium="tactile" emma:mode="ink">
                <msink:context xmlns:msink="http://schemas.microsoft.com/ink/2010/main" type="inkWord" rotatedBoundingBox="5622,6988 5585,7905 5039,7883 5075,6966"/>
              </emma:interpretation>
              <emma:one-of disjunction-type="recognition" id="oneOf1">
                <emma:interpretation id="interp5" emma:lang="en-IN" emma:confidence="0">
                  <emma:literal>on</emma:literal>
                </emma:interpretation>
                <emma:interpretation id="interp6" emma:lang="en-IN" emma:confidence="0">
                  <emma:literal>of</emma:literal>
                </emma:interpretation>
                <emma:interpretation id="interp7" emma:lang="en-IN" emma:confidence="0">
                  <emma:literal>or</emma:literal>
                </emma:interpretation>
                <emma:interpretation id="interp8" emma:lang="en-IN" emma:confidence="0">
                  <emma:literal>in</emma:literal>
                </emma:interpretation>
                <emma:interpretation id="interp9" emma:lang="en-IN" emma:confidence="0">
                  <emma:literal>o</emma:literal>
                </emma:interpretation>
              </emma:one-of>
            </emma:emma>
          </inkml:annotationXML>
          <inkml:trace contextRef="#ctx0" brushRef="#br0" timeOffset="459.7359">-418 1586 81,'-4'-16'186,"4"16"-6,-3-10-8,3 10-8,0 0-7,0 0-8,-3-13-4,3 13-3,0 0-9,0 0-7,-7-12-7,7 12-7,0 0-8,-11-7-8,11 7-8,0 0-4,0 0-5,0 0-5,0 0-5,0 0-1,0 0-7,0 0-7,0 0-4,0 0-5,0 0 2,0 0-7,0 0 1,0 0-7,0 0 0,0 0-8,0 0 1,0 0-5,0 0-1,0 0-1,0 0 2,0 0 0,0 0-1,0 0 2,14 43-2,-14-26 0,0 1-1,-5-3-5,-2 5 3,2 1-13,-5 4-20,0-5-12,-8 5-24,5-4-31,-8 1-30,3-2-26,4-5-32,-1-1-17,-1 0-20,2-5-169,-1 2-405,3-5 180</inkml:trace>
          <inkml:trace contextRef="#ctx0" brushRef="#br0" timeOffset="1002.4299">-423 1272 55,'0'0'164,"0"0"-9,0 0-9,0 0-2,0 0-6,0 0-8,0 0-10,30 4-7,-30-4-5,16 0-5,-16 0-5,0 0-10,20-3-9,-20 3 2,16-6-5,-16 6-12,13-7 4,-8 2-8,-5 5-8,16-10-3,-6 2-6,0-4-1,-3 4-6,2-5-4,-2 0-10,3-4 8,0-1-6,-5 2-4,2-1 2,2 2-2,-6-5-1,0 5-7,-3-2 8,4 1 1,-3 4 5,-1 1-1,0 11 1,-1-20 0,1 20-2,-4-15-4,4 15 5,-6-13-12,6 13 4,-12-7-6,12 7-3,-19 1 4,19-1-6,0 0-2,-31 13 5,22-5-1,-6 0-3,1 10-2,2-3 8,-3 0 1,1 7 9,6-1 0,-6 4 4,6-1 3,3-5-2,1 2 3,-1 3 4,5 2-1,0-8-3,2 6-2,1-4-1,6-3-2,-6 3-2,7-5-3,-1 4 4,3-3-7,2-3 1,1-1 4,4-5-14,-1 1-15,3-3-24,-2-2-25,3-6-36,0-1-33,5-4-37,3-2-30,-1-5-50,-9-1-137,4 1-410,0-5 181</inkml:trace>
        </inkml:traceGroup>
      </inkml:traceGroup>
    </inkml:traceGroup>
    <inkml:traceGroup>
      <inkml:annotationXML>
        <emma:emma xmlns:emma="http://www.w3.org/2003/04/emma" version="1.0">
          <emma:interpretation id="{941D56D5-9D5A-49EF-A60A-76F36181528F}" emma:medium="tactile" emma:mode="ink">
            <msink:context xmlns:msink="http://schemas.microsoft.com/ink/2010/main" type="paragraph" rotatedBoundingBox="5301,6777 5327,7616 4384,7645 4359,68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98B09D3-A05E-419C-8631-48BB105E0685}" emma:medium="tactile" emma:mode="ink">
              <msink:context xmlns:msink="http://schemas.microsoft.com/ink/2010/main" type="line" rotatedBoundingBox="5301,6777 5327,7616 4384,7645 4359,6806"/>
            </emma:interpretation>
          </emma:emma>
        </inkml:annotationXML>
        <inkml:traceGroup>
          <inkml:annotationXML>
            <emma:emma xmlns:emma="http://www.w3.org/2003/04/emma" version="1.0">
              <emma:interpretation id="{63BD17EA-58E2-4854-BED1-B7319DA94B6C}" emma:medium="tactile" emma:mode="ink">
                <msink:context xmlns:msink="http://schemas.microsoft.com/ink/2010/main" type="inkWord" rotatedBoundingBox="5297,6777 5323,7617 4384,7645 4359,6806"/>
              </emma:interpretation>
              <emma:one-of disjunction-type="recognition" id="oneOf2">
                <emma:interpretation id="interp10" emma:lang="en-IN" emma:confidence="0">
                  <emma:literal>o:</emma:literal>
                </emma:interpretation>
                <emma:interpretation id="interp11" emma:lang="en-IN" emma:confidence="0">
                  <emma:literal>o:.</emma:literal>
                </emma:interpretation>
                <emma:interpretation id="interp12" emma:lang="en-IN" emma:confidence="0">
                  <emma:literal>o:'</emma:literal>
                </emma:interpretation>
                <emma:interpretation id="interp13" emma:lang="en-IN" emma:confidence="0">
                  <emma:literal>s:</emma:literal>
                </emma:interpretation>
                <emma:interpretation id="interp14" emma:lang="en-IN" emma:confidence="0">
                  <emma:literal>o"</emma:literal>
                </emma:interpretation>
              </emma:one-of>
            </emma:emma>
          </inkml:annotationXML>
          <inkml:trace contextRef="#ctx0" brushRef="#br0" timeOffset="-341.9849">-1059 892 87,'7'-11'113,"-7"11"-8,5-13-2,-5 13-2,7-12-9,-7 12 1,4-12-14,-4 12 8,0 0-6,3-16-3,-3 16-2,7-8 1,-7 8 1,0 0-5,0 0-2,-7-18 4,7 18-4,0 0-6,-5-10-6,5 10-7,0 0-6,-14-8-6,14 8 1,0 0-8,-17-4-1,17 4-9,0 0 5,0 0-8,-22 10 0,22-10 2,-15 12-2,3 1 0,1-1 5,-1 5 3,2 4 5,-2-5-3,0 9 5,2 1-6,-2-1 8,-2 3 1,2 3 1,0-7-3,6 8-3,-5-3-3,6 1 2,0-5-4,-3 0 2,2-4-7,1 5 0,2-9-3,-2 3-4,5-1 0,0-2 2,5 2-2,-3-8 3,1 7-3,0-4 4,-1-4-4,10 8-1,-7-10-2,7 7 6,-5-8-5,2 1 1,1-1-5,2 1 2,-2-3-1,2 1-1,0-4-2,-2 1 2,2 1-2,-12-4 3,22-5-4,-22 5 2,24-12-1,-12 4-1,0-4 1,-2 5 3,1-9 0,-6 3 5,8-7-3,-4 0 3,1-4 0,-1-2 0,3-2 0,-4-5 1,2 4 0,-3-2 0,0 0 5,2-10-3,-2 14 6,-1-1-2,3-1 1,-2 2-2,0 1 7,-1 1-7,1 5 9,-5 3-5,5 4 4,-7 3 1,0 10 3,7-16-3,-7 16 8,3-10-16,-3 10 2,5-12-7,-5 12-2,0 0 0,0 0-4,0 0 4,0 0 0,0 0 6,4 33-1,-6-16 1,2 3-2,0 6-2,0 1-2,-2 1 4,0 0-3,6 1-4,-8 2 0,6-2 4,-2-1-3,0 0-6,0-1 9,2-7-9,-2 0-3,2-2-1,1 0-1,4 0-2,-5-8-2,-1 3-16,4-2-13,-1-2-15,-1 3-19,-3-12-11,12 12-26,-5-8-29,1 0-40,-8-4-34,23-2-30,-5 0-46,-18 2-148,21-6-464,-2 3 206</inkml:trace>
          <inkml:trace contextRef="#ctx0" brushRef="#br1" timeOffset="185899.6695">-1007 1492 88,'0'0'99,"0"0"-21,0 0-4,0 0 1,0 0-11,0 0-7,5-21-1,-5 21-4,0 0-1,0 0 6,0 0-9,0 0-6,0 0 1,0 0-2,0 0 7,0 0-11,8-7 7,-8 7-1,0 0 0,0 0-1,0 0-5,0 0-1,0 0-1,0 0 0,0 0 0,0 0-10,0 0 1,0 0-5,0 0-1,0 0 0,0 0 2,0 0-7,0 0-2,0 0 5,0 0-3,0 0-5,0 0-4,0 0 0,0 0 2,0 0-1,0 0-3,0 0 6,0 0-1,0 0-3,0 0 2,0 0-2,0 0 2,0 0-11,0 0 1,0 0-24,0 0-7,0 0-11,0 0-13,0 0-22,0 0-20,0 0-118,0 0-235,0 0 104</inkml:trace>
          <inkml:trace contextRef="#ctx0" brushRef="#br1" timeOffset="186419.3089">-341 1598 106,'0'0'113,"0"0"-3,0 0-17,-12-10-5,12 10-11,0 0-12,0 0-3,0 0-8,0 0 5,0 0-10,0 0-5,0 0-6,0 0-2,0 0 0,0 0-8,0 0 6,0 0-6,0 0-5,0 0-10,0 0-1,0 0-11,0 0-5,0 0-16,0 0-18,0 0-7,0 0-8,0 0-10,0 0-20,0 0-62,0 0-155,0 0 69</inkml:trace>
          <inkml:trace contextRef="#ctx0" brushRef="#br1" timeOffset="374691.0595">-937 1505 62,'0'0'73,"0"0"-6,-11-6-16,11 6-5,0 0-2,0 0-2,0 0-17,0 0-5,0 0-8,0 0-5,0 0-6,0 0-10,0 0-13,0 0-13,0 0-29,0 0-70,-5 29 31</inkml:trace>
        </inkml:traceGroup>
      </inkml:traceGroup>
    </inkml:traceGroup>
  </inkml:traceGroup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7:18.7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32C623B-385D-4A02-B62D-26DF079EC2E4}" emma:medium="tactile" emma:mode="ink">
          <msink:context xmlns:msink="http://schemas.microsoft.com/ink/2010/main" type="inkDrawing" rotatedBoundingBox="19120,15090 22343,14926 22354,15137 19131,15301" shapeName="Other"/>
        </emma:interpretation>
      </emma:emma>
    </inkml:annotationXML>
    <inkml:trace contextRef="#ctx0" brushRef="#br0">326 207 48,'-11'7'81,"11"-7"-3,-12 9 8,4-3-1,8-6-2,-21 8-12,11-1-1,-4 1-4,-1-1-4,5-4-7,-4-1-7,-3 1-3,-2 4 0,7-4-15,-3 0 0,3 0 7,12-3-7,-26-4-7,26 4 0,-25-5 6,13 5-3,-2-9-10,4 6-2,10 3 9,-17-13-5,7 6 5,10 7-3,-9-15 1,9 15 6,-7-11 3,7 11-2,-5-13 8,5 13-1,0 0-5,-3-12-1,3 12 4,0 0 2,0-17-3,0 17-2,0 0-4,0 0 1,3-21 0,-3 21 4,12-10-2,-9 3 2,-3 7-5,16-9-10,-6 5 9,-10 4 1,17-12-7,-7 8-3,2 2 1,-12 2-1,23-5-3,-10 1-1,-13 4 5,21-3-1,-8 2 0,-13 1 3,21 0-2,-21 0 0,19 0-1,-19 0-6,18 0 3,-18 0 3,16 0-1,-16 0-2,15 3 0,-15-3 0,14 1 3,-14-1-1,12 5 3,-12-5 3,14 2-1,-14-2 2,13 0-1,-13 0 4,16 0 1,-16 0 1,0 0 13,15 2 1,-15-2-4,0 0 1,17-2-6,-17 2-4,12-3-1,-12 3-1,17-5-2,-17 5 3,14 0-8,-14 0-1,0 0-3,17-3 1,-17 3-3,15-5 1,-15 5-2,17-5 2,-5 2-2,0 0-1,-12 3 1,29-3-1,-15 2-2,3-3-1,2 4 0,-4-3-2,2 1 2,-1-1 1,1 0-1,-2 1-2,-1 2 3,-14 0-3,27-2 1,-17 1 2,4 2-3,-14-1 0,24 0 4,-24 0-3,20 0 3,-20 0 2,21-1-3,-9 1-3,-12 0 2,24 0-1,-11 0-1,1 1 5,5-2-4,-4 2 0,4-1-2,0-1-1,-2 1 2,3 1-2,-3-1 0,2-1-1,-7 2 1,2-1 1,1 0 0,-15 0 3,31-1-3,-17 1-1,-1 1 1,6-1-2,-19 0 1,22-1 3,-22 1-4,19 0 2,-7 1-1,-12-1 4,26-1-4,-9 1-2,0-4 2,1 3 2,0 1-3,-1-3 1,-2 3 4,-1-5 0,-4 1-1,-10 4 4,26-3 2,-15 3 2,-11 0-1,24-4 1,-5 0-2,-9 0 6,4 3-8,0-2 0,-14 3-4,30-4 4,-16 3-2,-4 1-1,-10 0 3,31-4-6,-19 2 1,5-1-3,-17 3 2,29-2 1,-17 4-3,7-4 0,0 2 3,-4 0-3,4 0-1,-19 0 1,24 0 1,-14 2-1,4-2-3,1 0 2,-15 0 0,29 0 0,-19 0-4,11 2 5,-7-2-5,-3 1 5,8-1-4,-19 0 7,28-1-3,-10 2-2,-1 1-4,1-2 3,-3 0 2,0-2-1,4 2-2,-2 0 3,-17 0 1,27 0-5,-9-1-1,-3 2 2,0-1-1,-1 0 2,3 2 0,0-2-1,2 2 2,0 1 0,1-3-3,4 4 0,-7-3 2,10 1 4,-9-2-2,5-2 1,0 4-2,-1-1 5,0-1-4,-7 4 1,6-4-3,-4-4-1,4 8 2,-4-8 1,0 4 2,-2 4 3,-1-4 1,5 0 2,-19 0 2,25 3-5,-10-3 1,-15 0-1,30-7 2,-13 7-2,3 4 3,-8-8 0,7 4-2,-4 4 2,7-8-1,-1 3 0,-1 1-2,1-2 3,1 2-5,-3 0 1,0-1-2,-4 2 0,-3-1 7,7 0-8,-6 0-2,-13 0 4,23-1-2,-23 1 2,13 0-5,-13 0 3,16 3 0,-4-2-3,-12-1 4,22 4 1,-10-4-5,7 0 3,-2 0 4,5 3-5,-3-3-3,3 1 0,-7 1 2,7 0-1,1-2 3,-5 0 0,5 0 3,-13 0 7,5 0 1,-15 0 6,22 5 3,-22-5 2,16 0 7,-16 0 8,13 0-7,-13 0 2,0 0 12,16 0-17,-16 0 1,0 0 0,0 0 7,0 0-12,10 3 8,-10-3-14,0 0-6,0 0 3,0 0-3,0 0 3,0 0-3,0 0 0,0 0 2,0 0-18,0 0 19,0 0-9,0 0 2,0 0-5,0 0-1,0 0 11,0 0-6,0 0 0,0 0-4,0 0-8,0 0 3,0 0 3,0 0-3,0 0 0,0 0 5,0 0-2,0 0 3,0 0-8,0 0 3,0 0-1,0 0-4,0 0 5,0 0 1,0 0 2,0 0 1,0 0-6,0 0-2,0 0 8,0 0-3,0 0-1,0 0-12,0 0 9,0 0 4,0 0 0,0 0 0,0 0-5,0 0 5,0 0 0,0 0-1,0 0-1,0 0 3,0 0-2,0 0 0,0 0 4,0 0 1,0 0-5,17-5-2,-17 5 7,0 0-5,0 0 4,0 0 6,0 0-20,0 0-26,0 0-37,0 0-49,0 0-44,0 0-44,-34-11-56,34 11-46,-27-5-237,4 2-592,-2-1 262</inkml:trace>
  </inkml:traceGroup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7:24.6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511FAD7-4D6F-48FC-8349-5AFC107C8841}" emma:medium="tactile" emma:mode="ink">
          <msink:context xmlns:msink="http://schemas.microsoft.com/ink/2010/main" type="writingRegion" rotatedBoundingBox="20899,9863 21769,14508 16753,15447 15883,10803"/>
        </emma:interpretation>
      </emma:emma>
    </inkml:annotationXML>
    <inkml:traceGroup>
      <inkml:annotationXML>
        <emma:emma xmlns:emma="http://www.w3.org/2003/04/emma" version="1.0">
          <emma:interpretation id="{2F7FBC0B-7885-486F-A441-65562BDA7CDE}" emma:medium="tactile" emma:mode="ink">
            <msink:context xmlns:msink="http://schemas.microsoft.com/ink/2010/main" type="paragraph" rotatedBoundingBox="19267,12253 21081,11260 21605,12216 19791,1321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DCD1A43-FE0E-4482-9043-32DD425F268D}" emma:medium="tactile" emma:mode="ink">
              <msink:context xmlns:msink="http://schemas.microsoft.com/ink/2010/main" type="line" rotatedBoundingBox="19267,12253 21081,11260 21605,12216 19791,13210"/>
            </emma:interpretation>
          </emma:emma>
        </inkml:annotationXML>
        <inkml:traceGroup>
          <inkml:annotationXML>
            <emma:emma xmlns:emma="http://www.w3.org/2003/04/emma" version="1.0">
              <emma:interpretation id="{489CADF6-5B4A-4705-8598-641A2F55F2DC}" emma:medium="tactile" emma:mode="ink">
                <msink:context xmlns:msink="http://schemas.microsoft.com/ink/2010/main" type="inkWord" rotatedBoundingBox="19267,12253 21081,11260 21605,12216 19791,13210"/>
              </emma:interpretation>
              <emma:one-of disjunction-type="recognition" id="oneOf0">
                <emma:interpretation id="interp0" emma:lang="en-IN" emma:confidence="0">
                  <emma:literal>ia.?</emma:literal>
                </emma:interpretation>
                <emma:interpretation id="interp1" emma:lang="en-IN" emma:confidence="0">
                  <emma:literal>sa_?</emma:literal>
                </emma:interpretation>
                <emma:interpretation id="interp2" emma:lang="en-IN" emma:confidence="0">
                  <emma:literal>so.?</emma:literal>
                </emma:interpretation>
                <emma:interpretation id="interp3" emma:lang="en-IN" emma:confidence="0">
                  <emma:literal>sa.?</emma:literal>
                </emma:interpretation>
                <emma:interpretation id="interp4" emma:lang="en-IN" emma:confidence="0">
                  <emma:literal>$faQi?</emma:literal>
                </emma:interpretation>
              </emma:one-of>
            </emma:emma>
          </inkml:annotationXML>
          <inkml:trace contextRef="#ctx0" brushRef="#br0">43 36 89,'0'0'130,"0"0"0,0 0-14,0 0-3,0 0 1,0 0-15,0 0-1,0 0-8,0 0-13,0 0 0,0 0-7,0 0-8,0 0-7,12-3-6,-12 3-1,0 0-7,0 0-7,0 0-8,0 0 3,0 0 3,0 0-9,0 0-1,0 0 1,0 0 10,0 0-13,0 0 0,0 0 0,0 0-1,0 0 1,0 0-1,0 0 4,14 5 0,-14-5 2,0 0 1,0 0-1,15 4 2,-15-4-4,9 4 5,-9-4-2,13 9-5,-13-9 1,9 9 0,-9-9-1,12 8-1,-2-1 0,-5-4 0,-5-3-2,15 13 8,-3-8 2,-3 2-1,0 1-2,2 4 1,1-4-1,-5 2-1,7 2-1,-7-3 1,3 3-2,0 1-2,1 1 1,-3 0-3,1 0-1,3 0 0,-9-3-5,7 4 1,0-1-2,-3 3 1,2-3-3,-1-2 3,1 3-5,-2-5 0,0 1 2,-2-3-3,-2 3 2,2-3-4,-5-8-1,10 13 4,-3-5 0,-2-1-2,-5-7 0,7 12-1,-7-12 1,0 0-1,5 15 1,-5-15 0,6 10 0,-6-10 1,0 0-3,0 0-3,5 10 5,-5-10-1,0 0-1,0 0-2,0 0 0,0 0 2,3 8-3,-3-8 6,0 0-4,0 0 2,0 0-2,0 0 7,0 0 10,0 0 7,0 0 5,0 0 5,0 0-2,0 0-2,0 0-7,0 0 1,0 0-7,-39-18 3,23 8-2,3 0-6,-4-2 0,3-1-3,-1 2-2,-2-1 6,5-4-10,0 0 3,-2 3-3,5-3 0,-3 2-2,4 3 1,-1-3 0,3 5-5,0-5 4,6 14-3,-3-20 2,3 9 2,0 11-5,-5-23 5,3 12-3,0 0 3,2 11 0,-5-20-4,5 20 1,2-21 4,-2 21-7,-3-16 5,1 5-6,-3-2 8,5 13-4,-7-18-3,4 8 2,3 10 2,-11-15-1,8 9-2,3 6 1,-9-14-1,9 14 2,-10-11 0,10 11-2,-5-9 1,5 9-2,-12-9 2,12 9-1,-14-10-1,14 10 4,-15-2-2,15 2-2,-12-5 1,12 5-2,-19-2-1,19 2 3,0 0-2,-19 7 0,19-7 0,-13 1-3,13-1 4,-14 6-2,14-6 5,0 0-7,-10 3 5,10-3-3,0 0 2,0 0-5,-9 10 6,9-10-4,0 0 5,0 0-2,0 0 0,0 0-2,0 0 3,4 18-3,-4-18 4,0 0-1,13 8-1,-13-8-2,7 6 4,-7-6-2,7 9 4,-7-9-4,0 0 1,15 8 2,-15-8-3,9 4 5,-2 3-5,-7-7 1,15 6 3,-15-6-2,10 3 1,-3 4-2,-7-7 1,14 7-1,-5-6-1,-9-1 1,15 13 6,-7-8-6,1-3 1,-1 5-1,4-1 0,-1-1 2,-4 2-1,1 0 0,2-3 0,-10-4-2,16 12 4,-11-5-4,5-2 2,-1 3 1,-1-1-2,-1 1 1,2 0 0,-1-1 1,-1 1 2,1 2-1,-1-2-3,5 5 2,-2 1 4,1-3-7,-4-1 5,4 0-1,-4-1 1,-2 0-3,7 4 8,-5 1-6,2-2 1,-2-3 0,-1 3 0,-2-5-2,3 2 4,0-1-1,-2 4-1,3 1 2,-6-6 1,5 5-2,-7-12 1,7 11-2,-4 1 4,2-4-5,-5-8 2,10 13 0,-10-13-4,5 12 2,-5-12 6,7 10-5,-7-10 1,2 10-1,-2-10 2,0 0-3,5 12 3,-5-12 2,0 0-3,0 0 8,0 0-7,0 0 0,0 0-1,0 0-10,0 0-13,0 0-16,0 0-15,0 0-23,-37-17-31,28 10-37,-5-5-42,6 0-34,-1-2-185,-4-1-434,6 0 192</inkml:trace>
          <inkml:trace contextRef="#ctx0" brushRef="#br0" timeOffset="846.1412">894-229 28,'0'0'81,"0"0"-5,0 0 1,0 0-12,0 0-1,0 0 4,0 0-4,0 0-2,0 0 0,0 0-10,0 0 0,0 0-12,0 0 5,0 0-6,0 0 2,0 0 5,0 0-4,0 0-9,0 0-1,0 0-2,0 0-6,0 0 0,0 0 0,0 0-3,0 0-3,0 0-1,0 0-3,0 0-7,0 0 6,0 0-4,0 0 3,0 0 1,0 0-7,0 0 2,0 0-1,0 0-6,0 0 2,0 0 0,0 0-4,0 0-3,0 0 4,0 0 4,0 0 2,0 0-5,0 0 1,0 0-2,0 0 3,0 0-4,0 0-1,0 0 7,10-5 2,-10 5-9,0 0 4,0 0-4,0 0 2,0 0 2,0 0-2,0 0-1,0 0 4,0 0-5,0 0 5,0 0-2,0 0 0,0 0 1,0 0-9,0 0 6,0 0 3,0 0 3,0 0-3,0 0 6,0 0-5,0 0-4,0 0-2,0 0 3,0 0 3,0 0 1,0 0 7,0 0 1,0 0-3,10-7-1,-10 7 5,0 0 1,0 0-8,0 0 0,7-8 4,-7 8 2,0 0-8,0 0 7,0 0-3,3-12-7,-3 12 9,0 0-1,0 0 2,0 0-4,0 0 6,11-8-13,-11 8 5,0 0 4,0 0 1,0 0 1,0 0 2,0 0-8,0 0 6,5-8-6,-5 8 8,0 0-2,0 0-7,0 0 2,0 0 0,0 0-6,0 0 3,0 0-4,0 0 4,0 0-2,0 0-5,0 0-12,0 0-18,0 0-23,0 0-9,7-7-11,-7 7-10,0 0-10,0 0-14,0 0-74,0 0-199,0 0 88</inkml:trace>
          <inkml:trace contextRef="#ctx0" brushRef="#br0" timeOffset="1907.0879">1080-457 37,'8'-10'71,"-8"10"-3,0 0-3,0 0-4,7-10-3,-7 10 13,0 0-9,0 0-2,0 0 2,0 0-10,0 0-8,0 0 6,0 0 9,0 0-13,0 0 1,0 0 0,-12-25-6,12 25-12,-7-13 3,7 13 12,-5-9-2,5 9 3,-7-13 5,7 13-1,-6-12 6,6 12-3,-9-11-3,2 5-1,7 6-1,0 0-10,-12-11 2,12 11-8,0 0-4,0 0 1,-19 4-4,19-4 2,-15 13-3,1-2-4,-1 6-4,-2 6 3,-2 5 4,2 0-4,0 9 1,-2 1 6,0 0 2,1 0-3,1 2 4,1 0 1,3-11-5,2-1 4,3 4-3,-1 1 1,-1-7 0,7 3-4,1-10 2,-2 8-3,4-9-1,0 2 2,0-1-2,4-5-3,1 0 2,0-2 0,2 0-1,1 1 2,1-1 0,5-2 0,-4-4 5,4 0 2,-1-1-1,1-2 8,3-2-5,-7-1 0,9-1-3,-2-1-1,-17 2 1,31-6 3,-14 0-3,2 0-2,-4-5-2,2 0 1,-1-2-3,-5-2-1,1-1-1,0-2-1,0-9-1,-1-1 4,-3-4-8,-1-11-1,-4 12-2,2-9-1,-1-4-3,-6-1 5,0 5-6,1 7 2,-4 3-3,-2 1 3,0 2-6,0 1 2,0 9-8,4 4 4,-6 3-1,1-1-1,1 2 0,-2 4 2,-4 2-4,13 3-1,-29 1 3,12 4-2,-4 2 2,1 3-2,3 0 4,-6 8-1,1 0-3,7-3 4,-2 5-7,7-2 10,-2-3-4,3 5-3,2 0 1,5 2 1,-3-1 15,5 4 3,0-5-4,5-1 0,2 1-3,4 0-1,-3-2-4,6 0-13,8-1-27,-7-2-35,8-7-36,6 4-49,3-7-25,0-2-212,-1-3-427,3-1 190</inkml:trace>
          <inkml:trace contextRef="#ctx0" brushRef="#br0" timeOffset="2335.8182">1363 67 20,'0'0'173,"0"0"-16,0 0-8,0 0-15,0 0-6,21 14-19,-21-14-8,22-2-11,-7 2-8,4-4-9,0 1-8,0-2-32,1 0-32,11-7-45,-5-2-39,-4 7-115,-7-6-215,4 4 95</inkml:trace>
          <inkml:trace contextRef="#ctx0" brushRef="#br0" timeOffset="2309.835">1288-230 181,'0'0'224,"0"0"-21,0 0-16,0 0-19,0 0-18,0 0-13,0 0-19,0 0-8,0 0-8,29-24-16,-17 17-6,-2 1-6,9 3-12,-5-4-16,5 1-27,-2 4-39,0-6-40,5 6-31,0-1-38,-6-1-146,1 8-297,-2-4 132</inkml:trace>
          <inkml:trace contextRef="#ctx0" brushRef="#br0" timeOffset="2852.1317">1841 173 122,'0'0'256,"0"0"-11,0 0-10,0 0-13,-1 12-24,1-12-18,0 0-21,0 0-11,0 0-16,0 0-13,8 13-14,-8-13-40,0 0-52,14 2-64,-14-2-65,0 0-223,24-9-367,-24 9 162</inkml:trace>
          <inkml:trace contextRef="#ctx0" brushRef="#br0" timeOffset="2768.6081">1855-453 22,'-8'-6'215,"8"6"-17,-17-10-11,8 3-27,9 7-16,-14-14-16,7 9-12,7 5-11,-18-10-11,9 0-11,-1 1-7,-4 0-7,6-7-6,-4 5-8,5-6-5,-3 1-6,1-9-2,1 1-4,2 4-6,1-7-5,5-1-3,0 1 2,0-2-8,5-3-4,2 4 3,0 8-3,0 4-3,1 0-1,1 4 5,-2 0-4,3 2-2,-1 2-1,1 2 1,0 5 6,-10 1 3,24 5 0,-9 2 4,3-1 12,-7 11-5,3 1 7,0 7-2,-2 3 1,3 3 0,-3 9-9,-2-8-2,-1 12 8,1-5-7,-5 3-6,2-2-7,-7-2-26,-2 5-36,1-1-35,-3-1-50,3-2-48,-8 6-165,-1-7-375,-2 4 167</inkml:trace>
        </inkml:traceGroup>
      </inkml:traceGroup>
    </inkml:traceGroup>
    <inkml:traceGroup>
      <inkml:annotationXML>
        <emma:emma xmlns:emma="http://www.w3.org/2003/04/emma" version="1.0">
          <emma:interpretation id="{0F480268-C976-4547-8527-75491F290156}" emma:medium="tactile" emma:mode="ink">
            <msink:context xmlns:msink="http://schemas.microsoft.com/ink/2010/main" type="paragraph" rotatedBoundingBox="18737,10268 19607,14913 18788,15066 17918,104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27308C-10C6-4AEE-95E7-B40BF792D407}" emma:medium="tactile" emma:mode="ink">
              <msink:context xmlns:msink="http://schemas.microsoft.com/ink/2010/main" type="line" rotatedBoundingBox="18737,10268 19607,14913 18788,15066 17918,10422">
                <msink:destinationLink direction="with" ref="{850D1316-6C42-459E-9201-A41D69276427}"/>
                <msink:destinationLink direction="with" ref="{4D8E8509-8DAF-4356-A0CC-0801BCE4732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877510C-D3A4-4283-B5F6-4B24457ED309}" emma:medium="tactile" emma:mode="ink">
                <msink:context xmlns:msink="http://schemas.microsoft.com/ink/2010/main" type="inkWord" rotatedBoundingBox="18729,10270 19224,12911 18413,13063 17918,10422"/>
              </emma:interpretation>
              <emma:one-of disjunction-type="recognition" id="oneOf1">
                <emma:interpretation id="interp5" emma:lang="en-IN" emma:confidence="0">
                  <emma:literal>is.</emma:literal>
                </emma:interpretation>
                <emma:interpretation id="interp6" emma:lang="en-IN" emma:confidence="0">
                  <emma:literal>Is.</emma:literal>
                </emma:interpretation>
                <emma:interpretation id="interp7" emma:lang="en-IN" emma:confidence="0">
                  <emma:literal>Is,</emma:literal>
                </emma:interpretation>
                <emma:interpretation id="interp8" emma:lang="en-IN" emma:confidence="0">
                  <emma:literal>Is"</emma:literal>
                </emma:interpretation>
                <emma:interpretation id="interp9" emma:lang="en-IN" emma:confidence="0">
                  <emma:literal>Is'</emma:literal>
                </emma:interpretation>
              </emma:one-of>
            </emma:emma>
          </inkml:annotationXML>
          <inkml:trace contextRef="#ctx0" brushRef="#br0" timeOffset="-66378.3933">-322 674 21,'0'0'38,"0"0"-7,0 0-5,0 0 0,0 0-8,0 0-1,0 0-2,0 0-3,0 0-3,0 0-3,15-34-3,-15 34-7,0 0-12,3-10-18,-3 10-36,0 0 15</inkml:trace>
          <inkml:trace contextRef="#ctx0" brushRef="#br0" timeOffset="-66726.0551">-263 682 35,'0'0'58,"0"0"3,0 0-8,0 0-6,0 0 3,0 0-13,0 0 7,0 0-10,0 0-6,0 0-5,0 0 0,0 0 3,0 0-3,-15 3-2,15-3-1,0 0-3,0 0-7,0 0-2,0 0 6,-10 8-1,10-8-7,0 0 2,0 0-1,0 0-3,0 0 4,0 0-8,0 0-4,0 0 1,0 0-11,-16 0-4,16 0-16,0 0 4,0 0-13,0 0-46,0 0-97,0 0 44</inkml:trace>
          <inkml:trace contextRef="#ctx0" brushRef="#br0" timeOffset="-67125.3474">-302 658 35,'7'-21'70,"-7"21"-4,0 0-15,10-11-1,-10 11-4,0 0-8,7-9 3,-7 9-5,0 0-5,0 0-6,12-11 1,-12 11-13,5-9-1,-5 9-21,10-11-32,-6 2-41,-4 9-88,7-25 38</inkml:trace>
          <inkml:trace contextRef="#ctx0" brushRef="#br0" timeOffset="-81003.8914">-676-682 250,'-7'-11'255,"7"11"-12,-7-14-14,7 14-24,-5-18-21,5 18-19,0 0-17,4-13-15,-4 13-11,0 0-6,0 0 1,0 0-3,0 0 4,0 0 2,18 25-4,-11-11-6,2 9-14,-2 5-1,-1 2-10,1 2-9,2 9-9,-4 3-3,-2 0-4,3-3-15,-5 2 11,1-2-16,3-2-12,-3-7-27,3-1-30,-3 1-27,3 0-33,0-4-20,-2-1-28,1-8-22,-1-4-22,1-1-7,2-1-7,-4-5-3,-2-8 9,0 0-133,7 7-348,-7-7 155,0 0 1361,0 0-904,0 0 29,0 0 28,0-40 20,3 25 13,-3 15 7,-3-24 15,3 4 10,3 4 7,-1-3 7,0 4 9,3-2 3,2 5-4,-2-5 0,2 5-6,-1 0 2,1 5-4,2-2-5,-2 2-2,5 0-9,0 2-3,0 4 3,-12 1-5,22 1 0,-22-1-2,22 11-2,-10-7-2,0 8 1,-2 1-5,-1 2-2,-3 2-10,1-4 1,0 5 0,-5-6-3,-2 8-7,2-4-1,-4 0 3,2 0-5,-7-2-7,4-4 2,-4 2-12,0-4-15,-2 0-22,1 1-23,-8-1-22,3-5-35,-4 2-22,-4-6-22,4-3-37,-2 0-47,-6-7-120,8-2-388,1 0 172</inkml:trace>
          <inkml:trace contextRef="#ctx0" brushRef="#br0" timeOffset="-81511.8447">-717-26 26,'0'0'125,"0"0"-11,0 0 1,0 0-2,0 0-6,0 0 5,0 0 1,0 0 1,0 0-2,-7 11 3,7-11-3,0 0 1,0 0-4,0 0-7,0 0-3,0 0-4,0 0-6,0 0-6,0 0-5,0 0-8,0 0-10,0 0-1,0 0-6,0 0 1,0 0-6,0 0 3,12 22-6,-7-13-1,-5-9-7,2 20-1,-2-10-4,-2 6-4,-1 1-4,-1-2 1,-1-2-10,-3 8-9,1-6-14,-2 0-14,-3 0-12,7-5-9,-5 0-13,2-4-9,1 1-13,7-7-15,-12 7-13,12-7-14,0 0-15,0 0-20,-22-20-148,13 1-329,2-5 145</inkml:trace>
          <inkml:trace contextRef="#ctx0" brushRef="#br0" timeOffset="-82116.246">-1216-1588 121,'-13'-26'196,"4"-2"1,-3 5-6,5-2-7,1 3-9,-3 5-1,7-2-10,-3 3-1,3 3-8,-1-2-3,-2-1-7,5 16 8,-2-19-15,2 19-8,-5-12-10,5 12-5,0 0-12,-7-12-7,7 12-15,0 0-2,0 0-12,0 0-10,0 0-3,0 0-5,-10 43-3,10-12-4,-3 10-7,1 3-11,7 3-22,-5-1-20,3 4-36,3-1-33,0-1-49,3 0-38,1 5-34,4-5-62,-9-3-141,3 0-444,-4-5 197</inkml:trace>
          <inkml:trace contextRef="#ctx0" brushRef="#br0" timeOffset="-80689.3595">-514-1632 10,'-5'-20'257,"0"0"-17,5 4-4,-3-3-8,1 0-15,0 9-25,2 10-7,2-24-15,-2 24-7,0-17-4,0 17-6,0-12-5,0 12-3,0 0-5,0 0-11,2-19 7,-2 19-20,0 0-12,0 0-2,0 0-6,0 0-11,0 0 3,0 0-9,3 52-5,-1-28-7,-1 7-6,-1 2-4,2 8-6,2 2 0,-3 0-8,1-2-21,3-9-34,-3 11-26,0-12-43,1-1-43,-6 5-55,9-6-50,-1 3-55,-3-5-200,2-3-526,-3-2 232</inkml:trace>
        </inkml:traceGroup>
        <inkml:traceGroup>
          <inkml:annotationXML>
            <emma:emma xmlns:emma="http://www.w3.org/2003/04/emma" version="1.0">
              <emma:interpretation id="{8F881544-DFE5-4787-B0DE-21094D892534}" emma:medium="tactile" emma:mode="ink">
                <msink:context xmlns:msink="http://schemas.microsoft.com/ink/2010/main" type="inkWord" rotatedBoundingBox="19133,12586 19175,12811 18966,12850 18924,12624"/>
              </emma:interpretation>
              <emma:one-of disjunction-type="recognition" id="oneOf2">
                <emma:interpretation id="interp10" emma:lang="en-IN" emma:confidence="0">
                  <emma:literal>+</emma:literal>
                </emma:interpretation>
                <emma:interpretation id="interp11" emma:lang="en-IN" emma:confidence="0">
                  <emma:literal>*</emma:literal>
                </emma:interpretation>
                <emma:interpretation id="interp12" emma:lang="en-IN" emma:confidence="0">
                  <emma:literal>J</emma:literal>
                </emma:interpretation>
                <emma:interpretation id="interp13" emma:lang="en-IN" emma:confidence="0">
                  <emma:literal>0</emma:literal>
                </emma:interpretation>
                <emma:interpretation id="interp14" emma:lang="en-IN" emma:confidence="0">
                  <emma:literal>~</emma:literal>
                </emma:interpretation>
              </emma:one-of>
            </emma:emma>
          </inkml:annotationXML>
          <inkml:trace contextRef="#ctx0" brushRef="#br0" timeOffset="-38600.0473">-133 532 58,'0'0'67,"0"0"-11,0 0-5,0 0 4,0 0 0,0 0 0,0 0 6,0 0-5,0 0 0,0 0-6,0 0 4,0 0-8,0 0 5,0 0-2,0 0-1,0 0 5,-22 6 2,22-6-12,0 0 2,0 0 3,0 0 3,0 0-1,0 0-8,-12 1-2,12-1-6,0 0-6,0 0 5,0 0-7,0 0 1,0 0-9,0 0-1,0 0 2,0 0-4,0 0-10,0 0 10,0 0-5,0 0-2,0 0 2,0 0-5,0 0 2,0 0 6,0 0-10,0 0 4,0 0-10,0 0 7,0 0 2,0 0-8,0 0 6,0 0 3,0 0-10,0 0-13,0 0-30,0 0-18,0 0-36,0 0-131,-20-5-250,13-3 112</inkml:trace>
          <inkml:trace contextRef="#ctx0" brushRef="#br0" timeOffset="-31503.8724">-201 567 11,'0'0'89,"0"0"9,0 0-9,0 0 10,0 0-11,0 0-7,0 0-5,0 0-2,-17 0-5,17 0-6,0 0-1,0 0-7,0 0-12,-17 0 1,17 0-1,0 0 7,-16-2-13,16 2 7,0 0-2,0 0-7,-20 0 8,20 0-4,0 0-6,-14 4 1,14-4-9,0 0 2,-15 1-3,15-1-10,0 0 9,-14 5-9,14-5 6,0 0-6,-12 5 1,12-5-1,0 0-3,0 0 0,0 0 2,0 0-4,0 0 4,0 0-8,0 0 6,0 0 2,0 0-8,0 0 1,0 0-4,0 0 3,-3-22-3,3 22-9,0 0 6,13-36-8,-7 18-5,0 8-11,3-6-7,1 3-3,-1-2-12,3-1-8,-2 0-11,4 3-6,-4-2-6,3-1-2,3 4-13,-1-3-95,1 3-203,-4 3 91</inkml:trace>
        </inkml:traceGroup>
        <inkml:traceGroup>
          <inkml:annotationXML>
            <emma:emma xmlns:emma="http://www.w3.org/2003/04/emma" version="1.0">
              <emma:interpretation id="{FDE50C57-1B73-450C-88E8-7A313BCF68CD}" emma:medium="tactile" emma:mode="ink">
                <msink:context xmlns:msink="http://schemas.microsoft.com/ink/2010/main" type="inkWord" rotatedBoundingBox="19051,13953 19137,14410 18948,14445 18863,13988">
                  <msink:destinationLink direction="with" ref="{5A70CB9D-F99C-43DC-8DB2-DF59C96F7B4B}"/>
                </msink:context>
              </emma:interpretation>
              <emma:one-of disjunction-type="recognition" id="oneOf3">
                <emma:interpretation id="interp15" emma:lang="en-IN" emma:confidence="0">
                  <emma:literal>t</emma:literal>
                </emma:interpretation>
                <emma:interpretation id="interp16" emma:lang="en-IN" emma:confidence="0">
                  <emma:literal>¥</emma:literal>
                </emma:interpretation>
                <emma:interpretation id="interp17" emma:lang="en-IN" emma:confidence="0">
                  <emma:literal>=</emma:literal>
                </emma:interpretation>
                <emma:interpretation id="interp18" emma:lang="en-IN" emma:confidence="0">
                  <emma:literal>€</emma:literal>
                </emma:interpretation>
                <emma:interpretation id="interp19" emma:lang="en-IN" emma:confidence="0">
                  <emma:literal>#</emma:literal>
                </emma:interpretation>
              </emma:one-of>
            </emma:emma>
          </inkml:annotationXML>
          <inkml:trace contextRef="#ctx0" brushRef="#br0" timeOffset="-87296.2174">-225 1770 85,'0'0'91,"0"0"-2,0 0-13,0 0-11,0 0-5,0 0-4,0 0 2,0 0-8,0 0-8,0 0-1,0 0-8,0 0 0,0 0 4,0 0-2,0 0-3,0 0-3,0 0-7,0 0 4,0 0-2,-14-17-6,14 17-3,0 0 4,0 0-5,0 0 0,0 0 0,-3-13 0,3 13-9,0 0-24,0 0-6,-4-20-23,4 20-3,-3-13-15,3 13-82,-5-11-161,5 11 71</inkml:trace>
          <inkml:trace contextRef="#ctx0" brushRef="#br0" timeOffset="-99598.0894">-317 1814 85,'0'0'149,"0"0"-5,-9-13-12,9 13-13,0 0-6,0 0-14,0 0-6,-5-10-3,5 10-2,0 0-15,0 0-3,0 0-2,0 0 1,0 0-8,0 0-1,0 0-4,0 0-2,0 0-8,-14 35-3,13-25 2,-1 2-6,2-12-6,-3 23-1,1-5-7,0 0 0,0 2-1,-1-3-2,3 1-6,-2 0 2,2 0-10,0-3-8,-1 5-14,2-7-11,-1-13-14,0 23-2,0-11-10,2-4-15,-2-8-6,3 13 5,-3-13-9,0 0 1,6 14-8,-6-14-4,0 0 0,0 0-11,0 0 0,0 0-72,0 0-185,18-25 82</inkml:trace>
          <inkml:trace contextRef="#ctx0" brushRef="#br0" timeOffset="-100262.0513">-264 1796 40,'0'0'97,"0"0"-15,0 0-6,0 0-9,0 0-4,0 0-7,0 0-3,0 0-7,0 0 1,0 0 4,0 0-6,0 0-15,-21 25 11,21-25-6,0 20-17,-2-9 13,2-11-5,2 24 2,0-9-6,-2 3-7,3 0 1,1 2-5,-1 3-1,1-1 3,1-1-15,-2 1-13,4-3-14,-2 8-9,2-7-13,0-4-23,-2 4-61,-5-5-147,3-3 65</inkml:trace>
        </inkml:traceGroup>
        <inkml:traceGroup>
          <inkml:annotationXML>
            <emma:emma xmlns:emma="http://www.w3.org/2003/04/emma" version="1.0">
              <emma:interpretation id="{68A69C49-D544-4B55-ACAF-D8DCD146B03F}" emma:medium="tactile" emma:mode="ink">
                <msink:context xmlns:msink="http://schemas.microsoft.com/ink/2010/main" type="inkWord" rotatedBoundingBox="19425,13945 19607,14913 19097,15008 18915,14040">
                  <msink:destinationLink direction="with" ref="{5A70CB9D-F99C-43DC-8DB2-DF59C96F7B4B}"/>
                </msink:context>
              </emma:interpretation>
              <emma:one-of disjunction-type="recognition" id="oneOf4">
                <emma:interpretation id="interp20" emma:lang="en-IN" emma:confidence="0">
                  <emma:literal>is</emma:literal>
                </emma:interpretation>
                <emma:interpretation id="interp21" emma:lang="en-IN" emma:confidence="0">
                  <emma:literal>it</emma:literal>
                </emma:interpretation>
                <emma:interpretation id="interp22" emma:lang="en-IN" emma:confidence="0">
                  <emma:literal>if</emma:literal>
                </emma:interpretation>
                <emma:interpretation id="interp23" emma:lang="en-IN" emma:confidence="0">
                  <emma:literal>irk</emma:literal>
                </emma:interpretation>
                <emma:interpretation id="interp24" emma:lang="en-IN" emma:confidence="0">
                  <emma:literal>ef</emma:literal>
                </emma:interpretation>
              </emma:one-of>
            </emma:emma>
          </inkml:annotationXML>
          <inkml:trace contextRef="#ctx0" brushRef="#br0" timeOffset="-71756.9099">-102 2620 14,'0'0'89,"0"0"-5,-17-1-6,17 1-2,-14-5-2,14 5 3,0 0-9,0 0-6,-19-1 0,19 1-6,0 0 9,0 0-22,0 0-9,-13-5-4,13 5-2,0 0-4,0 0-3,0 0 9,0 0-12,0 0 4,0 0-5,0 0-8,0 0 5,41 12-4,-28-7-3,4-2-8,4 1-2,-6 0-12,1-1-13,4 0-10,-3 2-17,4-2-30,-6 2-64,-5 0-159,7-4 71</inkml:trace>
          <inkml:trace contextRef="#ctx0" brushRef="#br0" timeOffset="-71464.0921">-133 2703 114,'-19'-3'114,"19"3"-7,0 0-6,0 0-6,-15 0-4,15 0-5,0 0-8,0 0-10,0 0-2,0 0-13,0 0-4,0 0-2,-15 3-6,15-3-5,0 0 8,0 0-18,0 0 0,0 0 2,47 1-6,-24-2-12,1-2-7,6-1-5,6-1-13,10 1-9,-12-3-4,11-1-10,-9 4-7,0-1-5,-2 3-6,-5-3-9,-7 4-5,0 1-82,-5-2-165,0 2 72</inkml:trace>
          <inkml:trace contextRef="#ctx0" brushRef="#br0" timeOffset="-72149.1826">-141 2734 33,'0'0'62,"0"0"-6,0 0-2,-9-8-4,9 8-8,0 0-10,0 0 1,0 0 3,0 0-12,0 0 5,0 0 0,0 0-4,0 0-7,0 0 4,0 0-7,0 0-2,0 0 2,0 0-7,0 0 7,31-3-10,-31 3 6,17-3 2,-5 1-6,-12 2-1,24-3-8,-7 3-3,2-6-25,1 3-1,1-3-20,1 1-38,-2 0-97,8-4 42</inkml:trace>
          <inkml:trace contextRef="#ctx0" brushRef="#br0" timeOffset="-99937.0887">-316 1828 121,'0'0'111,"-3"-7"-5,3 7-13,0 0-15,0 0-2,0 0-5,0 0-14,0 0 0,0 0-2,0 0-7,0 0 7,0 0-5,9 48-7,-8-32-10,-1-2-1,-1 4 4,1 0-10,0 0 5,0 2-2,0-1-9,0-1-6,0 1 4,-4 1-8,8-1-13,-4-3-19,0 4-12,0-7-11,1 2-2,4 0-11,-3-3-21,0 1-85,-2-13-178,1 15 80</inkml:trace>
          <inkml:trace contextRef="#ctx0" brushRef="#br0" timeOffset="-85878.9758">-223 1752 7,'0'0'37,"0"0"-9,0 0 1,18-2-7,-18 2-8,0 0-6,0 0-4,16 0-6,-16 0-4,0 0-18,0 0 22,12 3-18,-12-3-21,0 0 10</inkml:trace>
          <inkml:trace contextRef="#ctx0" brushRef="#br0" timeOffset="-72909.0977">48 2008 17,'0'0'49,"0"0"-8,-10 2-5,10-2-12,0 0-11,0 0-10,0 0-3,-12 6-31,12-6-33,0 0 15</inkml:trace>
        </inkml:traceGroup>
      </inkml:traceGroup>
    </inkml:traceGroup>
    <inkml:traceGroup>
      <inkml:annotationXML>
        <emma:emma xmlns:emma="http://www.w3.org/2003/04/emma" version="1.0">
          <emma:interpretation id="{52C0FB75-C69A-4210-AFC5-F0D9C7C12A3A}" emma:medium="tactile" emma:mode="ink">
            <msink:context xmlns:msink="http://schemas.microsoft.com/ink/2010/main" type="paragraph" rotatedBoundingBox="17960,11663 19184,12660 18758,13184 17533,1218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337231A-ED44-407D-AD7A-B728BB560F01}" emma:medium="tactile" emma:mode="ink">
              <msink:context xmlns:msink="http://schemas.microsoft.com/ink/2010/main" type="line" rotatedBoundingBox="17960,11663 19184,12660 18758,13184 17533,12186"/>
            </emma:interpretation>
          </emma:emma>
        </inkml:annotationXML>
        <inkml:traceGroup>
          <inkml:annotationXML>
            <emma:emma xmlns:emma="http://www.w3.org/2003/04/emma" version="1.0">
              <emma:interpretation id="{C2899AB2-4B21-4CF6-B7CB-E8CC74D3A2AA}" emma:medium="tactile" emma:mode="ink">
                <msink:context xmlns:msink="http://schemas.microsoft.com/ink/2010/main" type="inkWord" rotatedBoundingBox="17960,11663 18244,11894 17817,12417 17533,12186"/>
              </emma:interpretation>
              <emma:one-of disjunction-type="recognition" id="oneOf5">
                <emma:interpretation id="interp25" emma:lang="en-IN" emma:confidence="0">
                  <emma:literal>R</emma:literal>
                </emma:interpretation>
                <emma:interpretation id="interp26" emma:lang="en-IN" emma:confidence="0">
                  <emma:literal>r</emma:literal>
                </emma:interpretation>
                <emma:interpretation id="interp27" emma:lang="en-IN" emma:confidence="0">
                  <emma:literal>`</emma:literal>
                </emma:interpretation>
                <emma:interpretation id="interp28" emma:lang="en-IN" emma:confidence="0">
                  <emma:literal>8</emma:literal>
                </emma:interpretation>
                <emma:interpretation id="interp29" emma:lang="en-IN" emma:confidence="0">
                  <emma:literal>.</emma:literal>
                </emma:interpretation>
              </emma:one-of>
            </emma:emma>
          </inkml:annotationXML>
          <inkml:trace contextRef="#ctx0" brushRef="#br0" timeOffset="-82395.8716">-1289-431 90,'0'0'80,"0"0"-3,-2-13-1,2 13-8,0 0 4,0 0-7,0 0 8,0 0-2,-7-9-3,7 9-12,0 0 7,0 0-2,-8-9 1,8 9-5,0 0-7,-10-8 4,10 8-4,-11-7 4,11 7-3,0 0-5,-22-4-3,22 4-6,-20 0 6,20 0-7,-24 4-2,12 3 0,-2-2-3,2 3-3,2-1-3,-5 6-3,1 0-3,0 2-1,2 1 4,-1 9 0,-1-2 4,4 9-2,3-3 4,-5 13-6,3-11 3,3 7-8,2-5 5,4-4-1,-2 4 4,-1-5-2,6 0 4,-1-4 0,2-4 3,-1 0-7,-1-4 0,4 0 1,-2-8-1,3 4 0,-2-3-2,3-2-1,1-2 3,-9-5 4,20 3-1,-20-3-6,24-18 8,-8 0-2,-1-2-4,9-13-1,-9 5 0,6-11-5,-4-1 2,-2 1-2,4 0 0,-7-1-3,-5 15 1,5-3 1,-4 0 0,-1 8-1,-3 0-4,4-3-2,-3 5 5,0 0-5,-3 0 6,0-1-6,3 3 8,-2-1-2,2 9 2,-1-3 2,-4 11 6,5-20-4,-3 10-2,-2 10 2,5-12 6,-5 12-8,0 0-3,3-10-1,-3 10 0,0 0 6,0 0-6,0 0 1,0 0 2,0 0 0,21 23 1,-16-6-1,-3 1-6,-1-3 0,6 3 1,-5 2-1,3-2 1,-3 2-12,3 0-14,-3-2-20,3 2-17,-2-7-25,2 1-22,-1-1-21,1-2-25,2-2-12,1-5-30,-8-4-177,0 0-393,0 0 175</inkml:trace>
        </inkml:traceGroup>
        <inkml:traceGroup>
          <inkml:annotationXML>
            <emma:emma xmlns:emma="http://www.w3.org/2003/04/emma" version="1.0">
              <emma:interpretation id="{833E177C-82FD-4B58-A0A0-488776EE3049}" emma:medium="tactile" emma:mode="ink">
                <msink:context xmlns:msink="http://schemas.microsoft.com/ink/2010/main" type="inkWord" rotatedBoundingBox="18937,12702 19065,12806 18960,12935 18832,12831">
                  <msink:destinationLink direction="with" ref="{A2BF664D-7E06-4889-878A-70CB445D3A88}"/>
                </msink:context>
              </emma:interpretation>
              <emma:one-of disjunction-type="recognition" id="oneOf6">
                <emma:interpretation id="interp30" emma:lang="en-IN" emma:confidence="0">
                  <emma:literal>b</emma:literal>
                </emma:interpretation>
                <emma:interpretation id="interp31" emma:lang="en-IN" emma:confidence="0">
                  <emma:literal>z</emma:literal>
                </emma:interpretation>
                <emma:interpretation id="interp32" emma:lang="en-IN" emma:confidence="0">
                  <emma:literal>B</emma:literal>
                </emma:interpretation>
                <emma:interpretation id="interp33" emma:lang="en-IN" emma:confidence="0">
                  <emma:literal>$</emma:literal>
                </emma:interpretation>
                <emma:interpretation id="interp34" emma:lang="en-IN" emma:confidence="0">
                  <emma:literal>Z</emma:literal>
                </emma:interpretation>
              </emma:one-of>
            </emma:emma>
          </inkml:annotationXML>
          <inkml:trace contextRef="#ctx0" brushRef="#br0" timeOffset="-83400.9864">-391 489 81,'0'0'111,"0"0"-2,14-3-5,-14 3 3,14-4-5,-14 4 4,0 0-2,18 0-6,-18 0-3,0 0-6,14 8-10,-14-8-3,9 8-8,-9-8 0,6 14-4,-4-5-3,-2-9-9,0 14-3,0-14-6,0 15-6,0-15-1,0 0-3,-2 15-3,2-15-7,-1 12 5,1-12-8,0 0 0,-12 12-3,7-6 4,5-6-7,-14 3 3,14-3-1,-19 5-6,19-5 1,-19-1-3,19 1 3,-17 1-5,17-1 0,0 0-1,-20-6 2,20 6 4,0 0-6,-12-7-2,12 7-1,0 0-7,-2-15 7,2 15 1,12-15 3,-12 15 3,12-14 6,-5 3 6,1 5-1,3-2-3,-11 8 5,18-9 8,-4 6 5,-14 3 0,22 0 3,-22 0 7,19 5-4,-19-5 6,14 10-5,-7 0 1,1-5-3,-6 6-2,-2-11 0,5 12-5,-5-12-4,-2 24-1,-3-15-4,5-9-5,-2 18-1,2-18 2,-6 17-1,6-17-3,-9 10-4,9-10 2,-12 6-2,12-6-2,-10 7-4,10-7 3,0 0-1,0 0-2,-27-10-1,18 4-2,9 6 0,-12-14-1,5 6 1,7 8 1,-8-18-4,4 10 2,4 8 2,-3-19-4,3 19-1,0-13 3,0 13-4,2-18 2,-2 18 1,6-15-2,-6 15 0,11-14 3,-6 8 5,-5 6-1,13-10-3,-4 6 2,-9 4-1,19-1 1,-19 1-2,13-3 1,-13 3-1,14 7 5,-14-7-5,14 5 0,-14-5 2,8 4 3,-8-4-7,0 0 6,9 10-3,-9-10 3,0 0-5,0 0 3,0 0-4,-16 20 2,16-20-7,-8 7-11,8-7-13,-15 8-10,15-8-18,-19 7-25,10-4-19,9-3-21,-22 0-19,22 0-26,-17-3-22,17 3-165,-22-2-381,22 2 168</inkml:trace>
        </inkml:traceGroup>
      </inkml:traceGroup>
    </inkml:traceGroup>
    <inkml:traceGroup>
      <inkml:annotationXML>
        <emma:emma xmlns:emma="http://www.w3.org/2003/04/emma" version="1.0">
          <emma:interpretation id="{68551AA7-46D6-4E12-B977-B1D5115A48D2}" emma:medium="tactile" emma:mode="ink">
            <msink:context xmlns:msink="http://schemas.microsoft.com/ink/2010/main" type="paragraph" rotatedBoundingBox="16568,11544 16664,12881 16181,12916 16085,115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0705A8A-7078-48DA-87C5-E95ACAD7D0F5}" emma:medium="tactile" emma:mode="ink">
              <msink:context xmlns:msink="http://schemas.microsoft.com/ink/2010/main" type="line" rotatedBoundingBox="16568,11544 16664,12881 16181,12916 16085,11579"/>
            </emma:interpretation>
          </emma:emma>
        </inkml:annotationXML>
        <inkml:traceGroup>
          <inkml:annotationXML>
            <emma:emma xmlns:emma="http://www.w3.org/2003/04/emma" version="1.0">
              <emma:interpretation id="{ECC189E7-3FC1-4920-A8C4-41776D63AD75}" emma:medium="tactile" emma:mode="ink">
                <msink:context xmlns:msink="http://schemas.microsoft.com/ink/2010/main" type="inkWord" rotatedBoundingBox="16568,11544 16664,12881 16181,12916 16085,11579">
                  <msink:destinationLink direction="with" ref="{893E888C-5745-44AA-9912-13C41D1CCD29}"/>
                  <msink:destinationLink direction="with" ref="{C278AF02-23E3-41E6-BABE-A5ED99635D90}"/>
                </msink:context>
              </emma:interpretation>
              <emma:one-of disjunction-type="recognition" id="oneOf7">
                <emma:interpretation id="interp35" emma:lang="en-IN" emma:confidence="0">
                  <emma:literal>V.</emma:literal>
                </emma:interpretation>
                <emma:interpretation id="interp36" emma:lang="en-IN" emma:confidence="0">
                  <emma:literal>U.</emma:literal>
                </emma:interpretation>
                <emma:interpretation id="interp37" emma:lang="en-IN" emma:confidence="0">
                  <emma:literal>W.</emma:literal>
                </emma:interpretation>
                <emma:interpretation id="interp38" emma:lang="en-IN" emma:confidence="0">
                  <emma:literal>U. .</emma:literal>
                </emma:interpretation>
                <emma:interpretation id="interp39" emma:lang="en-IN" emma:confidence="0">
                  <emma:literal>V. .</emma:literal>
                </emma:interpretation>
              </emma:one-of>
            </emma:emma>
          </inkml:annotationXML>
          <inkml:trace contextRef="#ctx0" brushRef="#br0" timeOffset="-135314.0772">-2845-657 199,'-7'-12'231,"4"5"-7,3 7-22,-14-17-22,9 11-20,5 6-10,-12-3-21,12 3-9,-26 0-14,11 5 0,-2 3-7,2 2 2,-1 3-16,-4 9 0,-1 1-6,1 0 1,-8 10 0,10-5 6,-3 12-6,6 0-2,6-4-4,-4-3-4,1 7-4,1-10-5,8 3 1,-2-3-6,3 3-4,7-4-7,-3-4-4,8-2 1,2 4-7,4-2-2,6-7-5,3-1-3,8-8-25,1-5-36,12-1-52,-2-6-58,11-9-56,-4-1-43,-3-3-195,-3-9-474,-1-2 209</inkml:trace>
          <inkml:trace contextRef="#ctx0" brushRef="#br0" timeOffset="-43937.8721">-2727-105 17,'0'0'57,"0"0"-6,0 0-3,0 0-7,0 0 2,0 0-3,0 0 2,0 0-12,0 0 0,0 0 6,0 0-4,0 0 5,0 0-7,0 0-2,0 0-5,0 0 7,0 0-6,0 0-6,0 0 2,0 0-4,0 0-6,0 0 1,0 0 1,0 0 1,0 0-4,0 0-3,0 0-3,0 0 0,0 0 2,0 0-5,0 0-8,0 0 2,0 0 3,0 0-7,0 0 5,0 0 1,0 0-4,0 0-5,0 0-8,0 0-2,0 0-15,0 0-11,0 0-48,0 0-103,0 0 46</inkml:trace>
          <inkml:trace contextRef="#ctx0" brushRef="#br0" timeOffset="-141769.9553">-2859 534 41,'0'0'54,"0"0"-16,0 0 4,0 0-2,0 0-4,-12-2-3,12 2 1,0 0-1,0 0-2,-18 15-10,13-8 6,5-7-4,-12 8-11,12-8 6,-9 12 5,9-12-9,0 0 3,-5 13-5,5-13 0,0 0 6,0 11-9,0-11-2,0 0 2,0 0 2,7 17-7,-7-17 4,7 8 2,-7-8 0,8 7-7,-8-7-3,9 4-15,-9-4-24,10 6-61,-10-6-107,0 0 47</inkml:trace>
        </inkml:traceGroup>
      </inkml:traceGroup>
    </inkml:traceGroup>
  </inkml:traceGroup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5:09.6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278AF02-23E3-41E6-BABE-A5ED99635D90}" emma:medium="tactile" emma:mode="ink">
          <msink:context xmlns:msink="http://schemas.microsoft.com/ink/2010/main" type="inkDrawing" rotatedBoundingBox="16427,11079 16625,10317 16731,10345 16533,11107" semanticType="callout" shapeName="Other">
            <msink:sourceLink direction="with" ref="{ECC189E7-3FC1-4920-A8C4-41776D63AD75}"/>
          </msink:context>
        </emma:interpretation>
      </emma:emma>
    </inkml:annotationXML>
    <inkml:trace contextRef="#ctx0" brushRef="#br0">-2225-3602 146,'-9'-19'233,"1"-1"0,1 4-11,-2 0-8,3 6-17,1-2-12,5 12-14,-9-16-18,9 16-10,-7-7-13,7 7-14,0 0-15,-3-13-11,3 13-6,0 0-11,0 0-1,0 0-11,-19 45-5,9-19-8,-4 4-2,6 16-5,-3 4-5,-1 4-3,-1 0-1,4 3-6,-6 18-1,6-22-44,1 2-58,-4-3-73,8-4-60,-3 5-209,6-10-453,1-10 201</inkml:trace>
  </inkml:traceGroup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6:00.5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D8E8509-8DAF-4356-A0CC-0801BCE4732C}" emma:medium="tactile" emma:mode="ink">
          <msink:context xmlns:msink="http://schemas.microsoft.com/ink/2010/main" type="inkDrawing" rotatedBoundingBox="18965,12837 19131,14076 19025,14090 18859,12851" semanticType="scratchOut" shapeName="Other">
            <msink:sourceLink direction="with" ref="{9C27308C-10C6-4AEE-95E7-B40BF792D407}"/>
          </msink:context>
        </emma:interpretation>
      </emma:emma>
    </inkml:annotationXML>
    <inkml:trace contextRef="#ctx0" brushRef="#br0">-165 1776 9,'0'0'36,"0"0"0,0 0 4,-9 17 4,9-17-1,0 0-4,0 0-2,-8 7 4,8-7 0,0 0-5,0 0 6,0 0-9,0 0-8,0 0 5,0 0-5,0 0-8,0 0 5,0 0-1,0 0 0,0 0-17,0 0 7,0 0 3,0 0 3,0 0-5,0 0 9,0 0-14,0 0 14,0 0-8,0 0 9,0 0-14,0 0 13,-7 8-3,7-8 2,0 0-2,0 0 13,0 0-12,0 0-2,0 0 9,0 0-4,0 0-8,0 0 25,0 0 1,0 0-7,0 0 7,-4 13-6,4-13 2,0 0-7,0 0-4,0 0 17,0 0-23,0 0 10,0 0-15,0 0 1,0 0 2,0 0-1,0 0 0,0 0-4,0 0 0,0 0 10,0 0-14,0 0-1,0 0-2,0 0 5,0 0 4,0 0 6,0 0 3,0 0-1,0 0-6,0 0 1,0 0-3,0 0 1,0 0 5,0 0-9,0 0-5,0 0-6,0 0 11,0 0-1,-12-28-4,12 28 3,0 0-2,-10-13-3,10 13-5,-5-8 6,5 8-1,-3-12 5,3 12-5,0 0-2,-4-16 6,4 16-4,-5-9 2,5 9-6,0 0 0,-3-15 12,3 15-14,0 0 5,-4-11 1,4 11-6,0 0 3,0 0-3,-7-16-4,7 16 10,0 0-6,-8-8 5,8 8-7,0 0 4,-2-13 1,2 13-4,0 0 4,0 0 3,0 0-2,0 0 0,0 0-5,2-16 8,-2 16-1,0 0 0,0 0-4,-4-12 4,4 12-1,0 0-3,0 0 5,-5-15-2,5 15 6,0 0-4,0 0 1,0 0 0,0-15-5,0 15 0,0 0 1,0 0 4,0 0-10,0 0 10,2-17-4,-2 17-1,0 0 2,0 0 0,0 0-3,-5-11 4,5 11-2,0 0 2,0 0-2,-3-13 2,3 13 3,0 0-2,0 0 2,0 0-2,-7-15 1,7 15 0,0 0 2,0 0 5,0 0-13,0 0 3,-2-12 4,2 12-1,0 0 0,0 0-2,0 0 5,0 0-6,0 0 4,-2-16 0,2 16-1,0 0-4,0 0 0,0 0 1,0 0 0,0 0 0,0 0 1,-5-10-4,5 10 2,0 0-1,0 0 0,0 0 3,0-17 2,0 17-6,0 0 5,0 0-2,0 0 0,0 0-3,-3-11 6,3 11 2,0 0-4,0 0-1,0 0 4,0 0-3,0 0 3,0 0-3,0-17 6,0 17-5,0 0-2,0 0 8,0 0-6,0 0-3,0 0 2,0 0 0,-5-14 0,5 14-8,0 0 10,0 0-5,0 0-1,0 0 0,0 0 3,0 0 1,1-16-2,-1 16-2,0 0 4,-3-14-3,3 14 3,0 0-1,0 0 0,0-15 0,0 15 0,0 0 0,0 0-1,0 0 3,0 0-3,-4-19-3,4 19 2,0 0 1,0 0 1,-1-11-9,1 11 8,0 0-4,0 0 0,-2-13 3,2 13 2,0 0-2,0 0-1,0 0-1,-2-16 3,2 16-3,0 0 4,0 0 0,-5-16-3,5 16-1,0 0 4,-5-12-3,5 12 3,0 0 1,0 0 3,0 0-5,-2-16-2,2 16 1,0 0 2,-1-10-3,1 10 4,0 0-5,-5-14 1,5 14 2,0 0 4,-4-16-5,4 16-2,0 0 1,-5-15 1,5 15-2,0 0-2,-3-9 6,3 9-4,0 0 1,-4-12 1,4 12 2,0 0-1,-3-13 2,3 13-4,0 0 4,0 0 0,-4-15 0,4 15-1,0 0 1,0 0 2,-1-16-5,1 16 1,0 0-1,-2-11 4,2 11 0,0 0-5,0 0 1,-3-14 1,3 14-4,0 0 4,0 0 1,-2-14-5,2 14 2,0 0-3,-4-13-1,4 13 7,0 0-4,-3-15 0,3 15 0,0 0 2,0 0 1,3-20-4,-3 20 1,0 0 4,-3-15-1,3 15-4,0 0 2,-2-14 1,2 14-3,0 0 3,0-19-3,0 19-1,0-13 3,0 13-2,0 0-1,0-16 5,0 16 2,0 0 0,2-20-7,-2 20 6,-2-15-3,2 15-7,2-12 14,-2 12-9,0-13 1,0 13 0,0 0-1,3-20 3,-3 20 2,0 0 0,-3-20-1,3 20-2,0-11-2,0 11 1,0 0 0,3-17 2,-3 17-1,0 0 3,-3-15-4,3 15-2,0 0 2,0 0 2,-2-20 0,2 20 2,0 0-3,-5-15-1,5 15-1,0-13 5,0 13 1,0 0-3,4-16-3,-4 16 2,-4-15-3,4 15 6,0 0-5,4-20 1,-4 20 4,0-15-9,0 15 5,0-15 2,0 15-6,1-11 4,-1 11 4,5-15-6,-5 15 2,2-15 2,-2 15 2,2-10-5,-2 10 5,0 0-3,2-18 2,-2 18 1,0 0-3,3-10 3,-3 10 1,0 0-3,2-13 8,-2 13-3,0 0 5,0 0 0,0 0 0,1-14 2,-1 14-3,0 0 2,0 0-3,0 0 3,0 0-7,0 0 5,-6-17-6,6 17 0,0 0-1,0 0 6,0 0-4,0 0 1,-4-11-3,4 11 7,0 0-4,0 0 1,0 0 3,0 0-3,0 0 3,0 0 2,0 0-4,-5-13 5,5 13-6,0 0 0,0 0 2,0 0 0,0 0 0,0 0 0,0 0-5,0 0 2,0 0 1,0 0-3,0 0 2,0 0 2,0 0-2,-2-15-2,2 15 1,0 0-3,0 0 4,0 0 0,0 0-5,0 0 6,0 0 0,-5-12-2,5 12 3,0 0-1,0 0 0,0 0-4,0 0 2,0 0 1,0 0 0,0 0 2,0 0-5,0 0 2,0 0-2,0 0 0,0 0-3,0 0 6,0 0-3,0 0 1,0 0-1,0 0-2,0 0 0,0 0 4,0 0-7,0 0 4,0 0 0,0 0-4,0 0-1,0 0 2,0 0-3,0 0 0,0 0-13,0 0-9,0 0-24,0 0-23,0 0-25,0 0-31,0 0-27,0 0-41,0 0-133,0 0-357,0 0 158</inkml:trace>
  </inkml:traceGroup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4:42.6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8914ED2-BAB1-46F3-ABF4-2007ABE0A029}" emma:medium="tactile" emma:mode="ink">
          <msink:context xmlns:msink="http://schemas.microsoft.com/ink/2010/main" type="inkDrawing" rotatedBoundingBox="24805,12673 24851,14185 24334,14201 24288,12689" semanticType="enclosure" shapeName="Other"/>
        </emma:interpretation>
      </emma:emma>
    </inkml:annotationXML>
    <inkml:trace contextRef="#ctx0" brushRef="#br0">2990-2225 59,'0'0'214,"0"0"-12,3-14-8,-3 14-16,4-9-17,-4 9-17,0 0-20,0 0-5,0 0-17,0 0-8,0 0-10,0 0-9,0 0 1,0 0-2,15 28 1,-12-13-5,1 3-4,-1 5-8,-3 2-5,0 1-6,4 1-2,-8 3-8,1-10-1,3 9-2,3-2-4,-3-3-8,0-5 19,4-1-7,-3-7-6,-1 2-3,0-13 3,7 17 0,-3-10-4,-4-7-1,18 5-2,-18-5-1,23-7-3,-8-4-3,2 0 0,5-8 3,-6 6 2,6-4 1,-10 1 8,10-8 0,-5 1 1,-2 3 0,1 4 15,-1-9 0,4 6 5,-9 2 5,-1 5 6,1-3 0,-3 7 0,-7 8-9,12-13-1,-12 13-8,10-12-5,-10 12-2,0 0-5,0 0 4,12 30 13,-12 0 3,0 14 2,-4 3 4,1 7-5,-5 6 6,-3 18-10,-4 3-3,5-4-4,1 6 0,-1-3-9,-2-6-3,5 5 3,2-20-6,2-7-5,3 6-3,0-4 2,8-3-4,2 1-4,-5 0 5,2-8-6,0-1 4,-3-13-4,1-2 4,-2-5-8,0-6 5,-3-1 0,4-4 8,-4-12-10,-7 12 3,7-12-2,-26 0 1,26 0-4,-46-20 4,7 2 4,-4-11-18,-1-7-6,3-2 0,-2-9-13,6-1-15,3-3-10,5-2-6,6 4 2,15-6-14,4 2-3,8 6-8,4-4-11,15 3-9,9 0-10,2 1-22,11 4-31,2 6-30,23-11-48,-17 14-40,-1 4-183,4 3-498,22-8 221</inkml:trace>
  </inkml:traceGroup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4:59.9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897C049-AB2B-4C15-BDA6-EB6020480B9B}" emma:medium="tactile" emma:mode="ink">
          <msink:context xmlns:msink="http://schemas.microsoft.com/ink/2010/main" type="inkDrawing" rotatedBoundingBox="17198,14528 17698,15003 17403,15312 16904,14838" semanticType="callout" shapeName="Other">
            <msink:sourceLink direction="with" ref="{644052ED-417C-443F-844F-502CBDC16BDA}"/>
          </msink:context>
        </emma:interpretation>
      </emma:emma>
    </inkml:annotationXML>
    <inkml:trace contextRef="#ctx0" brushRef="#br0">78 17 98,'0'0'108,"10"-4"-10,-10 4-2,12-7 4,-12 7-6,10-5 0,-10 5 1,0 0-6,14-1-5,-14 1-6,0 0 2,0 0-12,0 0 2,0 0 4,0 0 5,0 0 10,-14 33-3,4-18-8,-2 1-7,-2 5 2,-1 1 1,3 3 12,0-8-5,2 7-4,3-4-4,0 7-3,0-10-5,2 14 1,8-3-3,6 0-6,1-3-10,9 1-1,7 5-1,3-8-7,8 1-3,8-9-15,4-3-41,2-8-35,9-5-47,-3-2-40,26-16-53,-25 4-175,4-3-403,13-18 179</inkml:trace>
  </inkml:traceGroup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6:45.1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0782441-46CA-4B73-863B-10905A88C10D}" emma:medium="tactile" emma:mode="ink">
          <msink:context xmlns:msink="http://schemas.microsoft.com/ink/2010/main" type="inkDrawing" rotatedBoundingBox="16505,13126 16654,13082 16658,13094 16508,13137" shapeName="Other"/>
        </emma:interpretation>
      </emma:emma>
    </inkml:annotationXML>
    <inkml:trace contextRef="#ctx0" brushRef="#br0">-2273-966 14,'-15'3'76,"15"-3"-2,-14 7-17,14-7 1,-14 6-5,14-6 0,-10 7-9,10-7 0,0 0-6,-19 3 1,19-3-6,0 0 1,-15 4 2,15-4-10,0 0 9,-12 4-6,12-4-11,0 0 4,0 0 3,0 0-3,0 0-6,0 0-4,0 0 7,-20-4-4,20 4 0,0 0-5,0 0-3,0 0 1,0 0-12,0 0 5,0 0-11,-11 6 8,11-6-17,0 0-1,-10 7 1,10-7-3,0 0-2,0 0-5,0 0-6,-8 4-1,8-4-12,0 0-64,0 0-119,0 0 53</inkml:trace>
  </inkml:traceGroup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7:52.44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071C830-5A1B-487A-BBB3-1CD01445B965}" emma:medium="tactile" emma:mode="ink">
          <msink:context xmlns:msink="http://schemas.microsoft.com/ink/2010/main" type="writingRegion" rotatedBoundingBox="21474,15375 21517,15375 21517,15380 21474,15380"/>
        </emma:interpretation>
      </emma:emma>
    </inkml:annotationXML>
    <inkml:traceGroup>
      <inkml:annotationXML>
        <emma:emma xmlns:emma="http://www.w3.org/2003/04/emma" version="1.0">
          <emma:interpretation id="{3F561418-BD74-4CE6-84FB-599490A1FB92}" emma:medium="tactile" emma:mode="ink">
            <msink:context xmlns:msink="http://schemas.microsoft.com/ink/2010/main" type="paragraph" rotatedBoundingBox="21474,15375 21517,15375 21517,15380 21474,153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CB37ED-CB36-4F1E-8295-805C2567AFEB}" emma:medium="tactile" emma:mode="ink">
              <msink:context xmlns:msink="http://schemas.microsoft.com/ink/2010/main" type="line" rotatedBoundingBox="21474,15375 21517,15375 21517,15380 21474,15380"/>
            </emma:interpretation>
          </emma:emma>
        </inkml:annotationXML>
        <inkml:traceGroup>
          <inkml:annotationXML>
            <emma:emma xmlns:emma="http://www.w3.org/2003/04/emma" version="1.0">
              <emma:interpretation id="{EFF296CF-4D09-454D-A5E5-B0693270BEB8}" emma:medium="tactile" emma:mode="ink">
                <msink:context xmlns:msink="http://schemas.microsoft.com/ink/2010/main" type="inkWord" rotatedBoundingBox="21474,15375 21517,15375 21517,15380 21474,15380"/>
              </emma:interpretation>
              <emma:one-of disjunction-type="recognition" id="oneOf0">
                <emma:interpretation id="interp0" emma:lang="en-IN" emma:confidence="0">
                  <emma:literal>-</emma:literal>
                </emma:interpretation>
                <emma:interpretation id="interp1" emma:lang="en-IN" emma:confidence="0">
                  <emma:literal>_</emma:literal>
                </emma:interpretation>
                <emma:interpretation id="interp2" emma:lang="en-IN" emma:confidence="0">
                  <emma:literal>~</emma:literal>
                </emma:interpretation>
                <emma:interpretation id="interp3" emma:lang="en-IN" emma:confidence="0">
                  <emma:literal>`</emma:literal>
                </emma:interpretation>
                <emma:interpretation id="interp4" emma:lang="en-IN" emma:confidence="0">
                  <emma:literal>.</emma:literal>
                </emma:interpretation>
              </emma:one-of>
            </emma:emma>
          </inkml:annotationXML>
          <inkml:trace contextRef="#ctx0" brushRef="#br0">2332-1132 35,'0'0'46,"0"0"-1,0 0-11,0 0 1,0 0-3,0 0-1,0 0-2,0 0-5,0 0-1,0 0-3,0 0 1,0 0 1,0 0 0,0 0-2,0 0-6,0 0 0,0 0 5,0 0-1,0 0 2,0 0 2,0 0-8,0 0-2,0 0-2,0 0 5,0 0 3,0 0-10,0 0 6,0 0-7,0 0 6,0 0 0,0 0-5,0 0 8,0 0-3,0 0 3,0 0 0,22 4-1,-22-4 4,0 0-1,0 0-5,0 0 9,0 0-19,0 0 16,0 0 0,0 0 3,0 0-10,0 0 13,0 0-12,0 0-3,0 0 11,0 0-13,0 0 12,0 0-7,0 0 3,0 0-4,0 0 2,0 0 3,0 0-5,0 0-9,0 0 4,0 0-1,0 0 1,0 0-15,0 0 14,0 0 2,0 0 6,0 0-9,0 0 5,0 0-10,0 0-1,0 0 4,0 0-6,0 0 10,0 0-7,0 0 4,0 0 5,0 0 0,0 0 0,0 0 2,0 0 16,0 0-9,0 0 2,0 0-1,0 0-2,0 0 1,0 0-2,0 0-9,0 0 3,0 0 4,0 0 1,0 0-5,0 0 6,0 0-7,0 0 0,0 0-2,0 0-7,0 0-4,0 0 10,0 0 5,0 0-5,0 0-5,0 0 7,0 0-9,0 0 4,0 0-1,0 0 4,0 0-6,0 0 6,0 0-4,0 0 3,0 0-4,0 0 2,0 0 0,0 0 0,0 0 3,0 0-12,0 0 6,0 0 1,0 0 3,0 0-2,0 0-5,0 0 7,0 0-10,0 0 6,0 0-4,0 0 6,0 0-2,0 0 2,0 0-4,0 0 2,0 0 7,0 0-1,0 0-8,0 0 4,0 0-1,0 0-3,0 0 0,0 0-2,0 0 0,0 0 1,0 0 4,0 0 7,0 0-15,0 0 0,0 0-35,0 0-26,0 0-38,0 0-105,21-5-226,-21 5 100</inkml:trace>
        </inkml:traceGroup>
      </inkml:traceGroup>
    </inkml:traceGroup>
  </inkml:traceGroup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24T10:07:07.0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3AF9CF4-3439-4601-9566-E4A60CA051A5}" emma:medium="tactile" emma:mode="ink">
          <msink:context xmlns:msink="http://schemas.microsoft.com/ink/2010/main" type="writingRegion" rotatedBoundingBox="18969,16454 25134,14979 25481,16431 19316,17906"/>
        </emma:interpretation>
      </emma:emma>
    </inkml:annotationXML>
    <inkml:traceGroup>
      <inkml:annotationXML>
        <emma:emma xmlns:emma="http://www.w3.org/2003/04/emma" version="1.0">
          <emma:interpretation id="{61E5F749-982E-4BF0-A467-68FB0BC0A8D8}" emma:medium="tactile" emma:mode="ink">
            <msink:context xmlns:msink="http://schemas.microsoft.com/ink/2010/main" type="paragraph" rotatedBoundingBox="18969,16454 25134,14979 25402,16101 19237,175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DA7203-7C3C-481B-8915-24524057E1BC}" emma:medium="tactile" emma:mode="ink">
              <msink:context xmlns:msink="http://schemas.microsoft.com/ink/2010/main" type="line" rotatedBoundingBox="18969,16454 25134,14979 25402,16101 19237,17576"/>
            </emma:interpretation>
          </emma:emma>
        </inkml:annotationXML>
        <inkml:traceGroup>
          <inkml:annotationXML>
            <emma:emma xmlns:emma="http://www.w3.org/2003/04/emma" version="1.0">
              <emma:interpretation id="{4F18C756-2E2B-40FC-801D-A3BAA79C2EB1}" emma:medium="tactile" emma:mode="ink">
                <msink:context xmlns:msink="http://schemas.microsoft.com/ink/2010/main" type="inkWord" rotatedBoundingBox="18969,16454 25133,14975 25398,16083 19234,17562">
                  <msink:destinationLink direction="with" ref="{C1E9FF82-F661-4B02-A7B9-2BDC60F850CD}"/>
                </msink:context>
              </emma:interpretation>
              <emma:one-of disjunction-type="recognition" id="oneOf0">
                <emma:interpretation id="interp0" emma:lang="en-IN" emma:confidence="0">
                  <emma:literal>abo-berates?</emma:literal>
                </emma:interpretation>
                <emma:interpretation id="interp1" emma:lang="en-IN" emma:confidence="0">
                  <emma:literal>abt-beating?</emma:literal>
                </emma:interpretation>
                <emma:interpretation id="interp2" emma:lang="en-IN" emma:confidence="0">
                  <emma:literal>abo-beating?</emma:literal>
                </emma:interpretation>
                <emma:interpretation id="interp3" emma:lang="en-IN" emma:confidence="0">
                  <emma:literal>abo-bearing?</emma:literal>
                </emma:interpretation>
                <emma:interpretation id="interp4" emma:lang="en-IN" emma:confidence="0">
                  <emma:literal>ab-beating?</emma:literal>
                </emma:interpretation>
              </emma:one-of>
            </emma:emma>
          </inkml:annotationXML>
          <inkml:trace contextRef="#ctx0" brushRef="#br0">488 127 4,'0'0'83,"0"0"-2,0 0-5,0 0 3,0 0 1,0 0 2,0 0 2,0 0-14,0 0 3,0 0-3,0 0-2,0 0 6,0 0-10,0 0 4,0 0-6,0 0-7,3-23 1,-3 23 1,0 0-2,0-17 4,0 17 2,-3-13-2,3 13 0,-4-11-7,4 11 0,-7-12-6,7 12-8,-7-12 2,7 12-11,-10-8-1,10 8-3,-13-10 3,6 4 0,7 6 3,-21-7-9,21 7 1,-19-4-4,7 3-1,12 1-4,-22-5 4,22 5-3,-22 3 1,10-1-10,12-2 4,-22 4 2,8-1-3,1 2-5,-3 3 7,1 2 1,-2 4 2,-4 6 6,-1 0 0,-5 13 4,1 1 2,2 2-3,7-7 5,-3 7-1,-3 1-2,8 3-2,3-9 1,5 9-15,2-8 0,-3-1 1,6-2-2,2-1 0,-5-2 0,3-8 1,4 1-1,-1 2-3,5-8 4,-1 2 0,3-3 2,1-1 9,-1-6 0,6 0 6,-4-3 2,-10-2 5,29-8-1,-8 2 2,1-7 1,-7 0-3,4-7 3,-3 5 0,2-6 6,1-2 0,-4-2-2,1 0-6,-8-1 1,6 1-5,-2-2 1,-3 1-1,-1 3-7,2-4 3,-3 7-11,0 4 3,-2-4 0,7-7-5,-7 7-2,2 3 0,-4 1 0,3 5-1,-5-1-1,6 1-2,-7 11 2,7-18-3,-7 18 2,5-7 0,-5 7-6,0 0-2,7-10 4,-7 10 0,0 0 2,0 0 3,3 41 2,-1-19 5,-2 4-2,0 6-4,-2 2 0,2 4 2,2 6-6,-4-15 2,2 5 0,-1 7 2,1-10-8,0 1 8,3-7-18,0 3-26,4-7-27,5 1-42,-3-6-41,4-4-43,6-4-31,0-5-39,3-3-149,7-10-440,2 1 195</inkml:trace>
          <inkml:trace contextRef="#ctx0" brushRef="#br0" timeOffset="680.2664">1031-35 42,'1'-15'132,"-2"2"-8,1 13 8,-4-18-22,4 18 7,0-12-7,0 12-1,0 0-8,-1-18-1,1 18-2,0 0-1,0 0 2,-2-12 5,2 12 4,0 0 11,0 0 5,0 0 3,0 0-2,0 0 2,0 0 2,-5-13-6,5 13 6,0 0-4,0 0-4,0 0-3,0 0 1,0 0-7,0 0-4,0 0-4,0 0-16,0 0 3,0 0-13,0 0-12,0 0-9,0 0-7,0 0-3,0 0-6,0 0-3,0 0 2,-11 30-11,11-30-4,-8 23 2,4-5-6,-2 2 1,1-4-2,-6 4-3,6-1-4,-2 6-3,0 3 3,1 0 0,1-7 3,-2 9-8,2-5 4,-1 1-4,5 0-4,-3 3-2,-1-5 1,5-4 5,0 0 2,0 0-2,0-3-2,0 3-3,2-1 3,-2-2 0,2 0-2,-2-4-14,0-13-24,1 20-19,-1-20-19,4 15-11,-4-15-15,3 13-4,-3-13-10,9 4-4,-9-4-7,0 0-1,0 0 5,22-17 5,-15 10 15,1-3 10,-3-1 8,4 4 9,-2-6 9,-6 2 5,5 2 10,0-5 4,-4 5 13,-2 9 15,7-22 13,-4 12 12,4 3 2,-7 7 9,12-14 8,-5 3 8,0 5 7,1 0-1,-8 6 3,16-8 4,-8 4 1,-8 4-1,22-5 3,-11 5 1,-11 0-5,25 9 0,-13-7-5,4 4 3,2 2 0,-6 0 5,4 0-5,-1 5-2,-6-2-2,8 5 0,-7-3 6,0 2-2,1 5 4,-3-7-5,-1 1 1,-4 3-5,2-1 7,2-2 0,-7-2 2,0-12-4,-5 23-4,0-8 1,-4 0-3,-1-2-3,-3 3-4,2-9-1,-2 10-6,-1-9-5,-1 4-2,-2-1 6,-1-4-15,-2 4-9,-1-5-22,-1 0-22,0 2-14,2-6-9,-3-1-23,3 3-13,-1-6-20,3 4-17,1-4-27,-4 0-31,9-2-28,-3-3-34,4-2-207,1-3-505,0 0 225</inkml:trace>
          <inkml:trace contextRef="#ctx0" brushRef="#br0" timeOffset="998.3223">1422 100 131,'0'0'226,"0"0"-15,0 0-13,7-14-17,-7 14-9,0 0-8,15-5-6,-15 5 2,12-9-2,-2 8-8,-10 1-10,22-7-7,-13 6-8,8-6-13,3 3-9,3-1-11,6-4-9,0 4-7,-2-5-8,4 3 2,3-5-14,-2 6-7,-3-4-5,2 5-6,0-5-17,-12 4-26,-1 2-34,0 1-40,-6-1-43,-12 4-44,18-8-44,-11 8-25,-7 0-143,0 0-408,0 0 180</inkml:trace>
          <inkml:trace contextRef="#ctx0" brushRef="#br0" timeOffset="1252.3926">1625 416 233,'0'0'245,"-7"12"-5,7-12-15,0 0-13,-3 11-19,3-11-19,0 0-16,0 0-8,12 11-17,-12-11-9,15 0-17,4 0-8,1-7-8,6 3-14,1-4-23,9-1-31,-3-2-36,9-7-43,-1-1-37,11-4-41,-8-2-28,-3-3-37,0 5-115,-9-4-340,6-2 151</inkml:trace>
          <inkml:trace contextRef="#ctx0" brushRef="#br0" timeOffset="1747.6655">2337-465 284,'0'0'343,"0"0"-10,-3-28-11,3 28-20,0 0-17,-2-20-28,2 20-19,0 0-23,0 0-18,0 0-11,0 0-24,0 0 8,0 0 0,0 0-5,-26 40-7,18-16-14,-2 3-9,1 1-12,1 5-12,-3 12-5,1-6-10,2 6-14,-6-5-1,5-1-13,-1 6 1,-2-7-8,-3 5-12,8-12-3,-5 14-4,2-14-11,1-4 4,-1 1-11,3 2-32,-3-4-38,5-6-33,1-3-30,-1 3-43,3-5-28,-3-3-29,5-12-31,0 0-12,5 22-15,-5-22-4,0 0-2,0 0 17,0 0 17,48-47 19,-34 25 29,-2-3 41,0 1 37,-2 0 31,-5 8 31,0-4 19,-3 0 17,5 1 30,-4-2 15,1 5 7,-3-4 13,1 1 8,0 3 16,5-1 5,-4 2 6,1-1-2,-3 8 3,6-1 1,-7 9 6,7-19-3,-2 14 1,-5 5-6,12-15-2,-12 15-4,19-9-5,-19 9-5,15-3-2,-15 3-8,0 0 8,0 0-13,41 12 14,-31-4-4,6 2-14,-4 2 3,0 2 4,1 5-4,3-4-8,-1 10 0,-3-4-3,8 2-3,-9-10 2,1 6-5,-4-2-2,-1-6-8,0 4 2,-7-15-2,8 17 0,-8-17-1,2 17 4,-2-17-9,0 0 5,-17 23-3,2-11-10,-6-5 4,-3 4-19,-5-2-18,7-1-16,-5-5-19,-2 3-18,3 2-18,4-7-26,-2 2-12,3 1-11,21-4-30,-29 3-21,29-3-19,-20-3-30,20 3-201,-17-7-477,17 7 212</inkml:trace>
          <inkml:trace contextRef="#ctx0" brushRef="#br0" timeOffset="2094.0227">2880-240 81,'7'-13'295,"5"2"-14,-12 11-15,9-17-16,-9 17-21,6-19-19,-6 19-13,0 0-14,4-16-24,-4 16-11,0 0-15,0 0-14,-29-10-13,29 10-7,-34 6-9,15 2-5,-12 3-4,5 6-5,1 0-8,3 5-6,-4-1 5,4 2-4,-4 9-7,6-3 3,6-2 0,-3 3 2,2 13-8,6-12 2,2-1 1,4 0-6,3 0-4,3-4-4,4 2-11,5-4 6,-2 0-11,6-4-1,9 0-1,-3-5 3,6-9-31,-6-2-36,10-3-29,4-7-34,10-2-32,2-11-26,0-2-19,3-3-20,2-7-7,-7 3-9,0-3-5,-1-3 10,-1-2 8,-4 1-2,-1 2-112,-12 2-344,2-2 153</inkml:trace>
          <inkml:trace contextRef="#ctx0" brushRef="#br0" timeOffset="2380.2597">3341-313 33,'0'0'293,"-12"-15"-16,12 15-19,0 0-19,0 0-20,0 0-15,0 0-14,0 0-14,0 0-4,0 0-13,0 0-14,0 0 1,0 0-8,0 0-17,0 0-18,0 0-13,0 0-9,0 0-8,0 0-9,0 0-5,0 0 1,26-12-13,-26 12-6,19-6-3,-4 3-4,-1-1 8,6-3-16,-3 4-21,6 2-22,-5-4-25,5 0-22,-8 3-32,-15 2-26,29-5-32,-10 5-35,-19 0-15,25-3-25,-16 3-174,-9 0-436,0 0 192</inkml:trace>
          <inkml:trace contextRef="#ctx0" brushRef="#br0" timeOffset="2597.1863">3471-140 61,'0'0'209,"-8"15"-5,8-15-9,-7 12-14,7-12-12,-7 13-17,7-13-11,0 0-14,0 0-4,7 15-15,-7-15-7,0 0-11,25 10-9,-6-8-6,-19-2-12,48-4-32,-19-5-36,2 2-33,-6-1-41,10-9-19,-3 6-38,-1-6-31,1 4-98,-1-5-287,-2 1 127</inkml:trace>
          <inkml:trace contextRef="#ctx0" brushRef="#br0" timeOffset="6455.0223">4496-679 74,'0'0'173,"2"-14"-12,-2 14-17,0 0-10,0 0-7,-7-19-9,7 19-8,-7-10 0,7 10-9,-12-11 3,2 4-2,1 3-8,9 4-2,-22-8 0,5 2 1,8 3-6,-13 3-3,3-3-6,-3 3-2,3-1-2,-3-2-5,3 3-2,-1 4-4,5 2-4,-8 4-6,5-3 4,-8 12-7,4-1 7,3 1-1,0 1 0,-6 16-2,6-10 2,-3 8-5,10-5-1,-5 3-2,11-8-6,0-4-2,-3 8-3,2-4-7,7-6 1,-3 0-2,3-2 0,3 0 2,-3-4-12,0-1 0,0-11-5,9 13 3,-2-8 3,-7-5-6,15 3-2,-15-3 5,19-3-3,-2-4-1,2 1-2,-1-10-1,5-1 1,-1-2-1,-3-1-3,3-3 2,0-2-3,-3 1-2,6-11-1,-9 9 2,3-3 2,-6 7 0,3 2-1,-4-5 2,-2 6-3,-3 4 5,1 1 6,-8-1 10,7 3-4,0 0 6,-5 4 7,-2 8 0,6-12 2,-6 12-3,7-12-3,-7 12 0,0 0-3,4-11-1,-4 11-12,0 0 2,0 0-1,0 0-5,0 0 7,0 0-2,0 0 0,-11 59 6,8-40-8,-2 10 5,-2 2-4,-3-2 9,5 1-15,5 0 7,0 2-9,-4-3-1,4-1 2,4-1-8,-4-3-20,8-4-18,-4 0-25,2-5-29,3 2-24,1-6-34,6-2-27,-1-2-34,7-6-30,-5-1-11,11-1-21,-10-6-159,11-5-467,-3 4 208</inkml:trace>
          <inkml:trace contextRef="#ctx0" brushRef="#br0" timeOffset="7778.1673">4310 171 152,'0'0'170,"0"0"-19,0 0-20,0 0-12,0 0-12,7-12-5,-7 12-12,0 0-3,0 0-5,0 0-6,22 28 2,-19-20-4,1 2-16,4 0 7,-4 3-4,-1 0-5,4 1-4,-5 2-5,1-8 2,-3-8-9,3 24 2,1-15-5,-4-9 0,0 19-5,0-19-1,3 15-3,-3-15-4,0 0 1,0 14 2,0-14-9,0 0 9,0 0 1,0 0 3,0 11-2,0-11 0,0 0-4,0 0-3,0 0-2,12-31-3,-12 31-4,14-28-3,-6 14 4,3-5-2,-8 4 1,9 0 6,-2 4-6,-5 0 0,2-1-2,-3 2 7,11-4-8,-12 6 1,4 2 5,-7 6-6,12-10-4,-5 3 3,-7 7-1,0 0 2,15-5-1,-15 5 7,0 0-6,0 0 5,23 10-4,-17 0 4,-6-10 4,6 13-3,0-5 2,-6-8-4,4 27-2,-4-19 0,0 9 0,3-7 1,1-1-1,-1 2-4,-3-11 3,0 13 3,0-13-2,0 0 5,0 0 1,0 16 9,0-16 1,0 0 4,0 0-4,0 0-3,0 0-2,0 0-5,0 0 0,27-35 1,-16 13-2,-3 7 0,6-13-2,-6 0-3,9 3-3,-5 0 0,-5 8-1,5 0 4,-2 3-10,-4 4 4,-3 2-3,4-3 0,-7 11-7,8-9 5,-8 9-1,0 0-1,7-7 2,-7 7 0,0 0-2,4 36 3,-1-21-4,-10 5-1,7 1-20,-3-1-13,3-3-28,3 9-23,-3-6-16,4-3-13,-1-1-22,4 1-15,-2-6-21,2-5 6,0 0 3,1 1 6,-8-7 5,19 1 12,-19-1 12,17-5 12,-5-3 7,-2 4 18,-1-4 12,6-4 14,-1-2 20,1 0 20,-5 0 6,2-4 24,-1 5 18,1-4 23,-1 0 18,-4 4 17,0 0 5,-3 3 15,4 2 1,-8 8 1,10-13-1,-10 13-4,7-11-9,-7 11-12,5-9 1,-5 9-9,7-8-5,-7 8 2,0 0-2,0 0 0,0 0-3,0 0-1,0 0 0,22 16 0,-22-16-6,4 13 0,1-1-6,-2-1-4,-3-3 2,0-8-8,7 20-4,-3-9-1,-4-11-5,3 17 1,-3-6-4,0-11 0,5 13-2,-5-13-1,7 10-3,-7-10-3,0 0 1,0 0-1,7 6 0,-7-6-4,0 0 1,0 0 0,22-18 0,-10 7 1,-2-6-4,2 4 0,-5-8-1,1 5 2,3-4-2,-4 6-1,-2 0-2,2 3 2,-1-6-4,-2 9 2,1-2-1,-5 10-1,7-14-2,-7 14-1,3-9 0,-3 9-2,0 0-2,0 0 2,0 0 1,0 0-1,0 0 0,0 0 3,10 33-4,-8-20 4,-2-1-2,0-12 2,4 23 1,-1-16 2,0 2-1,-3-9-2,7 17 1,-7-17 3,2 11 3,-2-11 1,7 8 7,-7-8 4,0 0 2,10 3 2,-10-3-5,0 0 0,22-19-4,-13 3 1,4 3-3,-4-2-4,1 2 4,2-2-2,-2 3 0,-1-3-3,1 6 1,-3 3 0,-7 6-3,12-14-1,-12 14 3,12-11-2,-12 11 0,7-5 3,-7 5-7,0 0-5,12-3 6,-12 3-3,0 0-1,0 0 2,0 0-13,17 15-21,-12-10-25,-5-5-20,0 0-33,14 15-37,-14-15-43,15 12-42,-8-3-174,-7-9-442,0 0 196</inkml:trace>
          <inkml:trace contextRef="#ctx0" brushRef="#br0" timeOffset="6479.0054">4904-885 38,'-2'-12'145,"2"12"-8,0 0-10,-10-10-17,10 10-1,-15-10-2,8 7-8,7 3-9,-19-12-5,7 9-5,12 3-6,-20-7-8,11 5-5,9 2-4,-22-4 1,22 4-6,-19-4-4,19 4-4,-15 0-1,15 0 0,-14 4-2,14-4 0,-12 4-3,12-4 7,-13 11 3,7-5 3,0 2 1,-1 4 0,-2-1 2,2 8-6,4-2 2,-4 3 1,2 8-5,-2 0 1,4-2-7,-1 0 4,4-6-4,0 12 5,0-12-6,0 0 0,7 0-4,-3-1 0,4 1-3,2 1-6,-3-2 4,9-6-5,-4 0-2,1 2-2,3-8-3,-6 2 4,5-5 1,1 0 3,-6 0-1,5-4 6,-15 0 2,26-8-7,-7 3-4,-4-5 3,0 1-7,-1-7 2,1 6-2,-4-8-3,4-2 2,0 2-5,-4-10 2,1 2-3,3-2 0,-8 0 0,5 0-2,-5 0 0,3 0-2,-7 2 4,2 6-5,-5-2 5,7 6 1,-7-4 8,0 5-1,4 2 3,-4 13 1,0-21-2,0 21 3,0-15-3,0 15-1,3-10 2,-3 10-3,0 0-6,0 0-2,0 0-1,0 0-2,0 0 4,0 0-2,0 0 7,-10 41-1,6-15 6,1 2-3,-2 1-5,1 1 5,1-1-6,3 5-1,0-1 6,0-2-9,0-2 6,3 2-6,1-2 9,1 3-12,5-8 7,-3 0-32,5-4-28,-2-4-29,2-3-31,-2-1-34,6-2-28,-1-4-23,4-3-24,-5-3-30,-2 0-180,-12 0-462,22-8 204</inkml:trace>
          <inkml:trace contextRef="#ctx0" brushRef="#br0" timeOffset="6460.0162">4899-892 38,'0'0'201,"-10"-18"-3,6 11-6,4 7 5,-8-11-6,8 11-7,-7-12-6,7 12-13,-9-7-12,9 7-8,0 0-7,0 0 7,0 0 2,-22 20 1,9-5-4,1 8-11,-2 3 7,-1 1-4,-1 13-9,3 0-11,4-1 7,-6 1-5,4-7-13,5-5-14,0 4-12,0-4-5,6 0-3,0 0-12,0-1 1,6-10-10,3 3-2,-2-6-1,8 0-31,1-3-32,6-6-20,0-1-30,0-4-30,11-4-20,-3-5-22,-1 1-9,-3-5-11,5-1 1,-2-6-9,-4 4-19,-2-4-11,-1 4-18,0-4-26,-7 3-131,4-2-403,-9 3 179</inkml:trace>
          <inkml:trace contextRef="#ctx0" brushRef="#br0" timeOffset="6469.0135">5174-781 75,'0'0'273,"0"0"-8,0 0-12,-7-28-16,7 28-6,-8-7-19,8 7-11,0 0-14,-7-16-13,7 16-8,-7-8-18,7 8-9,0 0-17,0 0-8,-9-9-17,9 9-10,0 0-8,0 0-8,0 0-7,0 0-10,0 0-3,0 0-9,0 0-3,0 0-5,16-14-1,-16 14-1,15-5-5,-15 5-1,22-3-3,-22 3-5,14-1 10,-14 1-12,0 0-2,19-4-3,-19 4-1,0 0-2,0 0 3,12 0-4,-12 0-1,0 0-3,0 0-1,0 0 4,0 0-3,0 0 3,0 0 0,18-1-3,-18 1 0,0 0-3,0 0 11,0 0-7,0 0-5,0 0-2,14-2 8,-14 2-2,0 0 3,0 0-6,0 0 3,0 0 1,0 0-1,0 0 9,0 0-19,0 0-34,0 0-35,0 0-53,0 0-57,0 0-77,0 0-248,0 0-553,0 0 245</inkml:trace>
          <inkml:trace contextRef="#ctx0" brushRef="#br0" timeOffset="6485.0016">5293-604 53,'-5'8'163,"5"-8"-10,0 16-12,0-16 1,0 0-3,5 20-15,2-15-6,-7-5-11,19 7-12,-4-4-7,8 1-10,-3-8-10,7 1-24,3-5-31,0 0-22,3-1-34,-4-6-16,1 2-24,8-9-20,-16 5-103,7 0-221,-6-3 99</inkml:trace>
          <inkml:trace contextRef="#ctx0" brushRef="#br0" timeOffset="6482.0041">5430-896 129,'0'-16'266,"0"16"-19,-3-16-17,3 16-19,0 0-15,-4-16-14,4 16-16,0 0-17,-3-12-12,3 12-16,0 0-11,0 0-13,0 0-10,0 0-11,0 0-6,7-16-10,-7 16-20,0 0-21,22-3-16,-22 3-20,22 0-11,-22 0-20,36-1-11,-21-3-20,-15 4-16,31 5-19,-16-5-15,-15 0-19,23-5-10,-23 5-130,13 10-310,-13-10 138</inkml:trace>
          <inkml:trace contextRef="#ctx0" brushRef="#br0" timeOffset="6490">5860-990 114,'0'0'215,"-3"-16"-4,3 16-16,-7-9-8,7 9-15,0 0-10,-5-11-11,5 11-13,0 0-13,0 0-6,0 0-14,0 0-6,0 0-2,0 0-2,0 0-9,-14 30 1,14-30-13,0 21 9,0-4-15,4-1 5,-4 1-7,3-2 5,1 4-11,3 0-2,-6-7-5,3 7-7,2-1 1,-6 1 1,4-1-9,4-2-4,-8 2-6,7-2-5,-7-2-1,4 1-5,-4-4-1,0-11 3,0 19-2,3-10 1,-3-9 7,0 16 0,0-16 3,0 12 0,0-12-2,0 0-3,-7 12-1,7-12-2,-12 7-3,12-7 1,-18 5-2,4-5-3,-5-1-13,0 1-13,-3-3-16,3 3-18,1-3-23,-5 2-21,5-4-20,-8 5-34,9-7-34,1 3-35,1 0-27,-7-1-176,22 5-450,-19-10 200</inkml:trace>
          <inkml:trace contextRef="#ctx0" brushRef="#br0" timeOffset="6493.9962">5715-967 74,'0'0'241,"9"-8"-18,-9 8-13,7-8-19,-7 8-18,0 0-17,7-10-15,-7 10-15,0 0-11,8-7-13,-8 7-12,0 0-7,19-4-7,-19 4-8,19 3-9,-19-3-5,20 0-2,-4 0-5,-1 0-23,0-3-18,-1 1-25,5-3-28,-19 5-14,29-4-12,-14 3-8,-15 1-14,29-2-20,-29 2 6,16-2-16,-16 2-2,0 0-6,22 0-88,-22 0-240,8 2 106</inkml:trace>
          <inkml:trace contextRef="#ctx0" brushRef="#br0" timeOffset="6497.9952">6019-1001 73,'0'0'179,"0"0"-1,0 0-7,0 0-11,0 0-4,0 0-16,0 0-12,0 0-10,0 0-7,0 0-2,0 0 1,12 5-9,-5 3 3,-7-8-7,4 16 0,-3-4-1,6 4-8,-4 0-1,-3 2-8,4 0-3,-4 2-2,0-4-5,0 4-7,0 1-7,0-2 3,-4-3-16,8 0-3,-4 0 1,-4-4-2,4-12-6,0 19 2,0-19-7,0 13 3,0-13-3,0 0-1,0 16 6,0-16 5,0 0-2,0 0-3,0 0-3,0 0-3,0 0-2,16-40-3,-9 24 0,-4-4-1,4-2-4,-2 4-2,-2-2 1,4-5-2,-2 6-3,-1 0 2,-1-1-5,1 2 3,-4 3-1,3-1 1,-3 5-4,0 11-2,0-23-10,0 23-14,-3-18-29,-4 10-26,7 8-37,0 0-25,-22-7-28,22 7-33,0 0-20,-38 17-205,19-7-458,4 6 204</inkml:trace>
          <inkml:trace contextRef="#ctx0" brushRef="#br0" timeOffset="47135.9152">-173-54 53,'0'0'74,"0"0"-12,0 0-7,0 0-5,0 0-4,0 0-4,0 0-10,0 0 13,0 0-4,0 0-3,0 0-4,0 0-5,0 0-11,0 0 17,0 0-6,0 0 0,0 0-4,0 0 3,0 0-3,0 0-1,0 0-7,0 0-1,0 0-5,0 0 7,0 0-8,0 0 1,0 0-7,0 0 4,0 0-9,0 0-15,0 0-8,0 0-6,0 0-9,0 0-9,0 0-5,0 0-64,0 0-126,0 0 56</inkml:trace>
          <inkml:trace contextRef="#ctx0" brushRef="#br0" timeOffset="48613.2291">397 882 96,'-9'-7'97,"9"7"2,0 0-14,0 0-20,0 0 5,0 0-10,0 0-5,0 0-8,-10-5-9,10 5-15,0 0-12,0 0-20,0 0-6,0 0-16,0 0-12,0 0-16,0 0-40,0 0-106,0 0 48</inkml:trace>
          <inkml:trace contextRef="#ctx0" brushRef="#br0" timeOffset="51982.8266">6165-509 28,'-18'-5'30,"18"5"-7,0 0-2,0 0-5,0 0-8,0 0-5,0 0-12,0 0-11,0 0-22,0 0 9</inkml:trace>
        </inkml:traceGroup>
      </inkml:traceGroup>
    </inkml:traceGroup>
    <inkml:traceGroup>
      <inkml:annotationXML>
        <emma:emma xmlns:emma="http://www.w3.org/2003/04/emma" version="1.0">
          <emma:interpretation id="{9053710C-7919-4F3F-BF38-2158EC284A1E}" emma:medium="tactile" emma:mode="ink">
            <msink:context xmlns:msink="http://schemas.microsoft.com/ink/2010/main" type="paragraph" rotatedBoundingBox="23443,16643 24565,16388 24623,16644 23502,169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7A1C02-3718-4079-AD58-4F1192BB773D}" emma:medium="tactile" emma:mode="ink">
              <msink:context xmlns:msink="http://schemas.microsoft.com/ink/2010/main" type="line" rotatedBoundingBox="23443,16643 24565,16388 24623,16644 23502,16900"/>
            </emma:interpretation>
          </emma:emma>
        </inkml:annotationXML>
        <inkml:traceGroup>
          <inkml:annotationXML>
            <emma:emma xmlns:emma="http://www.w3.org/2003/04/emma" version="1.0">
              <emma:interpretation id="{3834AFA8-174D-4E7D-A0A9-BE51A6DBF733}" emma:medium="tactile" emma:mode="ink">
                <msink:context xmlns:msink="http://schemas.microsoft.com/ink/2010/main" type="inkWord" rotatedBoundingBox="23443,16643 24565,16388 24623,16644 23502,16900"/>
              </emma:interpretation>
              <emma:one-of disjunction-type="recognition" id="oneOf1">
                <emma:interpretation id="interp5" emma:lang="en-IN" emma:confidence="0">
                  <emma:literal>mm</emma:literal>
                </emma:interpretation>
                <emma:interpretation id="interp6" emma:lang="en-IN" emma:confidence="0">
                  <emma:literal>man</emma:literal>
                </emma:interpretation>
                <emma:interpretation id="interp7" emma:lang="en-IN" emma:confidence="0">
                  <emma:literal>men</emma:literal>
                </emma:interpretation>
                <emma:interpretation id="interp8" emma:lang="en-IN" emma:confidence="0">
                  <emma:literal>min</emma:literal>
                </emma:interpretation>
                <emma:interpretation id="interp9" emma:lang="en-IN" emma:confidence="0">
                  <emma:literal>msn</emma:literal>
                </emma:interpretation>
              </emma:one-of>
            </emma:emma>
          </inkml:annotationXML>
          <inkml:trace contextRef="#ctx0" brushRef="#br0" timeOffset="49591.8262">3307 283 56,'0'0'56,"0"0"-6,0 0-4,0 0-9,0 0 0,0 0-17,0 0-17,0 0-13,0 0-18,0 0-17,0 0-48,0 0 21</inkml:trace>
        </inkml:traceGroup>
      </inkml:traceGroup>
    </inkml:traceGroup>
  </inkml:traceGroup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55:43.525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E65693B-10DD-4EE9-AF34-CC17185A5261}" emma:medium="tactile" emma:mode="ink">
          <msink:context xmlns:msink="http://schemas.microsoft.com/ink/2010/main" type="writingRegion" rotatedBoundingBox="3403,643 3965,643 3965,1043 3403,1043">
            <msink:destinationLink direction="with" ref="{B6D1ED5A-FEBA-4A2F-8975-28E5236A218B}"/>
          </msink:context>
        </emma:interpretation>
      </emma:emma>
    </inkml:annotationXML>
    <inkml:traceGroup>
      <inkml:annotationXML>
        <emma:emma xmlns:emma="http://www.w3.org/2003/04/emma" version="1.0">
          <emma:interpretation id="{C608F59D-AE0B-4C6E-A425-504AD07F931E}" emma:medium="tactile" emma:mode="ink">
            <msink:context xmlns:msink="http://schemas.microsoft.com/ink/2010/main" type="paragraph" rotatedBoundingBox="3403,643 3965,643 3965,1043 3403,10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EC809C-BA3E-4CF0-A27F-E593CB48A98C}" emma:medium="tactile" emma:mode="ink">
              <msink:context xmlns:msink="http://schemas.microsoft.com/ink/2010/main" type="line" rotatedBoundingBox="3403,643 3965,643 3965,1043 3403,1043"/>
            </emma:interpretation>
          </emma:emma>
        </inkml:annotationXML>
        <inkml:traceGroup>
          <inkml:annotationXML>
            <emma:emma xmlns:emma="http://www.w3.org/2003/04/emma" version="1.0">
              <emma:interpretation id="{63BEF7C4-2C8A-4766-AA2F-9395E6B04066}" emma:medium="tactile" emma:mode="ink">
                <msink:context xmlns:msink="http://schemas.microsoft.com/ink/2010/main" type="inkWord" rotatedBoundingBox="3403,643 3965,643 3965,1043 3403,1043"/>
              </emma:interpretation>
            </emma:emma>
          </inkml:annotationXML>
          <inkml:trace contextRef="#ctx0" brushRef="#br0">1472-382 52,'0'0'229,"-4"-5"-6,4 5-9,-5-5-15,5 5-15,0 0-14,0-4-22,0 4-13,0 0-20,0 0-9,0 0-10,0 0-13,0 0-10,0 0 14,-7 14-2,4-6-9,-2 3-3,-1-1-6,2 3-10,-1 0-4,3 3-2,-3 1-4,-3 0-7,7 0-5,-3-3-4,-1 3-10,4-4-49,-2 6-59,3-6-57,0-1-64,3 0-173,-3-2-412,6 0 182</inkml:trace>
          <inkml:trace contextRef="#ctx0" brushRef="#br0" timeOffset="364.9213">1652-277 171,'5'-8'186,"5"1"-15,-1-1-16,1 2-14,2 0-14,3 1-13,0 0-11,-1 0-11,-1 1-5,2 4-8,-2 0-15,-2 2-3,3 1-2,-4 0-5,3 2-10,-8 1-3,4 2-3,-1 0-1,-1 3-6,-6-1 1,4 4-2,-6 3-3,-7 1 0,1 0-2,-8-2-2,-4 6 2,-2 0-3,-1-1-3,-3-2 2,1-2-7,6-5 3,-5 0 0,7 1-3,0-4 0,1 1-3,5-5 2,0 0-4,1 2 0,6-4-3,-2 1 0,2-2-2,1 2 3,2-4-4,0 0 2,3 6-2,4-5 2,1 1 1,7-4 0,4 0 0,2-5-5,10 3-1,3-4-9,-2-3-4,3 1-46,-3-1-44,4-5-53,-1 2-168,-2-1-351,-2-1 155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4:20.1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3595925-E307-47F9-B798-44B5953BFC74}" emma:medium="tactile" emma:mode="ink">
          <msink:context xmlns:msink="http://schemas.microsoft.com/ink/2010/main" type="inkDrawing" rotatedBoundingBox="2233,8221 3031,8224 3030,8241 2232,8238" semanticType="underline" shapeName="Other">
            <msink:destinationLink direction="with" ref="{DE80B8AA-97AA-4BEB-822A-5F8BE12917FC}"/>
          </msink:context>
        </emma:interpretation>
      </emma:emma>
    </inkml:annotationXML>
    <inkml:trace contextRef="#ctx0" brushRef="#br0">75 1 38,'-15'0'70,"15"0"5,-15 4-9,15-4-6,0 0 11,-16 0-7,16 0 0,0 0-1,-17 0-7,17 0 5,0 0-5,-12 3-7,12-3-4,0 0-2,0 0 6,0 0-8,0 0-16,0 0 6,0 0-10,0 0-2,0 0 7,0 0-10,0 0 1,0 0 0,0 0 1,53 5 5,-31-5-19,11 1 13,1 1-14,14 0 9,3-4-4,2 4-12,2-4-16,4 2-18,-2 0-7,2-2-9,-1 1-6,-1-1-22,1-1-73,-5 3-167,-5 0 75</inkml:trace>
  </inkml:traceGroup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1:24.559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D25878AB-83D6-41DD-9FAE-7A3088222A10}" emma:medium="tactile" emma:mode="ink">
          <msink:context xmlns:msink="http://schemas.microsoft.com/ink/2010/main" type="inkDrawing" rotatedBoundingBox="1952,1890 6515,2023 6511,2165 1948,2032" semanticType="underline" shapeName="Other">
            <msink:sourceLink direction="with" ref="{6A7515B2-7E3A-40F9-9E21-61B7DFBC6ACE}"/>
          </msink:context>
        </emma:interpretation>
      </emma:emma>
    </inkml:annotationXML>
    <inkml:trace contextRef="#ctx0" brushRef="#br0">217 16 102,'-11'-3'123,"-2"0"-6,8 2 3,-2 0-16,2-2-3,-1 2-6,6 1-6,-9 0-14,9 0-4,-8-1-5,8 1-6,0 0-4,0 0-5,-8 0 6,8 0-4,-8-4-5,8 4-11,-8 2-2,8-2-6,-14 0-1,5 2-7,-2 0 8,1 1-10,-2-2 1,0 2-3,1 0 0,6-2-3,-5-1 4,5 3-4,0-2-1,-1 0-5,6-1 3,-5 2-3,5-2 1,-8 1-4,8-1-1,0 0-3,-6 3-1,6-3 4,0 0-4,0 3 5,0-3-3,0 0 1,9 9-11,-4-8 19,-4 2 2,3-1 14,2 1-1,3 2-7,-3-2 0,3 1-7,0 0 7,2 1-1,-1-2-8,1 2 5,1-3-4,5 0-10,0 1 14,4-3-3,-1 0-1,2 0 0,2-1-1,7-1-1,-1 1 1,1 0-1,-6-2-3,0 1 3,6 0-2,-7 2-6,-1 0 8,1-3-6,-3 4 3,3 1-2,-7-2-2,-2 0 1,3 0-3,-4 0 3,3 1 2,-2-1-3,1 1 1,2-1-2,4 2-5,-4 1 8,6-3 2,-3 0-4,1 2 2,12-3-5,-3 2 4,-7-2 0,8 2-1,1-1 2,-2-1-7,2 1 5,0-1-2,-2 1-3,-8 0 4,7-2 3,-7 2-6,-1 2 6,-2-4-3,1 2 5,-4-3-4,-3 3-2,6-1 3,-5 1-1,9-1 2,-3 2-3,0-2-4,-2 1 2,4-2-2,1 2 7,0 0-5,5 0 2,5-2-1,-3 2 0,0 1-3,2-1 0,-4 1 5,4 2-4,-3 0 3,-8-2-2,4 1 1,-6-2 0,1 2-1,3 2 0,-5-1 0,0-2 1,-4 0 1,-1 2-1,3 0-1,-4 1 1,3-3-2,-3 3 2,4-1 5,-1 3-7,5-3 1,-2 1 1,2-1 1,1-1 0,-1 2 1,2 3-5,-2-3-2,2 0 1,0 1 9,-1 2-4,1-3-1,3-3-3,-6 5 6,3-3-6,-2-1 5,-1 4 4,1-3-4,-3-3-1,-3 6 1,2-5-3,0 0-2,-1 0 5,5 2 1,0-3-7,3 1 8,-4-3-7,4 3-1,7-2 5,-6 1 2,6 1 3,-1 0-6,2-2-5,-7 0 4,6 1 0,0 1 2,-7-1-1,1 0 1,6-1 2,-8 1-6,1 0-1,1-3 2,-3 2 2,2-2-1,0 1-10,-2 0 14,3 1-2,-3-1 1,1 0 0,0 0-1,-4 1 0,3-3 0,2 4 0,1-4 4,-3 4-4,3-2 3,-2 0-4,-1 2 1,0 2-3,-2-1 3,3-2-3,-2 1 5,0 0-2,0 1-2,-1 2 1,0-1 2,4-1-4,-3-1 0,1 0 2,2 0 8,-2 3-4,8-2-3,-5 3 1,-4-4-1,4 0 2,0 1-3,-1-2-1,-3 1 3,1 0 3,0-2-3,0 2-3,-1 0 3,-6-2-1,7 1 2,-9 1-8,5-3 5,-4 0 4,1 3 0,0 0 1,0-2 2,7 2-2,-3-2 4,2 0 1,1 1 0,2 1-2,0-1 2,0-2 0,10 0 5,1-1-5,-6 4 3,-6 0-5,1-1 5,-2-2 0,1 2-3,-3 0 2,2-2 1,-1 3-3,-6-2 2,0 2-3,1-2 1,-3-2-3,2 3 4,-3-2-1,0 3 0,1-1-2,-2 1 0,1 0-2,0-3-3,0 2 2,-3 0-1,2-1 1,-1 2-5,1 2 5,-1-2-4,-2 0 4,-1-2-4,-1 1 3,3 2 0,-9-1-2,10-1-2,-10 1-1,8 0 3,-8 0-1,0 0-15,0 0-35,0 0-30,0 0-45,0 0-73,0 0-144,-25-5-368,12 4 163</inkml:trace>
  </inkml:traceGroup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3:11.79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541A6D4E-17E2-49D2-A7C5-13DB81B4304F}" emma:medium="tactile" emma:mode="ink">
          <msink:context xmlns:msink="http://schemas.microsoft.com/ink/2010/main" type="inkDrawing" rotatedBoundingBox="14057,6374 24141,6231 24143,6373 14059,6516" semanticType="underline" shapeName="Other">
            <msink:destinationLink direction="with" ref="{8FE2FB1E-0D52-400B-B9A2-0F9C1BA43DCF}"/>
          </msink:context>
        </emma:interpretation>
      </emma:emma>
    </inkml:annotationXML>
    <inkml:trace contextRef="#ctx0" brushRef="#br0">72 254 67,'-4'-1'187,"0"-3"-14,4 4-18,-8-4-8,3 1-15,-1-2-14,1 1-5,0 3-9,-1-2-5,3 1-6,0-1-11,-1-1-1,4 4-8,-7-4-8,7 4-4,-4-2-8,4 2-4,0 0-6,-5-1 0,5 1-5,0 0-4,0 0-2,-4-3-3,4 3-6,0 0 1,0 0-5,-5-3-2,5 3-1,0 0 0,0 0-16,0 0 13,0 0 2,0 0-3,0 0-2,0 0-1,0 0-2,0 0-1,0 0 0,0 0-1,0 0-1,0 0 0,0 0 0,0 0-3,0 0-5,0 0 8,0 0-1,11 6-1,-11-6 0,7 1-2,-7-1 1,6 3 1,0 0 5,-6-3-15,10 4 11,-3-4 0,1 1-1,-1-2 2,-1 2-5,0 1 1,2-2 2,-8 0 0,11 1 3,-2 0-2,-1-1 0,0-1-3,2 1 3,4 0-3,-7 0 2,2-1 1,2-1-1,3 1 1,1-2-2,-1 2-1,-2-2 2,3 3-1,0-1 2,-1-1-2,0 1 3,5-2-6,-3 2 1,-1 0 3,4-4-1,-4 2-2,-1 1 2,0 2-6,1 0 8,0 2 0,-1-2-6,6-2 7,-6 2 0,2 0-1,-4 0-2,2 0 2,1-1-4,0 0 1,0-1-3,5 1 3,2 0 3,-4 1-6,1-1 2,4-2 0,-3 0 0,1 2 9,-1 0-5,4 0-3,-2-4 6,0 2-3,1 3 1,-3-2-3,-1-1 4,1 2-4,0 1 6,0-1-4,-5-1-1,5 0 1,-1-3 2,1 4-8,-2 0 6,1-2-2,1 1-2,-1 0 3,0 1 3,1 1-1,1 0 1,2-1-2,-3-1-1,0 1 1,1 0 2,0 1 0,0 0-3,-1-1 0,1 2-1,2-4 5,-1 1 0,-2 4-1,1 0 0,3-1 1,-2-1-1,2-3 0,-1 1 3,-3 1-9,5 0 7,-4 1 0,3 1-1,-3 0 0,0-1-2,4-1 6,-5 1 0,3 1-1,0-2 0,8 1-4,-8 1 5,0-3-2,0 0 1,-1 1 1,4 1-1,-2-1-1,-3-2 0,1 5-1,2-4 2,6 2 0,-6-2-2,-1-1 0,2 2 2,-4-2 1,4 1-2,0 0-1,-1 1-1,1-2-1,-2 3-1,1-1 3,8 1-5,-2-3 4,-8-1-3,10-2 2,-3 4-2,-4 1 4,-2-1-1,-2 0-3,1 0 1,2 1 1,-2-1-1,-1 0 1,4 1-2,-1 1-1,-7-1 0,6-1 0,-1 1 1,-2 1 0,1-3 1,3 3-3,-2-1 3,3 2-3,0-2 0,6 1 2,3 1 2,-3-2-2,3 3-2,0-2 0,0 0-2,-2 0 3,2 2 1,-3-2-2,-7 1 0,-2-1 2,10 3-3,-8-3 2,7 1 4,-10 1-6,-3-1 2,-1-2-3,-2 1 2,6-2 3,-6 2 0,5 0 0,1 2-3,-1-2 3,10-2-3,1 0-1,2 0 2,0 1-1,2 2 2,0-1-4,2 0 6,-3-1-6,0 1 1,0 0 1,1 1 1,-3-2-1,3-1 2,-1 2 1,-3 2-3,0-4 0,-7 1 1,-1 1-1,2 0 0,0 1-3,-3-2 6,2 2-1,-3-1-1,3-1-1,-4-2 0,2 5 3,-2-2 2,1-3-5,0 3 0,2 0 3,3-4-3,-4 3-3,11 1-1,-10 0 5,10-1 1,-2-2-1,-8 3 0,7 1 1,1-1 0,-6-1 0,-1 1 0,-2 0-3,3 0 2,-2 0-1,-2-1-4,1 1 2,-2-2 0,0 4 0,1-2 3,-1-2-1,3 2 2,-1 2 0,0-1-4,2-1 2,-2 1 1,9 1-1,-2-1 2,2 0-2,2 0 1,1-1 0,0 0-1,-3 0-1,1 0 3,2 0-1,-2 3 1,4-2 0,-2-2-1,2 1-1,-5 3 1,3-2-2,-4-1 1,-7 0 4,6 0 1,-7-1 0,2-1-1,-3 5-1,3-3 0,-2 0 2,2 1 6,-1-1 0,1 0 3,6 2-3,4-2 3,-6-2 1,3 1-4,2 0 5,-11-1 0,13 4-4,-5-5-3,0 6 2,-7-5 0,2 2-3,-2-1 2,0 1-3,1 0 1,1 1 2,6-2-5,-10 2 1,-7 1-2,0-1 3,0 0-1,1 1-1,0-2 1,0 1 0,5-1 0,0 3 2,1 0-5,-2-5 2,3 1-4,-3 2 7,6 2-4,-5-3 3,3 1-1,0-2-5,0 2 6,2 0-1,-2 1-3,0-1 0,-3-1 0,3 1-3,0 1 2,0-1 1,-1-2-6,-2 3 3,2-2 0,-1-2 3,-2 3 0,2-2 0,3 2-1,-4 1-1,1-5 1,1 4-4,-3-2 3,3 2-1,-2-2-2,0-1 0,1 0 0,-1 0 4,0 0 2,0 2-2,1-1-3,3 2 1,-4-1 1,1 0 0,-1-3-2,2 6 2,1-1 0,-3-2-2,0 2-1,1-1 2,-3-1 1,2 3-2,0-2 1,3 0 0,-2 0 0,-3-3 0,4 1-1,0 1 5,-2 1-6,0-1 5,0 1-5,2 2 0,-2-3 1,-3 0 2,7 2-3,-5-2-2,2 0 2,-2 0 3,0 1 1,0-1-2,1 1 0,1-2 2,0 4-2,-2-5 0,2 4 2,0-4 1,-3 0-2,3 2 4,-1 0-4,-5 0 2,7 1 2,-3 0-4,2-1 1,1-1 0,9 4 2,-1-2-1,-6 0 0,1 0 1,-4-1 3,1 2-2,2-2 0,-2 0 7,3 0-1,-2-2 1,0 4 2,8-4-3,-6 2 0,0 0 0,-1-1-5,-2 2 3,-1-1 3,1 0-5,-1 2 6,-2-4 1,-5 1 1,1 2 0,-2-2-3,2-1 1,2-1 7,2-3-4,-4 5-4,2-2 0,2-1 1,-5 2 1,4-1-4,-2 2 1,3 0-5,-2-5 2,3 6 1,-4-3-2,3 2 2,2-3-8,-1 3 6,0 0-3,1-2 4,-2 0-6,-4 2 4,4-1-2,-3 2-1,-1-1 1,0 0-1,3 1-3,-3 1 0,0-2 3,1 1 0,-1 1 0,-1-2-5,-4-2 0,2 6 6,-2-3 0,3-3-1,-2 2-4,4-1 4,0 4 0,-3-2-2,2-2-1,2 2 1,-2 2 0,4-5 0,-3 3 3,5-1 4,0 1-4,1 0 0,-1 0 1,3 0-2,-2-1-3,-1 1 2,2 0-2,-2-2 1,-1 1 1,-2 1-4,-1 0 5,-1 0 9,5-1-9,-5 2 3,-1-1-5,2-1 2,-1 1 3,1 0-3,-2 0 0,-1 0 2,-1-2 5,3 1-3,1-3 0,-3 4 3,2-2-2,0 1 3,1-1-2,-4 0 2,1 1 6,3 1-3,-1-1-3,0 1-4,-2 0 3,2-3 1,1 3-5,4 0-1,-1 0-4,-1 1 9,2-2-9,-1 0 7,1-2-2,-5 2-2,3 1-1,-3 0 0,1 0 7,-1 1-10,0-2 0,1 2 3,3-1 1,-4 0 1,0 0-6,-1 3 7,-1-6-5,2 3 6,-1 0-8,0 0-5,0 4 8,-2-4 3,1 1 0,-3-2-1,0 2 1,0-2-4,0 0 0,-1 2-3,-3-2 0,3 1-21,-2-3-32,1 2-42,-8 1-66,11-3-54,-6 0-79,1-1-220,-2 2-558,2-3 248</inkml:trace>
  </inkml:traceGroup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2:10.549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040F7EE5-8755-4104-9F3A-F385D73388F4}" emma:medium="tactile" emma:mode="ink">
          <msink:context xmlns:msink="http://schemas.microsoft.com/ink/2010/main" type="inkDrawing" rotatedBoundingBox="8504,6045 9773,6087 9772,6116 8503,6075" semanticType="underline" shapeName="Other">
            <msink:sourceLink direction="with" ref="{27E772C4-8A21-4624-8D02-A25B99C54D1C}"/>
          </msink:context>
        </emma:interpretation>
      </emma:emma>
    </inkml:annotationXML>
    <inkml:trace contextRef="#ctx0" brushRef="#br0">-6-3 91,'0'0'168,"0"0"-22,0 0-11,0 0-11,0 0-19,-5 1-9,5-1-11,0 0-5,0 0-7,0 0-18,0 0 2,0 0-3,0 0-7,0 0-1,0 0-5,0 0-8,0 0 0,0 0-3,0 0-4,0 0-1,0 0-1,0 0-5,0 0 2,0 0-5,0 0 3,0 0-3,14 6-6,-14-6 4,10 2-3,-4 1 3,4-2-2,2 3-1,1-3 0,2 3 3,6-2-3,3 1 3,9 1-2,-2-2-4,9 1 5,-1-1-3,3-2-3,0 2 3,18-1 4,1-1-3,-4 1-5,-13 1 3,13-2-2,-12 1 1,-4-1-2,1 0-5,2 1-1,-2 1 2,-5-2 3,2 0 4,-3 1-7,-5-1 3,0 0-6,0 4 8,-7-2-5,-2-2 1,2 0 1,-4 0 0,1 1 0,-6-1-3,3 1 7,-5-1-7,-2 0-1,2 0 2,-6 0-2,1 0 4,-8 0 1,8 0 1,-8 0-4,9 0 0,-9 0 4,0 0-8,6-2 8,-6 2-6,0 0-1,0 0-1,0 0-11,0 0-19,0 0-17,0 0-33,0 0-40,0 0-161,-26 0-306,21 1 135</inkml:trace>
  </inkml:traceGroup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6:10.332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8EFB0B7F-3C16-4402-97EE-20F8DE567A2D}" emma:medium="tactile" emma:mode="ink">
          <msink:context xmlns:msink="http://schemas.microsoft.com/ink/2010/main" type="writingRegion" rotatedBoundingBox="13295,7088 14552,7088 14552,9109 13295,9109"/>
        </emma:interpretation>
      </emma:emma>
    </inkml:annotationXML>
    <inkml:traceGroup>
      <inkml:annotationXML>
        <emma:emma xmlns:emma="http://www.w3.org/2003/04/emma" version="1.0">
          <emma:interpretation id="{BF351140-D1B0-4496-A5F5-FE10DD20CC83}" emma:medium="tactile" emma:mode="ink">
            <msink:context xmlns:msink="http://schemas.microsoft.com/ink/2010/main" type="paragraph" rotatedBoundingBox="13295,7088 14552,7088 14552,9109 13295,91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565406-5131-4911-B611-A5F7DB98A21F}" emma:medium="tactile" emma:mode="ink">
              <msink:context xmlns:msink="http://schemas.microsoft.com/ink/2010/main" type="line" rotatedBoundingBox="13295,7088 14552,7088 14552,9109 13295,9109"/>
            </emma:interpretation>
          </emma:emma>
        </inkml:annotationXML>
        <inkml:traceGroup>
          <inkml:annotationXML>
            <emma:emma xmlns:emma="http://www.w3.org/2003/04/emma" version="1.0">
              <emma:interpretation id="{33D09386-0254-4463-9D49-8279B4917704}" emma:medium="tactile" emma:mode="ink">
                <msink:context xmlns:msink="http://schemas.microsoft.com/ink/2010/main" type="inkWord" rotatedBoundingBox="13860,8298 14552,8298 14552,9109 13860,9109"/>
              </emma:interpretation>
            </emma:emma>
          </inkml:annotationXML>
          <inkml:trace contextRef="#ctx0" brushRef="#br0">225 216 130,'-4'-4'241,"0"1"-25,0 1-25,4 2-17,-7-1-21,7 1-19,0 0-11,-12 6-13,6 2-11,-4 7-6,0 2-9,-5 8-4,4 5-4,-3-1-3,3 2 6,-3 3 4,5-2-1,2 1-2,-2 2-5,6-2-2,0-3 0,4 4-5,1-5-3,3 3-6,3-6-9,-4-6-2,11 4 1,-4-6-5,5-1-5,3-4 1,1-1-2,9-1-1,2-2-5,3-8 0,3-1 1,1-6-5,2-5 2,0-2-4,13-12-2,-7-6-3,-11 6-1,-5-3-2,7-13 4,-12 9-3,-5-4-2,-6 0-1,-5 0-3,-8-2 1,-5-2-3,-10 2-3,-9-11 0,-5 0-5,-8 2 0,-1 6 0,-5 1 3,-4 9 0,11 6-1,-1 4-2,-13-7-1,16 12-1,1 1 0,4 6-3,4 5-6,4 4 3,-2 6-29,-8 11-56,5 9-54,-9 14-69,-2 14-285,4 1-540,6 4 239</inkml:trace>
          <inkml:trace contextRef="#ctx0" brushRef="#br0" timeOffset="-403.6066">516 413 163,'7'-12'230,"-1"-1"-2,1 1 4,-4 0-2,2 1-15,-3 1-11,2 3-3,-2-1-9,0 1 2,0 0-1,-2 4-13,2-3-12,-2-1-14,0 7-13,3-4-17,-3 4-17,0 0-11,0 0-13,0 0-7,0 0-6,0 0-9,0 0-9,0 0-6,0 17-7,0-7 0,0 2-3,0 5-1,-5-2-5,5 4-6,0 2-16,-4 0-42,2 1-33,-2 7-48,2-8-52,-2 0-52,3-2-66,-2 1-209,3-7-536,0-2 238</inkml:trace>
        </inkml:traceGroup>
        <inkml:traceGroup>
          <inkml:annotationXML>
            <emma:emma xmlns:emma="http://www.w3.org/2003/04/emma" version="1.0">
              <emma:interpretation id="{A87EA37C-7828-4C3F-95F6-9D021495D86C}" emma:medium="tactile" emma:mode="ink">
                <msink:context xmlns:msink="http://schemas.microsoft.com/ink/2010/main" type="inkWord" rotatedBoundingBox="13295,7088 13871,7088 13871,7573 13295,7573"/>
              </emma:interpretation>
            </emma:emma>
          </inkml:annotationXML>
          <inkml:trace contextRef="#ctx0" brushRef="#br1" timeOffset="-177227.2709">-565-1139 28,'0'0'229,"0"-7"-11,0 7 3,4-2 5,-4 2-13,0 0-19,0 0-23,0 0-9,0 0-11,17 9-10,-9 1-12,2 0-11,6 7-12,1 6-7,4-3-10,4 4-5,0 4-9,6 1-6,9 7-7,4 0-7,4 0-42,1-4-76,5 2-78,1-8-301,1 1-479,0-2 213</inkml:trace>
          <inkml:trace contextRef="#ctx0" brushRef="#br1" timeOffset="-177391.3766">4-1149 264,'-8'-11'321,"3"0"2,-1 2-15,1 4-27,4-1-27,-2 3-27,0-3-28,1 1-21,0 2-19,2 3-15,-5-3-20,5 3-1,-15 8-11,1 2-18,-8 7-10,-7 2-8,3 1-2,-2-2 2,0 3-21,3-2-6,-1-3-7,1 0 1,-1-1-5,5-4-11,1 2-26,0-4-34,0 2-34,-5-1-46,5-2-53,-1 0-37,0-5-43,1 0-229,5-3-514,3-5 227</inkml:trace>
        </inkml:traceGroup>
      </inkml:traceGroup>
    </inkml:traceGroup>
  </inkml:traceGroup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2:53.676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8CE61B0F-6331-49C5-B9C6-8D131C31E580}" emma:medium="tactile" emma:mode="ink">
          <msink:context xmlns:msink="http://schemas.microsoft.com/ink/2010/main" type="inkDrawing" rotatedBoundingBox="1787,9185 2217,8618 2589,8901 2159,9468" semanticType="callout" shapeName="Other">
            <msink:sourceLink direction="with" ref="{D9C72F5C-ABB2-4AB3-8060-17883BEB5548}"/>
          </msink:context>
        </emma:interpretation>
      </emma:emma>
    </inkml:annotationXML>
    <inkml:trace contextRef="#ctx0" brushRef="#br0">314 7774 116,'0'-6'190,"0"-3"-18,0 0-11,0 1 7,2 3 1,-1-4-12,-1 3-14,0 1-7,0-3-11,0 4-12,0-2-4,0 1-8,0 1-8,0 4-11,-5-8-7,5 8-5,-4-3-6,4 3-7,0-4-7,0 4-10,-5-2-3,5 2-8,0 0-2,-8 0 1,8 0-6,-9 6-2,0 0 1,-1 2-4,-1 2-4,-3 4-1,-3-2 0,3 1 0,-10 7-3,3-2 0,-1 2-2,0 0-1,0 4-4,-1-3 7,-1 1-4,-2-2 1,6 1-1,-1 3-3,1-4 4,0 2-5,0-1-1,5-6 5,4 0-1,-1 1-7,1 0 5,2 1-1,4-5-1,0-1 0,2 3-2,1-3 2,1 2 0,2-2 0,2 1 2,1 0-2,2-2 3,3 0 7,1 0 4,5-3 2,0 4 4,6-7 7,-1 1 4,6-3 3,-2-1 1,8-5 8,1 1-1,-10 0 4,7-7 4,1 0 5,-3-5 7,-2-1-1,-4-2 1,7-2-3,-7-2-8,-3-2-7,-2-4-3,-1 0-1,-2-2-7,-4 0 3,-1 2-8,-2-4 0,-2 5-5,-1-1-1,-4 7-2,2-10-6,-7 11 3,2-2-3,-2 3 1,0-1-5,0 0-2,-4 0 3,-1 5-8,0 3-1,1 2-3,1 0 2,-2 4 0,0-1-1,-1 0-8,1 6-1,-3-2 5,-4 7 0,-3 3-1,1 1-3,-2 2 3,1 8-1,-1-3 0,5-2 5,0 4-4,2 0 2,0 1-6,3-2 4,1 1 2,3-1 0,0-3-2,5 4-1,1 1 3,-3-1-1,4-3 5,6 4-3,-1 0 1,5 0-1,0-8-1,5 6 3,9 2-2,7-2-5,1-3-37,8 0-66,1-2-72,15-1-87,-13-6-253,2-1-564,-1 0 251</inkml:trace>
  </inkml:traceGroup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8:57.594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FB1190F-29B7-412C-BF3A-540F00413CCB}" emma:medium="tactile" emma:mode="ink">
          <msink:context xmlns:msink="http://schemas.microsoft.com/ink/2010/main" type="writingRegion" rotatedBoundingBox="18663,5764 22966,3499 23817,5115 19514,7381"/>
        </emma:interpretation>
      </emma:emma>
    </inkml:annotationXML>
    <inkml:traceGroup>
      <inkml:annotationXML>
        <emma:emma xmlns:emma="http://www.w3.org/2003/04/emma" version="1.0">
          <emma:interpretation id="{4D409246-CF48-4E22-A873-B2BE53A7ABD5}" emma:medium="tactile" emma:mode="ink">
            <msink:context xmlns:msink="http://schemas.microsoft.com/ink/2010/main" type="paragraph" rotatedBoundingBox="20223,4895 22652,3842 23019,4689 20590,57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94F595F-F41D-476A-B35A-808D3370849F}" emma:medium="tactile" emma:mode="ink">
              <msink:context xmlns:msink="http://schemas.microsoft.com/ink/2010/main" type="inkBullet" rotatedBoundingBox="20369,5232 20558,5150 20641,5343 20452,5425"/>
            </emma:interpretation>
            <emma:one-of disjunction-type="recognition" id="oneOf0">
              <emma:interpretation id="interp0" emma:lang="en-IN" emma:confidence="0">
                <emma:literal>•</emma:literal>
              </emma:interpretation>
            </emma:one-of>
          </emma:emma>
        </inkml:annotationXML>
        <inkml:trace contextRef="#ctx0" brushRef="#br0">339-1185 23,'0'0'167,"0"-5"-18,0 5-9,4-4-11,-4 4-6,1-5-11,-1 5 6,3-2-1,-3 2-7,0 0-1,0 0-10,0 0-5,0 0-9,0 0-10,0 0-8,0 0-4,0 0-13,0 0 0,-18 7-12,14-1 0,-3 2-5,-4 1-2,2 2-6,4 2 1,-5-4-2,5 4-5,-2-2-2,0 2 0,3 1-2,0-2 2,0-2-1,4 4 1,0-3-6,0 0 2,0 2 2,2-4 5,2 0 5,1-2-5,3-2 3,0-1-1,2 3-3,4-7-2,1 1-2,4-4-3,-2 2-13,4-7-39,-2 0-50,1-3-56,-4-2-212,0-2-389,-2-2 172</inkml:trace>
      </inkml:traceGroup>
      <inkml:traceGroup>
        <inkml:annotationXML>
          <emma:emma xmlns:emma="http://www.w3.org/2003/04/emma" version="1.0">
            <emma:interpretation id="{EFEFE9D5-72ED-439D-ADAF-38C23D71C287}" emma:medium="tactile" emma:mode="ink">
              <msink:context xmlns:msink="http://schemas.microsoft.com/ink/2010/main" type="line" rotatedBoundingBox="20455,4794 22652,3842 23019,4689 20822,5641"/>
            </emma:interpretation>
          </emma:emma>
        </inkml:annotationXML>
        <inkml:traceGroup>
          <inkml:annotationXML>
            <emma:emma xmlns:emma="http://www.w3.org/2003/04/emma" version="1.0">
              <emma:interpretation id="{2EEA4070-38D6-4001-BF2A-FA5600659ACF}" emma:medium="tactile" emma:mode="ink">
                <msink:context xmlns:msink="http://schemas.microsoft.com/ink/2010/main" type="inkWord" rotatedBoundingBox="20455,4794 22652,3842 23019,4689 20822,5641"/>
              </emma:interpretation>
            </emma:emma>
          </inkml:annotationXML>
          <inkml:trace contextRef="#ctx0" brushRef="#br0" timeOffset="584.0761">726-908 133,'-6'-4'295,"6"4"-21,-4-3-25,4 3-15,0 0-23,0 0-18,-2-5-21,2 5-19,0 0-14,0 0-15,0 0-12,0 0-13,0 0-12,0 0-7,0 0-8,0 0-10,0 0-9,0 0-3,0 0-10,0 0-2,-7 14-10,6-8-25,-4 4-25,-1 0-17,1 2-32,-2 0-4,0 0-27,-3-2-11,3 1-24,-1-2-20,0 1-53,-1-2-120,3-1-356,3-5 157</inkml:trace>
          <inkml:trace contextRef="#ctx0" brushRef="#br0" timeOffset="238.4529">589-1631 29,'-1'-11'321,"-4"5"-18,4-3 0,-2 4-10,2 0-15,-1-1-23,0 1-24,1 0-25,1 5-17,-5-5-18,4 1-16,1 4-16,0 0-11,0-6-15,0 6-15,0 0-10,0 0-8,0 0-11,0 0-10,0 0-1,1 21-12,4-2-1,-4 11-6,3-3-14,-3 7-35,3 1-35,1 3-33,-1 2-55,1 10-49,1-13-56,-4 1-269,5 0-547,-4-6 242</inkml:trace>
          <inkml:trace contextRef="#ctx0" brushRef="#br0" timeOffset="931.7846">955-1411 108,'0'-6'274,"0"-2"-6,0 1-1,-2 2-3,2-1-13,2 2-17,-2-2-13,0 6-14,0-5-10,0 5-12,-2-4-18,2 4-16,0 0-14,0 0-17,-2-4-24,2 4 0,0 0-17,-2 12-3,-2 0-8,-1 5-6,-1 10-4,0-6-7,0 7-3,-1-1-1,5 4-9,0-1 4,-2-2-14,0-7-2,-1 6-2,2-4-3,0-3-6,1 0-1,1-1-21,0-5-18,1 0-15,1-1-8,0-1-11,1-2-12,-2-1-14,-2-2-22,1 2-22,1-5-19,1 0-23,-1-4-24,0 0-28,0 0-29,0 0-145,0-20-430,-1 9 191</inkml:trace>
          <inkml:trace contextRef="#ctx0" brushRef="#br0" timeOffset="1263.7238">890-1170 42,'0'0'225,"0"0"-19,0 0-9,0 0-21,0 0-14,28-10-15,-16 3-13,2 0-17,3-2-7,3-2-13,0 1-13,5-6-16,-9 3-48,10-4-65,3-1-63,-13 5-164,10-7-295,-6-1 130</inkml:trace>
          <inkml:trace contextRef="#ctx0" brushRef="#br0" timeOffset="1100.1975">910-1286 79,'4'-18'158,"2"0"-1,-2-1-14,1 3 15,2-2-7,1 2-9,-1 6-5,-1-1-11,3 3-10,-4-3-13,5 4 0,-2 2-7,-2 1-11,5-3-8,-1 5-9,-4 1-5,4 0-9,-2 2-7,-1 2-2,3-2-6,-2 6-4,-2-1-4,0 2-21,-1 2-32,1 0-42,-4 0-55,-2 1-78,-4 2-107,-1-2-329,-4 0 146</inkml:trace>
          <inkml:trace contextRef="#ctx0" brushRef="#br0" timeOffset="1469.8055">1393-1905 205,'-1'-7'342,"-2"2"-6,3-2-21,-1 1-19,1-1-16,0 3-42,-1-1-11,1 1-27,0 4-14,-1-7-32,1 7-11,0-4-15,0 4-22,0 0-6,0 0-11,-4 23-9,1 3-14,1 3-38,-2 6-41,-1 4-60,-2 16-51,4-3-59,6-12-53,-2-4-246,6 0-522,2 1 231</inkml:trace>
          <inkml:trace contextRef="#ctx0" brushRef="#br0" timeOffset="3081.7594">2223-1506 217,'0'-6'245,"1"2"-17,-1 1-21,0 3-18,0-8-19,0 3-18,0 0-16,0 5-14,-5-6-16,4 1-6,-3 0-10,-1 1-10,2 2-6,-1-2-11,0 1-2,-3-1-10,7 4-9,-11-3-2,5 1-6,6 2-3,-12 1-3,3 0-5,-1 2-4,-3 1 1,0 4-3,0 3 0,-2-1-5,-2 2 1,3 0-4,-3 3 2,1 0-2,1-2 2,3 3-5,-1-3 1,2 3-1,3-4-4,1 0 3,2 0-2,0-3-5,-1 2 6,4-3-1,0-2-1,1 2 1,-4-1-1,5-2 2,0 3-2,0-3-7,5-2 12,-5 3 2,1-4-1,3 0-1,2 0 4,1 1 0,6-3-5,-3-3 1,0 1 0,0-2 2,5-4 0,5 0-1,-4-4 0,4 0-1,-5-2 0,4 0-4,-1-7 3,-3 3-4,1-7 0,-1-4-1,-5 0 0,0-2 2,0-1 1,0-5-7,-1-1 3,-2 0-2,-3-1-1,2 4 2,-1-1-2,0 2 3,0 5 0,-1 0 3,0 7-2,-2 1-2,2 0 1,-3 2 2,4 2-1,-2 4 5,-1 2 15,-2 2 10,4-3 6,-3 3 1,0 2 2,1 1 5,-2 1-2,1 1 3,-1 1-8,2-1 0,-2 4-4,0-7-2,0 7-6,0 0-5,-2-4-4,2 4-1,0 0 0,0 0-5,0 0-1,0 0 2,-3 12-6,2-2 3,0 5-1,-3 4 1,0 0-4,3 2-2,-4 9 2,5 1-5,-5 0-18,5 4-23,-1 1-30,2-3-21,-2 2-33,1-2-23,1 0-26,4-1-33,-2-3-219,-1-1-461,-2-8 205</inkml:trace>
          <inkml:trace contextRef="#ctx0" brushRef="#br0" timeOffset="3381.5593">2488-2359 75,'0'-12'292,"4"-3"-13,-4 0-24,1 1-14,2 3-12,-1 0-20,-1 4-18,2 1-22,-2 0-15,-1 4-18,0-2-13,4-1-16,-4 5-11,0 0-10,0 0-9,2 13-8,-3 0-9,0 6-4,-3 2-9,3 10-2,-5-1-20,-2 1-20,7 1-33,-3 0-34,-1-1-32,5 2-45,3-3-51,-3-1-230,2-1-453,-1-8 202</inkml:trace>
        </inkml:traceGroup>
      </inkml:traceGroup>
    </inkml:traceGroup>
    <inkml:traceGroup>
      <inkml:annotationXML>
        <emma:emma xmlns:emma="http://www.w3.org/2003/04/emma" version="1.0">
          <emma:interpretation id="{9EF55D1F-2AD9-44E4-88CF-5DEB029CF245}" emma:medium="tactile" emma:mode="ink">
            <msink:context xmlns:msink="http://schemas.microsoft.com/ink/2010/main" type="paragraph" rotatedBoundingBox="19017,6436 23320,4170 23817,5115 19514,73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FAB1F9-9972-422A-8E88-2F5F97D519E4}" emma:medium="tactile" emma:mode="ink">
              <msink:context xmlns:msink="http://schemas.microsoft.com/ink/2010/main" type="line" rotatedBoundingBox="19017,6436 23320,4170 23817,5115 19514,7381"/>
            </emma:interpretation>
          </emma:emma>
        </inkml:annotationXML>
        <inkml:traceGroup>
          <inkml:annotationXML>
            <emma:emma xmlns:emma="http://www.w3.org/2003/04/emma" version="1.0">
              <emma:interpretation id="{D7F4E852-EA6B-4367-B0BF-0D8B0099CCE7}" emma:medium="tactile" emma:mode="ink">
                <msink:context xmlns:msink="http://schemas.microsoft.com/ink/2010/main" type="inkWord" rotatedBoundingBox="19078,6526 22252,5028 22617,5801 19443,7299">
                  <msink:destinationLink direction="with" ref="{4918B36A-2E1C-48B6-B5CE-D598593FE139}"/>
                </msink:context>
              </emma:interpretation>
            </emma:emma>
          </inkml:annotationXML>
          <inkml:trace contextRef="#ctx0" brushRef="#br0" timeOffset="-129628.0327">-44 35 321,'1'-4'371,"-1"1"-27,0 3-20,1-5-13,-1 5-42,0 0-28,0-5-23,0 5-38,0 0-13,0 0-22,0 0-14,0 0-11,0 0-13,0 0-14,-3 22-5,0-9-10,2 5-11,-3 2-21,1 0-40,1-1-40,1 3-30,0-2-47,-1 0-69,4-2-77,-4-2-241,2 2-538,2-5 239</inkml:trace>
          <inkml:trace contextRef="#ctx0" brushRef="#br0" timeOffset="-5238.2052">-40 36 47,'0'0'91,"0"0"-3,0 0-4,2-7-14,-2 7 6,0 0-11,1-4-5,-1 4-8,3-5-5,-3 5-4,1-5-9,3 1 0,-4 4 6,7-5-17,-2-2-6,3-1-13,2-1-9,2 1-26,-2-2-14,1 1-88,1 1-143,0-1 64</inkml:trace>
          <inkml:trace contextRef="#ctx0" brushRef="#br0" timeOffset="-131528.8739">83-50 29,'0'0'110,"0"0"-20,0 0 4,0 0-9,0 0-8,0 0-4,0 0 12,0 0-8,0 0-3,0 0 5,0 0-15,0 0 3,0 0-8,0 0-7,0 0-6,0 0-14,0 0 10,0 0-1,0 0-3,0 0 2,-9 10-10,9-10 7,0 0-2,-9 3 0,8 0 0,1-3 10,-10 0-2,10 0-5,0 0-1,-11-3 0,3-2-4,2 4-3,0-2-7,0-1 0,0 0-3,-1 0 8,4 0 5,-2 3-1,5 1 3,-8-4-2,3 2 0,5 2 1,-2-4-4,2 4-4,0 0 0,-4-3-5,4 3 1,0 0-3,0-5-2,0 5 1,0 0-5,6-2-6,-6 2-1,0 0-2,0 0-3,0 0 3,13 6-1,-11-3 4,3 1-8,-2 1 8,0-1-3,-1 4-1,0-2 2,-2 0 2,0 5-1,0-3 3,-2 1-1,0 1-1,-1-4-3,0 2 3,1-3-3,-1 2 3,-1-1 2,-1-1-1,4-1 1,-6-2 5,5 1 0,2-3 14,-6 1 12,6-1 19,0 0 2,-10-8-10,9 5-1,-1-5-8,0 1-1,2-4-6,2 1 2,-2-1-6,2 3-2,-1-3-4,2 2-5,0 2-3,1-5 1,-2 8-2,2-5-4,0 2-7,1 5-8,-2-1-49,0-1-57,-3 4-42,0 0-29,10 7-247,-8-3-462,-2 2 204</inkml:trace>
          <inkml:trace contextRef="#ctx0" brushRef="#br0" timeOffset="-138718.8761">4 28 92,'0'0'119,"-6"-1"-7,6 1-11,0 0-10,0 0-4,0 0-8,0 0-13,0 0 0,0 0-12,0 0-1,0 0-7,0 0-7,0 0 0,0 0-5,0 0-9,0 0 3,0 0-10,0 0 4,0 0-6,0 0-17,0 0-12,15-11-16,-9 10-23,-2-1-44,2-3-70,-1 3-181,0-4 80</inkml:trace>
          <inkml:trace contextRef="#ctx0" brushRef="#br0" timeOffset="-137496.7936">3-13 152,'0'0'161,"-7"1"-9,7-1-4,0 0-18,0 0-13,0 0 0,-8 1-1,8-1-3,0 0-5,0 0-7,0 0-6,0 0-9,0 0-7,0 0-12,0 0 0,0 0-19,0 0 3,10-15-5,-2 9-7,5-2 0,2-1-6,4-2-5,2 1-4,5-3 1,-5 2-5,7-1-14,-7 6-17,-2-4-27,2 2-24,0 0-17,-4 0-17,-2 3-18,-5-1-19,0 1-30,1 1-83,-7 0-266,2 1 118</inkml:trace>
          <inkml:trace contextRef="#ctx0" brushRef="#br0" timeOffset="-2690.2537">29 27 66,'-6'2'131,"6"3"-8,0-5-1,0 0-10,-6 1-4,6-1 1,0 0 0,0 0-1,0 0-6,0 0-7,-3 4-2,3-4-9,0 0-2,0 0-8,0 0-7,0 0-7,0 0-3,0 0-10,9-12-2,-4 9-4,-5 3-4,6-5-4,-2 4-5,-4 1-2,5-4-4,-5 4 2,7-1-2,-3-1-5,0-1-3,-4 3 2,10-2-6,-5-1 0,-5 3 2,7-1-4,-2-1 0,0 1 0,-5 1 1,10-2-5,-5 0 0,-5 2 0,8-2-1,-8 2 2,7-2 1,-4-1-1,-3 3-3,6-5 2,-6 5 0,7-3 0,-3 1-1,0-2 1,-2 1-1,3 0 4,-1 1-4,2 0 6,-3-3-2,2 4 1,1-2 4,-2 1 0,0-1-1,2-1-2,0 0 0,0 0 2,-2 1-3,3 2 0,-3-2 1,0-1-3,1 3-3,-3-2 2,4 1 0,-6 2 1,7-4-3,-1 2 0,-6 2 1,8-2 0,-4-2-5,-4 4 3,5-3 0,-5 3-2,5-2 1,-5 2-2,0 0 3,5-1 0,-5 1 3,5-4-3,-5 4 1,8-2-1,-5-1 2,2 1 5,-1-1-3,2-2-1,-1 3 2,0-2-3,3 0 3,-1-1 0,-1 0 0,2 3-3,-1-2-1,1 1 5,-1 1-1,-2-2 0,1-2-1,2 4 0,-3-1 0,-1 1 2,3-2-5,-2 1 3,2 1-1,-3-2-2,2 2 0,-2-1-1,1 2-4,1 0 7,-2-2-4,4 0-3,-2 0 5,1-1 0,-2 0-1,0 1-5,0-1 8,1 2 0,-2-1 0,4-2-1,-1 1 1,-1-1-4,-2 2 1,5 0 0,-2-3 2,-2 1-2,1 1-2,2 1 3,-6-1-2,7-1 3,-3 1 2,-2 0-3,4 3 0,-2-6 0,1 1 0,-2 4-4,3-1 3,-5-1 0,4 2 1,-5-2-2,4 1 0,-1 0-1,-5 3 3,8-4 0,-4 3 0,0-2 0,-1 1 2,2-1-4,-1 0 4,2 0-2,-2 0-2,1 0 1,-2 0 2,4 1-2,-1-1 0,-6 3-3,7-2 4,-1-2-2,-2 2 2,4-2-3,-1 0 4,-1 2-1,3-4 0,-3 2-2,3-1 1,-3 1 2,4 1-2,-4-3-1,3 3 4,-3 0-7,-1-3 5,4 4 0,-3-2 1,-1 0-1,4 1-2,-5 0 4,2 1-2,-6 2-2,6-2 2,0 0-2,-6 2-4,4-3 6,2 1-1,-6 2-3,9-6 7,-3 4-4,-2-1-1,2 1 1,0-1 1,1 1-1,-2-4-2,2 3 3,1-2 0,-1 1 3,-1 0-4,2 0 1,-1 1-1,2 1-2,-2-2-1,-1-1 2,3 2 4,-4 1-1,0 0-3,0-1 2,0 0-4,0 1 2,-5 2 0,6-3 2,-6 3 0,5-2-5,-5 2 4,5-2 2,-5 2-2,4-3 3,-4 3-1,0 0-3,6-2 1,-6 2 4,0 0-4,5-3 1,-5 3 0,4-3 2,1 1 3,0-1-2,-1 1 0,-4 2 0,7-6 2,1 5-4,-2-2 0,-1 0-3,1 0 2,3-1 1,-3 0-3,0-1 1,-1 3-1,1-2 2,2 0 1,-2 1-3,3 1 2,-2-3-4,-2 3 2,3 1-1,-3-2 2,2-1-3,-1 0 4,-2 3 1,4-4 1,-2 3-3,1-2-2,-2 1 2,0 1 1,-2-1-5,2 2 3,2-2 0,-2-2-1,1 3 0,-2-2 2,2 2-3,3-1 0,-3 1 2,-1-3 1,3 3-1,-1-1 0,-2 0 1,1 1-4,2 1 2,-1-3 3,-3 2-2,2-1 0,0 1-4,0-1 4,0 2 2,0 0-3,-4-2-1,6 0-2,-3 1 5,1-1-1,-1 0-1,0 0 1,-1 1-3,1-2 4,0 1 0,-2 1 0,2 1 0,0-3-2,-5 4 2,7-4 0,-7 4-2,6-3 3,-6 3-2,6-2 1,-6 2-3,5-2 5,-1-1-4,-4 3 1,5-4-4,0 1 6,-3 0-1,3 1 0,1-1-1,-1 1-1,2-1 0,-2 1 0,-2-3-3,4 3 3,1 0 0,-3-3 0,0 1 1,1-1-1,-1 1 0,3 2 4,-3-2-3,1 2-1,-1-2 1,-1 3-2,-4 1 4,7-3 0,-3 2-2,0-4 1,-4 5-1,6-6 0,-1 3-1,-5 3-1,5-2 2,-5 2-2,5-2 1,-5 2 1,4-3 1,-1-1 1,-3 4-4,8-4 0,-6 2 2,3-1 1,-5 3-3,5-5 0,-1 3 0,-4 2-1,6 0 1,-3-5 3,-3 5 0,0 0-1,7-1 2,-7 1-1,0 0-3,4-4 1,-4 4 2,2-3-3,-2 3 1,0 0 4,8-1-5,-6-1 1,-2 2-2,4-3 1,-4 3 3,6-5-2,-1 4 0,-5 1 0,9-1-3,-5-3 4,1 3 1,0-2-2,0 1-3,-5 2 6,8-3-4,-3 0 1,-5 3-1,10-3 2,-5-1-3,-1 3 3,-4 1 0,8-4 0,-4 3-2,-4 1 4,4-3-3,-4 3-2,0 0 1,0 0-1,11 0 4,-11 0-2,0 0 1,5-2-4,-5 2 2,8-5 2,-5 3-1,-3 2-3,9-4 3,-3 2-2,-2 1 4,-4 1-2,5-4 2,-5 4 1,6-4-3,-2 3 3,-4 1-4,0 0 2,0 0 1,0 0-3,8-2 3,-8 2-2,0 0 1,0 0 1,0 0 0,0 0 1,6-2-1,-6 2 2,4-2 6,1 0 3,-5 2-1,6-4 4,-2 3-9,-1-2 3,-3 3-2,9-1-2,-5-4-2,1 4 4,-5 1 2,7-3-9,-3 1 5,-1-1-1,-3 3 0,9-2 2,-6-2-2,0 1-2,-3 3-1,6-3-1,-6 3 4,6 0-3,-6 0 0,5-5 4,-3 2-7,-2 3 5,0 0-2,8-5 0,-5 4-3,-3 1 2,7-4-1,-7 4 1,0 0-3,8-2 4,-8 2-1,8-3 0,-8 3 1,7-1-4,-2 0 2,-2-3 1,-3 4 0,8-3 1,-3 2 0,-5 1 0,0 0-2,7-4-1,-7 4-1,0 0 4,8-1 0,-8 1-2,0 0 3,4-3-4,-4 3 0,0 0 1,0 0 2,0 0-2,5 0 0,-5 0 1,0 0 0,0 0-1,0 0 0,0 0-4,0 0 6,0 0 0,0 0-2,0 0 4,6-5-1,-1 3 4,-5 2-4,0 0-1,4-3 4,-4 3-2,0 0-2,2-4 1,-2 4 1,5-3 1,-5 3-1,4-3-3,1 2 2,-5 1 0,0 0-1,4-4-2,-4 4 3,0 0-1,6-3-1,-6 3 0,0 0 1,6-2-1,-3-1 1,-3 3-2,5-4-1,-3 2-2,-2 2 4,4-5 1,-4 5-5,0 0 2,0 0 3,5-3-1,-5 3-2,0 0 1,0 0 0,0 0-1,0 0 4,0 0-4,0 0 2,0 0-1,0 0-3,0 0 3,0 0 2,0 0-1,0 0-2,0 0 1,0 0 3,0 0-3,0 0 0,0 0-2,0 0 5,0 0 0,0 0-6,0 0 1,0 0 3,0 0-1,0 0-1,0 0 0,0 0-3,0 0-5,0 0-15,0 0-20,0 0-13,0 0-30,0 0-6,0 0-9,0 0 1,0 0-5,0 0 4,5-2 5,-5 2-7,0 0-8,4-3-40,-4 3-180,5-4-359,0 1 160</inkml:trace>
          <inkml:trace contextRef="#ctx0" brushRef="#br0" timeOffset="-4933.0586">1 13 107,'0'0'173,"0"0"-16,0 0-12,0 0-18,0 0-8,0 0-10,0 0-8,0 0-11,0 0-8,0 0-9,0 0-5,0 0-8,10-15-5,-4 10-8,-2-1-6,4-1-6,2-2 0,0 2-4,1 0-11,4 0-6,0-4-19,0 6-21,5-6-31,0 5-32,-1-1-30,-6 1-114,-5 5-251,2-5 112</inkml:trace>
          <inkml:trace contextRef="#ctx0" brushRef="#br0" timeOffset="-137804.6238">94-25 77,'-4'-4'138,"4"4"-10,-1-4-4,1 4-9,0 0-10,-5-3-7,5 3-3,0 0 2,0 0-9,-4-4-4,4 4-10,0 0-3,0 0-7,0 0-3,0 0-11,0 0-2,0 0-7,0 0-3,0 0-8,5-5-1,-5 5-2,8-2-8,-1-3-13,3 3-36,1-5-29,1 5-42,1-2-153,3-2-273,2 0 122</inkml:trace>
          <inkml:trace contextRef="#ctx0" brushRef="#br0" timeOffset="-843.3169">930-485 15,'-4'-3'153,"4"3"-9,0 0-11,-3-5-11,3 5-14,-3-2-6,3 2-13,0 0-7,0 0-3,0-6-4,0 6-8,0 0-5,0 0-4,4-5-8,-4 5 7,2-4-1,-2 4-11,3-3 1,-3 3 3,0 0-2,5-2 0,-5 2-2,0 0-6,0 0-3,0 0-7,0 0 0,0 0-5,11 5 2,-11-5-3,4 4-1,-2-2-2,-2-2-3,0 0 1,-2 9-3,2-9 0,-4 3-4,4-3 0,-5 6-1,1-4-16,0 1-5,4-3 2,-9 3 1,9-3-2,0 0 2,-15-4-5,11 2 1,4 2 2,-7-6 2,4 2 1,-1-1-4,2 0 7,1 0 10,1 0-4,1-2 10,-1 0 9,1 1 4,0-1 8,4-4 0,-2 5 6,3 0 1,1-4 8,2 1 11,-1 1 3,-1 1 0,3 3-3,0-2-4,1 0-7,-1 2-9,0 3 2,-4-2-6,3 3-1,-9 0-4,12 5-3,-4-2 1,-4 3-6,2 0 0,-1 2-2,-4 2-4,3-5 1,-3 5-2,-1-2-4,0 4 2,-1-1-1,0-3-4,-2 0 1,-2-3-1,4 0 4,-4 1-2,4-2-2,-3 1 1,-1-2-6,-1-2 3,6-1-1,-9 3-7,0-5-9,9 2-8,-16-3-11,11-1 1,-5-1 4,4 1 3,0-2-4,-3 2 5,4 0 3,0 0-5,1 0 7,2 0 1,0 0 0,-1 1 0,2-2 2,1 5 0,0-7 3,0 2-2,0 5 5,5-4 0,-2 0 2,0 0 2,3 3 3,2-1 5,0 1 2,-2-3-3,-6 4-1,13 0 2,-7 3 5,-1-2-3,0 0 1,1 2-1,-1-2 0,-1 2-1,1 0 0,-4-1 2,3 2-2,-2 1 0,-2-1 0,-2 2 2,2-1-2,-4 0 3,3 2-7,-4-3 1,3 3 6,0-5-4,-4 2 1,1-1 1,5-3-2,-8 1 4,4 1-3,4-2 0,0 0-2,-13-4-6,7 1 3,2-1 0,-1 2 4,3-2 1,-2 0-2,0 1 1,2-1-2,2 4 1,-5-7 4,4 5-4,1 2-3,-2-4 0,2 4-4,0 0-4,0 0-2,-3-6-14,3 6-21,0 0-21,0 0-26,0 0-38,0 0-52,9 11-210,-9-11-422,8 4 187</inkml:trace>
          <inkml:trace contextRef="#ctx0" brushRef="#br0" timeOffset="-1975.6066">1941-951 48,'0'0'109,"0"0"7,0 0-15,0 0-16,0 0 2,0 0-8,0 0 1,0 0-4,0 0-3,0 0-4,17-9-5,-12 9-5,-5 0 1,6-5 2,-1 4-10,0-3-2,1 3-1,-3-3-3,2 2-2,-3-3-10,2 2 4,1 1-7,1-4 0,-2 4-3,2-3 2,-1 3-10,0-2 8,0 1-2,0 2-3,0-2-1,0 1-6,1-3 1,-1 3 2,2-1-5,-1 1 0,1-1 4,-1-1-2,0 2 0,1-2 4,0 2 7,1-1-4,2-2-3,0 0 0,-2 0 0,-2 2-2,0-1-1,1 0-2,-1 2 0,-2 0 3,1-3 0,-2 4 2,1-1 3,0-1-5,-4 3-1,5-3 3,-5 3-6,0 0 0,6-1 0,-6 1-4,0 0-3,0 0-22,0 0-54,0 0-39,0 0-233,0 0-370,0 0 163</inkml:trace>
          <inkml:trace contextRef="#ctx0" brushRef="#br0" timeOffset="2369.0784">2049-1061 174,'0'-4'179,"0"4"-11,0 0-18,0 0-15,0 0-11,0 0-16,0 0-9,0 0-14,0 0-3,0 0-7,0 0-12,0 0-2,0 0-2,0 0-7,0 0-5,0 0-5,-1 15-3,1-15-4,-4 5-2,1-2-2,-3-1-3,1 2 0,0-2 1,0-1-2,5-1-3,-12 3-1,3-2 2,5 1-3,4-2 6,-10 0 3,10 0 6,-11 1-1,11-1-1,0 0 0,0 0-5,-5-3-2,5 3-4,0 0-2,0-5-5,0 5 2,0 0-3,0-7 1,0 7-1,1-5 3,3 2-5,-4 3 1,4-4 2,-4 4-6,2-3 5,-2 3 11,8-2-3,-8 2-4,0 0 0,15 2 0,-9 1 1,-1 0 1,3 1-5,-2 0 1,1 0 2,-2-1-3,0 2-2,0 0 0,-2-1-1,0-1-2,0 1-3,-2 0-1,-1 1-1,1-1 1,-1 0 0,-1 2 3,-3-4 0,-2 2-4,5-1 0,-4 1-1,5-4-2,-9 1-2,9-1-3,-10-7-6,5 5 1,-1-2-3,5-1-2,-4-2-3,1 0 2,-1-4-2,1 4 3,3-1-7,0-1 9,1 3-2,0-2 4,1 0-1,0 1 2,-2-1 1,2 3 0,2 0 0,-2 0-5,-1 0-27,4 1-41,-4 4-39,6-4-37,-6 4-71,0 0-129,0 0-383,0 0 170</inkml:trace>
          <inkml:trace contextRef="#ctx0" brushRef="#br1" timeOffset="16469.4057">-11 145 188,'-1'-4'209,"1"4"-11,0-5-10,0 5-14,0-9-16,0 6-16,0 3-14,0-5-10,0 5-12,-5-7-12,5 7-8,0-4-9,0 4-12,0 0-1,0 0-10,0 0-7,0 0-7,0 0-3,0 0-6,0 0-3,0 0-4,0 0 0,0 0-4,-5 15 0,4-10-3,-1 3-1,0 0-4,-2 1 1,1 2-2,2 1 1,-1-2-1,-1 3-8,1-6-17,1 2-31,1 0-36,0-3-33,1 1-26,1 0-43,-4 1-124,2-5-332,0 2 148</inkml:trace>
          <inkml:trace contextRef="#ctx0" brushRef="#br1" timeOffset="16177.7851">19 47 47,'0'0'149,"0"0"-6,0 0-12,0 0-13,0 0-11,0 0-14,2-4-11,-2 4-10,0 0-16,0 0 10,0 0-13,0 0 1,2 11-8,-2-6-4,0 0-10,0 4-6,0 1-23,0 1-31,-2-1-40,0 4-136,-4-4-221,2 2 97</inkml:trace>
          <inkml:trace contextRef="#ctx0" brushRef="#br1" timeOffset="19451.4078">1016-477 4,'0'-4'192,"0"4"-17,0 0-14,-5-4-12,5 4-17,0 0-11,0 0-14,0 0-12,0 0-9,0 0-10,0 0-5,0 0-3,0 0-11,-5 11-8,0-4-2,1 3-9,2 0-5,-2 1 6,-1 4-8,1-4-7,3 3-1,-4-2-12,0 0-28,4 2-12,-3-3-18,4 2-28,0-3-16,-3-1-37,1 2-106,2-4-253,-2-3 112</inkml:trace>
          <inkml:trace contextRef="#ctx0" brushRef="#br1" timeOffset="19169.6108">1116-461 71,'0'0'120,"0"0"-3,-5-4-13,5 4-15,-8-3-2,8 3-10,-7-1-10,7 1-5,-10-3-8,10 3-4,0 0-5,-8 0 0,8 0-20,0 0 10,-6 3-8,6-3 5,0 0-7,0 8-7,0-1 1,0 0 1,0 2-4,4 0 1,-3 2-8,0-2-6,1 3-27,-1-2-31,0 1-47,-1-2-74,0 1-190,0-4 84</inkml:trace>
          <inkml:trace contextRef="#ctx0" brushRef="#br1" timeOffset="23521.9855">1949-883 68,'0'-5'205,"-1"1"-22,1-3 5,-2 5-10,2 2-9,-3-7-14,1 5-19,2 2-13,0 0-18,0-7-3,0 7-12,0 0-11,0 0-10,-2-4-7,2 4-9,0 0-6,0 0-1,0 0-7,0 0-8,-5 19 2,4-7-4,-1 1-2,0 0-5,-3 2-3,4 4-8,-4-3-17,3 4-19,-3 0-18,2-2-17,1-1-17,-1-1-10,1-1-26,1-2-5,-1-1-37,-1-2-110,1 1-285,2-3 126</inkml:trace>
          <inkml:trace contextRef="#ctx0" brushRef="#br1" timeOffset="23286.913">1979-986 165,'0'0'203,"0"0"-17,0 0-11,0 0-16,0 0-17,0 0-19,0 0-10,0 0-17,0 0-5,0 0-10,0 0-8,0 0-9,0 0-5,0 0-8,0 0-5,-5 16-1,4-8-5,1 1-3,-3 4-2,2-3-15,-2 5 7,1-4-6,1 3-3,1-3-16,-4-2-13,4 2-11,-1 0-13,1 0-24,0-2-14,-2 0-25,2 0-43,-2 1-132,2-4-294,0-1 130</inkml:trace>
          <inkml:trace contextRef="#ctx0" brushRef="#br1" timeOffset="23011.6429">1956-1045 137,'-2'-4'138,"2"4"-5,0-4-11,0 4-15,0-5-4,0 5-1,0-5-10,0 5-4,0 0-15,2-6 3,-2 6-5,0 0-8,0 0 2,-2-4-1,2 4-8,0 0-3,0 0-8,0 0-6,0 0-3,0 0-3,0 0-4,0 0 0,0 0-7,-6 18 3,6-12-7,-5 5-4,3 0 5,0 1-5,-4-1 0,4 2 0,-3 0-5,3-3 2,1-1-4,1 2 0,-5 0-1,5 1-12,0-2-21,0 1-22,0-3-38,0-2-52,0-1-132,0-1-295,0 0 131</inkml:trace>
          <inkml:trace contextRef="#ctx0" brushRef="#br0" timeOffset="295013.2414">676-434 118,'0'0'149,"0"0"-5,3-5-12,-3 5-3,4-5-18,-4 5-5,0 0-12,2-3-2,-2 3-12,0 0-6,0 0-9,0 0-11,0 0-5,0 0-3,0 0-7,0 0-6,0 0-3,0 0 1,1 13 0,-2-8-7,0 1 0,-2 1 3,1 4-9,-1 0-3,3 0-1,-2 0-2,-1-1 1,2 3 0,0 0-8,1-2 4,-1-1 0,-1 1-1,1 2-11,1 0 11,0-2-11,0 4 10,-2-2 1,0-2-1,0 2 0,-2 0-5,3 1 8,-2-1-13,1 1 11,-3 0-2,2-1-4,-1 4 4,0-3 2,-1-2 1,0 1-3,2 2 2,-2-5-3,3 1 1,-3 1-3,2-3-2,2-2 0,-1 0 6,-1-2-4,2 1 0,-3-1-3,4 0 4,-2 0 0,1-1 1,-1 0 1,2-4-8,-1 7 3,0-5 2,1-2-2,-4 4-3,4-4 7,0 4-1,0-4 1,0 0 1,-1 4 13,1-4 15,0 0 3,0 0-3,0 0-7,0 0 1,0 0-5,-3-17 3,6 11-9,-3 0 2,1-2-1,-1-3-1,6 2-1,-4-3-5,1 3 3,-3-3-3,4-3 0,0 5-1,-2-5-1,1 1-3,2 2-5,-3-2 5,2 0 2,-2 0-5,1 0 1,-1 1 0,1 2-1,-1 0-3,2-1 1,-3 1-7,2 1 9,0-1 2,0 3-4,0-4 1,0 6-4,-2-4-1,1 2 5,-1 2 3,0 0-4,2 1 5,-1 0 0,-2-1-2,1 2 4,-1 0-6,2 0 10,-2 4-6,0 0 2,3-6 1,-3 6-3,0 0-4,0-5-3,0 5 0,0 0 2,0 0 0,0 0-7,0 0 7,-5 14-1,5-6 3,-1 0-6,0 3 4,1 2 0,-1 2-6,-2 2 9,2-4 0,0 5-4,-1-5-2,1 5-35,0 1-41,-1-3-38,4-2-33,-2 0-197,0-3-374,0 2 166</inkml:trace>
          <inkml:trace contextRef="#ctx0" brushRef="#br0" timeOffset="-130804.566">-705 229 198,'0'0'193,"0"0"-12,0 0-16,0 0-9,0 0-4,0 0-7,0 0-4,0 0-3,0 0-8,0 0-5,0 0-11,0 0-8,0 0-9,0 0-10,0 0-5,0 0-11,-7-1-11,7 1-4,-8-3-7,2 3-6,6 0-8,-16 1-2,3 1-4,3 0-3,-3 2-4,-1-1-2,1 3 0,0-3-3,-5 4-3,0 2-1,5-1-3,-3 1 0,4-2-1,-1-2-3,2 5-4,2-2 5,1 0-3,0-1 3,-2 0-5,5 0-1,-1 2-1,2-2 1,2-2-3,-2 3 1,2-1 5,0-2-4,2 2-1,0-2 3,0 0-2,2 1 2,-1-2-2,4-1 3,-1-1 1,2 0 2,1-2 0,4-2 1,1 0-2,0-1 1,8-1 3,-4-3-1,-1 3-1,-2-1-2,0-2 0,3-1-2,2 1-1,-3 1 6,-3-2 0,1 2 3,-2-1 5,-1 0 5,0-1 0,-1-1 8,-1 4-6,0-6 7,0 4-2,-1-1-3,-3 0 0,5 2 1,-4-5-5,4 3 2,-8 2 2,5-5 2,-2 5 3,1-3-6,-1 1 2,-3 3-1,3-2 0,-2 2 2,-2 1-5,5 1-2,-5 3-4,0-4-4,0 4 0,3-4-8,-3 4 0,0 0-2,0 0 3,0 0 1,-4 16 0,-1-6-2,0 2 1,1-1-2,-1 3-1,3-1-3,-1 4 4,3 1 0,0 0-4,-2-4 4,2 3-3,2-4-6,-2-1-3,4 0-13,-4-1-44,6-1-48,-2-1-58,2-4-55,-1 0-256,-1-1-522,5-4 230</inkml:trace>
          <inkml:trace contextRef="#ctx0" brushRef="#br0" timeOffset="-130548.194">-516-54 194,'-2'-8'295,"0"1"-18,-1 0-13,3 2-14,-1 1-14,1-2-21,0 6-20,0-7-10,0 3-16,0 4-15,-2-5-6,2 5-15,0 0-15,-1-4-15,1 4-10,0 0-10,0 0-5,0 0-13,-6 10-3,3 0-6,0 3-8,-4 7-6,1 9 1,-1-9-9,-2 9-24,-1-1-24,5-7-39,0 8-41,3-7-39,-3 3-50,6-3-61,3-5-228,-2 0-511,3-3 226</inkml:trace>
          <inkml:trace contextRef="#ctx0" brushRef="#br0" timeOffset="-129897.9076">-323 138 58,'0'-3'331,"0"3"-20,-2-8-22,2 8-17,0-3-21,0 3-23,-2-5-25,2 5-16,0 0-25,0 0-16,0 0-11,0 0-13,0 0-19,0 0-10,0 0-8,0 0-4,0 0-9,-8 8-8,5 0-6,0 0-5,0 2-7,0 1-2,0 2-4,0 0-7,1 0 2,-2-1-8,-1 2-1,3-2-3,2 6 0,-2-6-7,1 3 4,2-4-6,-3 2-2,2-1-1,0 0-3,2-1-12,-2 1-40,0-4-26,2 0-26,-1 1-32,-1-1-17,1-3-18,-1 2-8,0-4 6,4 1 3,-4-4 15,0 4 12,0-4 17,0 0 14,0 0 12,0 0 15,0 0 21,0 0 14,-4-14 29,4 14 23,0-8 12,4 3-1,-4 5 24,1-8 10,0 4 17,2 0 2,-1 0 4,1 2 8,-2-3-2,1 0-1,1 2-5,0 1-8,-3 2-4,11-3-5,-4 1-7,-1 0-2,4 2-6,-10 0-6,13-1-7,-7 1 1,1 1-7,0 1 0,-1 0-2,-1 1-3,2 1-4,-2 0 3,-1-2 4,2 3-7,-4-2 1,1 1-4,0 0 4,-1 2-3,1-1-3,-1 0 1,-2 0-1,-2 1 0,-1-2 0,1 4 0,0-4-2,-4 1-4,-4 3-4,-3-3-18,1-1-15,-3 1-13,-4-1-17,0-1-6,5-1-14,-1-2-22,3-2-20,1 1-27,-2-3-32,3 2-41,4-1-144,-5-3-397,3 4 175</inkml:trace>
          <inkml:trace contextRef="#ctx0" brushRef="#br0" timeOffset="297251.6163">1006-436 92,'0'0'206,"0"0"-8,0 0-7,4-2-14,-4 2-4,0 0-8,0 0-5,0 0-13,0 0-8,0 0-11,0 0-12,0 0-15,0 0-11,0 0-11,0 0-9,6 2-10,-6-2-1,1 7-9,-2-2-4,1-5-5,-5 10-2,5-1-1,0 2-2,-4 0-7,-1 0-4,2-1 0,1 3-6,0-2-2,-1 0 1,2 0-2,-4-4-6,5-1 2,0 1-3,0-3-3,0 1 3,0-5-1,5 7-1,-4-6 2,-1-1-2,14 1 4,-3-2-1,0-2 2,2 1-5,1-2-1,-1 0 3,-1 0-3,-4-2 3,2 2-2,3 1 10,-3-3 12,-4 4 9,1-3 4,-1 2 2,1-1 0,-5 0 1,2 0-2,1 1-3,0-1-2,-3 1-2,2-1-6,1 2-3,-5 2-5,6-3 2,-6 3-9,2-4-6,-2 4-7,0 0 3,0 0-1,3 8 4,-3-1-2,0 4 2,-2 1-5,-1 2 0,-3 3 1,0-4 2,3 6-3,-2-3 0,3-1 1,1 3-2,-3-5-5,6 1-19,0-2-26,-2 1-20,3-1-24,2-2-16,3-1-27,-1-4-27,5-1-22,2-3-22,0-1-39,2-1-128,-2-3-404,0-2 180</inkml:trace>
          <inkml:trace contextRef="#ctx0" brushRef="#br0" timeOffset="297502.3134">1388-224 40,'1'-6'199,"2"-1"-18,-1 0 1,-2 2 2,0 1-4,0-3-5,0 3-5,0 4-13,2-5-17,-2 5-10,1-6-13,-1 6-16,1-5-11,-1 5-11,0 0-10,0 0-7,0 0-5,0 0-3,0 0-7,6 11-4,-2-8-7,-3 4-1,3 4-7,-3-5 2,4 4-3,-5-4-3,3 5-9,2-2 3,-3-1 1,1 3-3,0-2-4,2-1 3,-1 1-3,-4 0-2,6-3 1,-6 1-1,5 1 0,-5-4-2,2 0 2,0 2-4,-1-1 2,-1-1 2,0-4 1,0 0 0,-3 5-2,1-3-12,-5 0-41,-1-1-36,8-1-30,-21-4-48,13 3-13,-3-6-211,0 1-415,3 0 184</inkml:trace>
          <inkml:trace contextRef="#ctx0" brushRef="#br0" timeOffset="297683.9239">1474-383 168,'1'-4'296,"1"-2"-27,1 3-28,2-4-22,0 1-27,1 1-16,-2 1-18,7-2-19,-1 0-26,0 0-38,5 4-49,-2-5-37,-1 4-40,2-1-28,-1 0-31,2-1-19,-2 2-40,0-1-86,2 2-274,-6-2 121</inkml:trace>
          <inkml:trace contextRef="#ctx0" brushRef="#br0" timeOffset="297941.6107">1784-562 160,'5'-7'169,"-4"-2"-4,2 3 4,-1-1 1,-1-1-2,1 5-7,-1-3-3,-1 1-14,0 5-14,1-6-14,-1 6-13,1-4-11,-1 4-13,0 0-11,0 0-5,0 0-6,0 0-6,0 0-4,-3 14-6,1-7 0,-1-2-7,3 4-8,-2-3 0,1 2 0,1-3-6,1 1 2,-1 0-8,2-1 8,-2 2-6,2-3-4,-2 2 6,0-3-5,0-3 3,0 0 6,3 4 9,-3-4 19,0 0 7,0 0-3,0 0-2,0 0 2,7-13-2,-6 8-3,1-1 1,-2 0-6,1-4-2,-1 4-6,-1-2-1,-2 1-5,-1-1-11,1 3-5,-2-1-28,-3 0-24,-2 1-34,-1 4-52,-3 2-42,2 0-64,-1 0-214,-8 5-481,9 1 212</inkml:trace>
        </inkml:traceGroup>
        <inkml:traceGroup>
          <inkml:annotationXML>
            <emma:emma xmlns:emma="http://www.w3.org/2003/04/emma" version="1.0">
              <emma:interpretation id="{A1354179-D0D2-4F3B-8937-DE32FBD8CE79}" emma:medium="tactile" emma:mode="ink">
                <msink:context xmlns:msink="http://schemas.microsoft.com/ink/2010/main" type="inkWord" rotatedBoundingBox="22522,4901 22915,4694 23043,4937 22650,5144"/>
              </emma:interpretation>
            </emma:emma>
          </inkml:annotationXML>
          <inkml:trace contextRef="#ctx0" brushRef="#br0" timeOffset="3755.8484">2463-1506 32,'-6'-2'235,"6"2"-12,0 0-18,0 0-14,0 0-22,-5-4-14,5 4-14,0 0-9,-5-2-16,5 2-3,0 0-12,0 0-8,-4-3-13,4 3-3,0 0-12,0 0-7,0 0-7,0 0-7,0 0-5,0 0-5,0 0-2,0 0-4,2 15-1,-2-9-3,2 1-1,-2 5-3,0-4-2,0 7-2,0-3-14,-4-1-52,-1 4-52,4-3-59,-8 6-212,-2-4-402,1-3 178</inkml:trace>
          <inkml:trace contextRef="#ctx0" brushRef="#br0" timeOffset="4196.163">2662-1477 81,'0'0'192,"0"0"-17,0 0-16,-1-4-18,1 4-10,0 0-10,0 0-12,0 0-8,0 0-6,0 0-8,6-6-10,-6 6-1,2-6-3,-2 6-8,8-5-4,-3 0-9,-1-2 0,2 1-6,0-1-7,3-2-3,-3-1-4,-2 2-2,2 0-5,2-1-3,-6 1 0,2-1-2,-3-1-1,4 0-4,-5 3 2,3 0 0,-2-1 1,0 2 0,-1-3 0,3 4 2,-3 1 1,0-1 0,0-2-2,-3 5-1,3 2-4,-2-7-3,2 7-1,-5-1-5,5 1 3,0 0-1,-18 9-1,12-5 3,-3 5-3,2-1-2,-2 2 2,-1-2 2,4 4-3,-3-1-3,1 2 5,0 1 3,-1-1 2,5 3 3,2-3 3,-3 6-2,3-4 0,2-3-1,0 1-1,2 2-3,1-2 1,2-1 1,2 0-4,-1-2 2,3 0 0,2-1-11,1-1-28,2-4-39,9-4-80,-6 0-89,6-4-123,-3-3-390,11-3 173</inkml:trace>
        </inkml:traceGroup>
        <inkml:traceGroup>
          <inkml:annotationXML>
            <emma:emma xmlns:emma="http://www.w3.org/2003/04/emma" version="1.0">
              <emma:interpretation id="{48D749C1-194C-4BB3-83B2-E27F45DB2DAA}" emma:medium="tactile" emma:mode="ink">
                <msink:context xmlns:msink="http://schemas.microsoft.com/ink/2010/main" type="inkWord" rotatedBoundingBox="23098,4287 23320,4170 23493,4500 23272,4617"/>
              </emma:interpretation>
            </emma:emma>
          </inkml:annotationXML>
          <inkml:trace contextRef="#ctx0" brushRef="#br0" timeOffset="4475.5572">3160-2171 343,'0'-5'375,"-2"1"-19,0 0-11,2 4-22,-6-8-25,6 5-25,0 3-24,-2-4-18,2 4-34,0 0-22,0 0-12,0 0-17,0 0-19,0 0-17,0 0-12,-8 16-6,3-2-10,3 8-9,-2 10-8,0 0-59,-1 5-63,0 4-41,0 11-56,-2-12-91,1 15-351,4-4-645,7 3 286</inkml:trace>
        </inkml:traceGroup>
      </inkml:traceGroup>
    </inkml:traceGroup>
  </inkml:traceGroup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6:11.86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  <inkml:brush xml:id="br2">
      <inkml:brushProperty name="width" value="0.09028" units="cm"/>
      <inkml:brushProperty name="height" value="0.090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73FD08-9655-44F8-B150-DBF3D61027BD}" emma:medium="tactile" emma:mode="ink">
          <msink:context xmlns:msink="http://schemas.microsoft.com/ink/2010/main" type="writingRegion" rotatedBoundingBox="13995,5030 18510,5010 18517,6518 14002,6538"/>
        </emma:interpretation>
      </emma:emma>
    </inkml:annotationXML>
    <inkml:traceGroup>
      <inkml:annotationXML>
        <emma:emma xmlns:emma="http://www.w3.org/2003/04/emma" version="1.0">
          <emma:interpretation id="{402B8197-0C7B-42A9-B86D-65E39F86E7F3}" emma:medium="tactile" emma:mode="ink">
            <msink:context xmlns:msink="http://schemas.microsoft.com/ink/2010/main" type="paragraph" rotatedBoundingBox="14158,5019 17696,5137 17653,6422 14115,6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ECA77C-3CCD-4306-B3F2-449DE5A2C5B9}" emma:medium="tactile" emma:mode="ink">
              <msink:context xmlns:msink="http://schemas.microsoft.com/ink/2010/main" type="line" rotatedBoundingBox="14158,5019 17696,5137 17653,6422 14115,6305"/>
            </emma:interpretation>
          </emma:emma>
        </inkml:annotationXML>
        <inkml:traceGroup>
          <inkml:annotationXML>
            <emma:emma xmlns:emma="http://www.w3.org/2003/04/emma" version="1.0">
              <emma:interpretation id="{66E3E9D3-C30F-44A7-B6AF-B5403A10D340}" emma:medium="tactile" emma:mode="ink">
                <msink:context xmlns:msink="http://schemas.microsoft.com/ink/2010/main" type="inkWord" rotatedBoundingBox="14158,5019 14895,5044 14866,5924 14129,5900"/>
              </emma:interpretation>
            </emma:emma>
          </inkml:annotationXML>
          <inkml:trace contextRef="#ctx0" brushRef="#br0">-846-2477 62,'-20'14'196,"-3"9"-18,-1 8-16,2-1-15,-5 17-6,1 3-10,0 0 0,6 1-2,-1 4-8,6 2 0,-4-1 7,7-5 3,6-12-10,2 0-4,0-1-9,4-3-5,2-3-5,6-3-8,2 1-8,4-3 3,2-3-4,-1-6-2,9 2 1,2-4 0,6-5 10,1-6 3,6-3 4,4-6 4,15-8-1,-2-1-3,0-12 1,-2-2-23,-6-4 2,-2-4-6,-10-8-17,-3 0-4,-7-4-4,-5-4-4,-10-7-7,-3 2-5,-10-4-9,-4 6-7,-6 7 6,-6 12-1,0-1-10,-7 4 3,-5 6-7,-4 2 1,-2 5-8,-15 2-20,8 11-13,-12 6-16,11 5-19,-13 9-32,-3 12-46,7 5-47,3 9-80,-20 26-269,38-13-590,-9 30 261</inkml:trace>
          <inkml:trace contextRef="#ctx0" brushRef="#br0" timeOffset="-355.4674">-789-1935 57,'-2'-10'184,"2"-2"-12,-4-1-8,4 1-8,0-2-11,5 0-8,-4 3 5,1-3-9,0 3-10,-2-1 7,5 0-1,-5 2-11,3 1-6,0 1-8,1-1-13,0 2-1,-2 2-8,1 0-9,2-1-5,0 2-9,-2 0-5,2 3-6,-5 1-1,12 1-8,-6 2-1,1 1-2,1 3-4,0 2-3,0 1-5,1 7 1,-6 0 2,0 2-7,-3 1-1,0 0 0,-4 0-2,0 1-1,-2-1-1,-1 2-2,-3-2 1,-3-3-5,5 0 2,-1 1-5,-1-2 3,-2-1-4,4-2 3,-2-3-5,4 0 5,-3-1 0,8-2-3,-4-2-1,1-1-1,3-1 3,-3 1 2,4-2 0,0-2 1,0 0-3,0 0 1,0 0 0,0 0-2,19-7 0,-8-1-3,8-1-14,1-3-24,1 0-56,4-3-39,6-3-52,-4 2-61,-6-4-164,-5 5-441,8-6 195</inkml:trace>
        </inkml:traceGroup>
        <inkml:traceGroup>
          <inkml:annotationXML>
            <emma:emma xmlns:emma="http://www.w3.org/2003/04/emma" version="1.0">
              <emma:interpretation id="{928BAD71-9745-428D-A31F-DE0D00E537E5}" emma:medium="tactile" emma:mode="ink">
                <msink:context xmlns:msink="http://schemas.microsoft.com/ink/2010/main" type="inkWord" rotatedBoundingBox="15177,5276 16161,5309 16126,6371 15142,6339"/>
              </emma:interpretation>
            </emma:emma>
          </inkml:annotationXML>
          <inkml:trace contextRef="#ctx0" brushRef="#br1" timeOffset="-55098.2413">850-1887 64,'0'-5'304,"0"1"-22,4-3-17,-3 2 0,-1-2-4,1 5-10,2-2-18,-1 0-9,-2 4-11,4-3-11,-4-1-7,0 4-20,0 0-7,1-5-30,-1 5-4,0 0-20,0 0-12,0 0-8,0 0-14,0 0-6,4 17-7,-4-2-5,-4 2-2,3 3-14,1-1-3,0 3-3,0-2-32,-4 0-39,4 0-44,-2-2-61,-1 1-86,3 1-142,-1-8-192,1 0-603,0-4 267</inkml:trace>
          <inkml:trace contextRef="#ctx0" brushRef="#br1" timeOffset="-55359.8935">594-1583 88,'-3'-7'259,"3"-2"-19,-2 2-9,2 0-11,-2 0-15,-1 1-16,6-1-21,-3 0-14,0 2-9,0 0 1,0 1-7,0 4-10,2-7-7,-2 7-9,0 0-14,-2-4-3,2 4-15,0 0-7,0 0-12,0 0-4,0 0-7,0 0-4,0 20-6,0-9 0,0-1-5,0 4-1,0-3-6,-3 3-5,2 3 2,1-2-1,0 2-6,0-4 1,0 5-3,-3 0-3,2-4 3,1-1 0,0-1-4,-3 3 2,3-4-5,-2 0-7,2 0-16,-2-5-11,2 3-7,-3-4-1,2 1-2,1 0 3,0-4 4,0-2 5,0 0 0,-2 4 5,2-4 0,0 0-2,0 0 5,0 0 0,0 0 3,0-16 8,0 16 7,2-6 8,-1 3 7,2-1 5,-1-1-3,-2 1 2,0 4 7,5-7-5,-1 3-1,2 0 1,-1 0-1,0 1-2,0 0 1,5-1-1,0 2 1,1 0-3,-1-1-3,4 1 2,-2 2-4,2 0 1,-2 2 4,1-1-4,-1 3 1,1-2 1,-5 0-9,0 1 4,-1-1-4,-1 2 7,-1 0-7,-1 3 6,0-3 1,-4 3-8,0 1 9,-5-2-7,-1 3 3,-2 0-2,0 1-3,-2-3-4,-2 2 1,2-2 5,-2 0-6,1-2 0,-2-1 3,2 0-14,0-2-5,-4 0-20,5-2-19,-1 0-20,-3-1-28,3-4-20,-1 3-27,4-1-35,-3-3-38,7 1-56,-7-4-166,3 0-477,1 1 211</inkml:trace>
          <inkml:trace contextRef="#ctx0" brushRef="#br1" timeOffset="-56318.2758">342-2133 50,'-6'-12'288,"2"1"-16,-2 2 2,1 0-8,4 2-18,-3 2-12,1-1-20,0 0-13,2 3-18,1-2-23,0 5-11,-1-6-16,1 6-15,0 0-9,-5-4-14,5 4-9,0 0-10,0 0-7,0 0-7,0 0-9,-6 14-2,3-1-10,-2 7 0,-4 9-11,3 2-14,1 5-46,-2-1-34,0 2-51,-1-2-62,5 1-74,-4-1-240,0-3-530,5-4 235</inkml:trace>
          <inkml:trace contextRef="#ctx0" brushRef="#br1" timeOffset="-56550.4408">45-1509 16,'0'-4'167,"2"-1"-10,-2 5-4,2-7-12,-2 3-5,0 4-16,0-5-8,0 0-12,0 5 0,-2-7-6,2 7 2,0-6-10,0 6-5,0-3-5,0 3-8,-2-10-5,1 7-8,0-1-2,1 4-4,-2-7-4,-3 3-4,4-1-6,-1 1 1,-2 3-6,0-5 0,-1 2 6,0 2-6,-1-2-1,0 0-2,-2 3-7,2 0-5,1-1 1,5 2-3,-15 0-5,8 2 3,-1-1-6,2 1 4,-1 0-4,-1 0-1,4 2-1,-2-1 3,0 3 1,1 0-2,0-1-6,-3 4 2,6 0-1,-2 0 1,-2-1 2,2 4-4,-1-2 4,4 1 0,-1-2-9,0 2 13,0-3-5,2 0 1,0-1-5,0-1 4,2 1-4,-2-3 4,0 1 4,4-1 3,-3 0 2,7-1 3,-1-2 5,-1 0 0,3-1-1,0 0 2,0-2-4,-2 2 4,4-3-5,-1 1 0,0-1 2,-1 2 1,-2-3-4,1-1 3,1 0 3,-2 1 2,2-2 2,-2-2-2,-1 2 3,-1 1-1,3-3 11,-4 3 1,2-4-3,-2-1-1,-1 4-4,1-7 2,2 1-6,-4-2 2,1 3-4,2-1 2,-2 3-3,-1-2 2,-1 5 5,1-2-3,1 1-1,-1 3 1,-2-1-1,2-1-4,-2 3 2,0 3-6,5-4 3,-5 4-6,0-4-1,0 4-2,0 0-3,0 0-3,3-3 0,-3 3 3,0 0-4,3 13-2,-3-8 2,0 6 0,2 1 3,0 1-2,-2 2 1,1-2 0,4 1-2,-5 4 0,4 0 0,-2-6-1,2 6-3,1-3 2,-1-3 0,2-2-6,-5 2-14,3-5-36,1-1-36,0 1-33,0-1-40,0-4-35,1-1-62,2-2-158,-2-3-451,4-2 199</inkml:trace>
          <inkml:trace contextRef="#ctx0" brushRef="#br1" timeOffset="-55943.4506">400-1278 86,'0'0'234,"0"0"-8,0 0-4,-2-12-18,2 12-12,0 0-16,5-8-16,-5 8-11,1-4-15,3 2-11,-4 2-8,0 0-9,2-7-10,-2 7-13,0 0-7,0-4-11,0 4-2,0 0-8,0 0-10,0 0-3,0 0-5,0 0-4,0 0-5,0 0 4,5 13-4,-5-6-2,-2 1-7,-1 0-2,3 3-9,-6 2-19,2-1-19,-2-3-33,-3 3-30,-3 1-27,2-2-47,-5 2-26,0 2-175,0-4-398,2-4 177</inkml:trace>
        </inkml:traceGroup>
        <inkml:traceGroup>
          <inkml:annotationXML>
            <emma:emma xmlns:emma="http://www.w3.org/2003/04/emma" version="1.0">
              <emma:interpretation id="{DA621F7E-F9B4-4068-879E-FA37B51D650E}" emma:medium="tactile" emma:mode="ink">
                <msink:context xmlns:msink="http://schemas.microsoft.com/ink/2010/main" type="inkWord" rotatedBoundingBox="16707,5138 17694,5171 17657,6300 16670,6267"/>
              </emma:interpretation>
            </emma:emma>
          </inkml:annotationXML>
          <inkml:trace contextRef="#ctx0" brushRef="#br1" timeOffset="-49134.4272">1490-1744 47,'0'0'149,"3"-5"-11,-3 5-8,2-4-12,0 1-5,-2 3-11,0-4-11,2-1-17,-2 5 16,2-8-7,-1 6-5,-1 2-2,3-4-2,-3 4-4,0 0-5,0 0 1,0-4-13,0 4-2,0 0-10,-3-6 4,3 6-11,0 0-1,-5-2-12,5 2 4,-6-3-3,6 3-2,-9 0 0,9 0-5,-10 3-1,10-3-12,-8 2 7,3 1 2,1 1-4,-1-1 5,1 2-10,3-1 0,-4 1 5,1 2-3,2 0-10,1 2 13,-2-2-7,1 2 3,0-1 1,1 0-1,1-2 3,-1 1-12,1 1 10,-1 0-5,1-1-7,0-1 12,1 0-2,0 1 0,0 0-3,3 0 7,-1 0-1,0-1 4,2 1-3,-1 0 1,0-2 5,1 1-1,3 2 2,0-3 0,-1 0-5,-2-1 3,3 3 1,-1-5 3,-2 1-2,0 0-2,1-2 5,1 0-1,-7-1 5,7 4 1,-4-3-5,-3-1 3,7 2 3,-7-2-5,1 4 3,-1-4-4,0 0 2,5 1-1,-5-1-1,0 0 1,5 2-2,-5-2-1,0 0 2,0 0-2,0 0-1,0 0 0,0 0-5,0 0 4,0 0-1,0 7 0,0-7-4,-10 7 3,9-4-2,-3 0 1,-2-2-1,1 1 1,0 1-2,0 0 2,-2-2 0,7-1-3,-14 0 0,8 1 1,-2-3-1,1-1 0,-1 0-3,1 0 2,1-4 1,-2 1-6,2-3 8,-1 1-9,3-2 3,-1-1-3,0 0 3,1 0 2,2 1-2,0-2-1,0-1 2,2 1-2,-1 0-2,1-1 2,0-1 0,1 3 3,-1-4-3,4 4-2,-4-2 3,2-1 0,-1 2-1,3 2-1,-1-4-2,2 5-1,0 0 0,0 0 0,-2 2 0,4 0 3,0-1-2,0 0-1,1 3-3,2 1-16,-4 1-44,0 2-48,4-3-47,-4 3-226,-2 1-419,-4 0 185</inkml:trace>
          <inkml:trace contextRef="#ctx0" brushRef="#br1" timeOffset="-48791.6522">1688-2216 123,'0'-3'314,"2"-3"-20,-2 3-11,0 3-10,1-9-24,-1 8-20,0 1-18,2-5-19,-2 5-16,0 0-20,1-4-7,-1 4-24,0 0-8,0 0-16,0 0-13,0 0-7,0 0-16,0 0-6,0 0-3,0 0-7,0 0-7,-1 24-3,-1-7-16,-1 2-34,1 2-26,1 0-33,-4 10-35,3-1-41,2 3-33,2-10-54,-3 5-220,5 0-489,-4-7 216</inkml:trace>
          <inkml:trace contextRef="#ctx0" brushRef="#br1" timeOffset="-48085.0726">1973-1731 166,'0'-5'294,"0"1"-12,0-1-16,0 0-5,3 1-23,-3 4-15,-3-5-17,6 0-20,-3 5-19,0 0-21,0-5-2,0 5-10,0 0-5,0 0-8,-3-5-15,3 5-14,0 0-10,0 0-11,0 0-11,0 0-8,0 0-6,0 0-6,0 0-6,-4 20 3,0-6-2,3-1-6,-2-1-2,2 6-6,-2 1 0,0 0-4,0-2 2,0 1-3,3 0-4,-2 2-2,1-6-3,0-2-11,1 0-24,-4 0-24,2 0-31,0-2-34,1-1-35,-1-2-36,1 1-32,-1-5-38,1 1-192,-4-1-486,5-3 215</inkml:trace>
          <inkml:trace contextRef="#ctx0" brushRef="#br1" timeOffset="-47730.6878">1973-1580 150,'0'0'213,"0"0"-22,0 0-22,13-13-15,-3 7-15,-2 0-24,5 1-4,1 0-9,-3-1-32,4 1-48,-5 0-53,5-1-67,-4-1-121,-1 2-235,0 0 104</inkml:trace>
          <inkml:trace contextRef="#ctx0" brushRef="#br1" timeOffset="-47898.0715">1961-1718 74,'7'-13'234,"1"4"-8,0-4-5,-1 6-10,3-6-6,3 0-13,-3 5-12,2-1-17,-1 2-11,2-2-12,-6 1-13,4 4-8,-1-3-12,-1 6-13,-3-3-11,3 1-7,0 2-10,-2 1-2,-7 0-8,14 6-17,-9-3-48,0 5-52,2 1-49,-4 1-62,-2 7-242,-2-5-447,-3 0 199</inkml:trace>
          <inkml:trace contextRef="#ctx0" brushRef="#br1" timeOffset="-47466.9893">2411-2277 166,'-4'-9'328,"0"-1"-20,3 4-12,1 0-13,-2 1-20,2 0-24,-2 1-25,2 4-19,-1-8-29,1 8-17,-1-5-13,1 5-19,0 0-17,0 0-9,0 0-6,-2 19-7,2 1-15,-2 8-10,-1 8-30,1-1-23,-2 5-42,2 16-40,-3-3-42,4-13-64,4 0-74,-3-4-181,4 2-479,0 0 212</inkml:trace>
          <inkml:trace contextRef="#ctx0" brushRef="#br1" timeOffset="-48422.2278">1730-1347 98,'0'0'230,"0"0"-21,0 0-10,0 0-17,0 0-17,-8-1-13,8 1-13,0 0-19,0 0-11,0 0-7,0 0-9,0 0-12,0 0-9,0 0-6,0 0-9,0 0-7,0 0-6,0 0-3,0 0-3,-3 6-4,2-1-4,-1 1-1,0 5-5,-2-5-31,-2 5-29,1-1-30,-3 1-14,0-1-20,1 1-20,0-2-25,-1 0-157,0-1-327,3-3 144</inkml:trace>
        </inkml:traceGroup>
      </inkml:traceGroup>
    </inkml:traceGroup>
    <inkml:traceGroup>
      <inkml:annotationXML>
        <emma:emma xmlns:emma="http://www.w3.org/2003/04/emma" version="1.0">
          <emma:interpretation id="{1554A97F-4869-4088-9265-BFADAA3A6FB9}" emma:medium="tactile" emma:mode="ink">
            <msink:context xmlns:msink="http://schemas.microsoft.com/ink/2010/main" type="paragraph" rotatedBoundingBox="14001,6259 18515,6239 18517,6518 14002,65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AF21B0-A2DB-4661-BFF7-0E2E8EC8CAE0}" emma:medium="tactile" emma:mode="ink">
              <msink:context xmlns:msink="http://schemas.microsoft.com/ink/2010/main" type="line" rotatedBoundingBox="14001,6259 18515,6239 18517,6518 14002,6538"/>
            </emma:interpretation>
          </emma:emma>
        </inkml:annotationXML>
        <inkml:traceGroup>
          <inkml:annotationXML>
            <emma:emma xmlns:emma="http://www.w3.org/2003/04/emma" version="1.0">
              <emma:interpretation id="{B14D859C-4BE3-4A63-ACB3-BE3856718859}" emma:medium="tactile" emma:mode="ink">
                <msink:context xmlns:msink="http://schemas.microsoft.com/ink/2010/main" type="inkWord" rotatedBoundingBox="15789,6309 17022,6303 17023,6400 15790,6406"/>
              </emma:interpretation>
            </emma:emma>
          </inkml:annotationXML>
          <inkml:trace contextRef="#ctx0" brushRef="#br2" timeOffset="-35532.3763">524-1133 67,'0'0'85,"0"0"-7,0 0-7,0 0-6,-6 3-8,6-3 1,0 0-5,0 0-3,0 0-7,0 0 6,0 0-4,0 0-4,0 0-2,0 0-5,0 0-5,0 0 0,-3 2-5,3-2-1,0 0 0,0 0 4,0 0-4,0 0-9,0 0 6,0 0 3,0 0-5,4 6-3,-4-6 10,0 0 10,5 2 3,-5-2-1,6 3 3,-6-3-6,4 3 1,0-1-1,-4-2 0,7 0-7,-7 0 0,5 3-1,0-2 1,-5-1-2,0 0-1,13 0 4,-11 1 11,4 1-10,-6-2 1,0 0 1,5 2-5,-5-2-4,7 1-3,-7-1-1,0 0 0,7 0-1,-7 0-1,0 0 6,6 2-5,-6-2 0,0 0-3,0 0 3,5 0 1,-5 0 0,0 0 2,0 0 0,0 0 5,10-3 2,-10 3-3,0 0 2,0 0 0,9 0 1,-9 0 5,6-2-3,-6 2 3,5-3-4,-5 3 2,11-1-4,-7-1 2,-4 2 0,10-1-2,-5 0-6,-5 1-2,6-3-5,-6 3-1,0 0-2,9 0-2,-9 0 4,0 0-4,6-1 1,-6 1-1,8-1 0,-8 1-3,8 0 4,-8 0-4,10 0 0,-4-2-3,-6 2 3,13 2-1,-13-2-1,11-2 2,-7 4-2,-4-2 2,11-3 1,-11 3-3,11-1 5,-8 0 5,-3 1-1,12-2 0,-7 0-4,-5 2-2,10 0 2,-10 0-2,10 0 2,-10 0-2,12 0 0,-3 0-3,-5 2 5,7-2-5,-6 2 0,6-2 2,-1-2-7,-1 0 5,0 2 2,-2 0-5,7 0 4,-5 0-1,2-1-2,-1 1 0,0 0 1,1-1 4,0 2-5,-2-1-1,0 1-1,-1-1 4,2 0-6,-4 0 3,3 0 1,-1 2-2,3-2 1,-5 0 2,5 0-2,-1 0 0,0 2 0,1-1 2,-1 0-4,-1 2 2,0-3-1,3 1 0,-7 0 2,5 1-2,-5-2 2,4 0 2,1 1-2,-5 0 1,2 0-1,-1-1-3,2 2 2,-3-1 2,-5-1 1,11 1-1,-11-1-1,11-1-2,-4 2 6,-7-1-2,14-1 1,-4 0-1,-1 1-1,2 0-3,-3 0 3,0-2 1,-8 2-1,15 0 2,-11-1-1,4 1 1,-8 0-4,0 0 6,13 0-4,-13 0 0,6 0-3,-6 0 3,0 0-1,10-1-1,-10 1 0,9-1 0,-3-1 2,-6 2-1,15-1-1,-6 1 1,0 1-1,1-1 0,-3-2 1,2 2-1,0 0 0,-1 0-1,2 1-3,-2-2 8,-1 2 0,3-1-4,-4-1 1,-6 1 4,14-2-5,-8 1 0,-6 1 4,10 1-3,-5-3 2,-5 2 0,10 1-4,-10-1 6,6 0-1,-6 0-2,9-2 2,-3 0 0,3 2-2,-9 0 0,15-2 0,-8 1 1,2 1 1,5 0 1,-3 0-4,0 0 3,5 0-3,-6-1 1,0 2-3,-1 0 2,-1-1-2,0 0 3,0-1 0,-8 1 2,12-1-5,-6 1 3,-1 1-3,-5-1 1,11 0 1,-11 0 2,6 1-2,-6-1-2,0 0 0,8 2 1,-8-2-2,0 0 3,0 0-1,0 0 6,0 0-3,5 2-1,-5-2 2,0 0-1,0 0 0,0 0 4,0 0-1,0 0-3,0 0 6,0 0-6,0 0 5,0 0-3,0 0 1,0 0 1,0 0 0,0 0-1,0 0-3,0 0 2,0 0-3,0 0-1,0 0 3,0 0-2,0 0-4,-17-6 2,17 6 1,-9 0-1,9 0 0,0 0 1,-9-1-4,9 1 1,-10 0 2,10 0 2,-10-2-4,10 2 3,-11 0-3,6-1 2,5 1-2,-13 1 2,7 1-4,-1-2 7,-2 0-1,-4 0-8,-1 1 1,-1-1-7,0 1-8,-5 0-2,0 3-8,-1-4-5,-1 2 3,-1-2 1,1 1 0,-2-1 0,2 0 4,-3 2-2,6-2 0,-2 2 1,1-2-6,-1 0 4,6 2 3,-1-5-1,0 3 5,-3-1 0,-1-1 2,2-1 8,-2-1-2,1 4-2,-1-2 1,0-1 3,-3 1 0,0 0-9,2-1 2,-3-1 5,0-1-7,0 1 3,3-1-8,0 1 14,1-1-5,6 2 4,-1 0 7,1-2-7,2 4 5,-1-2 0,6 2 3,-2 0-2,-2-2 0,5 1 0,-2 1 2,2 0 0,-1-2-5,1 2 8,6 1-2,-12-2 2,7 1 2,5 1-1,-11 0 2,4-1-6,-1 2 1,-1-1 7,1 1 2,0 1-4,1-2-3,-3 1 3,4-1-9,6 0 8,-14 0 2,8 0 3,6 0 0,-10 3-1,2-2-2,8-1-1,-10 0 2,10 0 1,-11-1 0,11 1 0,-5-3 4,5 3 1,0 0-4,-11 0 0,7 3-2,4-3 2,-11 0 1,11 0-2,-10-3-2,1 6 3,3-1 0,-1-2-2,-1 3 0,-2-1 1,4-1-1,6-1-4,-10 0 2,5 1 0,5-1 5,-9 2-3,9-2 1,-6 1 1,6-1 3,0 0 0,-8 0 5,8 0-1,0 0 0,0 0 8,0 0-2,-3 2-2,3-2-6,0 0 4,0 0-4,0 0 2,0 0 2,0 0-1,0 0-6,0 0 0,0 0-1,15 6 1,-11-5-1,2 0 1,0 1 0,2-1-3,-2 3 3,2 0 1,2 1 2,4-3 3,-3 3 5,7-2 1,-6 1-3,3 0 4,-1-4 1,-2 4-2,3-3 1,1 3-5,-2-2 2,0 1-4,-2-1-2,1-1 1,-1 0-6,-4 2-26,0-2-66,0-1-89,-1 0-210,-2 1-416,-5-1 185</inkml:trace>
        </inkml:traceGroup>
        <inkml:traceGroup>
          <inkml:annotationXML>
            <emma:emma xmlns:emma="http://www.w3.org/2003/04/emma" version="1.0">
              <emma:interpretation id="{817F2B8F-94C0-4EB7-8849-B59FB90F93E9}" emma:medium="tactile" emma:mode="ink">
                <msink:context xmlns:msink="http://schemas.microsoft.com/ink/2010/main" type="inkWord" rotatedBoundingBox="14001,6306 17964,6288 17965,6520 14002,6538"/>
              </emma:interpretation>
            </emma:emma>
          </inkml:annotationXML>
          <inkml:trace contextRef="#ctx0" brushRef="#br0" timeOffset="-30981.8578">747-1169 126,'-7'-1'196,"-1"-1"-12,2 1-8,-1-2-11,7 3-10,-12-1-6,12 1-14,-7-1-11,7 1-9,-8-1-11,8 1-8,-5 0-8,5 0-4,0 0-8,0 0-5,-10 1-7,10-1-2,0 0-8,0 0-9,-8 0-2,8 0-2,0 0-7,-12 0 0,10 1-7,2-1 1,-10 1-4,5 3 0,5-4-1,-5 2 0,5-2 0,-4 2-3,4-2-1,0 0 2,0 0-2,-5 3 0,5-3-2,0 0 0,0 0 0,0 0-5,0 0 5,0 0-4,0 0 1,0 0 0,0 0 1,0 0-1,0 0 1,0 0-3,0 0 0,0 0-1,0 0 3,0 0-5,0 0-4,0 0 2,0 0-2,0 0 0,0 0 1,0 0-1,0 0-2,0 0 1,0 0 2,0 0 0,0 0 4,15 6-3,-11-6 2,2 1-2,0 0 1,3-1-2,-3 0-1,4 0 1,-1 1 5,0-1 0,2 3-2,-3-2 2,0 2-3,2-3 6,0-1 0,2 3 3,0-2 3,1 1-2,-3 1-2,-2 0 3,5-1-4,-4-1 1,-2 1-3,4-2 3,2 1-4,-3 1 4,4 1-5,-3-2 3,3-2 0,-1 1-4,0 2 6,2-1-5,-3 0 3,3 0 0,-4-1 0,3 0 2,1 1-1,-4 0-2,3 0-3,-3 0 1,0 1 4,-1 0-5,5-2 1,-5 1-1,0 0 3,1 0-5,-1 1 1,0-2-1,0 1 2,-1 0-7,3 1 1,1 1 1,-6-4 4,4 2-6,3-1 3,0 1-4,-2 0 4,3 1-1,-1-1-3,1 0 1,-3-1-3,3 2 2,-3-1 3,1 0-3,-2 0 4,4-1-5,-5 1 1,0-1 1,-1 2 0,-2-1-2,2-1-2,-2-3 1,2 4 1,1 0 1,-4 0-5,4 0 13,-1 0-6,0-1-2,1 1-3,1-1 2,-1 1-2,2 0 1,-2-1 2,0 2-1,0-1 0,2 1 2,-3-1-2,1 1-1,0-2 5,0 1-5,-1-1-1,-2 1 1,-7 0-2,13 1 3,-8-3-2,-5 2 7,10 1-6,-10-1 0,7 0 0,-7 0 6,10 1-6,-4-3 0,-6 2 0,9 1 0,-9-1-3,14 0 5,-8 2-1,-6-2-1,11-3 1,-3 1-5,0 1 5,1 0 1,1 1 0,-1-2-2,1 1 0,-2 1 0,0-1 2,1 0-4,-1 1 1,-2-2 3,-6 2-1,10-1 0,-5 0 2,-5 1-1,9-3 1,-9 3 0,0 0 0,6-2 0,-6 2-1,0 0 3,0 0 1,0 0-2,0 0 0,0 0 3,0 0-7,0 0 0,9 3 9,-9-3-6,0 0-3,0 0 2,0 0 0,0 0 2,0 0-1,0 0 0,0 0 2,0 0-2,0 0-6,0 0 6,0 0 3,0 0-9,0 0 0,0 0-1,0 0 1,0 0 2,-24 0-5,14 2 3,-1-2 5,1-2-1,-3 4-1,1-2 3,-1-2-11,-1 1 10,4 2-2,-4-2-2,2 1-1,-2 0 0,-1-4 2,-1 2-2,-4 5-5,5-6 2,-6 3-3,0-6-6,2 6-2,-6-3-10,4 1-2,-5 0 0,4 1 0,-9-2 1,8 3 3,-8-1-2,0-2 4,7 6 0,3-2-2,-9-2 5,5 1 3,4-3 0,0 3-2,1-1-1,-1 1-2,1 0 2,-1 1-1,2 2 1,-2-1-1,2 1 4,5 1-3,-1-1 1,0-3-8,0 2 3,0-2 0,2 3-6,-2-2 4,3-1-1,1 2 0,-3-1 2,3-1-7,-3 0-1,4-1 1,0 3 3,3-2 1,-2 2 4,-1-4 0,1 2 2,9 0 2,-16 0 1,6 0 2,3 0-1,-2 0 4,-1-1 0,3 1-4,7 0 9,-11-1 3,4-1-1,7 2-1,-10-1 2,10 1-1,-10-3-2,10 3 3,-6-1 4,6 1-5,-6-1 2,6 1 0,-6-3 1,6 3-1,-4-2-1,4 2 1,0 0 4,-6-5-6,3 3 1,3 2 5,-5-7-3,2 6 2,3 1 1,0 0-5,-10 0 6,10 0-6,0 0 5,-9-1 1,9 1-1,0 0 3,0 0-5,0 0 3,0 0 0,0 0-2,0 0 0,0 0 3,-7-2 1,7 2-5,0 0-3,0 0 6,0 0-1,0 0 6,0 0-8,0 0 4,0 0-4,0 0 4,0 0-2,0 0 1,0 0 0,0 0 2,0 0-4,0 0-1,0 0 3,0 0-3,0 0-7,0 0 10,0 0-2,0 0 3,18 4-4,-7-4 5,3 4-3,6-1 0,10-2-14,2 3-37,4-2-30,0-1-20,7 2-32,0-3-207,-2-2-370,18 1 165</inkml:trace>
          <inkml:trace contextRef="#ctx0" brushRef="#br0" timeOffset="-32438.5549">665-1168 162,'-5'-2'191,"5"2"-10,-5-3-17,5 3-13,-5-5-9,0 5-7,5 0-9,-4-4-6,4 4-9,0 0-7,0 0-11,-5-3-9,5 3-4,0 0-12,0 0-6,0 0-7,0 0-4,0 0-13,0 0-2,0 0 0,0 0-5,0 0-4,0 0-1,0 0 0,21 3-4,-9 0-1,-1-2-7,1 1 3,2 4-9,7-2 8,-2 1-26,2 0-32,1 2-14,2-3-22,-2 2-28,4-4-37,-2-2-185,-5 3-354,-1-2 157</inkml:trace>
          <inkml:trace contextRef="#ctx0" brushRef="#br0" timeOffset="-32760.1745">764-1197 19,'0'0'123,"0"0"-13,0 0-2,-2 3-17,2-3 1,0 0-10,0 0 2,0 0-11,0 0-2,0 0-11,0 0 9,-10-2-15,10 2 2,0 0-4,-6 2 2,6-2-8,-8 1 2,8-1-7,0 0 3,-10 0 3,10 0-12,0 0-2,-10 0 3,10 0-3,-7 4-1,3-3 4,4-1 0,0 0 5,-9 0 9,9 0 1,0 0 0,-7 0-1,7 0 1,0 0-2,0 0 1,0 0-2,0 0 0,-9-1-3,9 1-2,0 0-6,0 0-4,0 0-1,0 0-6,0 0 1,0 0-6,-10 0-1,10 0-2,0 0-2,0 0-2,0 0-2,0 0-3,0 0 0,0 0-5,0 0 1,0 0 2,0 0-2,0 0-1,34 0-1,-21 0-6,10 1-16,-2 1-23,10-2-33,-8 4-33,9-5-58,-10 2-190,2-2-385,-3-4 171</inkml:trace>
          <inkml:trace contextRef="#ctx0" brushRef="#br0" timeOffset="-26177.6959">1617-1154 61,'0'0'151,"-4"-5"-6,-1 2-12,5 3-2,-1-6-9,1 6-6,-4-4-1,0 0-9,4 4-9,0 0 1,0 0-15,-1-3-8,1 3-4,0 0-7,0 0-3,0 0-5,1-6-8,-1 6-4,0 0-8,5-3 2,-5 3-9,9-2-4,-9 2-7,6-3 1,-6 3-2,10-1-2,-10 1 1,10 1-3,-1-1 1,-9 0-3,16 3-4,-8-2 0,0 0 3,6 2 1,-4 0-3,2-2-2,0 2 0,1-2 1,-2 4 0,2-3-3,0 2 1,2-1-3,-1-2 7,1-1-7,0 1 0,-3-1 1,3 2 1,-3-2 1,1-2-7,-2 2-1,2-1 6,-2-2 2,3 3-3,-3-1-1,0 1-2,-2 0 0,0-2 5,-1 2-1,-2-2-3,3 3 2,-1-2-3,0 1 0,1 0-1,3 1-1,-3 0 0,1-1 6,-5 3-4,5-1-8,-4-1 12,4 0 0,-2 2 1,-2-2-3,3 2-2,-2-1 1,2 1 0,-2-2-2,-3 0-1,4 3 3,-2-2 0,0 0-1,1-1 2,0 1-3,-2 0 4,1-1-2,0 2 0,-1-3-1,1 1 1,2 0 4,-8-1-3,12 1 2,-7 1-5,3 0 5,-1-2 1,1 1-2,0 0 3,1-1-2,-3 0 4,0 1 1,3-1-2,1 2 4,-1-1-1,-2-1-3,2 0 6,2 0-4,-2 0 0,0 0 6,3 1-1,-7-1 5,4 0-5,1-1 1,-2 0-6,0 2 7,1-2 0,1 2-1,-2-1-3,0 0-2,1 0 1,-2 0-3,0 1 0,2 1-1,-9-2 0,14 0 0,-7 2-2,1 1-2,-1-3 0,1 1 1,0 2 2,2-1-1,-1 0 1,-3 1-2,3-2-3,0 2 1,-2-1 1,3-1 0,0-1 1,-5 2-3,6-1 4,-6 0 0,4-1 2,-3 0-3,-6 0-1,10 4 5,-10-4-2,8 1-3,-3-1 5,-5 0-1,0 0 1,7 1 2,-7-1 5,0 0 3,6 3-2,-6-3 3,0 0 5,0 0 2,0 0 2,0 0 3,0 0-3,0 0-1,0 0-1,0 0 1,0 0-3,0 0-5,0 0 0,0 0-1,0 0 0,0 0-6,0 0-1,0 0-1,0 0 0,0 0-5,-23-7 4,11 5-4,2 2 1,-3 0-1,0 0 0,-2-1-3,-1 1 4,1-1 0,0-1-2,-3 1-3,3 0-3,2 0 3,-2 1-3,2 0 2,0-2-1,-2 2-1,4 0-3,-1 2 0,0-2 2,-1 1-2,-1 0 2,2-2-5,-3 1-6,1 0-8,-7 1-7,1 0-2,-4-1-5,-1 0-10,-7 0-15,1 0-1,0 2-15,-4-4 12,4 2 2,6-2 5,0 2 6,0 0 5,3-3 6,0 2 5,3 0 2,4-2-1,0 1 6,1-2 9,4 2-3,2 0 3,0 1 5,1 1-3,-1-2 10,8 2-5,-7-2 2,7 2 4,-9-2 0,5 0-4,4 2 14,0 0 1,-11-2 5,11 2 2,-4-1 4,4 1-10,0 0 13,0 0-4,-11-2 2,11 2-2,0 0-1,0 0 4,0 0-6,0 0 1,0 0-6,-4-3 6,4 3 0,0 0-2,0 0-2,0 0 2,0 0-3,0 0-2,0 0 2,0 0 1,0 0-1,0 0-4,0 0 1,0 0 0,0 0-2,0 0 2,20 5-2,-10-5 3,-1 1-2,1-1 6,2 0-3,1 1 2,7 0 2,-3 1-2,4-1 6,4 2 0,-1-3-4,8 0 2,3 1 0,-4-1 1,8 1 6,-3 2-10,0-5 7,1 2 0,0 2-1,1-1-3,-1-4 4,-1 3-6,0-1 1,-4 4-2,1-5 5,-10 2-4,0 2-1,2-2-7,-4 1 10,3-2-5,-9 2 0,-2-2-4,0 2 5,-1-1-8,-4 0 6,-2-1 0,0 2-2,-6-1 4,8 1 1,-8-1-4,0 0 7,7-1-4,-7 1-1,0 0 0,0 0 0,0 0 2,0 0-7,0 0 7,-23 1-10,15 1-5,-1 0-21,-1-1-20,-2 0-26,-2-2-42,-1 2-71,3-1-156,-4 1-371,1-2 164</inkml:trace>
          <inkml:trace contextRef="#ctx0" brushRef="#br0" timeOffset="-27567.7658">1762-1213 14,'-6'1'123,"1"1"-10,5-2-7,-9 1-9,9-1-4,-6 3-12,6-3-7,-8 0-2,8 0-8,0 0-9,0 0-6,-9 1-2,9-1-6,0 0-1,0 0-4,0 0 4,0 0-6,-8 0-3,8 0-3,0 0-1,0 0 1,0 0-1,0 0-1,0 0-3,0 0 10,0 0-12,-1 4 10,1-4-8,0 0-1,0 0-7,0 0 2,0 0 0,0 0-1,0 0-4,0 0-6,0 0 4,0 0 4,0 0-2,15 3-5,-9-3-1,3 0 1,0 0 2,4 0-6,-1 0 5,7 1 3,0-1-7,2 0 0,-2 1 0,1-1-7,0 2 3,-5-1-5,0-1-13,1 3-19,-3-3-24,0 0-36,-1 2-147,-4-2-263,-1 0 116</inkml:trace>
          <inkml:trace contextRef="#ctx0" brushRef="#br0" timeOffset="-20822.3772">1765-1081 40,'0'0'132,"0"0"-15,0 0-8,0 0-14,0 0-11,0 0-10,0 0-5,0 0-5,-10 10-15,10-10-1,-3 4 5,3-4-11,-3 5-5,3-5-6,0 0-6,-2 4 3,2-4-10,0 0 5,-3 4-4,3-4 0,0 0 3,0 0-4,0 0-4,0 0 7,0 0-14,0 0-2,0 0 4,-8-9-12,8 9 6,-8-6-7,4 4 3,4 2-1,-8-5 0,3 0 1,1 1-13,0 1 16,0-1 1,0-1-9,4 5 12,-4-5 1,3 0-7,-3 3 1,4-3 1,0 5 0,4-7-6,-1 1 10,-1 0-1,3 2-5,-2 0 7,1 0 2,-1 1 3,2 1-6,-1-1 2,-1-1 4,1 3-1,1-3 1,-5 4 7,8 0-7,-8 0-2,0 0 3,10-1 0,-10 1-8,0 0-1,0 0-11,7 4 21,-4-2-10,0 1 8,-3-3-2,0 6-5,0 0 4,0-3 0,0 2-2,0-5-1,-3 6 0,1-3 2,2 2 2,0-5-6,0 0 2,-1 7 0,0-5 4,1-2-2,0 0 4,0 0-2,-6 2-9,6-2-1,0 0 3,-13 0 1,13 0 1,-11-5 1,4 2-5,-1-1-4,1 2-3,-1-4-3,-2 1 8,3 1-5,-1-3 0,3 4 4,1-3 1,0 3-1,1 2 3,-2-3-1,5 4 3,0 0 1,0-6 0,0 6 3,6-9-3,-2 8 6,1-2 0,-5 3 10,12-2 0,-5 2-1,0-2-3,-1 2 0,-6 0-1,13 3 1,-7-2-6,-2 2 2,-4-3-3,7 2-1,-3 2 4,-4-4-14,2 2 13,0 2 4,-2-4 3,0 0-7,-2 7 6,1-4-8,-2 1 3,0-1 0,-2 1 2,5-4-5,-6 3 5,2 0-3,4-3-3,-9 3-2,3-4-7,6 1-21,-12-5-29,5 0-15,3 2-37,-3-4-180,3-1-306,0-4 135</inkml:trace>
          <inkml:trace contextRef="#ctx0" brushRef="#br0" timeOffset="-16727.1794">1673-996 129,'0'0'131,"0"0"-8,0 0-7,0 0-12,0 0-10,0 0-11,0 0-11,0 0-7,0 0-8,0 0-6,0 0-3,0 0-4,0 0-7,0 0-11,0 0-29,0 0-43,0 0-59,0 0-66,0 0-186,0 0 82</inkml:trace>
          <inkml:trace contextRef="#ctx0" brushRef="#br1" timeOffset="-182354.4559">-1233-995 93,'-6'-5'160,"-3"-1"6,6 1 0,-5 3-11,4-2-4,3 0-5,-4 1-16,1-1 0,4 4-6,0 0-6,-2-4-12,2 4-6,-3-3-7,3 3-8,-2-3-9,2 3-2,0 0-11,0 0-12,0 0-4,0 0-5,5-6-3,1 2-3,9 3-6,6-3-2,10 0-5,4 1 0,2 3-6,4-2 5,4 4-7,0 4-7,15-4-35,-4 3-35,-12 0-45,20 1-44,-3-2-38,-3-4-142,-14 4-357,-2-4 158</inkml:trace>
        </inkml:traceGroup>
        <inkml:traceGroup>
          <inkml:annotationXML>
            <emma:emma xmlns:emma="http://www.w3.org/2003/04/emma" version="1.0">
              <emma:interpretation id="{EDB3D249-CA9F-4C62-88F3-CB0005E0D9AE}" emma:medium="tactile" emma:mode="ink">
                <msink:context xmlns:msink="http://schemas.microsoft.com/ink/2010/main" type="inkWord" rotatedBoundingBox="18437,6240 18515,6239 18516,6357 18438,6358"/>
              </emma:interpretation>
            </emma:emma>
          </inkml:annotationXML>
          <inkml:trace contextRef="#ctx0" brushRef="#br1" timeOffset="-43805.3644">3234-1263 94,'0'0'239,"-6"0"-23,6 0-17,0 0-16,-6-3-16,6 3-15,0 0-20,0 0-11,0 0-11,0 0-6,0 0-3,0 0-4,0 0-9,0 0-11,0 0-10,0 0-9,0 0-6,0 0-8,0 0-3,0 0-7,0 0-2,0 0-2,0 0-5,0 0-5,0 0-2,2 9 2,-2-2-4,0-1 1,0 1-4,-2 1-8,-2 3-39,-3 1-43,-3 4-52,2-4-54,-5 0-176,1-2-388,0-2 172</inkml:trace>
        </inkml:traceGroup>
      </inkml:traceGroup>
    </inkml:traceGroup>
  </inkml:traceGroup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15.665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FE2FB1E-0D52-400B-B9A2-0F9C1BA43DCF}" emma:medium="tactile" emma:mode="ink">
          <msink:context xmlns:msink="http://schemas.microsoft.com/ink/2010/main" type="inkDrawing" rotatedBoundingBox="19519,10043 20025,6446 20122,6460 19616,10057" semanticType="callout" shapeName="Other">
            <msink:sourceLink direction="with" ref="{541A6D4E-17E2-49D2-A7C5-13DB81B4304F}"/>
            <msink:sourceLink direction="with" ref="{8E917970-6782-44C8-9306-95726E5F6C48}"/>
          </msink:context>
        </emma:interpretation>
      </emma:emma>
    </inkml:annotationXML>
    <inkml:trace contextRef="#ctx0" brushRef="#br0">592 11 137,'0'0'181,"-1"-5"-13,-3 2-5,4 3-16,-3-4-19,3 4-12,0 0-16,0 0-9,0 0-10,0 0-9,0 0-2,0 0-13,0 0-5,0 0-7,0 0-4,0 0-1,0 0-9,-6 15 4,5-11-8,0 1 2,-2 2-5,3-2-2,-2 4-3,1-1 2,-1-1-1,0 0-4,-2-1-4,3 3 4,0 0 1,-2-3-6,1 5-5,0-2 4,0 1 0,-2 1 0,2 0-2,-1-3 1,3 1-6,-4 3 4,3-4 2,0 3-6,0-3-1,-2 3 5,1-2 0,-1 3-4,3-3 1,-1 2 1,-1-3 0,0 1-1,1 2 1,1 0 6,-1-5 6,-3 2-4,4-2-1,-1 0 3,-2 2-3,2 0 0,0 1-3,-3-2 5,0 2-3,4-1 3,-3 2-5,1-3-6,0-2 0,-2 4 6,3-1-2,-2-1 1,2 0-4,-1 0-5,-1 1 7,2 0-1,-3 0 2,3 3-5,-3-4 5,4 0-2,-1 1 5,-3 0 2,3-1-3,1 1 3,-5-2-1,5 5 1,-4-1 3,-1 1 2,5-3-6,-1 2 6,-4 0-1,5 0-1,-4-3-3,4 4-1,-1-3-1,-4 2 1,3 0-1,2 0 4,-2-1-7,0 2 1,-1 0 0,2 0-3,-1 6 2,-1-5 0,-2 2-4,2 0 3,1-2 0,-3 4-1,4-3 2,0-1-3,-2 1 2,3-2 2,-5 1-3,5 0 1,-6 0 3,5-4-1,0 0-2,-1 3 2,0-2-3,-1 3 1,2-3-1,0 1-2,0-1 1,-1 3 2,-1-4-4,1-1 3,2 0-2,0 4-2,-2 0 2,-2-2 0,3-1-1,1 4 1,-1-4 0,-3 3 0,4-1 2,-1 0-6,0-4 2,1 6-1,-2-4 3,1 1-3,0-3 1,2 6 2,-2-4-1,1 0-2,0 2 0,-3 0-1,3-4 3,-1 2 1,0 0-5,-1 0 3,1 2 0,1-1-2,-3-2 1,1 0-2,1 1 3,1 1-3,-4 0 3,4 0 1,-1-4-2,0 3 0,0 0 1,-1 0-2,1 1 3,1-2-3,-2 1 1,0 2 1,2 0-2,0-2-3,-1 0 5,2 3 2,-2-2-7,1 2 5,-1-1-2,1 0 3,0 2-2,0-3 1,1 3 1,0 1 1,-2-2-1,1 0-1,0 1-3,0 1 4,-1 0-5,1-2 3,0-1 1,-1 3 0,1-4-2,-3-2 1,3 6 5,3-3-2,-3 4-5,0-5 1,0 0 1,1 0 3,-2 3-1,1-1-4,1 1 1,-1-4 2,1 0-2,0 4 3,-1-1 0,0 0-4,2 0 3,-2 3 0,0 0-1,-2-1 0,1 5 4,0-1-6,-3-4 2,3 2 3,-2-2-1,1 0-2,-3 1-2,2-4-1,1 2 6,1-1-2,-1-2-1,2 2 1,-1-3 0,0 0-1,0 0 0,1 1-2,0-1 1,-3 1 3,6-2 0,-3 5-6,0-3 2,1 3 2,1-1 0,0 0 0,-2-1 0,0 2 2,0 2-3,0-3 5,0 4-5,1-1 2,-1 4-1,-1-5 2,-1 7-5,1-1 4,0-6-1,-3 0 0,3 1-1,-4-1 2,5-1 0,-1 0 1,0 0-2,-1-3-3,0-1 2,2-1 1,-4-2 0,4 4 1,-1-3 2,0 2-5,1 0-1,0-5 6,-2 6-1,0-1-2,1-3 2,-2 3-1,3 0-2,-5 1 1,5 2 1,-2-2 2,-1 3-6,-2-2 2,4-1 3,-4 2-3,1 0-3,-1 1 5,-1-1 1,2 1-3,-1-3 1,4 2-1,-3-3-2,4 3 3,-2-5-3,-1-1 5,-1 2-1,4-2-2,-2 2 3,2-1 0,-4 0-4,4 1 1,-2 0 2,-1 2-2,2 0 1,1 2 0,-2 0-3,-1-1 5,2 2-1,-3 0-2,1-1 2,-1 3 0,0-3 1,2 1-1,-3 1 1,1-2-2,0-1 0,2 0-2,0-2-1,0-1 4,-1 0 0,2 0 4,-1-1-5,0 1 0,2-2-2,-3 1-1,3-1 2,-2 2 0,2-1 4,0 1-5,-1 1 3,1 0-4,0 0 3,0 3-2,1-2 6,-1 4-1,-1 1-3,1-1-6,-1 5 7,1 1-4,0-6 0,-1 1 4,-2 3-2,3-3 2,-2 0-3,-2 5 1,3-5 1,0-1-2,-2-2 3,-1 1-3,2 0 4,1-2-1,-3 1-1,1 0 2,2 1-4,0-2 3,-3 1 0,2-2-1,-1 1 2,-1-2-1,2 2 2,-3-1-3,2 1 1,1-3-2,0 0-2,-1 2 3,2 0 2,-3-1-3,2 0 2,0 1 0,0 0-3,-2-2 2,4 1-2,0 0 3,-2 3 0,2 1-5,0-2 5,-2 0 0,2 2-2,-2-1 3,2 4-2,-1-1 2,-2-4-4,3 5 4,-5 3-3,3-3-1,-3-2 5,0-1 0,1 1-2,-2-2-2,3-2 1,2 0-1,-4-3 2,5-1-2,-1 0 0,-2 1-2,3-6 3,3 4-3,-6 0-12,3-4-10,0 10-18,0-8-29,-1 3-32,1 0-47,-4 4-60,-2-4-147,6 4-387,-4-1 170</inkml:trace>
  </inkml:traceGroup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19.136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6AA7386-12EB-4583-AA19-1F6A41205F3D}" emma:medium="tactile" emma:mode="ink">
          <msink:context xmlns:msink="http://schemas.microsoft.com/ink/2010/main" type="inkDrawing" rotatedBoundingBox="20455,9940 21080,5878 21161,5891 20537,9953" semanticType="callout" shapeName="Other"/>
        </emma:interpretation>
      </emma:emma>
    </inkml:annotationXML>
    <inkml:trace contextRef="#ctx0" brushRef="#br0">662 12 196,'0'0'189,"0"-6"-9,0 6-11,0 0-12,-3-4-15,3 4-14,-2-4-14,2 4-7,0 0-10,0 0-8,0 0-10,0 0-7,0 0-9,0 0-6,0 0-7,0 0-4,0 0-4,0 0-6,0 0-11,-5 9 5,4-4-3,1 3-2,-4-3-8,4 2 2,-3 4 2,1-3-5,0 1 1,0-3 0,0 3-3,2-1-5,0-1 3,0 0-6,0 1-1,0-1 5,0 0-2,2 1-2,0 0 3,-2 0-7,2-1 0,-4-2 2,2 2-1,0-1 0,0 1-6,0-2 6,2 1 2,-4-2-1,2 2-3,-2-1 2,0 2 1,2-3-3,0 3 2,-2-2-5,2 1 2,-2 0 0,-3 4 0,4-5 6,-1 4-2,-1-2-2,3 1 2,-4-2 0,3 1-1,-2 1 0,3-2 1,-3 4-2,0-2 0,1 3-2,0 1 3,-1-2-3,-1 0 1,0 0-5,1-1 9,0 3-3,1-1-5,-2-2 7,0 2-2,-1-2-3,2 2 3,-4-2-2,5-2 0,-3 2 2,2-2-1,1 1 1,-1-1-1,1-2 1,-2 2 0,2-1-5,-2 2 2,3-2 5,0 3 0,1-1-2,0 1-1,-2 2 0,1-5-1,0 1-1,1 3 1,-4 0 0,3-1-1,0 2 5,1-1-1,-2-2-4,-1 4 2,0-3 4,1 3-4,-1-2 1,1-1-2,-1-2 1,1 0-3,2 0 2,-3 0 4,3-3-5,0 3-1,0-1 2,0 3-3,0-4 4,0 1-2,0 1 2,0 1-2,3-3 2,-3 0 1,2 4 1,-2-2-3,3 2 3,-3-1-6,1-1 4,-2 3-2,1 0 1,-2 1 1,1-1-2,-4 3 2,5-4 1,-1 2-6,-4-1 5,4 0 4,-2-3-3,2 2-2,-3 1 2,2-6-5,-2 3 4,3 2 0,-2-4-3,2 2 5,-3 0-3,3-2 1,1 1-2,-1 0 2,-2-1 2,3 2-5,0 0 4,0-2-5,0 1 3,-2 3 1,-1-2 0,3 4-2,-1-3 4,-2 1-3,1-1 0,1 4 1,-4-1-3,1 3 3,-1-3-1,4 3-2,-3-3 4,-1 1 0,4 2-5,-6-5-1,5 3 4,-3-3 1,4 1-1,-1-2-2,-1-3 0,-1 3 1,4-1 2,-5-1-3,5 2 2,0-2 2,-1 1-2,1-1 4,0 6-5,-2-7 0,2 2 6,-2 2 3,2-2-7,-5 3 0,5 3-1,-1-4-2,0 2 1,0-1 0,1 1 4,-3-1-9,3-2 6,-2 3-1,-2-6-2,3 3 5,0-1-1,-1-1-2,1 3 1,1-3 3,0 4-6,0-5 0,0 0 3,1 3 0,-1-4-1,0 3 0,2-1 0,-2 0-1,0 2 2,1-3 0,-1 3 0,1-1-3,-1 0 3,2 2-1,-2 0 0,0 0 0,0 2 1,0-2 1,-2 2-2,1-2-2,1-1 3,-1-2-4,-1 3 3,1-4-2,0 1 2,1 1-2,-3-1 1,2-1 5,1 3-6,0-3 1,-1 2-1,1-2 1,0 1 3,0-1 0,-1 1-1,-1 2 2,0-2-3,-1 3 0,3-1 0,-2-1 3,-2 4-3,3-2 0,-2 1-1,2 1 2,-1-1-3,0-1 4,0-2 0,1 3 0,-3-5-4,3 3 6,-2-1-4,3-3 2,-1 0-3,-1 2 4,2-6-3,-2 7 2,2-7-1,0 5 0,-1-2 0,1-3 1,0 6-2,-1 0 3,1-1-4,-2 3-1,0-2 2,1 4 3,-2 2 0,2-3-5,-4 1 7,1 0 0,1 1-7,0 0 8,-2-2-4,3 0 1,-2 3-6,1-4 4,1 0 0,-2-1 2,3-2-4,0 3-1,-2-2 3,3 1-8,-2 0 7,1 0-1,1-2 1,-2 0 1,2 0 0,-1 1-1,1 1 3,0-1 1,0 1-1,1 0-1,-1 3 0,2 1 0,-2 0 2,0 0-2,0 3-1,0-1 0,0-1 4,-2 2-3,1-2-4,1-1 5,-5 0 1,5-4-1,0 0 0,0 0-6,0-1 3,0-1 2,-1-1-2,2 0 2,-1-1-6,0-3 1,-1 9 2,2-5 4,-1 0-1,0-4 1,-1 9 0,1-5 1,1 1-1,-1 0-3,0 4 1,0-3-3,0 2 5,-1 0 0,-2-1 0,3 2-4,-1 0 1,-1 2-3,2 0 3,-2-3 1,1 2 1,-4 1 0,5-2 2,-1-1-4,1 0 5,-3 0-4,6 1 0,-3-3 1,-3 0 0,3 0-4,0 1 1,0 0 1,0-1 4,0 1-1,0-1-1,0 0 0,0 4-5,0-3 5,-1 2 1,1 0-1,-1 3-2,-3 0 1,4 0 0,0 0 2,0 5-1,0-4 2,-1-1-3,1 2-2,0-2 5,-3 0 0,3 3-3,0-9 2,0 4-5,0-3 4,0 2-2,0-3 0,0 1 2,0-2 2,0 1-4,0 0 2,0-2 0,3 2 0,-2-1-3,-1 0 5,0 1-5,0 2 1,0-2-2,0 0 3,-1 5 3,-2-2 2,3 0-7,-5 2 0,3 2 5,-2-1 2,4 2-6,-4-6-2,3 4 1,-4-2 4,0-1-3,5-3 3,-4 1 0,3-2-3,-1-1 4,-1 0-5,3 1 5,0-5-5,-1 7 1,1-4-3,0-3 5,-4 9-1,3-6-2,-1 2 3,0 0 2,1 4-3,-3-2 1,3 2-1,-4 4 0,3-3 0,-1 5-2,-2-3-1,3 0 2,-5 0 1,4-2 2,-4 2-3,3 1 1,0-4 0,1-2-1,2 0 0,-1 0 0,2-3-4,-2 2 4,2-1 2,-3 0-2,3 0 0,3 1-1,-3 0 5,-3 1-2,6 0 0,-3 2-4,0 0 7,0-1-5,0 1 2,0 1-1,-5 3 0,4-1 3,0 0-3,1 0 1,-4-4 1,3 1-3,0 3-1,1-4 5,-3 0-2,3 0 1,0 0-1,-3-2 3,3 2-5,-2-2-1,2-2 2,-1 2 0,0-1 0,2-1-3,-2 0 2,1-4 2,2 9-3,0-4 3,-1 2-1,1-3 0,-1 1-2,1 3 0,-2-3 4,-2 1-11,2 4-2,0 1-3,-1 0-53,-1 0-6,1-1 16,-2 0 7,2-3 2,-2 1 6,1-1 0,-1 2 9,2-2-4,-3 1 11,3-2 5,-2 3-2,0-4 7,-1 0-3,3 3 4,-3-2-5,3 1 11,0-2-4,-1 1 3,-1 1 4,-1 2 0,3-1 0,-3-1 2,1-1 2,2 2-3,-3-1 0,3-2-3,0 3-4,0-1 12,-2-1-3,2 1 4,-2-3-2,2 3 1,-1 0-5,1-1 3,1 1-3,-2 1 1,0-2 1,2 1 3,-4 4 0,4 0-1,0 0-1,0 9-6,-2 1 10,-1-2-15,-2 8-13,5 1-6,-5 0-10,5-7-26,0 8-25,-4-9-38,-2 1-82,2-4-231,-2 1 102</inkml:trace>
  </inkml:traceGroup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23.626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EF7F0C9-0DDD-48F7-945B-FFFBBF02C6F9}" emma:medium="tactile" emma:mode="ink">
          <msink:context xmlns:msink="http://schemas.microsoft.com/ink/2010/main" type="inkDrawing" rotatedBoundingBox="21572,10205 22071,5521 22152,5529 21653,10213" semanticType="verticalRange" shapeName="Other">
            <msink:sourceLink direction="with" ref="{AE1F0AAC-2702-446B-8B81-F1FAD4D42E3E}"/>
            <msink:sourceLink direction="with" ref="{917FAAC1-35F3-4D87-A2D2-342C2C4A2936}"/>
          </msink:context>
        </emma:interpretation>
      </emma:emma>
    </inkml:annotationXML>
    <inkml:trace contextRef="#ctx0" brushRef="#br0">507 73 56,'0'-8'192,"-2"0"-12,2 2-8,0 0-21,0 2-10,2-1-10,-4-1-3,0 1-5,2 1-9,0 4-7,0-5-6,0 5-8,-1-7-9,1 7-8,-4-4-5,4 4-6,0 0-9,0 0-9,0 0-6,0 0-8,0-5 2,0 5-4,0 0-7,0 0 0,0 0-4,0 0 1,-3 11-4,3-5-2,0-2 4,0-4-5,0 8-4,0-8-1,-2 8-3,2-3 0,0-1 2,-3 5-4,3-4 3,0 1 1,-2 4-8,2-1 4,0 2 1,-1-5 3,1 3-6,-2 0 1,2-3 1,-3 5-1,3-1 4,0 1-11,0-2 6,0 2-1,0-3-1,0 1 3,0 2 0,-2 0 2,2-1-1,0 4-2,0-5-3,-2 4 3,2-1-3,2 0 3,-6-2-5,4 4 6,-1-3 1,0 0-9,-1 2 4,2-2 1,-2 0 3,-1-1 0,1 1-5,2 0 1,-3-2 3,3-1-3,0-1 2,-2-2 2,2 4 0,2 0-2,-4-4-2,2 3 4,0-1-3,0-1 0,0 1 1,2 1-2,-4-2 3,2 3-3,0 0 0,0 1 2,0 1-2,0-3 2,-3 3-2,3 0-4,-2 2 7,-2-4 1,3 2-3,0-4 2,-2 4 1,1-1-1,0-2-4,1-3 2,0 2 1,0 1-2,-2-3 1,2 0 3,0 0-1,1 2 0,-2-3-8,2 1 7,0 0-8,-1 1 10,2-1-3,-2 2 1,1-2 3,-1 3-1,1 0-6,0-1 3,-2 3 0,2-2-2,0 2 0,0-3 0,0 4 2,0 1-2,0-1 6,0 1-3,0-3 1,-2 1-2,4-1 0,-2 0 1,0 0 2,0-1-3,0 1-1,2-2 1,-2 4 1,0-3-1,0 2-1,0-1 2,0-3 1,0 5-2,0 1 2,-2-1-5,2-5-1,0 6-2,0-3 4,-2 2 1,1 1 1,-2-1 3,0 0-3,3-1 1,-3 0 0,2 1 0,0 0 0,1-3 0,-4 1-1,4-5 2,0 7-4,-4-2 7,2-2-2,2 1-9,-1-5 5,-1 3 1,1-1 0,1 2-1,-1-2 5,-2 2-2,3-2 0,0 0-3,0 2 2,0 0 0,-1 1-7,0-2 6,0 2 1,1 0 2,0 2 0,0-2-4,0 3 0,0-2 5,-2 1-2,0 2-1,1-4 0,-1 3 1,0-2-9,1 0 8,2-1-3,-2 2 3,-2-2-1,2 0 1,-3-2 1,4 2-1,0 0-7,0 0 6,-2 0-3,2-1 4,-3 1-1,2 3 2,0-4-1,1 4-1,-3-3 3,1 3-9,1-5 6,-2 5 2,1-2 4,-1 2-9,2-2 6,-3 3-3,3-2-1,-3 0 2,3 1 0,-3-1 2,4-1-7,-1 0 2,1-2 4,-3-1 1,3 1-5,0 1 0,-2-2 1,2 0 3,0 0-4,-1-2 4,2 3-2,-1-3 0,2 3 3,-2-2-1,3 3-1,-3-3-2,0 2 5,1 5-4,-1-5-1,0 4 3,0-2-3,0 1 3,0 2-2,0-2 1,0 1-1,-1-3 2,2 2-1,-1-2-2,0-1-1,0-1 2,-1 0-1,2 1 2,-1-1-2,0-1 1,0 1 0,0 1-2,0-3 3,0 0 0,4 0 2,-4 4-3,1-5 0,-1 5 2,1-3 1,-2 2 0,0-2-3,1 1-2,1 2 3,-2-1 1,1 1 0,-4 0-2,4 0 1,0 0 1,-4 1-5,4-1 5,-2-1-1,1 2 5,-2-1-4,3 2-1,-5-4 0,4 4-4,-2-4 2,3 2 1,-2 2 0,1-1-2,-3-1 3,0 4-3,3-3 2,-2 2-2,2 0 4,1-1-3,-5-2 1,5 0-1,-5 2 4,4 1-2,1-3 0,-1 3-1,-2-3-1,3 0 0,-5 1 0,5 1 1,-1-5 0,-4 4 0,5-1 3,-1-3-4,-2 3 1,2-2-3,-2 0 1,3-1 0,-2 1 1,2-1 4,-2 2-3,0-1 2,2 0-1,-2-1-1,-1 3 3,2-1-2,1-1 0,-2 0-2,2 2 1,-3 2-2,3-2 6,-2 4-4,0-3-1,1 4 3,1-1-9,-3-2 7,1 2 3,2-1-11,-5 0 8,5-2 3,-1-1-1,0 0 0,1 1-1,-3 2-4,3 0 2,0-4 2,0 0-1,0 2 3,0-3-3,0 4-1,0 0-1,0-4 2,0 6 2,-3-3-2,1 2 1,2-4 2,2 4-3,-4-5-1,2 4 3,0 3 0,0-1-3,0-2 2,0 0-2,0 0-1,0 0 0,0-1 3,0 0-1,2-1-2,-2 0 4,0 1-1,3 2-2,-3 0 4,0-2 0,0-1 0,0 0-3,0 0 0,0 1-1,-3 2-3,1-2 1,2 0 3,-2 1 2,-2 0-1,2 1-2,0 2 3,-3-1-1,2 0 0,0-1 1,-2 1-8,4-2 6,-1-1-1,0-2 0,1-3 1,0 6 0,-1-5 2,0 0-7,1 2 5,0-2-4,1 2 5,-2-2-2,2 1 1,0 0-1,-1 1-1,1-2 3,0 2-5,0-1 4,0 0 3,-1 1-3,-2-2-2,3 0 4,-1 1 1,1 1-5,-1 0 2,1-1 0,0 1 0,-3-3-1,1 4 3,2-2-2,0 2 2,-1-5-2,-1 1-1,2 3 2,-1-1 0,2-1 2,-2 3-6,2-2 0,-1 0 3,-1 2-1,0-2 3,1 1 2,-1 1-1,-2-1-4,3-1 3,0 1 0,-1-2-5,0 2 3,-1-2-1,2 1-2,-1-1 3,-1-1 3,-1 1-5,2 1 5,-3 0-4,3-1 4,0-1-5,-1 3 3,-1 1 0,3-2-1,-1 3 4,1-1-3,-3-3-1,2 4-4,1-3 7,-3 2-4,2 0 0,-1-2 2,-1 5 2,-2-1-3,4-1 0,-3 1 0,3 1 0,-2-1 2,1 0-1,-2 0-1,2 1 0,-2-4 1,3 1-2,-2 0 0,3 1-2,0-2 4,-1 4-3,1-4 4,0 1-4,0-1 0,0 0-1,0-1 4,1 1 0,-1 1-1,0-4 1,3 2-1,0 3 1,-1-3-1,-1 1 0,0 0 0,3-1-3,-3 2 3,2-1-2,-2-1 3,0 2 1,-1-1 0,0 1-5,3 1 3,-6-1 1,2 5 2,0-3-3,-1 0 4,0 1 0,-2-1-4,2-3 3,2 1-2,-2 3 3,0-1-2,1-3 2,-2 1-2,3 1-5,-5-2 3,5 1 2,-1 0-2,1 0 2,0 4-4,0-3 1,0 0 1,1 1 3,-2-1-1,1-2 0,0 0-4,1-1 2,-1 1 0,0 1 3,0-3-3,0 2 0,0-2 1,4 3-2,-4-1 1,0 1 0,1-2 0,-2 4 4,1 0-2,0 1-2,0 1 0,1 0-3,-2 3 6,1 0-2,-4 0 1,3-3-2,0 2 0,1-1 1,0-3-1,-3 1 1,3 0 0,0-1-1,0-2-3,3 3 4,-6-3-1,3 0-1,3-2 1,-3 2-2,0-1 1,0-2-2,1 2 7,-2 0-6,2-3 3,-1 5-1,0-3 0,0-1 0,1 2 0,-2 0-1,1 1 0,0-3 6,0 2-4,-1 1 3,-2-3-2,3 6 0,0 0-2,-5-3-2,5 0 3,-1-2-4,-3 0 3,4-2 4,-1 0-2,1-4-2,0 6-5,0-2 7,0-4 0,-1 4-1,1-4-2,-3 8 2,3-5-1,0-3 0,0 8 3,-2-3-1,2-5-4,0 5 1,-3 1 1,3 1 2,0-3 0,0-1-2,0-3 1,-1 9 1,1-3 0,0-2-1,0 1 1,-1 2-5,-3-2 6,4-1-1,-1 0-1,1 1 2,0-5-5,-3 7 3,3-3-1,0-4 0,0 7-2,0-3 2,0 0 1,0 0-1,0 1 2,-1 0-1,-3 1 0,3-1-1,1 0 0,0-1 3,0 2-1,0-6-4,-1 6 3,-3 0-1,4-6 0,0 7 1,-1-1-2,1-2 1,0 1 2,-3 1-2,2-1 1,1-1-1,0 2-1,0 2 0,0-3-1,0 0 0,-3 3 1,3 2-1,-2 1 2,2-2-19,-1 4-4,-2-3-17,1 1-9,-2 3-26,2 0-2,-2-2-13,0 5-6,1-5-33,-1-1-42,0-1-141,0 0-338,1-4 149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4:19.7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E80B8AA-97AA-4BEB-822A-5F8BE12917FC}" emma:medium="tactile" emma:mode="ink">
          <msink:context xmlns:msink="http://schemas.microsoft.com/ink/2010/main" type="inkDrawing" rotatedBoundingBox="2390,8166 2617,8188 2613,8223 2387,8201" semanticType="callout" shapeName="Other">
            <msink:sourceLink direction="with" ref="{6BFF9478-AC41-4E2F-A170-B1BA02E34260}"/>
            <msink:sourceLink direction="with" ref="{63595925-E307-47F9-B798-44B5953BFC74}"/>
          </msink:context>
        </emma:interpretation>
      </emma:emma>
    </inkml:annotationXML>
    <inkml:trace contextRef="#ctx0" brushRef="#br0">190-51 56,'-12'6'62,"12"-6"-6,-11 6-11,11-6-7,0 0 2,0 0 0,0 0-6,-11 5-5,11-5-5,0 0-2,0 0-1,0 0-1,0 0-18,0 0 4,27 17-5,-13-15-11,8-2-9,5 0-6,5 0 0,3-2-45,1 2-76,-2-2 35</inkml:trace>
  </inkml:traceGroup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29.075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918B36A-2E1C-48B6-B5CE-D598593FE139}" emma:medium="tactile" emma:mode="ink">
          <msink:context xmlns:msink="http://schemas.microsoft.com/ink/2010/main" type="inkDrawing" rotatedBoundingBox="16944,7253 21046,7369 21042,7525 16940,7408" semanticType="underline" shapeName="Other">
            <msink:sourceLink direction="with" ref="{D7F4E852-EA6B-4367-B0BF-0D8B0099CCE7}"/>
          </msink:context>
        </emma:interpretation>
      </emma:emma>
    </inkml:annotationXML>
    <inkml:trace contextRef="#ctx0" brushRef="#br0">0 0 39,'0'0'98,"0"0"-13,0 0-6,0 0-8,0 0-6,0 0 2,0 0-11,0 0-9,0 0 3,20 7-13,-15-6 6,2 0-14,2 1 0,1 0-2,0 0 1,0 1-10,0-1-2,3 2 4,-3-1-7,5 1 3,-2-1-1,-1 1-6,2 0-3,-2-2 11,-2 3-9,4-2 3,-3 1 1,4-1-4,-1-2-8,-2 2 4,1-2-1,1 0-3,-1 1 3,2 0-1,0-1 6,0 3-10,0-3 11,-2 0-3,3-1-2,-3 2 0,2-2-3,-3 0 2,3 1-1,-5-1 6,4 1-2,-3 0-5,-1-1 1,-1 2 4,-3-1-5,3 0 4,-2 3-5,1-3 2,-1 1-10,1 0 0,2-1 10,3 2 4,0-2-6,-1 0 4,1 2-2,1-2 2,4 3 0,-4-3-10,-1 2 7,6-2 3,0 1 2,-4-1-5,3 3-2,-4-1-1,2-2 5,-1 2-7,-4 0 3,2-1-3,0-1 6,-3 1 0,-2-1-4,-1 0 10,1 3-6,3-2 6,-5-1-16,2-1 13,0 0-3,1 1 0,0 0 0,3-2 1,-2 1 1,0 0 7,5 0-1,-1 0-4,-1-1 6,1 1-2,0 0 7,1 1 2,0-1-8,1 1 0,-3-1-5,4 0 2,-2 0-2,-3 0 4,4 2-2,-2-2-5,-3 1 5,4-1-1,-1 1 4,-2 1 2,1-1-7,-1-1 7,1 1-1,0-1 0,1 0-7,-3 2 3,1-2 0,1 1 3,-1-1-4,0 0 5,-1 2-10,1-2 9,2 0-4,-4 1 0,1-1-7,-2 1-3,1 1 6,0 0 3,1-1 0,-1 2-1,-1 0 0,-2-2-1,2 0 2,3 1-2,1 2-3,-1-1 9,-1-1-8,2-1 4,0 2-5,1 0 2,2-1-6,-1 1 10,0-1-8,0-1 12,1 0-8,4-1 1,0 0 5,-4 1-1,4-1-8,-5 0 2,-1 2 5,2-2-8,-1-2 4,0 2 0,0 0 7,0-1-11,-2 1 5,1 1-1,-1-3 9,0 2-2,-2 1-1,3-2-8,1 2 2,0-1 5,-4-1-9,4 1 7,1 1-2,3 0-2,1 1 5,-5-2 0,5 0-4,0-2-1,-2 2 4,-3 2-1,1-2 0,-1 1-1,0-2 1,0 2-1,0-2 4,-2 1-1,0 1 0,1-1-14,-3 0 17,1 0 0,0 0-2,1 0 0,-3 0-1,3 0-1,-1-1-2,3 1 0,-2 0 2,-1 0 3,1 1-4,1-1-7,1-1 5,-2 1-4,-1 0 4,1 0-2,-1-2 1,-3 2 4,3 2 0,0-2-1,0 1-8,1-2 5,-2 2-1,1-2 2,-1 2-3,-1-1 2,0 1-4,3 2 4,-1 0 5,0-3-6,2 1 6,-4 1-5,6 0 4,-6 1-6,5-1 0,0 0 6,-1 0 0,1 0 0,-1-2-2,2 1-6,-3 0 5,0-2 1,-1 1-1,2 1-2,-3 0 0,2-1 5,0 0-5,-3 2 6,-1-1-1,3-1-2,-3 0-1,-4 0 2,5-1-3,-4 1 5,4 0 3,-10 0-5,16 0-1,-8 1 2,-2-1-11,5-1 9,-3 1-13,0 0 14,-8 0-7,17 0 4,-10 0 4,2-2-4,0 2 5,1 0-4,-1 0-1,3 0 3,1 0 0,-3 0-4,3-1 5,-5 0-2,6 1-3,-3-1 2,-1 2-3,5-2 5,-5-1-2,4 4 2,-3-5-1,0 3-4,0-1-6,2-1 15,-1 1-4,2 1-5,-2-1 1,-3 1 1,4-1 4,-2-3-12,1 3 8,1 1 2,-3-1-1,3 0-3,-3-1 1,5 2 6,0-2-7,0 2 6,0-2-4,-4 1 4,4 0-2,1-1 3,-2 1-1,0 0-1,-2 0-2,2 1 6,-2-4-9,-2 3 9,1 0 2,-1 0 1,3-1-4,-6 2 2,3-1-1,-4 1 2,3 0-7,0 0 10,2 0 0,-5-1 0,4 1 0,-1-3 2,2 3 4,-1-1-4,3-2 4,-2 2-5,2 1 0,0-1 0,-2-4-2,4 5 2,-4-2-4,4 2-6,-2-3 5,0 0-1,-2 2-2,3 1 0,-4-2 1,0 0-3,1 1 0,-1 1-3,-1-1 6,-3 1 0,3 0-6,-2-2-1,3 2 2,-2-1-2,1-1 5,-2 2-7,2-1 6,-2 1-5,-7 0 4,12-1-2,-5-2-2,-7 3 0,10 0 0,-3 0-4,-7 0 2,10 0 3,-10 0 1,9 1 0,-9-1-4,9 0 4,-4 2-1,-5-2-3,8 1 4,0 0-2,-3 1 0,-5-2-1,10 1-4,-7-1 5,-3 0-1,12 3 1,-9-2 2,-3-1 0,10 2-7,-3-2 5,-3 1-9,-4-1 11,9 2-3,-9-2 2,6 2-1,-6-2 0,6 1-3,-2 0 3,-4-1 1,8 2-1,-6-1 1,-2-1 4,8 1-2,-8-1 0,11 2-7,-6-2 7,-5 0-5,6 0 4,-6 0-5,9-2 6,-9 2 0,10-1-1,-10 1-2,10-1 4,-10 1 0,5-2-3,-5 2 2,5-1 1,-5 1-3,0 0 4,0 0-2,8 0-1,-8 0-6,0 0 10,0 0-4,0 0 2,0 0-4,0 0 0,0 0 0,0 0 1,0 0-2,0 0 3,0 0-2,8 3 1,-8-3-2,0 0-1,0 0 2,0 0 0,0 0 0,0 0 0,0 0 4,0 0-3,0 0-5,0 0 5,0 0 1,0 0 2,0 0 1,0 0-3,0 0-3,0 0 0,0 0 4,0 0-1,0 0-3,0 0 1,0 0 0,0 0-9,0 0-8,0 0-29,0 0-29,0 0-35,0 0-54,-15 5-179,15-5-371,-9 0 165</inkml:trace>
  </inkml:traceGroup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26.596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C75E0C7E-2AED-4A9F-BC88-30B764B44B4A}" emma:medium="tactile" emma:mode="ink">
          <msink:context xmlns:msink="http://schemas.microsoft.com/ink/2010/main" type="writingRegion" rotatedBoundingBox="16384,5886 17651,6618 17104,7565 15837,6833"/>
        </emma:interpretation>
      </emma:emma>
    </inkml:annotationXML>
    <inkml:traceGroup>
      <inkml:annotationXML>
        <emma:emma xmlns:emma="http://www.w3.org/2003/04/emma" version="1.0">
          <emma:interpretation id="{F298DABE-72EF-43B2-A63F-D9A9A9061465}" emma:medium="tactile" emma:mode="ink">
            <msink:context xmlns:msink="http://schemas.microsoft.com/ink/2010/main" type="paragraph" rotatedBoundingBox="16384,5886 17651,6618 17104,7565 15837,6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24678E-1ACD-4039-87F9-45C721417A4A}" emma:medium="tactile" emma:mode="ink">
              <msink:context xmlns:msink="http://schemas.microsoft.com/ink/2010/main" type="line" rotatedBoundingBox="16384,5886 17651,6618 17104,7565 15837,6833"/>
            </emma:interpretation>
          </emma:emma>
        </inkml:annotationXML>
        <inkml:traceGroup>
          <inkml:annotationXML>
            <emma:emma xmlns:emma="http://www.w3.org/2003/04/emma" version="1.0">
              <emma:interpretation id="{5A9BEE71-7ACE-4F79-9F88-6078EFE7CC9E}" emma:medium="tactile" emma:mode="ink">
                <msink:context xmlns:msink="http://schemas.microsoft.com/ink/2010/main" type="inkWord" rotatedBoundingBox="16384,5886 17651,6618 17104,7565 15837,6833"/>
              </emma:interpretation>
            </emma:emma>
          </inkml:annotationXML>
          <inkml:trace contextRef="#ctx0" brushRef="#br0">2975-983 92,'0'0'142,"0"0"-8,0 0-10,0 0-9,0 0-10,0 0-4,-10 0-13,10 0-4,0 0-14,0 0 0,0 0-13,0 0-1,0 0-5,0 0-6,0 0-4,0 0-7,0 0-7,0 0 4,0 0-9,0 0 0,0 0-5,0 0 1,0 0-4,0 0 0,0 0-3,30-3-2,-20 1-3,4 0-18,2 0-11,4 0-11,4 0-19,2-1-22,5-1-30,-9 4-112,1-4-234,0 2 104</inkml:trace>
          <inkml:trace contextRef="#ctx0" brushRef="#br0" timeOffset="-389.6938">2957-1003 87,'2'-3'81,"-2"3"-4,0 0-15,0 0-1,0 0-2,0 0-11,0 0-5,0 0-7,6-2 6,-6 2-12,0 0-1,0 0-4,10 1 4,-10-1-9,11 0-14,-11 0-26,14 0-31,-4-1-60,-5 1-120,5-1 53</inkml:trace>
          <inkml:trace contextRef="#ctx0" brushRef="#br0" timeOffset="303.4788">3010-1009 30,'-6'-3'161,"6"3"-12,0 0-13,-4-3-13,4 3-10,0 0-16,0 0-5,0 0-11,0 0-13,11-8 1,-7 5-12,2 2-6,8 0 0,-3-3-10,4 1-3,5 1-14,1 2-10,2-5-28,2 5-20,-2-2 1,3 0-35,-1 4-49,-5-4-72,6 1-203,-6 0 90</inkml:trace>
          <inkml:trace contextRef="#ctx0" brushRef="#br0" timeOffset="615.9048">3010-1048 158,'0'0'155,"-10"-3"-7,10 3-13,-5-3-7,5 3-19,0 0-8,0 0-9,-9 0-12,9 0-9,0 0-4,0 0-9,-5-3-4,5 3-14,0 0 0,0 0-7,0 0 0,0 0-3,0 0 0,0 0-7,25 2-1,-6-3 0,0 2-7,4-2-3,8 3 3,0-2 0,2 2-15,1-1 3,-1 2-5,-2-2-24,3 3-16,-6-2-18,-4 0-24,-3 1-55,-2-1-84,-5 1-241,2-2 106</inkml:trace>
          <inkml:trace contextRef="#ctx0" brushRef="#br1" timeOffset="-256538.7729">2992-957 73,'0'0'203,"-11"-6"-15,11 6-12,0 0-20,-3-4-1,3 4-11,0 0-10,0 0-10,0 0-12,-4-5-12,4 5-6,-3-4-11,3 4-9,0-6-12,0 6-8,0-6-9,0 6-13,3-9-24,-3 5-32,0-1-18,1-3-38,-1 3-41,0-2-171,0 0-316,0-1 140</inkml:trace>
          <inkml:trace contextRef="#ctx0" brushRef="#br1" timeOffset="-256827.6281">2995-1035 6,'0'0'92,"5"0"-11,-5 0-11,0 0-4,11 0-1,-11 0-26,8-3-42,-8 3-67,0 0-75,10 1 34</inkml:trace>
          <inkml:trace contextRef="#ctx0" brushRef="#br1" timeOffset="-338152.82">3046-1033 41,'0'0'141,"0"0"-3,0 0-14,0 0-1,0 0-7,0 0-13,0 0-5,0 0-12,0 0-6,0 0-1,0 0-9,0 0-5,0 0-8,0 0-1,0 0-11,0 0-8,0 0-2,0 0-6,15 7 5,-15-3-10,6 0 2,-3 2-4,2-2-2,-3 1 3,3 1-8,-1 1-2,1 0 2,1 4 0,2-5-5,-3 4-11,0-5-30,1 1-41,-1 1-47,0-2-135,-3-2-273,3 0 122</inkml:trace>
          <inkml:trace contextRef="#ctx0" brushRef="#br1" timeOffset="-255310.8419">2934-1019 123,'0'0'136,"0"0"-16,0 0-15,0 0-4,0 0-11,0 0-8,0 0-6,0 0-7,0 0 3,0 0-4,0 0 2,0 0-6,0 0-4,0 0-1,0 0-6,0 0 1,0 0-4,0 0-5,0 0-7,0 0-3,0 0-3,0 0-1,0 0 0,0 0-5,0 0-2,0 0-6,0 0-2,0 0-5,0 0 7,0 0-5,13-8 4,-13 8-6,2-5 4,-2 5-6,3-3 4,-3 3 3,3-4 1,-3 4-3,4-7 1,-4 7-5,4-4 3,-2 2 2,-2-3-4,0 5-1,2-4 3,1 1-6,-2-3 1,3 1-2,-4 1 0,3 0-4,-1 0 2,-2 4-2,1-6 1,2 3 0,-3 3-2,2-3 3,-2 3 1,3-4 0,-3 4-3,0 0 1,0 0-4,1-5 6,-1 5-1,0 0-2,0 0 1,0-5 0,0 5 0,2-5-1,-2 5 2,3-2 3,-3 2-3,0-7 4,0 7 1,1-5 1,2 1-3,-3 4-1,1-4 7,-1 4-4,0-7 2,4 3 3,-4 4 0,1-5-13,-1 1 10,0 4 0,0-5-2,1 1 4,3 0-4,-4 4-4,1-5 7,-1 5-7,0 0 0,0-7 0,0 7-3,0-6 2,3 4-3,-3 2 5,1-4 0,-1 4-4,4-5 4,-4 5-3,0-3 8,0 3-8,1-6 5,-1 6 1,0-6-2,1 1-1,-1 5 0,0-7-2,0 7 3,0-7 3,0 7 0,4-4-2,-3 1-1,-1 3-3,0-5 2,0 1 0,0 4-1,0-6-1,0 6 1,0-6 2,3 3-2,-2 0-2,-1 3-1,0-8-1,0 2 4,0 6-2,0-5-3,0 1 1,0-1 1,4 0-1,-4 1 1,0 4 0,0-7 2,0 2-4,0 5 1,0-7-11,0 3 11,-4 0 0,4 4-3,0-8 2,0 8 0,4-6 3,-3 2 1,-1 4-6,0-6 2,0 1 0,0 5 0,1-7 1,-1 3 1,0 4-11,0-7 5,0 3 6,0 4-2,3-9-1,-1 5 1,-2 0 2,0-2 1,0 3-2,0-3 3,3 2-5,-2-1 1,0 0-1,-1-1 2,0 3 2,0-1-4,4-3 4,-4 7-5,0-7 2,1-1 4,-1 4-5,0 0 1,0-2 0,0 2 0,0 4 1,0-9-1,0 4-1,0 1 0,0 4 0,0-9 3,3 4 1,-3 1-2,1-1 0,-1-1-7,2 1 6,0-1-4,-1 1 5,0 1-4,-1-1 4,0 1-1,0 4 0,0-8-2,4 2 4,-4 2 0,0 4-1,2-6-2,0 2 2,-2 0 1,0 4-1,0-7-1,0 7 0,0-5-1,0 5 0,0-7-1,-2 0 2,4 6-1,-2 1 3,1-8-3,0 1 1,-1 3-2,0 1 2,2-3-5,0-1 8,-1 2-3,2-1-2,-1-1 1,-1 2-2,0-3 2,1 3 1,-1-4 2,3 3-6,-3-1 5,0 0 2,-1 2-4,2-3 1,-1 1 5,-1 1-4,2-1 0,-2 2 3,1 0-3,-1-2-1,2 0 5,-2-1-5,1 3 2,-1-2-1,1 2-2,-1 1 0,4-2 3,-3-7-2,0 7-1,-1-6 3,2 4 6,1 2 2,-1-2 2,-2-2-1,0 4 2,1-1-3,0 0 0,-1 0 1,1 2-5,-1-2 5,3-1-1,-1 3-2,-2-3 0,0 1 4,2 2-1,-2-1-1,0 0 0,1-2 1,-1 3-4,0-3-2,3 0 2,-3 1-1,3-1 1,-3 0-3,4 3-1,-3-3-1,0 1 1,1 5-3,-1-3-2,0 1 0,1-2-4,-2 6-22,4-3-46,-4 3-39,0 0-39,0 0-236,16 7-420,-11-1 186</inkml:trace>
          <inkml:trace contextRef="#ctx0" brushRef="#br1" timeOffset="-320961.1592">3038-1466 177,'2'-5'217,"-2"-2"-15,0-2-21,3 2-7,-2 1-8,0-3-9,-1 3-4,4 1-1,-3-2-5,-1 3-8,0 4-7,3-7-12,-3 5-5,0 2-8,0 0-10,2-7-4,-2 7-9,0 0-10,0 0-12,0 0-6,0 0-4,0 0-6,0 0-6,0 0-5,0 0-1,-2 17 0,2-5-5,-3 0 2,-2 8-6,3-2 2,-1 1-5,1 4-4,-1-1 2,2-1 1,-4-3-6,5 2 2,-1 1-5,-2-6-1,3 2 0,0-3 0,0 4-1,0-5-3,0 0-13,0-4-30,0 0-27,0-2-30,0-1-27,3-1-28,-3 0-22,1-3-21,-1-2-49,0 0-138,0 0-409,0 0 181</inkml:trace>
          <inkml:trace contextRef="#ctx0" brushRef="#br1" timeOffset="-320568.4663">3025-1414 165,'0'0'233,"0"0"-13,19-8-15,-8 6-12,3-4-16,-1 2-19,6-2-18,-4 3-12,6-3-15,-2 4-12,-4-1-30,6 0-53,-8 2-62,7 0-52,-4 2-201,-1-2-322,-2 1 142</inkml:trace>
          <inkml:trace contextRef="#ctx0" brushRef="#br0" timeOffset="-300138.348">2430-1788 113,'0'-3'162,"0"3"-15,3-8-8,-2 2-16,-1 2-17,1 0 0,-1-3 4,0 3 4,0 4-15,-1-6-6,1 6-6,1-7-3,-1 7-2,-1-7 3,1 7 0,1-3-6,-1 3-10,-2-6-3,2 6-5,0-7-5,0 2-1,0 5-12,-3-4-3,3 4 0,-4-6-5,4 6-5,-1-6 1,-2 2-5,3 4-4,-4-8-5,0 6 1,2-4 0,0 2-2,2 4-2,-5-4-1,3 2-2,2 2 2,0 0-6,0 0 4,-6-3-4,6 3-6,-2-4 4,2 4-3,0 0 2,0 0-3,0 0-2,0 0-1,0 0 4,0 0-4,0 0-2,0 0 6,0 0-4,0 0 2,0 0 3,-5 13-1,3-8 2,-1 2 4,1 0-3,1-1 1,-1 3-1,0-3 2,1 3 1,-3 1 0,3 1-1,-3 0 3,3 0-1,-2-3 1,2 0-4,0 0 2,-2-3 0,3 5-1,-1-4-2,1 2-7,1 0 6,-2 0 2,1 1-2,0 0 2,-1 1-2,1-2 3,-1 3-1,1 0-3,-4-1 1,0 1 0,3 0-3,-2 2 2,1 0 1,-2-3-3,2 0 2,-2 0-1,0 1 3,3-3-3,0 0 1,-2-1-4,3-1 1,0-1-3,-1 1 6,-3-2-4,4 1 2,0-5-2,0 5 4,0-5 2,-2 6-8,2-6 1,0 0 5,0 5-3,0-5 1,0 0 1,-4 3-2,4-3 3,0 0 0,0 0-1,0 5 0,0-5-1,0 0 1,-1 3-1,1-3-3,0 0 0,0 0 4,0 0 0,0 0 0,0 0-1,0 0 2,0 0 0,-3 4 0,3-4 5,0 0-3,0 0 4,0 0-1,-6 1-2,6-1 1,0 0 0,0 0 1,-14-1-3,9 2 2,-1 1-4,6-2 0,-15 2 1,6-2 1,2 0-2,-2 0-2,-1 0 3,2 2-2,-2-2 1,10 0 0,-16-2 1,4 4-5,1-2 2,3 0-3,-1 0 3,1 1-2,0-1 0,-4 0 1,4 1 0,-4-1-2,1 4 1,0-3-1,5 1-2,-4-1 4,1 0 2,-1 2-3,4-1-4,0-1 2,-3 0 1,5 3 0,-2-3 3,6-1-3,-10 3-1,5-2-2,5-1-19,0 0-28,-9 2-30,6-2-42,3 0-56,-8 3-217,3-1-430,5-2 191</inkml:trace>
          <inkml:trace contextRef="#ctx0" brushRef="#br0" timeOffset="-299516.94">2532-1595 112,'0'0'127,"0"0"-8,-11 3-16,11-3-7,-5 1-12,1 3 1,-2 0-12,1 1 9,1 1-3,-2-1-8,1 0-6,-3 3-1,0 1-3,4-4-8,-3 2-4,4-1-10,-4 3 0,2-2 4,2 0-7,-2-1-1,3 1 4,-2 0-5,4 0-1,-2-1 0,0-3 0,1 2-11,1 0 1,0-5 6,3 5 9,-3-5 5,2 3 1,-2-3-5,6 1-3,-6-1 1,14-2-5,-8-1-5,2 0-1,2-4 5,-3 1 5,3-1-7,0-2-1,-4 2-3,3 0-1,-3 1 3,0 1 5,-2 0 7,1-1 3,-1-1 0,-2 2 0,2 3 8,0-2 3,-3 0 3,-1 4 2,3-7 1,-3 7 1,1-4-3,-1 4-5,1-4-1,-1 4-5,0 0-2,0 0-9,0-5-1,0 5-11,0 0 1,0 0-7,0 0-1,0 0-2,0 0-1,0 0-6,-1 19 4,0-9-2,-2 0-1,3 1-1,-1 1 0,-3 1-2,3 2 4,-2-4-6,1 1 2,2 1-2,0 1-5,0-3-19,0-1-32,0 0-42,0 1-38,0-4-41,2-1-57,-2 1-204,3-3-470,-2-1 207</inkml:trace>
          <inkml:trace contextRef="#ctx0" brushRef="#br0" timeOffset="-299128.8035">2675-1516 166,'0'0'238,"-5"-4"-26,5 4-18,-2-3-28,2 3-17,0 0-13,0 0-14,0 0-13,0 0-11,-5 12-10,1-7-9,2 2-7,0 1-7,-1 0-9,2 4-2,-1-4-6,1 2-1,1-1-9,-1 1-3,-2 0 0,2 0-12,1-4 4,1 1 0,2-1-11,-2 0 5,-1 0-4,0-1-1,1-1-3,2 0 3,-3-4-1,2 5 5,-2-5 6,1 4 0,-1-4-2,0 0 6,0 0 4,0 0-2,0 0-1,12-11-4,-9 9-1,0-3 3,2-1 2,0-1-3,-2 1 0,-1 0 2,2 0 5,-4-2 0,3 0-1,-3 1-3,-3 0-5,3-2 2,0 4-8,-2-4 3,2 3-1,-2 1-4,0-1-4,0 2-3,-2-1-9,-1 1-16,2 3-25,-2-3-35,5 4-31,-8-4-40,8 4-35,-5-2-57,5 2-151,-7 0-420,7 0 186</inkml:trace>
          <inkml:trace contextRef="#ctx0" brushRef="#br0" timeOffset="-298814.7246">2822-1647 122,'-1'-7'254,"2"2"-22,-1-1-24,0 1-21,0 0-16,0 5-19,0-5-14,0 0-14,0 5-12,0 0-9,0 0-17,0 0-7,0 0-11,0 0-4,0 0-8,0 0-5,0 0-10,0 0 0,-5 11-5,5-11-5,0 7-5,0-7 1,0 7-8,0-5 1,0-2-2,4 4-5,-4-4 0,4 2 3,-4-2-2,0 0 0,11-6 2,-11 6-3,9-7-3,-4 3-2,-2-2 0,1 1 0,1-1 3,-4 0-4,1 1 0,0-1 4,-1 1-5,-2-1 1,-1 1-5,-1 0-6,2 1-20,-2 0-22,0 1-33,-4 1-46,7 2-68,-15-3-171,7 4-393,-2-1 174</inkml:trace>
          <inkml:trace contextRef="#ctx0" brushRef="#br1" timeOffset="-320740.9245">3059-1607 199,'2'-11'188,"4"5"-5,-1-2-8,3 0-19,-1-2-6,2 1-17,0 1-3,2 0-8,-1 3-10,2-3-10,-1 1-7,2 2-7,-3 1-11,-2 3-9,3 0-10,-2 2-5,1 1-5,1 4-3,-1 1 0,-4 3-9,3 0-5,-4 1-26,-1 7-27,1-1-29,-4 0-40,0-4-29,-1 5-62,-2-5-124,-1-1-331,-2-1 147</inkml:trace>
        </inkml:traceGroup>
      </inkml:traceGroup>
    </inkml:traceGroup>
  </inkml:traceGroup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35.102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AB319A-C81A-44D3-955F-93A0CAE1E769}" emma:medium="tactile" emma:mode="ink">
          <msink:context xmlns:msink="http://schemas.microsoft.com/ink/2010/main" type="inkDrawing" rotatedBoundingBox="16089,7886 18420,7881 18421,7916 16089,7921" semanticType="underline" shapeName="Other">
            <msink:sourceLink direction="with" ref="{EE2D28C7-F3B4-4C4C-B871-933AF65BE361}"/>
          </msink:context>
        </emma:interpretation>
      </emma:emma>
    </inkml:annotationXML>
    <inkml:trace contextRef="#ctx0" brushRef="#br0">22 1 61,'0'0'120,"-11"1"-13,11-1-13,-6 0-8,6 0-6,0 0-14,-6-3-9,6 3 1,0 0-8,0 0-3,0 0-17,0 0 9,0 0-14,0 0 4,0 0 1,0 0-9,0 0 1,0 0-3,0 0 4,0 0-12,3 11-2,-3-11 6,9 2 3,-3-1-7,3-1 4,-3 2 7,3-2-9,1 2 2,2-1 0,-2 0-4,3-1 3,-1 2 3,1-2-12,-2 0-5,1 0 14,2 1-3,-3 0-2,1-1-6,0 0 8,1 1-5,-1-1 2,1-1-6,0 2-3,-1 2 2,3-6 10,-2 3-4,-1-1-3,4 1 0,-1-1 0,0 2 1,6-1-2,-7 0-2,1 1 9,0-1-2,0 0-6,0 3-2,1-3-1,-1 1 12,0-1 2,-3 0 0,3 2-3,-3-2-3,1 2 3,-2-2 4,-1 0 0,4 0-3,-4 1-5,2-2 13,1 1-3,-1 0 1,-1 0 0,3-1-4,0 0-1,-3 2 0,3-1 4,0 0 0,0-1-5,1 1-3,-2-2 3,1 1-4,7 1 2,-2-3-1,-4 3-3,3-1-2,-3 0 7,3 1-5,-4 0-3,1 0 2,-3 0 3,3-1-1,-2 2-3,-1-2 1,-1 1 3,1 0-8,-4 0 2,2 0 4,-5 0-4,6 0 1,-11 0 0,14 0-3,-4 0 3,-5 0-2,4 0-3,-2 1 4,4-1-1,1 1 5,0 0-7,1-1 4,-1 3-1,2-3 1,-1 0-9,2-3 11,-1 3-2,1 3 2,0-6-4,-3 2 3,3 2 1,0 2-2,0-6-3,0 3 8,0 0-3,-4-1-2,0 1 0,-1 0 0,2-1 1,-4 0 0,2 1 2,-1-2-3,-2 2-1,2 0 2,-2 2-3,2-4 3,-1 2 0,2-1 3,2 0-4,1 1 4,1-2-1,1 2 4,9-2-6,-8 1 6,3 1-2,2-1-1,-6 1-4,6 0-1,-7-1 5,1 1-1,0 1 1,-2-1-2,-1-1-3,0 1 2,-1-3-6,-3 6 4,-1-3 3,1 1-4,0 0-2,-8-1 6,10 1-5,0 1 4,-2 0-4,0-2 0,2 1 2,5 0 0,0 1 7,3-2-9,3 0 11,-4 1-1,3 0-4,1-2-2,0 0 1,-3 2-1,-1 0 4,-2-2-6,0 1-1,-4 0 8,4 0-5,-1 0 7,-3 0-4,0 0 1,-1-1 3,4-1 0,-4 4-6,-1-2 4,-1-2 0,1 2-4,1-1 0,-1 1-3,2 0 1,1-1 2,0-1-4,0 2 0,-1-2 9,2 2-7,-1-1 0,1 2-5,-3-1 6,3 0 2,-2 2-4,-2 0-4,2-1 4,2 0-7,-2-1 10,-4 0-2,2 2 0,-1-2-4,-1 0 6,0 0-5,-7 0 2,12 1-2,-6-1 1,-6 0 0,10 1-8,-10-1-24,7 1-32,-7-1-31,7 0-73,-7 0-112,0 0-304,0 0 135</inkml:trace>
  </inkml:traceGroup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38.764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6353358-C5BB-4546-B470-B52FBCE6D96F}" emma:medium="tactile" emma:mode="ink">
          <msink:context xmlns:msink="http://schemas.microsoft.com/ink/2010/main" type="writingRegion" rotatedBoundingBox="20088,7780 19902,9337 19137,9246 19323,7688"/>
        </emma:interpretation>
      </emma:emma>
    </inkml:annotationXML>
    <inkml:traceGroup>
      <inkml:annotationXML>
        <emma:emma xmlns:emma="http://www.w3.org/2003/04/emma" version="1.0">
          <emma:interpretation id="{DF50531E-2F15-4484-A21A-6C0A56AFD6BC}" emma:medium="tactile" emma:mode="ink">
            <msink:context xmlns:msink="http://schemas.microsoft.com/ink/2010/main" type="paragraph" rotatedBoundingBox="20088,7780 19902,9337 19137,9246 19323,76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A303D4-DDC7-4C2C-AB7F-42B4FE01A30A}" emma:medium="tactile" emma:mode="ink">
              <msink:context xmlns:msink="http://schemas.microsoft.com/ink/2010/main" type="line" rotatedBoundingBox="20088,7780 19902,9337 19137,9246 19323,7688"/>
            </emma:interpretation>
          </emma:emma>
        </inkml:annotationXML>
        <inkml:traceGroup>
          <inkml:annotationXML>
            <emma:emma xmlns:emma="http://www.w3.org/2003/04/emma" version="1.0">
              <emma:interpretation id="{94A89827-FA06-4919-8357-4C1444243712}" emma:medium="tactile" emma:mode="ink">
                <msink:context xmlns:msink="http://schemas.microsoft.com/ink/2010/main" type="inkWord" rotatedBoundingBox="20088,7780 19902,9337 19137,9246 19323,7688"/>
              </emma:interpretation>
            </emma:emma>
          </inkml:annotationXML>
          <inkml:trace contextRef="#ctx0" brushRef="#br0">65 56 19,'10'1'116,"-10"-1"-13,0 0-3,0 0-11,0 0-6,1 4-11,-1-4-1,0 0-18,0 5 11,0-5 0,0 0-3,-1 7 6,-2-4-4,3-3-2,-6 5-5,6-5-13,-5 4 0,0 1-9,4-1-2,-5-2-3,3 0 5,3-2-9,-5 4-2,5-4 0,-5 3-6,5-3 4,-6 2-2,6-2-9,-9 0 8,9 0-5,0 0 0,0 0 2,-6-5 3,6 5-3,-5-6-6,4 4-1,-2-2 7,2-1 0,-3 1-4,4 4 0,-1-7-7,1 2 0,0 1-2,0-1 3,0 5-7,6-6 8,-2 3 8,2-2-5,2 1 5,-6 0 10,8 3 2,3-2 8,0 2 0,0 0-3,-2 0 1,0-1 0,2 4 0,-2-1-5,1 1-4,-2 0 0,-2 2 3,-1 1-7,1-1 2,-2-1 0,-2 3-3,-1-2 0,-1 3 4,-2 0-1,-2-2-1,-3 3-1,-3-1-1,-1 3 0,-1-3-3,0-2 0,0 2-4,0-4-4,1 1 8,1-2-6,0 1 1,2-3-3,0 0 2,6 0 0,-14 0 0,9-3-2,0-1-1,-1-1-2,2-2-1,-1 2 3,4-6-3,-3 5 2,2-1 2,-1-5 0,2 4-3,1 0 0,1 0 1,-1 0 1,0 1 3,0 1-3,5-1 2,-2 2-1,-1-1-1,-2 4 0,5-1-5,1 1 10,2-1-2,-3 0-4,5 3-1,-2-1-2,1 3 2,1 0 0,-1 1-1,-2-1 3,1 0-1,-1 1-5,1 0-1,-2 0 3,-4-1-2,3 1 1,-3 1 0,-2 0 0,-5 1-2,-3 3-5,0 0-21,-6-1-44,-2 1-19,-2 0-34,6-3-34,-7 3-189,4-4-375,0-1 167</inkml:trace>
          <inkml:trace contextRef="#ctx0" brushRef="#br1" timeOffset="22847.2845">111 94 77,'0'0'131,"0"0"-10,0 0-8,0 0-23,0 0 5,0 0-7,0 0-4,0 0-10,0 0-1,9-9-3,-6 6 5,2 1-8,3-2-5,1 1-5,3-3-5,-1 0-3,3-1-8,-1 2 0,6-4-12,-3 1-1,-1 4-6,3-4-30,3 1-43,-4 1-36,-3 0-146,0 1-251,3-3 112</inkml:trace>
          <inkml:trace contextRef="#ctx0" brushRef="#br1" timeOffset="23152.3177">26 94 47,'0'0'164,"-10"-2"-13,10 2-9,0 0-20,0 0-9,0 0-7,0 0-8,-6-3-8,6 3-11,0 0-12,0 0-3,0 0-9,0 0-13,14-6 3,-12 3-4,6-1-7,3 0-21,0-2-28,3 0-30,1 2-24,3-4-31,-1 1-108,-4 2-224,5-3 99</inkml:trace>
          <inkml:trace contextRef="#ctx0" brushRef="#br1" timeOffset="27526.343">34 195 78,'0'0'196,"0"0"-9,0 0-15,0 0-3,0 0-9,0 0-11,0 0-10,0 0-10,-3-2-6,3 2-9,0 0-5,0 0-11,0 0-10,0 0-9,0 0-4,0 0-9,0 0-8,0 0-6,0 0-8,0 0-4,0 0-5,0 0-2,0 0-6,0 0-6,-5 11 1,4-8-1,1 3-3,0 0-1,-1 1-8,-2-2 1,3 1 1,3 0 0,-3 1-1,0 1 1,0-2-2,0 1-1,1 4-4,-1-1 1,0-2 0,0 0 3,0 2-2,0 1-1,0 0 1,0 0 0,-1 0-3,1-1-1,0-3 4,0 3-4,-3 3 0,3-4-1,-1 3 0,-3-3 2,3-1-1,1 2 0,0 0-1,-5-1 3,5 3-2,-4-4-3,4 6 2,-5-5-1,4 2 1,1-2 1,-4 2-6,4-1 5,-5 1-3,4-1 2,-2 1 1,0 1-2,0 1 1,1-3-1,-2 3 4,4-2-3,-5 0 0,5 0 1,-1-1-2,-2 1 1,2-3 1,-2 3-2,1-4-1,2-2 2,0 0 4,-2 1-3,-1 0 0,2-1-2,1 0 1,0 1 3,0 1 0,-2-2-5,0-1 5,2 0-4,0-4-2,0 9 2,-3-5 2,1 2 2,1-1-4,0 0 2,0-1-3,1 4 1,-3-2 4,3 0-3,-4 2 3,4-1-2,-5-3-2,4 4 1,0 0-2,-2-3 3,0 1-4,1-2 4,2-1-2,-1 3 1,0-3 2,1-3 2,-1 10-3,-2-6-2,3 0 2,-2 1 1,0 1 1,-1-2-3,2-1 1,-1 1 0,1 2-4,0-2 2,-2 0 0,2 0 1,1 1 1,-1 1 1,0-1-1,-1 3-2,2-3-3,-3 2 3,3-2-3,0 0 5,0 2 0,-2-3-1,2 3-6,0-5 4,0 4 1,-1-2 2,2 2 0,-1 1 2,-2-3-3,3 1 0,-1 0 2,-1 1-2,2 1 1,-2-2 0,-3-1 0,4 1 0,0 2 1,-1-2 1,1 2-6,-1 1 2,-1-2 1,1 1 0,1 0 0,-2-1 1,0 1 0,2 0 0,-1 2-2,0-5 3,1 3-3,-1 0 0,1 0 0,0-3-1,0 3 0,0-2 4,-3-1-4,3 2 3,3-1-6,-6 1 6,3-1 1,0 1-3,0-1 5,0 1-4,-1 2-3,1-2 1,1 1-5,-1 0 9,0 1-2,0-2 0,3 2 2,-3-1-1,0-1-3,0 1 3,0-1 1,1 0 1,-1-2-1,0 2-6,0-3 4,0 4 0,0-3 2,1 0-2,-1 0 5,0 3-6,0-7 0,-1 8 3,0-4-2,2 0 0,-1 0-1,0-4 4,0 7-4,-1-1 2,1-2-1,0-4 0,0 8 2,0-4-1,1 0-1,-1-4 1,-1 7 0,2-4 2,-1 3 3,1-2 6,-1-4 1,-1 5 0,1-5-1,0 0-2,0 8-1,0-8 0,0 6 2,0-6-3,1 5 0,-2-1-2,1-4 1,-4 7 1,3-2-9,-3 0-16,1 2-55,0 0-53,0-4-71,-1 4-208,0-2-438,-1 0 195</inkml:trace>
          <inkml:trace contextRef="#ctx0" brushRef="#br0" timeOffset="754.1773">-270 210 2,'-4'-2'165,"3"-3"-21,-3 3-11,4 2-14,-6-7-18,1 6-9,5 1-1,-5-6-10,5 6-10,-5-4-4,1 3-4,4 1-11,-6-1-7,6 1-4,-10-2-8,10 2-2,-10-1 3,10 1-6,-11 1-4,11-1-5,-10 4 0,5-1-7,-1-1 4,1 2-1,-1 1-3,-3 2 1,2-1-8,0-1 7,-1 3-4,-1-1 1,3 4-1,-2-2 0,2 1-3,-1 1 3,3 0 2,-4-1-5,6 1 1,-2-3-4,0 1 0,1 0 1,0-2 2,3 0 9,-1-2-3,-3 0 0,4 0 4,0-1-6,0-4 3,0 7-1,0-7 4,0 5-4,4-3 4,-4-2 2,5 3-3,1-2-1,-6-1-3,10-2 2,-2 0 2,-2 0-4,1 0-2,2-1 3,-3 1-5,0-2 5,2-1 0,-3 0 0,1 0 3,2 0 0,-1-3-5,0 0 5,2-2-4,-3 1-1,2 1-2,-1 1 2,-3-3-1,2 5 0,0-6-2,3 4-2,-3-2-3,0 1 6,-3 2-5,-2 0 4,3 1-7,1 2 7,-2 1-3,0-1 1,-3 3-3,4-5 2,-3 2 0,-1 3-3,5-3 3,-5 3-3,0 0 2,0 0-8,0 0-1,0 0 5,0 0 0,2 12 0,-2-7 2,0 2 3,0 3-2,0-5 1,3 1 2,-3 5 6,1 1 0,2-1 8,3 0 3,3-1 4,-3 0-1,4 0 0,10-1-5,-4-1 2,3-1-9,5-4-58,8-1-88,-2-4-206,5-3-368,3-1 163</inkml:trace>
          <inkml:trace contextRef="#ctx0" brushRef="#br1" timeOffset="26511.2913">91 271 107,'-6'-2'110,"6"2"-7,0 0-8,-8-1-9,8 1 7,0 0-16,0 0-4,0 0-15,0 0 5,0 0-10,0 0-6,0 0 1,-6-1-3,6 1 1,0 0-1,0 0-3,0 0-3,0 0-1,0 0-8,0 0-6,0 0 4,0 0-7,0 0 1,-1 10-2,-3-7-1,4-3-6,0 7 0,0-1-21,0 0-34,0-2-14,0 0-21,0-4-36,0 6-81,0-6-210,0 0 93</inkml:trace>
        </inkml:traceGroup>
      </inkml:traceGroup>
    </inkml:traceGroup>
  </inkml:traceGroup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37.670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BCE132E-EE8B-44B0-82EC-890BE894C826}" emma:medium="tactile" emma:mode="ink">
          <msink:context xmlns:msink="http://schemas.microsoft.com/ink/2010/main" type="inkDrawing" rotatedBoundingBox="18113,7782 21857,7823 21856,7894 18112,7852" shapeName="Other">
            <msink:destinationLink direction="with" ref="{BADE1C82-2BEC-47EE-A5A2-7C70FF90562A}"/>
          </msink:context>
        </emma:interpretation>
      </emma:emma>
    </inkml:annotationXML>
    <inkml:trace contextRef="#ctx0" brushRef="#br0">0 39 53,'0'0'98,"9"-2"-6,-4 1-6,-5 1-4,9 0-12,-9 0-12,10 0-1,-10 0-6,12 0-3,-8-2-1,-4 2-15,12 0-7,-8 2 6,3-2-12,-7 0 6,13 0-1,-6 0-10,-7 0 9,9 0-5,-4 0 4,-5 0-6,11 0 3,-6 1-11,3-1 9,-8 0-8,11 2 4,-11-2-2,9-2 2,-9 2-12,13 0 11,-8 2 12,-5-2-2,11 0 1,-7 1-2,-4-1-3,15 0 7,-9-1-10,3 1 4,0 0-6,2 0 7,0 0-2,-2 0-2,0 0-1,4-2-3,-3 4 2,-1-2-5,3-2 4,3 2-1,-2 0-8,-1 0 5,-2 2-1,-1-2-2,3-2 1,-2 4 3,0-2-6,-1 0 4,2 0-5,-4 0 0,6 0-3,-2 0 2,-1 1 3,5-1-2,-4 0 3,2 0-10,-2 0 9,1 0-3,1 0 5,-1 1-3,2-1 2,-3 0-4,1 0-1,0 0 1,0 1-1,1-1 2,0 0-1,1 0 0,-3 0-1,4 2 3,0-4-3,-1 4-3,0-2 1,-1 1 1,7-1 0,-6 0-3,1 0 5,6 0-2,-6 0 1,5 0-3,-2-1 5,2 1-6,-5-2 7,6 2 0,-6 0-7,4 0 6,-4-1 4,0 0-3,-4 0-3,5 1-1,-2-2-1,-1 1 1,-1 1 3,0 1-4,1-1-1,-2 0 6,1-1-6,1 1 1,-3-2 3,3 2-2,1 2 2,-3-2-2,4-3 3,-5 1-6,5 1 4,0 0 4,0 1-9,5-3 3,-4 2 2,-2 0 3,1-2-5,1 3 0,-1-1 0,-2 0-1,1-2 5,-1 3-3,0-3-1,-4 1-5,-2 2 7,2-1-5,1 1 2,-4 0 5,3-1-3,0 2 1,-2-2-1,3 1 0,-2-1 5,0 1-4,5-3-4,-2 2 10,3 2 2,-2-1-6,-1 0-3,3 0 2,-3 0 1,0-1 2,1 1 2,-5 0 0,3 0 3,-4-2 1,3 4 0,-3-2 5,4 0-8,-10 0-1,13-2 0,-6 1 3,-7 1-2,11 0 0,-11 0-2,10 0-6,0-1 9,-5 2-8,8-1 3,-6 1-3,2-1 1,-2 2-2,2-1 3,0-1-3,-2 1 7,1 1-12,0-2 9,-8 0 0,13 0 0,-8 1-3,-5-1 1,11 0 0,-11 0 6,9 1-7,-9-1 2,10 0-2,-4 0 7,1 0-3,-7 0 3,20 1 7,-9-2-7,-1 1 6,5 0-16,-5 1 11,4-2 5,-3 1-1,4-1-4,-1 1-2,-3-1 1,-1 1 3,1-2-5,-2 2 4,-2-1 0,1 1 1,-8 0-7,15 0 1,-9-1 10,0 1-9,0-2-6,-6 2 6,13 0 0,-6 2-4,1-4 0,0 4 4,1-2-2,1-2 0,2 2-7,1 0-2,-2 0 8,0 0-2,3 0 0,-3 0-2,-2 0 3,2 0 0,-2 2-3,-2-2 2,-2 0-2,4 1 1,-3-1 6,-6 0-5,11 0-4,-11 0 4,13 0 2,-7 1-1,0-1-2,-6 0-3,12 2 0,-7-2 8,-5 0-4,11 1-1,-4-2-1,-7 1 7,11 1-2,-6 0-1,5-1-4,-5 1 5,4 1-4,-3-1 2,-6-1-5,15 2 1,-9-1 4,1 1-3,-7-2 0,12 0 2,-6 1-1,0-1 4,3 1-4,-3-1-1,3 1-1,0-1 5,-2 2-4,2-1 1,-2 0-5,5 1 5,-2 0-3,1-1 5,-1 2-3,3 0 0,-1-3 1,0 0 0,-1 2 2,-1-1 0,-2 0-2,0-1-4,-2 1 4,2 1 1,2-1-11,-5 0 14,4 1-3,-2-1 0,0-1-1,1 1 3,-2-1 0,3 1 0,1-2-4,-2 2 0,-1-1 2,4 2 3,0-1-4,3 0 0,-4-1-3,4 0 4,-3 0-2,1-1 4,0 2-4,-1-1 6,1 0-6,-4 0 2,3 0 0,0 0-4,-1 2 3,-2-2-2,0 0 6,3-2-4,-11 2 1,15 0 0,-6 0 1,-4 2-3,5-2-1,-4 0-3,4 3 8,-2-3-1,0 0-3,1 0 0,4 1 0,-2-1 4,0 1-2,0-1 1,2 0-2,0 0-3,-1 0 6,-1 2-5,-1-2 2,3 2 1,-3-2 1,0 2-3,-1-1-3,-2-1 1,4 0 0,-2 1 7,1 0-3,4 1 2,-5-2-7,1 1 2,2 2 6,-3-2-4,1 2-3,5-2 3,-5-1-2,3 0 2,0 0 1,0 0 0,1 0 2,-3 2-5,2-2-1,0 0 1,-1 1 6,1-1-4,-3 0-2,4 0 4,-3 0 2,-1 0 1,-1 0-1,2-1-2,-1-1 4,1 1 1,-2 1 4,0-1-2,-2-1-2,0 1 2,2-2-5,0 2 5,-3-1-2,2 2 1,0 0-2,0-1 6,-2 0-3,-6 1-3,11-1-3,-11 1 4,10-2 0,-10 2-1,11 0-3,-11 0 4,5 0-1,-5 0-7,10 0 7,-10 0-2,8 0-1,-8 0-3,8 0 2,-8 0-1,10 0 4,-6-1-2,-4 1-2,14 1 1,-14-1-9,10 2 8,-10-2 2,11-2 1,-11 2-1,11 2-1,-6-2-2,3 0 2,-2 1-9,-6-1 9,9 0 1,-9 0-1,0 0 0,11 0-4,-6 1-10,-5-1 13,0 0 4,10-1-1,-10 1-1,6-1-3,-6 1 1,0 0 0,0 0 0,0 0 4,0 0-2,7 1-6,-7-1 4,0 0-2,7 1-7,-7-1 9,0 0 0,0 0-5,10 1 7,-10-1 1,0 0-4,10-1 4,-10 1 12,8 1 2,-8-1 9,10 2 2,-10-2 4,8-2 3,-8 2 4,11-2 1,-11 2 2,7 0 5,-7 0 0,0 0-3,0 0-4,5 0-1,-5 0-5,0 0-4,0 0-4,0 0-5,0 0-1,10-3-1,-10 3-3,0 0 0,0 0-3,0 0 0,0 0-4,0 0 2,0 0-9,0 0 7,0 0-3,0 0 0,0 0-1,0 0 1,0 0-2,1-2-1,-1 2 2,0 0-3,0 0-1,0 0 1,0 0-1,0 0 0,0 0 2,0 0-1,0 0-2,0 0 4,0 0-3,0 0-2,0 0-3,0 0-2,0 0-30,0 0-43,0 0-39,0 0-46,0 0-52,0 0-187,0 0-434,0 0 193</inkml:trace>
  </inkml:traceGroup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40.796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E1F0AAC-2702-446B-8B81-F1FAD4D42E3E}" emma:medium="tactile" emma:mode="ink">
          <msink:context xmlns:msink="http://schemas.microsoft.com/ink/2010/main" type="writingRegion" rotatedBoundingBox="20876,7443 21903,7888 21856,7995 20830,7551">
            <msink:destinationLink direction="with" ref="{2EF7F0C9-0DDD-48F7-945B-FFFBBF02C6F9}"/>
          </msink:context>
        </emma:interpretation>
      </emma:emma>
    </inkml:annotationXML>
    <inkml:traceGroup>
      <inkml:annotationXML>
        <emma:emma xmlns:emma="http://www.w3.org/2003/04/emma" version="1.0">
          <emma:interpretation id="{D98C6B1A-E8B5-4188-A7C7-98032DCD0DAC}" emma:medium="tactile" emma:mode="ink">
            <msink:context xmlns:msink="http://schemas.microsoft.com/ink/2010/main" type="paragraph" rotatedBoundingBox="20876,7443 21903,7888 21856,7995 20830,75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4169ED-FA0C-4780-BF7D-6C61730B6C98}" emma:medium="tactile" emma:mode="ink">
              <msink:context xmlns:msink="http://schemas.microsoft.com/ink/2010/main" type="line" rotatedBoundingBox="20876,7443 21903,7888 21856,7995 20830,7551"/>
            </emma:interpretation>
          </emma:emma>
        </inkml:annotationXML>
        <inkml:traceGroup>
          <inkml:annotationXML>
            <emma:emma xmlns:emma="http://www.w3.org/2003/04/emma" version="1.0">
              <emma:interpretation id="{B1F130D8-AB52-43CA-BA18-1C04B1039CA4}" emma:medium="tactile" emma:mode="ink">
                <msink:context xmlns:msink="http://schemas.microsoft.com/ink/2010/main" type="inkWord" rotatedBoundingBox="20876,7443 21903,7888 21856,7995 20830,7551">
                  <msink:destinationLink direction="with" ref="{BADE1C82-2BEC-47EE-A5A2-7C70FF90562A}"/>
                </msink:context>
              </emma:interpretation>
            </emma:emma>
          </inkml:annotationXML>
          <inkml:trace contextRef="#ctx0" brushRef="#br0">78 37 136,'7'-1'154,"-7"1"-18,2-4-8,-2 4-10,0 0-6,0 0-1,6-2-9,-6 2-5,0 0-4,0 0-12,0 0 0,8 6-20,-8-6 3,0 5-8,0-5 0,1 4-7,-1-4-1,0 3-5,0-3-4,0 5 2,-2-1-3,-2-2-4,1 3-1,3-5-1,-5 4-2,5-4-7,-6 0 2,1 2 0,5-2-7,-11 2-2,11-2 7,-10-2-6,3 0-2,2 1-1,-2-2 2,0 0-2,1 0-2,1-1-1,0-1 4,0 1 0,2-2-1,0 4-2,0-3-2,3 5 0,0-7 0,0 7-4,5-5 2,-2-1 3,3 4 2,1-2 0,1 1 6,0 2 2,1 1 0,2-4 0,2 4 1,-5 0-2,4 3 0,-1-2-4,-4 0-2,3-1-3,-5 2-3,0 0 2,0 1-5,1-1 0,-2 0 5,-2 3-2,-2-5-3,0 7 4,-2 1-4,0-3-1,0 1 5,-4 0-4,4-1-2,-3 1-17,2-2-34,-2 2-31,-1-2-30,4-1-40,2-3-45,-9 4-143,9-4-363,-4 2 161</inkml:trace>
          <inkml:trace contextRef="#ctx0" brushRef="#br1" timeOffset="22608.1211">-876-348 152,'0'0'151,"0"0"-8,-4-1-12,4 1 3,0 0-13,-2-6-3,2 6-11,0 0-7,0 0-1,0 0-7,0 0-7,2-7-3,-2 7-6,0 0-6,0 0 3,4-2-11,-4 2-2,0 0-10,0 0-4,0 0-4,0 0-2,0 0-4,0 0-4,0 0-5,0 0-1,0 0-8,12 5 2,-8-3-4,-1 2 2,0 1-4,2-1 0,-1 1 0,2 1-3,-2 0-8,1-2-36,1 2-27,3 3-34,-3-5-31,-1-1-42,0 3-134,1-4-326,-3-1 145</inkml:trace>
          <inkml:trace contextRef="#ctx0" brushRef="#br1" timeOffset="23515.4044">-844-367 207,'0'0'197,"-1"-4"-22,1 4-14,0 0-15,-2-4-13,2 4-10,0 0-6,0 0-12,0 0-8,0 0-6,0 0-8,0 0-9,0 0-1,0-7-3,0 7-13,0 0 1,0 0-11,0 0 1,0 0-8,0 0-6,0 0 0,0 0-8,0 0 0,0 0-4,0 0-3,0 0-2,0 0 2,0 0-4,0 0-2,0 0-6,0 0 4,0 0-2,8 13-5,-4-12 6,-4-1 3,5 2-1,-2 1-1,-3-3 5,7 4-1,-1-2 6,-1 2-1,0 1 1,0-4 0,-1 2-3,2 1-3,0-1 2,-1 3 0,0-2 2,3-1-1,-2-1 1,-1 3 0,0-2 5,1 3 3,2-4 2,-2 3 1,1-1-2,-3 1-3,5 0-5,-3-4 5,0 4-5,2-1-1,-1-1 0,-2 1-5,1 0-1,1 0 0,-1 1-2,-2-1-1,2 0 1,0 2-3,-1-2-2,0 1 3,1 0-1,-1-1-2,1 3 2,3-3 1,-3 1-4,3-1-2,-3 3 3,2-2-7,-1 0 3,-1 1 3,3-3-2,-4 0 1,1 3 1,-1-1-1,4-1 0,-3-1-2,-1 1 2,0-2-2,3 2 0,-2 1 1,-1-3 0,1 1 0,2 1 0,-2 1 2,0-1-5,-1-1 1,1-1-2,2 4 4,4-3 0,-2 0-4,0 2 5,-3-3-2,6 1 3,-2 1 2,0-1 4,2 1 1,0-1 2,-4 0-3,1 1 3,-4-1 0,4-1 0,-1 1-6,-3-1 4,0 1-4,-2-3 1,1 3-2,1-2-3,-6-1 0,8 4-1,-6-3 4,3 1-3,0 0-2,0 0 6,-1-1-6,1 1 0,1 1 2,-1 0-1,1 0 0,1-2-1,0 0-1,0 2 2,1 0 0,-1-1-1,1-1 1,-1 4 0,1-4 0,-2 2 0,0-2-1,2 2 1,-1-1 0,-1-2-4,1 3 2,-2-1-3,2 0 4,-6 2-1,4 0 2,-5-4-1,7 1-4,-4 1 1,2 0 0,-5-2-1,4 4 2,-4-4 3,5 4-3,-4-1 3,-1-3-3,6 3-1,-2-1 2,0 0-3,-4-2 4,7 3 0,-3 0 3,2 1-2,2-2 2,-2 2-3,0-2-1,4 2 6,-4-3-3,2 3 0,-3-1 1,1-1-1,0 0-1,2 0 2,-6 0-5,-2-2 4,8 2-2,-3-1 3,-3 3-4,-2-4 1,8 2 1,-6 0 0,2 0 1,-4-2-2,4 5 0,-4-5-1,7 2 4,-3 0-9,-4-2 7,5 1 2,-2 1 0,3 1-3,-2-2 1,3 1-2,1 0 1,-1 1-2,1 0-39,-3-1-87,5 0-110,-7 0-275,4 1-551,-7-3 244</inkml:trace>
        </inkml:traceGroup>
      </inkml:traceGroup>
    </inkml:traceGroup>
  </inkml:traceGroup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41.286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C62297E-552E-4BA5-99C3-7DD91B5F0024}" emma:medium="tactile" emma:mode="ink">
          <msink:context xmlns:msink="http://schemas.microsoft.com/ink/2010/main" type="writingRegion" rotatedBoundingBox="22067,7865 22522,7865 22522,8150 22067,8150"/>
        </emma:interpretation>
      </emma:emma>
    </inkml:annotationXML>
    <inkml:traceGroup>
      <inkml:annotationXML>
        <emma:emma xmlns:emma="http://www.w3.org/2003/04/emma" version="1.0">
          <emma:interpretation id="{8D7C1F38-A657-482A-87EE-D8A50E9E57BD}" emma:medium="tactile" emma:mode="ink">
            <msink:context xmlns:msink="http://schemas.microsoft.com/ink/2010/main" type="paragraph" rotatedBoundingBox="22067,7865 22522,7865 22522,8150 22067,81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0DD791-FFF9-4B2A-8831-C129469C5555}" emma:medium="tactile" emma:mode="ink">
              <msink:context xmlns:msink="http://schemas.microsoft.com/ink/2010/main" type="line" rotatedBoundingBox="22067,7865 22522,7865 22522,8150 22067,8150"/>
            </emma:interpretation>
          </emma:emma>
        </inkml:annotationXML>
        <inkml:traceGroup>
          <inkml:annotationXML>
            <emma:emma xmlns:emma="http://www.w3.org/2003/04/emma" version="1.0">
              <emma:interpretation id="{EC53E033-FFC8-4ED5-8BDC-7DBE73757874}" emma:medium="tactile" emma:mode="ink">
                <msink:context xmlns:msink="http://schemas.microsoft.com/ink/2010/main" type="inkWord" rotatedBoundingBox="22067,7865 22522,7865 22522,8150 22067,8150"/>
              </emma:interpretation>
            </emma:emma>
          </inkml:annotationXML>
          <inkml:trace contextRef="#ctx0" brushRef="#br0">98 135 90,'0'0'208,"0"0"-16,0 0-9,0 0-14,0 0-11,0 0-12,0 0-10,0 0-4,14-10 11,-9 7-4,1 1-7,3-1-12,-3-1-7,0-1-9,3-1-8,2 1-1,-3 0-7,1-2-8,-3 2 4,0-1-2,0 1-2,-1 0-9,0 0-7,-2-2-7,2-1-7,-3 4 2,-1-2-9,2 0-2,-6 2-5,3 0-9,0 4 1,-2-10-4,-1 7-7,-2 1 0,-1 0-2,2 0-2,4 2-2,-13-1-3,13 1 1,-18 3-3,11-1-2,-2 1-2,0 1 3,1 3-1,-5-2-2,1 3 1,-1 1-1,3-1 1,-5 6-5,4 2 4,0-2 1,-3 2 1,6-4-5,0-2 6,2 4-1,2 2 0,-3 1 0,4 0 4,1-2 0,1-7 4,4 4-2,0 2-6,4-4 9,-3-2-4,8 1 3,3-4-4,4 0 0,2-1 1,13-4-9,-2-2-17,7-3-47,1-4-60,2-4-84,11 1-96,2-7-162,-16 1-503,-2-2 223</inkml:trace>
        </inkml:traceGroup>
      </inkml:traceGroup>
    </inkml:traceGroup>
  </inkml:traceGroup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46.272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DCE615-37AC-4640-AFC0-E7A516350755}" emma:medium="tactile" emma:mode="ink">
          <msink:context xmlns:msink="http://schemas.microsoft.com/ink/2010/main" type="inkDrawing" rotatedBoundingBox="15783,9028 21646,9244 21638,9452 15775,9235" semanticType="strikethrough" shapeName="Other"/>
        </emma:interpretation>
      </emma:emma>
    </inkml:annotationXML>
    <inkml:trace contextRef="#ctx0" brushRef="#br0">30 17 2,'-8'-6'161,"3"6"-9,3-2-23,2 2-10,-6-4-10,6 4-7,0 0-9,-6-5-12,6 5-6,0 0-7,-4-1-11,4 1 3,0 0-16,0 0-3,0 0-4,0 0-5,0 0-4,0 0 1,0 0 0,0 0-4,0 0-9,0 0 2,21 7-5,-18-6 0,4 2-1,0-2 4,-1 1-1,-1-1-12,2 0 1,1 1 1,-3-1 7,3 1-5,-1 0-5,-2 1 5,1-2-1,3 2-5,-3-1 5,4 2 2,-2-1 0,-1-1-1,2 2-5,1-2 5,-4 2-3,4 0-4,-4-2-2,2 1 4,2 1 1,-4-2-8,4-1 8,-5 2-5,5-1 4,-4 1 3,4-1-1,-4 1-3,4 0-2,1 0 6,-3-2-2,2 3 5,-3-3-4,4 2 4,-1-1-1,0 0 7,-4-1 1,3 0-2,0 1 5,-2 0-9,2-2 2,2 0-2,-6 2 1,4-1-4,2-1 3,2 2-4,-5-1-10,4 0 16,-4-1-5,5 4 0,-2-3-1,0 1 3,2-1-1,0 0 0,-2 0-2,-1 2-2,3-3-2,-4 2 2,4-1 0,-3 3 0,-1-3-1,3 2-2,-3 0 3,-2-2-4,2 1 2,-3 0 1,3-1 3,0 0-2,0 1-1,-2 1-5,0-1 3,1 0-2,5 0 1,-5 1 6,3-2-4,1 0 1,-1 2-1,4-2 1,-2 1 3,1 1-6,0-2 6,-2 2-8,-1-2 0,4 0 8,-10 1 1,4-1-7,2 1 6,-2-2-3,-3 2 1,-6-2 1,10 1-1,-1-1-2,-4 1-1,-5-1 1,10 2 4,-4-1-3,3 1 3,-2-2 1,3 2-1,1 0 4,3-1-2,-2-1 6,1 0-2,2 1-2,-2 0 1,1-1 0,-1 0-3,0 2 4,0-2-6,-2 2 1,-1 0 0,-3-2-1,2 1-5,-3 0 7,3-2-3,-3 2 3,3-1-5,-9 0 3,14 1-1,-7 1 1,-2 0 0,3-2 2,-8 0 5,16 0 1,-4 0-5,-2 0 3,4 1-3,-3-2 8,1 3-9,0 0 4,0-2-2,2 2 0,-4-2 1,3 0-2,-3 3 1,0-3-1,-1 1-3,0 0 2,-2-1-4,1 2 4,-1-1-1,1-1-3,-2 1 2,1 2-4,-7-3 1,14 0 1,-9 2-4,1-1 4,2 0 1,-1 1-1,1-2-5,0 1 4,0-1 0,0 0 1,0 1 0,-1-1-3,-7 0 1,15 0 1,-5 0-2,-5 1 0,0 1 3,-5-2-4,0 0-1,15 0 2,-15 0 1,11 0 1,-7 0-2,2 1-1,-6-1 1,10 0 1,-1 0-1,-3 1 2,-6-1-2,15 0 2,-6 0-3,-2 0 3,7 0-1,-4 0 1,4 0-1,-3 2 0,1-2-2,-2 0-1,-1 1 4,3-1 1,0 4-5,-4-4 1,5 2 0,-5-2 2,1 0 3,1 0-3,-5 0 2,3 2-5,2-1-4,-2-1 1,1 2 7,-3-1 1,0 0-1,3 1-3,0-2 4,-2 1-4,1-1 4,-8 0-4,15 1 0,-8-1 2,2 2-5,-2-2 5,1 2-1,0-2 1,0 0 1,-1 1-1,1 1 1,-2 0 0,4-1-3,-10-1 3,15 0-1,-6 0 3,-2 0-4,1 0 0,0 0 0,2 1 0,-4 0 0,3-1 3,-4 2-3,5-4 1,1 2 0,3 0-2,-4 0-1,0 0 3,1 0 1,4 0-1,-4 0-4,2 2 6,-1-2-4,1 0 4,-1-2-1,1 2 2,-3 2-3,2-2-2,-2 0-3,-1-2 9,-2 4-2,2-2-2,0 0-3,-1 1 6,2 0-5,0-1 1,0 2 2,2 1 0,-3-1 1,1-1-3,5 2-1,-1-2 1,-3 1 0,0-1 5,2-1-3,-1 0 2,1 0-2,-1 3 5,-1-3-2,2 1-4,-3-1 2,-2 0 1,-1 0 2,1-1-4,-8 1 0,13 0 6,-5 0 0,-8 0 2,15-2 0,-10 4 1,5-1-1,-2-1 2,0-1-2,2-1-4,4 2 5,-4-1-1,1 1-2,2 0 1,0 0-1,-3 0 5,2 0-2,0 0-2,2-1 0,-2-1-2,2 1 1,-1-1-1,0 2 1,-1-1 1,-2 0 4,0-1-2,-1 2 2,2 0-1,-3-1-1,0 1 0,1-2-3,-3 0-2,4 1 1,-1 1 2,0 0-2,-2-3-1,2 2-2,1 2 0,1-1 0,0 2 1,2-2-3,-2 1 2,3-1-1,-2 0-1,0 1 1,3-1 0,-5 0 0,3 0-2,0 0 0,1 0-2,-3 0 2,-1 0-4,4 2 5,-3-4-1,0 4 1,2-4-1,-2 4 0,0-4 2,2 2 0,-1 0-2,2-1 2,-1 0 4,1-1-3,-1 1 0,1 0 3,1 1-2,0 0-1,-1 0 3,1-3 0,-3 3-7,3 0 6,0-3-6,-2 3 3,-1-2-1,3-2 2,-4 2-3,3 1 1,-3 0 3,2-2 1,-1 3-1,2 0-5,-1-1 5,-1 1 0,1-1-4,-3 1 6,3 0-1,-1 0-1,1 0-1,2-2 0,-2 2 1,0 0-1,-1 0-2,1 2 4,-1-2-5,-1 1 1,3-1 0,-4 1-1,2-2 3,0 3-1,0-2-3,3-1 0,-3 2 2,3 1-1,-2-2 0,-1 1 1,-1-1 1,-2 1-2,-2-1 1,7 0 3,-4 2-5,5-2 3,-5 1 0,0 0-2,4 1 0,-4-2-1,1 0-1,-2 0 3,2 0 0,0 0-3,0 0 3,-2 0-2,3-2 0,-3 2 3,2 0-1,0 0-1,-1-1 4,-1 1-5,2 0 2,-1-1 0,1 1-2,0 0 2,-2 0 1,4 0-1,-6 1-3,3-1 0,0 0 2,-5 0 0,6 1-3,-2-1 1,0 0 0,2 0 2,1 0-1,0 0 0,-1 0 0,-3 0 0,1 0-2,5 0 2,-4 0-2,-1-1-2,4 1 4,-3 1-1,0 1 3,1-2-2,-1 0 0,-1 0 0,-1 2 1,0-2-1,2 1 1,0 1-1,1-2 1,-2 2 1,1-2 1,0 1-4,1-1 1,-3 0 0,0 0 4,1 0-5,0 1 1,1 0-2,-2-1-1,1 2 3,0-2 2,-2 0 0,3 0 0,3 0 0,-1 1-1,-4-1 0,3 0 0,0 0-1,-5 0 4,4 1-2,-4-1-3,3-1 4,-3 2 2,3-1-2,-3 2 0,-6-2 0,14 2-4,-8-1 0,3-1 1,-3 0 0,2 0 0,0-1 2,-8 1 0,15-2 2,-5 2-3,-1 2 1,1-1 2,-4-1-2,4 0 5,-1 0-8,-1 0 3,1 2 1,1-2-1,1 0 2,-3-2-2,-2 4 1,2-2-1,0 0-2,-8 0 1,14 0-1,-7 0-1,1 1 0,-2-1 3,-6 0-2,11 1 0,-6-1 0,4 2 2,-3-1-2,-6-1 1,13 0 1,-6 0-1,2 2 0,-2-2-1,3 1-1,-2-1 3,-2 0 1,4 0-2,-4 0 1,0 0-2,3 0 2,0 1 0,-2 1 0,4-2-1,-11 0-3,12 1 3,-6-1-1,2 0 0,1 3 2,-3-6-3,-6 3 0,15 0 0,-10 3 2,5-3-1,-5 0 0,-5 0-1,15 0 0,-10 0 7,-5 0-5,14 0 0,-9 0-3,-5 0 3,12 0-3,-4 1 4,-8-1 1,11-1-4,-5 2 1,2 0 1,-1-1-1,-7 0-2,11-1 1,-3 2 2,-1-1-3,1 1 3,-8-1-1,12 2-3,-7-2 3,-5 0-2,11 1 2,-7-1-1,-4 0 1,12 0-1,-8 1 3,1 1-3,-5-2 1,10 1-2,-10-1 2,10 2 2,-5-2 0,1 1-1,-6-1-3,12 0 4,-5 3-2,-7-3 1,7 1-3,-7-1 1,9 0 1,-9 0 3,6 0-4,-6 0-1,0 0 0,9 0 0,-9 0 4,0 0-4,9 1 4,-9-1-3,7 2 1,-7-2 0,0 0 0,8 0 0,-8 0-2,0 0 2,13-2 0,-6 2 2,-7 0-2,10 2 2,-3-2 4,-7 0 6,11 0 4,-5 0 3,2-2 2,-8 2-2,11-1 0,-11 1 3,11 0-7,-6-1-3,-5 1 8,13 0-10,-13 0-3,10 0 1,-10 0 1,9 0-4,-9 0 1,8 0 2,-8 0-4,11 1-2,-11-1 1,10 1 3,-1-1-1,-9 0-3,11 2 2,-6-2-4,-5 0 4,11 0 0,-11 0 2,10 1-4,-6-1-3,2 1 2,-6-1 2,14 1-1,-9-1 2,0 2-1,-5-2-3,11 0-3,-11 0 3,10 0 0,-10 0 2,9 1-3,-4-1 2,-5 0-2,6 1 4,0 1-2,-6-2-3,9 0 2,-9 0 0,10 1 2,-6 0 3,2 1-6,-2-1 0,-4-1 2,11 2-2,-11-2 4,7 1 0,-7-1-3,9 0 0,-9 0 1,9 0 1,-9 0-4,6 1 1,-6-1 2,6 0-2,-6 0 1,0 0-1,11 0 0,-11 0 3,10 0-3,-10 0 2,10 0 0,-5 0 1,-5 0 0,13 0-3,-13 0 0,8 0 1,-3 0 2,-5 0-3,11 1 0,-3 1 1,-8-2-3,0 0 2,11 0-1,-11 0 5,6 2-3,-6-2 3,4 0-5,-4 0 1,0 0 0,10 0-1,-10 0 3,0 0-1,5 2 1,-5-2-1,6 1-2,-6-1 5,5 1-4,-5-1 2,0 0-1,10 0 0,-10 0 2,0 0 2,9-1-4,-9 1 2,6 1-2,-6-1 3,0 0-3,9 0 1,-9 0-1,0 0-2,9 0-1,-9 0 2,0 0 2,8 2-2,-8-2-2,6 0 8,-6 0-6,0 0 2,8 1 0,-8-1-2,0 0-1,6 3 0,-6-3 1,0 0-2,4 1 3,-4-1-3,0 0 5,0 0-4,6 2 2,-6-2 3,0 0-1,0 0-1,0 0-2,0 0 1,9 1 2,-9-1-1,2 1 0,-2-1 0,0 0 2,0 0-3,0 0 0,0 0 1,0 0-2,0 0 1,11-1 0,-11 1 5,0 0-6,0 0-3,0 0 1,0 0-1,0 0-1,0 0-1,0 0 0,0 0 3,0 0 1,0 0-2,0 0 4,0 0-3,0 0 2,0 0-1,0 0 1,2 4 0,-2-4-2,0 0 3,0 0-1,0 0 2,0 0-3,0 0 2,0 0 2,0 0-2,0 0 2,0 0 0,2 2 1,-2-2 1,0 0-4,0 0 3,0 0 2,0 0-9,0 0 3,0 0-1,0 0-1,0 0 3,0 0 2,7 2-2,-7-2-1,0 0 0,0 0 3,0 0-2,0 0 0,0 0 3,0 0 0,0 0-1,0 0-2,0 0 1,10-2 2,-10 2-4,0 0 2,8 0 1,-8 0-5,0 0 3,11-1 6,-11 1-5,4 1-3,-4-1 2,0 0 1,0 0-1,11 2 3,-11-2-4,0 0 1,0 0-5,0 0 1,0 0 3,10-3-1,-10 3-1,0 0 0,0 0 3,0 0 0,0 0-2,0 0 1,0 0 0,4 3 0,-4-3 3,0 0-2,0 0 2,0 0-1,0 0 1,0 0-2,0 0 3,0 0-3,0 0 0,0 0-3,0 0 3,0 0 1,0 0-1,0 0-1,0 0 2,0 0-2,0 0-2,0 0-2,0 0 4,0 0-3,0 0 5,0 0-3,0 0-1,0 0 3,0 0-5,0 0 2,0 0 0,0 0 0,0 0 0,0 0 0,0 0 1,0 0-4,0 0 1,0 0-22,0 0-20,0 0-20,0 0-26,0 0-28,0 0-28,-14 5-32,9-4-40,5-1-181,-6 1-435,6-1 193</inkml:trace>
  </inkml:traceGroup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4:25.188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  <inkml:brush xml:id="br2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53AE41C-7B22-434C-9093-09CF95F9F66F}" emma:medium="tactile" emma:mode="ink">
          <msink:context xmlns:msink="http://schemas.microsoft.com/ink/2010/main" type="writingRegion" rotatedBoundingBox="16129,6329 16116,9273 15709,9271 15722,6327"/>
        </emma:interpretation>
      </emma:emma>
    </inkml:annotationXML>
    <inkml:traceGroup>
      <inkml:annotationXML>
        <emma:emma xmlns:emma="http://www.w3.org/2003/04/emma" version="1.0">
          <emma:interpretation id="{003B2BD4-5B4D-4B56-B9C3-27C63137F0D2}" emma:medium="tactile" emma:mode="ink">
            <msink:context xmlns:msink="http://schemas.microsoft.com/ink/2010/main" type="paragraph" rotatedBoundingBox="16129,6329 16116,9273 15709,9271 15722,63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43A718-5315-4E3C-A1F0-CDFC1EE54D07}" emma:medium="tactile" emma:mode="ink">
              <msink:context xmlns:msink="http://schemas.microsoft.com/ink/2010/main" type="line" rotatedBoundingBox="16129,6329 16116,9273 15709,9271 15722,6327"/>
            </emma:interpretation>
          </emma:emma>
        </inkml:annotationXML>
        <inkml:traceGroup>
          <inkml:annotationXML>
            <emma:emma xmlns:emma="http://www.w3.org/2003/04/emma" version="1.0">
              <emma:interpretation id="{DA68FD33-AAC6-47A6-8A6D-C8B4B862E0E2}" emma:medium="tactile" emma:mode="ink">
                <msink:context xmlns:msink="http://schemas.microsoft.com/ink/2010/main" type="inkWord" rotatedBoundingBox="16129,6329 16116,9273 15709,9271 15722,6327"/>
              </emma:interpretation>
            </emma:emma>
          </inkml:annotationXML>
          <inkml:trace contextRef="#ctx0" brushRef="#br0">2002-1865 16,'0'0'183,"0"0"-13,-1-4-13,1 4-18,0 0-11,0 0-16,0 0-15,-3-2-5,3 2-12,0 0-1,0 0-9,0 0-5,0 0-15,0 0 0,0 0-8,0 0-1,0 0-8,0 0-4,0 0-1,0 0-5,0 0-1,0 0 0,0 0-2,-7 7-3,7-7-7,0 0 8,3 9-7,-3-9 3,-3 8-5,6-6 2,-1 3-2,-2-5-4,-2 9 1,2-6 1,0 1-4,0-4 1,-3 11-1,3-6 1,0 1-1,-1 0-1,2 0 3,-1-1-6,0 0 5,0 1 1,-1 0-1,1 0-4,0 0 2,0 0 6,0-1-5,0 0-1,0-1-1,1 3-1,-2-2 3,1 2 2,1 0 1,-1 0 3,0-1-2,0 1-1,0-1 0,0 2 0,-1-1 1,1 2-2,0-4-3,0 5 4,0-5-1,0 0 1,0 5-3,0-3 0,0 0 1,0 0 2,0-1-9,0 3 7,0-2-3,0 1 1,0-1 0,0 0-5,0-2 6,0 2-3,0-1 1,0 1-12,1-2 18,-1 2-8,3 1 2,-3-4 2,0 3-2,0-1 2,0-1 0,0 2-1,2 1-5,-2-3 4,0-1-2,0 2 5,0 2-4,2-3 2,1 1-3,-3 0 2,0-1 1,-3-2-4,1 4 2,2-3 2,0 0-3,0 0 2,0 1-2,0 0 6,-2-1-5,-1 0-4,3-4 8,0 8-2,-1-5-1,1-3 1,0 8-5,1-4 6,-1-4 0,-1 9-1,-1-5-1,4 0-5,-4 1 4,0-1-6,4 1 1,-2-5 9,0 6-2,-2 1-1,2-5-2,0-2 4,0 8-3,0-8 5,0 9-4,0-6-2,0 2 0,0 1 5,0-2-6,0-4 7,0 6-9,0-1 4,0 0-2,0 0 3,-3 0 1,3 1-1,-3-1-3,3-5 1,0 8 1,-2-4-1,2-4-1,-3 7 6,3-5-4,0-2-1,0 6-2,0-6 3,0 7 2,0-7-2,5 6-5,-7-3 5,2-3-1,0 5 1,0-5-2,0 0 1,2 8-1,-2-5 4,0-3-1,0 8 4,1-3-5,-2-1 4,1-4-3,3 9 3,0-2-4,-6-2-2,6 1 4,-3-1-6,2 2 3,-4-2-3,4 3 4,0-3-3,-1 1-10,2 0 18,-1 1-9,3-2 3,-4 0 5,3 1-3,1-1 0,0 1-1,-1-4 0,0 3-2,-1 0 3,2 1-6,-1-1 4,-3-2-4,3 2 5,-3 0-5,3 2-4,-3-3 1,-2 1-2,1-1 3,-4 3 0,4 0-1,-5-1 4,4 0-2,1-1 4,-4-1-5,4 0-1,0 2 2,0-6 0,-1 4 3,1-4 1,1 5-3,-1-5 1,0 0-7,3 4 3,-2-1 5,-1-3 1,0 0 1,1 6-3,4-2 5,-5 3-1,0 1 1,0-3-2,0 4-2,0-1 7,4 1-1,-8-1-4,4-1 3,0 0-5,0-2 5,0 2 1,0-2 0,0 0-2,0 0 2,0-5 2,0 5-5,0-5-3,0 6 4,0-6 0,-1 4 5,1-4-8,0 5 4,0-5 1,0 0-7,0 0 6,-4 5-4,4-5 2,4 4 1,-4-4 3,0 0-6,0 6 4,0-6-3,-5 7-2,4-3 7,-2 0-4,2 1 7,-3-1-5,3 2-4,-1-2 0,-1 0 6,3-4-7,0 6 7,0-6-2,-4 4-5,4-4 3,0 3-2,0-3 1,0 0 1,-1 4-1,1-4-1,0 0 2,0 6 3,0-6-5,0 0 1,0 0 1,0 0 0,0 4 0,0-4-1,0 6-1,0-6 2,0 4 3,0-4-3,-3 6 2,3-2-1,-2 2-8,2-2 9,-2 0 4,-2 2-3,1-2-3,2 1 1,-2 0 5,1-3-4,2-2-3,-2 8-2,-1-6 1,3-2 0,0 5 0,0-5 1,0 5-17,0-5 17,-1 4 3,1-4-4,0 5 3,0 0-2,0-5-2,1 6 3,-2-2 2,2 0-4,-1-4 5,3 10-4,-3-4 7,-3 0-6,3 3 3,0-4-2,-1 5 1,1-6 0,-2 2-2,0 0 5,2 0-3,-3-2-2,1 1-2,2-5 3,0 7-2,0-7-7,-1 5 11,1-1-5,0-4 2,1 4 0,-1-4-5,2 5 5,-2-5 2,0 5 1,0-5-2,3 5-7,-1-2 7,-2-3-2,0 5 3,0-5 0,0 7 0,2-3-4,-2 0 0,0-4 7,-4 7-1,4-1-15,0-3 13,0-3 2,-5 6-1,5-6 0,-1 5-4,1-5 6,0 6 0,0-6-5,0 0 0,-2 4 3,2-4-5,0 0 2,0 4-2,0-4 4,0 0-4,-3 4 1,3-4 3,0 5-1,0 1 0,-2-1-3,0 1 0,-2 5 2,2-3 1,-4 3 0,3-4-1,-1 6 0,0-7 1,-1 6-4,1-3 3,-1-2 0,3 0 2,-1-2 0,1-1-4,-1 0 5,0-2 1,3 3 0,0-5-6,0 0-4,0 0-18,0 0-33,0 0-40,0 0-196,0 0-317,7-14 141</inkml:trace>
          <inkml:trace contextRef="#ctx0" brushRef="#br1" timeOffset="-43958.9155">1987-397 30,'-2'-4'202,"0"-1"-4,2 0-10,0 5-7,0-10-9,0 5-22,0 1-10,0 4-10,0-8 0,0 4-1,0 4-3,2-8-2,-2 5-4,0 3-6,0-6-5,0 6-5,0 0-3,0-6-4,0 6-9,2-2-3,-2 2-7,0 0-4,0 0-5,0 0-7,0-4-6,0 4-3,0 0-10,0 0-1,0 0-2,0 0-4,0 0-2,0 0-6,0 0-1,0 0-3,0 0-7,0 0-4,0 0 2,0 0-4,0 0 0,0 0-1,0 0 0,0 0-4,0 0 0,0 0-4,0 0 4,0 0-3,0 0-1,0 0 1,0 0-4,0 0 2,0 0-1,0 0 3,-4 12 0,4-12 1,0 0-1,2 5-4,0-2 0,-2-3 0,0 0 0,0 5 1,0 0 1,0 1-2,0-1 1,0 0 0,0 2 2,0-3-4,0 1 3,3 3 2,-3-1-1,2-1 2,-2 1-6,-2 0 1,2-1 2,0 0 0,0-1-4,2 2 8,-2-1-7,0 1 2,0-2 2,0 1 0,0-3-3,0 3 3,0 1 4,0-3-6,0-4 2,0 9 4,0-4-9,0-1 4,0 1-2,1-1 5,-1-4-5,0 9 2,0-5 1,0-4 1,0 0-4,0 6-2,0-2 4,0 3 0,0-7-2,2 2 2,-2-2 1,3 4 1,-3-4-2,0 0-2,0 0 1,0 5 2,0 1-2,0-6 0,0 0 0,2 5 3,-2-5 0,-2 4-7,2-4 5,0 7-3,0-7 4,0 4 1,0-4 0,0 7-5,0-7 3,0 2-2,0-2 0,0 5 1,0-5-2,0 6 5,0-6-1,0 0-1,0 0 1,-3 5 0,3-5-3,0 7-2,0-3 2,3 0 2,-6 1-1,6-1 4,-6 1 1,3 0-1,0 0-4,0 0-1,0-5 5,0 9-7,-2-3 9,2-1-3,0 2 0,-1-2-1,1-5 1,0 7-1,0-5 0,-2 2 2,2-4-5,-3 7 3,3-7 0,3 5-1,-3-5 0,-3 6-3,3-6 5,0 3-2,0-3 2,0 7-4,0-1 4,0-6 2,0 5-2,0-5 2,0 6-1,0-1 1,-2-1-1,2-4 0,2 6 1,-2-3 0,0-3 0,-2 9-1,2-9-2,0 7 5,-2-6-2,2-1-2,0 8 0,0-8-2,2 7 1,-2-7-2,-2 6 3,4-3 0,-2-3 0,0 5-4,0-5 4,0 5 0,0-5-4,-2 5 0,2-5 3,0 5-5,0-5 4,-1 6-4,1-1 6,0-1-1,0-4 1,0 7-2,-3-4-1,3 2 2,0 0 1,-2-1-8,2 1 6,0-5 0,-2 9-2,-1-4 2,2-1 4,0 0-7,0 1 5,1-5 0,-2 7-3,2-4 0,0-3 2,0 8-1,0-1 1,0-2-1,-3 0 3,1 4-3,2-4-2,-1-3 2,1 5-1,0-2 2,0-1-1,-1 0 1,1 0-8,0-4 9,0 10-1,1-5 2,-2-1-3,1 1-3,0-5 1,-3 8 1,3-4 3,0 0-3,0 1 0,0 0 3,-1-1-2,2 1-1,-1-5 1,-1 9-4,1-6 3,0 2-2,0 0 4,1 0-5,-1 1 5,-1 2-3,1-4 3,0 3 1,0 1-3,0-3-1,-1 1 2,0 1-1,1-2 0,0 2 1,0-1-3,0-1-2,0-1 4,0 1-2,-2 1 5,2-6 1,2 6-5,-2-2 1,0 0-2,0-4 1,0 6 3,0-6-3,0 5-2,1-1 0,-2 1 6,1-5-3,-2 9 1,2-3 1,0-1-8,2-1 9,-2 1-3,1-1 2,-1-4-3,0 9 8,0-3-5,0-1-1,1 0 1,-1-2-4,1 3 0,-1-2 8,0 2-9,0-2 4,0-4-2,4 7 1,-4-3-1,1 0 5,-1-4-3,2 4-2,1-2-2,-3-2 5,0 8-1,0-4-4,0 0 6,0 0-8,2 2 1,-2-2 7,1 1-2,-1 0 6,1 0-4,-1 0-2,0-1 2,0-4-1,0 9-4,0-5 6,-1 1-2,1-5 0,0 8 1,0-4-4,0-4 4,-1 4-5,1-4 4,0 7-2,0-7 0,1 5 2,-1-5-3,0 6 1,0-6 2,-1 7-2,2-4 0,-1-3 3,0 8-5,0-5-2,0 2 3,0-5 5,1 4-5,-1-4-1,-1 8 4,1-8-4,-1 4 2,2 0 3,-1 0-7,0-4 2,0 0 5,0 8-3,0-8 1,0 0 1,1 2-2,-1-2 2,0 0-4,0 5 2,0-5-6,0 0 8,-1 5-9,1-5 10,0 5 0,-1-1 0,1-4 5,0 7-6,0-3-8,0-4 7,0 5 0,-2-1 1,2-4 1,0 6 1,0-6-1,0 4-2,0-4-3,0 0 4,-3 3 0,3-3 2,0 0-1,0 0-3,0 0-1,0 0 2,0 0 4,-2 4-2,2-4 0,0 0-4,-1 5 2,1-5-1,-1 6 2,1-6-1,-3 7-1,3-5-18,0-2-29,-2 7-28,2-7-39,0 5-49,5-3-80,-5-2-282,4 4-568,-4-4 251</inkml:trace>
          <inkml:trace contextRef="#ctx0" brushRef="#br0" timeOffset="-1928.6118">1967-1867 2,'0'0'139,"0"0"-7,0 0-9,0 0-1,0 0-12,0 0-8,0 0-10,-2-6-13,2 6-4,0 0 7,0 0-3,0-8-10,0 8-2,-2-6-10,2 6-10,-3-7 0,2 3-1,0 0-7,-1 0-11,2-1 3,-3 0-3,2-1 0,-1 1-8,2-2 5,-5 3-7,4-1 0,0-1-3,-2 4-4,2-2-1,1 4-3,-2-7 4,2 7 1,-3-4-7,3 4 4,-2-5-7,2 5 1,0 0-6,0 0 2,0 0 5,0 0-6,0 0 1,0 0-2,2 20-3,-3-10 8,2 5-4,-1 1 1,-1 3-33,1-1-25,0 1-36,-1 4-60,-3-5-84,1 1-260,0-1 116</inkml:trace>
          <inkml:trace contextRef="#ctx0" brushRef="#br0" timeOffset="-1595.2011">1959-1842 64,'0'0'130,"0"0"-4,-4-3-16,4 3-9,0 0-7,0 0-3,0 0-11,0 0-4,0 0-8,0 0-3,0 0-2,0 0-10,0 0 4,0 0-13,0 0-4,0 0-5,0 0-1,0 0-8,0 0 2,0 0-3,-3 14-2,1-9-4,2 0-4,0 5-5,0-4 10,0 5-3,0-1-10,0 1-2,-2 0-39,4-2-31,-2-1-58,0 0-95,-2-1-235,2-3 104</inkml:trace>
          <inkml:trace contextRef="#ctx0" brushRef="#br1" timeOffset="-45561.0395">2047-393 45,'0'-6'204,"0"0"0,0 2-12,1 0-4,-1 4-5,0-9-8,0 9-8,0-7-10,0 5-10,0 2-5,0-7-9,0 7-9,0-4-6,0 4-9,0 0-10,0 0-11,0 0-7,0-5-5,0 5-14,0 0 1,0 0-11,0 0-6,0 0-4,0 0-6,0 0-4,0 0-4,0 0-6,0 0 0,0 0-5,0 0 0,0 0-2,0 0 0,0 18-2,0-10-5,0 2 4,0 2-1,0-1 2,-5 6-5,5-6 2,0 4-1,-1-2 0,-3 0-10,4 1-23,-5-1-23,4 0-30,-4 0-26,1-2-32,4 1-34,-5 1-42,2-8-194,-2 1-438,3-2 193</inkml:trace>
          <inkml:trace contextRef="#ctx0" brushRef="#br1" timeOffset="-45950.6863">2003-388 211,'0'0'206,"-1"-3"-10,1 3-18,0 0-22,0-4-8,0 4-6,0-7-9,0 7-5,1-6-5,3 3-4,-4 3-10,1-3-12,-1 3-12,0 0-3,2-4-7,-2 4-9,0 0-5,0 0-9,0 0-12,0-6 2,0 6-5,0 0-3,0 0-7,-3 14 1,3-10-2,-5 1-5,5 2-1,0-1 0,0 2-3,0 2-4,0-1 0,0 3-1,5-2-16,-5 1-34,1 2-39,3-2-43,-1 0-54,-1 8-210,-2-8-416,0 4 184</inkml:trace>
          <inkml:trace contextRef="#ctx0" brushRef="#br1" timeOffset="-7570.8967">2027-297 18,'0'-7'139,"0"7"-12,0 0-12,0 0-10,-4-4-13,4 4-14,0 0-5,-5-2-1,5 2-8,0 0-7,-6-3-9,6 3-9,0 0 7,0 0-11,0 0 3,-5-1-2,5 1-1,0 0-3,0 0 0,0 0-8,0 0 7,-5-3-2,5 3-7,0 0-2,0 0-3,0 0-1,0 0-2,0 0-7,0 0 5,0 0-8,-7 11 3,4-6 6,3 0-6,-5-1-4,3 2 7,0-1-3,1 2-5,-2 1-10,1-1 12,0 3 0,-1-5-4,2 0 2,0 4 1,1-4-3,0 1 0,-3 1 3,3 0-6,0-5 6,0 5 1,0 0-3,0-1-3,-3 1 2,1 0 0,2-1 0,-1 1 4,1 0-2,-1 0-2,1 1 2,-3 3 2,2-4-12,0 1 10,-2 1-1,3-3 3,0 3-1,-3-3-7,0-1 5,3 1 5,-1 1-15,1-2 7,-1 2 2,-2-2 2,3 0-4,0-1 2,0 4-2,-1-2-1,1 0 0,0 1-4,-3-1 7,3 1-1,-2-1 5,0 3-4,-1-2 0,2 2-4,-3 0 0,2-1 4,-1 0-3,-1-2 4,2 3-3,-1-3 4,0 1-6,1-2-1,1 1 7,1 0-5,0-2 1,0 2 1,-1-1-4,2-1 4,-1-4-6,1 6 3,-1 0-1,3-2 5,-1 0 0,-2-2-4,0-2 4,3 8-7,-3-5 4,0-3-5,1 7 2,-1-4-11,0 3 2,0-2-1,0-4-11,0 8 9,1-4-7,2 1-1,-6-1-1,6 0-2,-3-4 9,2 7-3,-2-5 6,2 2 6,-2-4-9,1 6 7,0-2 2,-1-4-1,2 5 3,0-1-5,-1-2 6,-1-2-7,1 7 13,1-4-4,-2-3-1,0 8 5,0-4 1,0 0-7,0-4-1,-2 9-4,1-6-8,0 3 4,-1 0-3,-1-1-8,3-1 10,-1 1 3,-1 0-6,1-1-5,1-4 7,-1 6 2,1-2 2,0-4 0,0 6 1,1-3-3,-1-3 3,1 4-2,-1-4 2,2 6 0,-2-6-2,2 4 3,-2-4-2,2 4-3,-2 0-3,0-4-9,0 4-6,0-4-10,0 7-42,0-7-93,-2 5 42</inkml:trace>
          <inkml:trace contextRef="#ctx0" brushRef="#br1" timeOffset="-38747.129">1960-303 30,'0'0'148,"0"0"-14,0 0-6,0 0-19,0 0-5,0 0-30,7-11 10,-4 6-6,4 1-20,-2 1 1,-2-1-5,4 0-5,3-3-24,-2-1-28,5 4-31,-3-3-58,-5 5-76,4-3-181,-2 1 80</inkml:trace>
          <inkml:trace contextRef="#ctx0" brushRef="#br1" timeOffset="-39010.3356">1999-354 44,'7'-13'169,"-7"13"-5,1-6-26,1 1 0,0 3-17,3-2-17,1-1-4,-4 3-17,0-3-7,4-1-4,0-1-13,3 2-7,-3-3-8,4 0-8,4 2-10,-3-5-26,5 1-35,1-1-53,-5 2-130,-2-1-235,-1 1 105</inkml:trace>
          <inkml:trace contextRef="#ctx0" brushRef="#br1" timeOffset="-38448.3703">2026-326 35,'0'0'145,"0"0"-3,0 0-5,0 0-8,0 0-5,0 0-9,0 0-9,0 0-9,11-11-9,-10 8-7,-1 3-8,8-4-19,-7-1 4,4 3-4,-1-2-9,1-1-6,2-4-7,1 7-8,-2-5-20,4-4-18,0 7-11,0-5-18,2-3-13,-2 4-28,3 0-9,-3-1-14,0 2-87,-4-1-209,1 0 92</inkml:trace>
          <inkml:trace contextRef="#ctx0" brushRef="#br2" timeOffset="367107.9449">1929-290 150,'-4'-4'185,"2"1"-10,-1-1 0,3 4-7,-5-5-11,2 2-9,3 3-13,0 0-9,0 0-12,-3-5-10,3 5-6,0 0-13,0 0-7,-3-5-9,3 5-8,0 0-9,0 0-4,0 0-8,0 0-3,0 0 0,2 15 1,-1-8-1,-2 4-2,1 2-4,0 5-3,-2 1-1,0 1-2,-1 1-6,3 2-2,-2 4 5,1-6-5,-2 5-2,-2-3-1,3-3-2,2 0-4,0 1 1,0 0-8,-3-1-26,3 0-50,3-1-39,-1-6-49,-1-1-207,3 1-402,-1-5 178</inkml:trace>
          <inkml:trace contextRef="#ctx0" brushRef="#br2" timeOffset="368050.2632">1954-175 210,'-2'-8'220,"2"-4"-14,0 2-20,-3 0-17,3 2-17,0 3-16,0-3-10,0 0-8,-2 3-5,1-3 2,1 2-5,-1 3-5,1 3-6,0-7-8,0 7-9,-1-6-7,1 6-9,0 0-4,0 0-7,-3-5-11,3 5-3,0 0-6,0 0-2,0 0-3,0 0-1,0 0-3,-1 21-3,0-14 0,-1 2-2,2-2 0,0 5-2,-1-3 0,1 6 1,0-3-5,0-1 4,0 1-3,-1-2 3,-1 2-1,2 0 0,-2 1-2,2 1 4,-1-1 3,0 0-2,1-1-1,-2 0-2,0 2 3,2-4-2,0 4-4,0-3 0,-1 1-1,1 2-2,-1-5-1,2 4-2,-1-1-1,-1 0 2,2-3-3,-2 3 1,2-1-2,0 1 3,1 3-5,0-5 5,0 5-6,0-3 5,-2 1-3,0 1 1,0-4-2,0 1-2,0-1 4,0 1-5,0-3 5,-2 3 1,1-4-1,1 2 2,0-3-2,-1-1 2,2 3-5,-1-2 3,0-1-3,0-2 5,1 1-3,-1 1 1,0 1 1,0-3 1,2 4-1,0-1-2,-1-1 3,0-1-2,1 5-2,0-1 3,-2-2-4,3 3 7,-1 0-5,-1 2 2,4-1 0,-5-2 0,3 0-2,-2-1 3,3 0-2,-4-1 0,2 2-1,0-2 1,1-1-4,-3 3 4,3-5 1,-2 3-3,3 1 1,-2-3 2,0-1-3,1 4-5,-2 0 3,1-2-2,0 2 4,-2-2-1,3 0 0,-1 3 0,-2-2-2,0-1 0,0 2 4,0-3-5,1 3 3,-1-2-3,0 0 3,0-5 2,0 7-7,-1-2 1,2-1 4,-1-4-6,0 0 5,0 6-1,0-6-1,2 4-2,-2-4 3,0 5-3,0-5 3,3 4 4,-3-1-4,0-3-4,-3 8 5,6-3-2,-3 1-2,-3-3 4,3 3-3,-2-1 4,1 0-5,1-1 3,-5 1 1,5-5 1,-2 11-3,0-6 3,1-1-4,1 3-4,0-1 7,-3-2-3,3 1 3,0 0-1,-2 0 0,2-1-1,0-4 1,0 10-1,0-7-3,0 1 6,0-4-6,0 7 4,0-3 0,0 0 1,0 4-3,2-2 4,-2 0-4,0-1 1,0 0 0,3 4-3,-3-2 3,0 0 0,-3 0 0,3-2 0,0 2-3,0-2 1,0 0 3,0 2-2,0-2 4,0-2-7,0 4 7,3-3-4,-3-4 7,0 6-5,0-6 8,0 3-1,0 2-1,0-5 2,1 6-5,-1-6 1,2 3 6,-2-3-3,0 0-2,0 8 1,0-8-2,0 3 0,0-3-2,0 0-1,2 4 7,-2-4-4,0 0-3,0 0 1,5 2 1,-5-2-16,0 0-56,0 0-76,15-6-103,-12 3-293,4-3-584,3-2 259</inkml:trace>
          <inkml:trace contextRef="#ctx0" brushRef="#br0" timeOffset="317620.0052">1920 740 143,'-5'-4'152,"5"4"-11,-4-4-10,1 1-14,3 3-3,-4-4-8,4 4 0,0 0-13,-3-5-5,3 5-12,-2-2-9,2 2-9,0 0-4,0 0-3,0 0-8,0 0-3,0 0-1,0 0-8,16-2-8,-16 2 3,16 4-2,-8-1-4,5-1-3,2 1-6,1 3-11,3-1-14,2 0-12,-1 0-12,1 2-11,4-3-10,-2 0-19,-2 0-20,-1 0-36,-3 1-79,-3-3-230,-1 0 101</inkml:trace>
          <inkml:trace contextRef="#ctx0" brushRef="#br2" timeOffset="368658.3626">2042 784 18,'-4'-3'176,"4"3"-2,-2-5-4,-2 3-8,4 2-18,-5-4-8,5 4-10,-4-4-8,4 4-5,-6-1 4,6 1-6,-5-2-9,5 2-4,-9-2-5,9 2-11,-5-2-5,5 2-4,0 0-6,-8 0 0,8 0-7,0 0-5,0 0-9,0 0-2,0 0-6,0 0-5,0 0-2,0 0-2,-7 4-6,9 1 3,-2-5 1,7 9-5,-1-3-3,-1 1 1,4 3-5,2-1 4,5 1-3,-4-1-4,1 3 1,5 1-2,-1-1-3,1 2 5,-1-4-5,2 3-2,-2-1-1,-1-2-17,-1 2-32,-4-3-36,1-1-41,-1-3-43,-3-1-59,-4 1-141,1-2-393,-1 1 174</inkml:trace>
          <inkml:trace contextRef="#ctx0" brushRef="#br0" timeOffset="317288.6333">1850 793 90,'2'-4'100,"-2"4"-25,1-5 6,-1 5-13,0 0-7,0 0 1,0 0-1,0 0-9,0 0-3,0 0-5,0 0-8,0 0 6,0 0-12,0 0 3,0 0-16,0 0 12,15 9-4,-8-9-6,1 3-5,5-2-18,2-1-28,-1 2-5,6-2-116,2 0-165,-4-2 73</inkml:trace>
        </inkml:traceGroup>
      </inkml:traceGroup>
    </inkml:traceGroup>
  </inkml:traceGroup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4:02.135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76C99F6-11FA-4501-9CEE-F45484A05F46}" emma:medium="tactile" emma:mode="ink">
          <msink:context xmlns:msink="http://schemas.microsoft.com/ink/2010/main" type="writingRegion" rotatedBoundingBox="15257,8794 17629,9172 17520,9854 15148,9477"/>
        </emma:interpretation>
      </emma:emma>
    </inkml:annotationXML>
    <inkml:traceGroup>
      <inkml:annotationXML>
        <emma:emma xmlns:emma="http://www.w3.org/2003/04/emma" version="1.0">
          <emma:interpretation id="{F2641A2D-66C5-4C82-B380-07FD60248EE3}" emma:medium="tactile" emma:mode="ink">
            <msink:context xmlns:msink="http://schemas.microsoft.com/ink/2010/main" type="paragraph" rotatedBoundingBox="15257,8794 17629,9172 17520,9854 15148,9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E6A2EA-C3E8-4F82-8B73-85D770BF29BD}" emma:medium="tactile" emma:mode="ink">
              <msink:context xmlns:msink="http://schemas.microsoft.com/ink/2010/main" type="line" rotatedBoundingBox="15257,8794 17629,9172 17520,9854 15148,9477"/>
            </emma:interpretation>
          </emma:emma>
        </inkml:annotationXML>
        <inkml:traceGroup>
          <inkml:annotationXML>
            <emma:emma xmlns:emma="http://www.w3.org/2003/04/emma" version="1.0">
              <emma:interpretation id="{83FB3DBE-164F-4D9D-8D5D-CCEC49BC2AC6}" emma:medium="tactile" emma:mode="ink">
                <msink:context xmlns:msink="http://schemas.microsoft.com/ink/2010/main" type="inkWord" rotatedBoundingBox="15240,8903 15513,8946 15439,9414 15165,9371"/>
              </emma:interpretation>
            </emma:emma>
          </inkml:annotationXML>
          <inkml:trace contextRef="#ctx0" brushRef="#br0">-43 1444 174,'0'-6'259,"0"0"-11,0 2-4,0-3-5,0 7-18,1-6-13,-1 6-23,0-4-18,1 0-6,-1 4-11,0 0-6,0 0-15,0 0-10,0-6-13,0 6-11,0 0-16,0 0-2,3-3-10,-3 3-8,0 0 3,5 17-5,-3-9 0,-2 1-10,5 4 0,-2 0-6,0 6 0,-2-4-5,2-2-1,1 5-4,-3 1 6,0 0-10,0-1 1,-1 0-6,2-3 0,-2 3-2,-3-4-5,3 4 1,0-5-4,-2 0 2,-2 5-3,3-5 0,-2-3-10,1 3-8,1-2-18,-2-2-18,2 0-9,-3-4-11,4 1-6,-1 0-2,1-3 6,0-3 2,-1 4 4,1-4-2,0 0 3,0 0 1,0 0 6,0 0 6,0 0 7,2-20-3,-2 12 10,4 0 9,-3-2 8,2 0 2,-2 2 7,1-3 8,1 1 2,-1 1 15,1 2 11,-2 1 2,1 0-1,-2-1 2,2 0 0,1 3-7,-1-1 1,0 1-1,2 2 11,0-1 7,2 2 0,-6 1-1,12 1-4,-3 2-3,-2-1 3,5 1-1,1 3-2,-3 4 0,1-3 5,6 2-6,-4 0-1,-3 2-9,0-1-2,0-1-4,-4 2 5,3 0-4,-4 0-3,0 0-2,-4-2 7,-1 3-1,0-2-3,-6 0-5,1 0 0,-6-2 4,-3 2-6,-1 0 0,-1-3-4,-3 1 2,1 0-3,3-3 1,-4-4-19,4 1-15,0-4-19,0 2-17,1-1-21,0-3-28,-1 1-29,1-1-35,3 0-36,1-1-46,-1 0-219,6-1-516,-5 1 229</inkml:trace>
        </inkml:traceGroup>
        <inkml:traceGroup>
          <inkml:annotationXML>
            <emma:emma xmlns:emma="http://www.w3.org/2003/04/emma" version="1.0">
              <emma:interpretation id="{01F65E18-33A2-40A6-9492-716F4C514D11}" emma:medium="tactile" emma:mode="ink">
                <msink:context xmlns:msink="http://schemas.microsoft.com/ink/2010/main" type="inkWord" rotatedBoundingBox="15888,8895 17629,9172 17520,9854 15780,9577"/>
              </emma:interpretation>
            </emma:emma>
          </inkml:annotationXML>
          <inkml:trace contextRef="#ctx0" brushRef="#br0" timeOffset="-8513.2344">581 1578 33,'-1'-2'182,"1"2"-2,0 0-5,0-6 2,0 6 4,0 0-1,1-5-4,-1 5-7,0 0-9,0-4-6,0 4-7,0 0-9,0 0-9,0 0-10,0 0-19,-1-5-6,1 5-12,0 0-8,0 0-9,0 0-8,0 0-5,0 0-2,0 0-13,0 0-4,0 0 0,0 0-4,0 0-3,15 9-3,-9-5 0,-2 1-5,1 0-3,1 2 1,3 0-7,-2-1 5,6 4-5,-3 0-23,0-2-34,2 6-29,2-1-31,-2-3-43,0 0-20,-1-1-39,-5 1-187,2-2-430,-4-2 191</inkml:trace>
          <inkml:trace contextRef="#ctx0" brushRef="#br1" timeOffset="393423.5511">596 1599 113,'-3'-6'258,"0"3"-7,3 3-18,0-4-17,0-1-20,0 5-17,0 0-14,0-5-13,0 5-10,0 0-10,0-6-10,0 6-13,0 0-9,0 0-8,0 0-13,0 0-8,0 0-4,0-5-10,0 5-8,0 0-3,0 0-3,0 0-9,0 0-4,0 0 1,0 0-5,0 0-6,20 7 3,-16-6-4,2 3 1,-1 0-4,1-2 0,-1 3-3,0-1-2,1 1 3,4 1-6,-1 0-1,1-1 3,-1 3-2,-2-3-1,1 1 1,3 0 0,0 1-2,-1 0 0,1-2-2,-1 1 2,-1 3 1,3-3 2,-2 1-2,0-2 2,-2 1-2,0 0 0,1 1 1,-3-2-2,3 0 2,-1 3-3,4-2 0,-5 2-4,2-3 5,0 2-2,-2 1-2,3-2 1,-5 0 1,3-1 0,-1 0-4,-2 4 0,0-6 4,4 6-2,0-3 0,-3-2-2,2 4 4,0-4-5,-2 3 1,1-3 2,1 0 2,1 2-2,-1 1 1,1-2 1,-1 0-1,-1-1-1,1 2 3,0-2-4,2 1 1,-1-1 3,-3 1-2,3-2 1,-3 1 1,0 0 0,3-1-4,-4 0 2,1 0-2,2 0 2,-2 0 0,0 1 1,-1 0-3,3-1-2,-3-1 1,1 0 2,-1 1-4,0 0-3,1 0 9,3-1-6,-2 2 3,3 0 3,-2 2 1,-1-5-4,2 3 1,-2-2 0,1 2 2,0 0-3,0-1 0,1 0-2,-2-2 2,-1 1-1,2-1 1,-4 1-2,0 2 2,3-1-4,-4-1 7,2 2-7,-3-2 3,1 1-1,2-1 2,1 1-1,2 0 4,-7 0-3,3-1-1,-4-2 0,6 3-2,-1-1 0,-1 2 4,1-2-2,-4 2 5,5-2-3,2 2-1,-4-1-1,3 1 3,-2 0-2,-1 0 4,2-2-5,0 3 1,2-3 0,-2 2-2,-5-1 2,7 1 0,-5-2-1,2 1-1,-1 1 4,1 0 1,-2-1-1,1-1-1,-1 2-2,1-1-1,-1 0-1,1 1 4,-1-3-2,-3-1-1,6 3 4,-4-1-3,-2-2-1,7 4 3,-4-1 3,-3-3-5,8 2 3,-1 4-3,-5-6-1,-2 0 2,8 4 0,-3-3 2,-2 2-3,-3-3 5,7 6-4,-4-2 2,-1-1-3,-1-1 0,4 2 2,-5 1 0,4-1-1,-4 0-2,4-1 2,-2-1 0,0 2 1,1 0 0,-3-4-2,1 8 3,2-4-3,-3-4 1,4 5-5,-2-3 7,-2-2-1,4 2-3,1 1 3,-5-3-1,3 3 4,0 1-8,-3-4 3,5 1 2,-1 2 1,-4-3 0,7 5-2,-3-3-1,1 2 1,0-2-2,-4 1-1,3-2 4,1 3 0,-5-4-2,6 4 0,-1 0 2,-1-4-1,-4 0 2,4 4-7,-4-4 6,0 0 3,5 3-5,-5-3 0,0 0 2,0 0 2,6 1-2,-6-1-5,0 0 5,4 1 2,-4-1-2,0 0 0,0 0 5,0 0-5,0 0 0,0 0 3,0 0 0,0 0-2,0 0-2,6-6 3,-6 6-2,4-6-6,-2 4 5,-2 2 1,2-7 2,1 5-6,1-2 6,-3-1-3,-1 5-3,4-5-1,-1 1 6,-1 0-1,0 0-2,2 0 3,-2 0-6,-2 4 5,4-6-1,-3 3-2,-1 3 0,4-8 2,-3 4-2,3-1 3,-1 2-1,-2-3 0,2 0-2,1 1 1,0 3 0,-1-1 0,-3 3 0,2-10 2,3 6-3,-2 0-2,1-2 4,0 3-2,-1-1 3,-1 0-9,1 0 3,0-2 6,-1 2-2,0 2-1,-1-2 2,-1 4 2,5-7-4,-3 4-2,-2 3 2,5-5 0,-3 2 1,2 1-2,-2-2 5,3 1-6,-4-1 0,3 1 3,-1-1 2,0 2-1,2-2-1,-1 0 3,1-2-3,-1 1-2,2 0 0,-1 2 0,-1 0 2,-2-2-3,6 0 4,-3 0-3,2 2 1,-2-1 0,0 1 3,0-1-2,1-2 0,-2 3-2,4-1 2,-2 0-2,1-1 2,-2 0-1,3 2 1,-2-1 1,1-4 1,2 3-2,-1-1 0,-1 1-2,-1 1-1,2-1 3,-4 0 1,3 0-3,-1 2 3,0 0 0,-2-1 2,4-1-6,-4 1 5,0 0-2,2-1 0,-1 0 1,-1 0 1,2 1-5,-1 0 2,-1 0 1,2-1-2,-2-1 2,2 2 0,-1 0 0,-1 0 0,2-1-5,-1 2 5,4-1 0,-4 0 0,5-2 2,-5 3-2,1 0-8,-1 0 9,-1 1-2,1-5 3,-1 6-1,-1-4-2,1 4-1,2-1 3,-1-1 0,-1-1 1,-2 2 0,5-1-3,-1-1 2,1 2 1,-1-4-1,1 2 1,-4 0-4,5-1 1,1-2 1,-1 3 0,-1 1-1,-1 0 1,-1-1 0,2 0 2,-1-1-2,3 1 2,-5 2-6,2-2 4,-1 3 0,1-4-2,-4 3 0,-2 2 1,8-4 2,-6 3-2,-2 1 0,8-4 2,-8 4 1,5-2-3,-5 2 0,5-4-2,-5 4 1,4-1 2,-4 1 0,0 0 2,1-4 0,-1 4-4,6-3 5,-6 3-3,8-2-1,-6 0 1,-2 2-1,9-2 2,-9 2 1,10-3 2,-10 3-3,5-4 2,-1 2-5,-4 2 3,0 0-3,7-2 4,-7 2-13,0 0-45,0 0-52,0 0-74,0 0-86,0 0-218,0 0-527,0 0 233</inkml:trace>
          <inkml:trace contextRef="#ctx0" brushRef="#br0" timeOffset="-8183.5711">660 1570 70,'-5'-3'158,"5"3"-9,-4-4-11,4 4-2,0 0-10,-4-4-14,4 4-6,-5-2 0,5 2-5,0 0-7,0 0-6,0 0-10,0 0-7,0 0-5,0 0-7,0 0-8,0 0-6,0 0-3,0 0 2,0 0 6,5 12 0,-1-8-5,0 2-5,-2 1-1,6 0-6,-4 5-2,3-3-4,0 3-1,1 0-5,2-1-2,-3 1 1,1-1-7,2-1-1,-4-1-7,4-1-28,-4-1-18,2-2-29,-3 2-20,1-6-20,-1 0-31,-2 1-159,-3-2-324,0 0 144</inkml:trace>
          <inkml:trace contextRef="#ctx0" brushRef="#br0" timeOffset="-7347.3943">647 1621 112,'0'0'206,"0"0"-6,0 0-10,-6-4-12,6 4-14,0 0-12,0 0-8,0 0-3,0-5-14,0 5-5,0 0-15,0 0-8,0 0-12,0 0-8,0 0-9,0 0-7,0 0-5,0 0-8,0 0-4,0 0-8,0 0-2,0 0-2,0 0-6,0 0 0,0 0-5,0 0-5,6 13-1,-6-13-2,0 0 2,4 4-1,-4-4-4,5 5-1,-1 0 4,1-2 1,-3 1 2,2-1 4,0-2-5,1 6 8,0-5-6,1 1 2,-1 1 5,0 0-1,1-1 11,2-1 4,-2 2-6,1 0-3,1 0-2,-2 2 0,0-2 0,2 0-1,-2 1 4,1-1-6,-1 1-3,3-1 0,-3 0-1,2 1 1,-1 0 1,-2-1 3,4-2 3,-3 2-1,0-1-1,3 0 2,0 1 0,-2-2 0,2 1-1,-3-1 0,3 1 3,-3 1-1,3 0 7,-3-2-10,3 1 1,-2 0-5,1 0 3,1-3-9,1 4 1,-3 1-2,0-2-4,0-2 0,0 0-2,-2 3 4,3 0-6,-1-1 9,1 1-6,-2-3-7,1 2 1,-1 0-3,-1 1-5,5-1 8,-6 1-5,2 1 3,-2 0-1,2 0 1,0-1-1,1 3 3,-4-1-2,6 1-2,0 0 3,-3-1-3,-1 0 3,2 1-2,2 0 3,-3-1-5,2-1 2,-2 2 0,-1-2-1,4 0-1,-3 0 1,3 1-1,-1 1 9,-1-5-10,-1 2-1,-1 2 4,1-2-5,0-1 1,0 4-1,2-1 4,-3-4-7,3 2 9,5 3-2,-5-4-2,-2 1 1,2-2 1,3 5-5,-3-3 1,-2-2 7,1 1-12,1 1 5,-3 0 0,2-1 5,-3 1-5,5-2 3,-5 2 3,2-1 4,-1 1-6,0-1-1,0-1-4,1 2 2,-2-1 2,0 1-2,3-1 1,-3-2 1,1 3-1,1 0 11,2-3-14,-6 3 6,6-1-3,-2 0 3,-2-1-2,3 2-4,-2-1 3,0 1-1,0-3-2,1 2-3,-2 0 7,2-1 13,-1 1-15,0-2 1,-1 2-3,0-1 2,1 1 9,-3-1-9,3 3 1,-5-5-2,7 2-1,-3 0 1,-2 0-1,-2-2 2,6 4 4,-6-4-6,2 1 12,-2-1-6,6 2-6,-6-2 6,5 7-4,-1-6 1,-4-1 1,0 0-2,5 1 2,-5-1 3,0 0-6,3 3-1,-3-3 1,3 3-24,-3-3-33,4 2-38,-4-2-49,0 5-71,0-5-49,-4 7-274,4-7-585,0 8 259</inkml:trace>
          <inkml:trace contextRef="#ctx0" brushRef="#br0" timeOffset="-5836.7316">2286 1851 112,'0'0'178,"1"-6"-8,-1 6-13,0 0-13,0 0-10,-1-5-11,1 5-15,0 0-7,0 0-11,-5-2-8,5 2-13,-8-3-1,8 3-7,-8 0 0,8 0-5,0 0-8,-12 3-3,7-2-2,-2 0-2,2 2-5,-1-2-3,-1 0-5,1 2-1,-2-2-3,3 3-1,-1 1 1,-2-3-7,1 2-10,-2 0 11,0 1-6,2-2 4,-4 2-4,1-1-1,1 3 2,-1-3-1,3 0-1,-3 0 0,-3 0-2,3 0-3,3 0 2,-2-1 5,-2 1-8,2 1 3,1-1-6,0-2 8,-1 4-1,1-2 1,0 1-5,-4-1 4,2 2 1,0-4-3,1 2 0,2-1-3,-3 2-2,-1-1 2,1 0-2,0 0-1,-3 3 2,3-4-1,-1 3-1,1-3 1,0 3 3,1-2-2,-3 3-1,2-2-1,0-1 2,-4 0-1,4 2 0,-1-4 0,1 4-2,-3-1 5,1-1-6,1 1 0,1-1 3,-1-1 0,-1 2-1,2-1-2,-3 2-1,3-2 2,-1 1-1,1-3 5,0 4-5,4-2-1,-3 1-1,4-2 0,-2 1 2,-1-1 1,2 2 1,0-3-1,-2 4-1,6-4 1,-3 3 0,1-1 0,-2-2 1,1 1-1,1 1 0,-1-2 3,5 3-4,-4-1 3,4-4 0,-6 3-7,1-1 9,0-1-3,5-1 7,-6 5 0,1-4-1,1 2 1,4-3-1,-6 4 1,6-4 0,-5 3-1,3 0-3,2-3 0,-3 2 0,3-2 2,0 0-5,-5 4 2,5-4-1,-6 3 3,6-3-1,0 0-4,0 0 3,-2 2-1,2-2 2,0 0-5,-4 3 4,4-3-1,0 0-2,-5 6 3,5-6 0,-5 1 0,5-1 2,-4 2-4,4-2 1,-6 4 4,6-4-3,-3 3-1,3-3-4,0 0 5,0 0-3,-6 2-1,6-2 0,0 0-4,0 0 0,0 0-19,0 0-35,-5 2-47,5-2-63,0 0-191,0 0-389,0 0 172</inkml:trace>
          <inkml:trace contextRef="#ctx0" brushRef="#br0" timeOffset="-6537.633">2305 1858 152,'0'0'187,"-3"-7"-15,3 7-14,0 0-20,0 0-11,0 0-9,-6-4-14,6 4-9,-10 0-10,10 0-8,-15 2-11,7-2-7,0 0-6,-2 0 1,3 2-8,-2 0-6,3-2-9,-3 3 1,0-1 0,2 0-7,-1 1-6,0-2-7,0 3-16,1-1-21,-1-1-12,1 3-16,2-3-18,0 1-35,-1-1-47,-2 2-87,3-1-258,0 1 115</inkml:trace>
          <inkml:trace contextRef="#ctx0" brushRef="#br0" timeOffset="-6782.7579">2236 1861 104,'4'-2'139,"-4"2"-7,4-3-7,-4 3-2,2-3-4,-2 3-6,0 0-4,4-4-9,-4 4-3,0 0-14,0 0 0,3-4-11,-3 4-10,0 0-6,0 0-2,0 0-12,0 0-2,-8-5-12,8 5 0,0 0-6,-12 0-4,12 0-5,0 0 1,-10 3-16,10-3-14,-10 1-20,10-1-34,-5 3-34,5-3-154,-6 2-280,6-2 124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7:21.1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2D1CCBD-974E-4DF3-B1A8-930F91367A9B}" emma:medium="tactile" emma:mode="ink">
          <msink:context xmlns:msink="http://schemas.microsoft.com/ink/2010/main" type="inkDrawing" rotatedBoundingBox="6142,8751 11947,10560 11290,12669 5484,10859" semanticType="callout" shapeName="Other"/>
        </emma:interpretation>
      </emma:emma>
    </inkml:annotationXML>
    <inkml:trace contextRef="#ctx0" brushRef="#br0">993-2619 44,'-7'9'85,"7"-9"-8,0 0-1,0 0-10,0 0 3,0 0 1,0 0-11,0 0 8,0 0-12,0 0 0,0 0-2,0 0 16,0 0-14,0 0 1,0 0-2,0 0-2,0 0-3,0 0-4,0 0-8,0 0 3,0 0-6,0 0 2,0 0-5,0 0-19,0 0 10,0 0-4,0 0 3,0 0-9,0 0 4,0 0 7,0 0-3,0 0 0,0 0-6,0 0 2,0 0 0,0 0-7,0 0 6,0 0-2,0 0 0,0 0 3,0 0-5,0 0 1,0 0-1,0 0 0,0 0-5,0 0-4,0 0 7,0 0-1,0 0-2,0 0 0,0 0 5,0 0-5,0 0 1,0 0-1,29-20-1,-29 20 10,0 0 0,15-4-1,-15 4 1,0 0-5,16-9 7,-16 9-1,7-2-1,-7 2 3,17-6-2,-17 6-1,15-3 3,-3 2 3,-2-6-3,-10 7 3,16-8-5,-5 3 3,-11 5-2,18-5-2,-10-1 8,7 1 2,-3 0 1,-1-1-1,2 2 1,3-1-4,-3-3-6,-2 2 9,4 0-4,-1 1 0,-4-2 0,2 3-1,-2-2-2,5 0 0,-3-1 0,2 0-4,0 2 1,1-3-3,-1 3-1,1-2-2,-3 3 1,-2-3 2,6 1-1,-3 2-4,-2-3 0,1 4 1,3-5-3,0 2 0,-6 3 2,5-1-1,-2-1 0,5-5 3,-7 6-6,0 1 0,4 0 9,-6-4-6,-8 7 4,22-10-1,-10 5-4,-1 0 1,2 1 1,-2 0-1,2-4 6,-2 3-8,2-2 7,-1 1-1,-2 0-3,2 3 0,-1-2-2,2 1 3,3-1 0,-6-1-4,2 1 3,0 1-4,1-6 5,-1 4-2,0-2-1,0 0 0,4 1-1,-1 1-2,0 3 5,-1-4-3,-5 2 0,1 1-2,9-5 3,-7 6 1,0-2-4,3-1-1,-5 3 2,2-2-4,-3 0 8,1-3-5,-10 8-1,26-12 0,-16 11 3,-2-4-5,9-5 4,-5 6 0,-1 0 0,1 0 1,1 0 1,-3 0-1,1 0 0,-11 4-3,20-6 6,-10 0-1,2 1 1,2-2 0,-5 0 1,4-4-4,-4 8 5,3-1-4,-2-3-1,2 3 2,3-4-2,-3 4-2,-1-1 5,2 2-2,-3-4-1,8 1-2,-7-1 0,1 0 5,4-1-4,-6 1 1,2 2 0,-2 0 2,-10 5 1,17-8 2,-6 5-4,-3-2 1,2-2 2,-10 7-1,21-13-1,-13 9-3,3 1 1,-1-2 1,0-1-2,6-3 3,-5 4-1,0-1-2,-3 0 2,4 2-1,0-3-1,0-1-4,-2 3 3,-1 0 0,5 2-1,-2-5 0,-4 3 1,-8 5 0,19-8 3,-11 6-5,-8 2 7,19-10-2,-12 5 5,-7 5 1,12-7 2,-12 7-1,12-8 3,-5 1-9,-7 7 6,10-9-4,-1 5-1,-9 4-2,15-10 1,-8 5-2,-7 5 5,12-10-5,-12 10 1,17-6-3,-9-1 0,-8 7 2,14-7-1,-7 1 2,-7 6-2,15-7-1,-6 2 2,-9 5-1,15-4 0,-15 4 1,14-7 2,-7 0-1,-7 7 2,15-11-2,-15 11-3,12-7 3,-2 3-3,-10 4-1,16-11 2,-8 6-2,2 2 1,-10 3 0,16-12 0,-4 7 3,-12 5-3,12-7 2,-2 2 10,-10 5-7,12-12 3,-4 8 1,-8 4 1,12-7-1,-12 7 4,14-9-4,-14 9 1,12-7-1,-12 7-1,12-10-2,-5 7-2,-7 3 1,12-10 1,-12 10 8,12-9-11,-6 4 0,-6 5 2,14-4-8,-14 4 7,10-7 0,-10 7 5,9-12-2,-9 12-6,12-8 10,-12 8 3,8-5 0,-8 5 0,7-8 0,-7 8 5,0 0-3,12-12 0,-12 12-3,0 0 4,10-7-4,-10 7 0,0 0-1,0 0 2,6-4-2,-6 4 5,0 0-7,0 0 4,0 0 7,12-7-9,-12 7-5,0 0 2,0 0-2,0 0 4,0 0-1,0 0-6,6-10 4,-6 10-3,0 0 12,11-7-13,-11 7 2,0 0-3,8-8 4,-8 8-3,0 0 3,12-8-10,-12 8 8,7-8-7,-7 8 7,0 0-3,10-12-1,-10 12-1,0 0-2,9-4 2,-9 4 1,8-6-6,-8 6 5,0 0-1,10-10 4,-10 10-3,0 0 0,0 0 3,6-8-3,-6 8-5,0 0 2,0 0-1,0 0 5,0 0-4,0 0 3,0 0-2,0 0 3,10-5-5,-10 5 2,0 0 1,0 0 0,0 0-2,0 0 2,0 0-1,0 0-3,0 0 0,0 0-3,0 0 2,0 0 4,0 0-3,0 0 5,0 0 1,0 0-3,0 0 2,0 0-6,0 0-6,0 0-11,0 0-18,0 0-24,0 0-30,0 0-34,0 0-38,0 0-36,0 0-42,0 0-48,0 0-156,0 0-484,0 0 216</inkml:trace>
    <inkml:trace contextRef="#ctx0" brushRef="#br0" timeOffset="27429.7487">3843-3933 43,'0'0'89,"0"0"-5,4-16-19,-4 16 11,1-12-5,-1 12 1,0 0-3,7-16 2,-7 16-8,2-8-2,-2 8 5,5-12-2,-5 12-5,0 0-2,2-13-1,-2 13 6,0 0-3,0 0 2,5-15-5,-5 15-7,0 0 5,0 0-8,0 0 3,0 0-8,0 0 0,0 0-3,0 0 4,0 0-1,0 0-4,0 0-3,0 0-1,0 0 0,0 0 3,0 0-6,0 0 6,0 0-3,0 0 7,0 0 0,0 0-5,0 0 1,0 0 1,0 0-1,0 0-2,24 20 9,-16-17-1,-8-3-2,14 9-4,-6-5 0,-8-4-4,16 11-2,-9-8-2,-7-3-2,12 11-5,-6-4 0,-6-7-3,14 8 7,-7-1 0,-7-7 0,14 9-2,-11-5-2,-3-4-3,12 10-3,-5-5 0,-7-5-5,8 8 2,-8-8-2,7 12 3,-7-12-3,4 9-1,-4-9-2,8 11 4,-8-11-4,10 11 1,-5-4 3,1 3 0,-6-10-2,8 13 3,-1-5-5,-2 2 3,0-3-3,5 1 1,-6 0-2,3-1 2,-7-7-2,12 20 0,-7-16-3,5 7 8,-7-3-7,-3-8 3,14 12-3,-5-4-1,-4 0 2,0-1-2,2-1 0,-7-6-1,10 14 1,-10-14 1,9 9 1,-6-2-3,-3-7-2,8 10 2,-8-10 0,11 10 2,-11-10-1,10 10 0,-3-7 0,-7-3 0,10 12 5,-3-9-2,-7-3 2,15 10 1,-6-3 0,1 1 1,-1-1-1,-3-2 3,3 3 0,0-2-2,-9-6 7,13 12-12,-4-9 1,-1 4-3,1-1-1,-1 1 2,1 0 1,1-1-2,-1 0 0,-3-2 2,3 6 0,0-3-2,-9-7 0,15 10 2,-7-4-4,-1 1 2,-7-7-3,14 12 0,-5-9 0,-9-3 4,13 12-2,-6-6 0,2 1 0,-3-3 1,-1 4-5,6-2 7,-11-6-6,19 15 10,-13-8-7,1 1 1,2 4-4,-1-4 2,1 1 0,-2 0 1,1-1 0,2 0 1,1-1-6,-4 0 4,-1 2 0,1-3 0,2 3-3,-2-1 6,-1 0-1,-6-8 0,12 12-4,-5-2 3,-2-3 2,-1 3 1,6 0-1,-5-2-4,2 0 8,0-1-2,0 0-3,1 1 2,4 1-1,0-1 2,-5 1-1,7-2 0,-6 1 0,4 0-1,-2 0 14,1 3-12,2-2-3,-1-5 1,-3 8-1,-3-4 7,1-1-9,2-1 3,-2 2-3,-7-8 3,12 14-4,-6-9 3,-6-5 3,12 13-2,-5-5-2,-7-8-1,11 10-1,-5-4 0,-6-6 3,9 11-1,-2-2-4,-7-9 3,10 9-2,-5-3 7,2 2-4,-7-8 2,14 12-2,-14-12-1,10 12 4,-3-5 2,-7-7-5,8 11-2,-1-1 8,2-7-8,-3 6 3,3-1-1,-2-1 7,1 2-6,1-2-3,-2-1 5,-7-6-1,17 17 4,-7-9-3,0-3-3,-3 4 0,0-1 5,1-3-5,-8-5 2,11 16-2,-4-9 1,4 1 2,0 4 17,2-1 8,1 2-2,-2-2-1,2 2-3,1-2-1,0 5-1,1-5-3,-1 2-1,-1-1 0,-1 0-6,5 1 2,-3-5-6,-1 3 1,1 1 0,0-4-6,2 2 3,-1 2 2,-3-2-6,1-1 4,1 3 0,-4 0 0,1-5-5,-2 1 3,-2 0-3,4-1 5,-3 2-7,1 1-2,-1-3 7,3 4-3,-2-2 1,-3-1-4,5 0 16,-4 0-13,3 4-2,2-2 1,-3-1 2,1 2-1,-1-2 2,-2-1-6,6 5 8,-7-8-4,3 5 1,-3-2-4,2 0 5,1 0-4,-5 1-3,2-1 6,1 0 1,-1 3-3,2-3 13,-2 1-13,1-2-2,-1 1 2,3 0 0,-1 1 0,-1-1 3,1 0-3,-1 3 0,4 0 0,-7-3 3,6 1-3,-5 0 0,3-2 12,0 3-16,-1 0 1,-1 0 5,1-4-2,3 5-2,1 2 4,-6-7-4,3 1 1,0 1 3,3 5-3,-2-6 1,-2 0 3,4-1-3,-3 3 4,-1-3-7,1 4 5,-2-1-2,3-1-2,0-5 1,-1 6 1,1 2 5,-1 2-3,2-3 1,-2 1 3,0 0-11,3 1 2,-4-1 4,1-3 1,-1 2 1,6 3-2,-1 0-2,-1-1 4,2 0 1,0-3-4,-2 4 3,0-2-4,-4 2 3,4-5-2,-2 3 2,1 1 11,-5-4-10,3 3 1,3-3 0,-3 1-4,-3-2 0,5 2 2,-5 2-1,3-4-2,-2 1 2,0 0 1,-1 2-2,1-2 5,2-1-8,-2 1 3,-1 1 1,-2-1 2,3-1-6,-7-7 1,13 16 0,-7-12 3,-1 4-3,-5-8 5,10 14 1,-5-8-1,2 2-5,0 0-1,0-3 0,-1 3 2,1 4 6,0-9-5,0 5 8,-2 2 0,2-3-7,-7-7 2,13 15 0,-6-9-1,2 1 2,-2 1-1,1 0-2,-1-1 2,0 1 1,-4 1-3,-3-9-3,12 15 18,-5-10-13,0 2-3,0 1-1,-2-2 1,2 4 13,-7-10-12,12 12-5,-9-6 2,4 3 4,-7-9-1,12 13-8,-7-7 10,-5-6 0,14 14-1,-9-8-5,3 1 4,1 0 0,-9-7-1,15 14 2,-8-8 1,-7-6 2,10 11-8,-3-5 18,-7-6-17,12 11-2,-9-7 3,-3-4 2,11 16 2,-6-13 2,-5-3-4,12 14-2,-5-8 10,-7-6-7,10 13 0,-3-10-1,-7-3 3,10 12 3,0-7-5,-10-5 4,16 9-7,-8-3 8,-8-6 1,14 6 1,-6-3 0,1 2 0,-9-5 2,10 8-11,-10-8 7,12 3-7,-12-3 3,0 0-1,9 6 2,-9-6-1,0 0-1,0 0-1,10 6-2,-10-6 2,0 0-1,0 0 3,0 0-8,0 0-1,0 0-17,0 0-23,0 0-29,0 0-21,0 0-58,0 0-66,0 0-75,0 0-244,0 0-583,0 0 258</inkml:trace>
  </inkml:traceGroup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54.375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E917970-6782-44C8-9306-95726E5F6C48}" emma:medium="tactile" emma:mode="ink">
          <msink:context xmlns:msink="http://schemas.microsoft.com/ink/2010/main" type="inkDrawing" rotatedBoundingBox="16827,9706 20515,9805 20514,9854 16825,9755" semanticType="underline" shapeName="Other">
            <msink:destinationLink direction="with" ref="{8FE2FB1E-0D52-400B-B9A2-0F9C1BA43DCF}"/>
          </msink:context>
        </emma:interpretation>
      </emma:emma>
    </inkml:annotationXML>
    <inkml:trace contextRef="#ctx0" brushRef="#br0">43 15 191,'0'0'184,"-7"-2"-14,7 2-12,-9-2-11,9 2-15,-5-2-5,5 2-12,-9-3-11,9 3-6,-3-2-13,3 2-6,0 0-8,-7-2-5,7 2-4,0 0-7,0 0-9,-4-3-3,4 3-3,0 0-9,0 0-3,0 0 1,0 0-5,0 0-3,0 0 4,0 0-8,0 0 1,0 0-6,0 0 1,25 3 0,-18-1-1,4-2-4,-2 1 6,1 0-4,2 1-3,1 0 1,-1-2 1,1 1-4,0-1 1,1 2-3,-3 0 1,1 0-1,0-2 2,0 0 2,1 1-5,-1 1 2,-1 0-2,2-2-3,0 3 5,-3 0-3,5-1 2,0-1-1,-2 1 1,-1 0-2,3-2 2,0 2-5,-3 0 3,3-2 3,0 1-5,0 3 6,1-2-7,-1-2 5,5 0-3,-7 0 4,4 0-3,3 2-2,-6-1 3,-1 0-1,2 0 0,4-2-4,0 0 6,-6 1-4,6 0 5,1 0-7,1 1 5,0-2 1,-1 2-1,-5-1-1,3 1 1,0-1-5,1-1 4,-4 1-4,1 0 7,-1 0-2,0 0 0,3 0-3,-3 1 2,0 1-1,3 0 1,-3 0-2,0-4 2,-1 2 2,0 0-2,1 2 1,0-2-1,-4 0-2,3-2-4,-3 4 6,2-2-6,0 0 5,0-2 2,-1 4 4,2-1-4,0 0 2,-2 0-2,2-2-4,-1 1 6,0 1-5,1 1 1,0-2 0,1 1-3,2-1 6,-3 2-6,9-4 4,-9 4 0,4-2 0,-3 2-1,3 0-2,-1 2 4,-2-3-4,0 2 5,0-5-1,0 4-2,-1 0 2,-1-2 1,3 0-1,-3 1-1,-1-1 3,3 2-2,0-1-2,-4-1-3,4 2 6,0-1-2,0-1 4,-1 1-2,1 1-4,1 0 2,4-2 1,1 0 2,-5-2-5,5 4 0,-7 0 4,3-2 3,2 0-2,-4 0-1,4 1 1,-4-1-6,1 0 3,-1 0-1,-2-1 1,-1 1 0,3 0 2,-3-2-1,-1 4-2,3-2 0,-3-2 3,3 2 0,-1 0-1,1 2-4,-1-4 3,0 2 5,3-2-4,-1-1 0,5 2 0,0 3 6,-5-3-4,1 1-2,3-1-6,0-2 10,-6 0-4,2 2 1,0-2-9,1 1 9,-4 0-1,1 2 2,0-1-1,-1 1 1,-1-1-1,-1 1 0,0 1-7,0-1 6,4 1-2,-2-1 3,0 0-3,0-1 1,-1 2 3,3-1-1,-3 2-1,3-2-1,-1 0-1,-1 1-1,3 3 3,-2-3-6,3 0 4,-2 2 3,0 0-3,1-2 2,-3 1 0,4 0 0,-1 0 0,-2 0-4,-1-1 1,-1-1-1,2 3 2,2-3 2,0 3 2,-3-2-2,2 2-2,3-3 4,-2 3-2,-4-1-4,4 0 4,0-2 1,1 1-3,-1-1 5,5 2-2,0 0-4,1-4 5,-2 2 0,-4 2 5,6-2-2,-7 1 4,2 0 3,-2-1 1,1 0 3,2-1 4,-2 0-1,0 1-5,-3 0-1,3-3 3,1 3-2,-3-1-2,-1 1 1,3 1-2,-4-2-2,2 0-2,-2 2 0,1-1 0,-2-1 0,3 1-4,-5 0 3,1 0-3,1-2 0,-4 2 2,3 0 1,1 0-3,-2 2 3,0-2-3,1 0 1,2-2-1,-2 2-1,1-1 2,2 2-3,-3-1 2,1-5 1,1 5 0,2 0-3,0 0 2,-1 3 1,0-3-3,1 0 2,-2-3 3,1 3-6,2 3 2,-1-3-3,-4-3 3,2 6 0,-2-6 1,-3 1 1,3 4-4,-1-2 1,-1 0-2,-7 0 2,11 0-3,-11 0 5,10-3-6,-10 3 2,9 1-1,-3-1 3,-6 0 0,9 2-4,-7 1-1,-2-3 0,0 0 1,15 0-1,-7 1 1,-2-1 1,-6 0 1,12 1 1,-4-1 1,4 0-6,-3 0 4,1 2 2,-3-4-4,2 2 5,0 0-4,-9 0-1,13 0 2,-4-1 0,-3 1-1,1 1 1,-7-1 0,12 0-2,-12 0 1,8 2 0,-8-2 1,0 0-2,8 0-2,-8 0 1,5 1 4,-5-1-2,0 0 0,0 0-1,0 0-3,10 0 3,-10 0 0,6 4-1,-6-4 0,5 2 2,-5-2 0,0 0 2,5 0 1,-5 0-2,8 2 1,-8-2-4,0 0 4,3 4 1,-3-4-3,0 0 3,0 0-1,0 0 0,8 0-2,-8 0 0,0 0 3,0 0-5,0 0 2,5 3-3,-5-3 6,5 2-4,-5-2 0,0 0 3,0 0-2,7 2-1,-7-2-1,0 0 0,0 0 1,4 0 4,-4 0-1,0 0-2,0 0 1,0 0-3,0 0 1,0 0-5,4 2-36,-4-2-50,0 0-49,0 0-59,0 0-217,0 0-452,0 0 200</inkml:trace>
  </inkml:traceGroup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48.389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17FAAC1-35F3-4D87-A2D2-342C2C4A2936}" emma:medium="tactile" emma:mode="ink">
          <msink:context xmlns:msink="http://schemas.microsoft.com/ink/2010/main" type="writingRegion" rotatedBoundingBox="19386,8563 20952,10254 20549,10628 18983,8937">
            <msink:destinationLink direction="with" ref="{2EF7F0C9-0DDD-48F7-945B-FFFBBF02C6F9}"/>
            <msink:destinationLink direction="with" ref="{FB0FB998-0442-4101-B2F9-44B9AF33E819}"/>
          </msink:context>
        </emma:interpretation>
      </emma:emma>
    </inkml:annotationXML>
    <inkml:traceGroup>
      <inkml:annotationXML>
        <emma:emma xmlns:emma="http://www.w3.org/2003/04/emma" version="1.0">
          <emma:interpretation id="{3E82CE2A-C979-4D65-AF86-DA6A0A68C895}" emma:medium="tactile" emma:mode="ink">
            <msink:context xmlns:msink="http://schemas.microsoft.com/ink/2010/main" type="paragraph" rotatedBoundingBox="19386,8563 20952,10254 20549,10628 18983,89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41718C-E2CF-4B9E-BC00-91C4073162B3}" emma:medium="tactile" emma:mode="ink">
              <msink:context xmlns:msink="http://schemas.microsoft.com/ink/2010/main" type="line" rotatedBoundingBox="19386,8563 20952,10254 20549,10628 18983,8937"/>
            </emma:interpretation>
          </emma:emma>
        </inkml:annotationXML>
        <inkml:traceGroup>
          <inkml:annotationXML>
            <emma:emma xmlns:emma="http://www.w3.org/2003/04/emma" version="1.0">
              <emma:interpretation id="{76E24D75-6594-4110-AD87-10169F41CFFC}" emma:medium="tactile" emma:mode="ink">
                <msink:context xmlns:msink="http://schemas.microsoft.com/ink/2010/main" type="inkWord" rotatedBoundingBox="19253,8687 19469,8920 19227,9145 19010,8911"/>
              </emma:interpretation>
            </emma:emma>
          </inkml:annotationXML>
          <inkml:trace contextRef="#ctx0" brushRef="#br0">2373 1977 163,'0'-5'262,"0"-2"-15,0 2-12,0 0-8,0 5-14,0-7-17,0 7-17,-1-5-21,1 5-12,-4-4-19,4 4-13,0 0-11,-1-4-18,1 4-7,0 0-10,0 0-6,-2 11-3,2-4-8,-2 2-2,2 4-3,-1 0-8,-4 4-6,3-5 3,-1 6-9,-1 2 4,4-4-6,-1 3 2,-3-3-6,3 3-2,-1-2-4,-1-5 2,3-1-1,0 2-1,0-2-1,0-5-5,0 6 0,-2-7-3,2-1-22,0 5-11,-2-6-10,1 3-1,1-4-1,0-2 4,0 6 2,0-6-1,-5 5 6,5-5 2,0 0 4,0 0 5,0 0-3,0 0 8,0 0-1,0 0 3,-6-11 3,6 11 2,2-6 0,-2 6-1,4-8 7,1 2-1,0 4 18,0-2 3,5 0 2,-5-1 3,3 0 5,0 3 0,1-1 3,-3 2-6,4-3 0,-4 3-2,3-1-1,-3 1 0,4 5-6,-2 0 1,0-2-3,0 1-4,-2 1 2,-2-1-3,2 3-1,0-2-1,-2-1 1,1 1 1,-2 3-4,-1-3 1,-1 2-2,0-1 1,-2 1-3,-2-1 3,0 0-3,-2 1-2,0 1 3,-4-2-19,-2 3-7,0-3-7,-1 1-16,-1-1-10,-1-1-11,1 0-16,-2 0-9,2-2-9,-2 2-22,2 1-22,-1-5-31,2 2-212,-3 0-416,1-1 185</inkml:trace>
        </inkml:traceGroup>
        <inkml:traceGroup>
          <inkml:annotationXML>
            <emma:emma xmlns:emma="http://www.w3.org/2003/04/emma" version="1.0">
              <emma:interpretation id="{4D7718B2-2462-40E6-A3BA-9F09CD89AE3B}" emma:medium="tactile" emma:mode="ink">
                <msink:context xmlns:msink="http://schemas.microsoft.com/ink/2010/main" type="inkWord" rotatedBoundingBox="19786,8995 20952,10254 20549,10628 19383,9369"/>
              </emma:interpretation>
            </emma:emma>
          </inkml:annotationXML>
          <inkml:trace contextRef="#ctx0" brushRef="#br0" timeOffset="7136.6497">3648 3057 90,'0'0'146,"0"0"-10,0 0-18,0 0-12,0 0-11,0 0-9,11 11-3,-11-11-14,3 6-5,1-3-7,-1 1-11,-1-1 1,2 1-4,-2-3-7,-2-1-3,2 4 1,-2-4-6,1 6-2,-1-6 2,4 3-3,-4-3 2,0 0-3,-5 6-4,5-6-2,0 0 2,-10 0-2,10 0-1,-10 0 0,10 0-9,-11 1 6,3-1 1,8 0 4,0 0 6,-11-1 1,11 1 9,-6-2-2,6 2-3,-8-1-1,8 1-6,0 0 7,0 0-5,0 0-1,-4-3 0,4 3-4,0 0-3,0 0-6,0 0 7,9-8 1,-9 8-2,0 0 2,10 0-2,-10 0 2,0 0-2,10 3-6,-10-3 2,8 2 0,-8-2 1,7 5-8,-3-3 4,-4-2-7,5 3 6,-5 3-2,2-3 7,-2 3-2,0 0-5,0 2-1,-2-2 1,-2 0 4,-1-1-4,1 0 3,1 2-2,-1-1 1,-1-1 1,-1 0-4,2-1 1,-1 0 2,0-1-1,0-2 4,0 2-3,5-3 1,-9 1-2,9-1-3,0 0 3,-10-6 1,9 0-5,-4 1-1,5-2 0,0-3-1,0-1 0,0 2-2,5-2 5,-4 2-5,2 2 5,-1-1-2,-2 3-5,5-2 5,-1 2 1,1 0-2,0 1-1,0-1-5,-1 1 3,-2 3-1,3-2-2,-5 3 1,14 4 0,-10 2 0,0-2-1,-1 1-25,2 5-49,-4 0-58,-2 4-221,-3-2-385,-1 6 170</inkml:trace>
          <inkml:trace contextRef="#ctx0" brushRef="#br1" timeOffset="19516.9759">2718 2427 16,'0'0'142,"0"0"-13,-5-3-6,5 3-6,0 0-1,0 0-5,0 0-4,0 0-7,-3-4-4,3 4-2,0 0-3,0 0 1,0 0-4,0 0-1,0 0-8,0 0-5,0 0-10,0 0-8,0 0-5,0 0-1,0 0-4,0 0-7,0 0-4,0 0-3,0 0-1,0 0-9,0 0-1,0 0-5,0 0 1,0 0 3,0 0-4,0 0-2,0 0-2,0 0-4,19 4 3,-19-4-3,10 2 10,-6-1-7,1 0 1,-5-1-2,10 4 0,-6-3 7,0 2-12,0-1 6,1 1 1,-2 1 1,2 0-4,1-1 2,-2 2-10,2 0 9,1 1-2,-3-1 0,2 2 4,-1-2-2,0 2-3,0-2 0,1 5 3,3-5 0,-3 3 0,3 0-1,-4 0-1,5 1 6,-4-5-4,2 5 0,-1-2-2,1-2 0,-2 3-4,0-4 1,-1 2-3,1 0 5,0-2-4,-1 3 3,1-2 5,-2 0-3,3 1-2,-2-1-1,0-1-2,-2 0 7,4 0-2,-3 0-3,0 1-2,0 0 2,1-2 3,0 1-4,0 1 2,0-2-1,0 0 2,0 1-1,-1 1-1,0-2 1,2-1 1,0 2 7,-1-1-6,2 0 0,-4 1-5,2 0 2,-2-2-1,2 5 2,-1-4 1,2 0-1,-2 0 2,2 1-1,-1 1-2,-1 0-2,2-4 2,-1 3-1,-1 1 1,2-1-2,0 1 2,-2-3-1,1 3 0,1-2 0,-2 2-1,2-2-3,-2 1 4,2-1-2,-1 2 3,0-2-3,4-1 1,-4 2 0,0 0-1,1-1 2,-1 1 0,1 0 1,-3 0-1,3-1 0,-1 1 1,0-2-2,1 1 3,-1-2-1,-1 3-2,1-1 2,1-1 1,-1 1 2,1 1 3,-2 0 2,2-1-1,0 2 1,-1-2 2,2 0-1,1-1-4,-4 2 0,0-1 1,2-1-1,0 2-3,-1-1 0,0 1 2,2-1-2,0-1-2,-1 2 2,0-1-2,-2 3 0,2-5-1,2 1 3,-2 1-5,-1 0 1,5-1 2,-4 3-1,-1 0 0,3-3-3,-2 1 2,0 2-3,-2-2 3,2 2-1,-2-1 1,2 0 0,-1-1 0,0-1 0,0 4 1,0-3-2,-1 2 0,2-4-1,1 3 1,-3 0-1,2-2 1,2 2 0,-2 0 3,1-2 5,-2 2 1,5 1 4,-6 1-2,2-3-1,2 0 1,-1 1-2,-2-1-2,1 1 1,2-1-2,-2-2-1,-1 2 2,-1-1-4,-3 1 1,5-2-1,-6-1-1,5 4 6,-5-4-7,4 1 0,-4-1-1,0 0 1,6 2 0,-6-2-2,3 3 1,-3-3 2,0 0 0,6 4 0,-6-4-3,0 0 1,5 2 0,-3 0-1,-2-2 0,3 2 0,-3-2 0,0 0 1,0 0 1,0 0-5,0 0 4,6 3-2,-6-3 1,0 0-2,3 4 3,-3-4-1,0 0-1,6 2 2,-6-2-1,1 5-1,-1-5-2,4 4 4,-4-4-2,0 0 3,4 2-3,-4-2-1,4 1 1,-4-1-2,3 6 5,1-4 0,-4-2-1,7 5 1,-3-3 0,-4-2-5,6 2-55,-6-2-79,8 1-100,-8-1-250,0 0-525,0 0 232</inkml:trace>
          <inkml:trace contextRef="#ctx0" brushRef="#br0" timeOffset="-591.3748">2906 2503 78,'0'0'101,"-4"8"-3,-1-5-7,5 0-12,-2 1-7,-3 0-7,5-4 0,-3 4-14,3-4-5,-5 3-4,5-3 3,-2 4-8,2-4-4,0 0 1,-8 1-8,8-1-9,0 0 6,-7 1-3,7-1-1,-11-1 0,4-2-5,1 2-4,-3-2 5,3 0 0,-4-2-18,4 3 13,-1-2 3,-1-3-7,2 5 7,0-3 7,4 1 6,-4 2 6,5-2-7,1 4-1,-1-7-3,1 3 7,2 0 7,4 0 0,-3 0 11,4-1 4,0-1 1,-4 3 5,4 0 5,1 0 1,-3 1-9,-5 2-3,8-2-9,-8 2-3,8 0-4,-8 0-2,4 4-5,1-1 2,-4 1-7,-1 1 3,0 3-5,3-3-1,-1 3-4,-4-1 2,2 1 0,-3 0-6,3 0 0,-1-3 2,-2 4-3,1-7 0,-2 5 0,-2-3-2,0 1 0,-3-2-6,3-1 1,-6 1 1,-1-2-4,3 3-2,-2-4 3,3 0-3,0-2-6,2 0 7,-1 0-1,0-1-1,2-1 3,-2-3 0,3 2 1,0 0-1,1-2-4,1 0 7,0 1 0,2-2 2,-2 0-2,3 1 4,0-1-1,0 2-2,3-3 2,-1 2 2,3 1-3,-2-1-2,2 2-2,-3 1-1,1-1-12,2 3-30,-1-2-43,0 2-47,-4 2-205,7-3-364,-7 3 162</inkml:trace>
          <inkml:trace contextRef="#ctx0" brushRef="#br0" timeOffset="8020.9662">3807 3585 238,'2'-5'253,"-2"1"-18,0 4-15,0-9-13,1 5-12,2 2-15,-3-3-15,0 5-18,-3-11-14,3 6-14,-1 1-9,1-2-10,0 2-12,0 4-10,-5-8-10,5 5-7,-5-2-8,2 4 0,3 1-11,-10-3-3,10 3-2,-15 0-6,5 0 3,-1 3-8,2-2-7,0 2 0,-1 1-2,-1 0-4,2 0 0,2 0-3,-3 0-1,1 3-1,2 0 1,-1 2-3,1-2 0,-1 1-1,0 2 1,-1 0-5,3 4 1,-2-3 1,2 1-2,2 1 0,-2-2 1,2 3 2,-1-2-2,0 0 0,5 0 1,-1-2-2,2 1 0,-1-4-1,4-1 4,-3 1 0,2 0 0,3-1-2,0-1 2,0 0 2,3-1-4,-4-2 3,6-1 0,1-1 1,-4 0-2,5 0 0,-5 0-1,1-1 0,0 1-1,0-1 1,-2-3 0,1 1 0,0 1 0,0-1-3,-1-1 0,-1 1 5,0-1-2,3 0-2,-3 1 1,-2-2 1,2 2 1,1-2-3,0 3 2,-2 0-1,1-1-2,-1 0-2,-1 0 4,-4 3-3,8-2-1,-5 0 4,-3 2-3,5-1 4,-5 1-7,0 0 2,0 0-4,6-3 1,-6 3 4,0 0-3,0 0 1,0 0 0,0 0 3,0 0-2,0 0 1,-6 12 1,6-12 4,-5 7-2,2-3-3,0-2 2,-5 1 0,2-2 1,0 0-1,-4 1 5,0 2-8,-2-3 8,0 1-6,-2-2 0,-3 0 0,2 1 3,-3-2-3,-2 1-1,1 0 2,4-2 3,-1 1-3,1-1 2,0 0-4,0 0 2,4 0 0,0-1-2,2 1 0,1-1-1,-1-1 0,3 2-1,-1-4 1,6 2 0,-3-1 1,4-2-3,0-4 1,0 4 1,4-4 2,-3 0-1,4 3-2,0 0 0,-1-3-1,2 5 0,0-1 4,3-3-4,-1 4 2,3-3 1,0 2 1,-1 0-4,1-1 2,0 2 1,3 0-1,-1 0-2,5 1-1,-4 1-31,0 1-46,0-1-44,-1 4-48,2 0-76,-3 0-157,0 2-441,1-1 196</inkml:trace>
        </inkml:traceGroup>
      </inkml:traceGroup>
    </inkml:traceGroup>
  </inkml:traceGroup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50:03.02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ADE1C82-2BEC-47EE-A5A2-7C70FF90562A}" emma:medium="tactile" emma:mode="ink">
          <msink:context xmlns:msink="http://schemas.microsoft.com/ink/2010/main" type="inkDrawing" rotatedBoundingBox="19734,7880 20988,7514 21000,7556 19747,7923" semanticType="callout" shapeName="Other">
            <msink:sourceLink direction="with" ref="{B1F130D8-AB52-43CA-BA18-1C04B1039CA4}"/>
            <msink:sourceLink direction="with" ref="{1BCE132E-EE8B-44B0-82EC-890BE894C826}"/>
          </msink:context>
        </emma:interpretation>
      </emma:emma>
    </inkml:annotationXML>
    <inkml:trace contextRef="#ctx0" brushRef="#br0">3 395 69,'0'0'122,"-5"1"-9,5-1-4,0 0-7,0 0-6,0 0-11,0 0-4,0 0-7,0 0-2,0 0-6,0 0 0,0 0-12,0 0-6,0 0 0,0 0-11,0 0 8,0 0-3,0 0-4,0 0 8,0 0 4,0 0-1,0 0-4,0 0-6,20-6-5,-15 4 2,-5 2-7,8-3-6,-3 2 7,-5 1-9,7-4-3,-7 4 2,10 0-3,-4-1-1,2-1 0,-8 2 0,10-2-8,-4-1 3,0 3-1,-1-1 2,1-2-2,-6 3-4,13-4 5,-8 1-3,1 2 1,0 0 0,0-2-2,2 1 0,-3 0-1,1 1-1,2-3 3,-4 2-2,-4 2 2,11-2-5,-5 0 1,1 1 0,-2-1 2,0 0 2,1 0 2,-2 0-2,2 0 3,0 1-1,3-2-4,-5 1-6,6 1 9,-5-2 1,1 2-1,3-2 0,-2 1 1,1-2 0,-2 1-1,-1 0 1,3 2 1,-2-2-6,1 2 5,-2-3-3,0 3 2,1-2 2,1 1-2,-1 0 4,-1 0 0,1 0 1,1-2-5,0 1 3,0 1 2,-2 1 1,3-1-3,1 0-1,1-1 1,0-1 2,-1 2-2,2 0 0,1-2-2,1 1-5,-3 1 5,-1-1 4,2-1-2,0 1-3,-3 0 1,-1 2-1,1-3 0,-1 2 4,2 0-8,-2 2-1,2-2 2,-2 2-3,1-3 1,-1 1 0,5 2 2,0-1 4,-1-2 1,3 0 1,-3 0-2,4 0 5,-1 2-2,-1-1 0,0-2-4,2 3 1,0-4-1,-2 2 0,0-2 2,1 4-5,-2-2 3,-1-2 0,-2 2 0,-2 0-3,1 2-5,-1 0 4,1-2 1,-1 2-1,-1-2 1,-2 1-4,-4 2 1,13-2 0,-9 1-1,0-2 1,0 0 0,-4 3-1,11-2 0,-11 2 1,8-1-2,-4-1-4,0 0 5,-4 2-1,9 0-1,-9 0 0,10-2 1,-5-1 2,-5 3-4,10-1 0,-5 0 0,-2-2-1,4 2 5,-7 1 1,10-3-3,-4 1-1,0-1 1,2 3-1,-1-3 0,1 0 0,-2 1-1,2 0 1,-1-1-1,4 0 4,-1 0 1,-2-1 0,0 2-3,0-3-1,3 2 0,-5 0 4,2 0-3,-1 1 3,-2-1-8,0-1 9,1 2-2,-1 0 2,-5 2 0,8-4 0,-4 3 1,0-2-1,-4 3-1,4-4-1,-4 4-1,5-1 2,-5 1-1,6-1 1,-6 1-2,0 0 2,5-5-1,0 3-1,-5 2-1,0 0 0,4-4 1,-4 4-2,5-2 3,-5 2-1,6-3-5,-6 3 4,4-3 0,-4 3 0,6 0 0,-6 0 3,5-3-9,-5 3 5,0 0 2,4-4 0,-4 4 1,0 0-1,0 0-2,6-1 0,-6 1 5,6-4-3,-6 4-1,4-3 5,-4 3-2,6-2 3,-6 2 2,5-3 2,-2 2-2,-3 1 3,6-5-1,-6 5 0,5-4-1,-1 3-1,-4 1-2,2-4 3,-2 4-1,0 0 3,8-1 0,-8 1-1,0 0-1,0 0 0,5-4-4,-5 4 3,0 0-3,0 0 3,0 0-5,0 0 1,0 0-4,0 0 1,0 0-2,0 0-8,0 0-43,0 0-55,0 0-52,0 0-50,0 0-216,0 0-458,0 0 202</inkml:trace>
  </inkml:traceGroup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3:14.503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20A8E7E-18A8-44FD-961D-CF85791C82C6}" emma:medium="tactile" emma:mode="ink">
          <msink:context xmlns:msink="http://schemas.microsoft.com/ink/2010/main" type="writingRegion" rotatedBoundingBox="24651,7331 22014,9861 21508,9333 24144,6803"/>
        </emma:interpretation>
      </emma:emma>
    </inkml:annotationXML>
    <inkml:traceGroup>
      <inkml:annotationXML>
        <emma:emma xmlns:emma="http://www.w3.org/2003/04/emma" version="1.0">
          <emma:interpretation id="{FE3BFCFC-0451-4E8B-9F4E-7B1926752679}" emma:medium="tactile" emma:mode="ink">
            <msink:context xmlns:msink="http://schemas.microsoft.com/ink/2010/main" type="paragraph" rotatedBoundingBox="24651,7331 22014,9861 21508,9333 24144,68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CDA454-7E1E-44E0-8DC8-BBB14623813F}" emma:medium="tactile" emma:mode="ink">
              <msink:context xmlns:msink="http://schemas.microsoft.com/ink/2010/main" type="line" rotatedBoundingBox="24651,7331 22014,9861 21508,9333 24144,6803"/>
            </emma:interpretation>
          </emma:emma>
        </inkml:annotationXML>
        <inkml:traceGroup>
          <inkml:annotationXML>
            <emma:emma xmlns:emma="http://www.w3.org/2003/04/emma" version="1.0">
              <emma:interpretation id="{47B5FCFB-55C0-4D5D-951B-590D145697FA}" emma:medium="tactile" emma:mode="ink">
                <msink:context xmlns:msink="http://schemas.microsoft.com/ink/2010/main" type="inkWord" rotatedBoundingBox="24651,7331 23951,8003 23444,7475 24144,6803"/>
              </emma:interpretation>
            </emma:emma>
          </inkml:annotationXML>
          <inkml:trace contextRef="#ctx0" brushRef="#br0">285 19 196,'2'-4'232,"-2"4"-10,5-6-12,-5 6-19,0 0-21,0 0-18,0-5-16,0 5-9,0 0-9,5-2-10,-5 2-8,0 0-15,0 0-7,0 0-7,4-2-8,-4 2-13,0 0-3,0 0-7,0 0-2,0 0-6,0 0-5,0 0-2,1 14-2,-2-9-3,1 0-1,-1 7 1,-3 1-5,-2-2-1,2 3 2,-2 2-3,2 1-3,-1-1 0,0-3 3,4 0-5,-2 2-1,6-3-2,-3 1 1,5 2 2,-1-2-5,3-4 5,4 1-2,-2-1 0,5-3-1,-1 0 1,6 1 4,1-5-3,2 1-1,-8-3 4,-1 0-1,0-1 15,-5-1 22,0 0 3,-1-3-6,0-3 1,-2 5 3,1-8-1,-1 2 3,1 1-4,-3 1 10,0 0 10,0 2-5,-2-2-4,3 1-6,-4 1-1,4-1-13,-4 3 5,1-2-9,-1 5-3,1-3-10,-1 3 0,0 0 3,0 0-9,0 0-3,0 0-2,-6 20 4,-2-3 1,0 2-6,-7 9 2,3 4 1,-3 3 1,-3 1 4,3 1 1,3 0 5,-3-1-3,5 2 5,0 0-6,4-2 2,-3 1-3,3 2 0,-2-2 0,5-1-10,-2-2 4,1 2 1,-1-5 2,1 1-3,4-2 3,-2-2 1,-2-5-11,-2 3 8,-2-4 2,2-2 5,-4-2-12,-1 0 2,-1-1 2,-2-3 5,-1 1-8,-2-3-1,0-3 1,-1 1-1,3-5 4,-2-2 2,-2-3-6,5-3-3,-2-1-2,-3-5 8,3-3-3,1-4-8,0-3 1,5-7-10,4-5 3,3-2-3,3-3-2,9-1 4,12-11-34,3-2-7,1 4-22,7 2-17,-2 17-9,2-3-22,16 0-34,3 3-38,2 4-58,-19 9-268,9 2-562,-2 4 249</inkml:trace>
        </inkml:traceGroup>
        <inkml:traceGroup>
          <inkml:annotationXML>
            <emma:emma xmlns:emma="http://www.w3.org/2003/04/emma" version="1.0">
              <emma:interpretation id="{0AEE11CF-0830-4A1D-A9A2-3761D8CBDAD5}" emma:medium="tactile" emma:mode="ink">
                <msink:context xmlns:msink="http://schemas.microsoft.com/ink/2010/main" type="inkWord" rotatedBoundingBox="22755,9104 21991,9837 21575,9404 22339,8671"/>
              </emma:interpretation>
            </emma:emma>
          </inkml:annotationXML>
          <inkml:trace contextRef="#ctx0" brushRef="#br1" timeOffset="395957.8379">-2022 2608 171,'1'-5'158,"-1"5"-10,0 0-16,0 0-13,0 0-9,0 0-7,0 0-14,0 0-13,0 0-6,0 0-10,0 0-6,0 0-4,0 0-7,0 0-5,0 0-1,0 0-2,0 0-5,0 0-5,0 0 0,0 0-2,-11 9 0,3-7-7,2 1-1,0 0-4,-2 0-3,0-2 2,0-1 4,8 0-2,-16 0-4,16 0 1,-10 0 0,4-3 2,0 2 6,-2-2-5,3 0 6,5 3-7,-6-4 1,1 2-2,-1-2 3,3 0-3,1 0-3,-2 1 4,4 3 4,-4-5-4,4 5-1,-5-5 4,5 5-1,-1-4-5,1 4 3,0 0-3,0 0-5,0-6 2,0 6 1,0 0-5,0 0 4,10 0-4,-10 0 1,11 0 2,-11 0-5,10 3 0,-5-1 2,-5-2 2,5 2-4,0-1-1,-5-1 2,0 0 0,6 4 3,-6-4-3,2 4 0,-2-4-1,-2 5 1,-4 0-2,1-3 5,0 2-3,-5 0 2,0 0-1,4-1 2,-3 0-1,3 1 1,-2-3-1,5 0 3,-4 1-3,7-2 0,-10 0 3,10 0 2,0 0-2,-9-4 4,5 1-3,2-1-1,0-3 2,2 2 0,0-3-1,-3-1 1,6 0-2,-3-1 2,2 0-2,0 1-4,-1 3 4,4-1-4,0 2 4,-3 1-5,1 1-14,4 1-36,0-1-25,0 3-42,-7 0-191,15 3-331,-6-1 146</inkml:trace>
          <inkml:trace contextRef="#ctx0" brushRef="#br1" timeOffset="396642.4017">-1447 2512 181,'0'0'201,"-3"-7"-18,3 7-17,0-6-16,3 2-15,-3 4-14,-3-8-11,6 3-8,-6-1-7,3 6-10,0-5-12,-1-2 0,-3 3-8,4 0-6,-3 1-3,1-2-8,-7 1-3,5 2-4,-4-1-3,-2-2-9,-3 2-1,1 0 1,2 1-3,-1 0-8,-4 4 3,3-2-5,-2 0-2,0 2 0,-4 1 0,4 0-3,-1 2 2,5 2-7,0 0 0,-1 0-4,2 2 2,-1 0 2,2 0-2,1-1-5,-1 2 6,1 0 0,4 0 3,-2 1-7,3-3 1,1 0 0,-4 1 0,5-1 3,0 1-2,3-4 2,0 0 1,4 0 1,0-4-2,-2 3 5,8-4-3,1-4-2,1 2-2,4-6 6,5-3-4,-2 2 3,-3-4-2,7-6 4,-1 1 3,-5-5 4,2 0 4,-1-1 0,-1-1-2,0-1-2,-5-3 0,0 2 8,-1-1 1,1 2 4,-7-3-1,-1 8 1,3-5 4,-4-1 11,-4 8 9,1-1-7,-3 0-1,2 3-1,-3 4 19,1 0 7,0 2 8,0 0-5,0 1-7,0 1-6,1 2-8,-1 0 0,-1 1-6,1 1-4,0 1-6,0 4-2,0-5-9,0 5-3,0 0 0,0 0-10,0 0-5,0 0 3,0 0 2,0 0-2,-10 23-4,6-3 1,-2 7 0,1 7 1,-1-4-3,0 6 2,-2 0-2,3 3-6,-5 12 3,8-12 4,-6 14-22,3-17-53,0 1-54,-1 1-76,1-2-84,4-5-241,-2 1-564,-3-4 250</inkml:trace>
        </inkml:traceGroup>
      </inkml:traceGroup>
    </inkml:traceGroup>
  </inkml:traceGroup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50:10.529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16927A3-0B0E-4D8D-8EE7-60980599CC63}" emma:medium="tactile" emma:mode="ink">
          <msink:context xmlns:msink="http://schemas.microsoft.com/ink/2010/main" type="inkDrawing" rotatedBoundingBox="21647,9460 21849,8014 21902,8021 21701,9468" semanticType="verticalRange" shapeName="Other"/>
        </emma:interpretation>
      </emma:emma>
    </inkml:annotationXML>
    <inkml:trace contextRef="#ctx0" brushRef="#br0">204 18 161,'0'0'163,"0"0"-2,0-5-9,0 5-10,0 0-7,0 0-7,0 0-9,0 0-9,-2-6-11,2 6-3,0 0-9,0 0-7,0 0-6,0 0-4,0 0-5,0 0-6,-3-5-2,3 5-5,0 0-5,0 0-4,0 0-1,0 0-7,-4-3-5,4 3-2,0 0-6,0 0-1,0 0-5,0 0 1,0 0-2,0 0-1,3 15-1,-3-11-4,0 1-1,0 4 2,1-2-2,-2 3 3,2-4-4,-2 3-2,1-1 1,0 3 0,0 0 2,-3-1 0,3 1-3,3-1-2,-6 2 5,2 1-3,1-3-2,-5 4-3,5-4 3,-2 1 0,0-1 3,2 4-2,-5-5-3,4 4 5,-1 1-3,-1 0 0,-1-1 0,3 0 5,-4-2-5,0 3-2,3-4 3,1 2-5,-1-1 2,-3 2 3,3-1-5,-2-1 3,3 1 4,0-4-3,-1 4-4,2-3 5,-3 2-4,1-1-6,1-2 9,0 0 1,-3-1 0,4 4-2,-2 0 1,-1 0-2,0 1 5,0-3-2,2 2 0,-4-2 2,2 4-4,-2-3 3,4 0 0,-3-3-6,2 0 4,-1 4 1,1-4 0,-2 0-3,2 0-1,-1-1 3,-1-1-1,3 4-3,0-3 5,0 2-1,-2-2-2,3 0-2,-2-2 1,2 3 6,-2 0-4,1-1 2,1 1 1,0 0 2,0-2-1,-2 1-2,2 3 1,0-3 1,-1-1-1,-1 2 3,2 0-4,-1-2 1,0 1-3,1 3 2,-3-5 4,2 1-5,0 2 2,1-2-1,-1 0 3,-1 2-4,1-2 1,1 0-1,-2 1 2,-1-1-4,3-1 2,0 1-1,-1 2 2,0 0-2,1-1 2,-3 0-3,2 2 5,1-3-1,0 1 1,-1-1 2,2 1 3,0 0-1,-1-1 3,3 3 1,-2-4 2,0 2-3,-1-2-1,0 2 1,3 3 0,-3-5-3,2 3-2,-1-2-1,-2 0 1,2-1-2,1 5 1,-2-6-3,1 1 0,-1-4 0,-1 9 1,1-4-2,0 1 5,0-6-5,1 7 0,-1-4-2,0-3 3,0 5 1,0-5-1,0 7 1,0-7 1,0 7-1,0-7 3,-1 6 0,1-2-1,0-4-1,0 6-3,0-1 4,1 0-1,-1-5-2,0 4 4,0-4-4,0 9 1,-1-6-3,1-3 1,0 7 2,0-4-2,-2 1 2,2-4-2,0 5 1,0-5-1,-3 4-1,3-4 2,0 5-2,0-5 1,-3 5 0,3-5-1,0 5 4,0-5 1,0 5-4,0-5 3,0 0 0,0 6 0,0-6 1,0 5 0,0-5-2,-1 6 1,1-6-2,-1 4 1,1-4-3,0 5 0,0-5 0,0 6 2,-3-2-3,3 2 1,0-1 1,-1-1 1,1 1 2,0-5-6,0 9 1,-1-7 2,-1 3 4,2-1-7,-1 1 3,1-5-2,0 5-2,-1-1 0,1 1 4,0-5-4,-4 10 3,4-7-1,0 3 1,0-1 2,0 1-3,-1-1 2,0 0-3,-1 1 2,0 0-1,1 1 2,1 1-3,-3-4-1,3 3 1,0-1 1,0-2 4,-1 4-6,1-3-1,0 1-1,0-1 3,0 0 2,-4 2-1,4-2 0,0 0-2,0 1 0,0 0 2,4 0-1,-4-2 3,0 1-4,0 1 4,0 1 1,0 1-5,-4-1-15,3 2-89,0-1-111,-2 0-265,-2 1-522,-1 1 231</inkml:trace>
  </inkml:traceGroup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50:09.01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B0FB998-0442-4101-B2F9-44B9AF33E819}" emma:medium="tactile" emma:mode="ink">
          <msink:context xmlns:msink="http://schemas.microsoft.com/ink/2010/main" type="inkDrawing" rotatedBoundingBox="20456,9746 21672,9370 21706,9478 20489,9855" semanticType="verticalRange" shapeName="Other">
            <msink:sourceLink direction="with" ref="{917FAAC1-35F3-4D87-A2D2-342C2C4A2936}"/>
          </msink:context>
        </emma:interpretation>
      </emma:emma>
    </inkml:annotationXML>
    <inkml:trace contextRef="#ctx0" brushRef="#br0">17 417 56,'-9'-6'105,"9"6"-7,0 0-8,-1-4-9,1 4-5,0 0-7,0 0-6,-4-4-2,4 4-6,-1-4-4,1 4-5,-4-7 1,4 7 0,0 0-4,0-4-3,0 4-1,0 0-9,0 0-2,0-3 4,0 3-8,0-7 0,0 7 3,5-3-8,-5 3 2,5-4-2,-5 4-4,6-4 9,-3 3 8,-3 1 1,6-3-7,-2 1-2,1 0 1,-5 2-3,7-2-2,-3-1-8,-4 3 2,9-5 6,-4 3-4,1 0-7,0-1 1,-2 2-5,2-1 7,-2-2-2,2 3 2,0-3-3,0 3 0,0-3 0,0 0-2,0 0-1,1 3-1,0-4 4,-2 4-3,2 0 3,-1-2-4,-1 0 3,0 1-3,1 1 7,3-2-1,-4 0 2,0-1 0,0 3-4,1-2-2,-6 3 4,10-5-5,-5 2 1,0 1 1,2-1 5,0 0-6,-1 2 1,3-3 0,-3-1 6,-1 1-2,3 1-5,-1-1 0,4 1 4,-3-2-6,2 1-1,-2-2-2,2 1 4,-1 3-1,-3-2 4,3 1-4,0 1 1,-2-4 1,1 2 2,-2 1-5,1 1 1,-1-2-1,1-1 3,-2 3-1,3-1 1,1-1-2,-1 2 0,-1-2-2,1 1 2,0 0-1,-2-1-4,3 2 7,2-2-3,-2 1-1,0 1-3,-2 0 0,3-2 5,-1 1-5,-3 1 6,3 0-3,0-1 3,-3 1 0,1 0-3,-3-1 2,2 2-3,0-2 2,-2 1-2,2 1 2,-6 1-3,13-3 0,-8 1 4,1 1-2,-6 1 2,14-2-1,-8 1-7,3 0 2,-1-2 4,0 0-1,0 2 4,1-2-1,1 1-3,1 0 4,-6 1-4,4 1-1,-3-3-4,3 2 8,2 0-4,-6-1-1,0 1 1,4 0-3,-4 0 6,-5 1-3,10-2 0,-4 2 2,-6 0-1,10-2 2,-3 1-3,0 0 0,1 0 0,0 1 0,2-3 5,5 2-4,-4 1 3,1-4-2,0 3 2,1-1-2,-3 2 3,1-1-5,-4 0 2,1-1-1,1 0 1,-2 2 0,1-1 1,-8 1 4,6-2 0,-6 2 1,11 0 2,-7-2 1,-4 2 4,11-4-5,-7 3 1,2 0-1,7 0-2,-5-1-1,4 1 3,3-2 0,-2 1-1,2 0-2,4-1 0,-4 1 2,-3-1-3,3 1-3,0 0 7,-2 1 2,-5 0 1,1 1 3,-2-2 3,2 1 6,-3 1 0,-6 0 2,10-4 1,-7 2-2,-3 2 2,0 0-3,7 0-1,-7 0-4,0 0-3,0 0-2,8-1-1,-8 1-3,0 0-1,0 0 1,0 0-2,0 0-1,0 0-12,0 0-36,0 0-51,0 0-63,2-4-90,-2 4-133,0 0-408,-6-11 181</inkml:trace>
  </inkml:traceGroup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6:16.546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  <inkml:brush xml:id="br2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45E9BF-7F73-4598-95BC-8A8F5F2F2ECF}" emma:medium="tactile" emma:mode="ink">
          <msink:context xmlns:msink="http://schemas.microsoft.com/ink/2010/main" type="writingRegion" rotatedBoundingBox="10413,10268 18259,8922 18548,10606 10702,11953"/>
        </emma:interpretation>
      </emma:emma>
    </inkml:annotationXML>
    <inkml:traceGroup>
      <inkml:annotationXML>
        <emma:emma xmlns:emma="http://www.w3.org/2003/04/emma" version="1.0">
          <emma:interpretation id="{AC167B08-9883-4295-B81C-C42200AF6DBF}" emma:medium="tactile" emma:mode="ink">
            <msink:context xmlns:msink="http://schemas.microsoft.com/ink/2010/main" type="paragraph" rotatedBoundingBox="10413,10268 18259,8922 18548,10606 10702,119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F264AF-F751-4645-9164-B24038D50387}" emma:medium="tactile" emma:mode="ink">
              <msink:context xmlns:msink="http://schemas.microsoft.com/ink/2010/main" type="line" rotatedBoundingBox="10413,10268 18259,8922 18548,10606 10702,11953"/>
            </emma:interpretation>
          </emma:emma>
        </inkml:annotationXML>
        <inkml:traceGroup>
          <inkml:annotationXML>
            <emma:emma xmlns:emma="http://www.w3.org/2003/04/emma" version="1.0">
              <emma:interpretation id="{D82B0B3E-7953-46A1-A703-14CFCDBE6AAE}" emma:medium="tactile" emma:mode="ink">
                <msink:context xmlns:msink="http://schemas.microsoft.com/ink/2010/main" type="inkWord" rotatedBoundingBox="10413,10268 12283,9947 12451,10928 10582,11249"/>
              </emma:interpretation>
            </emma:emma>
          </inkml:annotationXML>
          <inkml:trace contextRef="#ctx0" brushRef="#br0">-4652 4048 148,'2'-5'249,"2"1"-21,-2 0-21,3-1-18,-1 1-19,2-4-16,4 0-11,-1 0-13,3 2-14,-3-5-10,1 4-3,5-8-7,0 1-6,-5 5-9,0-4-7,-4-2-2,4 4-8,-5-1-11,1 0 0,-1 6-7,-2-2-3,-2 0-6,0 1-3,-1 1 0,-1 0-10,-2 1-2,-2 1-6,2 3-1,-4-2-3,7 3-2,-18 3-1,4-1-2,4 6 0,-5 5 0,0 2-1,-6 6-3,6-2-1,-1 5 0,5-5 0,0-1-2,3 0 2,3 4-2,-1-1 2,5-2 1,5-1-1,0 1-1,5-2 2,-1-1-3,5-1-3,2 1-25,3-5-49,0-4-57,7-1-47,5 2-57,-8-6-132,11-2-400,-10 0 178</inkml:trace>
          <inkml:trace contextRef="#ctx0" brushRef="#br0" timeOffset="-321.8924">-5140 3868 230,'0'-6'243,"-3"-1"-27,3 3-15,-2-3-22,2 3-13,0-1-17,0 5-13,-4-6-9,4 6-2,1-6-12,-1 6-13,0 0-12,0 0-5,-3-1-15,3 1-9,0 0-4,-2 16-3,-1-6-5,1 4-4,1-2-1,2 7-8,-2-1-3,1 0-5,0 0-1,0-2-2,1-1-1,-1-4-2,2-1 8,1 0-14,1-1 1,2-1 1,-2 0-1,2-3-2,2-1-1,-1-1 1,3-1-1,1-1-4,4-4 3,-4-2-2,3-1 1,2-3-2,2-1 2,-6-4-5,4 0 4,-3 0 1,-4-3-3,3 1 1,-6 0 4,-1 4 2,1 2 11,-1-1 1,-2 3 6,-2 1-1,0 1 5,-1 0 2,3-1-4,-2 2-1,2 1-7,-2 2-8,-1 2-2,0 0-6,0 0 0,0 0-3,0 0 3,5 11-5,-5 0 1,0 7 1,1-1-3,-1 0-4,5 2-25,-5-2-31,1 0-35,3 2-34,2 0-35,-2-6-41,5 3-53,-6-3-150,4-3-438,1 0 193</inkml:trace>
          <inkml:trace contextRef="#ctx0" brushRef="#br0" timeOffset="-807.4389">-5648 3799 108,'0'0'227,"-3"-6"-20,3 2-20,0 4-21,3-7-17,0 4-11,2 0-21,1 2-9,-6 1-9,12 1-8,-6 2-2,3 1-4,-1 5 2,3 2 3,1 1-3,2 5-8,-4 2-3,0-1-11,2 7-6,-3-3-5,-3 0-7,3-2-4,-3 0-4,-2-1-3,-3 1-4,3-2-4,-4-1-3,0-5-1,0 2-2,-4-3-3,2-2 0,-1-1-1,-2-3 1,3 3-2,-3-3 3,2-2 0,-3-3-6,6 0-3,0 0 1,-16-8-1,13 2-1,-3-6-1,5-1 2,-3-6-7,3-4 4,2-4 1,4 6-6,1 0 4,4-7-5,4 4 1,2 0-1,-1 8 0,5-5 0,0 1-3,-3 8 0,11-5 1,-6 8 0,-1-2-16,-1 4-46,1 1-45,3 3-31,-3 1-34,-1 2-40,-5 3-157,0 0-398,-3 3 177</inkml:trace>
          <inkml:trace contextRef="#ctx0" brushRef="#br0" timeOffset="-1188.74">-6431 3637 8,'-7'-10'262,"-1"4"-13,2-1-22,4 0-16,-1 3-24,1-5-18,7 4-18,1-2-13,3-3-15,8 0-13,8-3-6,4 0-11,4 1-9,4-2-10,3 2-9,14-6-5,-12 7-7,15-1-3,-1-1-8,3 6-5,-19 3-51,1 2-104,0 4-99,-6 5-141,-2-2-389,-9 3 172</inkml:trace>
          <inkml:trace contextRef="#ctx0" brushRef="#br0" timeOffset="-1423.1868">-5912 3444 69,'1'-3'218,"-1"-1"-1,0 4-18,0 0-18,3-4-19,-3 4-20,0 0-11,0 0-10,0 0-15,-3 13-1,2-1-8,-2 2-5,-4 6 2,1 6-4,0 2-8,-3 2-8,2-3-6,0 0-6,3 1-6,0 2-11,0 0 2,2-2-9,0-1-1,0 3-4,2-1-3,0 1-9,-4 0-71,4-2-68,4-7-96,-4 0-159,0-6-404,2-3 180</inkml:trace>
        </inkml:traceGroup>
        <inkml:traceGroup>
          <inkml:annotationXML>
            <emma:emma xmlns:emma="http://www.w3.org/2003/04/emma" version="1.0">
              <emma:interpretation id="{106BE9A2-6B5A-4EDC-86B3-C83E4B78D523}" emma:medium="tactile" emma:mode="ink">
                <msink:context xmlns:msink="http://schemas.microsoft.com/ink/2010/main" type="inkWord" rotatedBoundingBox="12988,10236 14248,10020 14469,11306 13209,11523"/>
              </emma:interpretation>
            </emma:emma>
          </inkml:annotationXML>
          <inkml:trace contextRef="#ctx0" brushRef="#br0" timeOffset="-3639.5016">-3378 3706 8,'0'-8'259,"-3"0"-22,3 1-18,0 1-22,0 1-21,0 0-19,-1 1-14,1 4-19,0 0-11,0 0-16,0 0-7,0 0-10,0 16-7,-4 1-5,2 10-4,-6 6-7,2 6-6,1 12 0,-2-12-13,3 0 0,-5-1-5,4 2-4,0 0-2,2-1-3,0-1-3,-2 0-26,5-1-43,-2-4-42,-1-4-37,-1-9-56,3 0-155,-1-8-364,-3-4 162</inkml:trace>
          <inkml:trace contextRef="#ctx0" brushRef="#br0" timeOffset="-2865.8698">-2532 3884 52,'-5'-19'219,"-5"3"5,4 0-12,0 5-18,1 1-21,1 2-17,-1 1-15,2 5-17,2-2-12,1 4-14,0 0-10,0 0-11,-14 16-4,10 1-12,0 11-18,-4 4-40,0-3-46,0 0-60,1 3-70,-6 1-116,6-3-313,-2-3 140</inkml:trace>
          <inkml:trace contextRef="#ctx0" brushRef="#br0" timeOffset="-3019.8435">-2907 3950 195,'-1'-3'288,"2"-4"-11,-2 0-22,1-1-22,0 1-25,1 3-20,-1-1-19,3 0-20,-3 2-13,0 3-14,1-7-16,-1 7-11,0-3-10,0 3-8,0 0-5,0 0-13,11 13-6,-2-1-3,0 4-6,-2 2-7,3 1-1,-1 2-2,6 3-5,0 3-5,0-2-24,-4-8-51,3 1-54,2-4-47,1 0-33,13-1-41,-14-7-158,4-3-416,0-1 184</inkml:trace>
          <inkml:trace contextRef="#ctx0" brushRef="#br0" timeOffset="-3436.4187">-3796 3648 138,'-2'-12'214,"6"-6"-19,4-2-17,8-2-19,5-3-18,6 3-10,6 0-18,14-7-8,-11 9-11,19 1-9,-2 0-10,-12 10-8,4-1-14,-4 9-59,3-2-78,-7 8-193,2 5-299,-3 3 133</inkml:trace>
          <inkml:trace contextRef="#ctx0" brushRef="#br0" timeOffset="-3260.8483">-3198 4075 227,'-5'4'313,"2"-1"0,3-3-14,-5 2-22,5-2-33,-3 4-23,3-4-29,0 0-37,0 0-40,0 0-55,0 0-66,9-11-98,3 2-103,2-4-144,1 1-378,0 1 167</inkml:trace>
          <inkml:trace contextRef="#ctx0" brushRef="#br0" timeOffset="955.3454">-3672 4748 26,'0'0'156,"1"-5"-18,-1 5-16,0 0-13,0 0-8,0 0-13,0 0 0,0 0-11,0 0-14,0 0 1,0 0-3,0 0-2,0 0-7,0 0 2,0 0-6,0 0 3,0 0-1,0 0-2,0 0-7,0 0 0,0 0-7,0 0-3,0 0-6,0 0-3,0 0 1,0 0-6,0 0-1,0 0-7,0 0 8,0 0-2,0 0-1,0 0-3,0 0-3,0 0-2,0 0 2,0 0-2,0 0 2,0 0-3,0 0-1,0 0 1,0 0 0,0 0 1,0 0 0,0 0-2,0 0 2,0 0-1,0 0-4,-3 14 0,3-14 2,0 0-5,0 4 4,0-4-1,0 0 1,0 0 1,-3 6-3,3-6-1,0 0 2,0 0-1,0 0 5,0 0-7,0 0 4,0 4 1,0-4-3,0 0 4,0 0 0,0 0 2,0 0-5,0 0-3,0 0 1,0 0 0,0 0-2,0 0-2,0 0 3,0 0-5,0 0-7,0 0-30,0 0-41,0 0-47,0 0-134,0 0-287,0 0 128</inkml:trace>
        </inkml:traceGroup>
        <inkml:traceGroup>
          <inkml:annotationXML>
            <emma:emma xmlns:emma="http://www.w3.org/2003/04/emma" version="1.0">
              <emma:interpretation id="{C3A3F87F-05F9-48F0-9F84-179A901CF225}" emma:medium="tactile" emma:mode="ink">
                <msink:context xmlns:msink="http://schemas.microsoft.com/ink/2010/main" type="inkWord" rotatedBoundingBox="14493,9899 15489,9729 15577,10242 14582,10413"/>
              </emma:interpretation>
            </emma:emma>
          </inkml:annotationXML>
          <inkml:trace contextRef="#ctx0" brushRef="#br0" timeOffset="-4015.3661">-1428 3012 190,'6'-6'229,"-2"0"-10,3-2-18,-2 2-16,-1 3-20,0 0-17,-3 0-18,-1 3-8,0 0-12,0 0-12,0 0-9,-20 23-9,-5 5-8,-15 14-3,-6 7-13,-30 19-26,-2-1-29,-2 0-15,4-7-42,-2-4-21,22-16-33,-4-2-18,-24 9-13,20-11-137,3-6-302,-2 3 134</inkml:trace>
        </inkml:traceGroup>
        <inkml:traceGroup>
          <inkml:annotationXML>
            <emma:emma xmlns:emma="http://www.w3.org/2003/04/emma" version="1.0">
              <emma:interpretation id="{766DCBE0-2F79-4BA1-976E-15B5FE2D9205}" emma:medium="tactile" emma:mode="ink">
                <msink:context xmlns:msink="http://schemas.microsoft.com/ink/2010/main" type="inkWord" rotatedBoundingBox="16304,9752 17101,9615 17213,10268 16416,10405"/>
              </emma:interpretation>
            </emma:emma>
          </inkml:annotationXML>
          <inkml:trace contextRef="#ctx0" brushRef="#br1" timeOffset="-133652.9033">-346 3419 163,'2'-9'222,"0"1"-4,-2 1-8,2 0-10,1 0-12,0 2-17,-3 0-9,5-1-16,-5 1-5,1-1-15,-1 2-11,0 4-9,0-7-13,0 3-4,0 4-13,-1-5-6,1 5-7,-5-4-7,5 4-6,-4-4-6,4 4-3,0 0-10,-15 9 0,9-3-6,-6 1-1,-3 5-3,2 0-3,2 2-3,-2 1 1,1 3-5,-1-1 2,5-2-1,-5 1-1,8 2-2,-1-2-1,3-2 1,1-2 1,1 1 3,1 0 1,1-1 9,4 0 7,0-2 9,1 0 1,4-1-1,3-4-2,0 3-3,7-2-3,10-3-3,5-3-5,2-3-15,3-3-39,15-6-56,-13 2-67,18-9-84,-2 2-240,1-2-516,-3-2 228</inkml:trace>
          <inkml:trace contextRef="#ctx0" brushRef="#br2" timeOffset="215652.9091">-260 2945 140,'0'0'157,"0"0"-5,0 0-13,0 0-12,0 0-13,0 0-10,0 0-6,0 0-13,0 0-7,0 0-14,0 0-8,0 0 1,0 0-7,0 0-6,0 0-5,0 0 2,0 0-6,4 4-6,-4-4 0,1 5-9,4-3 2,0 1-5,-5-3-2,13 2-2,0-2 2,1 2-8,5 0-8,-1 1-5,3-2-8,2-2-12,0-1-17,2 4-11,0-5-30,5 3-25,1-2-126,-10 0-256,-1 0 114</inkml:trace>
          <inkml:trace contextRef="#ctx0" brushRef="#br2" timeOffset="216010.1467">-118 2937 140,'0'0'148,"0"0"-12,0 0-13,0 0-9,0 0-10,0 0-5,0 0-8,-5-3-8,5 3-9,0 0-1,0 0-10,0 0-11,0 0-1,0 0-8,0 0-3,0 0-5,0 0 0,0 0-13,0 0 6,0 0-5,26 6 1,-16-6 3,1 3-8,4-3-8,0 2-15,5 1-22,1-2-12,-1 2-32,0-1-33,-5 0-134,-1-2-255,-2 1 113</inkml:trace>
          <inkml:trace contextRef="#ctx0" brushRef="#br2" timeOffset="216289.4833">-5 2943 25,'-10'0'132,"10"0"-7,-6-2 1,6 2 0,-9-2-3,9 2-6,-6-2-7,6 2-5,0 0-12,-6-1-6,6 1-5,0 0-10,0 0-8,0 0-10,0 0-2,0 0-9,0 0-3,0 0 0,0 0-9,0 0 1,0 0-3,35 1-8,-24 1 2,5-2-13,5 0-12,3 0-25,0 1-19,-1-1-18,2 1-34,-1-2-35,-1 1-99,-1 1-252,1-2 112</inkml:trace>
        </inkml:traceGroup>
        <inkml:traceGroup>
          <inkml:annotationXML>
            <emma:emma xmlns:emma="http://www.w3.org/2003/04/emma" version="1.0">
              <emma:interpretation id="{D32D8EE9-06A9-48AB-A927-F8A5951BA937}" emma:medium="tactile" emma:mode="ink">
                <msink:context xmlns:msink="http://schemas.microsoft.com/ink/2010/main" type="inkWord" rotatedBoundingBox="17805,9111 18277,9030 18378,9614 17905,9695"/>
              </emma:interpretation>
            </emma:emma>
          </inkml:annotationXML>
          <inkml:trace contextRef="#ctx0" brushRef="#br1" timeOffset="-132659.911">1217 2766 67,'0'-4'251,"3"-1"-17,-1 1-14,1-2-16,-2-1-20,0 2-15,-1 1-12,3-4-14,-1 2 2,1 2 5,-3-3-6,1 2-8,-1-1-9,1 2-11,-2-1-4,1 0-16,0-1-9,0 6-9,-1-9-10,-2 4-4,-2-1-10,3 1-9,-2 1-4,-2 1 2,1 1-11,-4 0-1,-2 0-6,-2 2-2,2 0-7,0 2 1,-4 3 0,1-1-8,4 3 2,-3 1 0,2 2-4,-2-4 1,3 3-3,1 4-2,-2-3 0,3 1 3,0 1-4,2 1-2,1-2 3,0 2-4,0-2 7,1 2-3,3-1-2,0 0 6,-2-2-7,3 0 0,0-2 0,3-2 4,2 1-2,-3 0 2,2-1-3,2 0 1,0-5 6,2 2-2,1-3-3,3-2 1,-1 1-3,3-3 7,-2-1-3,3-3 5,0-2-5,1 0 2,-1-5 0,1-1-2,-2-1 11,2-2-2,-1-9 5,0 0-6,3-1 3,-6-1 1,0 1-3,0-4 16,-1 3-8,0-2 4,0 2 2,-3 1-3,-2-1 10,2 4-2,-2 5 5,0 1 0,1 2 1,-3 5 8,2 0 3,-4 3 7,3-1-6,-2 2-11,-3 4 14,3-1-5,-1 1-5,-2 1-4,2 1-5,-2 3-6,0 0 0,3-5-9,-3 5 6,0 0-14,0 0 2,0 0-3,4 12 1,-3 1 0,-1 7-4,0 8 8,0 3-2,-4 3-15,3 2 17,1 4-3,0 0-11,0-1-9,0 2-38,-3-1-44,1-3-51,0 1-59,2-3-74,2-2-99,-2 0-205,2-4-625,1-7 277</inkml:trace>
        </inkml:traceGroup>
      </inkml:traceGroup>
    </inkml:traceGroup>
  </inkml:traceGroup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50:17.046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32C1870-1F44-4EF5-BC7F-7A817FF8C52D}" emma:medium="tactile" emma:mode="ink">
          <msink:context xmlns:msink="http://schemas.microsoft.com/ink/2010/main" type="writingRegion" rotatedBoundingBox="19794,10230 23263,10774 22919,12971 19450,12428"/>
        </emma:interpretation>
      </emma:emma>
    </inkml:annotationXML>
    <inkml:traceGroup>
      <inkml:annotationXML>
        <emma:emma xmlns:emma="http://www.w3.org/2003/04/emma" version="1.0">
          <emma:interpretation id="{8A3A998B-4A39-474D-BB42-2E355476042F}" emma:medium="tactile" emma:mode="ink">
            <msink:context xmlns:msink="http://schemas.microsoft.com/ink/2010/main" type="paragraph" rotatedBoundingBox="19794,10230 23263,10774 23049,12143 19579,116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C6B0B9-0E7F-479F-9552-324F303134CD}" emma:medium="tactile" emma:mode="ink">
              <msink:context xmlns:msink="http://schemas.microsoft.com/ink/2010/main" type="line" rotatedBoundingBox="19794,10230 23263,10774 23049,12143 19579,11600"/>
            </emma:interpretation>
          </emma:emma>
        </inkml:annotationXML>
        <inkml:traceGroup>
          <inkml:annotationXML>
            <emma:emma xmlns:emma="http://www.w3.org/2003/04/emma" version="1.0">
              <emma:interpretation id="{CCDD3CA1-FD07-4F43-A390-B34760DD58B6}" emma:medium="tactile" emma:mode="ink">
                <msink:context xmlns:msink="http://schemas.microsoft.com/ink/2010/main" type="inkWord" rotatedBoundingBox="19794,10230 23263,10774 23049,12143 19579,11600"/>
              </emma:interpretation>
            </emma:emma>
          </inkml:annotationXML>
          <inkml:trace contextRef="#ctx0" brushRef="#br0">36 1102 81,'10'-6'197,"0"0"-13,5 2-15,0-1-13,5 1-16,1 0-8,-1 0-9,2 0-10,3 0-15,6 1-5,0 1-11,-6-1-9,5 6-5,2-2-10,-9 0-7,-2 2 0,-1-1-12,2 4-3,-4-6-7,0 3-2,-4-1-3,1 0-1,-4 0-5,-2 0-5,-2-1 3,3-1-2,-5 1 2,-5-1-1,14-2 8,-14 2 19,6 0 16,-6 0 20,8-4 16,-6 2 3,-2 2 1,5-5-1,-5 5-3,0-6 6,0 6 8,3-2-7,-3 2-1,0-5-14,0 5-8,0 0-10,0 0-10,0 0-7,0 0-4,0 0-8,0 0-4,-10 18 1,6-5-9,-6 7 2,5 7 0,-6 5-5,-2-5-3,6-6-4,-2-1-2,-1 1 2,5 1-7,-1-2-6,-3 1-16,-1-1-33,4-3-34,-1-1-42,2-3-38,0-1-48,2-3-53,1 2-247,0-6-548,2-1 243</inkml:trace>
          <inkml:trace contextRef="#ctx0" brushRef="#br0" timeOffset="251.075">539 1110 180,'0'-10'284,"0"0"-25,1 3-22,8 0-22,-2-1-21,7 1-15,3-2-16,3 0-16,0 6-13,0-1-14,-6 2-14,1 2-10,0 0-9,-2 3-8,-1 1-11,1 0-3,-3 3-6,-4 2-9,2 2-4,-6 0-3,-2 2-3,-1-2-7,-3 1-2,-2 5-3,-8-1-4,3-2-2,0-1-1,-3 2-7,-1-2-12,-4-1-16,1 0-24,2-2-22,0-3-32,2 2-30,-1-4-32,5 0-34,0 0-205,-1-3-426,2-2 188</inkml:trace>
          <inkml:trace contextRef="#ctx0" brushRef="#br0" timeOffset="770.4253">902 1227 116,'1'-13'202,"1"1"1,1-2-15,0 0-19,6-2-15,-3 5-15,4 1-12,2-1-7,4 1-17,0 0-2,3 4-2,1-2 1,-1 5-3,-2 0-5,3 3-5,-4 1-7,-1 1-2,-2 1-9,0 2-8,-4 0-5,1 2-3,-4-2-6,2 3-2,-3 3-2,-5-2-6,-2 3 1,-3 2-6,-5 4-1,-2-2-2,-3 0-6,-1-1 0,-1-1-1,-1 0-1,1-3-3,-3 1-4,1-1-2,-1-2-8,1 0-8,3-2-21,1 0-15,5-5-24,-5 2-25,4-1-27,6-3-32,-3 0-36,8 0-194,-13-3-408,11-1 180</inkml:trace>
          <inkml:trace contextRef="#ctx0" brushRef="#br0" timeOffset="530.7494">979 1073 28,'0'-4'313,"1"1"-12,2-1-19,-3 4-30,1-5-22,-1 5-26,0-4-24,0 4-20,0 0-18,0 0-15,0 0-12,0 0-8,0 0-12,0 0-8,0 0-4,-5 23-5,0-13 1,0 4-2,2 2-3,-4 1-5,6 0 7,-6-1-14,4 3-3,-2-2-7,3 2-5,-3-1-3,2 1-5,-2 0-8,0-1-2,2-1 5,-1 3-9,-1-8-9,2 3-27,0-2-39,1-1-36,0-2-40,-2 1-38,3 0-30,0-6-28,1 1-38,-2-4-154,2-2-449,0 0 198</inkml:trace>
          <inkml:trace contextRef="#ctx0" brushRef="#br0" timeOffset="1206.3167">1445 1195 194,'2'-5'203,"2"1"-18,-4 0-19,0 4-19,2-8-11,-2 8-17,-5-6-11,4 4-10,1 2-10,-9-5-11,9 5-4,-11 1-8,1 2-5,2-1-11,-1 1-4,-1-1-2,-2 0-4,1 3-6,-1 3-2,1-1-2,2 1-1,-3-2 3,0 3-3,0 0-10,2 0 6,1-1-4,2 2-4,-2-1-1,3-1 0,1-1-1,1-2 0,-1 1 0,4 1-6,0-2-2,-2-1 1,3 1 4,0-5-3,4 8-2,1-7 0,0 0 4,-5-1-3,16-1 1,-5 0-2,1-5-4,0 1 2,-2-2-1,2 0 0,-2-1 1,2 1 2,-1-3-1,-1 1-2,-1-7 3,-2 5 1,0 4 2,0-2 10,-1 2 3,0 2 6,-4 0 6,2 0 0,1 0-2,-4 3-3,-1 2-6,7-7-5,-7 7-2,0 0 1,4 0-7,-4 0 3,0 0-4,8 9 2,-3-2-3,-4 2-2,4 4 2,-1-3 0,-3 4-3,4-4 1,-1 2-2,-2 2-11,2-3-36,0 1-31,-3-1-45,2 0-40,-2-4-55,-1 2-137,2-5-380,2 0 168</inkml:trace>
          <inkml:trace contextRef="#ctx0" brushRef="#br0" timeOffset="1536.9395">1628 1238 21,'2'-7'266,"-1"2"-12,1 1-13,1 0-18,-3 4-23,0-5-22,0 5-10,5-3-13,0 1-14,-5 2-10,10 5-8,-5-3 4,1 2 2,1 0-14,1 4-14,1 0-5,-2-1-12,2 4-6,4-2-11,-6 2-5,3-2-7,-5 2-4,1-2-6,2 3-2,-6-3-4,1 2-9,-3-6-6,1 4-10,-2-2-10,-2-3-5,1 4-10,-6-3-4,6-1-5,-6 0 5,5 0 2,-1-3 3,4-1 3,-8 2-2,8-2-2,-7-7 3,3 2 0,4-1 1,0-5 2,0 0 0,5-2 1,1-1 0,3-2 0,1 0 2,4-1-2,-1 1-2,0-2 4,2 3-1,9-3-1,-5 5 0,1 1-6,3 1-3,-2 1-32,0 2-22,1 6-30,1 0-40,-2-3-26,-6 5-43,-1 2-186,-6 1-422,2 1 186</inkml:trace>
          <inkml:trace contextRef="#ctx0" brushRef="#br0" timeOffset="2532.1893">2107 1279 53,'0'0'173,"0"0"-12,12-4-8,-12 4-7,11 0-5,-1-1-9,-5-1-8,4 0-11,-1 0-9,0-2-11,-2 1-9,3-1-10,-3 1-6,0 0-7,3-1-7,-3-1-4,-2 0-7,1-1-4,-1-1-3,-2 0-6,1 2 3,-3-3-6,1 3-4,-2-1-3,-2-1 1,3 0-2,0 2 1,-3 3-2,0-3-5,-2 3 0,5 2-1,-7-6-1,3 5-5,4 1 1,-11 0 1,11 0-1,-13 7-2,2 0 4,1-4 0,0 5 3,0 3 4,-1-1 1,1 7-1,-2-4-1,-1 0 1,4 3 1,-2 0-1,1 0-3,2 0-2,0 0 2,2 1-3,3-2-1,0-2 1,5 0 1,-2 0 1,3-3-7,2 0 7,0-1-4,6-3 5,1 0-1,8-1-5,0-2 2,6-3-2,-4-2 4,1 1-5,4-2-3,-3-2-1,0-2 1,-4-1 0,2 0 0,-2-1 0,-3-1-3,-2-1 3,1-1 0,-1 1-1,-3 3 0,1-6-1,-3 2 2,5-2 0,-6 4 1,-2-3 4,2 3 10,-3 2 13,-2 1 14,6-2 7,-5 2 6,0 2 2,1-1 1,-3 0-4,2-1-7,-3 5-4,1-2-6,-3 4-2,5-4-2,-5 4-9,0 0-1,0 0-10,0 0-2,0 0 1,0 0-2,0 0-2,-5 19-3,2-10 7,-2 2-5,0 2-1,-1 0-3,2-1 7,-1 0-6,2 3-2,-1-5 0,0 4-4,4 0 0,-1-6 1,-2 2-2,3-1 0,0-3 2,0 1-2,0-1 1,3-1-2,2 0-2,-4-1 3,4 0 1,-1-1-1,1-2 0,-3 2-1,-2-3-1,14-2 0,-7 1 0,2 0 0,4-3-3,-1 1 0,7-4 5,-6 3-6,8-1 9,-7-1-3,1-1-1,1 2-2,-1-3 2,-1 3 2,-3-2 4,3 3-5,-7-3-2,7 0 1,-7 3 5,2-1 1,-3 2 5,-2-2 8,0 1 0,0 3 1,-4 1-3,6-3-3,-6 3 2,4-2-6,-4 2-2,0 0-4,0 0 0,0 0 1,0 0-5,0 0 4,-8 12-2,4-1 2,-3-2-2,2 4 1,-4-1-2,5 1 1,-2 2 1,5-4 1,-4 3-3,1-2 3,4-1-3,-1 2 2,2-3 2,-1 4-2,4-7 1,1 3 0,1-4 2,-1 2 0,3-2-5,3-2 0,1-3 2,3 2 2,1-1-13,4-4-4,1-2 6,1 0 3,-1-4-1,0 2-2,-3-1 0,4-4-2,6-1-5,-9 1 2,0-1 0,-1-1 6,2-2-6,-2 0 5,-2 0-1,-1-1 2,0-3-1,-3 4 0,-1-2 5,-2 5-1,-4-1 2,1 3 0,0-3 5,2 3 16,-6 0 4,2 3 8,-3 1 3,3 1 4,-4 0-4,4-1 15,-3 4-20,-1 2-4,1-5-7,-1 5-4,0 0 3,0 0-5,0 0 4,0 0 4,-6 19-6,5-9-4,-7 1 4,2 0 1,1 2-4,0 1-3,-3 4-2,0 1 5,-2 0-11,-4-2-25,4-2-35,-1 4-31,1 0-41,0-3-40,2-4-52,1-2-40,1-1-222,4-1-523,-1-5 232</inkml:trace>
          <inkml:trace contextRef="#ctx0" brushRef="#br0" timeOffset="2756.8107">3051 1340 30,'-2'-1'260,"-3"-2"-10,5 3-12,0 0-14,-5-8-19,5 8-20,0 0-18,0 0-21,0 0-10,0 0-12,12 0-13,-12 0-12,16 0-11,-1 0-10,0 1-8,5 2-6,5-6-5,-3 6-11,11-7-14,-3 2-23,1 2-37,-1-2-15,-6 1-29,-2 0-30,1-2-16,-3 1-29,-5-2-44,-5 2-135,1-1-350,-1 2 155</inkml:trace>
          <inkml:trace contextRef="#ctx0" brushRef="#br0" timeOffset="-1419.0868">296 0 126,'-10'9'170,"-1"7"-13,-12 7-9,1 2-11,-3 3-17,-2 5-6,-4 11-8,2 0-7,1 0-10,5-10-7,6 0-11,-1-3-5,3 2-6,5-2-7,4 0-10,4-5-1,4-4-5,7-2-1,3 0-4,8 2 2,4-2-7,8 0-2,6-4-9,3-7-39,20 1-54,-3-1-102,2-8-90,-16-1-291,16-2 129</inkml:trace>
          <inkml:trace contextRef="#ctx0" brushRef="#br0" timeOffset="-610.1641">250 834 24,'0'-8'290,"0"8"-12,0-6-16,0 6-18,0-4-19,0 4-22,0 0-17,0 0-21,-2-5-17,2 5-19,0 0-14,0 0-13,0 0-9,0 0-9,-18 15-11,8-4-3,-3 6-11,-4 4-4,0 3-5,-2 1-4,4-2-9,3-4-1,2-1-3,-1 0-12,3-4-10,-2 2-21,3 0-26,-2-1-25,4-1-22,0-1-24,-1-2-37,0 1-25,2 0-39,-6-1-163,6-5-401,-1 2 178</inkml:trace>
          <inkml:trace contextRef="#ctx0" brushRef="#br0" timeOffset="-381.987">167 870 77,'8'-11'243,"2"2"-9,1 1-14,-2 1-18,1-2-9,-2 5-25,5-1-11,-3 3-17,4 2-12,-7 1-10,2 2-11,1 1-3,-1 5-12,0 1-1,2 5-9,-5 3-1,4 2-8,-4 9-1,-3-1-11,-7 6-4,0-4-7,-1 6-4,-1-6-4,0 2-8,-2 1-9,1-3-26,-2-3-33,3-5-32,1-1-35,0-7-36,0-1-42,0-1-58,0 1-120,-5-6-387,6-2 171</inkml:trace>
          <inkml:trace contextRef="#ctx0" brushRef="#br0" timeOffset="-918.1021">177 1061 11,'0'-12'259,"5"-1"-14,-3 2 3,2 2-8,0 1-14,-2 0-19,2-1-15,-2 4-15,0-1-12,1-1-15,-1 3-15,-2 4-10,2-3-16,-2-3-8,0 6-17,0-4-8,0 4-12,0 0-2,0 0-9,0 0-6,0 0-5,0 0-3,0 0-3,0 0-7,0 0-5,-9 11-17,7-9-27,-2 2-18,0 3-34,2 0-25,-3 2-22,-1-1-34,3 2-22,-3 0-239,0-1-447,1 0 198</inkml:trace>
        </inkml:traceGroup>
      </inkml:traceGroup>
    </inkml:traceGroup>
    <inkml:traceGroup>
      <inkml:annotationXML>
        <emma:emma xmlns:emma="http://www.w3.org/2003/04/emma" version="1.0">
          <emma:interpretation id="{485C7047-4B0D-4FE3-BCFB-8A6E7C7D2AB6}" emma:medium="tactile" emma:mode="ink">
            <msink:context xmlns:msink="http://schemas.microsoft.com/ink/2010/main" type="paragraph" rotatedBoundingBox="19979,11947 22089,12162 22025,12792 19915,125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B902A8-A6B8-4AD7-9883-68A9A3FD32E9}" emma:medium="tactile" emma:mode="ink">
              <msink:context xmlns:msink="http://schemas.microsoft.com/ink/2010/main" type="line" rotatedBoundingBox="19979,11947 22089,12162 22025,12792 19915,12577"/>
            </emma:interpretation>
          </emma:emma>
        </inkml:annotationXML>
        <inkml:traceGroup>
          <inkml:annotationXML>
            <emma:emma xmlns:emma="http://www.w3.org/2003/04/emma" version="1.0">
              <emma:interpretation id="{C7B22FE4-5717-4251-AAD1-9A4628DC6C38}" emma:medium="tactile" emma:mode="ink">
                <msink:context xmlns:msink="http://schemas.microsoft.com/ink/2010/main" type="inkWord" rotatedBoundingBox="19979,11947 22089,12162 22025,12792 19915,12577"/>
              </emma:interpretation>
            </emma:emma>
          </inkml:annotationXML>
          <inkml:trace contextRef="#ctx0" brushRef="#br0" timeOffset="6111.1455">671 1915 215,'0'0'238,"1"-6"-16,-1 6-15,0-5-19,0 5-18,0-5-14,0 0-14,1 1-10,-1-2-13,0 2 2,0 4-1,-5-9-2,1 2-5,0 3-10,-3 0-13,-1-4-8,0 4-8,-3 0-7,-4-1-3,-3 2-15,-4 3-2,1 0-4,-9 6-6,-3-3-12,5 4-5,4 1-6,5-4 5,0 8-4,1-3 2,5 0-6,-1 2-3,5-1-1,2 2-2,3-2-1,4 2 3,0 2-2,4-1 2,3-3-1,5 5-1,4-1-2,1 1 2,2-4-5,3-1 3,-1 0 0,2-1 1,-5 0 3,1-3-5,-5 0-2,-2 3-2,1-4-1,-2 0-1,-6 0-1,-1 0 2,-2-1 0,-2-2 2,0-2 2,-6 9-4,-4-2 2,-4 1-12,-2-3-5,-7 2-8,-6 1-6,0-2 4,-1 1-8,-1-5 2,6-1-1,-4 0-3,5-3-20,0-1-15,8 0-28,-3-5-20,9 3-39,2-3-28,0 3-168,5-7-386,6 0 172</inkml:trace>
          <inkml:trace contextRef="#ctx0" brushRef="#br0" timeOffset="7236.6905">939 1771 225,'2'-6'277,"0"3"-10,3 0-13,-2 0-26,-3 3-24,2-3-19,-2 3-23,0 0-15,0 0-18,0 0-13,0 0-10,0 0-11,-8 18-8,6-6-8,-2 1-8,-1 6-3,-1 1-9,4 1-3,-3 0-8,2 1 3,-2-1-9,4 0-8,-3 0-4,-1-1-3,2-1 2,-2 7-3,2-7 0,0-5-8,0 4-1,-1-2-2,2-4-5,0-1-4,1-3-3,-2-1-12,1-1-9,1 1-5,2-3-2,-1-1-1,-1 2 0,1-5 0,0 0-1,0 0-1,14-10 3,-7 3-3,2-2 0,0 3 3,1-7-1,1 4 6,1-5 2,-2 5 1,1-2 3,-2 7 4,-3-3-3,3-2 1,-3 5 4,-5 0 1,3-1 2,1 0-3,-4 1 3,2 3-3,-3 1 2,0 0-5,0 0 5,0 0-1,0 0 1,0 0-1,0 0 3,0 14 1,-3-5-3,2 0 3,1 0 4,0 1-3,0 2 1,0 0 1,0-1 1,1 0 0,4 1 1,-2 0-5,2 1 2,1-2 5,2 0-4,-1-1-1,2 0 0,4 0 2,0-3-1,-2 1-3,7-1 4,-4 0-4,8-3-5,-1-2-4,-1 1 0,2-3-1,-2 1 3,1-2 0,0-3 4,-1 0-2,-1-4 1,-2 2 3,-1-1-7,2-2 5,-5 0 4,-1 2 2,-1-1 0,-5 2 2,0-6 4,1 4-1,-1-2-1,-4 3-4,3-4 8,-5 0-2,0 4 2,0-2-5,-5 3 5,3-1-3,2 0-3,-4 1 0,4 1 1,-2-1-1,0 3 0,-4 0-1,6 3-4,-7-2 5,7 2-7,0 0 2,-15 5 2,10-3-1,-3 5-3,1-1 4,-2 3-3,3 1 3,-3-1-1,3 2 1,-2-1-1,1 2 2,1-4-2,2 4 1,-1-1 1,3-3-3,0 2 0,-1 0 5,0-2-4,3-4 2,0 3-3,0-2 2,0-1 0,0-4 2,4 5 0,1-3 1,1 2-1,-6-4 0,15-4-2,-5 1 3,1-1-4,-1 0 3,-1-5-2,2 4-2,1-4 6,-3 0 0,0-2-3,-2 0 0,1 4 0,-1-1 3,-2-3-1,2 5 3,-4-2-1,-2 2 1,3 1 1,-1 1 5,-1-2 4,-1 2 1,2 2 2,-1-3 1,-2 5-1,2-7 0,-2 7-3,2-6-2,-2 6-2,0 0-4,0 0 2,0 0 0,0 0-5,0 0-2,0 0 2,0 0 0,0 16-3,0-9 3,0 0 0,0 3-1,0 3-1,0-3 2,0-2-1,0 4 0,1-1 0,4 0 2,-5-1-1,6 2-1,-2-5 1,-4 0 0,8 1-2,-7 1 2,5-3-2,-1-2 2,4 0 2,1-1-3,-3-2 1,7-2 7,-9 0-7,15-9 0,-3 5-1,1-5 0,0 1 3,-4-4-2,1 0 0,-3-1 0,0-1 6,-5 6 16,1-8 2,-1 8 8,-2-3 6,0 3 7,-5-2 21,5 6-10,-4-2-1,-1-1-3,4 3 0,-3-2 0,-1 0-4,0 3-7,0 4-1,0-6-12,0 6-6,0-6 1,0 6-8,0 0 1,0 0 2,-9 17-9,5-4 3,2 1-3,-6 3 3,1 4-5,-1 7 0,0-3-3,3-7 5,-5 11-5,3-7-4,-1 5 3,5-6 1,-2-3-6,3 1 3,-3-2-1,2 0-7,-2 2-14,3-9-28,0 4-32,1-2-27,1-4-24,-3 0-21,2-3-13,1 0-25,0-5-20,5 2-35,-5-2-185,0 0-462,0 0 204</inkml:trace>
          <inkml:trace contextRef="#ctx0" brushRef="#br0" timeOffset="7445.4332">1640 2192 86,'6'-18'156,"0"2"6,-2 4 2,2-2-6,3 4-1,-1 0 1,0 0-8,1 2-1,6 1-7,-4 4-8,-1-1-4,0 1-6,1 1-9,-2 3-9,2 0-3,-3 2-8,0-2-5,0 3-13,3 1-1,-6 2-7,0-3-7,1 5-5,-2 2-6,-3-2-6,-1 4 8,-2-2-17,-4 1 0,-3 4-8,-4-3-23,0 2-19,-2-3-15,0-2-18,-3 3-19,0-6-21,0 3-44,8-6-19,0-2-23,4 1-20,-3-3-155,1 0-376,8 0 167</inkml:trace>
          <inkml:trace contextRef="#ctx0" brushRef="#br0" timeOffset="7827.794">2026 2151 123,'6'3'182,"-6"-3"-16,9 0-13,-9 0-14,8 1-29,-3 1 8,-5-2-11,8 1-7,-8-1-6,4 2-3,-4-2 4,0 0-3,13-2-5,-7 1-4,-6 1-10,14-2-6,-9-1-8,1 0-6,-2-3-4,4 3-3,-2-2-5,3-4-6,-1 5 1,1-6-11,-3 1 1,-1 0 0,0 0-5,0-1-2,-4 0-4,3 3 2,-3-1-5,-1 3-7,-5-3 6,2 2-4,-5 2-2,3 3 3,-7 0-5,4 0-1,-7 2 1,0 0 2,0 3 2,-1 1 0,1 7 2,2-3 3,-3 2 2,4-2 7,0 2 1,3 2 0,-2 1-2,2-2-1,4-1-1,-1 4-3,5-2 3,1-3-3,1 3-1,5-2 0,2 1 1,3-2-2,8 0-6,1-4-15,11 3-29,2-4-59,5-2-30,5-6-63,-2 2-184,18-4-404,0-6 180</inkml:trace>
        </inkml:traceGroup>
      </inkml:traceGroup>
    </inkml:traceGroup>
  </inkml:traceGroup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5:28.551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A14C41B-846A-42C1-A64C-F2F76C7A6C53}" emma:medium="tactile" emma:mode="ink">
          <msink:context xmlns:msink="http://schemas.microsoft.com/ink/2010/main" type="writingRegion" rotatedBoundingBox="17780,6022 19288,4233 19910,4758 18402,6546"/>
        </emma:interpretation>
      </emma:emma>
    </inkml:annotationXML>
    <inkml:traceGroup>
      <inkml:annotationXML>
        <emma:emma xmlns:emma="http://www.w3.org/2003/04/emma" version="1.0">
          <emma:interpretation id="{694C7E40-C755-421A-B8D7-7020A572B926}" emma:medium="tactile" emma:mode="ink">
            <msink:context xmlns:msink="http://schemas.microsoft.com/ink/2010/main" type="paragraph" rotatedBoundingBox="17780,6022 19288,4233 19910,4758 18402,65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86A61F-45E6-4B16-8608-488B790AC5CD}" emma:medium="tactile" emma:mode="ink">
              <msink:context xmlns:msink="http://schemas.microsoft.com/ink/2010/main" type="line" rotatedBoundingBox="17780,6022 19288,4233 19910,4758 18402,6546"/>
            </emma:interpretation>
          </emma:emma>
        </inkml:annotationXML>
        <inkml:traceGroup>
          <inkml:annotationXML>
            <emma:emma xmlns:emma="http://www.w3.org/2003/04/emma" version="1.0">
              <emma:interpretation id="{903584A6-8420-4C91-A5CB-EF445EAD83CB}" emma:medium="tactile" emma:mode="ink">
                <msink:context xmlns:msink="http://schemas.microsoft.com/ink/2010/main" type="inkWord" rotatedBoundingBox="17848,6079 18662,5114 19216,5581 18402,6546"/>
              </emma:interpretation>
            </emma:emma>
          </inkml:annotationXML>
          <inkml:trace contextRef="#ctx0" brushRef="#br0">3367-1480 108,'0'0'190,"0"0"-14,2-4-3,-2 4-11,0 0-8,0 0-5,0 0-4,6-3-9,-3 1-9,-3 2-11,8-7-5,-3 4-11,-1 1-5,1-1-7,0-1 2,-1 2-3,0-2-9,0-2-7,0 1-6,-1-3-7,-1 1-7,2-1-4,-2 1-3,1-2-5,-3 1-4,2 0 1,1 2 2,-1-1-3,-2 1-5,0 1-1,-2 0-6,4 1 0,-2 4-3,0-5-1,0 5-5,0-4-3,0 4-3,0 0-5,-8-3 2,8 3 1,0 0-1,-15 10-7,9-7 2,0 4 0,-2-1 1,1 4 0,-1-1-1,0 2-2,2 4 4,-3-4-1,2 5-4,-1 1 1,2-5 3,1 5-5,2-3 2,1-2 0,1 1 1,-4-3 3,9 2-4,-4-3 2,2-1 1,2 0 3,2 2-4,-1-5-1,5 4-1,2-5-26,1-1-55,7-3-76,-1-2-103,0-1-148,1-6-444,2 2 196</inkml:trace>
          <inkml:trace contextRef="#ctx0" brushRef="#br0" timeOffset="-1185.0746">2921-1489 22,'0'0'145,"0"0"-15,0 0-6,0 0-9,0 0-11,-4-3-1,4 3-12,0 0-5,0 0-1,0 0-1,0 0-1,0 0 6,0 0-5,0 0 2,0 0 3,0 0-3,0 0 0,0 0-6,0 0 0,0 0-9,0 0-7,0 0-9,-1-6-4,1 6-4,0 0-3,-3-6-5,3 6-4,-1-5-4,1 5-1,-2-4-1,2-1-6,0 5 2,0 0-6,-3-5 0,3 5-1,-5-4-5,5 4-3,-5-2-4,5 2 2,-10-1-4,10 1 0,-10 1 0,10-1 0,-12 2-3,3 1-1,-1 0 0,3 0 0,-3 3-1,-3-1-6,3 2 4,-1 0-2,1-1 4,0 1-1,5-1 3,-5 1-3,4-1 4,-1-1-5,2 0 2,-2 2-4,1-2 1,1 1 4,1-1-7,0 0 5,2 0-1,-4 2 5,4-1 0,0-4-3,0 2 1,-3 1 0,4 1 0,-1-3-3,-1-1 2,1 2-3,1 1 4,1-5-3,-4 8 3,4-6-2,0-2 1,-2 7 1,2-7 0,0 4-2,0-4-2,0 5 0,0-5 4,0 0-1,0 4-1,0-4 2,0 6-1,0-6 2,1 3-2,-1-3 3,0 0-2,1 4 0,-1-4 1,0 0-1,0 0-1,0 0 1,0 0 3,0 0-8,3 4 4,-3-4 0,0 0-1,0 0 3,0 0-4,2 3 2,-2-3 3,0 0-3,5 5 1,-5-5 0,3 2 0,-3-2 0,5 2-1,-5-2 2,0 0 2,4 2-3,-4-2 0,2 5 0,-2-5 3,6 1-4,-6-1 0,0 0 2,6 1-1,-6-1 2,7 2-2,-7-2 1,0 0 3,12-3-1,-4 1-1,-1-2-4,1 2 8,5-3-3,-4-2 4,1 1 2,1-1 4,-2 1 1,-2 3 1,1-3 2,-3-1 0,2 1 5,1 0 1,0-2-1,0 2-3,1-4-3,-1 4-1,2-4 0,-1 1-2,-2 0-3,3-1 3,-2-1-8,1 1 5,-1-1 1,-2-2-5,3-4 2,-1 5 1,0-4-1,1-2 1,2 0-1,-6 2 1,4-3-6,-3 1 2,0-1 2,3 0 0,-3 3 2,-2-2-1,2 5 0,-3-1-5,-1 0 3,2 1 2,-3 2 8,3-2-1,-4 4 2,1-1-5,-1 2 4,0 1 4,4 1-3,-2-1 2,-2 4 7,2-5-4,-4 5 2,4-1-2,-2 4 1,1-5-2,-1 5-6,1-6 1,-1 6-4,0-4-3,0 4-1,0 0-5,0 0 0,0 0 1,-6-4 2,6 4-4,0 0-1,0 0 6,-9 12-4,9-8-1,-2 0-2,-1 0-3,-2 1 3,5 1 0,-5-1 1,4 3-3,1 4 0,-1-2-1,-2 2 3,3 2 0,-1 0 0,-3 5-3,3 1 4,1 0 0,-1 0 0,1-3-11,-4 2-25,4-2-30,-1 3-20,1 0-45,-3-1-26,6-5-37,-6 3-231,3-3-459,0-3 203</inkml:trace>
          <inkml:trace contextRef="#ctx0" brushRef="#br0" timeOffset="-868.101">3233-2190 32,'0'-6'306,"0"6"-19,0-6-17,1 3-26,-1 3-16,0 0-32,0-5-14,0 5-22,0 0-17,-3-4-14,3 4-17,0 0-9,0 0-11,2 15-10,-2-5-8,1 1-5,2 4-5,-3 5-9,2-2-3,0 3-13,0 8-35,-2-6-30,5-2-39,-4 8-44,3-9-54,-4 6-264,0-5-462,0 2 204</inkml:trace>
          <inkml:trace contextRef="#ctx0" brushRef="#br0" timeOffset="299.9808">3711-2078 263,'-3'-6'349,"3"3"-17,0 3-14,0-6-22,3 2-21,-3-3-17,0 7-23,0-5-22,0 5-32,0-4-11,0 4-22,0 0-20,0 0-16,0 0-1,0 0-21,0 23-4,-3-2-14,2 16-28,-4-4-29,-1 5-37,4 0-34,2 15-48,0-15-61,7 0-76,-4-2-277,1 0-562,0-4 249</inkml:trace>
        </inkml:traceGroup>
        <inkml:traceGroup>
          <inkml:annotationXML>
            <emma:emma xmlns:emma="http://www.w3.org/2003/04/emma" version="1.0">
              <emma:interpretation id="{6BCDFB94-5550-47EE-93AC-F57BDCFB1982}" emma:medium="tactile" emma:mode="ink">
                <msink:context xmlns:msink="http://schemas.microsoft.com/ink/2010/main" type="inkWord" rotatedBoundingBox="18824,4784 19288,4233 19754,4626 19290,5177"/>
              </emma:interpretation>
            </emma:emma>
          </inkml:annotationXML>
          <inkml:trace contextRef="#ctx0" brushRef="#br1" timeOffset="57517.5465">3896-3105 178,'-7'-1'199,"7"1"-20,-16 4-18,7 1-22,-1 2-6,-2 6-17,-1 2-13,1 2-7,-3 8-12,0 3-3,1 0-21,3 4 4,0-1-5,1-1-5,1 2-3,4 0-3,4-2-1,1 4-1,0-2-13,1-2 6,4-1-3,1 1-2,-1 0-2,5-8 1,0-2-3,8 2 1,-3-6 4,1 2-6,7-2 0,4-3 4,-5-6-4,10-2 1,4-1 3,-1-11 6,1 0 9,5-3 5,-2-8 7,-4 0 8,10-15-5,-17 6-5,-2-5-2,4-15-6,-9-4-6,-3-3-5,-7 3 0,-6 10-8,-7 1-2,0 1-2,-5 2 1,-6 2-5,-2 6-5,-1 4-3,-5 5-3,-4 2-5,-11 4-3,1 5 0,2 6-7,-5 3-15,-3 4-37,4 5-38,-3 6-41,6 2-62,-2 6-254,-5 11-488,10-6 216</inkml:trace>
          <inkml:trace contextRef="#ctx0" brushRef="#br1" timeOffset="57133.3726">4102-2859 105,'0'-4'194,"0"-1"-13,0 5-11,-3-7-12,3 2-18,3 0-15,-1 1-11,3-1-6,-1 0-9,2 1-7,-3 2-10,-2-1-8,-1 3-8,0 0-7,6-4-8,-6 4-7,0 0-3,6-2-4,-6 2-4,6 6-1,-2-3-3,1 2-2,-5 3-3,2 0 4,-1 4-7,-1 1 0,0 1-2,-3-2 0,-2 3-2,1-1-2,-2-4 0,1 4 7,2-4-3,-2 1-7,1-5 3,-1 1-2,2 0 0,2-2-7,-2 0 5,1 0-2,1-3 1,1-2-1,-1 4 0,1-4-4,0 0 2,0 5-2,0-5-2,0 0 1,0 0 1,10-1-1,-10 1-4,6 1 6,-6-1-3,7 2 0,-2-1-2,-5-1 0,11 3 1,-4-2 2,-2 1-9,-5-2 13,7 3-2,-5 0 6,2 0 0,-2 1-2,0 1 3,-2 0-4,3 1 5,-6 0 0,1 1-1,-2 0-1,-4 2 0,2-1 1,-4 0-4,-1 0-1,1-2-1,-3 1-12,2 0-35,-1-2-43,1-1-35,3-3-65,-8-2-181,3-2-393,1-2 174</inkml:trace>
        </inkml:traceGroup>
      </inkml:traceGroup>
    </inkml:traceGroup>
  </inkml:traceGroup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3:51.257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83F27A0-3D4F-443B-84A8-B6BB740D9FAE}" emma:medium="tactile" emma:mode="ink">
          <msink:context xmlns:msink="http://schemas.microsoft.com/ink/2010/main" type="writingRegion" rotatedBoundingBox="17883,6350 17675,9366 17480,9352 17687,6336"/>
        </emma:interpretation>
      </emma:emma>
    </inkml:annotationXML>
    <inkml:traceGroup>
      <inkml:annotationXML>
        <emma:emma xmlns:emma="http://www.w3.org/2003/04/emma" version="1.0">
          <emma:interpretation id="{248C2CFC-ADDE-4578-B1E1-182A5B532DF3}" emma:medium="tactile" emma:mode="ink">
            <msink:context xmlns:msink="http://schemas.microsoft.com/ink/2010/main" type="paragraph" rotatedBoundingBox="17883,6350 17675,9366 17480,9352 17687,63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B02E95-101C-44F5-A72B-9809E68E0D71}" emma:medium="tactile" emma:mode="ink">
              <msink:context xmlns:msink="http://schemas.microsoft.com/ink/2010/main" type="line" rotatedBoundingBox="17883,6350 17675,9366 17480,9352 17687,6336"/>
            </emma:interpretation>
          </emma:emma>
        </inkml:annotationXML>
        <inkml:traceGroup>
          <inkml:annotationXML>
            <emma:emma xmlns:emma="http://www.w3.org/2003/04/emma" version="1.0">
              <emma:interpretation id="{854E42B3-5CD9-4490-81B2-000236EA269B}" emma:medium="tactile" emma:mode="ink">
                <msink:context xmlns:msink="http://schemas.microsoft.com/ink/2010/main" type="inkWord" rotatedBoundingBox="17883,6350 17675,9366 17480,9352 17687,6336"/>
              </emma:interpretation>
            </emma:emma>
          </inkml:annotationXML>
          <inkml:trace contextRef="#ctx0" brushRef="#br0">3769-300 54,'3'-5'150,"-3"0"-7,2 0-6,-2 5 0,3-8 5,-3 8 1,0-3 0,1-1-6,-1 4-5,1-5-8,-1 5-9,0 0-8,0-6-14,0 6-5,0 0-6,0 0-5,0-5-8,0 5-5,0 0-8,0 0-4,0 0-8,0 0-6,0 0-3,0 0-3,0 0-4,0 0-3,0 0 0,0 0-6,0 0-2,0 0-2,0 0-1,0 0 0,0 0 0,0 0-4,0 0 2,0 17 1,0-13 0,0 1 0,0 1-6,0 0 2,0 1-2,3 1-1,-1-1 0,-1 3 2,-1 0-4,0-3 3,0 2-4,2-3 2,-1 0 1,-1 3 0,1-5-8,3 0-22,-4 1-24,0-1-29,1 0-19,-1-4-16,0 4-11,0-4-5,0 6-3,0-6-18,0 0-30,0 0-94,0 0-294,0 0 131</inkml:trace>
          <inkml:trace contextRef="#ctx0" brushRef="#br0" timeOffset="1503.0258">3773-248 45,'0'-5'161,"0"5"3,0-8 6,-1 3-3,-2 1 0,3 4-2,0-9 12,0 5 3,0-1-2,0 5-11,0-8-9,0 8-13,3-5-7,-3 5-10,0 0-5,0-4-1,0 4-11,0 0-4,0 0-11,1-4-9,-1 4-6,0 0-10,0 0-8,0 0-5,0 0-3,0 0-13,0 0-2,0 0-6,0 0-2,0 0-7,0 0-1,0 0 0,0 0-5,0 0-10,0 0 5,0 0-1,0 0-6,0 0 4,0 0-4,0 0 3,0 0-4,-4 13 2,4-13 1,3 8-1,-6-3-2,6-2 1,-2 1-3,-1 3 4,-1-2-5,2-1 5,-1 1-1,0 3-3,-1-2-2,1-1-4,1 3 6,-1-1 0,0 0 0,1 0 1,-1 0-4,0-1 4,0 3 1,-1-2-4,1 2-1,-1-2-1,-2 1-7,3 2 12,0-4-5,-5 4 2,5-4-4,0 2 5,0 1 0,-1-2-1,1 0-1,-1 0 6,-1-1-5,0 1 2,1 1-4,-2-2 2,2 3 1,-3-3-4,4-1 1,-1 3 2,-4-2-3,5-1 2,0 2-2,0-2 1,-1 0-1,1 1 3,-3-1-2,3 1 0,0-3-2,-1 1 1,2 3 4,-1-1-3,0-3 2,0 4-1,0-2 0,0 2 1,0-2 0,0 0 1,0 1-2,0 1 0,0-2 0,3 1-5,-2 0 7,-1 0-4,-1-2 3,2 0-1,-1 5 2,0-4-5,0-3 0,0 2 3,0-4-2,4 9 1,-4-9 0,0 3 2,0-3-6,0 6 2,1-3 2,-1-3-2,0 6 1,0-6-1,1 4 3,-1-4 1,0 5 0,0-5-1,4 5 1,-3-2-4,-1-3 4,0 7-2,0-7 3,0 5-6,-1-1 9,1-4-2,0 0-4,1 8-1,-1-8 2,0 4-4,0 0 3,0-4 0,0 5 2,0-5-2,0 7-1,0-3 1,0-4 4,0 8-8,0-5 8,0 2-3,0-1 1,0-4 2,0 8 0,0-4-1,3 0-1,-3 1-4,1-1 2,-2 1-3,1-5 8,0 8-7,0-8 2,3 6 2,-3-2-1,0-4 1,0 4 1,2 0-5,-2-4 2,2 7 1,-2-3-3,0-4 4,0 5-1,-1 0-9,2 1 11,-1 0 2,4 4 1,-8-4 1,4 2-7,-1-1 5,0 1-3,-1 1 4,2-1 0,0 0-1,-2 0 0,2 0-2,0-3 1,2 2 2,-4-2-10,1-1 9,1-4 4,-3 8-6,6-5 0,-6 1 3,3-4-3,0 5-1,0-5 5,0 7-9,0-7 6,0 3-2,0-3 4,0 0-3,-1 5 2,1-5-2,1 5-3,-1-5 0,0 4 0,0-4 0,0 0 4,0 5 0,0-5-2,0 5 1,0-5-2,-5 5 0,5-5 2,0 0-2,-2 4-1,2-4-1,0 0 0,0 0-2,0 0 3,0 0-2,2 5 3,-2-5-3,0 4 2,0-4-5,0 5 7,0-5 1,0 0-12,0 6 7,0-6 1,0 5 2,0-5 2,0 6 0,0-3-1,0-3 2,-2 8-5,2-4 4,0 2-3,0-2 3,0 0-2,0 1 3,0 0-3,1 2-1,-1-3 1,1 0 3,-1-4-4,0 7-2,4-2 4,-4-1-4,0-4 3,1 9-4,-1-3 2,3 0 2,-3 2 1,1-4-1,-2 3 1,2 0-8,-1-3 9,0 6-4,0-4 1,0 1 1,0 1 3,-1 0-6,1-2 5,0-2-1,0 2-1,1 0 3,-2 0-4,1-1-3,0 1 2,0-3 4,0-3-3,1 9-3,1-5 3,-2 1 0,2-1-3,-2 0 1,0-4 1,0 5 0,0-1-1,0-4 2,-2 7-2,4-4 2,-2-3-2,-2 9 3,4-4 1,-2 1 1,-2-2-3,4 1 1,-2 1-1,-2-1-2,2 0 6,0-1-8,-2 1 7,2-5-4,-1 5 1,1-5 6,0 6-3,0-6-1,0 5-1,0-5 0,-3 5 2,3-5-5,0 6 6,0-6-3,3 5-3,-2-2-1,-1-3 0,0 6 5,2-3 7,-2-3-10,0 6 1,0-6-1,0 6 1,0-2 0,0-4 3,-2 6-6,2-6 3,-1 5-4,1-5 7,-3 5-4,3-5 6,3 5-5,-3-5 1,1 5-2,-5-2 9,4-3-12,0 6 8,0-6-4,-1 3-4,1-3 3,1 7 10,-1-3-7,0 0-5,0 0 0,0-4 3,-1 8 1,1-2-1,-4-2-2,4 1 1,0 0-3,0 2 3,-1-2 0,2 0 1,-2 2-1,1-3 9,-1 1-10,-3 2 2,8-3 4,-8 0-5,4-4 2,-4 4-3,4 1-2,0-5 3,0 7-4,0-7 4,0 4 0,0-4 0,0 4 1,0-4 0,0 4-1,0-4 0,0 0-2,-1 5 5,1-5-5,0 0 9,1 4-6,-1-4-2,0 0 3,0 0 0,0 0 0,3 3 6,-3-3-9,0 0 2,0 0 5,0 0-8,0 0-22,0 0-50,0 0-78,6-10-121,-5 5-295,-1 0-617,4-2 272</inkml:trace>
          <inkml:trace contextRef="#ctx0" brushRef="#br0" timeOffset="-402.4568">3729-248 70,'-2'-5'198,"2"5"-14,0-8-11,0 4-20,2-1-10,-2 1-2,0-1 2,0 5-4,0-7-5,0 7-12,-2-4-5,2 4-7,0-7-9,0 7-9,-3-6-10,3 6-4,-1-2-7,1 2-8,-5-4-1,5 4-6,0 0-2,0 0-4,0-5-3,0 5-3,0 0-4,0 0-3,0 0-4,0 0-4,0 0-3,0 0 0,0 0-6,0 0-1,0-6-3,0 6-6,0 0 4,0 0-4,0 0 0,0 0-1,0 0-4,0 0 3,0 0-6,5 14 8,-4-8-5,-2 2 0,1 0-2,-2 2 4,-2 1-2,1 3-3,2-4-13,-4 8-37,5-5-31,-1 0-45,1-2-47,1-1-46,-1 1-171,0-4-421,1 0 186</inkml:trace>
          <inkml:trace contextRef="#ctx0" brushRef="#br0" timeOffset="81978.8624">3749-429 101,'0'0'112,"0"0"-6,0 0-3,0 0-9,0 0-14,0 0-6,0 0-7,0 0-7,0 0-7,0 0-2,0 0-4,0 0-2,0 0-10,0 0-1,0 0 2,0 0-7,-1-9-4,1 9 5,0 0-7,0 0-3,1-7 2,-1 7-10,5-6 8,-2 3-3,-3 3-1,3-5-2,0 0-5,-3 5 1,1-5-3,-1 3 5,0 2 3,0 0-6,4-5-5,-4 5 5,1-5 3,2 2-4,-3 3-1,0 0-7,1-5 6,-1 5-17,0-5 15,0 5 0,1-4 1,-1 4 6,3-5 4,-2 2 1,-1 3-7,1-5 5,2 2 2,-3 3-1,3-8-4,-1 4 4,-2 0-2,2 0-5,-2 0 3,4 1 1,-3-2-4,0 1 1,-1-2 7,2 3-3,1-1 2,0 0-3,-3-1-1,1 1 5,-1 4-2,4-5 4,-3 0 3,0 0-8,-1 1 3,1 0-2,1 2 1,-2-4-5,0 6 2,1-7-4,-1 4 9,0 3-5,2-8 11,-2 5 1,0 3 4,3-7 2,-2 3 5,-1 4-5,0-7-3,2 3-2,-2 4-2,-2-7-1,2 3 4,0 4-1,0-11-7,0 7 5,0-1-8,0-2 0,-1 2-1,1-1 1,0 1-1,0-1-3,0 0-2,0-2 2,-1 2-5,2 0 2,-1-2 1,0 3-5,1-3 1,-1 1-2,0 3 0,0-4 2,2 2 0,-2 1 2,2-3 0,-1 3-6,0 1 1,-1-3 0,2 1 1,-1 1-3,0-2-2,2 2 0,-2-2 5,-1 2 2,1 0-4,0-1 2,2 1-1,-2-2 1,2-1-3,-2 2-3,0-3 2,3 0 1,-4-1 1,2 2-2,0-2 2,0 5-1,-1-3 1,-1 2 1,1 0-2,1-6 0,0 6 2,1-1-1,-2-1 5,2 1-3,-3-1-3,1 2-1,-1-3-1,2 3 1,-2-2-1,0-2 1,1-2 4,-1 2 0,0 2-3,2 0 0,-2-1 3,1-1-4,0 4 2,2-6-1,-2 6-1,0-3-2,2 3 2,-3-3 2,3-1-1,-1 3 1,-1-1-3,1 2 2,1-2 1,-1 1-2,0-1 3,0 1-1,-2 1-2,0-1-4,6 0 2,-6 2 3,2-3-1,1 1 0,-2 2 0,2-1-2,-3 0 1,4 0 5,-4-3-1,0 3 1,2-1 3,-2 0-2,2 1-3,-2-2-2,0 0 2,3-1-1,-3 2 0,0-1 0,0 1 0,1 0 0,-1 0-3,3-1 3,-3 0 2,0 0-2,1-3 0,-1 1-1,0 3 0,3 1 0,-3-5 2,0 4-1,0 0-2,2 2 2,-2 0 1,0-4 0,0 4 1,1-4 0,-1 2-4,0 2 2,4-1 0,-4-1-1,1 1 0,-1 0 3,0 0 1,0-2 2,0 3 2,0 0 5,0-2 2,2 2-1,-2 0-4,0-2 2,0-1 1,2 1-4,-2 1-3,0-1 0,1-3 1,-2 3-1,2-1 1,3 0-2,-8 1-1,8 1-1,-4-3 1,1 1-1,-1 3 2,0-1-2,3-1 0,-3 3-3,0-4 4,0 1 0,0 1 2,2-1 0,-4 3-6,2-1 5,0 5 5,-3-9 4,3 3 0,0 2-4,0-1-2,0 5 0,0-7-1,0 2-3,0 5 2,0-7-1,-1 2 0,1 0 2,-4-1-9,8 2 6,-4-1-2,1 0-3,-1-2 4,0-1-2,3 2-2,-1-1 4,-1 0-2,2 1 3,2 0-5,-4 1 5,-1 1-3,4-3 1,-2 4-2,1-3 1,-2 3 0,-1 3 3,0-8-7,4 7 6,-4 1-2,1-7 5,-1 7-6,0-4 4,0 4-4,0-4 2,0 4 0,0 0 2,4-5-3,-3-1 2,-1 6-5,4-4 4,-3 2-4,-1 2 5,0-7-1,0 2 0,3 1 1,-1-1 0,-1 0-2,1 2 2,-1-2 2,-1 5-2,1-3-9,-1 3 9,0 0-2,0-7-3,0 7-18,0 0-32,0 0-32,0 0-41,0 0-38,0 0-212,0 0-406,0 0 180</inkml:trace>
          <inkml:trace contextRef="#ctx0" brushRef="#br1" timeOffset="405036.7743">3841-451 64,'0'0'188,"4"-3"-4,-4 3-18,0 0-5,0 0-11,0 0-7,0 0-11,0-5-11,0 5-6,0 0-8,0 0-8,-6-3-7,6 3-7,0 0-9,0 0-9,0 0-4,-6-3-6,6 3-6,0 0-4,0 0-8,0 0-4,0 0-4,0 0-1,0 0-3,0 0-2,0 0 2,0 0 0,-5 15 8,5-11 2,-2 4-1,2-1-1,-2 6 0,-2-4 5,0 7 0,-1 2 3,-2 8-4,4-3 0,-3 4-1,0-5-4,-4 6 0,5-7 0,0-1-6,4 0 1,-3-1 4,2-3-2,2-2-4,0 0-3,-2-3 3,-1 4-7,3-2 0,1 3 1,-2-3-6,2 1 3,3-5-4,-4 3 0,0 0-3,-2-4-1,2-1-2,-2 5 2,2-1-1,0 2-1,0-3-2,-1 0-1,1-1 1,-3 2-9,3-4-20,-1-1-31,-3 1-30,4-1-28,0-3-28,0-3-36,0 0-49,0 0-193,0 0-453,0 0 202</inkml:trace>
          <inkml:trace contextRef="#ctx0" brushRef="#br1" timeOffset="406232.4117">3757-334 143,'3'-7'139,"0"0"-5,-2 4-4,4-5-15,-1 3-8,-3 3-3,4-2-5,-5 0-4,0 4-5,6-5-5,-6 5-5,2-2-5,-2 2-4,0 0-6,1-4-4,-1 4-2,0 0-5,0 0 1,0 0 3,0 0 11,0 0-6,0 0 2,-6 14 1,6-8 10,2-2 6,-2 3-7,0-2 3,0 2 0,1 1-11,-1-2 5,2 5-7,-1-3-6,0 2 1,-1 3 8,0 0-6,0 4-2,0-5-2,0 4-3,0 3-9,4 0 5,-4 0-6,-4-1-1,3 1-5,-3-1-2,-1 0-2,3-4-3,-2 2-6,0-3-1,-1 2-2,4-4 1,-2-1-9,3 0-1,0-2 3,-2 0-3,2 1 3,0-2-7,0 0 0,2 1 1,-2 0 0,2 0 0,-4 0-2,4-2-3,-2 5 2,1-2 3,0 0-5,-1 1-4,-1 0 1,2 0 2,-1-4-3,0 8 0,0-3 3,0-1-2,0 0 3,-1 0-8,0-1 4,2 1-2,-1-4 1,-1 3 2,1-4 1,-2 0-5,2 0 3,0 1-3,-2 0 0,2-2 2,-1 1 2,1 1-5,0-2 7,1 1-3,-1-2-2,0 3 4,2 0-4,-2-1-3,2-1 3,-2 2 4,1 0-3,0-1-1,-1 5-1,0-2 7,0-2-5,0 3-1,0-2-3,0 0 3,0-1-1,4 1 5,-8 0-6,4 0 1,0-1 1,4-1 6,-4 1-9,1-2 3,2 2 0,-3 1-3,1-3 10,-1 0-8,0-4 0,1 9 0,2-5 0,-3-1-1,0-3 3,1 8 0,0-1 3,-1-5-8,0 3 4,0 2-3,0-1 4,3-3 0,-3 4-2,-3-1 3,3-1-2,0-1 3,0-4-3,0 11-1,3-8-1,-3 1 1,2 1 3,-2-5-5,0 8 5,1-6-6,-1 2 3,3 1 1,-3-2 0,1 1 2,-1-4-5,0 7 6,4-2-4,-8 1 5,8-3-3,-4 3 1,-4-2-3,4-4 8,0 8-9,0-3 8,-1 0-5,1 1-2,1-1 0,-1 0 2,0 0 0,-2-2-1,2-3 3,0 7 0,0-3 3,0-4-4,0 8 2,-2-7-2,2-1 4,-1 7-1,1-7 2,1 5 0,-1-5-5,0 5 2,0-5-2,-1 4-4,1-4 3,0 7 2,0 0 4,-2-3-2,2-4-2,0 12-2,0-7-4,0 1 6,0 0 7,0-1-8,0-1 2,0 1-6,-3 0 4,6 0-2,-3-1 1,2 0 1,-2-4 0,-2 7 4,2-7-6,0 4 0,0-4 2,2 5-3,-2-5 0,0 5 0,0-5 0,0 0 2,0 0 0,1 6 0,-1-6 2,2 6 1,-2-3-2,0-3-2,0 9-2,0-6 3,-2 2-1,2 0 2,0 1-4,2-2 5,-2-4-2,-2 8-2,2-3 8,0-1-6,0-4-4,0 7-2,0-2 7,2-1-5,-4 0 4,2 0 0,0-4-5,2 8 10,-1-4-7,-1 0-4,0 0 5,0-4 0,0 8 3,-1-3-4,1 0-1,0 0 1,-2 0 4,4 0-1,-2 0-1,0 0-3,1 0 0,-1-5 4,0 6-2,0-6-3,-1 5 6,2 0-5,0-2 4,-1 0-2,0-3 0,5 4 1,-5-4-3,1 7-2,1-4 2,-2-3 6,3 5-6,-2-2 2,-1-3-1,0 6 3,2-1-1,0-2-1,-2 1-1,0-4-3,4 8 5,-3-3 4,-1-2-3,1 1 1,-1-4 0,-1 9 0,2-3 0,-1-2 5,-1 0-3,1-4-5,1 6-2,-1-1-3,0-1-26,2 0-62,-2-4-85,3 9-121,-5-7-250,4 3-594,-2-5 262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0:33.7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F4B37F0-B79C-431C-8EE5-07085715C0F0}" emma:medium="tactile" emma:mode="ink">
          <msink:context xmlns:msink="http://schemas.microsoft.com/ink/2010/main" type="inkDrawing" rotatedBoundingBox="22524,14220 22539,14220 22539,14235 22524,14235" shapeName="Other"/>
        </emma:interpretation>
      </emma:emma>
    </inkml:annotationXML>
    <inkml:trace contextRef="#ctx0" brushRef="#br0">0 0 90,'0'0'132,"0"0"-22,0 0-36,0 0-27,0 0-39,0 0-86,0 0-83,0 0 38</inkml:trace>
  </inkml:traceGroup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4:04.915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2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E2D28C7-F3B4-4C4C-B871-933AF65BE361}" emma:medium="tactile" emma:mode="ink">
          <msink:context xmlns:msink="http://schemas.microsoft.com/ink/2010/main" type="writingRegion" rotatedBoundingBox="15275,7301 18170,7205 18194,7916 15298,8012">
            <msink:destinationLink direction="with" ref="{98AB319A-C81A-44D3-955F-93A0CAE1E769}"/>
          </msink:context>
        </emma:interpretation>
      </emma:emma>
    </inkml:annotationXML>
    <inkml:traceGroup>
      <inkml:annotationXML>
        <emma:emma xmlns:emma="http://www.w3.org/2003/04/emma" version="1.0">
          <emma:interpretation id="{9A2ED56F-2C6E-4088-BF96-C03504939FCA}" emma:medium="tactile" emma:mode="ink">
            <msink:context xmlns:msink="http://schemas.microsoft.com/ink/2010/main" type="paragraph" rotatedBoundingBox="15275,7301 18170,7205 18194,7916 15298,80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BB1DC1-2A9E-4C1B-892E-8595A7D6B248}" emma:medium="tactile" emma:mode="ink">
              <msink:context xmlns:msink="http://schemas.microsoft.com/ink/2010/main" type="line" rotatedBoundingBox="15275,7301 18170,7205 18194,7916 15298,8012"/>
            </emma:interpretation>
          </emma:emma>
        </inkml:annotationXML>
        <inkml:traceGroup>
          <inkml:annotationXML>
            <emma:emma xmlns:emma="http://www.w3.org/2003/04/emma" version="1.0">
              <emma:interpretation id="{2D812273-9AEF-4828-93A3-A9448C94A4A8}" emma:medium="tactile" emma:mode="ink">
                <msink:context xmlns:msink="http://schemas.microsoft.com/ink/2010/main" type="inkWord" rotatedBoundingBox="15275,7301 18170,7205 18194,7916 15298,8012"/>
              </emma:interpretation>
            </emma:emma>
          </inkml:annotationXML>
          <inkml:trace contextRef="#ctx0" brushRef="#br0">4094-558 33,'-4'7'137,"3"-5"-20,1-2 7,0 9-10,-1-5-9,-1 0-3,2-4-22,2 6 14,-2-2-7,0-4 8,0 0 0,-2 6 2,2-6 4,0 0 3,2 4 7,-2-4-3,0 0-8,2 2-4,-2-2-6,0 0-6,0 0-7,0 0-8,0 0-8,5 3-2,-5-3-4,0 0 1,0 0 1,0 0-7,16-3 1,-9 1 0,-1 0 0,0 0 4,0-1-2,0 0 1,3-1-2,-3 1-1,3-2-9,-3 1 5,3-3-1,-3 1 2,-2-3-7,1 2-1,-4-4 2,3 4-5,-2-4 0,-2 1-1,3 0-7,-3 1-1,-3 2-3,1-1 2,2 1-9,-4-3 0,4 4-6,-5 1-2,4 0 0,-6 1-5,0 2 1,2 1-1,5 1-4,-16 1 3,6 2-4,0 1 1,-2 2 0,1 0 0,-1 0 1,1 1-1,3 1-3,-2 1 1,0 2 0,1 5-1,-1-5-3,5 2 3,0-1 3,1-1-1,1 2-1,0-1 3,3-1-8,1 2 7,4-1 0,3-1 1,-2-1-1,5 0-1,7 0-17,3 0-19,0-4-35,9 1-33,0-5-40,2-2-35,0-1-85,-2-4-198,2-5-500,0 1 222</inkml:trace>
          <inkml:trace contextRef="#ctx0" brushRef="#br0" timeOffset="-15278.7211">3065-992 37,'-4'-2'165,"4"2"-20,0 0-2,0 0-11,-4-3-17,4 3-4,0 0-11,0 0-9,0 0-7,0 0-5,0 0 0,0 0-1,0 0-8,0 0 0,0 0-7,0 0-3,0 0-4,0 0 0,0 0 1,-3-4-4,3 4-1,0 0-5,0 0 3,0 0 1,0 0-6,0 0 2,0 0-2,0 0-1,0 0-4,0 0 1,0 0-2,0 0-1,0 0-1,0 0-6,0 0-2,0 0 0,0 0 0,0 0-2,0 0-2,7 11-2,-7-11-1,0 0-2,4 5 0,-3-2 1,-1-3-3,4 3-1,-4-3 2,5 7-5,-5-6 1,0-1-1,6 4 2,-6-4 0,4 4-1,-3 0-2,3-2 6,-2 3 5,3-4-3,-2 2-4,2-1 0,-3 1 2,3 3-5,-1-2 3,1-1-3,0 4 2,0-5-4,-3 3 0,3 0-2,-1-4-1,1 6-3,0-5 2,-3 1-2,2 1 3,1 0-3,1 0 4,-2 0 0,0 1 3,0-1 0,1 2 1,1-2-1,-4-2-1,3 1 2,0 1-3,0-2-3,-1 3 2,-2-3-4,2 2 1,1 0 3,-1 0-3,2 0-1,-1 0 0,-4-1-3,3 1 0,2-1 2,-1 1 0,0 1-2,0-1 0,1-2 2,-2 2-2,4 0-3,-5 1 2,6-3-1,-4 2 3,1-1-1,0 0-1,1 3-2,-4-2 1,2-4 1,-1 5 2,1 0-4,-1-2 3,1 1-3,0 0 0,-3 1 1,3 1 3,-1-4-3,0 3 0,-1-3-3,0 1 2,2 2-1,-4-2 5,3 0-1,0 2-1,-2-2 1,3 0 0,-2 0-3,-3-3 0,6 5-1,-1-2 4,-3 1-1,1-1-2,2 1 0,-3 0 1,1-2-1,0 2 2,0-1 0,3 0 1,-3 1-1,-3-4-3,8 3 0,-8 0 3,0-3 0,4 5-1,-3-2 3,-1-3-5,5 4-2,-1-1 7,-4-3-2,5 5-2,-4-2-3,-1-3 3,5 2 0,-5-2 1,4 6-2,-4-6 2,1 1-1,4 2-2,-5-3 6,3 4-4,-3-4-2,3 2 4,-3-2-3,4 9 2,1-7-1,-4 0 1,2 1-2,-1 0 1,1 1-2,-3-4 1,6 6-1,-5-4 7,2-1-5,-1 3 0,2 1 1,1-3 1,-4 2 0,3 0-2,1-3 3,-2 3 4,0 0 3,2-1 4,0-1-5,-2 2-1,3-2 3,0 1 0,-3 1-3,1-2 7,-4-2-7,8 5-2,-5-2-3,1 1 5,0-2-1,0 2-2,-4-4-1,5 5-5,-1-4 3,-1 2 2,2-2 1,-5-1 3,6 6-5,-3-5 0,-3-1-2,8 4 4,-5-3-1,2 2-3,0-1-1,-5-2 5,5 4-2,-5-4-2,6 2 4,-1 2-1,-5-4-3,5 5 3,-1-2 2,-1-1-3,2 1 2,-3 0 0,4 2-4,-4-2 1,0 1 1,0-1-1,2 1-1,-2 2 2,2-5-2,-1 2 3,-2 1 1,3-2-6,-4-2 6,6 9 0,-5-7 0,3-2 3,-4 0 5,5 4 1,-1-3 0,-4-1-1,5 7 2,-5-7-3,1 2-1,-1-2-1,0 0 2,6 4-1,-6-4-4,4 2 4,-4-2-4,4 2 2,-4-2-1,0 0-2,2 3-4,-2-3 2,0 0-2,5 3 6,-5-3-4,3 4-1,-2-2 0,-1-2-3,0 0 5,4 5-5,-4-5 5,0 0-3,2 3-3,-2-3 4,5 3 1,-1-1-6,-4-2 2,0 0-13,0 0-34,5 2-42,-5-2-59,0 0-75,0 0-333,0 0-601,0 0 266</inkml:trace>
          <inkml:trace contextRef="#ctx0" brushRef="#br0" timeOffset="-3808.0622">1706-764 139,'6'-1'168,"-6"1"-2,0 0-3,0 0-7,0 0-20,-2-6-14,2 6-12,0 0-9,0 0-10,0 0-9,-6-7-10,6 7-5,-7 0-12,7 0-3,0 0-4,-8-3-4,8 3-3,-7-1-3,7 1-6,-10 1-5,10-1-3,-14 1-2,6 2-1,-5-1-5,1 4 1,-8-2-6,1 4 1,3 0-6,-4 0 2,5 2-3,-5 0 2,4 0-5,4 2 4,-2 2-4,5-6 5,-2 2-5,4 1 0,2 1 0,-1-3-4,2 1 5,3-2-2,-1-1 0,4 3-1,-1-5 3,1 0-2,2 2 12,1-3 5,-1-1 7,1 1 3,0-1 0,3-1 6,-3 0 2,5 0 11,-2 0-3,0-2-1,1 0-2,1-2-6,-2 0 1,4 1 3,-2-3-4,2-4 3,-3 1 2,1-3-1,1 2 0,4-6 1,-6 4 2,2-6-2,-1 4 5,1-4 0,-5 4 3,3-4 0,-4 4 5,-1 2 4,2-1-2,-3-1-2,-1 5 2,3-2 2,-1 4-1,-3-1-8,-1 0 3,1 1-5,-1 5-2,0-5-3,1-1-10,-1 6-5,0 0-1,0 0-8,0 0 9,0 0-13,-7 11-2,3 0 4,-5 5-7,0 3 1,1 0-4,-1-1 0,3 1 0,1 1-4,2 0 2,-1 0 3,4 1 1,0-1-4,2-1-3,3 1-7,0-2-39,0-1-41,1-3-59,2 2-60,2-7-62,2-1-254,7 1-564,16-5 249</inkml:trace>
          <inkml:trace contextRef="#ctx0" brushRef="#br1" timeOffset="384179.1298">2054-321 46,'-3'4'244,"3"-4"-9,-3 3-6,3-3-13,0 0-11,-5 2-15,5-2-15,0 0-15,0 0-11,0 0-7,0 0-10,0 0-8,-4 3-6,4-3-11,0 0-10,0 0-11,0 0-6,0 0-8,0 0-8,9-12-5,-3 5-6,3 0-5,1-4-6,6-4 0,8-3-7,1 2 2,1-2-4,4-2-6,0 0 0,3-2-4,3 2 0,-1-1 2,1-3-6,9-8-4,-10 9 1,2-1-4,-2 2-4,0-1 0,-2 3-7,1-4-14,5 2-28,-7 3-34,4 0-38,-6 1-43,0-1-30,-3 2-64,-7 3-182,-2 3-468,-3-2 207</inkml:trace>
          <inkml:trace contextRef="#ctx0" brushRef="#br1" timeOffset="383836.8732">2058-349 169,'-4'4'178,"3"0"1,-4-2-15,5-2-10,-5 4-10,5-4-10,0 0-12,-1 3-8,1-3-9,0 0-9,0 0-8,0 0-11,0 0-8,0 0-7,9-9-4,-3 4-5,4-4 0,2-4-3,6 0-6,4-7-3,2 0-2,2-1-4,4-4-2,-2 1-5,1-1-3,3 0-8,3-1-11,-6 1-26,-1 3-22,2 2-31,-6 0-29,0 3-30,-6 4-40,-8 5-128,0-1-324,-5 0 144</inkml:trace>
          <inkml:trace contextRef="#ctx0" brushRef="#br1" timeOffset="383520.8685">2156-540 168,'0'0'156,"0"0"-17,-6-1-14,6 1-16,0 0-7,0 0-16,0 0-9,-2-5-3,2 5-15,0 0 4,0 0-7,0 0-6,0 0-10,0 0-2,0 0-3,0 0 0,0 0-6,0 0-4,0 0 1,0 0-9,0 0 1,10 10-5,-10-10-16,12-7-20,1 1-16,3-3-19,1-2-25,2-1-15,3-6-108,-2 5-224,1-9 100</inkml:trace>
          <inkml:trace contextRef="#ctx0" brushRef="#br1" timeOffset="386400.4354">2229-357 146,'-5'3'176,"1"-2"-10,4-1-12,-6 2-9,6-2-6,0 0-2,0 0 2,-3 3-1,3-3-1,0 0-1,0 0-4,0 0-5,0 0-9,0 0-3,0 0-10,0 0-4,-10-5-8,10 5-11,0 0-11,0-8-4,0 8-10,5-9-5,-3 6-6,-2 3-4,4-7-2,0 2-3,2-3-4,1 1-7,3-2-2,0 1 4,3-2-8,-3 2 1,5-4-1,1 1-4,3-1 1,-2 0 2,0 0-6,0 0 4,3 0-4,-3 3 1,-1-2-3,1-1 1,-2 2-1,3-2 0,-3 1-5,-2 2 1,-1 2-3,-2-1 5,1 1 0,-1 1-2,0-1 3,-2 3-3,-1-1 3,2-2-1,-2 0-2,2-2 0,1 2-1,-1-2-2,1 1 2,0-1 3,5-3-4,-1 1 2,1 0-5,0-2 1,1 3-2,-1-3 0,0 6 1,-3-2 3,1 0-2,1-1 0,-8 3-4,4 2 2,-5-2 1,4 5-1,-4-4 1,2 3-2,-3-2 3,2 1 1,-1 0 1,3 0-4,-5 1 0,2-1 3,0-1-3,0 0 0,0 1 0,4-3 0,-3 3 0,2-1 0,2 0 0,0-3-2,0 1 3,3-1-2,-3 1 6,1 1-6,1-3 4,-1 3 2,1-2-4,-2 2-2,1 0 2,-3 1 0,-1 2-3,-3 0 3,2 0 0,-1 2 2,0-4-2,-5 5 8,5-1 0,-5 1 8,8-3 0,-8 3 0,0 0 3,2-2 1,-2 2-1,0 0 0,5-3-9,-5 3 5,0 0-3,0 0 1,0 0-12,0 0 9,0 0-6,0 0 4,0 0-4,0 0 1,0 0-2,9 0-1,-9 0-1,0 0 5,0 0-1,0 0 2,6-2-2,-6 2 1,0 0 3,0 0-1,0 0-5,0 0 9,0 0 5,0 0-3,0 0 0,9 0 6,-9 0-8,4-3 11,-4 3-8,6-3 8,-1 0-2,-5 3-8,10-1 3,-4 0 2,1-1-3,1 0-5,-3 1 2,2-2 1,-1 2-7,-2-1 4,-4 2-3,11-1-1,-7 0-6,-4 1 9,6-2 3,-6 2-9,0 0-1,7-1-2,-7 1 6,0 0 1,0 0-3,0 0-7,6 5 4,-6-5-4,0 0 3,4 2 2,-4-2-2,3 2-9,-3-2 9,5 5-10,0-3 9,-5-2 4,6 5-2,-2-1 1,2 0 1,1-1-3,-4 1 4,5-1-5,-1 1 2,1 2 2,-1-1-3,-1 0-2,2-1 2,-1 1 2,2 3 1,-4-5 1,3 2-3,-1 0-1,-1 2 6,0-2-1,3-2-7,-3 3 2,2-2 1,-4 1 2,2 1 2,0-2-5,-1 0 3,0 0-4,1-3 8,-2 3-12,2 0 5,0 0 4,-3 1-7,4-1 2,-2 0 3,0 2-1,1-2-1,3 1 1,-3 3 5,1-3-3,3 2-6,-3-1 10,-1 1-2,3-1-6,-3-1 6,3 2-4,-4-2 5,5 1-1,-3 0 0,-3-2-9,2 0 7,2 2-8,-2 1 9,-1-4 0,1 3-4,2-2 7,-5 0-9,5 2 0,-2-2 2,-1 0 10,0 0-13,1-1 6,-1 2-10,-1-1 11,2 0-8,-1 0 2,0-1-2,0 3-3,3-2 7,-2 0-2,-1 0 1,0 1 2,2-1-1,-1 2-3,-2-3 4,2 1-3,-2-1 2,1 1-1,1-1 1,0 1-3,0 0 4,-2-2-3,5 1 2,-4 1-1,0-1-2,0 1 3,1 0 1,-2-2-1,2 1 10,-2 4-12,6-4-6,-5 0 3,0 1-4,1 0 5,-1 1 6,0-3 3,3 1-3,-1 1-5,-1-1 5,2 1-4,-3 0 0,2-1 7,1 1-3,-2 0-1,0 0 0,1 1-6,1-2 5,-3 1-2,1 0 0,0 0 1,2 0 2,-1 0-3,-2 0-3,2-1 2,-1 2 2,-2-2-2,3 1 4,-3 0-3,0-2-4,0 4 2,0-5 5,1 1 2,-4 3-11,4-2 5,-5-3 1,4 5-2,1-3 4,-5-2-4,4 3 7,-2 1 11,-2-4-19,4 4 4,1-2-1,-5-2 2,0 0-1,4 3 1,-4-3 7,3 2-3,-3-2-4,0 0 12,0 0 6,0 0 13,0 0 11,0 5 3,0-5 6,0 0-3,0 0 0,0 0 0,0 0-5,0 0-3,0 0-3,0 0-5,0 0-4,0 0-2,0 0-10,0 0 5,-11-9 8,11 9-10,-1-4-1,1 4-5,-4-6 0,-1 4-11,0-2 6,4 0 3,-3 0-9,-2 1 2,1 0-4,5 3 5,-5-8-3,-2 5-7,3-1 6,0-1 0,-3 1-1,1 2-1,-2-2 0,4 0 2,-2 0 7,0 1-10,0-1-2,1 0 3,-2 3-6,1-4 2,-4-1-1,2 1 12,-3-2-15,2 2-5,-1-1 5,-4 0-2,4 2 4,-1-3 0,-3 1-6,-1-1 2,-6-1 1,1 3 1,-1 0 3,-1-1-6,-1 1-8,2 1 10,1 0-3,4 0 6,1 0-1,3 1-5,-2-1 4,-1 1 6,6 1-5,-1-1 1,4-1 2,-4 0-1,0 1-8,5 0 13,-4-3-3,3 2 3,0-1 0,-3 1-6,3-1 3,0 1 1,2-2 2,-3 1-2,-1 1-5,3-1 7,0 0-7,-2 0 5,2 1 3,0 2-6,-1-2 1,-1 0 4,4 0-7,-2-2-1,-1 1-1,2 1 5,-1 2 0,2-3-5,0-1 0,-1 2-1,0 0-1,2 2 0,-1-6-5,1 3 8,-1 1-18,1-1-6,-2-1 4,1 1-7,2 1-7,-2-1-1,0 0-3,-2 1 3,4 0 0,-2 1-6,-3 1 8,6 2 2,-4-6 4,1 3 5,0-1 1,-2 2 0,5 2 8,-4-5 1,1 2 1,3 3-1,-3-4 7,3 4 2,-6-3-1,6 3-1,-4-4 6,4 4-4,-5-2 0,5 2 3,0 0-2,0 0 4,0 0-6,0 0 7,0 0-3,-5-4 2,5 4 3,0 0-1,0 0-3,0 0 2,0 0-4,0 0 5,0 0-6,0 0 4,14 9-1,-13-7 1,4 4 3,1-1 9,-2 0-14,5 3 7,-3 0-3,4 0 12,1-1-11,-1 1 8,3 1-9,-5-1 5,4 1-7,-1 1 13,0-2-8,0 3-5,5 0 2,-1-1 16,-4 0-15,1 0-1,0-2 2,-1 1-2,-1 0 0,5 5 3,0-2-7,-6-3 7,2 0-2,4 3-5,-5-1 7,0-2 1,0 0 3,2-1-4,-2 1-1,-1 2 6,5 0-6,-4-1-1,-2-3-2,2 2 4,0 1 3,0-2 3,0 1-6,1-2 2,-5 1-1,-2-3 1,6 2 1,-4-2-8,2 0 7,-4 1 4,4-1-6,-4-1 0,2 2 0,-2 0-3,2-2 0,-1 3 6,3-4-6,-2 1 3,-1 2 0,1-3 3,2 1-4,-6-2-1,4 1 4,-3 1-1,3-3-2,-2 2 6,-4-3-2,6 3-2,-6-3-2,5 3 5,-5-3-3,1 3 4,-1-3-5,0 0-54,0 0-56,0 0-72,0 0-63,0 0-104,-11 4-189,11-4-581,0 0 258</inkml:trace>
          <inkml:trace contextRef="#ctx0" brushRef="#br0" timeOffset="-17161.9009">2009-344 59,'0'0'149,"0"0"-11,-3 3-12,3-3-11,0 0-6,0 0-9,0 0-10,0 0 4,0 0-9,0 0-4,0 0-2,0 0-6,0 0-10,0 6-3,0-6-5,0 0-3,0 0-2,0 0-2,0 0-8,0 0 3,0 0-3,0 0-2,0 0-1,0 0-13,0 0 7,0 0-5,0 0 4,15-10-3,-15 10 1,1-4-6,3 2-5,-4 2-3,5-4 6,-1-1 4,-4 5 2,6-4-4,-5 1-1,4-1-3,0 4 1,-5 0-4,5-5-3,0 3 0,-5 2 0,6-4-10,-2 0 12,1 1 0,-5 3 2,5-4-2,-5 1 0,6-1 2,-6 4 4,8-2 5,-3-3-4,-2 1 0,1 1 3,1-1 4,0 0-3,1-1-1,-2 1 5,0 1-5,1 1-3,0-4-2,0 3 1,-3 0 2,4-1 0,-2 0 0,1 0 0,-1-1-1,1 2 0,-1-1-5,2-1 0,1 0-1,-2 0-3,0 1-4,2 1 1,-3 0 0,3-2-2,-4 1 2,2-1-1,0 1 4,2 2-1,-3-3-7,0 3 0,1-2 5,-1 1-1,2 1-1,-1-2 0,-1 3-1,1-1 0,-3 0-3,6 0-1,-2-2 4,-2 1-1,-4 3-1,6-4 0,0-1-2,-2 2 2,2-3 1,-1 3 2,3-1-3,-3-1 3,1 3-2,0-3-2,0 0 0,2 1 3,-3 0-3,5-4 0,-4 4 2,0 0-1,2 0 1,-1 0-5,-1-1 3,-1 1 0,3-1 2,-1 0-2,4 0-1,-3-3-3,-1 7 3,1-5 0,0 0-3,2-1 3,-1 2 0,0-3 0,1 3 1,1-3-1,-4 0 1,5 0-4,-1 3 2,-5-4 0,5 3 4,-1-2-4,-1 3 0,1-1-5,-2-1 3,-1 3 2,-1-1-1,2 0-2,-2 1 5,0 0-2,-1 2-1,0-6 0,2 5-1,1-1 2,1-2-2,1 1 1,-6 1 1,5-1 1,1-1-1,-5 1 0,0 1 0,5-2 1,-4 1-2,1-1 3,0 0-6,1 1 6,0 2-1,-3-4-2,5 2-1,-1 1-1,-3-1 5,3 0-3,-3 1 2,0-1-1,2 3-2,-6-4-1,6 4 3,-6-1 3,3-1-2,-1 1-1,1 1 0,-1-4-1,2 4 3,-1-2-3,-1 1 0,0-3 2,0 2 1,4 1 1,-3-3-2,2 2 2,2-3 0,0 2 3,1-1 2,-2-3 0,3 2-4,-2 0 1,1 4 4,-2 0-1,3-4 1,-5 3-1,0 0 2,-1 3-1,0-2 2,0 1-1,-5 2 4,6-3-3,-2 1-1,-4 2 2,5-4-1,-5 4-4,0 0 1,5-2-3,-5 2 0,0 0-1,0 0 0,4-3-1,-4 3-1,0 0 0,0-4 1,0 4-4,0 0-3,0 0-13,0 0-16,0 0-24,-10 13-40,5-8-36,-3 0-43,2-1-53,-4 3-209,0-1-471,1 2 209</inkml:trace>
          <inkml:trace contextRef="#ctx0" brushRef="#br0" timeOffset="-19038.1489">2094-426 69,'0'0'114,"-6"1"-8,6-1-20,0 0 1,-5 3-3,5-3-3,0 0-8,0 0 2,-5 0 0,5 0 4,0 0-9,0 0-1,0 0 5,0 0-11,-9 0-4,9 0-11,0 0 0,0 0-2,0 0-14,0 0-4,0 0-7,0 0-14,0 0-27,0 0-24,3-9-30,-3 9-39,6-4-95,-5-2-224,9-1 99</inkml:trace>
          <inkml:trace contextRef="#ctx0" brushRef="#br2" timeOffset="328580.0737">2043-359 61,'0'0'173,"0"0"-10,-7-1-23,7 1-10,0 0-12,0 0-17,0 0-10,0 0-7,0 0-17,0 0 1,0 0-6,0 0-7,0 0-9,27-1-4,-13 1 1,2 0-6,4-1-4,4-1-5,12 4-2,-1-2-4,4-3-21,1 3-18,4-5-23,-2 4-24,0-1-43,-1 1-121,-1-2-246,-5 0 110</inkml:trace>
          <inkml:trace contextRef="#ctx0" brushRef="#br2" timeOffset="329158.2503">2063-377 7,'0'0'105,"0"0"-4,-10-2-5,10 2-11,0 0 2,0 0-16,0 0 7,0 0-11,0 0-8,-10 0-6,10 0-4,0 0-5,0 0-6,0 0-1,0 0-3,0 0-12,0 0 10,35 2-8,-22-2 0,9-2-3,9 1-5,1 0-5,3 1-7,1-4-18,4 0-31,0 2-50,-1 0-74,0 0-183,5-3 82</inkml:trace>
          <inkml:trace contextRef="#ctx0" brushRef="#br2" timeOffset="328252.1427">2104-382 25,'0'0'81,"0"0"-3,0 0-1,0 0-18,0 0 1,0 0-11,3-6-3,-3 6-5,0 0 2,0 0-10,0 0 5,16 3-12,-9-3 0,6 1-5,-2-1-4,4 0 3,7 2-14,-4-2-23,4 1-29,-1-2-69,-1-1-122,1 2 54</inkml:trace>
          <inkml:trace contextRef="#ctx0" brushRef="#br2" timeOffset="328848.3599">2164-324 37,'0'0'145,"-8"-4"-8,3 3-18,5 1-6,-3-4-5,3 4-7,0 0-8,-8-1-10,8 1-11,0 0-9,0 0-14,0 0 4,0 0-2,11-5-7,-2 4-6,5-1-7,5-1 0,4 3-17,2-3-14,6 2-14,4-3-8,2 2-29,2-2-28,-3 3-124,-2-1-220,-1 0 98</inkml:trace>
        </inkml:traceGroup>
      </inkml:traceGroup>
    </inkml:traceGroup>
  </inkml:traceGroup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9:30.980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AF5D4B8-6110-4D06-BC03-E687426A827B}" emma:medium="tactile" emma:mode="ink">
          <msink:context xmlns:msink="http://schemas.microsoft.com/ink/2010/main" type="writingRegion" rotatedBoundingBox="20768,7366 21478,6761 21661,6975 20951,7580"/>
        </emma:interpretation>
      </emma:emma>
    </inkml:annotationXML>
    <inkml:traceGroup>
      <inkml:annotationXML>
        <emma:emma xmlns:emma="http://www.w3.org/2003/04/emma" version="1.0">
          <emma:interpretation id="{115AEFB3-CAF0-4EC7-9364-7611F0934047}" emma:medium="tactile" emma:mode="ink">
            <msink:context xmlns:msink="http://schemas.microsoft.com/ink/2010/main" type="paragraph" rotatedBoundingBox="20768,7366 21478,6761 21661,6975 20951,75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CC2C27-2783-4020-AA2E-E662C4CAD6C0}" emma:medium="tactile" emma:mode="ink">
              <msink:context xmlns:msink="http://schemas.microsoft.com/ink/2010/main" type="line" rotatedBoundingBox="20768,7366 21478,6761 21661,6975 20951,7580"/>
            </emma:interpretation>
          </emma:emma>
        </inkml:annotationXML>
        <inkml:traceGroup>
          <inkml:annotationXML>
            <emma:emma xmlns:emma="http://www.w3.org/2003/04/emma" version="1.0">
              <emma:interpretation id="{185021BC-3C0B-43B2-A18A-C6757434249B}" emma:medium="tactile" emma:mode="ink">
                <msink:context xmlns:msink="http://schemas.microsoft.com/ink/2010/main" type="inkWord" rotatedBoundingBox="20768,7366 21478,6761 21661,6975 20951,7580"/>
              </emma:interpretation>
            </emma:emma>
          </inkml:annotationXML>
          <inkml:trace contextRef="#ctx0" brushRef="#br0">1152 546 287,'0'0'286,"0"0"-9,-5-6-12,5 6-13,0 0-26,-4-5-17,4 5-24,0 0-16,0 0-17,0 0-11,0 0-13,0 0-12,-1-3-11,1 3-12,0 0-14,0 0-9,0 0-10,0 0-3,0 0-8,-5 15-1,5-8-2,-4 2 4,3 3 1,2 0 4,-5 4-4,2-4-1,2 5-2,-3 1 7,0-2-4,3 0-19,-2 0 9,1-2 0,1 5-6,-2-3-7,-1-2-3,2 3 3,0 2-2,-1-6 2,1 3-6,1-4-13,-4 0 2,3-1-10,1 0-24,-1 3-24,1-2-78,-1-2-84,2-3-103,0 1-242,3-4-600,-2-1 265</inkml:trace>
          <inkml:trace contextRef="#ctx0" brushRef="#br0" timeOffset="254.1154">1121 584 294,'0'-3'267,"-2"-1"-26,2 4-26,7-6-25,-4 1-12,8-4-19,1 3-18,5-2-15,2 0-12,-4 3-11,3 0-14,3-1-15,-2 2 1,-4 1-7,1 1-6,-1-1-11,-1 2-1,0 0-7,-1 2-7,0-1-6,-1 1-1,-1 0-6,-2 2-20,0 0-40,-2 1-32,1-1-31,-4 3-30,2 1-44,-1-2-185,-2 2-388,2-1 172</inkml:trace>
          <inkml:trace contextRef="#ctx0" brushRef="#br0" timeOffset="448.7162">1149 772 127,'0'0'250,"-7"1"-26,7-1-18,0 0-22,-8 0-18,8 0-19,0 0-16,0 0-14,0 0-9,0 0-11,0 0-9,0 0-10,0 0-9,0 0-37,25-3-48,-9 0-49,1 1-74,2-3-162,5 1-326,5-1 145</inkml:trace>
          <inkml:trace contextRef="#ctx0" brushRef="#br0" timeOffset="-456.5688">729 979 142,'0'0'167,"0"0"-7,0 0-15,2-2-11,-2 2-16,0 0-3,0 0-13,0 0-8,0 0-8,1-5-9,-1 5-10,0 0-5,0 0-7,0 0-10,0 0-1,0 0-3,0 0-10,0 0-4,0 0 3,10 6-5,-5-3-2,0 0 0,-4 0-4,3 2 0,1-1-2,-4-1-1,2 5-3,-1-3-1,1 1 0,-2-4-4,1 7-1,2-5-1,-4 3 3,0-1 2,0-1-8,0 1 4,-4 0-1,2-2-2,-2 1 1,-1-1-5,4-2-13,-5 2-14,2-1-5,-6-1-6,5-1 6,5-1-11,-15-1 4,15 1 11,-10-4-2,5-1 3,2 2 4,0-3 1,1 0 1,0-2-2,2 0 7,0 0 8,0-2 2,2 1-1,-2 4 3,2-3-1,2-3 12,-2 5 11,3-2-3,0 3 1,0-2 1,-1 3 8,1-1 2,1 1 0,-2 0-5,-4 4 5,11-1-3,-6 1-2,-5 0 5,11 5-9,-7-5 5,2 4-4,-1-1 3,-2 1-1,-2 5-11,0-5 2,3-1 3,-3 5 0,-1-2-6,3-4 1,-3 5 3,0-3-4,0 3 2,-3-2-2,3-1 2,-5 1 1,4-2-1,-5 1 0,-3-1-5,0-2 0,-2 3-5,0-3 0,-4 2-8,5-3 5,-2 2 5,2-2-6,-1 2-13,4-4 14,-3 2 0,10 0 2,-12-1-4,12 1-1,-10-3-5,7 2 8,3 1-3,-4-4 0,4 4 4,0-5-3,0 5-2,4-8 6,0 4 1,1 0 3,0 0-5,1 3 7,2-4 2,-1 3 8,1-1 4,-1 2 1,3 1 0,1-1 7,-3 1 3,1 1-3,-1-1-1,-3 1-1,5 2-4,-2-1 4,0 1-8,-4 0 1,2 1-1,2 1 1,-6 2-3,3 0 3,-5-1 2,0-1-5,3 4 5,-6-2-9,2 2 1,-4 0-2,4-3 1,-2-1-1,1 2-4,-2-3 6,-1 0 0,4-1-2,-2-1-1,-2 3 1,5-5-4,0 0 3,0 0-3,-16-9 2,11 4 3,2-1-4,-4-1 5,6 0 6,-6-4-4,3 1 3,0-2-4,0 3 1,1-2 6,0 2-1,2-2 0,-3 2-1,4 0-4,0 3-4,-2-2-3,2 3 1,0 3-2,2-5-6,-2 3-2,4 0-3,-4 4-27,7-3-28,-7 3-43,5 0-47,-5 0-58,9 3-181,-3-1-418,1 1 185</inkml:trace>
        </inkml:traceGroup>
      </inkml:traceGroup>
    </inkml:traceGroup>
  </inkml:traceGroup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55:44.444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6D1ED5A-FEBA-4A2F-8975-28E5236A218B}" emma:medium="tactile" emma:mode="ink">
          <msink:context xmlns:msink="http://schemas.microsoft.com/ink/2010/main" type="inkDrawing" rotatedBoundingBox="3075,222 4365,373 4248,1377 2957,1226" hotPoints="4291,800 3724,1368 3156,800 3724,232" semanticType="enclosure" shapeName="Circle">
            <msink:sourceLink direction="with" ref="{1E65693B-10DD-4EE9-AF34-CC17185A5261}"/>
          </msink:context>
        </emma:interpretation>
      </emma:emma>
    </inkml:annotationXML>
    <inkml:trace contextRef="#ctx0" brushRef="#br0">609 134 99,'-11'0'120,"-2"0"-10,2 1 5,-4-1-5,-1 1 14,1 0-6,-7-2-9,2 2 8,-5 1 1,5-1-12,-1 3-1,-2-1-5,2 2-9,0-2-6,0 3-9,2 3-5,-1-3-9,2 6 1,2 4-4,-3 5-8,-2 5 0,2 1 2,-1 5-4,4 3-5,-3 2 0,4 17 2,7-16-3,-3 12 0,5-11-3,4 0 1,8-1-1,-4 0-3,5 0-3,0-1-2,10-1 5,2-4-8,9 0 2,-1-6 5,8-1 7,15 5 8,-8-14 5,14 3 7,4-6 7,3-1 5,-2-9 0,4-2 3,-4-4-6,1-1-2,-1-4-8,-5-6 2,-12 3 2,11-5-4,-6-7 3,-8 5 1,5-8 13,-11 5-1,-7-4-8,-1-2 11,-2-3-19,6-17 1,-9 0-13,-3 0-6,-5-3-9,-7-4-6,-12 3 3,-7-4-8,-6 5-3,-7 1-6,-8 2 0,-1 4-2,-9 2-4,-6 5-7,-2 2 12,-2 4-5,-1 2-1,-2 7-5,-5 2 0,1 3-3,1 11 2,0 3-5,-2 7-5,5 1-5,-2 12-3,4 7-5,-2 7-25,4 6-12,1 8-17,-16 23-18,24-17-30,9 4-6,-7 27-22,14-25-15,8 2-30,1-1-62,4-2-273,6 2-575,4-4 256</inkml:trace>
  </inkml:traceGroup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41:18.917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ED388688-3FE7-42DB-8693-5B69889D4C23}" emma:medium="tactile" emma:mode="ink">
          <msink:context xmlns:msink="http://schemas.microsoft.com/ink/2010/main" type="writingRegion" rotatedBoundingBox="2019,1029 10092,1423 9674,9985 1601,9592"/>
        </emma:interpretation>
      </emma:emma>
    </inkml:annotationXML>
    <inkml:traceGroup>
      <inkml:annotationXML>
        <emma:emma xmlns:emma="http://www.w3.org/2003/04/emma" version="1.0">
          <emma:interpretation id="{A1EB8E93-A13C-4489-B012-BFAA74F00AF6}" emma:medium="tactile" emma:mode="ink">
            <msink:context xmlns:msink="http://schemas.microsoft.com/ink/2010/main" type="paragraph" rotatedBoundingBox="2015,1031 6746,1215 6721,1858 1990,16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7515B2-7E3A-40F9-9E21-61B7DFBC6ACE}" emma:medium="tactile" emma:mode="ink">
              <msink:context xmlns:msink="http://schemas.microsoft.com/ink/2010/main" type="line" rotatedBoundingBox="2015,1031 6746,1215 6721,1858 1990,1674">
                <msink:destinationLink direction="with" ref="{D25878AB-83D6-41DD-9FAE-7A3088222A1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967F2ED-1BBF-415C-90E0-B01A2D9D0BB9}" emma:medium="tactile" emma:mode="ink">
                <msink:context xmlns:msink="http://schemas.microsoft.com/ink/2010/main" type="inkWord" rotatedBoundingBox="2015,1031 4350,1122 4327,1717 1992,1626"/>
              </emma:interpretation>
            </emma:emma>
          </inkml:annotationXML>
          <inkml:trace contextRef="#ctx0" brushRef="#br0">242 78 14,'0'-4'216,"-3"-3"-7,0 2-23,2 1-15,1-3-13,-4 2-15,4 0-5,-1-1 6,-2 4 5,1-4-1,2 1-11,0 5-5,-4-7-2,4 3-13,0 1-8,0 3-6,-5-4-15,5 4-7,-1-4-10,1 4-5,0 0-8,0 0-5,0 0-6,0 0-8,-19 11-2,4 3-2,3-1-4,-6 2-4,1 7-3,0-1-1,3-1-5,-1 4-3,0 5 1,1-3 1,2 0 0,0 3-4,3-3-5,-1 2 2,5-8 1,1 7-1,-1-7-1,4 1-2,1-1 4,0-3-2,1-6-2,-1 3-1,5-3-4,-2-2 1,0 0 7,5-1 1,-2-2 5,2-2 7,4-4-3,3 0 3,4-7-7,-5 3 1,4-3-3,2-3 1,-2-1-2,0-4-4,-2 1 1,-1-1 0,1 1 2,-7 2-5,1-4 0,-3 4-2,2-6-2,-4 7 2,-5 0 4,6-2-2,-4 4 2,0 2-1,-1 0-2,2-1 3,-6 2 2,3 0 0,3 2-2,-3 0 5,0 4-8,1-6 0,-1 6-2,4-4-3,-4 4-1,0-5 3,0 5-6,0 0 3,0 0-3,0 0 1,3 14 6,-1-12-2,0 2-3,3 1 7,-1-1-9,-2-1-1,1 3 2,3-3 0,-1 2-1,-1-1 1,2 1 3,1-3-3,1 0 5,3-1 0,5 0-1,4 3 1,-2-3-5,-1-1 4,-1 0-4,-1 0 1,0 1 1,-1-2 2,-7 2-4,7-2 4,-8 0-4,2 2 11,-8-1-8,8 0 7,-8 0 14,10-1 9,-10 1 9,0 0 15,8 0 8,-8 0 12,5-2 4,-5 2 0,0 0 3,0 0 3,5-3-7,-5 3 1,0 0-6,0 0-3,0 0-2,0 0-9,0 0-8,0 0-9,0 0 0,0 0-16,0 0 4,0 0-10,0 0-5,2 7 1,-3 0 5,-2-1-5,-2 8-2,2-2 11,-5 5-17,2-4 1,0 3 0,0 2-4,2 1-41,0-7-46,-1 3-39,4-2-46,-3 2-54,2 2-64,3-6-60,-1 1-284,1-4-682,4-3 301</inkml:trace>
          <inkml:trace contextRef="#ctx0" brushRef="#br0" timeOffset="263.2759">658 395 195,'0'-8'411,"0"5"-2,1-3 7,2 0-15,-3 2-20,2 0-32,-2 0-26,0 4-32,0 0-29,0-5-27,0 5-20,0 0-27,5-4-23,-5 4-17,0 0-17,0 0-12,0 0-13,1 11-6,-1-2-10,0 1-9,0 4-7,-1 0-9,1 3-1,-5 1-8,3 0-7,-2 3-15,0-2-46,-1 0-55,1-4-45,2-3-54,2 2-51,-3 0-74,3-4-68,3 1-330,-3-3-747,0-5 330</inkml:trace>
          <inkml:trace contextRef="#ctx0" brushRef="#br0" timeOffset="439.2157">805 183 121,'-4'-11'366,"4"-1"-17,0 7-17,0 0-35,1-2-33,-1 3-29,4 1-29,-3-2-21,3 0-36,0 2-40,1-1-39,2 1-52,-1 3-64,4 0-61,-10 0-59,16 6-54,-7 3-141,-5-2-390,3 5 173</inkml:trace>
          <inkml:trace contextRef="#ctx0" brushRef="#br0" timeOffset="851.8373">955 344 155,'0'0'363,"0"0"-6,0 0-3,0 0-9,0 0-24,9 0-22,-9 0-15,0 0-37,0 0-23,0 0-20,0 0-18,5 1-23,-5-1-24,0 0-12,0 0-13,0 0-10,4 6-10,-3-1-4,-1 1-14,4 1-3,-1 5-11,1-1-2,-1 2-6,0 2-3,1 1-8,-1-2-1,-2 5 0,3-1-6,-1-2-11,1 3 2,1-3-10,1-3-37,3 2-41,-2-4-19,1 0-23,1 0-29,2-2-25,0-2-29,1 0-15,0-1-11,0-3-10,1-3 12,0 0 13,0-1 20,-1-2 15,-2-2 26,0 0 22,-5-4 35,4-1 25,1-1 20,-3-5 34,-3 3 17,2-4 11,0-2 20,-3 2 10,-2-1 21,4 4-2,-4 1 17,2-1 14,0 4-1,-3-1 0,0 4 7,0 1-11,0 0-5,2 1-10,-2 2-4,0 3-10,0-5-12,0 5-6,0 0-4,-2-6-6,2 6-2,0 0-9,0 0-4,-2 14-3,-2-8-2,3 3-6,-5 1-27,0 2-38,-2 4-39,-2 0-53,-2 3-56,3-5-61,5 0-281,-7 0-578,6-2 256</inkml:trace>
          <inkml:trace contextRef="#ctx0" brushRef="#br0" timeOffset="1287.7232">1708 462 2296,'-10'0'117,"-1"-1"-67,1 0-13,1-1-16,3 1 1,6 1-2,-10-3 1,10 3-1,-6 0-1,6 0-6,0 0-1,0 0 2,0 0 4,-4 4 8,4-4 18,0 0 12,0 0 4,0 0-3,0 0-4,15 3-3,-15-3-3,5 1-9,-5-1-1,11 0 0,-11 0 2,13-1-8,-7 0-6,-1-2 3,0 2-3,0-2-7,0 0 4,-1-1-5,-3-2 1,0 0 4,1 1-9,0-3-3,-6 2 4,3-5-5,-3 2-1,4 0-1,-6-1 0,1 3-3,1 0 1,1 1 0,-1-4 0,-4 8-6,6-3 7,-6 2-5,2 0-4,0 0 1,-3 3-2,9 0 4,-16 5-5,7 0 4,-2 0 1,1 5-1,0-1 6,1 2 6,-4 1 5,5 1 1,-2 2-1,3 2 17,-2-2 2,7-1-1,-2 1 0,1 0-4,0 4-9,3-4 6,3-3-4,1-2 2,2 4-8,4-4-2,5 1-20,-2-6-51,7 3-54,-1-2-69,6-4-68,5 0-72,-6-2-173,-1-2-533,1 0 236</inkml:trace>
          <inkml:trace contextRef="#ctx0" brushRef="#br0" timeOffset="1681.9979">1977 449 210,'5'-7'341,"-1"1"-5,-1 2 4,0-3-3,-2 4-9,4 1-16,-4-2-22,-1 4-30,3-5-23,-3 5-27,0 0-23,0 0-15,0 0-16,0 0-9,3 13-7,-3-3-16,0 1-6,-3 4-10,-1 1-8,-2 2-12,3-3-9,0-2-5,0 1-8,1-2-7,-3 2-4,3 0-4,-1-3-8,2 0-7,-1-3-1,2-2-5,0 1-4,0 0-7,2-1 8,-1-3-10,4 0-3,1 0-6,1-3-32,5-4-16,2-2-17,0-1-7,6-3-3,1-3-4,4-3 1,0-1 12,0 1 1,1 0 5,-9 1 7,2 1 3,0 1 7,-9 4 3,1 0 10,0 3 13,-2-1 36,-3 2 11,-1 1 13,0 2-2,-2-3 2,0 3-5,-3 2-11,4-3-3,-4 3-6,0 0 1,6 8-3,-6-1 3,-2-1 0,-1 5-3,-1 2 1,1-2-3,2 2-3,-2 1-1,2-3 2,-3 0-7,3 7 4,0-6-10,2-2-70,-1 1-77,2-1-80,5 1-106,1 0-393,7-6-778,6-2 344</inkml:trace>
        </inkml:traceGroup>
        <inkml:traceGroup>
          <inkml:annotationXML>
            <emma:emma xmlns:emma="http://www.w3.org/2003/04/emma" version="1.0">
              <emma:interpretation id="{A04D624D-A9A5-47BD-8186-BD3543C1D05E}" emma:medium="tactile" emma:mode="ink">
                <msink:context xmlns:msink="http://schemas.microsoft.com/ink/2010/main" type="inkWord" rotatedBoundingBox="4856,1268 6741,1341 6721,1858 4836,1785"/>
              </emma:interpretation>
            </emma:emma>
          </inkml:annotationXML>
          <inkml:trace contextRef="#ctx0" brushRef="#br0" timeOffset="2514.5618">2894 409 234,'4'-9'235,"-2"1"-7,6 0-5,-1-1-8,4 2-5,2 1-10,-1 3-11,9 0-10,2 2-6,0 1 2,7 4 4,-5-3 1,6 8-14,3 3-11,-13-2-9,3-1-12,-6 2-22,0 0-3,-2 0-17,-1 3-4,-6-3-16,-2 1-2,-6 1 2,4 5-13,-3-7-4,-5 8-6,-6-3-9,-3-1 5,-6 1-10,-4 4-2,-8-6-4,4 2-6,0-2 4,-4 0-24,-1-2-22,9-4-20,-7 3-29,0-2-29,7-2-32,0-1-41,2 0-46,1-4-37,-1 1-53,-1-1-184,8-2-531,1 0 236</inkml:trace>
          <inkml:trace contextRef="#ctx0" brushRef="#br0" timeOffset="2258.8762">2918 381 139,'1'-5'347,"-1"0"-6,4-1 9,-3 2-24,1 2-21,-2 2-23,4-6-28,-4 6-17,0 0-19,0 0-13,0 0-39,0 0-12,0 0-21,0 0 1,0 0-9,0 18 3,-4-8-8,3 4-13,-1 3-3,-3 3 7,1 0-11,-1 1-7,0-1-17,1 1 0,-2 8-8,2-6-7,-2-3-7,1 8-3,0-7-13,0-3 0,-1 0-35,5-6-43,-2 2-60,3-2-42,-1 1-38,-3-3-45,4-4-39,0 0-32,0-3-321,0-3-667,0 0 296</inkml:trace>
          <inkml:trace contextRef="#ctx0" brushRef="#br0" timeOffset="3246.5312">3612 512 135,'0'-3'273,"0"-1"1,3-3-17,-1 2-20,-1 2-19,-1-1-23,0-2-15,0 0-16,3 2-12,-3 4-16,-3-7-13,3 2-9,0 5-15,0 0-10,-6-2-13,6 2-5,-15 1-9,5 2-6,0 0-8,-4 5-3,-2 2-11,0 0 2,1 4-3,-6-1-4,6-1-2,0 1-1,4 2-5,1-5-1,1 1-3,-1 0-1,2 0-8,-1-2 2,8 0-1,-2 0 1,0 0-6,0-4 0,3 0 2,0 1-4,0-3 1,3 0 2,-3-3 0,7 5-2,-1-5 2,3-1 0,-2 1-5,6-4 2,-1 1-1,2-3 2,2-2-3,-2 1 2,1-6-5,-2-1 3,1 1 3,1-3 1,0 0-2,0 1-1,0-2 1,-4 0-5,3 4 3,-3-1 1,-1 4-3,0-2 0,-2 1 2,1 2 3,-1 1 0,-2-2 0,-2 5 8,1 3 3,-2-2 6,2 0 3,-1 1 1,-3-1 2,-1 4-4,7-3-5,-7 3 3,0 0-9,0 0 4,0 0-5,6 9 1,-6-2 7,0 4-3,0 0 0,-2 2-2,4 4-8,-2-1 6,0 1-6,0 2 8,1-2 2,3 1 0,-2-1 4,-2-4-5,3 1-1,3-3-3,-2 1 2,1-1 0,2-3 0,1 1-1,2-3-2,2 0-3,-2 0 5,6-5-4,4-2-5,0-3 5,-3-1 2,2-3-7,0-3 2,1-1-1,1-6 4,-3 3-3,2-8-2,0-3-4,-5 1 6,1-1-5,-2 0 8,-3 7 13,-1-1 10,-1 0 11,2 1 21,-6 2-1,3 0 5,-5 3 18,0 4-3,2-1 5,-4-1-3,0 4 13,2 3-3,-2-1-7,1 1-5,0 1-13,-2 4-11,2-5-12,-2 5-5,0 0-3,0 0-5,0 0-4,-4 25 2,-2-10-3,0 1-6,3-2 3,-4 12 1,2-6-3,-2 0-5,4 1 0,-2-1-31,3-2-56,-2 2-51,-1-3-52,-1 3-54,-3-1-68,4-7-70,-4 0-317,2 0-738,3-6 326</inkml:trace>
          <inkml:trace contextRef="#ctx0" brushRef="#br0" timeOffset="3770.1693">3975 473 98,'-2'-4'337,"-2"-3"-12,2 2-13,0 0-25,2 0-29,0-1-29,4 2-26,0 1-17,3-1-21,5 0-17,2 2-11,10-2-18,0 1-15,3-2-7,8 2-5,-4-1-13,1 3-8,-3-2-10,2 0-1,-1 1-8,-5 3-6,1-2-6,-2 1 1,-2 0-7,-1-1-3,3-2-3,-4 3-4,-2-1-8,-3-1 1,-1 2 0,-1-2 5,-5 2-8,1 0 2,-3-1-7,-1 0 4,-5 1 2,10-1-7,-10 1 1,0 0 2,9 0 0,-9 0-4,0 0-5,0 0 0,-14 11 2,9-8-3,-6 4 1,1 1 0,0 0-1,1 1 2,1-2-1,-2 5-2,1-1 1,0-2 0,2 0-3,2 2 6,-5-2 5,6 3-8,-1-5-1,3 1 0,-1-2 0,1 0-3,2-1 1,0 0 2,2-1 5,-1 1 0,1-2 2,3-1-4,-5-2 5,12-2 3,-3 0-3,2-5 2,0 2 2,2-1 9,-3-2 22,3-1-13,1-3 9,-3 0 4,0 0 10,3-3 7,-5 6-7,1-1 20,-3 0-3,-2 1 9,3 0 1,-2 5 1,-5-3 3,4 3-13,-3-1-4,1 2-9,-3 0-10,0 3-8,6-2-4,-6 2-7,0 0-6,3 11 0,-3-3-2,0 2 1,1-1-1,0 9-4,2-3-3,1 1 0,-1 3-17,2-3-58,3 2-51,0-4-54,5 1-69,2-1-79,3-2-414,2-2-789,3-5 348</inkml:trace>
        </inkml:traceGroup>
      </inkml:traceGroup>
    </inkml:traceGroup>
    <inkml:traceGroup>
      <inkml:annotationXML>
        <emma:emma xmlns:emma="http://www.w3.org/2003/04/emma" version="1.0">
          <emma:interpretation id="{35614E3D-7D1F-40E6-9429-1941614250C1}" emma:medium="tactile" emma:mode="ink">
            <msink:context xmlns:msink="http://schemas.microsoft.com/ink/2010/main" type="paragraph" rotatedBoundingBox="2255,2487 8495,2822 8449,3674 2209,33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8F2963-8858-4D27-AD16-2DED1BDAA686}" emma:medium="tactile" emma:mode="ink">
              <msink:context xmlns:msink="http://schemas.microsoft.com/ink/2010/main" type="line" rotatedBoundingBox="2255,2487 8495,2822 8449,3674 2209,3339"/>
            </emma:interpretation>
          </emma:emma>
        </inkml:annotationXML>
        <inkml:traceGroup>
          <inkml:annotationXML>
            <emma:emma xmlns:emma="http://www.w3.org/2003/04/emma" version="1.0">
              <emma:interpretation id="{6DCBFAB9-3C13-4DEB-BEF6-3D2B17258A10}" emma:medium="tactile" emma:mode="ink">
                <msink:context xmlns:msink="http://schemas.microsoft.com/ink/2010/main" type="inkWord" rotatedBoundingBox="2255,2487 4092,2586 4064,3108 2227,3009"/>
              </emma:interpretation>
            </emma:emma>
          </inkml:annotationXML>
          <inkml:trace contextRef="#ctx0" brushRef="#br0" timeOffset="7653.1065">364 1529 259,'0'-7'282,"-2"-1"-18,-1 0-15,3 0-13,-2 1-6,2 1-14,-2-1-15,0 3-10,0-1-16,2 5-12,0-7-29,0 7-7,0-5-15,0 5-14,-3-3-11,3 3-5,0 0-9,-3 12-8,0-2-8,0 8-3,-3-1-3,0 4-3,-5 9-9,4-2-4,-3-2-4,-1 3-2,3-3-1,3-5 2,-3 8-2,1 5-3,2-7-14,0-7 9,1 2-8,0-2 3,2-3-28,-2 2-40,4-1-34,-1-5-33,-3-1-40,4-3-32,0-3-30,0 1-23,4-3-200,-4-4-480,0 0 212</inkml:trace>
          <inkml:trace contextRef="#ctx0" brushRef="#br0" timeOffset="7913.5906">293 1616 84,'2'-2'206,"-2"2"-9,8-4 8,-2 2 0,1 0-6,4-1-4,4 0-22,-2 1-8,6-1-15,-3-1-11,-1 4-11,5-1-9,0 1-12,-5 0-11,0 1-9,-5-1-8,4 0-10,-7 3-6,2-1-4,-3 2-6,1 1-7,-4 1-1,-2-1-6,2 4-2,-6-2-6,-4 1-2,-2 3 0,-4 1-4,-1 1-6,-5-1-12,-1 1-8,0-2-16,4-2-11,-4 1-10,-4-4-15,7 4-15,1-6-33,3-2-35,3 1-44,2-2-64,-7-1-127,6-1-399,4-2 176</inkml:trace>
          <inkml:trace contextRef="#ctx0" brushRef="#br0" timeOffset="8180.7689">797 1502 67,'1'-4'351,"1"1"-20,-2-1-11,0 4-10,2-5-21,-2 5-28,0 0-20,4-4-29,-4 4-21,0 0-25,1-4-15,-1 4-19,0 0-12,0 0-19,0 0 0,0 0-17,5 15-4,-5-6-10,0 4-1,-1 1-16,-3 6 3,4-2-6,-1 4 2,-3 4-7,3-5-8,-2 6-3,3 1-3,-2 1-4,0-7-5,-1 1-39,2 4-44,-4-4-44,0 3-58,0-3-57,4-5-62,-3-2-253,4-5-579,-1 2 257</inkml:trace>
          <inkml:trace contextRef="#ctx0" brushRef="#br0" timeOffset="8648.4893">1139 1813 263,'4'-4'279,"-4"0"-4,0 0-16,4 0-26,-4 4-20,1-6-21,2 3-20,-3 3-16,2-7-19,-2 2-12,0 5-9,-6-5-20,6 5-7,-4-4-6,4 4-12,-6-2-8,6 2-5,-12 2-7,4 2-5,1 0-8,-3 0 0,0 2-5,0 2-2,0-1-8,-1 2 1,1 0-4,-4 4-3,4 2 0,-1 0-2,0 1-1,-1 0 0,6-6-5,0 3 0,0-4-3,0 3-2,3-4 0,2-1-4,-3-1-3,4-2 4,5 0-1,-2-2 0,-3-2 0,13 0 0,-3-3-3,3-3 6,-2 0 0,5-5 1,-4 3 0,0-3-1,-1 4 0,-1-4 0,1-3 5,-1 3-1,1-4 6,-3 4 5,-1 1 5,0-1 7,2 0 9,-4 1-5,3 0 5,-6 1 3,2 4-12,1-1 4,-3 1-4,2 3 0,0-2-7,-3 1-4,-1 3-5,5-4-2,-5 4-4,1-5 2,-1 5 1,0 0-3,0 0-2,5 12-1,-5-7 5,0 4-1,3 1-5,-2 0-2,-1 1 1,0 2 6,0 2-4,0-3-12,4-1-34,-4 4-33,0-3-36,2 0-55,-2 2-52,5-4-59,-1 1-217,2-3-534,2-4 237</inkml:trace>
          <inkml:trace contextRef="#ctx0" brushRef="#br0" timeOffset="9069.2414">1428 1866 41,'0'-5'310,"3"-3"-12,-2 2-10,0 1-3,-1 0-7,0 1-22,4-2-22,-3 4-22,-1 2-20,3-4-12,-2 1-23,-1 3-19,0 0-12,0 0-18,0 0-8,0 0-11,0 0-10,0 0-6,-4 19-6,3-11-6,-3 5-9,-1 1-4,3-1-6,-6 4 2,7-1-8,0-2-5,-2-3-4,-2 3 1,5-4-6,-1 1-3,1 1-2,-3-5 1,3-1-7,0 1 7,0-3-11,-2 0 5,2-4-7,0 5 0,0-5 1,0 0-4,0 0 9,0 0-12,0 0-6,21-12 5,-12 3 5,0-2-11,3-3 9,2 0-6,-1 0 2,1-1-2,0-1 0,-3 7 5,4-6-3,-5 6 3,1-2-3,-1 4 3,-3 0 3,2 3-4,-4-1 3,-2 0-3,2 1 2,-2 3-5,-3 1 5,9-3 2,-9 3-7,8 7 1,-4-3-2,0 5 7,1 0 3,-1 6-4,1-5-1,-4 3 1,4 2 4,-5-3 1,4 1 0,-4 0 1,5 0-9,-4-1-4,-1 1-43,3-2-57,-1 1-71,-2-4-77,4 2-73,1-6-190,-4 1-560,5-3 249</inkml:trace>
          <inkml:trace contextRef="#ctx0" brushRef="#br0" timeOffset="9474.6241">1977 1943 2778,'-6'-9'96,"3"7"-40,3 2-13,-5-7-6,5 7 1,-2-4-7,2 4-3,0 0 0,0 0-10,0 0 3,-2-4-8,2 4 0,0 0 1,0 0-2,0 0 4,0 0 5,0 0-4,0 0 0,0 0 2,0 0 2,15-1-2,-15 1-1,12 0-1,-5 0-6,-7 0 2,14 0 1,-3-5-4,-3 0 0,-1 1 1,0 2 0,0-5-1,-1 3-4,2-4 2,-1-2-4,-3 3-1,-2 1 4,0-5-1,0 6-5,-4-1 2,2-1-1,0-1-1,-2 3 0,2 0 3,-2-1-4,0 2-2,2 4-1,-6-5 0,-1 4 0,7 1 4,0 0-3,-23 5 2,12 0-1,-1 2 1,-1-1-4,1 1 1,-1 5 3,-1 2 0,6-4 1,-3 2 1,1 2-1,2 0 2,2-2 2,1-2-2,0 4 0,4-2 1,2 0-2,-1 0 0,1 0 1,3 0 1,1-1-3,5-1-23,-1 0-41,1-1-45,2-2-67,2-1-66,-1-1-248,10 1-530,-2-5 235</inkml:trace>
        </inkml:traceGroup>
        <inkml:traceGroup>
          <inkml:annotationXML>
            <emma:emma xmlns:emma="http://www.w3.org/2003/04/emma" version="1.0">
              <emma:interpretation id="{B6015845-34C8-4DF4-A3E2-B1FA58C9EC81}" emma:medium="tactile" emma:mode="ink">
                <msink:context xmlns:msink="http://schemas.microsoft.com/ink/2010/main" type="inkWord" rotatedBoundingBox="4460,2942 4812,2961 4810,2992 4459,2973"/>
              </emma:interpretation>
            </emma:emma>
          </inkml:annotationXML>
          <inkml:trace contextRef="#ctx0" brushRef="#br0" timeOffset="9779.6348">2491 1936 270,'-4'-4'282,"4"4"-11,-7-5-14,7 5-13,-8-2-23,8 2-25,-5-2-23,5 2-16,0 0-20,-4-1-11,4 1-9,-2-4-14,2 4-9,0 0-8,0 0-2,0 0 6,0 0-4,20 5 0,-9-3-8,4-1-4,5-2-5,1 1 0,2 0-19,0 0-4,2 1-7,1-1-2,-2-1-2,-3-1-7,0 2 0,-6 0-4,0 0-1,-2 2-2,-1-4-5,-1 2 2,-3 0-3,-8 0 1,13-1-7,-7 1-9,-6 0-18,0 0-33,9 1-29,-9-1-36,0 0-41,0 4-51,0-4-51,0 0-222,-9 6-522,9-6 231</inkml:trace>
        </inkml:traceGroup>
        <inkml:traceGroup>
          <inkml:annotationXML>
            <emma:emma xmlns:emma="http://www.w3.org/2003/04/emma" version="1.0">
              <emma:interpretation id="{9C1BEC50-C39B-4139-A86B-CF10300C2A68}" emma:medium="tactile" emma:mode="ink">
                <msink:context xmlns:msink="http://schemas.microsoft.com/ink/2010/main" type="inkWord" rotatedBoundingBox="5409,2714 7419,2822 7377,3616 5366,3508"/>
              </emma:interpretation>
            </emma:emma>
          </inkml:annotationXML>
          <inkml:trace contextRef="#ctx0" brushRef="#br0" timeOffset="10682.5736">3531 1707 56,'0'0'279,"0"-6"-20,0 6-20,-4-5-19,4 5-20,-3-5-16,-1 2-13,4 3-14,-4-4-16,4 4-14,-6-3-11,6 3-14,0 0-14,0 0-4,-11 7-11,7 0-8,0-1-5,-2 5-9,-1-2-2,2 6-3,-3 4-7,2-2-2,0 4-3,0 1-3,-1-2-3,2 7-2,-1-6-4,-1 9 0,0-4-4,5-6-1,-3 2 0,-1-4-1,2 0-3,4-7-4,-1 0 1,-3 0-1,4 0 1,0-4-2,-1 0-4,0-3 4,1 3-4,-2-3 3,1-2 1,1-2 0,0 0-1,0 0 1,0 0 3,0 0-5,13-10 0,-6-1-1,4 2-2,0-5-1,2 1 1,1-1-2,-2 4 1,4-7 1,-1 4-1,-1 2-3,-2 3 4,4-1-2,-2 1 0,-3 4 0,3 0 1,-4 1-3,0 2-1,-4 1 3,4 1 2,-1 2-4,-2 1 4,1 0-2,-3 4 3,1 0-2,-5-2-1,3 1 2,-2 2-1,0 2 2,-1 0-2,-1-1 1,2 1 1,-2-3 4,0 4-7,0-1 3,0 0-2,-2-4 2,2 2-5,-1-1-24,-1 2-57,0-2-61,-3-1-66,0 2-262,-1 0-511,-4-2 226</inkml:trace>
          <inkml:trace contextRef="#ctx0" brushRef="#br0" timeOffset="11094.0496">3913 2044 152,'-6'-2'210,"6"2"-30,-4-3-10,4 3-18,0 0-19,0 0-13,0 0-9,0 0-5,0 0-7,0 0-1,14-4 1,-10 3-8,3-2-4,3 0-6,-2 2-6,3-5-7,1 3-8,-1-3-6,-1 2-2,2-3-3,-4 2-4,2-4-2,-5 0-7,4 2 3,-3-2-5,-5 1 0,4 1-9,-1-3-2,-4 0-1,0 3-2,0-7 1,0 6-3,-1-3-1,-3 6-6,0-1 0,3 1-2,0 0-3,-4 1-1,1 2-3,-5 0 4,3 1-3,6 1 0,-17 4 0,7 1-1,-1 2 3,-1 2-3,1-2-1,-1 6 1,-2 3 0,7-4-2,-3 3-2,-3 1 0,5 0 3,-1 1-1,4-4-1,1 1 1,4-1 0,0 1-2,4-1 3,3 3 1,6-3-2,0 1-1,5-1-15,1-4-43,2-3-57,17 0-64,-3-4-207,1 0-420,-1-5 186</inkml:trace>
          <inkml:trace contextRef="#ctx0" brushRef="#br0" timeOffset="11523.3968">4254 1913 210,'0'-7'265,"5"3"-20,-4 0-11,4-3-10,-1 1-20,2 3-16,-2 2-24,1-3-15,2 4-12,2-1-13,-3 5-16,3-2-9,1 3-10,4 2-4,-6 2-14,6 8-3,-1 0-10,-1 2-1,3 3-5,1 2-10,-2 0-10,-4-6-28,0 4-38,2 2-29,3 1-35,-4-7-30,4-2-32,0-1-39,-4 0-173,4-1-402,0-5 179</inkml:trace>
          <inkml:trace contextRef="#ctx0" brushRef="#br0" timeOffset="11317.3825">4503 1887 171,'-4'-5'280,"8"3"-10,-3-4-8,-1 3-15,0 3-18,4-6-17,-4 6-19,0-4-21,0 4-19,0 0-16,0 0-16,0 0-7,0 0-14,0 0-8,0 0-8,-9 13-7,4-4-5,-1 2-9,-3 1-6,-4 5-7,-1-2-6,1 0-4,-3-1-7,1 0-15,-2-1-38,0 1-37,0-3-35,4 0-54,-6 0-41,9-4-43,-5-3-197,5 2-462,1-5 204</inkml:trace>
          <inkml:trace contextRef="#ctx0" brushRef="#br0" timeOffset="12586.3532">4968 1997 267,'-2'-9'254,"2"3"-18,0-2-22,-3 0-15,2 1-17,-1 1-20,4 0-18,-4 1-13,-1 0-12,3 0-11,-2 0-10,-2 1-13,4 4-7,-2-5-10,0 3-9,2 2-3,-10-5-8,5 3-8,5 2 1,-15 4-6,8-1-4,-3 1-1,-4 1-10,2 2 1,-1 0-3,0-1 0,-3 5-5,3 0 0,-2-2 0,5-2-1,0 1-7,3 0 3,-2 0-4,5-1 1,-2 1-6,1-2 4,5 1 1,-4-1-7,4-1 3,0 0 1,4 1 3,-1-4-4,0 1 3,5 1-3,-2-4 0,4 0-3,-10 0 1,16-5-1,-8 2 2,-1 0-1,2-1-4,-3 1 6,4-2 1,-3 0 2,2-2-1,-3-1-1,2-1-1,-1 1-1,-1-1 6,1 0-2,-4 3 11,2 1 6,-2-2 1,2 4 1,-4-1 0,3 0 0,0 1 0,-2-1-1,-1-3-6,-1 7-2,4-2-1,-4 2-4,3-4 0,-3 4 1,0 0-1,0 0-4,0 0 0,0 0-5,7 8 5,-7-1-4,3 0 4,0 0-4,-2 2 2,1 0 1,0 3-3,3-2 4,-1 3-5,2-3 5,2 2-1,-1-3 1,1 3-5,4-4 0,-2 3 4,1-4-1,4-2-2,0 0-3,3 1-7,3-4-8,1 1-5,-2-3 0,0-1-10,0-1 4,2-2-3,-1 0 2,-2-4 0,-3 2 0,0-5-4,-1 2 2,0-2 1,-1-1 0,-4 3 5,-1-2 4,-2-1 2,1 3 4,-1-2 4,-1 1 5,-2-1-3,0 2 4,-2 1 2,-1 0 6,-1 1 1,3 1-1,-6-3 1,3 6 1,-3-3-3,-1 3 0,-1-1-1,-5 3 0,10 1-3,-16 1 1,6 3 3,-1 2 0,-2 0-2,-2 1 4,4 0-6,0 1 1,1 1 2,1 0-2,0 1 0,3-2 6,0 1-6,2 2-2,4-4 1,-2 3 7,2-1-2,2-1-5,-2-1 4,4-1-1,-2-1 2,4 1 1,-2-1-3,5-2 5,-4-2-2,5 2-4,-4-4 3,3 1-1,0-2 3,1-2-1,1-1 2,-1-1-2,-1 1-1,1-2-1,-3 0 4,3-2 4,0-2 18,-4 3 21,0 4 13,2-5 3,1 1 8,-3 2 10,-1 1 5,-1 2 8,0-2 0,0 2-9,0-1-7,-2 3-4,-2 1-16,5-2 3,-5 2-18,0 0-5,0 0-4,0 0-3,0 9 1,-3 2-5,0 0-6,-2 3-2,-2 4-3,2 1 4,-4 10-5,-2-1-3,2 1-4,0 2 5,2 0 1,-3 0-4,2 0 5,1 2-10,-3-4 5,4 0-1,0-2-3,3 0-4,-2-6 3,-1 0 0,5-1 2,-2 0-5,-3 0 0,5-6-3,-3-1 5,0-2-5,3-2-3,-4-2-8,4-2-5,-4 0-4,1-1 2,-1 0-5,0-1-9,0-3 0,5 0 4,-16-7 3,7 0 4,1 0-1,0-6 1,-1-4 6,4 1-2,-2-1 6,3-5-1,1 1 0,1-7 0,0 8 3,-1-9-3,6 8 2,-3 0-2,1 1-7,0 0-18,2 0-12,0 1-9,1 7-24,2-1-22,3 0-9,-3 1-45,7 3-11,1-5-41,4 5-39,-4 1-161,6 1-445,1 2 197</inkml:trace>
        </inkml:traceGroup>
        <inkml:traceGroup>
          <inkml:annotationXML>
            <emma:emma xmlns:emma="http://www.w3.org/2003/04/emma" version="1.0">
              <emma:interpretation id="{104795DD-E642-460F-A614-E79771D77F6B}" emma:medium="tactile" emma:mode="ink">
                <msink:context xmlns:msink="http://schemas.microsoft.com/ink/2010/main" type="inkWord" rotatedBoundingBox="7706,2857 8490,2899 8475,3186 7690,3144"/>
              </emma:interpretation>
            </emma:emma>
          </inkml:annotationXML>
          <inkml:trace contextRef="#ctx0" brushRef="#br0" timeOffset="13039.2652">5777 1869 215,'0'-8'264,"-1"0"0,0 2-11,1 0-23,0 1-21,0 5-26,-4-4-14,8-1-17,-4 5-21,0 0-14,0 0-11,0 0-11,0 0-11,0 0-8,0 0-6,-14 17-6,8-8-8,2 4-5,-6 1-6,5 3-8,-1 0 0,-3 1-7,3 0 2,2 0-7,-1 0 1,0-1-4,4-3-3,-3 0 0,4-2-3,0-2 2,2 4-5,0-8 1,-2 4-2,5-3-3,1-4-5,4 4 3,-1-1 0,-3-4-3,7-3 1,-6 1-5,4 0 3,-1-4-1,0-2 1,-2 0 2,-1-2-1,2-4-1,-2 2 0,1-8 4,-3 6-6,-1 0 2,-3-2 1,2-1-3,-1 2 2,-4-6-4,5 6 6,-6 2-1,0-2-5,2 1-2,-3 4 0,-2-2 2,1 2 0,-1 2-5,-2 0-6,-2 2-14,6 1-5,-3 3-13,-1-2-12,8 2-13,-16 0-4,10 0-11,-3 2-12,4 0-11,4 3-13,-3-2-14,4 3-21,1-3-43,-1-3-139,4 6-365,4-4 162</inkml:trace>
          <inkml:trace contextRef="#ctx0" brushRef="#br0" timeOffset="13528.3933">6087 1872 172,'1'-5'331,"4"0"-7,-2 4-9,0-4 0,-3 5-27,4-4-32,1 1-23,-5 3-21,6-4-23,-3 3-24,-3 1-17,3-3-20,-3 3-6,0 0-21,0 0-5,3 10-6,-3-7-7,1 3-14,-2 0-4,0 1 0,1 2-9,1-2-5,-2 6-6,-1-1-3,2-1-7,-3 1 8,2-2-16,1 1-3,-2-2-1,2 2-1,-2-4-2,2 2 0,-1-2-7,1-2 0,0 1-1,-2-1 1,1 0-8,1-5 2,3 6-2,-5-3 0,4 1 3,-2-4 0,0 0 0,3 7 10,-3-7-11,0 0-5,6 0 3,-6 0 0,8-7-2,2 0-2,0 2 3,0 0 0,0-2-1,-1 3 6,1-1-6,1 0 0,0-2-1,-1 0-3,0 1 0,-1-1 6,-2 3-10,1 0 5,3 0-3,-5 0 1,2 0-5,-2-1 11,0 2-6,-2 0 1,-4 3 5,6-2 6,-6 2-14,6-1-4,-6 1-3,0 0 4,0 0 4,10 6-8,-9-3 7,2 5 4,-2-3-4,-2 3 2,1 3 0,-3-1 5,3 2-4,-1 1 0,1-2-1,0 1 3,0 1 0,0-3 10,1 0-13,2-1 2,-1 2 1,1-4 0,3 1-19,-1-3-23,5-2-40,3 1-52,1-2-85,9-8-70,-1 2-299,9-8-635,0 0 281</inkml:trace>
        </inkml:traceGroup>
      </inkml:traceGroup>
    </inkml:traceGroup>
    <inkml:traceGroup>
      <inkml:annotationXML>
        <emma:emma xmlns:emma="http://www.w3.org/2003/04/emma" version="1.0">
          <emma:interpretation id="{E7DF7CFD-24C3-4C67-B850-1EEACA01D8A6}" emma:medium="tactile" emma:mode="ink">
            <msink:context xmlns:msink="http://schemas.microsoft.com/ink/2010/main" type="paragraph" rotatedBoundingBox="1941,3458 9581,4014 9509,5004 1869,4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4663B5-06D6-4359-BD06-13EF4802CD02}" emma:medium="tactile" emma:mode="ink">
              <msink:context xmlns:msink="http://schemas.microsoft.com/ink/2010/main" type="line" rotatedBoundingBox="1941,3458 9581,4014 9509,5004 1869,4449"/>
            </emma:interpretation>
          </emma:emma>
        </inkml:annotationXML>
        <inkml:traceGroup>
          <inkml:annotationXML>
            <emma:emma xmlns:emma="http://www.w3.org/2003/04/emma" version="1.0">
              <emma:interpretation id="{04E49339-861D-428A-8C1D-756F9DDD15AE}" emma:medium="tactile" emma:mode="ink">
                <msink:context xmlns:msink="http://schemas.microsoft.com/ink/2010/main" type="inkWord" rotatedBoundingBox="1941,3458 3491,3571 3454,4080 1904,3968"/>
              </emma:interpretation>
            </emma:emma>
          </inkml:annotationXML>
          <inkml:trace contextRef="#ctx0" brushRef="#br0" timeOffset="19016.0989">285 2593 35,'0'-4'184,"0"-5"-12,-3 4-13,3-1-19,0 0-9,-2-1-9,2 2-2,-2-2 3,1 1-6,-1-1-7,-3 0-14,1 2 5,-2 0-11,-2 1-6,1-3-10,-7 3-7,4 3-4,-5 1-8,0 0-9,-3 4-1,-4 1-3,1 2-8,1 1-3,2 1-6,-1 0-2,2 0-1,3-2-5,4 1 1,0 1-2,5 0-6,-2-1 5,4-3-8,2 7 5,2-5 0,-1 0-4,6 0-4,-2 4 5,5-3-4,-3 0-3,4 0 7,-1 1-4,2-1-1,-4 1-5,3 1 4,-4-1-3,2 0 3,-3 0 0,0 1-1,0-2 0,-4 0-1,0-1 3,1 0-2,-1 0-8,-2-3 7,-2 3 3,-3-2 4,0 1-3,-6-4 0,-1 3-6,0 1 5,0-3 3,-1-1-9,-2 0 3,2-2-2,-1 1 0,4-1-23,1-1-18,-4-1-16,8-1-25,-3 2-24,3-2-34,1 2-59,0-2-109,5 3-335,-6-3 148</inkml:trace>
          <inkml:trace contextRef="#ctx0" brushRef="#br0" timeOffset="19259.0049">481 2714 183,'0'-5'296,"0"5"-17,3-4-22,-3 4-24,1-4-20,-1 4-23,5-2-25,-5 2-16,0 0-17,0 0-11,0 0-15,0 0-11,0 13-6,0-8-8,0 2-11,0 4-4,-1-1-4,-3 1-7,4 1-9,-4 1-5,4 2-3,-5-1-4,4-2-52,0 2-46,-4-2-54,2-3-40,2-1-53,0 0-195,-3-3-439,3-2 195</inkml:trace>
          <inkml:trace contextRef="#ctx0" brushRef="#br0" timeOffset="19419.5951">545 2558 210,'-2'-5'235,"2"1"-20,0 4-22,-2-7-19,2 3-19,0 4-18,0 0-15,-1-4-14,1 4-22,0 0-50,0 0-49,3 11-59,-1-6-82,0-1-85,-1 1-259,4 1 115</inkml:trace>
          <inkml:trace contextRef="#ctx0" brushRef="#br0" timeOffset="19932.989">918 2736 179,'-3'-6'251,"2"2"-18,1 1-18,0 3-18,-5-6-16,4 3-21,1 3-12,0 0-17,0-8-13,-4 6-15,4 2-8,0 0-12,-6-1-9,6 1-8,-19 7-3,8-2-9,-2 0-6,-4 4-1,1 1-9,0-3-2,0 6-2,-4-3-8,4 3-1,-3 1-3,4-1-3,4 2 1,-3-3-3,4-2-3,-1 1-3,2-2 1,2 0-4,4 1-1,2-4 0,1 1-3,1-1 3,2-3 0,8 0 0,-1-2 0,6 1-2,3-1-2,2-4 3,3-1-1,-3-2 2,6-4-3,-6 1-4,-1-3 3,0 2 0,-2-4 2,-1-1-1,-5 1 4,3-6-3,-1 3 1,0-8 3,-2 6 4,1-5 10,-1-1 0,-4 6 27,-1 2-6,-2-2 1,1 8 26,-1-2-4,-1 0-5,1 2-5,-1 0 2,1-2-4,0 4 3,-2 0 7,1 1 6,-1 4-1,0-3 7,0 2-13,-2 1-8,0 0-11,2 1-1,-3 3-9,0 0-13,2-5-1,-2 5-1,0 0 7,0 0-16,0 0 6,4 21 2,-5-8 0,2 4 13,-4 3-16,2 1-5,-4 9 1,0-3-7,2 2 10,-4-1-5,0 1-5,3-1-11,-2 3-31,1-3-24,1-2-35,-1-6-42,1 1-54,2-1-67,1-1-82,1 0-182,0-6-565,3-1 250</inkml:trace>
          <inkml:trace contextRef="#ctx0" brushRef="#br0" timeOffset="20297.847">1275 2942 163,'6'0'211,"-1"-6"-17,0 4-22,5-5-15,0 4-18,-2-1-13,2-2-7,0 3-18,-3-1-3,-1 1-13,4-3-9,-4 2-3,1 0-9,-4-1-7,2 1-6,0-2-2,-1 0-7,1 1-4,-4-3-1,2 1-6,0-2-6,0 2-4,-3 0 1,0 0-2,-3 1-2,1 1-3,2-3 1,-4 5-12,4 3 2,-6-2 5,6 2-3,-9-4-5,9 4 3,-10 2 0,4 1 2,-3 1-3,-2 2 1,1 5 2,-2 1-1,1-2 1,2-1 4,-1 1 5,3 1-1,2 1 6,1-2 2,-1 3 6,2-3-3,0 2-1,5 2 0,1-4 0,3 2 0,4 2-4,0 2 1,5-2-5,6-4-47,1 1-103,7-6-278,3 2-445,6-5 197</inkml:trace>
        </inkml:traceGroup>
        <inkml:traceGroup>
          <inkml:annotationXML>
            <emma:emma xmlns:emma="http://www.w3.org/2003/04/emma" version="1.0">
              <emma:interpretation id="{318CA3B1-DEEF-4458-994F-F82891DF7EE2}" emma:medium="tactile" emma:mode="ink">
                <msink:context xmlns:msink="http://schemas.microsoft.com/ink/2010/main" type="inkWord" rotatedBoundingBox="3983,3624 6262,3790 6192,4763 3912,4598"/>
              </emma:interpretation>
            </emma:emma>
          </inkml:annotationXML>
          <inkml:trace contextRef="#ctx0" brushRef="#br0" timeOffset="20983.4538">2040 2627 281,'0'-6'283,"0"0"-11,0 1-10,0 5-14,2-7-15,-2 2-18,2 1-18,-2 4-15,0-4-17,0 4-15,0 0-18,0 0-16,0 0-13,0 0-11,0 0-5,0 0-11,-4 24-3,2-7-7,-2 3-7,-2 7-5,0-6-8,-3 8-2,1-1-2,1 0-4,0 3-4,-1-1 6,3 0-16,-2 1-2,2-3 1,-2 1-3,6-6-21,-2 0-42,0 4-40,2-8-56,2 0-67,5-2-89,-3-4-191,2-2-526,-3-5 233</inkml:trace>
          <inkml:trace contextRef="#ctx0" brushRef="#br0" timeOffset="22456.792">2297 2991 226,'2'-4'225,"4"2"-15,-2 0-22,2-1-16,3-1-20,-3 2-18,3-5-10,-2 5-13,1 0-12,-1 0-11,2-1-10,-5-1 0,2 1-12,-1 1-7,0-1-8,3 0-1,-5 1-5,0-4-11,-2 4 5,4-4-3,-1 3-6,-2-1-4,-2-1 3,0-1-5,0 1-5,0-2-2,-2 3-3,-1-2-1,1 3-4,-3-1 2,1 1-2,-6 1-2,5 1-3,-1 0 1,6 1-2,-18 1 0,12 0 0,-4 1 3,0 2-5,0 1 0,2 0 2,0 4-3,-2-2-1,1 2 3,1 1 0,2 0-1,1 1 4,0 2-2,1-4-6,3 4 7,1-3-3,-2 1 0,2 0 1,2 0 1,0-1 3,3 0 2,1-1 1,2 0 0,-1-1 3,-2-3-1,8 2 2,-1-2-3,1-1 0,1-2-4,9-2-2,-6 0-12,6-3-14,-2 0-17,-3-2-4,1 1 3,1-3 4,-7 2 4,5-5 5,-7 4-2,3 0 4,-4-4 3,0 1 8,1-1 4,3 1 10,-7 2 10,3-6 12,0 6 2,-2-3 5,-1 2 3,1-3 2,-1 3 0,-2 0 2,3 0 3,-2 3 0,-1-1 3,-1 3 0,0-1-4,-1 1 1,1 1-2,-2-1-7,-2 3-6,3-4-5,-3 4-1,3-4-3,-3 4-3,0 0 2,0 0-5,2 13 4,-4-6-5,0 1 2,1 4-6,-2 0 6,2 1-2,0-1-4,-3 3 1,4 0 3,0-1-5,0-1 1,0 1 1,0-3 0,4 0-2,-3 1-6,0 0-5,0-3-17,2 1-7,1-4-7,-4 1-3,1-2-3,1-2 7,1 1-3,-2-2 8,-1-2 10,5 2 0,-5-2 3,0 0 3,11-7-3,-6 3 6,2-4 8,0 2 10,0-4 3,1 0-1,-1 0 9,2 2 5,1-1 8,-5 0 6,4 0 0,-2 3-1,-2-1-1,0 2-4,0 0-3,-1 1-1,2-2 0,-1 3-10,-1 0 3,-1-1-4,1 3-3,-4 1-2,8-5 1,-8 5-6,6 0 2,-6 0 0,0 0 0,6 9 1,-6-4-1,3 0 2,-2 2-9,0 1 9,3 3-4,-3-1 1,-1 1-3,5 1 3,-1-1 1,1-1-3,-1 1-4,2-1 5,0 1 0,-1-3-3,6 3 3,-1-4-1,4 1 3,1-1-5,2-3 2,1 1-1,3-1-3,2-3-1,1 1-5,7-4-3,0 0 3,-7-1-5,-1 1 4,-3-2-1,0-1 0,-2-2 6,-2-2-1,-5 0 2,2 1 0,-5 2 0,1-5 2,-3 3-1,-2-4 4,2 3 1,-1-3-1,-4 2-1,2-1 0,-3 0-3,0 2 4,-3 2-2,2-1-2,1 0-1,-5 2 0,4 1 1,-2-1 0,-1 3-3,-3-2 1,3 2-1,4 3 3,-12 0 1,3 0-2,2 4 0,0 0-2,-4 0 5,1 2-2,-2 3 1,1-1-1,-2 1 0,2 5 2,2-4-4,0 1 1,-1 3 4,1-3-3,4 1 2,1-1-1,-2-1 2,6-2-3,-4 1 5,4 1-3,0-5-4,3 2 2,2-2 3,-3-1-2,6-1 2,2-2 1,0 2-2,2-2-5,2-5 7,-3 3 4,1-2-5,0-1 4,0-1-2,-1-1 5,-3 3 5,0-1 25,1-5 5,2 3 3,-7 2 10,2-3 13,-2 2 10,2 1-4,-1-1-9,-4-1-6,3 1-2,1 2-2,-4-1-8,3 1-4,-4 3-7,4-5-8,-4 5-1,0 0-4,0 0-3,0 0-4,6 10-4,-6-3 5,0 7-4,-5 1 2,4 1-4,-3 6-3,-1 0 3,4 5 5,-4 4-10,1-10 2,-1 8-6,5-3 7,-6 4-4,6-2 3,-4-1-1,2-6-5,-2 0 2,0 6-3,-1 2-1,0-10 1,4 1 4,-4-3-2,0 1-5,3-6 2,-3 1 4,0-3-5,-3 0 2,4-1 3,-2-4-3,0 1 1,-3-1 1,2-4 2,-4 2-2,-3-3-3,-1-3-3,5-2-2,-1-4 1,0 0 0,1-1-1,0-5-3,2-3-1,1-1-10,3-2 4,3 1 2,2-1 1,4-1 0,0 4 0,4-4-8,2 4-5,-1-1-9,6-4 1,-1 6-11,0 0-7,0 1 3,1 1-3,2-1-4,0 3-10,0 1-8,0 0-21,-1 3-22,1-1-24,-7 5-34,9-1-50,-7 3-227,2 1-487,-2 0 216</inkml:trace>
          <inkml:trace contextRef="#ctx0" brushRef="#br0" timeOffset="23299.7244">3602 3130 2596,'0'-9'23,"0"1"77,0 3 8,0-3-27,3 2-20,-2 0-4,0 3 5,3-5 0,0 3 0,-1 1-2,1 1-3,1-3-5,-1 2-4,7 0 3,-6 1-12,6 2 7,-1-1-8,0 0-4,2 2-5,2 2-5,-1-1 0,8-1-4,1 1 2,-2 0-2,5 1-6,1 0-3,-2 0-10,4-2-19,-5 0-10,-1 0-3,-1 1 0,-1-4 5,-5 5 3,-3-4 4,1 0 4,-6 0 7,2 1 4,-3-1 6,3 0 10,-4 1 15,4-2 7,-3 0 6,-1 3 7,-5 0 2,10-4-5,-10 4 1,0 0 0,5-1-4,-5 1-9,0 0 0,0 0-7,0 0-5,0 0-7,0 0-8,0 0 5,1 11 0,-2-5-2,-3 3 3,-1 5-1,1 0-3,1-2 1,-6 1-1,3 5 1,-3 0-1,3-5 12,2 3-13,-2-4-3,-2 1-6,5-2 6,-1 0-1,1-2 2,2-3 0,-2 1 13,3-2-16,-2 1-4,2-1 6,0-5-6,5 5 4,-1-2 2,2-3 10,-6 0-9,15-1-5,-4-2-5,3-1 9,1 0-6,-4-3 4,4 0-1,-1 2 0,-1 0-1,-1 0 6,-1-2-7,0 3 13,-4 0-14,-3 1 5,3 1-4,-3-1 6,3 1-6,-4 0 0,-3 2 3,7-3-7,-7 3 2,0 0-5,0 0 6,0 0-7,7 4 5,-7-4-1,-1 12 3,1-4-3,-4-1 6,4 3-3,-1 3-4,1-2-36,0 0-48,-3-2-45,3 3-50,0-4-53,4 1-64,1-4-234,2 0-580,5 1 256</inkml:trace>
          <inkml:trace contextRef="#ctx0" brushRef="#br0" timeOffset="22752.6754">3791 2911 143,'0'-6'358,"-3"-2"-20,3 1-11,0 3-23,0 0-30,0 4-27,0-7-32,0 7-17,0 0-23,0 0-17,0 0-16,0 0-13,3 14-15,-6-3-6,1 0-9,1 3-2,-4 4-16,1 1-12,-1 0 1,4 1-5,-6 6-12,4-3-5,-2-3 6,-2 1-13,-1 5-6,3-6-2,2 2-34,-1-5-44,-1 2-44,0-1-51,1-2-49,0-4-62,2 0-293,-2-5-588,-1 0 260</inkml:trace>
        </inkml:traceGroup>
        <inkml:traceGroup>
          <inkml:annotationXML>
            <emma:emma xmlns:emma="http://www.w3.org/2003/04/emma" version="1.0">
              <emma:interpretation id="{8F384AAD-FFE1-47BD-9FEA-D4A0FAF7A8C5}" emma:medium="tactile" emma:mode="ink">
                <msink:context xmlns:msink="http://schemas.microsoft.com/ink/2010/main" type="inkWord" rotatedBoundingBox="6521,3960 7826,4055 7796,4455 6492,4360"/>
              </emma:interpretation>
            </emma:emma>
          </inkml:annotationXML>
          <inkml:trace contextRef="#ctx0" brushRef="#br0" timeOffset="23574.0184">4538 3161 160,'-8'-1'242,"8"1"-13,-10-1-14,6-1-21,4 2-18,0 0-24,0 0-8,-11 0-20,11 0-4,0 0-14,0 0-6,0 0-5,0 0 1,0 0 9,0 0-3,0 0-7,24 3-13,-10-3-7,-3-1-7,10 2-7,-2-4-4,-3 3-9,4 0-4,-5 0-6,0 0-4,-4-2-2,0 2-12,-1 0-24,-4 0-36,-6 0-42,14 0-49,-8 0-59,-6 0-239,0 0-463,9 2 206</inkml:trace>
          <inkml:trace contextRef="#ctx0" brushRef="#br0" timeOffset="23766.5763">4573 3312 264,'-8'1'290,"3"2"-22,-1-3-18,2 1-19,4-1-11,-7 3-21,7-3-18,-4 2-12,4-2-17,0 0-14,0 0-9,15 4-13,-4-4-13,3-3-9,7 1-15,1 1-43,-2-1-63,4 1-72,7-4-70,-8 4-269,6-10-474,-5 5 210</inkml:trace>
          <inkml:trace contextRef="#ctx0" brushRef="#br0" timeOffset="24750.0194">5129 3046 92,'7'-5'176,"0"0"-18,-2 1-10,2-1-7,1 1-11,-2 2-4,1-3-8,-3 3-2,2-2-9,0 3-8,-2-2-13,1 2-7,1-1-9,-6 2-2,0 0-14,15 2-4,-11 2-1,1 1-9,-4 0 0,0 3-2,3 1-7,-8 5 2,2 4-1,-6 0-7,1 0-6,0-1 3,-3 3 0,-3-2-5,1-1 1,-3 0 0,0-2-3,1 1-5,-1-3 0,0 1-3,7-4 2,-1-2-1,-1-1-2,4-1-1,2-2-1,0 3 0,3-6-2,1-1-1,5 6-1,0-5 0,9-1 7,-3 0-1,10-1-5,0-1 2,0-2-1,3 3-2,1-3 0,7-2-7,3 1 2,1 0-3,-4 1-11,2-3 6,1 2-5,-3-3 4,3-1 0,-4 0 6,-1-2-1,-10 0 3,-3 2 4,0-3 8,-6 3 19,0-6 3,-2 3 9,1 2 6,-5-2 0,0-1 4,-2 4 2,1-3 2,-3 3 4,-1 2 4,0 1 1,-1-1-5,1 2-6,-1-2-4,1 3-5,0 4-3,0-5-8,0 5-4,-6-1-3,6 1 0,-13 5-5,6-1-3,2 1-1,-3 4 0,1 0-2,-1 2-3,2 0-1,4 0 1,-3 0-4,1 3 4,1-1-1,2 0-1,1 2-1,0 2 1,4 1-2,0-2 4,-2-3-1,3-2-1,0 0-1,-1 1-4,2-1 5,0-2 1,-2 2-2,1-2-1,-3-5-1,2 4 1,-1-1 0,-1-3 0,1 0 1,-2 1 2,1-2 0,-2-3-1,0 4 3,0-4-4,0 0 2,-10 4-4,-1-5-10,-1 2-10,-7-2-21,-2-2-20,-3 2-14,-2-4-20,5 3-28,0-2-18,-3 0-16,7-2-27,3 1-219,-1 0-431,3 0 191</inkml:trace>
          <inkml:trace contextRef="#ctx0" brushRef="#br0" timeOffset="24956.2942">5573 3082 140,'0'0'246,"6"-6"-17,-2 5-22,2-3-24,2 1-20,4-2-13,1 2-16,2 0-11,4-2-16,1 0-14,2 1-44,-4 0-57,6-1-64,-3 1-101,0 0-90,3-1-282,-3 0 124</inkml:trace>
        </inkml:traceGroup>
        <inkml:traceGroup>
          <inkml:annotationXML>
            <emma:emma xmlns:emma="http://www.w3.org/2003/04/emma" version="1.0">
              <emma:interpretation id="{9121DF2F-19C1-4C7E-B3A2-E5D618360C60}" emma:medium="tactile" emma:mode="ink">
                <msink:context xmlns:msink="http://schemas.microsoft.com/ink/2010/main" type="inkWord" rotatedBoundingBox="8127,4051 9570,4156 9549,4445 8106,4340"/>
              </emma:interpretation>
            </emma:emma>
          </inkml:annotationXML>
          <inkml:trace contextRef="#ctx0" brushRef="#br0" timeOffset="25728.2316">6155 3035 252,'-4'-3'293,"0"2"-34,4 1-22,-6-3-27,6 3-19,-5-2-20,5 2-21,0 0-13,0 0-18,-8-1-8,8 1-11,0 0-11,0 0-8,0 0-11,0 0-6,0 0-5,0 0-7,0 0-3,0 0-7,0 0-3,0 0-5,0 0-5,0 0 1,0 0-3,0 0-1,0 0 0,0 0-4,0 0-3,0 0-3,0 0 1,0 0-4,0 0-1,0 0 0,0 0-4,0 0 1,0 0 2,0 0-2,0 0-3,0 0 2,0 0-4,0 0-3,0 0-1,0 0 2,0 0-2,0 0 1,0 0 4,15-6-2,-9 5 2,-6 1-3,15 1 2,-7 2-1,0-2 3,1 2-1,1 1 3,1 0-2,-2 3 11,1 0-6,-1 1 2,-2 1-3,3 1 1,-1 0 0,-4 0-2,4 7 1,-3 1-2,-5-6-2,5 1 1,-5 2 3,1-3-5,0 1 5,-2 0-4,0-1 0,-2-3-1,0-1 3,2-1-2,-1 0 0,-1-2-3,-2 1 1,1-1-3,-1-3-1,1 2-3,-3-1-15,2-2-11,-2 0-11,6-1-6,-14-5 2,8 1-4,2-1 1,-1-2-1,1-1 6,3-1 2,1-4-2,0 1 8,4-2 3,2 2 0,3-2 3,-3 1 5,3 1 4,0 1 7,1 0 3,4 0 11,-1 2 10,-2 1 11,3 2 1,-3 0 8,3 0 2,-1 1 3,0 3 6,0-1 3,1 2-5,1 2-2,-5 1 5,1 1-4,4 2 2,-4 1-2,-1 2-5,2 2-2,-5 0-5,-1 2 0,-1-1-5,0 1-1,0 1-4,0-1 3,-4 0-6,1 1 1,-2-2-1,1-1-2,0-3-1,-1 4 1,0-4 2,0-2-6,0-1 1,-2 0 2,2-4-1,0 5-5,0-5-1,0 0-2,0 0-2,0 0 3,0 0-6,-8-14-4,8 5 1,3 0 1,0-3 0,6-3-2,1 0 0,4-4 4,-2 4-2,2 0 2,-1 1 0,2-1-2,0 2 4,-1 5-1,1-1 4,-3 1 7,2 1 6,-3 2 6,4 2 0,-5 2-4,3-1 0,-6 2-2,2 2 0,-2 1-1,1 2-1,-1-1 0,1 4-3,-2 3 3,-2 0-9,-2 1-1,2 3-31,-4 4-44,-4-5-56,3 0-58,0-2-67,-6 5-263,6-5-558,-1-1 248</inkml:trace>
          <inkml:trace contextRef="#ctx0" brushRef="#br0" timeOffset="26328.0084">7009 3200 132,'4'-11'332,"0"4"-25,-2 1-12,3 0-14,-2 0-18,1 1-23,2-2-20,0 5-23,-1 0-21,0 0-16,-5 2-18,7-5-15,-1 5-11,-6 0-12,9 5-12,-4-3-5,-4 3-16,1 3 5,-1 1-15,-1 1-6,-1 2-3,-3 2-9,0 2-1,2-2-13,-2 1 5,1-2-8,0-1 2,0 0 0,1 0-5,-1 0-4,0-2 0,1 0 2,1-4-5,0 2-1,1-2 1,-3-1-8,3 0 16,-1-2-23,1-3-6,0 0-16,1 5-10,-1-5-5,0 0-6,0 0-4,0 0 5,13-13-1,-5 5 3,1-1-1,3 1 0,-1-3 10,3 1 2,-2-1 2,3 2 3,-7 0 2,6 1 3,-7 2 4,1 2 6,-2-2 6,-1 4 4,0-2 1,1 1 2,-2 1 1,2 0-1,-6 2 1,5-3-1,-5 3-3,8 6 0,-6-2 0,1 0 3,2 1 2,-4 1-4,4-1 4,-4 3-3,3-3 0,0 1 0,-3-3-1,1 3 2,2-3-5,-3 3 1,2-2 4,0-1-2,0-1 5,-3-2-1,6 3-3,-6-3-3,9-1 5,-9 1-4,14-4 4,-6 1-6,1-4 1,1 1 6,2 0-3,0-2-2,5-1 1,-2 0-1,-3 2 6,1-2-2,-2 2 7,0 0 10,4 0 2,-5 2 3,3-3 1,-6 3 2,7 0-4,-6-1 1,0 2-5,-2 1 2,2-1-2,-2 1-5,0 2 2,0 1-9,-6 0 0,9-3-2,-9 3-3,0 0-6,9 2 5,-9-2-2,4 3-9,-1 1-19,-2 0-35,1 1-29,-1 1-43,-1 1-51,0-1-45,1 0-73,-1-2-186,3 1-525,-2-1 233</inkml:trace>
        </inkml:traceGroup>
      </inkml:traceGroup>
    </inkml:traceGroup>
    <inkml:traceGroup>
      <inkml:annotationXML>
        <emma:emma xmlns:emma="http://www.w3.org/2003/04/emma" version="1.0">
          <emma:interpretation id="{FC5F3DD8-0D31-4028-8D2E-2532F7614263}" emma:medium="tactile" emma:mode="ink">
            <msink:context xmlns:msink="http://schemas.microsoft.com/ink/2010/main" type="paragraph" rotatedBoundingBox="2015,4774 9852,5156 9818,5848 1981,54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6AA0CF-9657-4EBB-8B19-C467F546F6E9}" emma:medium="tactile" emma:mode="ink">
              <msink:context xmlns:msink="http://schemas.microsoft.com/ink/2010/main" type="line" rotatedBoundingBox="2015,4774 9852,5156 9818,5848 1981,5466"/>
            </emma:interpretation>
          </emma:emma>
        </inkml:annotationXML>
        <inkml:traceGroup>
          <inkml:annotationXML>
            <emma:emma xmlns:emma="http://www.w3.org/2003/04/emma" version="1.0">
              <emma:interpretation id="{48EF3C2A-F609-4EB5-B4C3-B991E6C89AC4}" emma:medium="tactile" emma:mode="ink">
                <msink:context xmlns:msink="http://schemas.microsoft.com/ink/2010/main" type="inkWord" rotatedBoundingBox="2012,4839 3705,4921 3675,5538 1982,5455"/>
              </emma:interpretation>
            </emma:emma>
          </inkml:annotationXML>
          <inkml:trace contextRef="#ctx0" brushRef="#br0" timeOffset="33190.5222">270 4055 140,'0'-8'234,"0"4"-18,1-3-13,-1 0-20,0 0-18,0 1-17,4 0-13,-4 0-16,0 1-9,0 0-12,-4 0-8,4 5-8,0-7-9,0 7-6,0-4-12,-4 1-3,4 3-10,0 0-2,0 0-6,-15 4 0,3 0-6,-3 3-2,-1 2-3,-3-1-3,4 4-2,-2-1-2,4-1-3,-2 1-5,7-1 1,-1-1 0,4 1-2,-1 0 2,4 0-2,0-2 0,2 3-5,2-2 2,1 0 1,3 0-2,-2 1-1,3-1 2,2-1-2,-1 0 4,5-1-1,-3 0 2,1 2-2,3-4-3,-3-1 2,2 3-5,-1-2 3,-2 0 2,-2 1-3,-1-2 4,-1-2-6,2 2 4,-6 0 0,3-3 3,-1 1-4,-4-2 1,5 5 1,-5-5 2,-1 4 1,-7-1 4,-3-2-3,0 2-1,-4-1 4,-6 3-12,-1-3 6,1-2 0,-1 2 2,-2-1-4,4 0-8,5-1-7,-4 0-8,4 0-21,2-1-29,0 0-23,4-1-20,0 0-27,4-3-53,-2 2-138,4-3-358,2 0 158</inkml:trace>
          <inkml:trace contextRef="#ctx0" brushRef="#br0" timeOffset="33443.7543">588 4091 2,'5'-4'320,"0"1"-2,-2-1-7,-1 2-22,-2 2-21,6-3-28,-6 3-25,3-3-19,-3 3-27,0 0-17,0 0-17,0 0-17,0 0-9,0 0-6,4 15-7,-8-3-20,1 0-1,2-2-3,-1 5-14,-1-2 2,-2 3-6,1-1-6,-3 2-3,3 3-7,1-2 0,1-8-3,0 3-40,-2-5-52,2 3-54,-1-4-56,3-1-59,-1 0-65,-2-2-174,3-4-502,0 0 223</inkml:trace>
          <inkml:trace contextRef="#ctx0" brushRef="#br0" timeOffset="33587.8184">679 3859 87,'0'-5'257,"1"-1"-16,2-1-23,-1 1-24,-2 6-23,0-2-22,0 2-16,0 0-16,0 0-59,13 6-62,-2 0-85,-6 4-167,10 4-276,1-3 122</inkml:trace>
          <inkml:trace contextRef="#ctx0" brushRef="#br0" timeOffset="34093.8584">1107 4172 281,'-11'-9'300,"11"9"-23,-2-7-24,2 7-26,-2-5-17,2 5-29,0-5-13,0 5-16,0 0-14,-4-6-15,4 6-13,-3-4-9,3 4-11,-3-2-11,1-1-11,2 3-5,-14 0-6,14 0-8,-20 3-6,8-1-3,-3 2-2,0 0-6,-4 4-7,1 0 1,0 0-3,-3 1 1,1 2-8,2 0 0,-1 2-1,1 1-2,-3-1-3,5-1 0,2 2 1,-2-1 0,5 2-6,2-3 1,2-2-4,1-1 2,3 1-4,-2-3 0,5 1 1,0-1 1,6-1 0,3 1-2,1-4 3,6-1 0,4-1-2,1-4 1,7-3-2,-5 1 0,7-2 0,-8-2 2,-3-2-3,2 1 7,0-3-5,-3 0 1,-2-3-2,0-6 3,2-2-2,-5-3 5,-2 2-2,2-4 1,-2 0 6,-1 3 11,1 0 3,-1-3 6,-1 4 5,-2 5 2,2-1 3,1 2 7,0 2 4,-5 5-2,4-1 6,-3 3-2,3 0-1,-3 2-1,-1 3 0,-1 0-3,-1 0-7,0 3-9,-3 2-5,5-3-3,-5 3 1,0 0-6,1 19 7,-2-6-9,-6 8-2,3-1 3,-4 11 1,-2-2-2,3 4-4,-2-6 0,0 1-3,2-2 0,-7 5-1,5-2-2,-1-2-1,4-6-4,0 0-11,-3-2-56,3 0-57,1 2-79,1-4-100,-3 2-315,4-4-665,2-5 294</inkml:trace>
          <inkml:trace contextRef="#ctx0" brushRef="#br0" timeOffset="34489.0795">1453 4313 239,'-1'-3'262,"1"3"-31,0 0-14,0 0-26,5-6-17,-5 6-16,12-2-14,-4 1-9,0 0-8,4-2-11,1 1-9,0 0-10,-2-2-6,3 1-10,-3 1-7,1-2-7,0 0-3,-1-3-2,1 2-4,-2-2-6,1-1-6,-2 0 0,-3-2-5,3 3-1,-8 0-4,4-1-1,-4 3-7,2-3-1,-6 1-3,2 2-3,-1 0-1,-1 1-4,-3 0-4,1 4 0,-5-2-1,-3 4-3,-1 0 0,-4 5-3,0 1 4,0 1-7,1 3 4,-3 0-3,2-2 0,1 4 0,2-1-4,4-2 5,1 0-7,-4 2 4,4 0 1,5-2 4,-1 1-4,1 0-4,4 0 8,-3-3-6,8 4 2,-1-1 2,6-1 1,4 5-2,5-3-22,8 2-50,4-2-66,5-1-64,5 2-271,16-3-508,-11-4 225</inkml:trace>
        </inkml:traceGroup>
        <inkml:traceGroup>
          <inkml:annotationXML>
            <emma:emma xmlns:emma="http://www.w3.org/2003/04/emma" version="1.0">
              <emma:interpretation id="{330A2FCE-6153-40B9-BD63-73183668522C}" emma:medium="tactile" emma:mode="ink">
                <msink:context xmlns:msink="http://schemas.microsoft.com/ink/2010/main" type="inkWord" rotatedBoundingBox="4315,4886 4815,4911 4788,5472 4288,5448"/>
              </emma:interpretation>
            </emma:emma>
          </inkml:annotationXML>
          <inkml:trace contextRef="#ctx0" brushRef="#br0" timeOffset="34786.4134">2361 4230 22,'-1'-4'299,"-3"-1"5,3 1-6,1-3-14,0 5-8,0 2-15,0-7-12,0 7-8,0-5-10,0 5-15,0 0-10,0 0-22,0 0-9,0-6-18,0 6-8,0 0-16,0 0-10,0 0-9,0 0-10,0 0 3,-1 15-6,-3-8-1,3 1-5,1 2-9,-3 2-6,2-1-2,-5 1-13,2 0-7,3 0-6,-4 4-6,0-4-11,0 1 4,0-1-21,-2 0-57,0-1-65,4-1-63,0-2-72,1 1-83,0-4-365,2-4-742,0-1 328</inkml:trace>
          <inkml:trace contextRef="#ctx0" brushRef="#br0" timeOffset="34959.4943">2512 3949 2846,'-8'-16'28,"1"0"14,1 5-13,0 0 10,2 1 3,-1 2 6,2 1 4,1 2-12,0-2-11,-1 4-5,3 3-7,0 0-5,0 0-34,0 0-39,0 0-40,-3 14-45,6-8-34,3 4-41,2 0-199,-3 1-454,7 2 200</inkml:trace>
          <inkml:trace contextRef="#ctx0" brushRef="#br0" timeOffset="35291.3438">2798 4151 177,'2'3'301,"-2"-3"-4,3 2-13,-3-2-20,0 0-24,0 0-29,0 0-23,-7 5-12,0-3-22,1 0-17,0 1-11,-3 1-11,-1 0-15,2-1-10,-2 2-9,0 0-8,2-1-8,0 0-7,3 3-5,-4-2-7,-1 3-7,6-1-1,-2-1-1,1 3-9,0 1-2,5-3-2,-1 1-3,1-1-1,0 3-1,1-2-8,3 1 4,-1 2 4,4-2-10,-2-1 1,1 0 1,1 2 2,2 0-3,-1-3-1,0 2-3,-2-4 0,3 1 1,-1 0-1,-2-1-2,1 0 4,-2-2-1,0 0-8,-1 1 5,0 0 3,-2-3 0,-2-1 1,5 4 3,-5-4-2,0 0 0,0 0-7,0 0 2,-21 3-3,6-3-13,-8 2-23,-9-1-43,0-1-52,0 1-44,7-2-56,-9 1-278,10 0-548,1-1 243</inkml:trace>
        </inkml:traceGroup>
        <inkml:traceGroup>
          <inkml:annotationXML>
            <emma:emma xmlns:emma="http://www.w3.org/2003/04/emma" version="1.0">
              <emma:interpretation id="{7BC797CF-11F1-4601-8047-5D774415B12B}" emma:medium="tactile" emma:mode="ink">
                <msink:context xmlns:msink="http://schemas.microsoft.com/ink/2010/main" type="inkWord" rotatedBoundingBox="5718,5045 6376,5077 6347,5666 5689,5634"/>
              </emma:interpretation>
            </emma:emma>
          </inkml:annotationXML>
          <inkml:trace contextRef="#ctx0" brushRef="#br0" timeOffset="35967.4383">3811 4270 61,'0'0'302,"-4"-4"-24,4 4-18,0 0-26,-2-4-15,2 4-11,0 0-19,0 0-11,-4-2-17,4 2-16,0 0-16,0 0-15,0 0-12,0 0-10,0 0-8,-5 9-8,1-3-9,0 0-7,2 4-5,-6 1-6,0 4-2,-1 1-5,3 0-5,-3 0-5,3 1 1,-1 1-5,-1 3 2,3-4-8,0-4-17,0 4-43,2-3-51,-2-1-61,3-3-60,0 0-266,-2-3-514,4-3 227</inkml:trace>
          <inkml:trace contextRef="#ctx0" brushRef="#br0" timeOffset="36151.1232">3811 4056 256,'0'-9'254,"0"2"-23,4 1-26,-3-1-20,0 2-21,4 1-18,-2 2-16,3-2-15,-1 4-19,-5 0-58,15 6-54,-6-2-56,-1 1-72,-1 3-121,-1 1-287,0 3 127</inkml:trace>
          <inkml:trace contextRef="#ctx0" brushRef="#br0" timeOffset="36542.1524">4071 4341 133,'0'0'231,"4"3"-22,-4-3-21,1 5-17,-1 0-17,3-2-9,-2 2-16,0 4-8,3 1-14,-3 1-16,-1 2-2,0-3-10,-5 2-9,5 0-4,-1-1-8,-3 1-4,3 0-9,-3 0-3,0-3-3,2 2-2,-2-1-2,-1 0-5,3-1-2,-2-2-3,-1-2-4,0 3-4,-1-3-7,2-1-6,-2-1-4,2 2-4,-3-4-2,0 1 3,7-2 5,-12 0-6,12 0 1,-4-11 2,3 7-1,2-4 2,1-2-3,2-1-1,5 1 2,1-6 3,3-1 3,-1 1 4,3 1 3,1 1 8,-1 0 3,4 1 9,1 3 0,-3 1 6,3-2 3,-1 2 5,-1 3 1,2 0 0,-5 2 2,1 0-9,-1 3-7,-1 1 0,1 1-3,-4 3-4,-1 0 3,0 3-5,1 2-3,-3 2-6,-5 3 3,4 3 1,-4 1-5,-3 2-10,-1 0-38,0 2-34,0-1-43,-4 1-33,3-4-45,0 1-51,-3-1-141,5-4-413,4-2 183</inkml:trace>
        </inkml:traceGroup>
        <inkml:traceGroup>
          <inkml:annotationXML>
            <emma:emma xmlns:emma="http://www.w3.org/2003/04/emma" version="1.0">
              <emma:interpretation id="{C0D9231A-53CE-40BA-9A08-82D9F6EF7069}" emma:medium="tactile" emma:mode="ink">
                <msink:context xmlns:msink="http://schemas.microsoft.com/ink/2010/main" type="inkWord" rotatedBoundingBox="6776,5222 8079,5285 8056,5762 6753,5698"/>
              </emma:interpretation>
            </emma:emma>
          </inkml:annotationXML>
          <inkml:trace contextRef="#ctx0" brushRef="#br0" timeOffset="37378.9283">4769 4392 85,'-1'-2'270,"1"2"-20,0 0-28,0-8-17,0 8-14,14-1-15,-2 0-13,8 1-16,4 0-15,1-2-12,9 2-12,0 0-15,1 2-3,2-2-8,2 0-15,-6 1-4,1-1-4,1-1-6,-10 1-8,-2-2-3,1-1-6,-3-1-1,-1-1-2,-5 2-4,0-2-5,-5 0 3,1-2-5,-1 1 2,0-3 1,-2 3 4,0-2 17,-2 1 10,1 3 9,-1-2-1,-1 1 13,1-1 7,-3 2 5,1 0-8,0 0-4,0 2-6,-1-2-13,-3 4-11,4-2-3,-4 2-10,0 0 4,7 12-7,-7-4 2,-3 3-3,1 6-4,-3 0-5,0 3 1,-4 7 0,1-5 10,1 0-15,-3-4 1,4 4-6,-2-1 0,2 0 4,-1-4-7,-2 2 8,5-5-10,1 0 1,0-3-4,-2-1 2,4-2-1,0-1-1,1-1 2,0-1-5,1 1 10,0-3 1,-1-3-15,10 2 14,-2-3-8,4-1 2,-1-4 0,8-2-2,-1-1-1,1-1 5,1 0-6,0-2 4,1 1-3,-5-1 1,3 3 1,-4 1-3,-4-1 5,-1 3-2,0 0-4,-1-1 10,-3 3-9,1 1-6,0 2 6,-4-3 0,2 1-2,-5 3-2,7-1-2,-7 1 0,0 0-3,8 5 13,-6-1-10,-1 5 5,1-2-3,1 2-3,-2 1 18,-1 1-12,1 4 2,-1-1-2,0-1-4,2 6-28,-4-6-62,1 6-53,1-2-69,1-4-66,-2 0-308,4 0-638,3-3 283</inkml:trace>
          <inkml:trace contextRef="#ctx0" brushRef="#br0" timeOffset="36822.1832">5034 4245 349,'3'-10'397,"-1"1"-31,-2 2-1,0 0-27,0 1-32,3 2-34,-3 4-25,0-6-24,0 6-25,0 0-24,0 0-16,0 0-15,0 0-27,0 0 4,-3 19-12,3-5-4,-5-1-17,4 6 0,1 0-16,-5 1 1,1 1-4,1-1-17,0 8 3,2-6-10,-4-1-1,5-2-42,-3-2-53,2 2-42,1-1-57,-2 2-49,-2-8-74,0 2-85,3-3-213,-3-5-620,-2 1 274</inkml:trace>
          <inkml:trace contextRef="#ctx0" brushRef="#br0" timeOffset="37718.2045">5862 4665 183,'2'-7'311,"1"2"-25,2 1-16,0 1-19,-3-3-17,6 1-29,0-1-14,2 0-24,-1-1-16,2 2-15,-1 0-7,0-5-15,5 6-10,-6-2-15,-2 3-8,2-4-7,2 2-3,-1-3-13,0 2-4,-2 0-6,-1-2-4,1-2-4,-2 1-7,0-1-4,-2-1 5,1 2-7,0 0-6,-2 1-1,-1 1-1,-2 3-10,0-3-1,0 3 3,-3 0-3,3 4 1,-6-1-6,6 1 0,-15 2-3,6 5 0,-3 1 5,-3 0-6,4 2 2,-3 2 1,3 2 0,-3-1-3,2 4 3,-1-1-1,7-5 1,-1 4-4,0 1 5,2-3-6,2 1 7,0-2-1,3 1-1,1 0 0,4-1-2,0-1-22,7-1-51,-2 1-79,9-7-82,0 1-277,6-2-555,6-1 246</inkml:trace>
        </inkml:traceGroup>
        <inkml:traceGroup>
          <inkml:annotationXML>
            <emma:emma xmlns:emma="http://www.w3.org/2003/04/emma" version="1.0">
              <emma:interpretation id="{27E772C4-8A21-4624-8D02-A25B99C54D1C}" emma:medium="tactile" emma:mode="ink">
                <msink:context xmlns:msink="http://schemas.microsoft.com/ink/2010/main" type="inkWord" rotatedBoundingBox="8757,5264 9844,5317 9822,5763 8735,5710">
                  <msink:destinationLink direction="with" ref="{040F7EE5-8755-4104-9F3A-F385D73388F4}"/>
                </msink:context>
              </emma:interpretation>
            </emma:emma>
          </inkml:annotationXML>
          <inkml:trace contextRef="#ctx0" brushRef="#br0" timeOffset="37997.8345">6771 4423 284,'2'-12'345,"-1"-1"0,3 4-2,-3-3-9,-1 6-14,0-3-10,1 3-16,2-1-12,-3 2-14,0 1-15,3 0-1,-3 4-19,0 0-17,2-7-18,-2 7-28,1-3-16,-1 3-14,0 0-19,0 0-11,0 0-9,0 0-10,0 0-5,-3 20-9,1-9-9,2 2-2,-1 0-8,-1 1-4,-1 3-4,-1-2-2,3 4-7,-2 1-2,0-1-7,-1 2-11,0-2-44,0 1-50,-2-4-38,6 0-33,-4-2-44,3 0-50,-4 5-54,5-7-51,0 2-389,0-4-793,6 0 350</inkml:trace>
          <inkml:trace contextRef="#ctx0" brushRef="#br0" timeOffset="38481.862">6898 4537 2379,'-6'-5'37,"0"3"-17,3-2-1,2 0-8,1 4 6,4-7 17,2 4 2,0-1 4,3 2-6,1-2 0,5 1-1,-3 0-8,7 2 1,2 0 2,-6-1-2,3 0-4,-2 2-1,-1-3-6,3 1-4,-3 3-44,0 1-63,4-4-70,-3 6-264,4-4-464,0 1 206</inkml:trace>
          <inkml:trace contextRef="#ctx0" brushRef="#br0" timeOffset="38268.5682">7119 4324 385,'3'-11'425,"2"2"-14,-1 2 1,-3 1-7,3 2-22,-4 1-35,3-1-33,0 0-32,-3 4-34,2-6-25,-2 6-23,0 0-21,0 0-17,0 0-14,0 0-8,0 14-17,-2-7-9,2 4-9,-3 2-14,1-1-3,1-1-10,-4 7-6,-2 1-7,4 11-8,-2-12-2,1 0-7,3 3-7,-4-2-2,-2-3-9,4 2-49,-3-1-45,5-5-40,-1 4-62,1-3-14,-4 4-56,4-3-68,1-3-70,0 0-337,-1-1-768,3-4 340</inkml:trace>
          <inkml:trace contextRef="#ctx0" brushRef="#br0" timeOffset="38691.8952">7427 4510 199,'0'0'405,"-1"-7"-10,-3 3-4,4-1-9,0 5-6,0-6-33,0 6-27,-1-3-25,1 3-28,5-8-25,-5 8-22,0-3-23,0 3-20,0 0-20,1-6-17,-1 6-17,0-3-40,0 3-62,0 0-52,3-3-58,-3 3-47,0 0-64,12 5-73,-7-2-83,3-2-236,-1-1-646,2 3 285</inkml:trace>
          <inkml:trace contextRef="#ctx0" brushRef="#br0" timeOffset="38979.9878">7680 4372 233,'1'-9'400,"-1"3"-14,4-4 2,-2 3 12,1 1-1,-6 1-11,7 0-27,-4 1-22,0 0-29,0 4-26,4-6-22,-4 6-17,2-6-24,-2 6-18,2-4-25,-2 4-11,1-4-30,-1 4-18,0 0-13,0 0-12,0 0-10,-4 15-4,-1-4-8,5 1-9,-4 3-2,2-2-7,-2 5-6,-1 2-3,4-1-3,-3 1-7,-1 0-3,-1 0-3,2-2-2,-1 6-18,-1-4-53,-3-2-53,3 3-35,-4-5-41,1 1-47,-1 1-56,-2-1-51,2-3-68,-1 1-379,2-5-837,4-3 372</inkml:trace>
          <inkml:trace contextRef="#ctx0" brushRef="#br0" timeOffset="39230.9087">7768 4334 178,'0'-13'292,"0"2"-6,1 5-7,-1-2-15,2 2-23,-2 1-20,1 0-24,-1 5-21,2-5-18,-2 5-16,0 0-14,8 0-7,-8 0-11,10 11-11,-4-4-3,-3 0-8,3 2-5,0 3-7,0-2-3,1 1-12,-3 1-6,0-1 0,-4-2-7,0 3-11,3-3 3,-1 3 1,-4-3-7,-1 4-3,-1-4-4,0 1-7,-7-2-29,-3 3-61,-7-2-51,-8 3-70,-2-4-84,-9-3-241,0-1-558,-3-4 248</inkml:trace>
        </inkml:traceGroup>
      </inkml:traceGroup>
    </inkml:traceGroup>
    <inkml:traceGroup>
      <inkml:annotationXML>
        <emma:emma xmlns:emma="http://www.w3.org/2003/04/emma" version="1.0">
          <emma:interpretation id="{65DE91D1-1B0A-41A8-9D50-4E2D1B64052B}" emma:medium="tactile" emma:mode="ink">
            <msink:context xmlns:msink="http://schemas.microsoft.com/ink/2010/main" type="paragraph" rotatedBoundingBox="1880,6412 9820,6537 9791,8385 1851,82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A6F065-512E-4AF6-9828-EB5C2BF0B86C}" emma:medium="tactile" emma:mode="ink">
              <msink:context xmlns:msink="http://schemas.microsoft.com/ink/2010/main" type="line" rotatedBoundingBox="1880,6412 9820,6537 9806,7406 1866,7281"/>
            </emma:interpretation>
          </emma:emma>
        </inkml:annotationXML>
        <inkml:traceGroup>
          <inkml:annotationXML>
            <emma:emma xmlns:emma="http://www.w3.org/2003/04/emma" version="1.0">
              <emma:interpretation id="{3FEBF09D-2DE4-42F8-9631-8E9EFDAC185A}" emma:medium="tactile" emma:mode="ink">
                <msink:context xmlns:msink="http://schemas.microsoft.com/ink/2010/main" type="inkWord" rotatedBoundingBox="1880,6412 3807,6443 3795,7200 1868,7170"/>
              </emma:interpretation>
            </emma:emma>
          </inkml:annotationXML>
          <inkml:trace contextRef="#ctx0" brushRef="#br0" timeOffset="45327.2353">-111 5474 144,'-4'-5'280,"2"-1"-11,-1-1-19,3 5-27,0-3-19,3-4-25,2 5-15,2-2-19,4-4-11,4 5-15,9-1-8,3-3-13,11 2-8,-1 0-14,1 3-4,4 1-7,0 3-6,0 0-9,14 5-8,-14-2-43,0 3-52,1-3-66,-2 3-55,-6 1-231,1 0-438,-1 3 193</inkml:trace>
          <inkml:trace contextRef="#ctx0" brushRef="#br0" timeOffset="45063.7662">312 5535 48,'-4'-12'268,"-2"1"-4,0 2-9,3 1-9,-2 0-17,4 2-15,-4 1-20,5 0-21,-2 1-18,-1 1-17,3 3-18,-2-5-13,2 5-12,0 0-8,0 0-8,-4 15-6,3-3-6,-2 6-5,-4 12-9,-2 0-4,-2 3-7,1 3-2,-4-5-1,4 2-5,1-1-4,3-3-7,0 2 4,-3-2-6,6-2-1,-1-6-1,0 0-7,-1 2-2,3-5-43,-1 1-52,3-4-55,-4-2-60,3-1-273,1-6-512,-2-2 227</inkml:trace>
          <inkml:trace contextRef="#ctx0" brushRef="#br0" timeOffset="45628.8215">528 5806 78,'0'0'126,"0"0"-17,2-4-7,-2 4-15,0 0-12,0 0-2,0 0-8,0 0-14,0 0-5,0 0-14,0 0-49,0 0-64,0 0-44,0 0-134,0 0 59</inkml:trace>
          <inkml:trace contextRef="#ctx0" brushRef="#br0" timeOffset="46712.4073">640 5778 148,'0'0'220,"-1"-4"-22,1 4-18,0 0-23,0 0-21,0 0-13,0 0-10,0 0-14,0 0-4,0 0-13,15 11-8,-11-6-7,0 1-7,4 4-4,-3 1-3,5-1-6,-5 2-2,4 1-2,-3 3-4,3 1 4,-3-4-5,-1-1-6,-1 1-4,1 0-1,-4-2 0,4-1-1,-5 4-3,0-4 0,-2 0-3,-2-1 0,-2-1-3,-2 0-1,-2 0-1,-1-1-4,-3-2 0,2 1 2,-3-5-2,4 3 4,-2-4-8,2 0-5,4 0 9,-1-3-3,1 1 0,0-3-1,5-1-2,-2-1 0,7-2-1,-2-3 2,1 0-8,7-4 7,2 0 1,-1 0 1,2 0-2,2 1 8,0 2 1,1 0 1,-5 4 0,2 0 0,2-1-1,1 2-8,4 0 2,-8 4-2,10 0-6,-6 4-28,1 2-44,3-1-48,3 1-46,-3 5-211,2-2-406,-2 1 180</inkml:trace>
          <inkml:trace contextRef="#ctx0" brushRef="#br0" timeOffset="47182.1846">1169 5926 108,'-1'-7'294,"1"0"-19,4 0-16,-4 0-23,-3 0-18,6 1-18,-3-1-9,0 0-7,0 2-11,0 1-11,0 0-3,0 4-22,0-6-12,0 6-15,0 0-10,0-6-13,0 6-14,0 0-6,0 0-8,0 0-5,0 0-4,-9 11-4,5-3-4,2 1-4,-4 3-4,-1 1-4,-4 2-3,6-2-3,-1 1 0,-3 1-7,3 2 3,-3 1-4,3-2-6,-4 0 0,4-1-2,3-4 1,2-2-2,-1 2-2,1-3 1,-1-1-1,4 0-4,2-3 4,0-2-2,2-1 2,3-1 4,-1 0-1,4-3-10,1-3 6,5-3 2,1 2-2,-3-2-2,0-2 7,4 2-6,-3-2-3,-2 1 5,-2-1-2,-1 2 0,0-1 2,-1 1-6,-3 0 4,0 6-1,-3-6 0,0 5 1,0 0-1,-1 0-3,-2 0 0,-2 4-5,6-4 2,-6 4-2,5-1 3,-5 1-3,0 0 1,0 0 3,0 14-1,-3-6-1,3 1 0,-2-1 1,2 4 1,-2 1 0,2-3-2,0 1-38,0 0-34,0 2-36,-2 0-38,4-2-37,0-1-47,0 1-254,1-6-529,1 2 235</inkml:trace>
          <inkml:trace contextRef="#ctx0" brushRef="#br0" timeOffset="47668.6363">1637 6019 72,'-4'4'189,"4"-4"-18,0 0-15,0 0-12,0 0-1,0 0 5,0 0-3,0 0 1,13 3-5,-13-3-8,12-2-12,-3 1-4,0 0-10,2-1-10,-1-1-8,1 1-4,1-2-8,-1 0-10,0-3-5,-1 0-5,0 1-6,-2-2-2,1 1-8,-3 2-3,-2-3 0,1 2-7,0-1-1,-5 2-4,1-1-7,-1-1-3,0 3 0,0 4-3,-5-8-2,3 4-2,2 4-1,-6-2-2,6 2-1,-13 2-4,4 1 4,-2 3-2,-1 1 2,1 1-6,-4 2 5,1 0 1,3 4-1,1-7-7,0 6 4,1-1-1,2 1 1,3-1-3,-1-1-1,1 2-1,4 0 3,-1-2 0,2 1-1,3-3-12,1 3-26,2-2-39,6 3-52,3-3-64,5-3-210,10 1-438,0-3 193</inkml:trace>
        </inkml:traceGroup>
        <inkml:traceGroup>
          <inkml:annotationXML>
            <emma:emma xmlns:emma="http://www.w3.org/2003/04/emma" version="1.0">
              <emma:interpretation id="{76DB7553-FD3A-43E1-850D-67B1DC50DB92}" emma:medium="tactile" emma:mode="ink">
                <msink:context xmlns:msink="http://schemas.microsoft.com/ink/2010/main" type="inkWord" rotatedBoundingBox="4363,6836 6426,6868 6418,7353 4356,7321"/>
              </emma:interpretation>
            </emma:emma>
          </inkml:annotationXML>
          <inkml:trace contextRef="#ctx0" brushRef="#br0" timeOffset="48046.2788">2705 5903 140,'-11'-5'265,"1"-3"-21,-1 1-21,1 2-21,-3-1-23,6 2-21,-2 2-12,4-1-17,-1 3-13,6 0-12,-14 2-11,8-1-11,-3 1-4,5 2-11,-2 1-6,1 0-9,1 0-1,0 5-4,-3-1-12,4 0 1,1 0-5,-1 1 0,3 0-7,-2 1 0,1 2 0,2-2-6,-1 5 2,2-7-4,-2 3-3,3-5 0,1 3-1,-4-3-3,4 1 1,-3 0-5,2-2 2,0-1 1,-3 0-2,0-2 1,1 0 0,-1-3-1,0 7 2,0-7-4,-1 4 7,-4-1-1,-1 0-3,-4 0 0,-5 0-2,-1-3 0,-3 0-5,-1-3-5,2 2-3,3-1-18,-1-1-12,1-1-19,1 0-21,-1-2-21,5 0-40,4-2-42,2 1-191,-1-2-401,1 1 179</inkml:trace>
          <inkml:trace contextRef="#ctx0" brushRef="#br0" timeOffset="48470.5915">2835 5822 342,'4'-4'364,"1"2"-8,-1-4-26,1 5-30,-5 1-30,6-3-31,-3 2-21,-3 1-30,0 0-18,0 0-16,0 0-17,0 0-14,7 5-11,-7 3-10,0 3-4,0-1-11,-1 3-11,-3 1-9,3-1-2,1 6-9,-1-2-8,-3 2 5,0-6-12,3 4-5,-2-4-3,1 1 3,-2-2-2,3 0-9,-4-1-4,5-1 1,-3-2-10,1 3 4,2-6-1,-1-1 2,1 0 4,-3 1-9,3-5-2,0 7-4,0-7 4,3 3-5,-3-3-2,0 0-6,0 0-8,16-12 14,-5 5-4,-6 1-1,5 1-9,-1-1 8,1-1 6,-4 2 0,-1 1-5,5 1 7,-5-2 1,1-1-5,-1 2 3,-1 0-7,1 2 4,1-1 0,-3 1 0,-3 2-1,6-5-3,-2 4 3,-4 1-3,0 0-7,12 4 12,-7 0-5,0 0 5,0 1-2,0 4-15,0-3 12,2 4-19,-3 3-48,1-1-46,0 0-43,0-2-55,2 1-54,0 0-61,0 0-190,1-4-561,0 1 248</inkml:trace>
          <inkml:trace contextRef="#ctx0" brushRef="#br0" timeOffset="49186.0452">3433 6029 127,'2'-9'269,"-2"1"-21,-2 0-18,2 0-18,-3 2-15,2-2-17,0 1-19,-3 3-20,-1 0-12,-1-1-13,-2 0-12,0 3-11,-1 2-6,-6-2-13,4 4-5,0-2-12,-3 1-2,5 2-8,-1 0-4,-1 2-6,3 0-4,0 0-2,-5 4-4,6-3-5,-2 4 1,-2-1-1,6 0-6,-2 2 3,-1-2-2,1 2-6,1 0 0,3 0 0,-1-2-2,2-4-2,1 3 3,1 2 1,1-3-5,0 1 5,0-4-1,3 0-3,0-1 2,2-1-4,3 2 3,4-5-2,-1-3 1,3 0-1,-2 0 1,2 1 4,-4-2 0,3-2-2,1-1 5,-4 2 10,2-2 2,-1-2 5,1 1-5,-2 1-3,0-4 3,-2 4 3,-2 0 3,1 0-8,-1 0 5,-2 1-5,0 2 0,1-2-1,-2 5 1,0-3-1,-1 2-2,-1-2-2,0 0 1,-2 5-5,0 0-5,5-2 1,-5 2-4,0 0-4,0 0 2,0 0-1,0 0 1,0 0-4,0 0-2,0 0 8,0 15-4,-1-9 0,1 0-1,-1 1-2,1 0 1,-2 4 1,2-1 0,0-1 2,0 0-5,0 0 5,3 0-1,1 2-4,-2-3 4,4 1 1,-2-2-2,7 1 6,-7-3-3,6 2 2,2-4-3,2-2 2,-3 0-2,4-1 1,4 0 0,-5-1-4,-1-4 1,2 1 1,-1-1 0,4-2 0,0-3 0,-4 2-3,2-1 3,-5 2 5,8-4-6,-2 0 13,-7 2 18,0 0 26,-2 0 12,4-2 6,-5 1-1,2-1-6,-3-1-8,-2 1 13,2 1 30,2 2 11,-7 1 2,4 2-3,-4 1-7,3-1 6,0 1-4,-3 1-18,-1 3-13,0 0-14,1-5-12,-1 5-3,0 0-6,0 0-4,5 12-4,-7-5-2,-1 5-5,2 2 1,-4 3 2,-4 5-2,2 5-1,2 0-7,-5-5-1,1 3 6,0-5-6,2-2-3,3 4-1,-6-2-3,7-2 0,-5 0-11,3-2-29,0-2-59,0-4-51,5 1-50,-6-2-57,5-2-61,-1 0-61,2-3-69,2-1-241,-2-3-731,0 0 325</inkml:trace>
          <inkml:trace contextRef="#ctx0" brushRef="#br0" timeOffset="49428.8321">3840 5946 247,'7'-10'253,"3"2"-13,1 2-2,8-2-6,3 2-15,0 3-14,0 0-14,2 2-17,8 1-7,-10 1-12,1 2-19,-7-1-9,-1 1-11,-4 1-15,0 0-9,-1 1-5,-6 0-12,1 2-6,-2 0-4,-5 2-7,0-1-3,-6 3-9,-4-5 3,-2 8-8,-6-4-6,3-1-12,-3 1-33,1-3-17,-2 0-27,0 0-11,0-3-19,0 0-16,7 0-14,-6 0-18,6 0-18,3-4-38,1 0-41,-1 2-149,6-4-411,5 2 182</inkml:trace>
          <inkml:trace contextRef="#ctx0" brushRef="#br0" timeOffset="49820.042">4244 6003 2469,'0'0'104,"0"0"-80,6 1-11,-6-1-5,0 0-3,0 0-1,4 2 24,-4-2-5,0 0 2,0 0-8,0 0-1,0 0 3,11-2-5,-2 2-2,-9 0 3,10-1 1,1-2-3,0-1 1,-2 3-4,0-1 2,0 0 0,-2-1-4,2-1 0,-2-1 0,2 1 4,0 0-5,-2-3-1,1 0 0,0 2-3,-2-5-1,-1 3 1,2-2 2,-4-1-4,2 2-1,-2 1 0,-3 0-2,0 0 5,0 2-1,0 0-3,-3 0-3,0 1 3,-2 1 2,-3 0-1,1 3-2,-6 1-2,2 2 2,-4 1 4,-6 3 3,2 1 1,3 4-1,-4-1 3,2 4 0,3-2-3,1 2 5,1 1 8,4-1 7,3-2 2,2-1 3,0-2 2,0 2-2,4 2 0,0-4 4,4 3-4,2-3-3,0-1 3,5-1-6,1-3-3,3 1-1,0-3-31,7-1-54,-6 1-56,4-4-71,4-1-95,-3 0-161,2-5-484,-1-1 214</inkml:trace>
        </inkml:traceGroup>
        <inkml:traceGroup>
          <inkml:annotationXML>
            <emma:emma xmlns:emma="http://www.w3.org/2003/04/emma" version="1.0">
              <emma:interpretation id="{FE9DA2E6-0B00-4174-B4C9-76BA955058FB}" emma:medium="tactile" emma:mode="ink">
                <msink:context xmlns:msink="http://schemas.microsoft.com/ink/2010/main" type="inkWord" rotatedBoundingBox="6968,6588 8721,6615 8710,7308 6957,7280"/>
              </emma:interpretation>
            </emma:emma>
          </inkml:annotationXML>
          <inkml:trace contextRef="#ctx0" brushRef="#br0" timeOffset="72327.1063">4992 5923 189,'1'-7'245,"-1"1"-14,4-2-8,2 3-12,-6-2-14,3 3-15,-3-1-13,2 1-9,-1-1-15,-1 5-14,4-5-9,0 3-6,-4 2-15,0 0-8,0 0-12,1-4-6,-1 4-10,0 0-8,0 0-2,0 0-9,4 11-2,-4-4-4,-1 1-4,2 4 0,-2 1-3,-2 5-3,-2 0-3,1 1-3,-2 0-1,0-1-6,2 2 3,-5 0-4,3 2 1,0-4-1,2-2-5,1-4 0,0 0 0,3 0-7,-2-1 2,2-4 0,2 1 0,-2-1-3,0 0 3,4-3-1,0-2 0,3 3-2,-2-4 4,1 0 0,-6-1-2,20-7 1,-6 3-1,-3-2-4,4-4 5,0-3-5,1 4 1,-5-7 0,2 0-3,-2 1 4,-2 4 1,2-5-1,-5 5-3,4-6-1,-5 8 5,1 2-2,0 0 4,-2 1 1,1 1 7,-2 3 2,0-4 3,1 3 1,-4 1 0,0 2 0,4-4-3,-4 4-3,1-5-8,-1 5 5,0 0-2,5-1-2,-5 1-1,0 0-1,0 0 0,6 10-1,-3-5-1,3 1 0,-1 0 0,1 2-1,-1 2 3,5 1-1,-1 0-1,-2-1 1,3 1-3,4 3 4,-3-1-1,3 2-1,-3-2-1,1 3-4,1-3 5,-2-4 2,4 5-4,-4-1-2,2-4 6,-3 1-3,0-4-1,1 3 4,0-2-1,-1 1 1,1-4-2,-6 0-4,5-2 5,-4 0-1,4-2 0,-1-1 2,-4-3 1,5 0-3,-5-1 2,4-3 0,-2-2-1,1 0-1,-1-1 1,-1-1-3,-1-1 3,-1-1-1,1 3 0,-3 0-3,1-1 6,-3-1 0,0 0-5,0 2 2,0-1 0,0 1-3,0 0 2,0 4-5,0-2 5,0 1 1,0 5-3,0-4 4,0 3-6,0 4 2,0-9-4,0 6-1,0 3-1,0-7 0,0 7-3,0-4 2,0 4 0,0 0 2,0 0 2,0 0-4,21 5 6,-12 0 1,3-1-3,-1 1 2,4-3 2,0 2-1,0 1 0,5 0 6,0-1-5,0-2 1,1 0 6,0-1-6,-6-1-3,-1 1 6,1-2-7,-1 0 7,-3-1 7,0 1 18,-4-2 18,1 1 11,-3-1-2,1-1 7,-1 0-2,-1 0 3,-1 1 13,1 1-1,-2-2 10,1 1-9,-3 3 1,4-4-8,-4 4-10,0 0-11,0 0 0,4-3-9,-4 3-11,0 0 3,0 0-10,-5 15 13,2-8-13,-2 2-2,1 4-2,0 1 0,1-1-2,-2 0-3,1 1-1,-1 2-6,-1-2-22,4-3-51,-3 1-38,3 0-33,1-4-38,-4 1-48,4-2-57,1 0-42,-1-4-300,1-3-673,0 0 297</inkml:trace>
          <inkml:trace contextRef="#ctx0" brushRef="#br0" timeOffset="73149.3873">5980 6158 118,'-4'3'286,"4"-3"-2,-2 4-3,2-4-19,0 0-24,-5 4-26,5-4-18,0 0-20,0 0-13,0 0-4,0 0-14,0 0-5,0 0-10,15-7-8,-9 3-15,3-5-14,1 1-8,2 3-8,2-7-6,2 0-9,0 1-5,2 1-6,-2-3-7,3 2-6,-3 0-4,2-1-7,2 0-17,-5-1-2,0 1-12,1-2 0,2 2-4,-3-2-2,0 0-1,-5-1 2,3 0-2,-2 0 5,-1-1-3,-1-1 2,-4 0 1,1-3 2,-1 2 0,1-5 3,-2-5-5,1 6 6,-4 1-1,2 0 2,-2 1 1,-1 1-2,0 2 2,0 5 0,0-3 0,-1 4-1,1 2 6,-3 4 4,2-2-5,-3 0 7,4 4-7,-1-2 0,1 5-4,-2-4-1,2 4 1,0 0-1,-11 12-2,7 2 3,-4 5 0,-2 7-2,0 1 7,4 0-5,-5 1 7,6 2-3,0 1 6,0-4-2,3 3 1,2-2-1,1-1 0,0-6-5,3 0 12,0-1 0,2 2-4,-1 0 8,0-3-1,3-1 0,4-1-4,-1-1-4,1 0 0,2-1 5,3-3-1,1-1-3,0-1-1,2-3 2,0 1-10,4-7 8,-3-1 6,3-1-7,-2-4 0,-2-2-1,1-2-3,-1-4-1,-3-1 5,0-2-5,3-6 2,-2-1-3,-7-3 2,-2 6-4,2-9 2,-2-1-1,-5 3-1,1-1 3,-4 7-5,-1 0 0,-1 1 5,1 1-2,-5 2 1,2 2-1,-2 2 0,4 2 3,-3 2-2,2 2 3,-1 2-8,2 1-1,-4 1 1,5 3 3,0 0-2,-15 13-2,10-4 5,-5 4-9,2 4 8,0 3 0,-2 10-1,3-3 2,-1 4-1,3-3-1,-1 0 1,1 2 1,2 2-2,2-1 0,4-3-30,-2 1-35,3 1-56,4 0-68,5-5-58,-3-5-294,9 4-586,-2-8 260</inkml:trace>
          <inkml:trace contextRef="#ctx0" brushRef="#br0" timeOffset="72508.4641">5999 5881 2542,'2'-18'59,"-2"0"129,4 3-38,-4 2 50,0-1-13,-4 0 18,8-1-25,-8 3-34,3-1-16,1 2 17,-4 3-7,2 2-10,2-1-14,-3 2-13,2-2-11,1 3-13,0-1-14,0 5-45,1-6-76,-1 6-55,3-2-40,-3 2-37,2 10-54,1 1-49,-2 2-78,-5 5-210,7-1-626,-3 0 276</inkml:trace>
        </inkml:traceGroup>
        <inkml:traceGroup>
          <inkml:annotationXML>
            <emma:emma xmlns:emma="http://www.w3.org/2003/04/emma" version="1.0">
              <emma:interpretation id="{FDA1ED2C-E7DB-48BB-AB9B-4406CCF1E84E}" emma:medium="tactile" emma:mode="ink">
                <msink:context xmlns:msink="http://schemas.microsoft.com/ink/2010/main" type="inkWord" rotatedBoundingBox="9246,6685 9818,6694 9809,7233 9237,7224"/>
              </emma:interpretation>
            </emma:emma>
          </inkml:annotationXML>
          <inkml:trace contextRef="#ctx0" brushRef="#br0" timeOffset="73674.5884">7368 5735 126,'-4'-8'377,"0"-3"-1,0 1-22,-2-3-16,4 5-24,-1 1-25,1 2-21,0-2-6,1 3-11,0 1-22,-1-3-11,2 6-33,-4-5-25,4 5-14,0 0-16,0 0-15,0 0-13,-10 17-6,3-1-13,1 4-5,-1 0-6,1 8-8,1 0-10,-2 0-1,2-7-6,-1 7 0,2-5-9,2-2-3,-3 0-1,-1-1-5,3 3-6,-2-4-21,3-5-40,1-3-23,-1-1-23,0-2-9,1 3-10,2-4-5,-1-1 3,2-1-2,2-2 2,1-2 8,-5-1 6,13-1 13,-5-2 7,3-1 9,-3 1 5,1-5 10,-1 2 4,-2 2 8,2-4 20,-1 0 11,-1 3 19,0-2 2,0 2 18,-4 0 6,5 1 3,-5-3-3,2 3 1,-2 1-8,3 1-4,-1-4-4,-4 6-3,4-2-10,-1 1 7,-3 1-10,0 0 5,15 3 0,-7 1 7,-2-1-9,-2 1-3,1 2-4,1 0-1,-5 0 4,3 3 1,-4-2-4,1 0 3,-2 1-4,-3-1-2,-2 4 8,-3-2-3,-1 0-22,-7 2-5,3-2-26,-6 0-21,4-1-34,4-2-35,-1-2-41,3 2-29,2-5-44,1 1-271,0-2-564,7 0 250</inkml:trace>
          <inkml:trace contextRef="#ctx0" brushRef="#br0" timeOffset="74010.8985">7625 6062 39,'0'0'281,"5"1"15,-5-1-11,0 0-21,10-3-25,-10 3-19,7-2-23,1 2-18,-8 0-11,11-2-13,-6 1-13,0-2-20,4 0-9,-4-2-9,1 1-11,-1 0-10,0-3-9,1 1-5,-2-4-11,1 4-1,1-5-7,-2 1-7,-3-3-3,2 2 0,-3 0-9,1 1 2,-5-1-7,3 3-5,-3 1-3,3 0 0,-4 1-6,0 1 3,-2 0-2,-1 3-6,2 2 1,-5 5-3,-1 1 2,0 0-1,-3 6 5,0 3-5,-1 2 7,2 7 5,-1-9 2,4 3 9,1 1-1,1 2 0,1-2-3,2-2-1,2-4 0,1 1 2,6 0-1,-1 1-7,7-3-20,5 0-65,6 0-79,8-3-78,9-5-63,7 0-247,13-8-578,6-8 256</inkml:trace>
        </inkml:traceGroup>
      </inkml:traceGroup>
      <inkml:traceGroup>
        <inkml:annotationXML>
          <emma:emma xmlns:emma="http://www.w3.org/2003/04/emma" version="1.0">
            <emma:interpretation id="{3A4FB692-49B9-4968-9BD8-1691D84F8828}" emma:medium="tactile" emma:mode="ink">
              <msink:context xmlns:msink="http://schemas.microsoft.com/ink/2010/main" type="line" rotatedBoundingBox="2042,7257 8991,7821 8933,8535 1984,7971"/>
            </emma:interpretation>
          </emma:emma>
        </inkml:annotationXML>
        <inkml:traceGroup>
          <inkml:annotationXML>
            <emma:emma xmlns:emma="http://www.w3.org/2003/04/emma" version="1.0">
              <emma:interpretation id="{2811D164-79D6-4BB1-82C7-D0DCD0A2F14A}" emma:medium="tactile" emma:mode="ink">
                <msink:context xmlns:msink="http://schemas.microsoft.com/ink/2010/main" type="inkWord" rotatedBoundingBox="2037,7328 3038,7409 2994,7949 1993,7868"/>
              </emma:interpretation>
            </emma:emma>
          </inkml:annotationXML>
          <inkml:trace contextRef="#ctx0" brushRef="#br0" timeOffset="74751.8444">46 6464 111,'-4'-5'232,"4"0"-1,-3 0-12,2 1-11,1 4-9,-3-6-15,0 3-12,3 3-14,0 0-14,-1-7-19,1 7-11,-4-3-12,4 3-12,0 0-9,0 0-7,0 0-7,0 18-5,0-4-8,0 1-4,0 3-3,4 2-7,-3-1-2,4 9-2,-3-7-4,1 0-5,6 0 1,-1 1-5,2-2-11,2-2-57,-1 0-49,1-3-42,4-3-41,4-3-52,-4 2-152,3-6-411,-4-1 183</inkml:trace>
          <inkml:trace contextRef="#ctx0" brushRef="#br0" timeOffset="74940.0509">434 6592 121,'1'-17'248,"4"3"-1,-5 0-2,1 1-7,-2 0-5,1 1-16,0 1-15,0 1-20,-4 2-4,4 2-17,0 0-15,-1 2-19,1 4-14,-1-5-10,1 5-15,0 0-12,-14 8-2,8 0-7,-8 9-8,-4 6-8,2 1-14,-2 2-21,1-2-26,0 3-30,6-8-23,0 0-36,4 2-41,2-2-35,0-2-62,0-3-175,5-2-444,0 0 197</inkml:trace>
          <inkml:trace contextRef="#ctx0" brushRef="#br0" timeOffset="75142.3421">624 6708 1,'2'-7'367,"0"0"12,-2-1-16,2 3-18,-4 1-13,2 0-27,0-1-38,0 5-25,0-7-20,0 7-29,0-4-16,0 4-19,0-5-21,0 5-18,0 0-10,0 0-9,0 0-16,-9 17-6,6-6-4,-4 0-13,4 0-34,-4 2-51,2 0-40,2-1-49,-5 5-62,3-5-62,4-3-57,-4-1-246,3 1-583,-1-5 259</inkml:trace>
          <inkml:trace contextRef="#ctx0" brushRef="#br0" timeOffset="75297.5897">639 6402 6,'0'-14'293,"0"1"-9,0 2-19,-3 4-22,6 0-30,-3 3-23,0 0-25,0 0-22,0 4-39,0 0-59,0 0-66,0 0-74,15 17-212,-11-5-330,0-1 146</inkml:trace>
          <inkml:trace contextRef="#ctx0" brushRef="#br0" timeOffset="75675.2531">1009 6709 2772,'1'1'64,"-1"-1"-30,0 0 41,0 0 33,0 0 12,0 0 6,0 0-7,0 0-18,0 0-23,0 0-2,0 0-13,0 0-3,3-10-13,-3 10 4,0 0-12,0 0 1,0 0-7,-10-5-10,2 4 3,8 1-1,-17 6-14,3-2 7,2 1-5,-1 1-3,2 1-3,-2 1-5,1 0 7,3 2-2,3-1-5,-3 1 7,3 1-6,2 0-5,0-1-2,2 1-8,4-3-6,1 0 11,-2-3-8,3 3 3,2-1-3,3-1 5,1 2-7,-5-2 7,6-2-5,-1 2 9,-4-1-2,3-1 0,-4 1-3,3-5 4,-2 0 0,-1 4-1,-5-4 6,7 1-6,-7-1 3,4 3 8,0-1-6,-4-2 2,0 0-2,3 3 1,-3-3-1,0 0 3,0 0-2,0 0 5,-11 3-3,11-3-3,-16 1-6,10-2-13,-3 0-11,-2-1-14,6 0-19,5 2-36,-15-1-40,10 0-40,1-2-54,4 3-66,-5-6-167,5 6-508,0 0 225</inkml:trace>
        </inkml:traceGroup>
        <inkml:traceGroup>
          <inkml:annotationXML>
            <emma:emma xmlns:emma="http://www.w3.org/2003/04/emma" version="1.0">
              <emma:interpretation id="{0193644C-1D2D-4040-858A-C241DB1175D2}" emma:medium="tactile" emma:mode="ink">
                <msink:context xmlns:msink="http://schemas.microsoft.com/ink/2010/main" type="inkWord" rotatedBoundingBox="3337,7457 4555,7556 4515,8052 3297,7953"/>
              </emma:interpretation>
            </emma:emma>
          </inkml:annotationXML>
          <inkml:trace contextRef="#ctx0" brushRef="#br0" timeOffset="75919.8942">1344 6760 66,'6'-5'336,"1"0"-1,-3 0-5,2 0-12,-2-1-23,0 2-15,-2 2-30,-2-2-28,0 4-19,5-3-2,-5 3-38,6-4-25,-6 4-15,0 0-11,0 0-16,0 0-3,0 0-19,-2 13 8,-6-2-9,1-1-14,3 3-3,-2-1-13,-4 5-2,3-5 1,0 3-10,1 3-5,0-5-11,0-1-17,1 0-56,0-1-55,1-1-63,1-1-69,0-4-65,5-1-226,-2-4-579,5 1 255</inkml:trace>
          <inkml:trace contextRef="#ctx0" brushRef="#br0" timeOffset="76074.545">1382 6494 292,'-5'-12'317,"3"3"-5,-2-2-20,1 2-26,0 3-24,3 1-23,-3 1-29,3 4-18,-1-5-23,1 5-10,0 0-26,0 0-70,0 0-71,7 11-72,0-6-78,-4 2-229,5 0-441,3-1 196</inkml:trace>
          <inkml:trace contextRef="#ctx0" brushRef="#br0" timeOffset="76312.5113">1695 6494 22,'0'-9'397,"0"2"-21,-3 3 7,3-5 15,-1 4-32,-3 1-36,4 1-26,0 3-30,0-6-29,0 6-26,0 0-38,0 0-9,0 0-16,0 0-15,-6 18-10,1-4-17,-4 5-7,0 8-17,2 0-2,-2 0-7,0 2-13,3-2-4,0 2-7,-1 4-6,4-5-2,-1-5-7,1 3-6,-1-6-51,6 0-52,0 0-41,0 0-39,-2-5-49,1-1-43,3-3-39,-3-2-31,3 2-289,-2-6-646,2 1 286</inkml:trace>
          <inkml:trace contextRef="#ctx0" brushRef="#br0" timeOffset="76542.4353">1637 6867 116,'-1'-7'244,"1"-1"1,0 3 2,-3-3 14,3 2-9,3-1-8,-3 0-16,1 1-23,4 2-15,-1 0-20,5-2-10,3 3-12,-2 0-19,5 0-5,-1 2-9,2-1-12,3 0-7,-6 3-14,2 2-7,0 1-6,-2-1-3,0 2-5,-3-1-11,1 2-9,-3-1-1,-2 1-3,-1-1-6,-2 2 5,-3 2-5,3-3-5,-8 3-5,4 2 4,-8-4-3,-1 2-9,-1-2-8,-5 2-19,-4 2-21,-1-3-25,-1-1-33,1-2-33,-1-1-32,0 0-33,4-5-38,6 1-43,-3 0-200,5-4-511,0 1 226</inkml:trace>
          <inkml:trace contextRef="#ctx0" brushRef="#br0" timeOffset="76775.7852">2005 6604 382,'4'-5'408,"1"-2"15,-2 0-10,2 2-12,-1 0-33,-1 2-31,-2 0-37,-1 3-34,3-5-31,-3 5-27,0 0-26,0 0-18,0 0-13,4 13-14,-7 0-6,1 3-17,-2 4-4,-1 2-19,0-2-6,1 2-13,-1 7-5,-2-3-8,6-5-8,-2-1-32,2 1-49,1-1-60,0 0-44,1-2-51,0-2-62,1-2-64,0-2-88,2-1-231,-2 1-682,4-2 302</inkml:trace>
          <inkml:trace contextRef="#ctx0" brushRef="#br0" timeOffset="77124.5496">2254 6854 3014,'2'-5'59,"-5"1"-13,3-2-6,0 6 13,-1-8 12,0 4 37,1 4 4,1-7-18,1 3-16,-2 4-9,2-6-12,1 3-3,1 0 1,1 0-15,1-2 3,-1 2-7,2 0-3,0-1 1,0-1-2,2 0-7,-4 0 6,0 0-7,5 0-3,-5-2-3,6-1-10,-6 0-2,1-1-10,2-1-9,-3 0 1,-4 1-1,3-1 1,-4 1-4,2 2 6,-2-2 0,-2 5 0,-1-3-2,2 5 5,-5-1 2,6 3-1,-15 3 1,1 6 1,-2-1 4,-3 4-3,-2 9 2,-2-1-2,3 3 3,-1 1 6,4-2 3,6-3-6,0 0 18,1 1 14,5-2-3,3-5-3,-1 1 3,3-1-7,4-2 6,5-1-7,12-2 5,0 1-2,12-6-12,1-4-60,3-5-103,3-4-117,19-6-333,-2-4-654,0-6 289</inkml:trace>
        </inkml:traceGroup>
        <inkml:traceGroup>
          <inkml:annotationXML>
            <emma:emma xmlns:emma="http://www.w3.org/2003/04/emma" version="1.0">
              <emma:interpretation id="{0FD91C75-1D9E-4E52-9627-4BC2C52C1563}" emma:medium="tactile" emma:mode="ink">
                <msink:context xmlns:msink="http://schemas.microsoft.com/ink/2010/main" type="inkWord" rotatedBoundingBox="5481,7536 7303,7684 7245,8398 5423,8250"/>
              </emma:interpretation>
            </emma:emma>
          </inkml:annotationXML>
          <inkml:trace contextRef="#ctx0" brushRef="#br0" timeOffset="77890.7306">3471 6645 22,'14'-16'245,"1"-1"-5,11-1-8,-1 1-11,5-1-16,4 4-16,-2 3-17,1 4-11,1-1-17,-3 8-13,-6 2-18,-3 2-8,2 3-11,-4 4-7,0 2-11,-5 1-12,-3 4-45,-1 10-62,-4-1-46,-2-1-57,-5 5-74,-5-3-117,-5-2-366,-3-1 162</inkml:trace>
          <inkml:trace contextRef="#ctx0" brushRef="#br0" timeOffset="78487.9661">3494 7068 251,'-3'-6'244,"3"0"-13,3 2-13,4-4-18,2-1-18,1 1-13,6-4-9,5 1-8,0 3-9,3 0-7,5-1-18,2 1-3,-9 4-9,11 1-11,-4 2-12,1 1-6,-6 0-11,1 4-5,-4 3-5,-2 2-6,-2 2-4,-1 5-5,-1-5-1,-5 5-7,1 2-4,-3 2 0,-4-2-8,-3 2 0,1-1-6,-4-6 5,-1 6-4,-3-2-7,4-2-2,-5-5-9,4 2-1,-1-4 3,0 0-9,3-2-2,-3-4-9,2 5 1,0-5-13,2-2 6,0 0-4,0 0 2,0 0 2,8-11 5,-3 0 1,2 3-1,2-6 5,2 5 1,-1-6 4,4 1 0,-5 2 4,1 2 6,-2 0 2,1-2 0,2 2 8,-1-5 0,1 0 8,-2 6-2,1 1 0,-5 0 0,5-1 3,-4-1-5,4 6 0,-1 0-1,-4 1-4,1-3-1,2 4-2,-4 1-1,-4 1-2,12 3 5,-6 1-5,1 3 2,1-1 0,-2 3 1,-2-3-5,3 2 4,-1 1 0,1 2-1,-2-3 1,1 1-2,-1 2 1,1-5-1,-2 2 4,3-1-2,-3-3-1,4 4 1,-2-6-3,1 2 2,-2-2 2,0 1 1,0-3-2,-5 0 3,16-4-3,-12-1 1,7-1 0,-1-4-2,4-5 0,-3 1 1,3-3 2,-3 2-2,0-2-3,-2 0 0,-3 3 1,-1 3 2,-1-1-1,-2 3-1,0-2 2,-2 2-2,-3 3 1,-2-1-3,-2 4 2,-1-3-1,-2 4-1,-6 1 0,5-1-3,-8 2 0,0 3 3,3 3 0,4-2-1,-1 3-3,1-2-16,3 3-23,-1 0-34,4 3-32,3 1-28,-1-3-29,6 3-32,0-3-212,4-1-445,3-1 197</inkml:trace>
          <inkml:trace contextRef="#ctx0" brushRef="#br0" timeOffset="77706.436">3622 6690 283,'0'-11'297,"-1"-2"-18,2 4-10,-2 0-15,2 4-21,-1-3-16,0 3-17,0 1-18,0 4-23,0-6-10,0 6-19,0 0-17,0 0-16,-5 12-3,0 0-7,0 8-6,-6 6-10,2 5-14,-1-1 3,-4 3-6,3-3-7,5 2-6,-4-3-2,6 1 1,-1-1-11,2 0-23,-1-8-46,0-1-41,4-2-47,-5-1-49,8-4-60,-6-1-248,3-6-524,0-4 232</inkml:trace>
          <inkml:trace contextRef="#ctx0" brushRef="#br0" timeOffset="79074.4252">4585 7024 7,'0'-5'330,"0"-1"-6,0 0-14,0 2-20,0 4-32,0-9-18,4 9-23,-4 0-25,0 0-17,0-6-24,0 6-16,0 0-16,0 0-8,0 0-10,6 15-13,-4-6-7,-2 1-6,0 3 0,0 7-14,-3-7 0,2 5-12,-2 0-2,3-1-5,-1-2-5,-3-2-7,3-1 0,0 0-3,1 0-2,0 0-5,0-3-3,-4 1 2,4-5 7,0 0-13,0 0 0,0 0-2,4-1 0,-4-4-5,0 0-2,11-3-7,-5-1-7,4-6-10,2 4-5,2-10-1,0 4 1,-3 3 0,2-6-2,0 1 8,-3 5 0,5-4-1,-4 5 6,-1-1 5,-2 1-4,-1 1 3,-2-1 0,0 0 5,1 3-1,-2 1 2,1-2 0,1 2 4,-3 2-2,-1-1 0,-2 3-6,10-1 5,-10 1-5,5 0 5,-5 0 3,9 9-3,-7-2 3,2-2 2,0 0 7,0 5-2,-2-2 3,3 3 5,-5-2 1,5 3 1,-3-3 0,1-1 0,1-1-3,1 2 0,0 0-3,0-3 1,1 1-2,1-1 2,3-1-1,-1-2 3,6-2-4,-4 2-5,4-5-1,1 0 5,-1-1 0,3-3 2,-1 0-8,3 0 7,-9-2-3,0 0 1,2-1 1,-4-1 14,-2 3 14,2-2 8,-2 0 13,-3 0 7,0 0 11,-3 3 1,4-4 2,-4 5-7,3-1-7,-3 1-2,2 1-6,-2-1-14,0 1-3,-1 4-12,2-2 0,-2 2-4,0 0 3,0 0 1,-6 16-13,4-7 5,-2 3-5,0 1 0,1 4-9,0 1-7,4-3-43,2-4-39,7 5-44,2-2-72,7-3-80,1 2-95,12-10-243,4-1-667,0-5 296</inkml:trace>
        </inkml:traceGroup>
        <inkml:traceGroup>
          <inkml:annotationXML>
            <emma:emma xmlns:emma="http://www.w3.org/2003/04/emma" version="1.0">
              <emma:interpretation id="{0BCC041C-CC01-49B3-8472-62056D2EB8A1}" emma:medium="tactile" emma:mode="ink">
                <msink:context xmlns:msink="http://schemas.microsoft.com/ink/2010/main" type="inkWord" rotatedBoundingBox="7543,7831 8981,7947 8941,8443 7503,8327"/>
              </emma:interpretation>
            </emma:emma>
          </inkml:annotationXML>
          <inkml:trace contextRef="#ctx0" brushRef="#br0" timeOffset="81131.3964">5547 6971 177,'-5'-5'299,"4"2"1,-2 0-16,-3-1-18,6 4-27,0-4-27,0 4-21,0 0-17,9-7-21,-2 2-7,7 1-11,5-2-11,3-4-5,10 4-8,1-3-14,0 3-10,3 1-8,3 1-5,-3-1-9,3 1-7,1 2-2,2 1-14,-5-1-27,-1 1-51,-1 1-60,-4 1-58,3 1-62,-12 1-285,-1 2-541,-2-2 239</inkml:trace>
          <inkml:trace contextRef="#ctx0" brushRef="#br0" timeOffset="80894.9445">5914 6980 127,'0'-6'275,"5"2"-3,-4-2-8,1 2-23,1-1-21,1 1-26,-4 4-16,0-4-17,0 4-18,0 0-14,1-4-13,-1 4-12,0 0-6,0 0-2,-5 21-9,-1-10-5,1 0-8,1 2-11,-2 1 2,1 4-8,1-1-7,2 0-5,-2 0-2,0 1-6,1 0-6,2 1 0,1-3-6,-2-2 4,2 5-6,-1-3-2,1 0-3,0 0-1,1-4-11,-2 1-51,0 0-62,-4 0-72,2-4-83,-3 0-210,0-4-511,-2 3 226</inkml:trace>
          <inkml:trace contextRef="#ctx0" brushRef="#br0" timeOffset="81332.5194">6285 7193 112,'-3'3'341,"3"-3"-8,-6 1 5,6-1-4,0 0-27,0 0-31,0 0-20,0 0-28,0 0-22,0 0-23,0 0-17,-6-7-18,6 7-9,0 0-33,11-5-56,-7 2-52,3 1-67,1 0-81,1-3-77,-2 5-286,1-1-555,2-4 245</inkml:trace>
          <inkml:trace contextRef="#ctx0" brushRef="#br0" timeOffset="81594.6733">6520 7071 225,'1'-5'306,"3"-4"-10,-1 4-20,-1-1-19,-1-3-19,3 5-20,0-1-27,-2-1-9,1 1-10,-1 3-11,2-1-17,-2 1-6,-2 2-17,3-7-15,1 4-4,-2 0-11,-2 3-11,0 0-11,9-1-4,-9 1-8,7 7-2,0 1-10,-1-4-4,2 8-6,3 1-1,1 3 1,-1-1-8,-1 2-33,1 1-49,-2 0-49,1 2-53,-3-3-55,1-5-70,-2 5-211,4-6-532,-1 0 236</inkml:trace>
          <inkml:trace contextRef="#ctx0" brushRef="#br0" timeOffset="81779.5216">6972 7039 2850,'1'-20'29,"-2"1"24,0 6 32,-2 1 4,3-2 6,-5 1-9,0 2 8,4 4-13,-3 0-5,4 0-15,-1 3-4,-3 1-13,3 0-3,1 3-1,0 0-7,-21 14-1,8-2-3,-7 10-2,4 4-7,4-6-26,-8 11-53,4 0-49,0 0-66,1 0-70,-2 0-312,9-5-601,0-6 266</inkml:trace>
        </inkml:traceGroup>
      </inkml:traceGroup>
    </inkml:traceGroup>
    <inkml:traceGroup>
      <inkml:annotationXML>
        <emma:emma xmlns:emma="http://www.w3.org/2003/04/emma" version="1.0">
          <emma:interpretation id="{720A58CD-C532-4186-A672-2E707625D920}" emma:medium="tactile" emma:mode="ink">
            <msink:context xmlns:msink="http://schemas.microsoft.com/ink/2010/main" type="paragraph" rotatedBoundingBox="2214,9263 5533,8758 5634,9422 2315,99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AB1349C-EEA5-4040-BA74-A5E28971BB85}" emma:medium="tactile" emma:mode="ink">
              <msink:context xmlns:msink="http://schemas.microsoft.com/ink/2010/main" type="line" rotatedBoundingBox="2214,9263 5533,8758 5634,9422 2315,9927"/>
            </emma:interpretation>
          </emma:emma>
        </inkml:annotationXML>
        <inkml:traceGroup>
          <inkml:annotationXML>
            <emma:emma xmlns:emma="http://www.w3.org/2003/04/emma" version="1.0">
              <emma:interpretation id="{D9C72F5C-ABB2-4AB3-8060-17883BEB5548}" emma:medium="tactile" emma:mode="ink">
                <msink:context xmlns:msink="http://schemas.microsoft.com/ink/2010/main" type="inkWord" rotatedBoundingBox="2232,9380 2677,9312 2722,9603 2276,9671">
                  <msink:destinationLink direction="with" ref="{8CE61B0F-6331-49C5-B9C6-8D131C31E580}"/>
                </msink:context>
              </emma:interpretation>
            </emma:emma>
          </inkml:annotationXML>
          <inkml:trace contextRef="#ctx0" brushRef="#br0" timeOffset="95328.1289">664 8348 186,'0'-3'278,"0"3"-10,0-9-28,0 9-24,5-8-21,-5 5-15,4-4-12,-3 1-4,-1 4-7,1-2-10,3 0-15,-4 4-15,1-7-12,-1 3-9,0-2-11,0 6-7,0-4-9,0 4-11,0 0-7,-6-5-3,6 5-9,-10 0 1,0 3-7,-4 0-6,2 0-3,2 1 1,-5 2-7,0 0-2,3-1 2,-1 1-4,1 1-4,-1 1-4,2 1 4,0 0-2,1 0-1,3 0-2,-1 0 0,2 0-1,1 2 2,0-2-4,0 0-2,4-2 3,1 3-2,0-4 1,0 3-2,1-1 1,5 1 2,-1-2-3,3-2-1,-1 4 7,3-5-7,4 4 3,-3-1 3,1-4-6,-2 2 3,0 0 0,-2-1 0,-1 0-2,2 1 0,-2-1 0,0 0 3,0 0-4,-3-1 2,2 1-3,-2 0 2,-2-3 3,2 3-1,-2-1-3,-2-3 2,-2 6 4,-2-2-3,-1-1 2,-2 1 0,-2 0-4,-3 0 2,-2 0-5,-6 0-1,6-1-1,-8-2-4,2 0-2,-1 1-18,1-4-7,0 1-11,-1 1-18,2-6-13,-4 4-15,0-2-21,6 0-13,-3-1-27,9-1-29,-3 0-56,2-1-130,2 2-398,4-2 177</inkml:trace>
        </inkml:traceGroup>
        <inkml:traceGroup>
          <inkml:annotationXML>
            <emma:emma xmlns:emma="http://www.w3.org/2003/04/emma" version="1.0">
              <emma:interpretation id="{6A12EE9A-ECB2-4ADF-B08A-8F4165EF7D6E}" emma:medium="tactile" emma:mode="ink">
                <msink:context xmlns:msink="http://schemas.microsoft.com/ink/2010/main" type="inkWord" rotatedBoundingBox="3106,9261 3384,9219 3414,9411 3135,9454"/>
              </emma:interpretation>
            </emma:emma>
          </inkml:annotationXML>
          <inkml:trace contextRef="#ctx0" brushRef="#br0" timeOffset="96232.7476">1147 8383 28,'-4'2'229,"4"-2"-16,-5 3-21,0-1-18,5-2-14,0 0-20,0 0-2,0 0-5,14 5-2,-4-6-8,6 1-11,-1 0-12,0-2-8,6 2-13,-1-2-20,-1 2-35,1-2-57,1 2-55,-4-2-69,-3 1-152,-2-3-333,2 2 147</inkml:trace>
          <inkml:trace contextRef="#ctx0" brushRef="#br0" timeOffset="96029.8647">1168 8233 62,'0'0'181,"0"0"-12,-5-3-11,5 3-12,0 0-9,0 0 1,0 0 0,0 0 0,0 0-3,0 0-4,0 0-6,0 0-7,0 0-10,0 0-11,0 0-15,9-8-3,-3 7-9,0-2-10,2 0-4,2-1-4,2 3-3,-2-3-7,6 2-7,-2-1-2,0 2-3,1-3-4,-2 3-7,2 1-12,-1-1-27,-3 0-30,0 1-24,-1 0-40,0 0-31,-4 0-45,-6 0-148,10 1-367,-5 0 163</inkml:trace>
        </inkml:traceGroup>
        <inkml:traceGroup>
          <inkml:annotationXML>
            <emma:emma xmlns:emma="http://www.w3.org/2003/04/emma" version="1.0">
              <emma:interpretation id="{E6D26826-D6AC-4329-93A8-51D831EFDE2D}" emma:medium="tactile" emma:mode="ink">
                <msink:context xmlns:msink="http://schemas.microsoft.com/ink/2010/main" type="inkWord" rotatedBoundingBox="4349,8938 5533,8758 5634,9422 4450,9602"/>
              </emma:interpretation>
            </emma:emma>
          </inkml:annotationXML>
          <inkml:trace contextRef="#ctx0" brushRef="#br0" timeOffset="101082.598">2389 8077 156,'1'-14'243,"4"0"-24,-5 1-22,5 1 1,-5 3-3,1-3-4,-2-1-12,1 4-14,1 3-15,-1 1-11,0 2-16,3-1-12,-3 4-14,0-7-9,0 7-11,1-4-14,-1 4-5,0 0-6,0 0-4,0 0-4,0 17-2,4-7-9,-8 3-1,4-1-3,4 7-4,-8-1 3,4 4-6,0 5 0,0-7-2,0-2-2,0 0-3,0 1 0,-1 0 0,1-7-2,0 2 2,1-2-3,-1-1-4,0-3-1,0 1-1,0-3 2,4 0-2,-4-1 2,1 0-2,2-1 5,0 1 9,5-5 3,-8 0 2,17-6 8,2-3-5,-3-1 2,8-6-5,-1-6-3,2 4 3,-6-2-1,2 0-2,-4 2-3,-4 2 4,-1 0-3,1 2 10,-6 2 10,1 3 10,-3 4-1,-3-1-2,3 1-2,-1-1-6,-3 2-2,3 1-13,-3 0 1,-1 3-3,0 0-5,0 0-3,0 0 3,0 0-6,0 0-6,-6 12 7,2-4-6,-2 4 4,1-1-6,-4 3 3,4 0-3,-1 3 1,-3 1 0,4 2 0,-1 0-6,-3 1 2,4 7 3,-1-3-10,2-3-7,3 5-44,0 1-44,1-7-51,1-1-56,4 0-66,1 2-272,3-8-590,1-3 261</inkml:trace>
          <inkml:trace contextRef="#ctx0" brushRef="#br0" timeOffset="101450.3631">3014 8154 225,'-2'-10'266,"2"3"-6,0 0-18,-1 1-24,1-1-21,0 4-25,0 3-19,0-5-14,0 5-13,0 0-18,0 0-7,0 0-14,-7 11-5,5-3-9,2 1-8,-5-1-7,3 2-6,0 1-3,0 1-5,1-1-5,2 2-3,-1 0-4,4 1 2,-2-2-7,3 0-1,-2 0-1,2 2 1,-3-2-6,4-1-2,3 2 3,-4-1-2,1 0 4,4-1-7,-6-1-1,2-2 5,3 3-6,-3-2 1,-2-3 2,1-1 0,0 2-4,-3-1 2,2-2-1,0 3 0,-3-3-2,-1-1 0,0-3 6,5 6-5,-9-1-4,-2 1 6,2-2-5,-7 1 3,5 0-6,-9 1-1,-5-2-9,1 1-15,0-1-15,-1-2-27,-3 0-24,4 0-21,0-4-35,5 2-28,3-4-45,1-3-208,1-2-456,3-3 202</inkml:trace>
          <inkml:trace contextRef="#ctx0" brushRef="#br0" timeOffset="101652.7043">3011 8117 249,'3'-6'267,"1"0"-15,0-2-19,6 1-23,-4-2-18,1 4-16,0 1-16,-2-3-16,0 2-16,5 1-14,-5 1-11,5-1-12,1 0-3,-1 2-14,5 0-8,-1 0-17,1 2-41,-1 0-52,5 1-29,2 0-50,-2-1-37,2 0-40,-1 3-134,-5-4-363,6-1 161</inkml:trace>
          <inkml:trace contextRef="#ctx0" brushRef="#br0" timeOffset="102012.9657">3516 7810 150,'1'-11'267,"2"2"-1,-3 2-10,4 1-15,-4-2-20,2 1-16,-2 2-21,0 1-9,0 4-29,1-9-14,-1 9-18,4-2-10,-4 2-14,0 0-10,0 0-3,0 0-10,0 0-8,-5 16-6,5-5-2,-4 0-7,2 0-6,-2 2-1,2 1-6,-1-1-2,2-2-7,1 2 2,0-3-2,0-1-4,0 2 1,1-3-1,4-2-3,-5 2-2,1-4-1,2 3-4,-1-4 3,2 0 3,-4-3 1,6 1 0,-6-1-3,0 0 4,10-6-2,-6-2-3,-1 2 5,-3-6-6,2 4 7,-2-6 4,0 2-1,0-1 0,0 1-1,-4-2-4,3 2 7,1-1-2,-5 2-1,5 0-2,-5 0-1,4 0-4,-3 1 0,4 3 2,-4 1-13,3 1-2,1 3-50,0 2-51,0 0-57,0 0-84,-16 14-276,9-3-561,-2 9 248</inkml:trace>
        </inkml:traceGroup>
      </inkml:traceGroup>
    </inkml:traceGroup>
  </inkml:traceGroup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5:59:17.604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CB8CCD1-BEDF-4464-9122-39D558139220}" emma:medium="tactile" emma:mode="ink">
          <msink:context xmlns:msink="http://schemas.microsoft.com/ink/2010/main" type="writingRegion" rotatedBoundingBox="1655,484 24829,722 24692,14111 1518,13873"/>
        </emma:interpretation>
      </emma:emma>
    </inkml:annotationXML>
    <inkml:traceGroup>
      <inkml:annotationXML>
        <emma:emma xmlns:emma="http://www.w3.org/2003/04/emma" version="1.0">
          <emma:interpretation id="{1BA67652-9271-4CCF-89AF-134B43C409D0}" emma:medium="tactile" emma:mode="ink">
            <msink:context xmlns:msink="http://schemas.microsoft.com/ink/2010/main" type="paragraph" rotatedBoundingBox="1695,524 24823,503 24824,1795 1696,18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28010C-6BAF-445A-A4CA-5886246F8C2E}" emma:medium="tactile" emma:mode="ink">
              <msink:context xmlns:msink="http://schemas.microsoft.com/ink/2010/main" type="inkBullet" rotatedBoundingBox="1695,524 2814,523 2815,1515 1696,1516"/>
            </emma:interpretation>
          </emma:emma>
        </inkml:annotationXML>
        <inkml:trace contextRef="#ctx0" brushRef="#br0">240-204 119,'-14'-7'259,"-3"-3"-1,8 4-15,-1-2-13,0 2-22,-5 3-20,3 3-18,-2 0-15,-7 8-15,-4 4-11,-2 6-10,-1 7-3,-1 1-8,-10 12 0,8 4 6,3-10-8,-8 15-2,4-2 4,2 0-8,4 2 2,1 2-9,0-2-3,9-9 1,1-5-5,9 3-7,-2 3 3,8-5 5,5 0 1,4-2 1,6 0 2,9-1-1,3-4-1,7-5-7,15 5 9,6-9-1,6-2-11,1-6-2,9-7-7,0-10 0,4 3-6,-4-8-5,-4-3 6,-1-1 1,-6-9-2,-6 5 1,-16-1-13,5-11-2,-10 3-2,4-14-4,-13 11 1,1-18-9,-9-2-2,-4-2-3,-8 2 0,-9-1-9,-8-1-3,-4 5-4,-11-3-2,-6 6-1,-5 0-2,-2 4-2,-2 4 0,-5 2 1,5 3-8,7 11-1,-14 1 2,-5 2 0,15 10-5,2 3 0,-3 4-3,1 7-7,-15 12-24,0 9-30,8 7-24,1 12-66,-19 24-50,5 5-76,22-20-108,-24 26-346,11 1-796,22-25 353</inkml:trace>
        <inkml:trace contextRef="#ctx0" brushRef="#br0" timeOffset="-823.5664">56 16 129,'-3'-4'344,"3"4"-23,-2-3-17,2 3-13,-3-7-14,3 7-24,0 0-21,-1-2-30,1 2-15,0 0-24,0 0-14,0 0-18,0 0-11,0 0-18,0 0-8,0 0-13,-5 11-1,4-4-11,-2 6-8,0-3-6,-1 2-1,-1 2-6,2 4-2,-4-2-31,2-3-34,0 2-41,4 1-48,-4-2-56,5-3-50,1 0-39,-1-2-246,5 0-540,-1-3 240</inkml:trace>
        <inkml:trace contextRef="#ctx0" brushRef="#br0" timeOffset="-425.8189">255 76 58,'0'-7'322,"4"-4"-19,-4 2-4,2 0-14,1-2-22,-1 2-22,-2 4-21,0 1-16,3-3-20,-3 3-12,0 4-24,1-7-12,1 5-15,-2 2-11,0 0-11,0 0-13,0 0-6,0 0-8,-6 14-4,4-4-7,-2 0-6,-1 5-10,1-4-1,-1 0-7,4 3-3,-4-3 1,4 3-6,1-3-2,1-2-4,-1-1-4,5 4 0,-4-6 0,4 1-3,3-2-6,-3-1 4,2 0-2,1-1-1,0-3 0,0 0 0,4 0-1,-3-3 0,-2-1-4,3 2-1,-2-5 4,2-2-1,0 5 5,-2-5 2,1 2 10,-6 0 9,4 1 8,-1-1 10,-2 0 4,1 5 6,-2-3 2,0 1-4,1 2-10,1-3-2,-5 5-4,1-2-9,-1 2 3,0 0-10,0 0-1,0 0-10,0 0-2,5 14 1,-5-6-2,-5 1 1,5 3-1,-1 1-1,-4 0-5,5 3-13,-4-5-16,1 5-49,1-3-45,1 1-43,-2-3-55,1-2-63,4 0-55,-2 2-281,-2-7-662,4 1 294</inkml:trace>
      </inkml:traceGroup>
      <inkml:traceGroup>
        <inkml:annotationXML>
          <emma:emma xmlns:emma="http://www.w3.org/2003/04/emma" version="1.0">
            <emma:interpretation id="{8D26CF27-6B1A-4959-8954-5F4AA211C171}" emma:medium="tactile" emma:mode="ink">
              <msink:context xmlns:msink="http://schemas.microsoft.com/ink/2010/main" type="line" rotatedBoundingBox="3597,663 24823,643 24824,1795 3598,1814"/>
            </emma:interpretation>
          </emma:emma>
        </inkml:annotationXML>
        <inkml:traceGroup>
          <inkml:annotationXML>
            <emma:emma xmlns:emma="http://www.w3.org/2003/04/emma" version="1.0">
              <emma:interpretation id="{5DA0D6B5-2B28-42E7-B39C-9A83704A75D0}" emma:medium="tactile" emma:mode="ink">
                <msink:context xmlns:msink="http://schemas.microsoft.com/ink/2010/main" type="inkWord" rotatedBoundingBox="3597,737 3928,736 3929,1128 3598,1129"/>
              </emma:interpretation>
            </emma:emma>
          </inkml:annotationXML>
          <inkml:trace contextRef="#ctx0" brushRef="#br0" timeOffset="2510.5962">1808-72 3108,'1'-4'17,"-1"-1"30,-4-1-35,3-1 9,-1 2-22,-1 2 10,-2-3 10,0 5 6,5 1 2,-10-1-5,10 1 0,-10 6 2,3-1-3,-2 4-1,0 1 2,-2 1 4,1 5-2,-3 1 2,0-1-4,2 0 1,1 1-3,0 1-1,1 0-2,-2 2-1,6-2-3,-6 0 2,7-2-5,-2 1-4,-3 1 0,4-7 5,1 3-17,0-3-31,1 0-19,-2-4-20,5 0-17,-4-3-5,2 2 1,1-3-14,1-3-4,0 0-2,0 0 11,0 0 4,3-20 7,1 2 11,1 0 11,0 0 7,0-4 12,5 2 1,-4 0 24,4-7 13,0 9 30,0 0 11,0 0 9,-4 5 18,3 4 0,0-5 4,-1 4 15,1 2-6,-1 3 1,-3-2-7,-2 2-9,5 2 4,-3 1-10,-5 2-3,11 5-4,-5 0-3,0 4 0,-2 2-3,6 6 1,-5 3-4,1 1 0,3 5-3,-3-5-2,2 5-1,-2-6-3,-2 3-2,3 3 5,-3-5-33,2-2-51,-1-3-39,-4 0-45,4-5-49,-1 3-257,-3-5-487,-1 0 215</inkml:trace>
          <inkml:trace contextRef="#ctx0" brushRef="#br0" timeOffset="2669.2299">1590 219 90,'0'0'267,"10"-5"-22,1 1-17,4 1-26,5-1-19,16-2-17,-1 1-48,2-2-83,3 3-119,0-3-158,0-2-262,0 5 116</inkml:trace>
        </inkml:traceGroup>
        <inkml:traceGroup>
          <inkml:annotationXML>
            <emma:emma xmlns:emma="http://www.w3.org/2003/04/emma" version="1.0">
              <emma:interpretation id="{4912F72A-934B-4D9A-B4C1-DF34E891E819}" emma:medium="tactile" emma:mode="ink">
                <msink:context xmlns:msink="http://schemas.microsoft.com/ink/2010/main" type="inkWord" rotatedBoundingBox="4901,839 8523,835 8524,1810 4902,1813"/>
              </emma:interpretation>
            </emma:emma>
          </inkml:annotationXML>
          <inkml:trace contextRef="#ctx0" brushRef="#br0" timeOffset="3335.2631">2961 52 302,'0'-7'322,"0"3"-12,0-1-7,-2 1-17,2 4-18,4-7-28,-4 7-14,1-7-25,-1 7-20,1-2-15,-1 2-21,0 0-10,0 0-25,0 0-9,0 0-8,0 0-3,5 20-13,-9-3-9,3 2-3,-3 9-9,-2-1 0,-1 2-12,-1-2 1,0 4-6,0-6-2,1 2-4,-1 0-5,2-7-1,2 1-4,-2-2 5,5-1-11,-3-6-1,4-3-5,-1 0-1,1-2-2,0-2 4,0-1 3,0-4-2,5 5-2,-5-5-1,15-6-1,-4-2-1,3-3 4,2-5-4,5-6-5,-2-2 5,-3 8-4,-1 1-3,0-3 6,-3 4-4,-1 3 2,3-2-2,-8 4-2,8 0 3,-7-2-6,2 9-3,-3-3 1,-2 0-5,4 1 4,-5 4 1,-3 0 2,0 0-2,13 7 2,-8 0 2,-3-1 1,3 5 2,1-2 0,-5 3-4,1 1 5,3 1-4,-3-3-2,1 4 7,2-1-39,0-4-41,-2 2-47,4 2-49,-4-4-50,6-3-80,-1 2-259,-1-4-605,1-2 267</inkml:trace>
          <inkml:trace contextRef="#ctx0" brushRef="#br0" timeOffset="3681.6832">3351 324 164,'5'-4'245,"5"-1"-18,0 1-13,2 1-14,-3-1-20,1 2-17,2-1-14,0-1-15,-5 2-14,2-5-6,-2 4-14,1-1-7,0-2-9,1-1-10,-4 0-4,1 3-8,-2-3-7,2-2-6,-6 2-5,1 1 3,2-1-7,-3 0-5,0 0-7,0 3-1,0 0-2,0-3-2,-4 2 3,2 3-10,-5 0-1,7 2-1,-11 0-5,11 0 2,-13 2 1,3 3 0,0-1 0,0 1-4,0 1 1,0 3 1,1-2-2,0 2 0,1 2-2,2-2 5,2 6-2,-1-1-2,1-3-3,4 3 3,-2-3 4,4 2-4,-1-2 0,3 4-3,1-3-1,5 2-3,2-5-33,7-3-58,1 3-69,4-7-58,7 4-201,-3-6-453,7-3 200</inkml:trace>
          <inkml:trace contextRef="#ctx0" brushRef="#br0" timeOffset="4067.8668">3737 203 193,'0'-6'305,"3"-1"-1,1 0 0,-3 5-11,1-3-10,0 1-21,0-1-22,1 1-17,3 4-23,-2-2-14,-4 2-24,0 0-10,15 0-13,-10 2-9,0-2-7,1 7-15,0 2-10,2 2-10,-1 0-5,2 5-8,-3-3-11,4 3 3,-1-3-24,1 5-38,0 0-51,0-2-54,-3 1-61,4-2-78,3-5-85,1 3-220,4-1-588,1-2 260</inkml:trace>
          <inkml:trace contextRef="#ctx0" brushRef="#br0" timeOffset="3871.593">3910 227 203,'3'-8'345,"1"-1"-4,-3 2 3,1 1-7,-1 1-13,0 1-23,0-1-27,-1 5-31,0-2-30,0 2-23,0 0-28,0 0-10,0 0-10,-12 13-19,3-4-8,0 0-9,-4 6-11,0-3-11,1 6-7,-2-5 6,4 3-22,-1 0-11,0-3-21,3 0-56,2-6-51,-3 6-53,3-3-56,1-5-54,2 1-61,-4-2-270,6-4-618,1 0 273</inkml:trace>
          <inkml:trace contextRef="#ctx0" brushRef="#br0" timeOffset="5041.6019">4373 257 199,'-3'-7'295,"2"-2"-7,1 3-16,-4 1-25,4-2-21,-1 1-26,0 1-15,1 5-26,-5-9-17,2 7-15,3 2-17,-7-4-9,0 4-9,0 0-7,7 0-13,-14 4-9,2-4-4,-2 6-8,-1 1 0,4 0-6,-6 4-7,4-2-5,-3 0-3,3 4 0,-2 1-4,4-5-4,1 0 1,0 4-3,3-4-5,1 2-2,3-4-6,0 4-2,1-5-3,2 0-2,2-2-4,1-2-3,2 2-15,0-1-5,-5-3-11,21-3 2,-9-1 0,1-1-11,-1-3 11,1 1-4,-2-3 1,3 0 8,-2 1 5,-3 2 6,1-4 4,-1 0 13,0 4 22,-2-4 10,-2 6-1,1-3 1,2 1 9,-3 2 13,0-1 5,-2-1 5,1 3-2,1-1 0,-2 1 1,-2 1-11,-1 3-2,2-4-12,-2 4-6,4-3-1,-4 3-5,0 0-6,0 0-4,0 0 4,0 0-4,4 10-3,-4-4 0,0 1-3,0 2 2,1 0-2,0 2 8,3-2-5,1 5 0,-1-6-1,1 5-1,2-3-3,2 1-1,2 2 2,-1-1 2,5-1 1,6-3-3,-3-3-1,1 2 3,5-4-4,0-2-1,-3-1-2,5 0 3,-1-1-6,-3-4 0,2 0-8,-3 0-7,9-5-2,-13 3 3,3-4-7,-5-1 3,-2 3 3,-1-2 1,-2 2 1,-2 0 1,-1 1 5,0-4-3,-4 6 4,1-6-2,-4 3 6,0 1-1,0 1 2,-4-2-2,1 4 0,1-1 4,-4 1-1,0 3 0,-2-2-3,1 1 0,-1 3 2,8 0-1,-20 3 2,9 1-3,-1 2 1,-1 1 6,3 2-3,-5 2-1,2-2-2,3 0 4,1 2-5,1 1 4,2-3 1,4 2 5,-3 2-10,5-2 4,0 1-3,0-3 4,3-1 0,0-3 2,3 2-3,-1-3 0,1 0-2,3-3 3,-1 1 3,0-4-3,3 2 0,2-5-4,-2 3 7,4-7-2,-5 4 5,1-1-4,2-5 12,-6 2 9,3-1 2,-1 2 21,-3-1 4,3 0 12,-3 2 27,0 1 16,-3 1 5,2 0 10,-3 1-9,2 0-2,0 1-13,-4 3-11,2-4-7,-2 4-12,0 0-8,0 0-4,4 11 0,-9-4-2,2 4-7,-3 5 12,-1 6 5,-3 7 0,-4 0 6,4 7-1,-2-1-6,-1 2-3,2-1-4,1 4-5,-7 8-4,4-13-3,3 4-6,0-3-2,5 0-2,-3-4-6,1-3-1,1-1-3,2-5 1,-1-3-3,4-1-4,-1-5 0,-1-1-2,1-3 1,0-2 6,0-2-5,2-1 2,-2 2 0,0-7 0,2 0 0,0 0-5,-15-7 0,7-6-3,-4-2 3,-6-9-9,-1-1-2,4-2-4,0-2-1,3 2-5,-1 1-9,3 1-15,4 5-27,5-2-20,-3 1-16,8 1-31,-2 1-19,6-1-32,-1-1-29,7 3-40,1 1-34,5-3-52,4 1-60,-6 4-254,7-2-698,-5 8 309</inkml:trace>
          <inkml:trace contextRef="#ctx0" brushRef="#br0" timeOffset="5473.6961">5092 248 98,'0'-5'284,"1"1"-23,3 2-26,-3-3-18,-1 5-24,3-9-14,-1 9-18,-2 0-15,1-6-11,-1 6-17,0 0-13,1-3-9,-1 3-11,0 0-5,0 0-7,0 0-10,-10 9-6,7 0-5,-2-2-3,-1 2-3,-2 2-2,-2 7-4,3-2-4,-6 3-1,3-3 0,0 4-5,3 0-4,2-1-4,0-2 2,4-4-8,-2-1 3,2 0 2,1 1-4,1 0-1,2-4-2,0-4 4,1 0-2,5 1 1,2-5-1,0-1 1,2-1-7,-1-5 2,7-2-5,-7 3-1,4-4-2,1-2 0,-1-6 0,-3 0 0,1-1-2,-4 0-1,-2-1 2,-1 4 6,-1-2-4,-2 4 0,-4 2-3,1-2 3,-1 2-3,-1 0-2,-2 2 1,2 4-5,-4-2 1,4 3-2,-6-1 0,3 1-4,-2 4-4,6 0-17,-15 0-26,7 2-17,1 0-27,1 1-30,-2 1-32,3 1-38,1-1-218,1 0-454,0 1 201</inkml:trace>
          <inkml:trace contextRef="#ctx0" brushRef="#br0" timeOffset="5893.9941">5425 268 343,'0'0'348,"3"-5"-17,-1 1-17,-2 2-16,0 2-35,0 0-21,0 0-24,5-5-23,-5 5-27,0 0-16,0 0-15,0 0-14,0 0-17,0 0-3,-3 14-12,1-8-9,0-1-8,-2 4-12,4-2-3,-4 4-7,-1 0-3,3 2-6,-2-1-1,2-4-2,-1 2-10,-1-6-5,1 5 8,-1 0-10,1-2-1,2-1-7,1 0 4,-1-1-13,1-1-1,0-4-4,0 5 0,0-5-4,4 3 5,-4-3-8,0 0 8,17-9-7,-4 3 0,-3-4 2,4-1 0,0 2 3,1-2 3,-5 2-3,5-5-6,0 3 6,-5 2 0,0 0 5,1 0 0,-2 3-9,-1 1 3,2-1 3,-3 1-1,-4 3-2,2-1-3,-1 1-1,-4 2 3,6-2-4,-6 2 6,0 0-6,0 0 0,8 7 5,-8-3-6,2 3 6,-2-3 6,0 5-7,1 0-1,1-2 3,0 2-1,2 1-3,-2 0-20,3-3-44,0 4-39,3-2-47,1-1-60,5-3-76,-2 4-243,6-3-578,-3-3 255</inkml:trace>
          <inkml:trace contextRef="#ctx0" brushRef="#br0" timeOffset="6582.193">5984 293 13,'0'-7'328,"-4"0"-25,2 0-21,-2 1 5,3-1-11,-3 3-21,4-1-25,0 5-17,0-4-26,-4-1-19,4 5-19,-6-4-17,6 4 0,-14 2-26,14-2-11,-16 2-10,1 3-6,-1 4-10,-1-3-6,1 3-9,-1 3-7,4-6 0,1 1-8,-1 10-1,-1-3-4,3 3-6,2-8 0,-1 3-2,5-1-5,-1-2-1,2 3 3,4-4-6,0 1-4,0-2 0,4-2 0,0 0-2,1-1 4,1 0-4,0-2-3,4-1-6,2-2-4,-3-2-3,10 2 2,-8-5-3,-1 1-13,1-1-1,4-6-2,-6 4 2,2-3 7,0-4-3,2 2 7,-5 2-3,1-3 2,6 3 1,-10-1 2,5-1 5,-5 2 2,1 2 7,-1 3 15,0 1 12,0 0 21,-1 1-8,1 0 4,0-1-3,-4 1-5,-1 4 0,4-7-11,-4 7-4,4 0 0,-4 0-9,0 0-6,0 0 0,0 0-5,0 0 1,-8 9 1,3 0-3,3-5 1,-3 5-2,1 0 0,-1 2 0,1 2-3,-1-1 7,-1 5 2,2-3-7,-1-1 0,4-1 3,1 0-1,-1-2 3,2 1 1,4 1 2,-1-1-5,-3-4 6,5 2 16,8-2-23,-4 1 4,0-3 3,2 0 2,2-4-9,0-1 0,8-2-2,-2 0 11,-5 1-2,4-6-14,2-1 2,0 0 7,0-3-3,4-6-6,-9 3 5,3-2 16,-1-5-8,-1-6 1,-1 4 3,-3-3 4,2-1-3,-5-2 4,2 2 2,-1 0-1,-7 5 4,2-5 5,-5 5-2,3 2-3,-4 0 0,0 7 1,0 1-8,-3-1 0,2 2 1,1 4-6,-1-2 4,1 5-8,-2 0-12,1 1 3,1 3-5,0 0 6,0 0-4,-15 7-1,8-1-2,-2 7 5,2-1 3,-1 3 2,-1 4-2,1 1 5,0-1-3,2 8-4,0-7 5,2 3-1,0 1-4,4-4-1,2 0 6,4-2-7,3 3-6,2-1-36,6-5-61,7 1-72,-4-5-79,15 0-115,-2-5-321,2 0-746,6-12 331</inkml:trace>
        </inkml:traceGroup>
        <inkml:traceGroup>
          <inkml:annotationXML>
            <emma:emma xmlns:emma="http://www.w3.org/2003/04/emma" version="1.0">
              <emma:interpretation id="{8675B382-7921-4876-895A-9275A85B1D23}" emma:medium="tactile" emma:mode="ink">
                <msink:context xmlns:msink="http://schemas.microsoft.com/ink/2010/main" type="inkWord" rotatedBoundingBox="9740,697 11838,695 11839,1240 9741,1241"/>
              </emma:interpretation>
            </emma:emma>
          </inkml:annotationXML>
          <inkml:trace contextRef="#ctx0" brushRef="#br0" timeOffset="7266.7718">7933-135 98,'-5'-4'310,"2"1"-18,3 3-16,-5-4-26,-1 2-29,6 2-21,0 0-20,-4-2-22,4 2-16,0 0-17,0 0-7,-6 10-7,2 0-7,-2 0-6,5 5-12,-8 1 0,-1 4-2,0 4-8,-5 3-8,4 3-6,2-2-8,-4 1-3,-1 0-8,-1-2-3,4 0-2,-1 2-5,3-2-2,-1 2-15,1-2-37,3-7-49,3-1-54,2-7-59,4 1-63,-2 1-223,1-8-506,5-1 224</inkml:trace>
          <inkml:trace contextRef="#ctx0" brushRef="#br0" timeOffset="7715.1894">8098 178 2448,'4'-11'133,"0"3"-9,-2-1-48,-2 2-18,0 0-5,0-2 10,0 3 8,0 1-7,0 1-9,0 4-3,0-9-6,-2 6-9,2 3-2,0-6-5,0 6-4,0 0-4,-4-5 0,4 5-3,-9-2-3,9 2-3,-13 5 1,7-1-2,-5-2-2,1 5-2,0 0-1,3-1 1,-4 5 1,2 1-4,-1-6 1,1 5 1,-1-2 0,3 5 0,-2-5-2,3 2-5,0-2 2,2 0 1,-1 0-3,5-5 2,-1 3-3,-2-3-2,6 1 2,-2-1 0,4 1-1,-1-5 2,2 2 2,-6-2 1,15-2-5,-4 0 3,-1-3 1,3 1 0,-3-3 1,1 0-1,1-2 6,-1-4-7,-1 0 3,2-1-2,-5 5 1,0-4 0,-2 4 2,2 0 0,-1-2 6,-4 4 9,2 0 11,1 3 7,-4-3 4,2 3-1,-1 1-6,1 1-8,-3 2-3,0 0-4,1-6-4,-1 6-5,0 0 2,0 0-1,0 0 2,-4 20-7,-1-11 5,0 4 1,4-2-2,-5 5-5,0-1-1,3-1 3,-2 3-10,0-1-29,0-2-36,4-3-30,1 0-40,0-2-43,0 2-44,4-4-39,-1-1-242,2 1-547,4-4 243</inkml:trace>
          <inkml:trace contextRef="#ctx0" brushRef="#br0" timeOffset="8273.372">8280 181 332,'0'0'330,"1"-7"-17,-1 7-19,3-7-24,-3 7-22,3-2-28,-3 2-23,0 0-19,0 0-26,0 0-12,0 0-16,0 0-2,0 0-16,-6 18-13,5-13-8,-2 6-9,1-2-5,-1 0-9,0 4-6,-1-4-3,0 2-5,2 2-6,-1-1-5,0-4-7,0-1 2,-1 0-4,3 0-5,-3 0-6,3-1-1,-1 1-8,0-3-5,2-4-9,-1 0-12,1 0-6,0 0-7,0 0 1,11-6-5,-6 1-1,3-4-1,-1 0 7,2-2 2,-3 2 3,0 2 7,2-4 1,0 2 0,1 0 6,-6 3 5,4-1 0,-2 0 11,0 1 6,-4 3-2,4-1-2,0 1 1,-1 1-2,1 0 0,-5 2 4,0 0-3,11 0 4,-3 4-6,-2-1 1,0 1 1,-2-1 0,2 3 1,-1-1 1,-1 1-1,1-1-4,-3 2 6,3 2-5,-2-1 0,2 1 1,-2-2-1,-1-3-3,-1 1 2,3 2 1,-2-3-1,-1 0 0,2-1-2,-3-3 4,4 2 2,-4-2 1,5 4-5,-5-4-2,8-9-13,-4 1-9,6 1-5,-1-2-1,-1-2 2,1 0 0,1 2 2,0-2 0,2 4 5,-3-2 2,-1 2 0,-1 1 3,-1-1-1,-2 7 1,1-4 3,1 1 0,-1 1 4,0 0 2,-5 2 1,10 0 1,-10 0 1,6 4 2,-1-1 0,-2 1 2,-2 0-3,0 3 1,-1 0 2,4 4-1,-8 0 0,4 0-1,-1 0 4,1 1-1,-4-1-3,2-2-13,-1 4-42,2-2-49,0 1-54,1-3-59,1-1-57,-1 2-159,4-5-468,2 0 208</inkml:trace>
          <inkml:trace contextRef="#ctx0" brushRef="#br0" timeOffset="8507.613">8902 201 322,'0'-4'417,"4"-3"-5,-4 0-12,-4 5-11,4 2-29,0-9-24,0 4-45,0 5-30,4-4-30,-4 4-20,0 0-27,0 0-20,0 0-19,0 0-9,0 0-12,0 0-10,-4 18-8,4-11-7,-1-1-9,0 1-7,-1 4-17,0 0-1,-3 0 0,2-2-10,-3 3-6,1-1-4,3 0-7,-1-2-2,1 4-7,-2-4-70,0-2-73,3 2-72,-3-2-77,3-1-78,-3 1-389,4-7-790,0 0 349</inkml:trace>
          <inkml:trace contextRef="#ctx0" brushRef="#br0" timeOffset="8675.2979">8973 0 294,'2'-9'356,"0"-5"-14,-1 10-17,0-5-25,-1 4-26,0 1-25,0 0-24,2-1-27,-2 5-24,3-4-21,-3 4-14,0 0-38,0 0-47,0 0-48,13 11-54,-10-7-73,1 3-71,2 4-79,-1-4-156,-2 4-462,4 0 205</inkml:trace>
          <inkml:trace contextRef="#ctx0" brushRef="#br0" timeOffset="9027.6518">9115 132 209,'0'0'354,"6"0"-11,-6 0-11,0 0-26,0 0-32,6 2-29,-6-2-27,4 2-24,-4-2-5,5 7-29,-2-5-16,-1 5-16,-1-1-9,-2-1-10,1 6-7,0-2-19,-4 5-4,-2-1-7,5-4 1,-2 4-19,-3-2 1,2 3-4,-2-3-7,1-2-8,1 2 0,3 0-5,-4-2-6,5-5-2,-1 1-6,-3 0 0,4-1-3,0-4-2,0 2-2,0-2-5,0 0 1,11-6-5,-2-1 0,1 0 2,5-8-4,1 1-1,2 1 9,-2-1-7,0 1-3,2 2 0,1 0 3,-4-3-5,-4 8-2,3-1 8,-6-2-1,0 6-8,1-1 12,-3 0-6,0 1-5,-2-1 2,1 4 1,1 0-5,-6 0-2,0 0 8,8 4 2,-7 3-4,0 0 11,-1-3-9,3 5 2,-6-2 1,6 2-2,-3 2-2,0-2-18,2 2-29,-2-4-28,0 2-54,3 0-47,-1 0-46,11-2-64,-7-3-232,4 2-564,5-1 251</inkml:trace>
          <inkml:trace contextRef="#ctx0" brushRef="#br0" timeOffset="9467.6559">9726 158 262,'-3'-8'315,"2"3"-14,0 1-20,0-3-21,-1 2-25,2 1-27,-3 0-18,3 4-19,-7-5-22,6 1-15,1 4-11,-5-3-12,5 3-10,-14 0-11,6 3-8,-2 1-10,-3 1-6,0-1 0,-3 5-7,1 2-10,-3 3-1,2-3-6,0 0 0,2 2-7,4-2-1,0 1-6,-1-1-7,5-2 5,-1 2-6,1 0-1,4-2-3,-2 2-3,4-2 3,1-2-2,3 1 1,2 1 0,-3-6-1,4 4-1,1-5-1,3-2-8,0 2-22,-1-2-11,1-2-2,3 0-6,-2-1-2,0-4 1,0 3 3,-2-5 6,0 2 2,-1-2 5,3-2 5,-4 2 1,-1-2 11,0 2 14,1 3 16,-4-5 15,2 2 16,-2 2 8,-1 0 0,1 1 14,0 1 20,-3 1 0,-1-1 2,3 3-4,-3 2-4,3-7-8,-3 7-18,0-4-8,0 4-10,0 0-8,0 0-4,0 0-2,0 0-4,-5 20-1,3-13-4,-1 4-4,2 0 0,-1 4 2,0-3-1,2 8-4,0 0-12,0-7-18,3-1-64,2 1-26,2 0-44,3 3-68,0 0-93,11-4-353,9-4-713,5-4 317</inkml:trace>
        </inkml:traceGroup>
        <inkml:traceGroup>
          <inkml:annotationXML>
            <emma:emma xmlns:emma="http://www.w3.org/2003/04/emma" version="1.0">
              <emma:interpretation id="{1FBFF72F-A28A-4BFA-BF40-E17ABE19F288}" emma:medium="tactile" emma:mode="ink">
                <msink:context xmlns:msink="http://schemas.microsoft.com/ink/2010/main" type="inkWord" rotatedBoundingBox="12704,743 13228,742 13229,1512 12705,1513"/>
              </emma:interpretation>
            </emma:emma>
          </inkml:annotationXML>
          <inkml:trace contextRef="#ctx0" brushRef="#br0" timeOffset="12159.9725">10826 152 199,'-5'-2'211,"5"2"-15,-9-3-18,9 3-19,-2-2-11,2 2-19,-8-2-10,8 2-13,-11 0-8,7 2-7,-3 0-6,-6 5-7,3 0-13,3-1 0,-2 1-7,-1 2-1,4 2-7,2-2-8,-3 5-6,1-4 1,1 0-3,2-1-4,-2 4-4,5-2-3,-2 2-3,-1-4-3,3-2 5,0 2-5,1-6 1,-1 1-10,2 3 11,0-3-5,1-2 5,-3-2-1,8 3-4,-4-3 0,-4 0 0,19-7-3,-7 0 0,-2-2 0,4 0-1,-8-2-2,3 0 3,-2-2-3,-3 1 1,2-1 0,-6 1-2,4 2 7,-4-4-4,-4 3-1,3 2 1,0 4-2,-3-6 1,4 5-1,-1 1-2,-2-4-4,3 7 2,-1-2 1,-4-1-1,5 5-3,-4-4 0,4 4-5,0 0 1,-11 0 2,11 0 0,-5 6-3,5-6 4,-6 5-2,2-1 1,4 1-5,-1-1 4,-2 3-3,3-3 5,4 3 0,-4 0 0,5-5-2,1 5 4,-2-3 2,2-1-4,3 1 2,5-2 4,1-2 2,-1 0-7,8 0 3,0-2 0,8-5-2,-8-2-12,3 2-3,-6-4-2,2 3-9,0-4 2,-7-1-3,6-3 3,-9 3 1,4-5 4,-4 2 5,0 1 0,-3-5 0,-1 0 6,-1 1 12,0 4 5,-3 4 7,0-5 13,-1 5 7,1 0 5,-2 3 4,-1-1 7,3 3-2,-3 2-3,2-2-7,-2 6-5,0-4-6,0 4-2,0 0-1,-2 17-3,-1-5-3,-1 7 5,0 10-5,-3 0 0,0 5-1,-3-1 3,1 3-4,-4 2-3,5-2 1,-7 13 1,1 2 0,4-11-2,4-1-1,-3-4 1,4 1-4,-1-1 0,1-4-4,3 2 1,4-6-1,-2-7-4,1 2 10,4-5-10,0-5 4,0 1 0,4-3-2,2-1 1,-1-5 1,4-2-3,-3 0 4,8-5 2,-6-2-3,1-2 1,4-4 0,-2-3-5,-3-2 3,4-8 2,-7 6-4,-2-11 1,2 8 2,-7 1 5,-1 0-3,0 0 8,1 0-1,-3 2-6,-5-2-2,3 3 0,-1 3 0,-2-2-4,-4 9 2,3-4-2,-4 4-1,1 1-2,-2-1-3,0 4-1,0-1-10,-2 4-11,0 0-23,0 0-17,-3 5-25,0 1-20,1-1-36,0 3-32,4-3-29,2 4-36,-1-2-193,0 2-467,5-3 207</inkml:trace>
        </inkml:traceGroup>
        <inkml:traceGroup>
          <inkml:annotationXML>
            <emma:emma xmlns:emma="http://www.w3.org/2003/04/emma" version="1.0">
              <emma:interpretation id="{DC9EEBA4-3F04-4287-8BC4-2F784F787D3D}" emma:medium="tactile" emma:mode="ink">
                <msink:context xmlns:msink="http://schemas.microsoft.com/ink/2010/main" type="inkWord" rotatedBoundingBox="13660,653 15152,652 15153,1196 13661,1198"/>
              </emma:interpretation>
            </emma:emma>
          </inkml:annotationXML>
          <inkml:trace contextRef="#ctx0" brushRef="#br0" timeOffset="12551.8812">11881 188 16,'-2'-7'313,"0"2"-27,-3-4-14,2 5-27,-1 0-18,1-3-27,0 2-18,-1 3-17,-1-2-18,2-1-11,0 3-16,-2-3-14,5 5-12,-9-2-7,9 2-12,-15 2-7,9 1-9,-2 3-2,0-3-9,3 1-4,1 3-5,-3 2-4,4-3-3,-2 6-3,1-8-4,4 7-1,0-4-3,0 2-1,0-2-3,0 4 3,4 0-8,-4-4 4,5-1-8,-4 3 1,4-2-1,-2 2 4,-2-3-5,4-1-2,-3 0 2,1 1 2,-3-1-1,0 2-2,4-3 3,-4-4 1,0 9-2,-4-5 0,3 1 2,-2-3-4,-3 5-3,0-5 3,-3-2 2,2 0-5,-6 2-1,1 3 1,-2-5-3,2-2 0,-1-1-27,3 0-27,0-5-44,-2 5-53,4-3-44,2-1-65,1-4-175,4 7-470,1-7 207</inkml:trace>
          <inkml:trace contextRef="#ctx0" brushRef="#br0" timeOffset="12789.0559">12066 147 73,'4'-2'423,"0"0"-12,-4 2-11,4-7-21,-4 5-23,0 2-28,5-5-39,-5 5-31,0 0-30,0 0-21,0 0-26,0 0-17,0 0-19,2 14-10,-3-10-11,-2 5-13,0-2-10,-1 4-8,0-2-11,0 2-9,1 0-3,-1-2-9,-1 3-6,2-4-4,1 1-6,-3 3-5,4-3-27,-1-5-66,-1 5-73,2-3-56,-2-3-63,3-3-78,1 2-339,-1-2-716,0 0 317</inkml:trace>
          <inkml:trace contextRef="#ctx0" brushRef="#br0" timeOffset="12939.9108">12110 69 2855,'0'-11'77,"-1"0"73,0 4 11,1-2-19,-2-4-28,2 6-11,0-2-31,0 3-14,2 2-12,-1-1-12,-1 0-3,3 0-6,-3 5 1,8-2-22,-2 2-51,-6 0-58,11 2-81,-3 1-86,1 8-276,1-9-594,3 2 262</inkml:trace>
          <inkml:trace contextRef="#ctx0" brushRef="#br0" timeOffset="13444.037">12565 132 222,'-6'-7'324,"6"7"-25,-2-7-21,-2 5-27,4 2-25,-2-4-24,2 4-23,-2-5-10,2 5-22,-6-6-18,0 6-12,6 0-13,-11-1-9,1 2-10,-3 1-9,2 2-9,-3 1-9,1-1-3,0 3-8,-2 2-8,0 2 2,0-2-5,0 4-6,4 3-4,0 0 0,2-3-2,2-4-4,-2 7-2,4-5-1,1 0-3,3-2-3,1 2 3,0-2-1,3-2-4,-1-1 7,5 3-2,0-6-3,2-2 2,4 0-8,2-2-3,0-3-14,1 2-11,3-5-5,-3 0-7,3-3 2,-5-4 7,1 3-1,-1-5 4,1-2 1,-1-4 3,-3-5 5,3-2-1,-3 2 9,5-4-3,-1 2 18,-7 0 9,-1 0 12,3 2 19,-5 8 14,3-2 11,-1 1 21,-1 3 6,-1 0 0,1 1 20,-1 5 5,-1 0 8,-4 2 9,5 4 2,-4 0-6,2-2-11,-1 2-13,-2 4-14,4-2-16,-4 3-8,0 0-10,0 0-1,-4 14-5,2-3-5,-1 5-3,-3 3-10,1 1 2,-1 7-5,-3 0 0,3 6-6,-3-6-1,-2 4-3,2-4-2,1 0-2,0 2-4,0-2-2,0-3 0,6 1-8,-1-5-20,-2 0-68,5-2-61,0-5-46,1-1-55,1 1-80,5 0-90,1-4-329,3 0-798,1-4 353</inkml:trace>
          <inkml:trace contextRef="#ctx0" brushRef="#br0" timeOffset="13819.1783">12900 170 151,'11'-7'265,"-2"7"-10,-9 0-17,15 0-18,-10 0-19,6 0-17,-1-2-9,0 0-17,1 1-15,1-3-10,-1 2-10,-1-3-13,-3 3-6,2 0-13,-3 0-7,0-3-8,1 1-7,-1-1-8,1-1-3,-3 3-7,1-6-6,0 5-7,-3-5 0,3 0-1,-5 3-2,2 1-1,-2-2 1,-2 3-9,2-1-1,0 5 0,-7-7-2,3 5-2,-2 0 0,6 2-4,-14 3-1,3 1 0,-1 1 0,-1 3 1,-3 1 4,-1 4 8,0 1 8,1-1 5,1 3 6,-1 0 1,2-3 1,3 7 0,0-4-2,4 2 15,3-5-9,0 0-3,4 1 0,4-3 1,3 0-13,3 0-4,5 1 0,4-6-9,2 1-46,3-3-74,7-3-85,2-4-103,0 1-325,3-5-657,0-2 290</inkml:trace>
        </inkml:traceGroup>
        <inkml:traceGroup>
          <inkml:annotationXML>
            <emma:emma xmlns:emma="http://www.w3.org/2003/04/emma" version="1.0">
              <emma:interpretation id="{9F0F8E4F-9E81-48D5-9169-A2C939C8D65D}" emma:medium="tactile" emma:mode="ink">
                <msink:context xmlns:msink="http://schemas.microsoft.com/ink/2010/main" type="inkWord" rotatedBoundingBox="15841,859 16589,858 16590,1300 15842,1301"/>
              </emma:interpretation>
            </emma:emma>
          </inkml:annotationXML>
          <inkml:trace contextRef="#ctx0" brushRef="#br0" timeOffset="15641.6607">13967 56 92,'-2'-5'254,"2"-1"-19,0 1-22,0 5-24,2-8-19,1 3-22,1 0-13,1 1-14,-1 2-13,3-1-9,1 3-10,-2-1-12,1 1-8,0 3-8,1 0-7,0 4 1,-4 0 9,0 1 5,0 4-1,3 5-2,-7-1-4,3 4 2,-5-2-4,-1 2-5,-3-2-4,-1-1-1,-2 2-1,-1-2-4,-4-3 2,2 1-5,-3 1-2,-4 0 0,2-1-2,-3 3-3,1-4-1,4-3-1,4 0-9,1-3-3,-2 2 6,2-4-9,5-3-1,2 4-5,-4-5 0,4 1-1,3-3 1,1 5-2,-1-5 0,0 0 0,17 0-2,0-1-7,-1 1-16,5-6-19,3-2-22,7 1-17,0 0-15,-2-1-10,3 1 1,2-4 0,-2 2-2,-3 0-3,1-2 8,0 2 7,-3-4 6,-6 1 11,-3 3 5,1-2 6,-4 0 11,-1 2 6,-3-2 32,-1 2 12,-1 0 12,-3-2 16,-2 0 2,-2-1 14,2 4 14,-4 1 2,0-2 0,0 0 2,0 4 8,-2 1-5,0-3 2,2 1 0,-2 1-2,2 5-7,-4-4-5,4 4-1,0 0-10,0 0-1,-17 6 5,14 1 1,-2 0 9,0 2 1,1 0-2,2 4 3,2 0 0,0 1 1,0-1 1,0 0 2,4-1-3,-2 3-6,7-1-5,-3 1-1,-1-5-2,-1 3-2,6 4-8,-4-5-1,0 1-2,3 2-9,-3-6 2,3 3-4,-3-1-1,3 1 5,-8-6-12,5 3 4,-2-1-5,0-1 3,-3-2 0,0 1-6,-1-1 3,-2 0 0,-3 1 0,-4-3-3,-1 0-10,-2 0-46,-3-2-38,-6-4-51,2 1-49,0-3-69,-2-3-65,1 1-230,2-5-592,4-1 261</inkml:trace>
          <inkml:trace contextRef="#ctx0" brushRef="#br0" timeOffset="15831.9433">14336 89 16,'5'-4'339,"3"0"-22,2 1-17,2-1-32,-1-1-25,3 1-22,5-1-24,-2 1-25,-1 4-20,5-4-66,-1 1-105,4 3-126,-4-2-214,2 0-386,-2 1 170</inkml:trace>
        </inkml:traceGroup>
        <inkml:traceGroup>
          <inkml:annotationXML>
            <emma:emma xmlns:emma="http://www.w3.org/2003/04/emma" version="1.0">
              <emma:interpretation id="{CB4713FA-47B4-44A9-8A49-F576E33F54AF}" emma:medium="tactile" emma:mode="ink">
                <msink:context xmlns:msink="http://schemas.microsoft.com/ink/2010/main" type="inkWord" rotatedBoundingBox="17003,1006 18238,1005 18239,1279 17004,1281"/>
              </emma:interpretation>
            </emma:emma>
          </inkml:annotationXML>
          <inkml:trace contextRef="#ctx0" brushRef="#br0" timeOffset="16509.8475">15016 227 141,'-2'-10'281,"2"1"-24,2 2-19,0 0-21,2 1-20,0-1-20,2 5-21,1-3-16,-2 1-10,3 1-13,-2 3-7,-6 0-3,12 7-16,-5-2 4,-4-1 8,2 7-6,-1 2-4,-4-1-5,1 1-6,-1 5-9,-1 0-3,0 2-11,-3-2-4,-3 0-3,0 1-9,1-3-2,-3-4-2,1 0-2,0 2-5,1-4-7,-1-4 3,2 2-7,2-4-2,-3 0-13,3 0-7,-1-3-10,5-1-9,0 0 0,-9-6-4,9-1 2,0-1 2,2-5 2,4-4 0,0-2 0,5 3 1,-1-4 5,5 5 0,0 1 0,0-2 0,-5 1 3,5 2 1,-5 4 3,2 0 3,1-1 2,-1 2 3,2 1 9,-4 3-4,0-1-1,-1 3 1,-1 2 2,0-2-4,4 4 4,-4 0 4,-1 5 5,1 0-2,0 2 3,-3 0 2,2 2 3,-3 0-2,0 0 0,1 0 1,-5 0-6,1 1 1,-2-2 0,1-2-3,-2 0-4,-1-2 0,3 4 1,-4-6 3,3 1-3,-2 1 0,3-2 5,0-4-7,-2 1-1,2-1 1,0 0 0,0 0-5,0 0-2,2-15 1,4 3 0,1 3-2,6-11-3,-1 5 4,-2-1-4,6-2 2,-1 5 1,0-1-3,0 1 2,0 1-2,-4 2 3,2 3 0,1-5 5,-1 4 0,1 3 3,-2 1-4,-1 2-1,-2 2 0,0 0 1,-2 2-1,4 0 0,-6 2-4,4 7 5,-4-4 0,3 7-1,-6-5-1,0 4 3,-4 0-3,2-1-1,-4 3-4,2 3-8,-2-4-31,-1-1-40,0 0-45,0 2-60,1-3-57,4-5-78,-5 2-160,5-3-520,0-6 231</inkml:trace>
          <inkml:trace contextRef="#ctx0" brushRef="#br0" timeOffset="17073.7686">15717 228 249,'2'-5'384,"3"1"-32,-3-1-20,1 1-18,2-1-26,-2 1-25,2 2-31,1 0 3,-2-1-46,-4 3-23,9-4-10,-9 4-18,0 0-10,11 4-15,-10 1-17,2 1 3,-3 1-11,0 2-5,-3 4-11,2-1-6,-4 1-8,0-2-2,1 3-1,3-1-8,-6 5 2,1-2-10,2-3-6,-1-4-2,2 4-13,-2-6 2,3 0-3,-2-3-12,3 3-19,0-5-12,1-2-10,-3 4-17,3-4-11,0 0-13,0 0-13,5-10-9,0 3 6,1-2 0,4 0 9,-2-2 2,0-3 7,6 1 6,-4 4 7,0 0 8,5-4 3,-5 6 7,1-2 4,-1 2 3,0 1 10,1 1 1,-3 1 8,-1-3 17,2 5 6,-2-1 8,1 3 9,1-2 5,-1 4-1,-3-2 3,4 3 0,-3-1-3,-1 2 9,3 3 1,-5 0 1,2-1-2,0 1-3,-3-2-7,0-1 6,2 3-10,-2-3 0,-2 3-2,2-5 0,-1 2-3,0-1 0,1 2-2,-2-1-1,0-4 2,0 0-2,4 4-2,1-4 4,-5 0-8,10 0 4,-2-4-5,2 0-1,3-3 1,2-2 0,4 0 1,-3 0-7,3 0 0,-2 0 5,-1 0-3,-4 0 4,1 2-5,0 1-1,-3 1 1,-2 0-2,2 1-2,-5 0 2,1 4-2,0-2 0,-6 2-2,0 0 3,11 2-2,-11 2 4,1 3-2,-2 0 4,-2-1-3,3 8 2,-4-3-4,2 3 1,0-3-23,-2 2-38,0 5-37,4-7-69,2 5-80,2-4-283,0-2-575,2 1 255</inkml:trace>
        </inkml:traceGroup>
        <inkml:traceGroup>
          <inkml:annotationXML>
            <emma:emma xmlns:emma="http://www.w3.org/2003/04/emma" version="1.0">
              <emma:interpretation id="{033F89AB-BD6F-427E-AC66-9A0B8F0229AA}" emma:medium="tactile" emma:mode="ink">
                <msink:context xmlns:msink="http://schemas.microsoft.com/ink/2010/main" type="inkWord" rotatedBoundingBox="18570,813 19108,812 19109,1224 18571,1225"/>
              </emma:interpretation>
            </emma:emma>
          </inkml:annotationXML>
          <inkml:trace contextRef="#ctx0" brushRef="#br0" timeOffset="17330.0613">16637 217 3732,'0'-10'138,"-1"0"29,-1 1-4,2 2-2,0 2 5,0-4-11,-1 5-23,1 2-12,1-1-22,-1 3-14,0 0-5,0 0-3,0 0 15,0 0 6,0 0 6,-1 16 11,-1-9-2,1 2-9,-2 2 0,-2 2-10,1-1-8,-3 3-10,1-4-7,0 3-7,-2-1-4,2 3-13,-3 0-38,5-3-57,-2-2-66,2 2-73,2-8-65,-2 5-57,4-4-73,0-2-84,3 1-315,-3-5-850,0 0 376</inkml:trace>
          <inkml:trace contextRef="#ctx0" brushRef="#br0" timeOffset="17469.5167">16780 18 76,'0'-9'383,"0"-3"-34,0 6-34,0-1-31,0 0-33,0 5-26,0 2-31,0-4-49,4-1-61,-4 5-66,0 0-72,0 0-77,11 10-226,-2-6-386,3 0 170</inkml:trace>
          <inkml:trace contextRef="#ctx0" brushRef="#br0" timeOffset="17851.068">17055 114 132,'0'0'376,"6"2"-17,-6-2-26,0 0-27,0 0-27,4 2-29,-4-2-24,0 0-23,0 0-18,0 0-17,-11 5-16,2-3-19,3 0-10,-8 3-16,4-3-10,-1 2-12,1-1-5,2-1-11,-3 2-5,5 1-10,0 2-5,0-3-5,2 0-7,0 1 1,-1 1-3,3-3-6,3 1-3,-1 1-1,1 2-7,4-3 2,0 3-3,4-1 0,-3-1-4,4 3 3,0-1 1,0-2-10,0 2 7,1-3-11,-1 3 5,-6-1 1,6-3 0,-4 1-7,-1 1-5,3-3 11,-6 3-3,6-3-1,-5 0-2,1 0-3,1 2 0,-2-1 1,0-1 6,-3-2-3,3 2 1,-3-2 3,0 0 0,-6 9-2,6-9 6,-10 0-4,1 0-4,-5 0-2,-1 3-1,0-3 3,-2 1-5,-2 0 4,1-1 0,4 2-3,1-2-6,0 2-13,1-2-13,4 0-32,-1-2-31,9 2-36,-14 0-43,8-2-56,2-3-59,-1 3-254,4-2-587,1-3 260</inkml:trace>
        </inkml:traceGroup>
        <inkml:traceGroup>
          <inkml:annotationXML>
            <emma:emma xmlns:emma="http://www.w3.org/2003/04/emma" version="1.0">
              <emma:interpretation id="{85497F3C-4CEC-4FE5-B2C4-F3873DA1587D}" emma:medium="tactile" emma:mode="ink">
                <msink:context xmlns:msink="http://schemas.microsoft.com/ink/2010/main" type="inkWord" rotatedBoundingBox="19945,697 22398,695 22399,1703 19946,1705"/>
              </emma:interpretation>
            </emma:emma>
          </inkml:annotationXML>
          <inkml:trace contextRef="#ctx0" brushRef="#br0" timeOffset="20146.197">17982 60 295,'0'0'299,"-4"-7"-23,4 7-26,-1-2-22,1 2-25,0 0-20,0 0-17,0 0-15,0 0-17,0 0-8,20 10-7,-14-6-7,3 3-8,5 1-3,1 6-5,-4-3-4,1 2-1,-2 3-2,0 2-10,-2-3 1,-2 1-12,-5 2-5,3 0-6,-4 0-6,0 0 0,-4-1-6,0-1-8,-3 4-1,-1-9-5,-3-2-1,3 3 2,-5-3-8,2-5 0,-4 3-1,1-3-6,3-2 0,1 1 0,0-4-1,-1-3 3,1-1-7,1-3 0,3 1 10,2-3-13,-1 0-3,5-3-6,-1-6 6,7 4-4,-1-5-1,4 2 3,4 2-1,0-2-6,3 3 3,-1-1 3,9-2-3,-5 5 3,6-3-6,-6 7-3,3-2 0,1 4 2,-2 1-2,3-1-20,-8 5-40,5-3-43,-1 5-55,-5-2-57,6 2-48,-2 4-253,-5-1-566,-1-1 250</inkml:trace>
          <inkml:trace contextRef="#ctx0" brushRef="#br0" timeOffset="20750.5746">18430 237 197,'6'-5'208,"3"-1"-11,1-1-11,1 0 0,-2 0-18,-2-1-11,3-1-10,-1-1-5,-1-3-10,-1 7-6,2-6-11,-3-1-7,0 0-12,-3 4-9,2-5-8,-2 3-2,-1 2-5,-2-2 0,1 4-9,-1-4-6,-1 6-3,-1-1-4,2 1-6,-1 3-7,1 2-3,-1-9-7,-3 7-2,4 2-4,0 0-3,-16 5-2,7 2 1,-2 1 0,0 1-6,1 0-2,-4 2-1,3 5 2,2-5-3,-2 5-1,-1-1 0,4 1 2,-3 2 0,2-5 2,4 1-4,0 1 3,5-4-1,-2 2-3,4-1 2,-2 1 1,2-2 1,3-1-1,1-4 4,0 3-4,6-2 1,2-3-2,1-1 0,1-2-1,4-2-1,0-2 0,-1-1-2,2-1-3,-1 1 3,1-5-1,-5 0-1,0-2-1,-1-3 2,-5 8 3,3-8-2,-1-1 1,-3 4 3,-3-1-6,0 1 3,-1 0-1,4 0 8,-2 2 2,-3-2 10,2 4 6,2-2 3,-2 0 0,-1 5 5,0-1 8,1-1 2,-3 1-3,2 3-6,0-2-1,-5 4-6,6-3 1,-6 3-2,15 3-4,-10 1 2,0-2 0,1 5 2,-1-3 4,0 5 3,0 2 0,-3-2 7,3 5-3,-3-5-8,-1 4 12,-1 0-14,-3-1 2,-2 1-1,2 0-7,-2-4-3,-1 3-7,0 1 2,-1 0-4,-1-4-6,0 0-26,-3-2-34,1-1-40,-4 1-46,5-2-63,-2-1-55,2-4-88,-2 0-193,6-2-581,-5-1 257</inkml:trace>
          <inkml:trace contextRef="#ctx0" brushRef="#br0" timeOffset="21372.2874">18949 107 92,'-5'-2'324,"1"0"-23,4 2-32,0-5-22,0 5-24,10-6-24,-2 5-20,4 1-17,6-2-17,-1 0-14,2 2-13,3 0-13,-1 0-7,3 0-13,-3 0-9,0 0-6,0 0-6,4 0-7,-5 0-4,3 0-5,-6 2-6,5-4-2,-7 2-6,0 0-2,-2-2 0,-2 2-1,0-4 12,0 1 10,-1 3 16,-4-2 18,1 0 18,1-1 6,-4-3 0,2 3 6,1 1 4,0-2 6,-4 0 5,1 1 14,0 1 7,1 0 8,-5 2 2,5-4-6,-5 4-15,5-1-11,-5 1-13,0 0-13,0 0-15,0 0-10,0 0-13,0 0 0,5 12-3,-7-4-3,-1-3-4,3 6-3,0-5-6,-1 6-2,-3 1-5,-1-2 0,0 3-7,-1-3 1,2-2-10,-1 2-29,4-2-56,-3 0-64,-1-2-82,4-1-83,-4 1-95,1-3-116,4-1-309,0-3-877,0 0 389</inkml:trace>
          <inkml:trace contextRef="#ctx0" brushRef="#br0" timeOffset="21008.0538">19065 18 315,'7'-6'445,"0"-1"-7,-1 2-10,0 0-15,-2 2-20,-2 2-29,3-6-30,-5 7-38,6-4-29,-6 4-24,4 0-30,-4 0-19,0 0-22,0 0-13,0 11-9,0-6-2,-2 6-13,0 0-15,0 2-12,-1 0-6,1 3-13,-2-2-7,0 3-8,2-7-10,-2 7-3,3-3-9,-2 1-14,0-1-51,0-3-57,2 0-62,1 0-62,0 0-54,-1-2-68,-2-2-86,2 0-352,1-3-816,0-4 360</inkml:trace>
          <inkml:trace contextRef="#ctx0" brushRef="#br0" timeOffset="21561.903">19586-46 3702,'0'-14'183,"-2"2"-37,-1 0 22,1 1-15,2 1-4,-1 0-7,1 3-13,0 1-17,1 1-20,-1-1-13,2 3-9,-2 3-10,1-7-15,-1 7-6,2-2-9,-2 2-35,0 0-69,0 0-51,0 0-42,5 16-48,-5-9-59,3 2-50,2 2-69,-1-2-228,2 4-672,-6-2 298</inkml:trace>
          <inkml:trace contextRef="#ctx0" brushRef="#br0" timeOffset="22523.8586">19638 76 140,'0'0'352,"-1"2"-1,1-2-1,0 0-12,0 0-21,1 7-31,-1-7-16,3 2-28,-3-2-27,0 0-16,1 4-16,-1 1-15,4-1-14,-3 1 3,-1-1-15,1 3-10,-1-2-8,0-1-9,-1 3-11,2 2-12,-1-5-11,0 3-7,-1 0-9,1-1 0,0 3-8,0-2-4,0-3-7,-1 5-5,2-2-5,-1-3-13,0 1-10,0-1-1,0 1-9,0-1-5,1 0 4,4-1 3,-2 1-2,-2-1-4,5-3 3,-6 0-3,15 0 4,-6-2 0,1-1 0,1-1-3,-1-1 5,4 1-1,-2-1 3,1-1-7,-3-1 3,1 3 0,-1-3-4,0 0 3,-3 5 1,2-1 2,-3-1 1,0 0-1,-1 1 0,0-1-1,1 4 1,-2-2-4,-4 2 4,6-5-7,-6 5 1,7-4 0,-7 4 0,0 0-5,0 0 4,0 0-8,0 0 8,7 9-2,-7-7 1,0 2 2,0 3 0,0-2 0,0-1 1,1 5 1,2-4-2,-3 1 2,1 1-1,-1 0 3,0-1-1,5 1 8,0-3-2,0 5-4,4-4 0,3 2 0,3-3 2,3 3-8,4 0 3,2-3-4,-2-2-3,2-2-13,1 3-7,-2-3-7,8-3-11,-7 1 7,6-7-12,-10 5 11,0-3 3,-2-2 12,0 0-7,-5 2 7,1-2 6,-5 3-3,-1-3 0,1 0 6,-3-2 10,0 4 11,-4 0 5,-1-2 11,0 3-7,-2-1 1,0-2 1,-3 4 3,0-1-4,1 1 3,-1 3-12,-4-2-4,1 1 5,0 3-3,-6 0 3,3 0-4,-3 3-2,3 3 2,-4 1-5,3 0-3,-2-1 2,2 5 2,1-2 5,-1 0-4,2 0 5,3 5-4,-3-3 8,4-2-11,0 0-5,4 0-1,-4-3 5,5-1 5,0 4-1,0-3-1,1-3-3,4 1-3,1-2-7,2-1-4,-1-1-1,3 0 5,4-3-1,-1-1-2,5-1 5,-4 1-2,1-3 12,1-2-4,0 2 6,0-4 5,-1 5 22,-4-1 16,-1-2 7,5 0 26,-6 0 17,1 4 17,-4 1 10,0-3 3,1 3 2,-1 2-10,-4 0-5,2-3-15,-4 5-10,6-4-10,-6 4-13,0 0-5,0 0-9,3 9 2,-6-5-11,-3 9-3,0 3-2,-3 2-4,-1 7-5,-3-1 1,-4 10 0,6-1-1,4-1-6,-2 1 0,3-3-2,1 0-3,1 2-1,-2-1-3,0 0 2,-2-3-2,3-2-5,-1 4-3,1-4 1,0-3-7,-3 3-3,0-6-2,2-1-8,-4-1 2,2-1-7,1-1 0,-2-2-2,-2-3 2,1 0 4,0-4 0,-4 1 3,5-4 0,-2 1 1,5-3 3,-4-1 3,5-1-9,5 0-1,-15-5-8,10 2 5,-2-9-1,4 3 2,-2-4-3,3-6 4,2-1 0,0-1 2,2-10 4,3 5-6,5-6-8,-2-1-6,0 0-10,7 2-18,-5 0-15,1 3-19,4 2-19,-1 0-30,1 9-32,0 0-24,6-3-33,-1 7-59,7 0-57,0-1-58,-8 3-282,12 2-743,-10-1 329</inkml:trace>
        </inkml:traceGroup>
        <inkml:traceGroup>
          <inkml:annotationXML>
            <emma:emma xmlns:emma="http://www.w3.org/2003/04/emma" version="1.0">
              <emma:interpretation id="{5135E0D8-F867-489B-A6B6-0872AAE10E2E}" emma:medium="tactile" emma:mode="ink">
                <msink:context xmlns:msink="http://schemas.microsoft.com/ink/2010/main" type="inkWord" rotatedBoundingBox="22777,703 24823,701 24824,1276 22778,1278"/>
              </emma:interpretation>
            </emma:emma>
          </inkml:annotationXML>
          <inkml:trace contextRef="#ctx0" brushRef="#br0" timeOffset="22913.6204">20834 74 347,'0'-5'387,"5"3"-3,-5-3-5,0 5-10,4-4-24,-4 4-36,2-2-20,-2 2-24,0 0-27,0 0-19,0 0 0,0 0-19,4 13-6,-5-6-2,-4 2-1,3 2-5,-1 0-11,-6 7-14,4 0-10,-1-5-11,-1 5-9,2-2-16,-2-3-8,1 3-9,1-1-10,0-6-9,2 3-9,-1 1-5,0-2-10,2-4-17,0 4-55,0-4-68,-1-3-61,3 0-57,0-1-58,0-3-82,0 0-78,0 0-364,15-11-851,-7-1 376</inkml:trace>
          <inkml:trace contextRef="#ctx0" brushRef="#br0" timeOffset="23078.9769">20940-80 269,'-4'-9'332,"3"-2"-7,1 3-7,1 3-7,1-1-22,-2 3-26,0-3-28,0 3-20,0 3-27,3-6-25,-3 2-25,0 4-38,5-3-59,-5 3-66,0 0-78,5 10-82,-3-5-102,-1 0-145,2 4-467,-1-2 208</inkml:trace>
          <inkml:trace contextRef="#ctx0" brushRef="#br0" timeOffset="23487.8686">21083 112 332,'1'2'349,"-1"-2"-37,0 0-23,3 4-28,-3-4-25,0 0-23,4 3-15,-4-3-21,3 4-22,1-2-17,-4 5-6,0 0-5,0-3-5,0 3-10,-4 4-16,3-4-14,1 4 3,-5-2-3,5 2-19,-4 0 2,3 0-10,-4 0-5,5-4-3,-4 0-5,2 2-8,-2 0 2,-1-5-14,1 3-1,3-1-10,1-1-11,-5-3 3,5-2-8,-5 5-6,5-5 2,0 0-1,0 0 1,0 0-1,-1-13 2,1 6 3,4 0-1,0 0 0,4-4 1,-2 2-1,3-2 0,1 0 19,5-1 8,-1 4 2,2-6-3,0 7 9,2-4-5,-6 5 4,5-3 1,-2 4-1,3 1 1,-3 2 12,0-3-9,-2 3-5,1 0 2,-2 2 9,-3 0-19,-1 2-4,0 2 15,1 1-7,-3-1 9,-1 5 3,-1 0 14,-3 4-7,3-1-2,-4 1-2,-4 3-2,3 0-5,-3-3 2,-1 5-11,0-1 16,0 2-16,4-2-18,-4-5-48,2 1-50,1-4-34,0 6-53,0-3-69,6-1-94,-2-6-278,2 1-673,3-4 297</inkml:trace>
          <inkml:trace contextRef="#ctx0" brushRef="#br0" timeOffset="24346.9594">21677 161 84,'-6'-7'323,"2"3"-7,-1-1-17,2 1-18,0 1-30,3 3-9,-3-4-28,3 4-17,0 0-21,10-2-21,-10 2-13,18 2-15,-6 0-15,3 0-13,0 1-5,3-1-8,1 2-12,4-1-9,-1-1-7,0 2-11,-2-1-6,3-1-13,-4-2-18,0 0-15,-3 2-8,4-2-5,-7-2-1,5 2 4,-5-5 1,0 1 0,2-1 6,0 1-3,-5-1 5,4 1 15,-3 2 27,-6-3 14,5-1 2,-4 1 3,3-2 20,-3 3 25,2-3 20,-3 1 11,0 1 13,0 0 4,-4 1 7,0 2-8,3-2-2,0 1-10,-4 3-15,7-2-14,-7 2-9,0 0-18,0 0-12,0 0-5,0 0-6,0 11-4,-4-4-2,1 4-2,-5 0-6,2 7 3,-3-2-3,-1 4-6,-1-2 0,4 0-1,-2 2-5,0 0-2,3 0 1,-3-4-6,2-1 2,-1 5-2,3-4-3,0-5-2,4 2-1,-4-1-2,3-1 0,2-2 4,0-1-5,0-3 3,2 2 1,-2-3-5,5 0 1,-1-2-1,-4-2-4,18-1-1,-3-1-2,-1-1-5,1-2-3,6-5-4,-2 1-2,3-2 2,-2 1-2,-2-3 1,-3 1-1,-4 4 5,1-1 0,-2 3 0,0-2 3,-4 2 1,-1 2 2,-1-1-1,4 3-2,-6-1 0,3 2-6,-5 1-2,6-3 0,-5 1-5,-1 2 0,0 0-7,0 0 9,0 0-1,9 5 3,-9-5-3,0 6-17,2 1-32,1 1-25,-2-3-32,2 0-39,-2 2-36,4 1-25,-4-4-42,3 1-55,-3 2-65,3 0-333,1-5-770,1 4 341</inkml:trace>
          <inkml:trace contextRef="#ctx0" brushRef="#br0" timeOffset="23767.8959">21776 69 213,'0'-7'502,"5"1"-12,-5-1-14,5-1-37,-4 3-10,3 0-19,-1 1-34,-1 1-36,-2 3-29,1-6-32,4 4-30,-5 2-27,4-4-23,-4 4-21,0 0-15,0 0-14,0 15-8,0-6-17,-1 4-9,-2-1-16,-2 3-3,4 3-10,-5 2-12,2-2-3,-3 0-7,3-1-7,0 1-4,-1 0-16,2-4-43,0 4-37,-1-7-52,-2 0-64,6 0-67,-4 0-67,1-4-73,1 0-81,-1-3-355,0 2-867,-1-1 384</inkml:trace>
          <inkml:trace contextRef="#ctx0" brushRef="#br0" timeOffset="24674.6101">22449 351 61,'4'-3'313,"2"-1"-13,-2 2-6,4-6-18,0 5-20,6 0-22,-2-3-23,3-1-19,1 0-17,3-2-17,-4 2-19,4 1-11,-3-3-9,-1 2-16,-3 3-9,-2-3-7,0 0-8,-2 3-9,-2-3-3,1 3-7,-3-1-10,0 1-2,-2-1-9,3-1-3,-5 3-13,2-1 8,-2 4-6,0 0-2,-9-7-3,3 7-3,-3-2-4,-2 0 2,-2 4-3,0-2-3,-1 2-1,0 0 2,-1 3 13,-2 2-12,-2-1 3,5 3 5,-2 0 2,5-2 5,-1 4 0,4-2-7,-3 2 0,2-2-3,3 5 1,0-1 11,1 0 1,6-1 1,1-1-7,2 4 2,6-3-8,5 1 6,4-3-3,8 1-28,-3-6-45,8-1-50,6-1-59,-2 1-73,2-2-94,0-7-224,0 2-597,-3-3 265</inkml:trace>
        </inkml:traceGroup>
      </inkml:traceGroup>
    </inkml:traceGroup>
    <inkml:traceGroup>
      <inkml:annotationXML>
        <emma:emma xmlns:emma="http://www.w3.org/2003/04/emma" version="1.0">
          <emma:interpretation id="{3D44DC79-0A39-448E-8708-CC4DEA0F1623}" emma:medium="tactile" emma:mode="ink">
            <msink:context xmlns:msink="http://schemas.microsoft.com/ink/2010/main" type="paragraph" rotatedBoundingBox="1868,1802 23858,1875 23856,2513 1866,24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4BD46A-9314-4359-B66D-E1A1546BA80E}" emma:medium="tactile" emma:mode="ink">
              <msink:context xmlns:msink="http://schemas.microsoft.com/ink/2010/main" type="inkBullet" rotatedBoundingBox="1868,1896 1900,1897 1900,2183 1867,2182"/>
            </emma:interpretation>
            <emma:one-of disjunction-type="recognition" id="oneOf0">
              <emma:interpretation id="interp0" emma:lang="en-IN" emma:confidence="0">
                <emma:literal>•</emma:literal>
              </emma:interpretation>
            </emma:one-of>
          </emma:emma>
        </inkml:annotationXML>
        <inkml:trace contextRef="#ctx0" brushRef="#br0" timeOffset="27093.0999">-121 1076 2569,'0'0'57,"0"0"4,-6-9-17,2 5-5,4 4 7,-2-6 4,2 6-1,0 0 0,-2-3-6,2 3-5,0 0-6,0 0-4,0 0-4,-1-4-5,1 4-3,0 0 0,0 0-5,0 0-1,-1 17 0,-1-10 3,0 4-5,2 3 4,-2-1-3,0 5 0,4 0-2,-4 2 1,2-2-1,-2 0-6,2 0 5,0 0-4,0-5-31,0 7-37,2-9-35,0 3-40,2-3-49,2-1-77,-1-2-150,0-5-451,3 3 199</inkml:trace>
      </inkml:traceGroup>
      <inkml:traceGroup>
        <inkml:annotationXML>
          <emma:emma xmlns:emma="http://www.w3.org/2003/04/emma" version="1.0">
            <emma:interpretation id="{2F941AC1-8B91-4059-82DE-6B7510DB9128}" emma:medium="tactile" emma:mode="ink">
              <msink:context xmlns:msink="http://schemas.microsoft.com/ink/2010/main" type="line" rotatedBoundingBox="1896,1802 23858,1875 23856,2513 1894,2440"/>
            </emma:interpretation>
          </emma:emma>
        </inkml:annotationXML>
        <inkml:traceGroup>
          <inkml:annotationXML>
            <emma:emma xmlns:emma="http://www.w3.org/2003/04/emma" version="1.0">
              <emma:interpretation id="{19B3A3AF-8C5E-4F47-BEDE-C6478F46D6AD}" emma:medium="tactile" emma:mode="ink">
                <msink:context xmlns:msink="http://schemas.microsoft.com/ink/2010/main" type="inkWord" rotatedBoundingBox="1896,1856 3041,1860 3039,2347 1894,2343"/>
              </emma:interpretation>
            </emma:emma>
          </inkml:annotationXML>
          <inkml:trace contextRef="#ctx0" brushRef="#br0" timeOffset="27312.7964">94 1085 231,'0'-13'306,"-1"2"-5,1 2-13,0 2-11,-1-1-15,1 3-27,0-2-24,0 2-23,0 1-22,0 4-22,0-6-14,0 6-12,0 0-12,-11 10-6,3-3-15,0 4-7,-2 1-13,-4 5 1,-1-1-12,-1 2-5,1-4-1,4 6-4,-7 4-5,2 0-8,2-8-6,2 2-20,2 2-33,-1-4-37,3 2-45,2-1-55,1-1-45,3-4-71,0-1-185,2-2-505,0-3 225</inkml:trace>
          <inkml:trace contextRef="#ctx0" brushRef="#br0" timeOffset="27540.8174">134 1320 152,'0'-4'378,"5"1"-24,-5-1-22,0 4-14,1-5-24,-1 5-20,2-4-25,-2 4-29,2-3-23,-2 3-26,0 0-11,0 0-17,0 0-16,1-4-15,-1 4-9,0 0-13,0 0-12,0 0-24,0 0-42,0 0-41,0 0-54,0 0-62,0 0-74,0 0-74,0 0-216,0 0-550,0 0 244</inkml:trace>
          <inkml:trace contextRef="#ctx0" brushRef="#br0" timeOffset="27846.7811">419 1159 231,'5'-11'362,"-5"0"2,1 0-14,2 0-4,-2 4-12,4-2-25,-4 0-31,4 2-19,-5 3-21,4-3-17,-4 5-12,5-3-9,-5 1-27,0 4-22,4-4-14,-4 4-16,0 0-15,1-3-11,-1 3-8,0 0-7,0 12-3,0-1-7,0 0-9,-5 6 1,4 1-8,-4 2-3,0 1-9,-4 3-1,4 5 2,1-6-12,2-3 0,-7 1-7,3 6-1,1-6-3,-4 7-2,4-8-13,0 0-46,0-3-44,4 1-38,-1-2-42,-2-5-50,3 1-51,-1-3-52,2 0-68,2-3-232,-1-3-669,-1-3 297</inkml:trace>
          <inkml:trace contextRef="#ctx0" brushRef="#br0" timeOffset="28117.8794">500 1094 78,'5'-8'291,"1"1"-10,-1 0-14,3 0-16,3 0-17,-2 3-17,2 0-20,2-1-13,1 1-12,-1 4-14,0-4-19,2 4-9,-5 4-14,3-2-16,-5 2-7,5 3-6,-2 0-12,-6 2-2,6 0-7,-7 2-7,1 2-6,-4-1-1,-1-1-7,0 2-3,-1 0-3,-5 5-7,-2-5 3,1 1-6,-2-3-4,-5 5-4,1-3 1,-2-4-21,-2 2-24,1-2-27,0-2-29,1 0-38,-2-3-50,2 1-33,2-3-49,2 0-215,-2-2-502,2-2 223</inkml:trace>
          <inkml:trace contextRef="#ctx0" brushRef="#br0" timeOffset="29580.5297">1023 1409 186,'0'-4'321,"0"4"-16,2-7-10,-2 7-27,0-6-27,0 6-25,0-3-16,0 3-24,0 0-23,0-7-17,0 7-18,0 0-37,0 0-42,0 0-52,0 0-59,0 0-62,0 0-79,0 0-172,0 0-415,-16 4 184</inkml:trace>
        </inkml:traceGroup>
        <inkml:traceGroup>
          <inkml:annotationXML>
            <emma:emma xmlns:emma="http://www.w3.org/2003/04/emma" version="1.0">
              <emma:interpretation id="{46702E40-3A6C-4E13-8720-A0F95CCBA167}" emma:medium="tactile" emma:mode="ink">
                <msink:context xmlns:msink="http://schemas.microsoft.com/ink/2010/main" type="inkWord" rotatedBoundingBox="3401,1974 4038,1976 4037,2265 3400,2262"/>
              </emma:interpretation>
            </emma:emma>
          </inkml:annotationXML>
          <inkml:trace contextRef="#ctx0" brushRef="#br0" timeOffset="30807.8578">1515 1148 227,'-5'-5'248,"3"1"-14,2 4-20,0 0-23,-6 0-19,6 0-22,0 0-12,-13 4-15,10-1-11,-5-1-12,3 5-11,-4-1-7,2 1-7,1 4-8,-2 2-6,5-1-10,-5 1-2,2-2-3,2 3-4,3-3-9,-4 2 2,4 3-1,-2-2-6,3-3 3,0-2-5,0-1 0,3 1-6,-2-2 5,0 0-2,3-1 3,-3-2 1,3-1 5,2 2 11,-1-2 5,4-3 0,-9 0 1,15-6-5,-7 2 4,1-1-3,0-1-3,0-2 0,-2 2 5,2-5-1,-3-2-4,0 2-2,0 0-5,-2-3 0,1-4-2,-2 5-7,-2-1 7,-1 3-4,1 0-1,-2-2-3,1 3-2,-3-1-4,1 2-1,-2 1 0,0 1-3,-2 2-5,1-1-3,-2 1-1,-2 5-1,-2-2-10,-3 0-8,0 4-30,3 0-16,-5 1-34,5 5-35,0 1-38,-2-2-33,8 2-38,-1 9-238,1-5-512,5-1 227</inkml:trace>
          <inkml:trace contextRef="#ctx0" brushRef="#br0" timeOffset="31225.6452">1737 1228 275,'0'-6'318,"2"-4"-17,1 1-20,1 1-23,-2 1-27,4 2-20,-2-3-27,2 5-16,-2-1-22,-1 2-15,1 0-17,-4 2-7,0 0-10,6 8-8,-4-1-7,-1 2-13,0 7-1,-1-3-5,0-2-4,-1 5-8,0-5-4,-1 5-7,0-3-3,1-1-6,-2-1 2,1-1-3,2-2-4,-2-2-2,2 0-8,-2-1 2,2 2-2,-2-2 0,2-1 7,0-4-7,-3 5-1,3-5 5,0 0-5,0 0-5,0 0-1,17-12-1,-6 1-2,-1 2-1,3-5-4,6-6 4,-2 7 1,-3-2-2,2 1 0,-1 1 5,0-1-1,0 3-3,0 0 8,-5 4 2,1 0 6,-2 1 1,1 3-1,-5-1-7,-2 2-6,3 0 0,-6 2 2,8 4-4,-4 0 7,1 1 1,-3 6 1,1-4-1,-2 6 0,3-1-2,-5 1-1,2 5 1,-1-3-1,1-1-5,-2 3-5,0 0-54,-3 0-51,1 0-64,-1 1-80,0-1-335,-1-3-631,2-4 280</inkml:trace>
        </inkml:traceGroup>
        <inkml:traceGroup>
          <inkml:annotationXML>
            <emma:emma xmlns:emma="http://www.w3.org/2003/04/emma" version="1.0">
              <emma:interpretation id="{74947F07-5825-44F4-B031-819F9AD6B8C5}" emma:medium="tactile" emma:mode="ink">
                <msink:context xmlns:msink="http://schemas.microsoft.com/ink/2010/main" type="inkWord" rotatedBoundingBox="4669,2019 5763,2023 5761,2370 4668,2366"/>
              </emma:interpretation>
            </emma:emma>
          </inkml:annotationXML>
          <inkml:trace contextRef="#ctx0" brushRef="#br0" timeOffset="32296.3163">2742 1242 178,'-1'-5'224,"-2"1"-14,1-3-8,2 7-6,0-4-5,-1-3-9,1 7-14,0-7-11,-1 5-6,1 2-3,0-9-8,0 9-7,-2-5-9,2 5-12,2-6-10,-2 6-6,0-3-7,0 3-11,0-6-6,0 6-8,0 0-5,0 0-7,0 0-4,-4-4-5,4 4-4,0 0-3,0 0-5,0 0-7,0 0 0,0 0-7,0 0 1,0 0 0,0 0-4,0 0-2,0 0-3,0 0 4,0 0-2,0 0-2,0 0-4,0 0 2,0 0-3,0 0 2,0 0-4,0 0 0,0 0 2,0 0 0,0 0-2,0 0 1,0 0 0,0 0-3,0 0-1,0 0 5,0 0-4,0 0 0,0 0 0,0 0 3,0 0 0,0 0-2,0 0 2,0 0-1,0 0-1,0 0 3,0 0 0,0 0 0,0 0-1,0 0-3,0 0 3,0 0 2,0 0 3,0 0-8,0 0 2,0 0 0,0 0 0,0 0-1,0 0 4,0 0-1,0 0 3,0 0-1,0 0 3,0 0-5,0 0 3,0 0-4,0 0 3,0 0 0,0 0-1,0 0 2,0 0-1,0 0 0,0 0-1,0 0 1,0 0 3,0 0-3,0 0-3,0 0 4,0 0-1,0 0-3,0 0 1,0 0 1,0 0 0,0 0-3,0 0-6,0 0 7,0 0-2,0 0-1,0 0 0,0 0-2,0 0 0,0 0-1,0 0 0,0 0-3,0 0 5,0 0 2,0 0-4,-6 13 1,2-6 1,0 2 4,-1-3 3,0 3-6,2-2 0,-4 2-1,5 0-1,-3-2 0,1 2 1,-1 1 2,-1 0-2,2-1-1,2 2-5,-2 0 8,1-1-1,1 2 3,0-1-3,-1 1 0,3-1 2,0 0 1,0 1 0,0-3 0,3 3 1,-2-2 4,0-2-3,3 2 3,1-3 2,-3 1 4,2-2-1,1-2-4,1 0-1,2 0 3,-3-1 3,2-1-2,2 0 2,4-2 4,0 0-3,-2-2-8,1 1 3,1-2-2,-2-2 3,-1-3 0,1 3 1,0-4 3,-2-1-4,6-3-3,-6 1 6,-3-2 0,-2-3 0,1 4-1,-4 1 0,3-3-4,-2 5 1,-2-5 5,0 4-8,0 2 7,0 0-9,0-2 5,0 6-9,-3-2 4,0-1-2,-2-1-6,1 7 3,-2-5-6,-1 5-1,-2-5-7,-1 5-9,-1 0-6,-2-1-8,5 3-5,-3 0-16,2 0-16,0 3-22,-1-1-20,1 0-22,2 5-21,-1-3-30,3 1-32,2-1-54,-2 3-165,2-2-476,3-1 211</inkml:trace>
          <inkml:trace contextRef="#ctx0" brushRef="#br0" timeOffset="32739.1061">3061 1281 67,'5'-8'386,"0"4"-23,0-3-18,0 0 6,-4 3-9,4-1-26,-5 5-26,1-4-36,3 4-29,-4 0-19,0 0-29,4-9-19,-4 9-19,0 0-16,0 0-10,0 0-16,1 18 1,-1-9-12,-5 4-6,4-2-8,-2 7-5,-3-4-18,5 0 7,-3 3-11,0 1-3,2-1 3,-2-5-11,-1 2 0,4-3-7,-2-1 0,2 2 0,1-5-6,-1-1-2,1 1 0,1-2-3,-1-2-2,0-3-1,-1 8 11,1-8-12,5 0-3,-5 0-6,11-7-1,-1 0 8,4-2-4,2-3-6,0-3 3,3 1 2,-3 2 1,6-8 12,-8 8-15,2-3-7,-3 3 4,-1 3 0,-2 1-2,1-1 14,-1 2-9,-1 0-5,-3 2-2,-1 1 0,0-2-3,0 3 4,0 1-17,-5 2 6,0 0 7,10 2 0,-10-2-9,1 7 13,3 2 1,-4 0-3,0 4 7,0-1-8,-1 2 7,-2 0 0,3 0 4,-5-1-28,4 0-49,-4 4-30,5 1-22,-1-6-36,-3 0-49,4-2-56,0-2-64,1 0-268,3-2-646,1-1 286</inkml:trace>
          <inkml:trace contextRef="#ctx0" brushRef="#br0" timeOffset="33105.9567">3591 1418 265,'0'0'317,"0"0"-21,0 0-22,0-6-21,0 6-24,0 0-25,10-3-15,-6 2-20,2-1-14,-6 2-12,16-1-16,-8-3-10,-1 0-12,2 2-8,-1 0-8,0-2-13,-2 4-5,2-4-4,-5-3-5,4 5-7,-4-2-5,4 0-7,-3-4-5,-1 2-1,1 1-4,-2-2-4,1-1-5,-3 2-9,0-2 5,0 1-1,0 3-4,-1-3 2,-1 3-6,2-1 0,-5 3-4,1-1 1,4 3-3,-12-1-2,5-2-1,7 3 0,-22 7-1,11-2-2,-1-1 6,-2 3-3,-1 4 8,-1 1-1,1 0-3,0 2 5,4-1 1,2-1 1,-1-1 7,4 3 9,1-2 0,0 2 1,5-3 0,3 3-1,0-2-1,6-2-5,2 1 1,4-2-1,5-1-23,4-2-72,-2 0-96,10-3-111,-9-2-316,9-1-642,1-5 284</inkml:trace>
        </inkml:traceGroup>
        <inkml:traceGroup>
          <inkml:annotationXML>
            <emma:emma xmlns:emma="http://www.w3.org/2003/04/emma" version="1.0">
              <emma:interpretation id="{45E2541C-D333-4260-8096-98BD01A98076}" emma:medium="tactile" emma:mode="ink">
                <msink:context xmlns:msink="http://schemas.microsoft.com/ink/2010/main" type="inkWord" rotatedBoundingBox="6686,1863 7216,1865 7214,2458 6684,2456"/>
              </emma:interpretation>
            </emma:emma>
          </inkml:annotationXML>
          <inkml:trace contextRef="#ctx0" brushRef="#br0" timeOffset="34288.0536">4858 1123 64,'0'0'290,"-4"-6"-17,3 1-22,-2 3-20,3 2-26,-5-7-19,3 5-20,2 2-14,-6-2-17,6 2-13,-9-2-10,9 2-15,-12 4-6,4-2-11,3 3-9,-4-1-9,3 5-4,-1-2-7,-2 2-4,0 2-7,-1 7-1,4-1-4,-4 2-4,0-4-2,1 1-2,2 4-5,0-2 1,-1 0-4,-1-3 1,4-2-3,2-2-3,0 0-4,1-2-1,0-1 0,1-2 3,0 0-4,2-2 3,-1-4 1,8 1-1,-1-1-3,-7 0 2,21-5-3,-7-4-2,2-1 6,-1-2-7,-4 3 2,-1-2 0,-1 2-3,0-3-2,-2 0 0,-2-1 2,0 2-1,0-3 0,0 3 0,-3 0-3,1-2 4,-3 6-1,4-2-2,-3 2 1,-1 2-1,0-1-3,0 1 0,0 5 0,-1-6 3,1 3 0,0 3-5,-4-4-1,4 4 3,0 0 0,-3-4 0,3 4-5,0 0 2,0 0 2,0 0 3,-4 9-2,4-9-3,0 6 4,0-1 1,3-1-1,0 0 2,2 1 5,0 0-5,6-1 0,1-2 3,3 2 0,8-3 0,-1-1-2,0-1 4,9-5-1,-7 2-1,-4-1 1,1 3-4,-7-1 3,0-5-3,-2 1 1,-1-2 0,-3 2 0,1 1-1,-2-3-1,-2 0 2,2 2 3,0-4 4,-4 2 8,2-2 8,-1 0 9,-3 4 3,4 0 8,-2-1 7,0 1 10,0-2 10,-3 5 6,4 1 2,-2-6 0,-2 7-4,1-3-10,-1 5-16,0 0-7,0 0-12,0 0 11,5 14-5,-5-3 6,-3 7-8,0 4-2,-3 5-9,0 0 4,2 8 1,-2 1 1,-2 0-7,2-2 1,-3 1-1,6 0-6,-5-1 6,1-3-5,2-1 1,4-7-6,-2-2 3,-2 7-8,1-10 4,2-4-7,4 3 2,-2-3-1,0-7-3,2 2 5,-1-4 3,0 1 0,4-3-4,-1 0 5,3-3 5,1-4-4,-1 0-3,3-4-2,0-4-1,0-2-6,1-2 5,2-13-1,-5 3 0,2-1-8,-5 0 1,-1 6 8,-4-1-10,2-1 5,1 4 0,-3 7-11,0-7 1,-5 7 3,3 0-8,-2-1-5,0 3-12,-3 0-12,0 7-6,4-3-13,-5 5-5,2 0-8,-1 1-23,7 0-17,-19 4-22,11 0-28,0 1-36,-1-1-52,-1 3-48,1-2-191,2 2-535,4-1 237</inkml:trace>
        </inkml:traceGroup>
        <inkml:traceGroup>
          <inkml:annotationXML>
            <emma:emma xmlns:emma="http://www.w3.org/2003/04/emma" version="1.0">
              <emma:interpretation id="{C24E2898-250A-4D77-9315-E2DC34EFBE34}" emma:medium="tactile" emma:mode="ink">
                <msink:context xmlns:msink="http://schemas.microsoft.com/ink/2010/main" type="inkWord" rotatedBoundingBox="7696,1862 8458,1865 8456,2308 7695,2305"/>
              </emma:interpretation>
            </emma:emma>
          </inkml:annotationXML>
          <inkml:trace contextRef="#ctx0" brushRef="#br0" timeOffset="34553.3718">5709 1284 368,'5'-13'417,"-4"3"-19,4 0-9,-1 3-10,-3 0-22,3 3-37,-3-1-35,-1 5-34,3-4-28,-3 4-24,0 0-23,0 0-14,0 0-12,0 0-14,2 20-13,-2-11-9,-5 4-7,4 1-12,-4 4-9,1 0-8,-2-1-10,1-1-4,1 0-12,-2 4-48,6-8-63,-4 1-52,1-2-58,0 0-75,-2 0-69,3-2-372,2-4-740,-2-3 327</inkml:trace>
          <inkml:trace contextRef="#ctx0" brushRef="#br0" timeOffset="34721.2181">5766 1070 216,'0'-12'327,"0"6"-31,-2-1-23,2 0-27,0 3-26,2-3-23,-2 3-21,5 1-27,0 0-39,3 2-58,-8 1-61,11 0-76,-2 1-77,-2 0-173,5 2-362,0-1 160</inkml:trace>
          <inkml:trace contextRef="#ctx0" brushRef="#br0" timeOffset="35434.2149">5940 1222 264,'-2'-5'296,"2"0"-19,0 5-24,0-6-14,0 3-27,0 3-25,5-8-19,-4 6-15,8-1-16,-2 1-14,7 0-13,-4 2-9,6 0-17,-1 2-3,7-2-10,0 2-4,-2-2-8,3 5-9,0-5-8,2 7-9,-2-7-14,1 0 0,1 1 1,-3-1-6,3 1-2,-3-2 0,-1 0-1,-2-2 1,-4 3 1,-1 0-2,-3-2 17,1-2 19,-7 1 5,4 1 7,-4 2-1,1-2 7,-2-1-2,-4 3 5,5-6 0,0 4-3,-5 2-7,0 0-9,1-5-2,-1 5-13,0 0-1,0 0-3,0 0-6,0 0 0,-21 7-6,12-1-1,3-3-3,-3-3 0,3 6-3,1-1-5,0 1-1,0-3 0,2 3 2,1 1-3,2-2 0,-3 2 2,3 2 2,3 0-4,-1 2 12,0-3-16,4 1 3,-1 2 4,0-2-6,1 2 3,-1-6-1,-1 2-1,2 3 3,1-4 1,0-2-6,-4 3 3,1-1-1,0-1 6,1-1-4,-1 2 2,1-2-3,-4-2 3,4 1-1,-5-3 1,4 1 1,-4-1-3,0 7 2,0-7-5,-9 4 9,0-4-5,-1 3 4,-4-3-3,-1 1 2,-5-2-3,1-2-10,4 3-14,-1 0-45,0 0-55,-2 3-67,2-3-94,1 0-325,2-3-653,4 3 290</inkml:trace>
          <inkml:trace contextRef="#ctx0" brushRef="#br0" timeOffset="34958.5689">6087 1072 315,'0'0'439,"5"-5"-12,-4 3-1,-1 2-9,0 0-23,5-4-24,-5 4-30,0 0-34,0 0-30,0 0-26,0 0-23,0 0-22,0 0-13,0 0-15,-3 16-8,0-7-11,2 4-10,-4 0-18,1 1-9,-6 3-15,3-1-7,1 2-9,-2 0-8,1 0-10,-1 0-5,2-5-8,3 5-9,0 0-4,0-5-7,3-2-29,-1 2-51,0-1-55,-3-2-69,4 0-54,4-2-56,-4 0-69,4-4-75,-4 1-356,2-3-839,-2-2 370</inkml:trace>
        </inkml:traceGroup>
        <inkml:traceGroup>
          <inkml:annotationXML>
            <emma:emma xmlns:emma="http://www.w3.org/2003/04/emma" version="1.0">
              <emma:interpretation id="{C12C1DF3-13BF-46FD-BBED-C35E7805E721}" emma:medium="tactile" emma:mode="ink">
                <msink:context xmlns:msink="http://schemas.microsoft.com/ink/2010/main" type="inkWord" rotatedBoundingBox="9529,1947 11776,1954 11775,2374 9528,2367"/>
              </emma:interpretation>
            </emma:emma>
          </inkml:annotationXML>
          <inkml:trace contextRef="#ctx0" brushRef="#br0" timeOffset="36361.2312">7684 1183 2719,'1'-8'36,"3"-1"-14,-3 2-13,-1 0-7,0 1 6,0-1-11,0 3 31,0-1 7,0-2 0,0 3 2,3-1-4,-1 1-1,-2 4-6,0-5 1,0 5-6,0 0-1,2-4-5,-2 4 0,0 0-6,0 0 1,0 0-1,0 0-4,-8 11 1,3-4 5,-4-3-4,2 5 3,-5 2-2,0 1 0,-1 5 1,1-1-3,-3 2 1,0-2 0,0-1-4,3 1 4,2 0-5,-1-1 5,2-3-6,3 0 0,1-1 1,0 0 0,3 1 1,2-5 2,0 1 2,2-2 1,3 0 0,0-3-2,7 1 2,3-2-1,3 2-2,3-4 2,0 0-2,1-1-3,2-2 2,0-1 0,-2-1 2,2 1-4,-3-4 4,-3 0-6,-3 4 4,3-5 1,-3 0-2,-2 0 2,-3 0 0,4 2-2,-3-2-4,-5 0 6,3-2-3,-3 6 2,-2-2 3,1-1 3,1 4 8,-6-1 2,4 3-5,-4-3 3,5 1-6,-5 4-2,1-5-3,-1 5 2,0 0-3,0 0-2,0 0 2,0 0-5,0 0 2,-7 16-2,-1-11 1,2 1-2,-4 3 1,5 0 2,0 2-4,-1-2 1,1 2 2,1 2-8,3-1 9,-3-2-3,8 2 2,-4-1 2,0-1-4,1-4 1,0 4 4,2-5-3,3 3 3,-1-3 1,0-1-1,5-1 2,-1-1-2,-2 2 0,6-2 1,-4-2 0,-1-3 0,0-1 2,3 2 0,0-5-5,-2-3 1,-3 4 2,1-5 1,0 2-3,-1-2 1,-2-2 2,1 1-3,-2-8 3,-1 7 3,-2 2 0,-2 0 1,1 4-1,0 0 2,0 0-10,-2-1 2,-1 3-3,-2-2-4,0 3-16,-3 2-3,1-1-12,-1 3-25,-1 3-28,-4-1-35,4 2-52,-2 3-26,3-5-42,0 5-219,3-2-497,2 3 221</inkml:trace>
          <inkml:trace contextRef="#ctx0" brushRef="#br0" timeOffset="36717.8751">8142 1268 295,'1'-7'306,"4"3"-23,1-2-15,-1 4-18,6-5-19,-2 2-21,5 5-19,-3 0-15,3-2-13,-2 2-19,0-2-12,0 4-9,-2 3-15,-2-3-16,-3 0-4,5 7-6,-6-2-9,2 4-6,-2-5-8,2 5-4,-6 1-4,2-1-12,-4 0 6,2 1-12,-6-1-1,2-2-1,-3 0-4,1 0 1,-2-4-6,4 3-1,-3-4-8,1 0 8,1-2-1,0 0-5,5-2-3,0 0-6,0 0 0,-13-5-4,13 2 1,-1-5 2,4-4-4,1 1 1,3 1-3,0-2 3,4-4-2,2 0-2,-2 8-1,3-6 2,-2 1 0,4 1-5,3 1 1,-3 2-6,-6 0-32,5 5-35,-1 2-36,-2-3-34,1 3-36,-3-1-40,-2 3-39,0 3-196,-2-1-496,-1 3 220</inkml:trace>
          <inkml:trace contextRef="#ctx0" brushRef="#br0" timeOffset="37168.4092">8603 1251 342,'0'0'347,"3"-9"-8,-2 7-15,-1 2-11,0-5-14,0 5-20,5-4-25,-5 4-16,0 0-28,1-5-20,-1 5-22,0 0-29,0 0-5,0 0-18,0 0-6,0 16-7,-5-12-18,5 5-2,-1 0-8,0 2-6,-2 1-9,1-2-7,-2 3 1,4-3-8,-5 1-5,4 0-4,-4-2 2,5-1-9,-3 1-5,2-4-2,1 0-4,0 2 2,0-3-13,-1 0 8,1-4 0,0 8-5,0-8 5,0 0 10,0 0-17,0 0-5,0 0 0,11-12-7,-2 8-2,-2-5-4,6 2 3,-2-4-3,5-2 0,0 2 5,1 1-7,-5-1 4,4 0-3,-5 6 7,0-3 10,1 0-13,3-4-2,-7 7 3,-1 2 2,-1-1 1,1 0-6,-3 2 0,2 2-1,-6 0-3,9-2 5,-9 2-3,7 2 1,-4 2 11,-3 2 3,0 1 6,0 0-3,0 0 7,-3 4-7,2 0 3,1-2-1,-5 3 0,1-3-2,3 4 3,-4-3-3,0 2 2,4-3-2,1 2-20,-2-5-55,0 4-41,4-2-48,0 3-49,4-3-73,4 2-76,4-4-240,3 0-644,6-2 285</inkml:trace>
          <inkml:trace contextRef="#ctx0" brushRef="#br0" timeOffset="37931.096">9095 1357 190,'0'0'297,"-4"-4"-23,4 4-22,0 0-21,0 0-25,0 0-23,8-5-14,-8 5-18,7 0-12,-7 0-13,9 0-13,-3-1-9,-6 1-10,10-5-12,-2 5-7,-2-2-8,0 0-5,0 0-4,-2-1-5,1 0-9,1 0-4,-2-4-2,1 4-6,-1-4-4,0 1-5,3-5-1,-5 5-3,1-3-4,-2 2-4,1 0 2,0 0-6,0 1 4,-3-1-2,1 5-2,-1-5 0,-1 0-1,2 7 1,-5-4-3,3 2 0,2 2-5,-6 0 0,6 0 1,-13 0 3,13 0 0,-12 4-3,3 3 1,2 2 1,-2-2 1,-1 2-1,0 1 5,0-1 10,4 3 2,-3 3 2,-1-2 1,0 3-3,5-2 10,0-3 2,1 0 0,0 2 2,1 0-3,3 1-4,0-1 1,0-3 4,1 1-7,1 3-5,0-5 1,8 3 0,-8-6 2,7 4-4,1-4-4,1 1 2,4-1-1,-2-1-4,2 0-1,0-2-2,1-3 4,4 0 0,-7-2-4,7-2-8,-5 2 3,5-5-11,-5 0-7,1 1 2,-2-2 0,2-4-1,-1 3 6,-4-6-4,2 5-2,-6-2 4,3 3-2,-1-2 7,-2 1 4,-2-3-1,-1 9 5,1-8 9,-1 4 15,1 1 12,-3 0 8,2 3 0,-2-3 0,0 4-11,-1-1 2,3 1-3,-4 3-8,2-3-5,-2 3 0,1-5-6,-1 5 5,0 0-18,5-3 3,-5 3 2,0 0-6,0 0 3,9 8-9,-4-6 14,-1 2 0,2-1-1,1 0-2,2-2 5,-1 4-6,5-2-4,1-2 4,-2-1 3,2 0-1,2 0-2,-3 0 6,5-1-5,-4 0 2,1-4-9,1 2 3,-2 0 5,0 0 5,-6-1 7,4 0 15,-5 3 24,2-4 36,-3 2-2,0-2 14,2 3 14,-5 1 11,4-3 3,-3 2 1,0 0-2,-4 2-4,5-4-8,-1 1-14,-4 3-8,6 0-15,-6 0-10,0 0-11,0 0-6,0 0-8,6 7-7,-4-5-3,-4 4-4,1-1 0,-3 6-5,3-4-7,-1 4 13,-2 3-16,0-1-6,1-1-33,-3 4-62,2 1-78,5 3-46,-4-2-90,1-1-125,2-4-464,2-1-958,0-2 424</inkml:trace>
        </inkml:traceGroup>
        <inkml:traceGroup>
          <inkml:annotationXML>
            <emma:emma xmlns:emma="http://www.w3.org/2003/04/emma" version="1.0">
              <emma:interpretation id="{A2F065B3-4DFB-4DD7-88CB-0E80D2FC1ABA}" emma:medium="tactile" emma:mode="ink">
                <msink:context xmlns:msink="http://schemas.microsoft.com/ink/2010/main" type="inkWord" rotatedBoundingBox="12327,1925 14252,1931 14251,2425 12326,2418"/>
              </emma:interpretation>
            </emma:emma>
          </inkml:annotationXML>
          <inkml:trace contextRef="#ctx0" brushRef="#br0" timeOffset="39503.9603">10322 1374 30,'-3'-5'438,"0"4"-11,0-5-20,3 2-17,0 4-14,-1-7-30,1 3-25,0 4-29,1-9-28,-1 9-27,-1-7-29,1 7-18,1-2-24,-1 2-18,0 0-13,0 0-22,0-5-15,0 5-25,0 0-61,0 0-44,0 0-46,0 0-42,0 0-64,0 0-72,0 0-105,0 0-246,0 0-657,0 0 290</inkml:trace>
          <inkml:trace contextRef="#ctx0" brushRef="#br0" timeOffset="39798.2935">10537 1183 395,'4'-17'371,"-3"6"-6,-1-1-16,3 1 0,-2 2-5,1-2-22,2 2-30,-4 3-29,0 1-20,5 3-35,-5-3-24,0 5-20,0 0-17,1-6-20,-1 6-13,0 0-9,0 0-5,5 13-11,-5-2-3,0 3-7,0-1 0,3 7-4,-6 0-7,3 2-5,0 8-5,-6-1 2,1 0-10,1 0-5,2-1-8,-7-2 1,4 3-3,-1-9-3,-2 0-6,2 1-4,0-1-61,1-2-54,0-5-40,1 5-44,-2-3-56,2-5-61,3-3-63,1-3-320,0-4-732,6 0 324</inkml:trace>
          <inkml:trace contextRef="#ctx0" brushRef="#br0" timeOffset="40037.9446">10627 1148 222,'2'-9'326,"-1"2"-10,2 1-15,1-1-16,-3 2-15,0 1-25,2 0-31,-1 1-23,-2 3-13,6-2-23,-6 2-13,0 0-13,14 7-6,-3-1 1,-3 1-12,0 2 0,4 4-12,1 3 20,0-3-34,-1 3-5,-2 2-11,-5 0 1,4 0-11,-8 0-2,4 0-16,-5 2 10,-4-2-6,-1 0-3,-1 1-9,-4 0 2,-4-2-10,-2 0-23,0-1-32,-8 3-36,2-2-43,-2 0-48,6-3-65,2-4-63,-7 1-301,7-3-634,4-3 280</inkml:trace>
          <inkml:trace contextRef="#ctx0" brushRef="#br0" timeOffset="40409.1726">10917 1372 177,'0'0'342,"6"-3"-36,-6 3-32,6-1-27,-6 1-31,0 0-17,14 5-15,-8-1-18,0 4-8,3-1-21,2 3-10,-6 0-7,5 0-15,-5 0-3,6 0-15,-6 1-5,0 0-9,-1 2-3,-2-3-12,2 1-1,-4 0-8,0-2-1,0 1-1,-4 0-10,1-4-6,-6 4-1,0-5-2,-1 0-5,-2-2-2,1 1-10,0-1 3,-1-3-5,5-3-12,-1-1 1,1 0-5,3-1 0,-2 0 0,2-8 0,2 1 3,4 2 4,1-4-2,2-4-2,1 5 0,6-1-3,-2-2 7,0 2-1,5-1-1,1 3-2,4-1 3,-1 1-1,-3 4-2,5-4-2,-1 4 5,3 4-5,-5 1-10,3 1-36,-1 2-56,-6 0-49,0 2-50,8 1-70,-12 0-180,5-2-493,-3 1 218</inkml:trace>
          <inkml:trace contextRef="#ctx0" brushRef="#br0" timeOffset="40849.7504">11434 1342 252,'0'-3'264,"-3"-2"-17,1 1-20,1 1-18,1 3-23,-2-7-18,-1 4-21,3 3-15,-5-4-15,5 4-12,-9-2-11,9 2-12,0 0-1,-16 5-11,6-3-7,4 0-5,0 5-5,-5-3-4,3 3-7,2-3-2,-2 3-6,1 2-1,0 1-6,-1-6-1,4 2 0,1 2-9,-2-2 0,1 0 3,0 4 0,2-5-4,-1 1-3,3-2 2,0 3-2,0-3 0,0 1 0,0-5-1,3 3-3,-3-3 0,7 1 4,-7-1-6,0 0 2,15-4 1,-5 2-2,-1-3 3,2-1-2,-6 2 5,4-6 8,2 4 7,-2-5 13,-1 4 14,2-5 7,-2 5-2,-1-4 14,3 2 14,-2 0 4,-1 3 6,-1 1 4,-4 1-5,2-1-9,-1 2-11,-2-1-6,-1 4-18,5-3-1,-5 3 1,0 0-12,0 0-4,0 0-5,5 12-3,-10-5-4,3 1 2,-2 2-11,0 1 14,-1 0-15,-3 2 0,3-1-6,2 2-24,3-4-36,-2 1-26,-1-1-26,1-1-33,0-3-35,4 1-40,0-2-43,4-1-41,3 0-259,-1-1-597,-1-3 264</inkml:trace>
          <inkml:trace contextRef="#ctx0" brushRef="#br0" timeOffset="41406.9688">11673 1345 113,'8'-9'339,"-6"2"-15,3 0-8,-1 1-3,-2 0 1,2 0-12,-3 2-26,3-3-20,-3 5-19,2-5-20,-1 5-27,-2 2-21,2-5-18,-2 5-21,0 0-18,0 0-3,0 0-27,0 0 7,-2 14-11,-4-5-7,1 4-6,1-1-10,-2 1 4,1-2-18,0 2-1,0 1 2,0-1-5,3 0 0,-1-3-14,0 1 2,0 0-2,3-4-7,0 1-3,0-2 7,0 0 5,0-3-18,6 2 13,-2-3-10,4-2-23,-8 0-28,14-2-14,0-1-13,-4-2-8,2-1-2,2 0-4,0-1 6,-2 0 4,3-5 7,-4 4 11,3 3 6,-4-2 3,0-1 3,-1 2 13,2 2 2,-4-5 5,1 5 7,-3 0 9,1-5 16,0 6 5,-3-4 12,0 5 8,1-3 4,-2 1-13,1 0 29,0 1-24,-3 3 3,5-2-3,-5 2-12,0 0-6,3-2 0,-3 2-7,0 0 0,0 0 3,0 0-4,-1 12 6,-1-4-11,2 2 4,-3 2 0,2-5 6,0 6-3,-1-4-3,1 5 0,1-4 2,3 2 20,2 0-20,-3-1-1,4-2-1,1 3-2,3-3 10,2-1-6,8 0-7,-3-2 4,3-2 3,2-2 0,0-3 2,0 1-2,-1-5-1,-1 0-3,1-4 7,-2 1-8,0-2 9,-7 2-3,2 0 0,-3-3 0,0-4 6,-1 3 12,-2 1 17,-6 1-5,3-3-3,-2 2 12,-3 2-14,1-3 0,-2 2-15,-2 1 0,2 1-6,-3 3 0,3-7-19,-5 8-47,2-3-39,-2 3-46,-3-1-55,0 5-61,3 0-68,6 0-283,-16 0-657,11 3 291</inkml:trace>
        </inkml:traceGroup>
        <inkml:traceGroup>
          <inkml:annotationXML>
            <emma:emma xmlns:emma="http://www.w3.org/2003/04/emma" version="1.0">
              <emma:interpretation id="{11779534-FBA7-4C18-82B6-2D891991FA1D}" emma:medium="tactile" emma:mode="ink">
                <msink:context xmlns:msink="http://schemas.microsoft.com/ink/2010/main" type="inkWord" rotatedBoundingBox="15142,1976 16317,1980 16315,2373 15141,2369"/>
              </emma:interpretation>
            </emma:emma>
          </inkml:annotationXML>
          <inkml:trace contextRef="#ctx0" brushRef="#br0" timeOffset="42569.589">13134 1244 120,'0'-4'300,"0"4"-20,-5-3-23,5 3-26,-2-4-20,2 4-22,0 0-15,0 0-25,7-5-11,-7 5-12,0 0-10,16 5-9,-7-5-14,1 4-9,1 1-8,4-3-7,-1 0-4,7 5-4,10 0-10,-9-3-5,11 1-3,-1-3-5,-1 4-7,0-2 2,3-1-5,-9 4-5,6-7 0,-7 2-3,-2-2-2,-3 0 0,3 3-1,-7-3 2,-5 0-2,-2 0 13,0-3 32,2 1-4,-5 0 12,1-3 14,2 2 16,-7-1 15,5 0 8,-1 2-2,-1-3 2,-3 3-5,4-2 7,-2-1-3,-3 5-7,7-4-11,-3-1-15,-4 5-5,0 0-9,0 0-16,2-2-12,-2 2-9,0 0-7,0 0 0,0 11-7,-2-4-3,-2 4-1,4 0 6,-6 7-7,2-3 3,-1 4-1,-2-1-6,3 1 0,-1-3 1,0 3-4,1-6-2,-1-2-2,4 3 4,1-3 0,-1 0-6,-2-5 7,3 0-7,0 1-2,3-3 1,-2-1 4,-1-3 2,1 6 1,4-4-2,-5-2 5,0 0-7,15-4 0,-6 0 0,1-3 0,1 0-2,-1-2-3,8-3 0,-4 2 3,-1 0-3,3 1-1,-5 0-4,2 0 5,-3 3-1,0 1-3,3-1-1,-7 4 4,3-2-1,-3 1-5,-2-1-1,4 3-8,-8 1 3,8 0 9,-3 4-5,-1 0 0,-3-1-3,4 0-3,-5 5-10,3-1-39,-3 1-35,0-2-25,0 5-34,-3 0-41,2-2-43,-4 4-51,3-7-39,0 2-342,1-1-726,-4-2 321</inkml:trace>
          <inkml:trace contextRef="#ctx0" brushRef="#br0" timeOffset="42007.9269">13445 1148 183,'-5'-5'240,"0"3"-9,-1 0-12,2-2-14,-3 4-15,-1-3-17,8 3-17,-12-2-8,12 2-18,-10 2-8,3-2-8,0 5-13,2-1-9,0 3-7,0 4-1,0 0 4,-1 7-3,1-2-4,-1 4 3,0 0-7,-2 9-4,2-9-8,1 0-3,1 7-4,-2-5-11,0-3-5,1 2 2,-1-1-7,1-3 3,2 1-9,1-4 0,-2-1-20,3-2-44,-2 0-52,2-3-57,-1-3-68,2-1-284,0-4-534,0 0 237</inkml:trace>
          <inkml:trace contextRef="#ctx0" brushRef="#br0" timeOffset="42999.6729">14183 1435 169,'0'0'250,"0"0"-22,0 0-17,0 0-18,0 0-16,0 0-9,0 0-8,0 0-6,0 0-6,14 4-5,-14-4-13,12-2-4,-4 0-11,-2 1-12,-1-1-7,1 0-13,-1-1-3,2 0-7,-1-2-11,-1-1 0,2 3-6,-3-2-6,3-2-3,-2-2-7,1-2 3,-3 6-4,-1-3 1,2 1 0,-1-2-7,-3 5-2,3-4-3,-3 1 8,0-1-13,0 3-1,0-1-4,-5 3-1,3-1 1,2 4-2,-13-4-8,5 4 1,-2 2-3,-1 0 2,-1 2-1,2-1-6,-3 4 7,3 2 0,-1-2 0,-2 6 5,3-2 12,0 4 6,3-2 1,3-1 2,0 2-1,2-3 1,-1 0 0,6 1-1,-2 0-8,5-1-4,2-1 3,-1-2 1,6-1-24,-1-3-55,3 0-84,0-2-98,5-2-352,4-1-637,10-3 281</inkml:trace>
        </inkml:traceGroup>
        <inkml:traceGroup>
          <inkml:annotationXML>
            <emma:emma xmlns:emma="http://www.w3.org/2003/04/emma" version="1.0">
              <emma:interpretation id="{45764F6C-9E48-40AD-B65A-CEF5A72425DF}" emma:medium="tactile" emma:mode="ink">
                <msink:context xmlns:msink="http://schemas.microsoft.com/ink/2010/main" type="inkWord" rotatedBoundingBox="16896,1903 18673,1908 18671,2335 16894,2329"/>
              </emma:interpretation>
            </emma:emma>
          </inkml:annotationXML>
          <inkml:trace contextRef="#ctx0" brushRef="#br0" timeOffset="44069.9029">14891 1183 77,'-5'0'250,"0"-6"-26,5 6-21,0 0-20,0 0-18,15-4-15,-5 6-15,6-2-10,5 0-16,3 2-3,6 0-6,-8 2-10,11-1 0,-1-3-6,-3 4-1,2-2 1,-1-1-9,-1 1-4,-4-4-6,5 1-9,-5-1-3,-3 2-5,0-2-6,-1 0-3,-1-1-3,-8-3-5,2 2 1,-4-1-3,2 1-6,-2-1-2,-2-2 2,-2 3 1,-2-1 5,2-3 7,0 3 10,-2 1-1,-1-3 8,1 0 4,-2 3 4,1-1 2,-1 3 19,0-2-12,-2 4-1,4-5 3,-4 5-6,2-2-13,-2 2-5,0 0-8,0 0-11,0 0 5,0 0-7,-1 13 3,-3-1-5,2-1 3,-4 9 0,2-2 3,-2 2-5,-1 2-2,-1-4 0,0 2 4,0 0-2,0 0-1,2 0 4,1-7-4,0 0-6,2-1-2,0-1 3,1-1 3,2-1-4,-1-3 4,1 2-8,1-2 11,1-1-11,1-1 0,0-3 9,-3-1-7,9 0 6,-9 0-7,19-9 12,-6 5-18,5-7 1,-1 2-4,1-2 3,1 0 3,-4-3-13,1 1 11,-1 2 0,1 0-5,-3 4-2,-6 4-1,2-4 1,-4-1-4,0 4-8,1 1 8,-3 1 0,0-1-6,-3 3-8,0 0 12,0 0-5,12 5-4,-11 0 6,-1 2-2,0-1 0,0 6-12,0-1-30,0-2-28,2 3-32,-2-2-34,-2 1-51,4 2-63,1-3-67,-3 0-244,1-3-615,4-1 272</inkml:trace>
          <inkml:trace contextRef="#ctx0" brushRef="#br0" timeOffset="43541.3069">15180 1066 361,'0'0'371,"-1"-5"-36,1 5-29,0-4-30,0 4-16,0 0-27,0 0-27,0 0-18,0 0-1,0 0-22,1 13 4,-1-6 7,-1 6-1,-3 0-16,1 5-15,-2-2-12,-1 4-10,-4 9-11,4-9-18,2-2-4,-3 4-9,-2 5-8,3-9-9,0 1 0,-2-1-17,3-7-50,0 1-47,4 0-47,-4 1-57,1-1-62,3-3-70,-3 0-78,4-3-203,-1-5-615,1-1 272</inkml:trace>
          <inkml:trace contextRef="#ctx0" brushRef="#br0" timeOffset="44424.6717">15788 1325 3,'4'-6'371,"2"0"-37,-1 3-33,4-3-24,-4 2-17,6 1-18,-1-1-14,5 4-17,-5 0-23,-1 3-15,3 1-14,-3 0-13,0 2-8,-2 0-20,1 5 0,-2-2-14,-4 2-4,0-2-14,0 3-3,0-2-15,-3 1-1,0 5-5,-1-6-5,-2 1-13,-1 0 2,-1-5-6,2 4-13,-4-2 7,3-1-7,-2-2 0,1-1-8,-2-3 1,-3 1-11,7-2-10,-3 2 0,7-2 3,-11-5-4,7-1 1,-1-1-13,4-3 12,-2-1-4,6 0-3,-1 0 6,3 0-6,1-2 4,2 2-4,2-6 2,-1 8-4,4-3 5,3 2-1,1-1 5,-4 3-4,6-2-11,-3 1-19,5 2-25,-3 2-28,-5 1-21,2 4-33,-4 0-40,3 0-37,-4 0-39,4 3-236,-9-2-537,2 2 237</inkml:trace>
          <inkml:trace contextRef="#ctx0" brushRef="#br0" timeOffset="45016.0142">16223 1412 267,'0'0'261,"0"0"-25,12-10-21,-6 3-23,-1 5-15,0-2-16,5 0-16,-5-3-14,1 2-10,3 1-9,-4-3-7,4-2-10,-2 1-13,-3 1-7,2-2-9,3-1-4,-3 1-9,-2-1-4,2 1-4,-2-1-3,0 0-6,1 3 5,-5 0-6,2-1-1,-2 1-4,0 2-4,0-1-1,-1 1-4,-2 3-5,0-3 1,-1 3-4,-1-2-3,5 4-2,-14 4-1,7-2 2,-3 3-5,1-1 2,0 5 0,2 0-4,-2 2 6,0-2 2,1 2 7,2 1 8,-1-1 0,1 2 6,2-1 7,-1-1 10,3 2 0,1-2-3,-2 2-2,3-1-1,0-2-4,3 3 7,-2-6 1,1 5 0,3-2-10,-1-3-4,2 1-4,1-1 9,1 2-9,7-4-11,0 0 7,-5-1-7,11 0 2,-1-3-3,1-1 0,2 0-5,-2-3 3,0-1 5,-1 1-4,-1-3-5,-1 1 0,-3-6-1,5 4 1,-5-3-4,-4 1-4,4-5 5,-1 1 1,-3-1-4,-2-1 4,2-1-2,-6 1 1,1 3-3,2-7 1,-5 8-3,2 0 4,-2-1 2,-1 1-2,-1 0-2,-1 2 7,0 3 3,0-1-14,2 2 5,-4 1-5,-1 2 0,3 2-1,0 0-1,-11 0-4,11 0 0,-13 2 5,7 2-1,0-1-3,-2 3 6,-3 3 8,7 3 6,-2 1 0,0-2 4,2 3 3,-1-2 1,1 0-10,3 4 3,1-4-1,-2 0-5,2 1-4,2 0-5,-2-4-45,1 5-51,3-4-56,4 0-57,4-2-57,-1-1-52,9 3-206,1-3-566,13 0 250</inkml:trace>
        </inkml:traceGroup>
        <inkml:traceGroup>
          <inkml:annotationXML>
            <emma:emma xmlns:emma="http://www.w3.org/2003/04/emma" version="1.0">
              <emma:interpretation id="{38CB1D61-B4C6-43B0-8342-6BFAB7FF40E0}" emma:medium="tactile" emma:mode="ink">
                <msink:context xmlns:msink="http://schemas.microsoft.com/ink/2010/main" type="inkWord" rotatedBoundingBox="19396,1894 21077,1900 21075,2467 19394,2462"/>
              </emma:interpretation>
            </emma:emma>
          </inkml:annotationXML>
          <inkml:trace contextRef="#ctx0" brushRef="#br0" timeOffset="45630.1258">17415 1173 118,'-13'-1'257,"13"1"-25,0 0-23,-8 5-23,4 1-17,0-3-14,3 1-17,1 1-13,-1 6-11,-2 0-12,6-2-6,-3 5-7,1-1-4,3 5-11,2-5-8,-4 3-7,5-3-7,1 4 0,-1-5-5,1 5-3,2-2-8,1-3-21,-1-4-46,-1 3-37,3-4-36,3-5-44,-1 2-56,1-1-124,-1-5-355,1-3 157</inkml:trace>
          <inkml:trace contextRef="#ctx0" brushRef="#br0" timeOffset="45822.8077">17748 1224 111,'4'-7'262,"1"-2"-3,-5 5-6,1-3-8,4 3-10,-5-1-18,4 1-10,-4 4-16,1-7-17,-1 5-16,0 2-18,4-3-22,-4 3-12,0 0-6,0 0-11,0 0-5,-14 14-14,7-8-3,-2 6-8,-1 3-9,-4 1 4,2 0-14,-2-1-1,1 3-17,0 0-34,2-1-39,0 1-41,0-1-39,2 1-51,4-5-46,1-4-215,0 3-479,3-6 212</inkml:trace>
          <inkml:trace contextRef="#ctx0" brushRef="#br0" timeOffset="46063.2875">17966 1316 3173,'2'-6'310,"6"-4"-100,-7 3-73,-1 1-23,1-3 54,-1 2 4,3 0-27,-3 3-11,0-1-25,0 5-14,1-4-11,-1 4-14,0 0-11,0-7-10,0 7-13,0 0 2,0 0 0,-5 18-4,0-9 3,-1 1-7,2 2-1,-1-1-2,-1 2-3,2-1 0,-2-1-5,2 2-9,-2-1 3,-1 0-2,1 0-56,4-3-69,2 1-61,-6 0-65,4-4-67,0 0-69,-1-4-315,3 1-748,0-3 332</inkml:trace>
          <inkml:trace contextRef="#ctx0" brushRef="#br0" timeOffset="46211.3255">18008 1083 54,'0'-7'330,"3"1"-33,-2-1-34,-1 2-28,0 3-25,0 2-25,5-6-24,-5 6-13,0 0-18,0 0-12,0 0-52,10 11-49,-7-2-62,0-5-69,6 5-229,-3-2-371,-1 4 164</inkml:trace>
          <inkml:trace contextRef="#ctx0" brushRef="#br0" timeOffset="46595.5124">18188 1322 45,'0'0'278,"0"0"-29,0 0-16,0 0-20,0 0-20,0 0-19,18-5-16,-13 1-15,1 0-8,2 2-8,-2-3-8,3 0-7,-2 1-6,-3 2-11,7-5-6,-6 1-10,5-1-8,-1 0-8,-3-4-5,0 2-5,1-2-3,-1 2-7,-1 0-2,-3-2-4,1 0-4,-2 4-4,-1 0 2,2 3 1,-2-3-2,2 5-8,-1-3 1,-1 5-5,-1-6-5,1 6 1,0 0-2,-5-3-5,5 3 0,-13 7-2,6-3 4,-6 1-8,3 4 6,-6 2 2,4 5-1,-3-3 9,2-2-3,1 5 2,-2 1 4,3-3 2,2 0 2,3-3 7,-3-1 8,3 2-10,2-3-2,1 2-1,3-4 1,-2 2-6,7 1 1,-1-2 1,1 1-2,5-5-4,2 2-24,2 2-42,1-3-59,6-4-59,-2 0-61,2-2-68,0 0-174,3-2-508,-4-5 225</inkml:trace>
          <inkml:trace contextRef="#ctx0" brushRef="#br0" timeOffset="47193.1086">18527 1244 306,'3'-4'313,"-2"-3"-12,0 2-24,0 1-14,-1 2-20,0 2-17,5-5-19,-5 5-20,2-4-19,-2 4-15,0 0-11,0 0-17,0 0-15,2-5-14,-2 5-7,0 0-13,0 0-5,0 0-9,-5 16-3,1-7-7,2 0-8,-3 0 2,-1 1-5,2 2-6,-1-1-1,0 2-3,-1-2 1,2-1-10,2 0 1,-2-1-5,0-4-2,3 2 2,1 1-3,1-2-3,-1 0-12,4-1-2,0-2-10,-2 2-5,3-1-8,1-2-7,2-2-8,-8 0-1,12 0 5,-4-3 4,-1-4 0,1 5 6,-2-5-3,1-2 7,2 0 1,-2 0 0,0-2 5,-2 2 4,1 0 0,0-2 3,0 0 1,-4 1 6,4 0 2,-2 0 5,-1 0 3,2 1 1,-5-5 5,5 10 3,-4 2 1,1-1-2,1-3-2,-3 1-8,2 3-1,-2 2 1,2-3-3,-2 3-1,0 0 1,0 0 3,0 0-6,0 14 1,0-9 1,-2 1 7,2 6-2,-2-1-2,2 2 5,0 0-3,-3-1 0,1-1 1,2 2-2,-1-2-1,1 1-1,0-1 2,0-1 1,1 1-1,-1-5-1,5 1 6,-3 0-4,5-2-2,-2-1 2,1 2 4,3-3-7,2-1 2,1-2 3,1 0-1,-3-2-2,6-2 0,-3-4-1,-1 3-4,3-3 4,0-4-7,0-1 4,1-1 2,-6 0-1,-1-4-4,2 1 0,-2 1 1,-3 3 3,1-7-1,-3 9-1,-3 0-1,2 0 3,-1 4 3,-2-2 2,0 2-13,0 2 8,-2-3-4,-1 3-2,2 1 3,-3 1-3,-1 1-3,2 0-5,3 2-10,-11-2-22,11 2-23,-15 6-36,6-3-29,-1 6-34,1 0-43,0-1-45,1 3-214,3-3-505,0 3 224</inkml:trace>
          <inkml:trace contextRef="#ctx0" brushRef="#br0" timeOffset="47472.9748">19052 1462 302,'0'0'319,"0"0"-21,0-7-15,0 7-22,0 0-18,0 0-19,2-5-14,-2 5-16,0 0-8,0 0-9,0 0-28,0 0-12,0 0-12,0 0-4,0 0-38,0 0 16,0 0-24,0 0-7,7 13-4,-8-7-7,1-2-6,0 1-5,-3 1-3,2 3 1,-4-2-5,-1 4-1,-2 0-4,0-2-20,-6 3-45,-3 1-54,-1 0-63,-3-2-82,2 3-98,-4-4-199,2 1-572,-1-6 254</inkml:trace>
        </inkml:traceGroup>
        <inkml:traceGroup>
          <inkml:annotationXML>
            <emma:emma xmlns:emma="http://www.w3.org/2003/04/emma" version="1.0">
              <emma:interpretation id="{212B59F0-4AAB-483A-9075-E52B9E7F688E}" emma:medium="tactile" emma:mode="ink">
                <msink:context xmlns:msink="http://schemas.microsoft.com/ink/2010/main" type="inkWord" rotatedBoundingBox="21448,1867 21957,1869 21956,2305 21446,2304"/>
              </emma:interpretation>
            </emma:emma>
          </inkml:annotationXML>
          <inkml:trace contextRef="#ctx0" brushRef="#br0" timeOffset="47841.1265">19515 1206 125,'0'-13'460,"3"6"-1,-2 0-8,-1 3-11,1-1-24,-1 1-27,0-1-35,0 1-41,0 4-32,0 0-31,0 0-29,0 0-23,0 0-21,0 0-14,0 0-11,-5 16-12,4-6-8,-2-1-3,1 7-13,-2 0-9,2-3-7,-2 1-10,-1-1-7,0 3-11,-1 2-4,1 0-13,0-5-2,-1 0-7,2-2-2,-2 4-14,-2-5-27,6 1-62,-3 1-62,2-3-63,0-1-44,0-2-45,3-1-49,-1-2-58,1-3-379,0 0-822,0 0 365</inkml:trace>
          <inkml:trace contextRef="#ctx0" brushRef="#br0" timeOffset="47996.705">19535 1083 329,'0'-9'357,"0"1"-7,1 0-13,-1 4-24,-1-3-21,1 1-34,3 2-22,-3 4-30,1-5-18,3 3-24,-3-3-24,1 3-41,-2 2-58,0 0-61,7-2-69,-7 2-81,0 0-91,8 11-201,-4-7-500,-3-3 221</inkml:trace>
          <inkml:trace contextRef="#ctx0" brushRef="#br0" timeOffset="48286.1449">19764 1139 250,'0'-4'446,"1"1"-2,1-3-8,-2 6-8,3-5-14,0 3-23,-3 2-32,5-5-33,-5 5-31,0 0-26,1-4-27,-1 4-20,0 0-29,0 0-20,0 0-19,0 0-13,0 0-3,0 16-9,-4-7-8,3 4-5,-3-2-9,2 7-4,-2 0-8,-2 2-8,0-2-8,1 2-7,0-2-9,-3 2-7,1-4-4,1 2-7,1-3 0,-2 2-9,1-5-4,2 4-23,-2-6-46,1 3-38,0-3-50,3-4-51,-1 4-38,2-5-40,-4 0-33,5 3-34,-1-5-44,1-3-26,2 3-330,-2-3-781,0 0 347</inkml:trace>
          <inkml:trace contextRef="#ctx0" brushRef="#br0" timeOffset="48615.1415">19778 1354 80,'0'0'329,"-13"2"-15,13-2-17,-6-2-18,6 2-21,0 0-30,0 0-18,4-7-32,-4 7-26,16-5-47,-1 5-50,2 0-60,3 5-67,6-10-84,-2 5-220,5 0-406,1 0 179</inkml:trace>
          <inkml:trace contextRef="#ctx0" brushRef="#br0" timeOffset="48474.2795">19783 1278 29,'7'-17'227,"-1"0"-5,3-3 3,-3 4 19,2 0 9,-1 3 0,-2 2-11,2 0-7,-1 0-13,1 2-17,-1-2-17,3 4-16,-4 0-3,0 1-26,1 1-11,-2-1-19,2 5-13,-1-3-8,-1 4-11,-4 0-1,9 0-22,-3 4-13,-1 3-50,-1-2-63,2 4-55,-1 2-67,-1 0-58,-4 2-268,2 5-559,-2-3 247</inkml:trace>
        </inkml:traceGroup>
        <inkml:traceGroup>
          <inkml:annotationXML>
            <emma:emma xmlns:emma="http://www.w3.org/2003/04/emma" version="1.0">
              <emma:interpretation id="{4B1F4936-0F9A-44B8-A615-6CDC53D8A649}" emma:medium="tactile" emma:mode="ink">
                <msink:context xmlns:msink="http://schemas.microsoft.com/ink/2010/main" type="inkWord" rotatedBoundingBox="22803,1951 23858,1955 23857,2470 22801,2466"/>
              </emma:interpretation>
            </emma:emma>
          </inkml:annotationXML>
          <inkml:trace contextRef="#ctx0" brushRef="#br0" timeOffset="50478.1568">20788 1238 17,'0'-4'305,"0"-4"-31,0 4-27,5 0-24,0 1-22,5-2-21,-2 2-14,5 2-17,1 1-17,1 1-7,0 1-15,1 0-10,4 1-8,-5-2-10,1 4-10,3-3-8,-4-1-2,0 3-6,-3 0-5,4-3-3,-3 1-8,0-1-3,-1-1-2,1 1-1,-3-2-3,-1 1-6,-3-1 4,0-1 13,3 1 13,-3-1 7,-1-1 12,3-1 11,-2 2-5,0-2-5,-2 2 17,6-3 8,-8 1 14,1 1 14,-3 3-6,1-2-6,4-2-16,-5 4-2,5-3-11,-5 3-18,0 0-12,0 0-8,0 0-13,0 0 3,-2 14-6,-2-3 2,-1-2-11,1 6 3,-2 2 1,-3 2 1,2-2-5,-2 2-4,0-2 1,-1 0-2,5 3 1,-3-2 1,1-3-8,1-4 3,5 3 0,-2-3-4,-2 0 3,5 0 8,-1-3-16,-1 0-5,-1-2 7,3 1 4,0-3-1,0-4 3,5 6-1,-1-4 0,-4-2 6,12 0-3,3-2-2,-5 1 0,11-4-3,-6 1 1,3-4-1,-6 1 0,2 2-2,0-2 0,0-1 1,-3 1 1,-3 0-1,1 4 2,3-1 1,-7 2-5,2-2-5,-2 2 1,-2 0 0,2-1-5,-5 3-4,0 0-6,0 0 8,0 0-7,12 7-1,-9-5 4,-3 3-3,0 1 8,0 2-7,0 0 3,0 3 0,-3-1-8,1 1-34,2 0-39,-2 3-46,0-2-40,2 1-47,-2-2-54,2-3-61,2 3-337,2-1-727,1-1 322</inkml:trace>
          <inkml:trace contextRef="#ctx0" brushRef="#br0" timeOffset="49925.0518">20900 1151 91,'3'-6'399,"2"-1"-21,-3 2 12,-2 0-16,4-2-21,0 3-27,-2-2-23,-1 3-28,3 0-28,-4 3-30,0 0-23,0 0-24,0 0-17,0 0-15,0 0-4,3 14-2,-6-8-22,-1 6-7,1 1-4,-2 4-10,1 1-6,-2 2-1,-2-2-9,1 4-8,-1-1-9,1-2-2,-2 2-8,3-4-2,-3 3-8,1-2-27,1-2-67,3-2-61,-2 3-52,1-5-61,2 1-76,1-2-83,-3-4-267,5-1-712,-1-1 316</inkml:trace>
          <inkml:trace contextRef="#ctx0" brushRef="#br0" timeOffset="50798.4162">21561 1542 87,'0'0'334,"1"-5"-9,3 3-21,-3-1-27,4 0-33,-5 3-22,10-4-16,-1 3-20,2-3-14,-1 2-19,0 1-8,-1-1-12,-2-2-12,2 1-7,3-1-7,-3-3-12,1 2-9,0-2-7,-3-1-12,0-1-1,-1-3-11,-2 0-1,1 1-11,-4 0-6,-1 2-4,-1 0-3,-1 1-1,1 3-7,-4 1-5,0 0-3,0 0-5,-1 4 1,6 0 3,-20 5-3,9-1 4,-2 3-3,2 4-8,-4-1 7,5 1-3,-1-2 2,1 6 7,0 1-1,1-6-4,5 2 3,-3 0-5,2-1 3,5 1-2,1 0 2,7 0 2,-1-3-40,8 5-55,4-5-64,11 3-71,10-3-71,1 1-266,20-4-597,2 0 265</inkml:trace>
        </inkml:traceGroup>
      </inkml:traceGroup>
    </inkml:traceGroup>
    <inkml:traceGroup>
      <inkml:annotationXML>
        <emma:emma xmlns:emma="http://www.w3.org/2003/04/emma" version="1.0">
          <emma:interpretation id="{8570D374-3454-4A7E-9459-91D78FFDCDF1}" emma:medium="tactile" emma:mode="ink">
            <msink:context xmlns:msink="http://schemas.microsoft.com/ink/2010/main" type="paragraph" rotatedBoundingBox="2040,2683 23874,2907 23863,3958 2029,3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97CA4B-30B6-4841-B738-B015BCC27FBB}" emma:medium="tactile" emma:mode="ink">
              <msink:context xmlns:msink="http://schemas.microsoft.com/ink/2010/main" type="line" rotatedBoundingBox="2040,2683 23874,2907 23863,3958 2029,3734"/>
            </emma:interpretation>
          </emma:emma>
        </inkml:annotationXML>
        <inkml:traceGroup>
          <inkml:annotationXML>
            <emma:emma xmlns:emma="http://www.w3.org/2003/04/emma" version="1.0">
              <emma:interpretation id="{4EA64861-94B2-4100-B0A8-B382ABEF8377}" emma:medium="tactile" emma:mode="ink">
                <msink:context xmlns:msink="http://schemas.microsoft.com/ink/2010/main" type="inkWord" rotatedBoundingBox="2039,2706 4998,2736 4990,3513 2031,3483"/>
              </emma:interpretation>
            </emma:emma>
          </inkml:annotationXML>
          <inkml:trace contextRef="#ctx0" brushRef="#br0" timeOffset="52751.992">413 2069 185,'0'0'227,"1"-5"-12,-2 0-17,1 5-13,0-6-12,0 6-13,1-8-7,-1 8-7,-1-6-15,1 3-11,-4-1-15,1 0-9,3 4-4,-8-4-8,4 3-9,2-3-8,2 4-10,-13-2-5,7 2-6,-3 0-6,9 0-5,-21 0-3,7 2-3,0 2-4,-8 2 0,1 2-1,3 1-6,-1 3 2,-2-1-5,2 1-2,-2 1 1,-4 3-2,5-1 1,4-3-5,0 4-1,1-3 1,5-2 1,0 0-6,1-2 3,-1 0-2,5-1-1,-1 1-4,0-3 2,3-1 0,1 1-1,2-4 3,0-2 1,1 8 0,-1-8-1,8 1-1,-8-1-1,18-4 3,-3 0-2,4-3 0,1 1-2,2-1-2,7-3 4,-2-4 0,1 0 0,-1-1-1,0 0 1,1 1 0,-5-3 0,2 1-1,0 0 1,-10 1-1,3 2 4,-4-1-2,1 1 3,-6 3 2,5-5 3,-3 1 1,-5 5 13,3-3 3,-3 4 0,3-4 0,-3 3-3,-1-2-2,0 3-2,1 3 6,-3-1 1,2 0 5,-4 2-6,1 1 0,0-2-7,-2 5 0,3-5-4,-1 2-1,-2 3-2,0 0-7,3-3-2,-3 3-1,0 0-1,0 0-1,0 0 0,0 0 6,-1 15-3,0-10 2,0 4-3,-1 1-1,-1 2 1,1 2 0,0 0 0,-2 5-1,0-2-1,3 2-1,-5-1 3,2-1 1,2 3-2,-1-3 1,0 2-2,-1-7 0,0 1-3,3-4-1,0 2 5,1-4 0,1 0-2,-1-2-1,0 2 5,1-3 0,4 0-1,0-2-3,0 1 3,4-3-4,2-1 1,0-2-5,4-1-7,-3-3 0,6-1 2,-4 3 0,3-3-3,-4 0 6,5-4 1,-7 1-2,3 2 2,2-3-3,-6 3 3,0 1 2,0-1 1,0 2 8,-3 4 7,0-3 13,-2 1 11,0 0 7,0 1 3,-3 0 2,1 0-1,-3 4 2,5-3 2,-5 3-7,3-2-1,-3 2-9,0 0-6,0 0-7,0 0 6,0 0-14,0 0 6,0 0-7,-3 16 6,-1-7-1,1 2 0,2 4-6,-6-2 10,4 1-11,-2 1 0,3 2-6,-3-3 4,1-1 7,-1-1-12,5 2 8,0-3-5,0 1-15,-1-4-53,-3 0-57,4 0-88,0-1-95,0-5-272,0-2-621,8 2 275</inkml:trace>
          <inkml:trace contextRef="#ctx0" brushRef="#br0" timeOffset="52932.3463">832 1947 3129,'-1'-8'182,"-2"0"-81,2 1-41,1-4-24,0 3 11,-3 2-10,1-1-1,4 2 4,-2 0-17,0 5-5,3-7-1,0 4-4,4 0-6,-3 2-37,4 1-61,-8 0-69,14 1-89,-7 2-287,0 3-581,-1-2 256</inkml:trace>
          <inkml:trace contextRef="#ctx0" brushRef="#br0" timeOffset="53492.289">1123 2057 245,'0'0'315,"-1"-5"-18,1 5-16,-5-7-14,5 5-29,0 2-25,-4-6-20,3 3-25,-4 1-14,0-1-22,5 3-5,-11 0-19,2-1-9,1 1-13,-1 2-8,-2 1-9,1 1-4,2-2-9,0 2-6,0 2-6,1-1-1,-1 4-8,0 0-2,0-3-7,2 2-2,2 1 3,-2 2-10,2-4-6,2-1 4,-1 3-1,2-3-5,1 1 4,0-2-4,2 0-6,0-1-1,0 0-6,3-1-2,0 0-5,3-2-6,-8-1-6,16-1-1,-4-2-1,-1-2 4,3-1 1,-3 3 3,3-3 2,-3 1 2,4-3-2,-5 1 3,2-2 9,-3-1 2,0 0 10,-2 0 10,2 2 18,-3-2 3,-2 3 0,1-2-5,1-1 5,-2 5 5,-5-1 5,2 2-5,3-2-2,-3 2-4,0 0-5,2 2-3,-3 2-10,2-4 1,-2 4-2,0 0-2,0 0-1,0 0-5,0 0-5,0 0 3,0 0-8,0 0 4,0 0 0,0 0-5,0 0 7,0 0-4,-7 15 3,7-10-4,-4-2 5,4 3-6,-1-2 2,-2 3-4,-2 1-2,4-2 7,-4 2-6,5 0 1,-1-1 1,-2-2-1,2 2-5,1-1 7,0 4-2,0-4 0,0-2 2,1 5-5,-1-3 2,4-1 6,0 2-5,-2-2 0,3 2 4,-1-2 1,2 1 1,2-2-2,2 1 2,2-1-3,2-1-12,-4-2-19,5-1-20,-4 2-34,1-2-46,0-2-51,-1-1-64,1-1-314,0 0-602,-1 2 266</inkml:trace>
          <inkml:trace contextRef="#ctx0" brushRef="#br0" timeOffset="54207.8282">1620 2053 230,'1'-4'338,"3"-2"-17,-3 0-14,-1 2-28,1 0-22,-1-1-27,3-1-24,-3 2-18,0 4-29,-4-7-6,3 3-14,-3 1-21,0-1-13,0 0-13,-3 2-3,1 1-12,-3 0-10,-1 2-5,-1 0-6,-3 2-10,1 0-7,0 1-8,0 0 2,-1 2-3,0 2-3,3 2-1,-4-2-3,-1 4-9,5 1-1,1-2 0,-4 0-1,4 0-1,5-2 0,0 0-4,4 1-3,-2-2 1,1 1-5,1 0 1,2-4 3,1 0-4,2-1 5,4 0-7,-1-1-6,7-2-5,-4-2-18,5 1-4,-4-3 3,8 0 2,-7-1 5,3 0 3,-1-2 3,-3-2 1,3 1 6,0-5 4,0 2 10,-6-1 17,2 2 10,-2-4 8,1 6 25,-3-4-6,3 3 22,-3 0 8,-1 0-2,0 3 0,0 1 4,0-3-3,0 2 7,-4 2-15,-1 3-10,5-4-13,-5 4-15,4-1-16,-4 1 7,0 0 1,0 9-5,0 1-1,-1 7-1,-4 2 3,0 1 0,-3 9 11,-3 0-15,5 1-2,-6 5-2,1-3-11,-1 1 7,2 0 4,-3-1-6,1 2 1,0-5 0,3-2-2,-1 0 1,4-4-13,0-2 5,-2-2 4,4 1-6,1-1 0,-1-4 2,0 0 1,3-3 2,-1 1-7,-1-5 5,1 1-4,0-1 5,0-3 12,-2 0-13,2-1-2,-1-2 1,3-2-4,-11-1-9,11 1-4,-16-7 5,6-1-1,1 0-8,-1-2-9,4-1-9,-3-1-2,-2-4-7,6 3 8,0-4 2,3-3 3,2 1-4,2-2-10,3 2-14,2-2-8,5-6 8,-5 9-29,7-1-16,1-5-22,0 8-22,-2 1-28,10-7-33,-6 7-37,7-2-44,-4 2-244,-1 4-578,-3-2 255</inkml:trace>
          <inkml:trace contextRef="#ctx0" brushRef="#br0" timeOffset="54646.6258">1951 2064 191,'3'-7'273,"0"0"-17,0 2-15,-2 1-18,0 0-17,2-1-14,-3 5-18,1-7-19,-1 7-5,0-4-16,0 4-16,0 0-16,-5-3-6,5 3-16,0 0-5,-11 7-7,4-3-9,-1 4-7,2-1 0,-3 2-11,-1 2-2,0-1-4,0 2-4,1 3-3,3-3-7,-4 4 1,5-4 0,1 2 2,3 0-4,-4-4-3,4 1 1,-3-1 0,4-1 0,0-1-6,0-1 2,4-1-2,-3-1 1,-1 0 0,5-1 1,-1-3 1,-4-1 2,7 2-3,2-2-3,-9 0 4,14-7-2,-8 3-3,-1-1 3,6-2 1,-2 0 4,0-4-6,-2 0 6,2-1 4,-2 2 2,-2-3 3,3 2 7,-5-1 0,0 1 16,1 0-4,-2 2-7,-1 1-1,2 4-11,-6-4-4,2 3 6,0-1-16,1 6-2,-8-3-8,1 0-9,-2 0-14,2 3-22,-5 2-20,-1-1-31,-1 4-42,4 0-27,-5 0-28,5 1-40,-1 1-64,1-1-154,4 0-485,-1-3 215</inkml:trace>
          <inkml:trace contextRef="#ctx0" brushRef="#br0" timeOffset="55053.1702">2084 2093 191,'1'-3'346,"3"-2"-16,1 1-21,-4 1-23,4-1-26,-5 4-28,5-5-20,0 1-25,-5 4-19,5-1-26,-5 1-17,4-1-10,-4 1-13,0 0-9,5 10-7,-5-5-5,-4 6-12,0-2-8,3 5-1,-4-4-7,-1 2-8,2 2 2,3-3-7,-8 1 2,7 0-13,-1-1 10,-2-2-16,4-1 2,-1-2-8,-1 0-1,2 0 2,-3-2-4,4-1-1,0-3 2,0 6-3,0-6-4,0 0 5,4 2-8,-4-2 1,0 0 0,15-9-3,-8 3-3,2-3-2,6 3-1,0-6 0,-4 5-6,9-3 5,-6 2-5,-4-1 4,3 0-2,-1 1 1,0 2 2,-2 0 0,-3 1-2,1 1 3,-4 0-3,2 0 2,0 0-4,-2 3-2,-4 1-2,7-2 8,-7 2-1,0 0-2,9 4 1,-7 3 6,-2-3 0,0 3-6,4 0 1,-4 0-3,1 1-20,3 1-24,-4 1-25,0-2-18,1 3-17,3-5-28,1 2-63,3-2-46,0-1-225,7 0-513,-1-1 227</inkml:trace>
          <inkml:trace contextRef="#ctx0" brushRef="#br0" timeOffset="55497.9597">2647 2118 140,'0'-4'301,"-2"-1"-16,2-1-9,-2 0-19,1 3-20,-2-1-23,3 4-26,-1-7-18,1 7-23,-5-2-12,1-1-8,4 3-20,0 0-7,-20 5-13,14-3-5,-4 3-10,0-1-7,-1 3-6,1 2-6,0-2-5,1 1-3,0 0-8,2 1-6,0 0 1,-1-1-2,2 2-5,-1-2-2,3-2-5,0 2-3,0-2 3,2-1-3,2 2-2,-1-3 2,2 1 1,-1 0-5,2-1-3,-1 0-7,-1-4-14,9 3-19,-3-3-17,1 1-15,-7-1-10,12-2 2,-6 0 5,3-3 7,-3 1 10,-1-1 2,0-2 11,4 1 10,-3-1 5,-2 1 18,2 0 23,-1-1 17,1 2 12,-2-2 5,2 1 10,-3 1 11,-2-1 9,4 3 11,-4-1 4,4-1 11,-2 1-12,-2 1-8,-1 3-7,5-4-1,-5 4-12,0 0-8,0 0-12,6-2-4,-6 2-9,0 0-10,0 0 1,3 11-2,-6-4 14,3-1-18,0 1 1,0 3 15,0 0-23,0 1 3,0 0-2,0-4-4,3 3-7,-2-4-8,0 1-39,3 4-40,-3-5-44,3 0-45,1 0-46,0-2-48,1-2-64,3-2-202,-1 0-574,-8 0 254</inkml:trace>
          <inkml:trace contextRef="#ctx0" brushRef="#br0" timeOffset="55712.715">2966 1965 337,'3'-8'388,"-2"0"-3,0 1 27,1-2 6,-1 4 7,0 2-7,1 0-28,0-3-24,-1 3-28,-1 3-28,0 0-29,3-4-30,-3 4-28,0 0-19,0 0-7,0 14-1,-3-5-8,0 2-16,1 2-17,0 4-18,0 0-7,-3 3-6,3 2-23,-1 7-8,-2 0-18,-1-1-56,-1 5-75,-3-4-91,6 0-79,-7-2-106,1 1-123,5-7-465,0 3-996,0-4 441</inkml:trace>
        </inkml:traceGroup>
        <inkml:traceGroup>
          <inkml:annotationXML>
            <emma:emma xmlns:emma="http://www.w3.org/2003/04/emma" version="1.0">
              <emma:interpretation id="{E58C1C17-91AA-4F19-9502-DF8146E3E25D}" emma:medium="tactile" emma:mode="ink">
                <msink:context xmlns:msink="http://schemas.microsoft.com/ink/2010/main" type="inkWord" rotatedBoundingBox="5582,2769 8031,2794 8020,3795 5571,3770"/>
              </emma:interpretation>
            </emma:emma>
          </inkml:annotationXML>
          <inkml:trace contextRef="#ctx0" brushRef="#br0" timeOffset="56430.0418">3652 2125 9,'0'0'348,"-3"-6"-12,3 6-16,0 0-24,0 0-25,0 0-23,0 0-21,0 0-21,0 0-12,0 0-5,-1 11-11,1-11-19,-3 11-1,0-1-9,-1 1-18,1 2 1,-2 5-15,1 0-11,-1 1-6,-1 1-3,1 1-16,0 2-7,-1-2-5,-2 0-6,6 1-5,-2 0-5,-1-1-7,2-1-5,0-2-5,-1 2-4,0-6-5,4-1-6,-1 1-3,-2-4-24,2 2-37,1-4-35,1-1-44,-1 0-40,3-2-59,-2-3-47,-1-2-58,0 0-235,14-7-608,-9 1 269</inkml:trace>
          <inkml:trace contextRef="#ctx0" brushRef="#br0" timeOffset="56678.1868">3638 2233 229,'5'-13'276,"1"2"-15,-2 1-13,4 1 6,1-2-10,2 0-14,0 1-21,1 2-16,0 2-15,1-3-9,2 5-14,1-2-17,-1-1-8,-5 4-18,0 5-16,1-1-13,-2 3 0,0 2-11,-2-1-5,2 3-1,-3 1-4,-2 1-11,-2 3-8,2 0-4,-4 0 1,-4 1-7,2 2-6,-4-3 6,-3 4-8,-1 0 2,-1-1-3,-4-4-7,-5 4-3,-2 0-6,-5-1-20,9-6-17,-3 1-34,2-4-15,0 1-32,4-3-29,3-2-41,1 1-28,2-4-62,4 1-205,-1-4-514,1 0 227</inkml:trace>
          <inkml:trace contextRef="#ctx0" brushRef="#br0" timeOffset="57139.1442">4178 2189 67,'3'-4'284,"-1"-1"-12,2 2-14,-3 0-19,3 0-18,-4 3-19,2-5-19,-2 5-21,2-4-18,-2 4-14,0 0-16,0 0-11,0 0-10,0 0-9,0 0-9,0 0-8,-20 11-6,14-6-7,-4 3-1,-2-1-11,-2 3-2,0 0-4,4-4-3,-1 4-4,1-3-6,-1 2 2,-2 0-6,3 0 1,4-1-3,2 0-2,-2-4 0,1 2-1,4 0 1,-3-2 0,0-1-4,4-3 0,0 0 1,0 0-2,0 0-5,14 0 3,-14 0-2,20-10 0,-9 1 3,3 4-2,-3-3 0,-1 0 4,5-4 6,-3 2-2,3 0 8,-5-1 10,-1 2 1,1-1 4,-4 1 12,4 1 5,-6 2 6,3-1-3,-3-1-10,2 1 5,-1 2-11,-2 0-2,-2 1-14,3 0-2,-2 2 5,3 0-4,-5 2-8,0 0-6,0 0 0,0 0-2,0 0-4,0 0 0,5 9 1,-7-3 1,2 0 0,0 3 1,0 2-3,-2 0 0,1 1-8,-3 0-38,3-2-45,1 2-34,0-1-45,0-2-37,0 0-43,5-6-53,0 4-191,1-2-530,4-2 234</inkml:trace>
          <inkml:trace contextRef="#ctx0" brushRef="#br0" timeOffset="57490.2038">4567 2133 315,'2'-7'330,"3"0"-21,-5 2-10,3 0-19,-2-1-23,0 0-20,1 3-20,-2 3-23,3-8-14,-3 6-27,0 2-13,0 0-14,0 0-16,0 0-14,-11 0-3,11 0-11,-14 10-4,4-5-13,3 5-7,-1-2-1,1-1-13,-2 2-5,3-1 0,-2 1-2,2 0-10,5 2 2,-4-2-2,1 2-3,4-3 0,0 0-9,1-1 0,-1 0-2,3 0 1,3 1-3,-4-1 16,2-2-21,4-1 0,-6 3 1,3-3 2,-1-1-3,1 3 0,1-2-1,-6-1 1,0-3 1,4 4-4,0-3-1,-4-1 3,1 4-1,-1-4-2,0 0-1,0 0 2,-5 7-1,5-7 4,-10 1-3,1-1 0,-3 1 0,-3-1-3,1 2-1,-1-2 1,0 0 1,0-2-18,2 2-28,-2-1-22,2-2-30,0 5-27,3-4-38,-3 2-30,6-3-50,-1-1-71,1 2-171,3-1-522,2 1 231</inkml:trace>
          <inkml:trace contextRef="#ctx0" brushRef="#br0" timeOffset="57866.189">4905 2171 112,'5'-2'364,"0"-5"-17,1 2-16,-2 2-18,2-1-25,-4 2-30,0-2-30,-2-1-23,2 1-16,-2 4-26,-6-4-15,6 4-17,-9-1-10,9 1-12,-16 3-15,3 1-10,1-4-10,-1 7-4,-1-3-13,2 1-4,-1 0-8,3 2-7,-1 1-6,0 1-6,2-1-14,3-1-1,0 3 3,3-2-4,-2-1 1,4 0-5,1 0-3,1 1 0,3-2 3,-3 2-6,2-4 2,3 1-4,0 2 4,0-2 1,3-1-3,-5 2 3,1-1-3,1-1-2,-2-2 0,1 1 3,-2 1 5,2-1-5,-2-1-1,-3-2 2,6 3 0,-6-3-1,1 3-2,-1-3 4,0 3 0,0-3 1,0 0-1,-8 4 0,0-2-4,-1 0 6,-3-1-2,-2 0-6,2-1-6,-7 0-24,3 0-29,-6 0-25,8 0-41,-5-1-27,4 1-34,7-3-55,-5 3-271,5-3-557,4-1 247</inkml:trace>
          <inkml:trace contextRef="#ctx0" brushRef="#br0" timeOffset="58116.8506">5091 2197 51,'7'-7'470,"-2"2"5,-1-1 7,3 1 5,-3 2-12,-2 1-23,2-1-36,-4 3-39,6-6-37,-2 5-36,-4 1-29,0 0-29,0 0-28,0 0-21,0 0-18,0 0-17,3 11-16,-5-4-12,2-1-17,-1 6-9,-3-3-11,3 4-9,-1-3-5,-2 3-6,3 0-19,-1-2-40,0 3-55,-2-5-58,2 2-75,-2-5-54,3 2-61,-1-1-73,2-3-74,-2-2-391,2-2-889,0 0 394</inkml:trace>
          <inkml:trace contextRef="#ctx0" brushRef="#br0" timeOffset="58286.1838">5251 2032 3418,'4'-11'129,"-4"-1"52,1 0-29,-1 2-12,0 1 28,0 3-3,0-1-7,1 1-21,3 0-27,-4 2-11,0 4-15,0-4-12,0 4-12,0 0-13,1-5-15,-1 5-18,0 0-50,0 0-46,10 9-42,-10-1-39,5 0-44,-2 4-45,-1 1-41,3 1-42,0 3-278,-5-4-663,4 1 294</inkml:trace>
          <inkml:trace contextRef="#ctx0" brushRef="#br0" timeOffset="59218.3094">5322 2154 41,'2'6'179,"0"0"33,-1-3 15,0 2 0,1-1 4,1 0 9,-3 0 1,1-1-5,-1-3-7,0 0-11,3 4-19,-3-4-13,1 5-15,-1-5-18,5 4-9,-4-2-14,2 3-16,-3-5-5,2 6-12,0-2 0,-2 1-21,-2 0-2,2 1-11,-1-1-4,1 2-3,-1 0-11,-2 1-1,1 0-5,2-2-6,-1 0 1,1-1-4,0 2-14,-3-3 5,3-4-8,3 5-1,-1-1 7,-1 0-11,-1-4 1,9 3 13,-9-3-11,0 0 10,19-10-19,-11 9 6,2-4-2,4-1 1,-1-3-1,5 1 1,-3-3-3,1 1 1,-2-2-4,0 5 1,-2-1 7,-2 1-4,0 2 9,-2 0 5,-5 1 5,5-2-3,-3 4-4,-4-1 1,4 1-4,-5 2 0,7-2-8,-7 2-5,0 0-2,0 0-1,0 0 1,8 6 2,-8-3-1,1 1 2,0 2 0,-1 1-7,0-1 4,0 2 2,2 1 2,1 2 2,0 0-7,-1-2 5,5 2 5,-3 1 0,4-3-7,2 2 21,0-4-11,4 2-3,-1-1 15,5-2-14,0 2-5,6-5 5,2 1-1,-6-3-3,4 0 2,-2-2-20,0 0-22,1-3-5,-3 0-4,0 0-1,-3-4 5,1 0-9,-5 2 11,-3-1 0,0-1 11,1 0-11,-2-2 9,-3 2 1,-2 0 0,1 1 1,-4 0 2,-1-1 2,0 1-4,-1 0 8,-4 3 3,1-2 3,-1 2 0,-1 0-5,2 1 4,-2 2 5,6 1-2,-16 0 2,2 2-1,4 2-2,-3 3 5,1 0-1,-1-1 1,1 3 1,1 1-5,1 2 5,3-3 3,-1 3 1,1-1-4,3 1 6,-2-2 0,1-1-5,4-3 5,0 1 1,-1 0-5,4-2 8,-1 0-3,1-1 5,2 0 2,2-2-1,-1-1-2,-5-1-2,15-1 0,-4-2 1,-1-1 0,0-2-1,0 1 0,3-1 11,0-3-15,-5 2-1,0-2 9,2 1 5,-1-2 8,1-1 8,1 3 24,-7-1 13,7 4 19,-7-2 18,2 3 9,-2 0 10,1 1 3,-4 1-3,-1 2 1,5-5-10,-2 3-15,-3 2-8,0 0-16,0 0-7,0 0-9,0 0-5,5 11-2,-7-3-3,2 4-4,-3 2-1,-5 6-2,2 0 1,-4 7-1,4-1-6,-3 2-2,0 1-3,3-2-2,-3 2-2,2-1 0,1 2-2,-1-3-2,1 1-3,1-6 1,2 8-3,-4-2-3,6-7-1,1 0-2,0 1 1,-5 0-1,3-1 1,-1-3-3,-2 2 1,3 1-1,-5-2 1,1-7 0,0 2-1,2-4-3,-2 0 4,2-4-1,-2 0 0,-1-3-1,-2 0-3,0 0-2,-2-6-3,-2 3-4,0-2-1,2 0-5,-3-5-3,-2-2 2,5 1 5,-2-2-5,2-1 1,1-4 0,1-2-4,3 0-7,2-5-14,3 4-13,1-3-19,5-7-11,3 2-17,5 0-16,3 1-25,11 0-22,-5 4-25,-1 1-34,7-1-46,1 2-44,4 1-75,-1-1-286,4 1-725,-5 0 321</inkml:trace>
        </inkml:traceGroup>
        <inkml:traceGroup>
          <inkml:annotationXML>
            <emma:emma xmlns:emma="http://www.w3.org/2003/04/emma" version="1.0">
              <emma:interpretation id="{F7286E8A-2AA6-4EC3-9085-F08600823842}" emma:medium="tactile" emma:mode="ink">
                <msink:context xmlns:msink="http://schemas.microsoft.com/ink/2010/main" type="inkWord" rotatedBoundingBox="8541,2924 11273,2952 11266,3685 8533,3657"/>
              </emma:interpretation>
            </emma:emma>
          </inkml:annotationXML>
          <inkml:trace contextRef="#ctx0" brushRef="#br0" timeOffset="60298.2735">6541 2220 148,'-6'-2'299,"4"-1"-21,-2-1-27,4 4-14,-4-4-24,4 4-20,0 0-17,9-3-15,-2 2-6,6 1-8,2-4-11,7 3-13,1 0-8,0 2-8,2-2-14,6 1-8,3-2-9,-3 4-9,1-4-7,-2 2-7,-6-1-3,8 2-7,2-3-7,-4-1-5,-8 3-6,-1 0-5,-1-2-3,0 2 0,-6-3-2,-2 1 7,-2 1-8,-2-2 3,0 2-3,-1-2 11,-3 1 21,0 0 14,2 0 5,-6 2 13,9-3 3,-9 3-6,5-1-8,-5 1-6,0 0-14,0 0-4,0 0-13,0 0 1,5 8-4,-5-1-9,0 4 8,-5 2-1,1 0-4,3 1 3,-4-1-4,1 2 8,3 0-17,-4 0 6,1 3-6,2-5 4,1-2-4,-2 1 0,1-4-9,2 0 16,-3 0-12,2-1 5,0-1-7,1-1-2,-2-1 3,4 1-3,-1-3 10,-1-2-7,6 3 7,-6-3-4,12-3 1,-5 1-3,5-3-4,-3-1 7,1-1-6,1-2-2,-1 1 6,0-1 0,0 0-3,1 2 4,-2 0 8,-3 1-10,-2 3-2,2 0-3,-2-1 5,1 3-6,-3-2-9,2-1 19,-4 4-15,0 0 2,0 0 0,8 11 3,-7-4-1,0 3 2,0 0-4,-1 1-32,0 1-38,-1-2-27,1 3-35,0 0-46,-2 2-60,2-4-66,0-1-287,1-1-642,-1-4 284</inkml:trace>
          <inkml:trace contextRef="#ctx0" brushRef="#br0" timeOffset="59780.6675">6830 2154 3273,'5'-8'66,"-4"-1"4,1 1 15,1 1-8,-1-1-10,0 2 11,-1-3 11,-1 4-1,3 3-11,-3 2-10,0-7-6,0 7-9,0 0-8,0 0-14,0 0-4,-5-4 3,5 4 2,-3 13-8,-3-8-6,0 9 5,2-1-9,-1 5 4,-1 0-2,-1 2-1,3-2 1,-1 11-6,-1-2-2,3-5 3,-2 4-14,3-7-52,-1 1-45,-1 0-56,-1 0-58,3-8-70,-2-1-324,2 0-660,-2-3 292</inkml:trace>
          <inkml:trace contextRef="#ctx0" brushRef="#br0" timeOffset="61926.7543">7380 2380 2901,'0'-6'165,"0"-1"-44,0 1 11,0 0-5,4 2-23,-2 0-32,1 0-11,-1 1-5,6 1-9,-2 0-2,-6 2-4,16 0-4,-7 2-2,0 0 6,2 1-6,-1 4 2,-3-3-7,2 3 0,0 2 1,-3 0-4,0 0-1,-2 3-8,-2-3 8,1 2-6,-2 1-2,-2 0-2,-4-1-6,1-1-12,-2 1-15,-2-3-16,1-3-12,-2 3-11,2-3 4,1-1 6,-2-1 2,2-2 3,1-1 5,5 0 4,-11-4 2,7 2 1,-1-3 1,4-5 5,2 1 0,-1-2 4,6-8 0,4 5 1,-1-2 4,6 1-1,0 2 7,2-3-3,2 4 0,-2-1 3,2 1 2,-1 3 0,1-1-1,-3 1 0,-2 2 7,1 2-4,-4 1 9,3-2-3,-3 0 7,-2 3-3,3 1 0,-4 0-1,3 0 0,-4-1 0,0 3-1,0-1-2,-7 1-1,10-1-6,-10 1 5,8 1-3,-5 3 2,-3-4 2,5 4 4,-1-2-3,-4 2 0,0 3 4,-4 0-2,2-2 0,-1 3 0,-2-1-1,-1 2 2,-1 0-2,2 2 0,0-2-1,-2 2-2,0 1 6,4 0-2,-4-2-2,7 1 2,-5 0 3,5-2-2,-2-1-1,2 1 2,0 1 2,1-4-1,0-1-1,3 1 4,0 0-1,0-3-1,3 0-9,0-2 10,1 1-1,-1-2 1,-1-2-6,5-1 1,-3-1 0,2-5-3,-1 4 7,-2-3-5,2-2-1,-2 3 1,1-4-3,-3 0 6,2-1-6,1-3 3,-6 1 3,-1 2-9,4 0 4,-5 0-1,-3 2-2,0-1 1,1 3 3,-1 2 0,1 0 1,-3 1-6,0 1 2,-3 1-4,3 1 3,3-2 2,-3 2-6,5 2 8,-9-1-4,9 1-3,0 0 1,-9 3 2,7 1-1,2-4-3,-2 7 3,2-1 1,-2-1 7,2 0-2,2 1-3,-2-1-3,3 1 4,-2 1 4,6 1-5,-5 0 0,1-1-1,3 1 2,-3-1 3,5 0-6,-4 0 2,3 0 4,-1-2 1,3 0 1,-1-2 5,-1 1-9,3-1-3,0-1 6,1-2-2,0-1 2,3 0-3,-4 0-2,0-4 4,5 1-1,-4 0-1,-1-2-1,0-1 2,1 0-1,0 0 2,-1-2-3,2 0 4,-2 1 8,-3 0 9,2 0 13,-1 0 1,1 0 3,-1 1-2,-1-2 8,-1 4 7,-2-1-13,1 1 9,1 3 5,-5-1-5,2 0-1,-3 3-6,6-2-8,-6 2 0,1-4-11,-1 4-2,0 0-6,0 0 0,0 0 17,0 0-23,-1 13 2,1-7-1,-2 3-6,-2 0 9,1 0 2,2 4-1,1-3-2,-3 1-4,1-2 3,1 3-6,1 0 1,0 0-1,0-2 3,3 2 1,1-3-1,-1 0-2,3-1-2,-1-3-13,0 2-24,1-1-19,3-2-24,0-3-6,-2 2-5,7-3-1,-8 0 3,7-3 5,-2 1 10,-1-2 4,0-1 9,0-2 8,-2 2 6,2-6 6,-1 0 4,-2 2 4,2-2 9,-3-1 13,2 2 23,-1 1 8,-2-3 7,2-1-8,-1 3 6,-1 0 16,-3 3 22,2 1-18,0-2 8,-2 4 1,0-1-6,1-3-7,-2 5-2,-1 3-10,4-2 8,-4 2-16,0 0-9,0 0 19,0 0-19,3 13-3,-3-5-5,0 3 10,0-2-6,0 3-2,0 0 2,0-1-4,0 1 2,2-3 0,-1 1 0,3 1-1,-1-3 0,-1 1-6,4 0 9,1-1 2,1-2-4,6 2-1,-3-6-3,10 4 0,-1-2-4,3-1-15,-1-3-11,2-2-6,-1 0-8,-2-4 1,1 1 6,0 0 2,-2-4 2,-3 0 8,-2 1-5,0-3 2,-2 4 5,-5-3 8,1 1-3,-1 1-3,-2-3 4,0 4 6,-3-3 0,-1 2 3,0 2-6,-2 0 4,0-2-6,-1 4 0,-2-1 4,1 1-1,2 4 2,-6-7-2,2 6 0,-2 0 0,6 1-3,0 0 7,-17 4 2,9-2-5,1 1-1,-1 3 2,1-1 1,-2 1-1,0 3 4,3 0-5,0 0-2,1-1 5,-3 1-4,6 1 3,-2-3 1,4 1-8,-5 0 0,4 0 1,1-1 1,1 1-4,3-2-2,-3 0-1,0-2 0,2 0 6,-1 0 1,-2-4-2,9 1 3,-9-1 4,10-5 1,-5 2-2,0-2 5,5 1 6,-5-3 9,6-2 17,-3 3 3,0-1 18,0-1 5,-4 1 4,2 2 21,0 1 13,-3-1 7,1 0 7,-1 3-10,0-1-11,-3 3-13,0 0-8,6-4-16,-6 4-2,0 0-7,0 0 0,1 14-4,0-8-2,-2 6-2,-2 0-2,1 2 0,-3 4-5,2 3-3,-3 2-1,0 0-4,1 3-2,0-5 3,-1 6-2,0-6-3,1 0 1,-3 7 0,1-8-4,-1 2 0,2-2-3,-3 0-1,3-2 1,-3-2-6,7-3 1,-3 0 1,0-1-5,2-3 2,2 0 2,0-4 4,-4-1 3,5 2 4,-3-4 1,3-2 1,0 0-6,0 0 2,0 0-4,-1-12-3,1 4-1,-3-4-4,3-2-21,-2-5-36,1-1-32,1-1-28,0-6-14,0 8-25,0-5-18,3 3-24,0 0-33,1 1-37,2 0-24,4 2-61,4 0-232,-3 2-630,4 2 278</inkml:trace>
          <inkml:trace contextRef="#ctx0" brushRef="#br0" timeOffset="62349.4349">9023 2183 248,'2'-5'314,"-1"0"-6,3-2-11,-3 3-9,1 0-15,0 1-12,-2 3-31,0 0-20,5-4-21,-5 4-16,0 0-13,0 0-5,0 0 0,0 0-8,1 17 1,-1-7-7,0 2-10,-1 4-8,-1-2-12,-3 4-15,2 2-7,-4 0-3,0-3-12,0-1-9,1 0-4,0 1-8,3-3-2,-2-2-11,4-3-3,-2 1 7,2-2-18,0-1-10,1 0 2,-2-2-13,2-1 6,3-1-4,0 0-2,-3-3 0,10 0 4,-3-3-8,1-1-3,5-4 0,-3 1 1,5-5-15,-5 4 15,2 0-4,2-1-3,-4 0 7,0 2-1,1-1 0,-3 3 3,-6 1 1,2-1-3,2-1 1,-1 4-3,-1-1-4,0 1 0,-4 2-5,3-4-4,-3 4 1,0 0 9,9 6 9,-8-3-11,2 1 3,1 3-6,-1 1 11,-1 3-3,0-2 7,-1 2-11,2 1 8,-3-1 0,2-1-9,0 2 2,1-2 5,0 0 3,-1-1-39,2-2-53,1 4-62,-1-5-97,4 1-144,2-3-240,3-3-686,5 0 303</inkml:trace>
        </inkml:traceGroup>
        <inkml:traceGroup>
          <inkml:annotationXML>
            <emma:emma xmlns:emma="http://www.w3.org/2003/04/emma" version="1.0">
              <emma:interpretation id="{8297503C-235E-4558-A859-FB0633CDE003}" emma:medium="tactile" emma:mode="ink">
                <msink:context xmlns:msink="http://schemas.microsoft.com/ink/2010/main" type="inkWord" rotatedBoundingBox="12290,2788 14163,2807 14157,3358 12284,3339"/>
              </emma:interpretation>
            </emma:emma>
          </inkml:annotationXML>
          <inkml:trace contextRef="#ctx0" brushRef="#br0" timeOffset="64622.2362">10282 2144 235,'0'0'260,"-5"-5"-20,5 5-13,-4-2-13,4 2-23,0 0-15,0 0-16,0 0-12,0 0-2,0 0 3,0 0-1,25 5-3,-10-3-13,6 0-9,3 0-10,9 1-9,5 0-9,-3 0-11,7 0-9,0-1-5,2 1-11,12 1-5,-17-3-4,-4 2-5,0-5-2,-1 2-6,-9 0-3,-4 0-4,0-3-3,-5 1 0,-1-2 5,-3 0-8,-1 0 9,-3 0 5,0-1 0,-1 1 8,-3 0 4,2-2 6,-2 4 8,2-2 7,-4 1-2,-2 3 1,7-4-10,-7 4-8,4-3-8,-4 3-3,0 0-8,0 0-4,-2 15-5,2-8 2,-2 5-4,-2-1-3,-1 2-1,1-1-6,2 6 4,-2-4-6,-2 3 5,2 2-10,-3-2 22,2-2-20,1 0 4,0 0-2,1-3 2,0-1-12,-1 1 6,3-3-14,-2-3 16,1 1 12,1 0-11,1-2-10,0 0 12,0-5 1,1 5-3,-1-5 16,8 0-16,-8 0-2,17-7-10,-3 0 1,3-3 10,-1-1-4,4 0 2,-1-1-4,-3 0 6,4 0 0,-4-1-6,-1 1-1,3 1 2,-8 4-2,0 0 1,1 3 0,-5 0-6,0 1 0,-1-1-1,1 1-2,-2 2 2,-4 1-4,6 6 4,-3-2-10,-3 3 16,2 0 3,-2 5-11,1-2 0,-2 1-3,1 1-38,-2 0-34,4 2-22,-2-2-28,3-1-30,-1 0-39,5-2-37,1 1-43,2-1-65,1-4-179,1 1-571,3-2 253</inkml:trace>
          <inkml:trace contextRef="#ctx0" brushRef="#br0" timeOffset="64076.705">10608 1949 149,'0'0'295,"0"0"-24,-1-4-29,1 4-23,0 0-21,0 0-21,0 0-16,-8 9-12,5-2-10,-2 4-8,1 1-7,-1 5 3,-4 1-4,4 2-12,0 0-10,-2 2-4,-3 6-10,1-3-7,4-4-9,-1-1-3,1 2-10,-4 3-7,5-4-2,2-2-5,-3 1-7,5-4-4,-4-3-14,3-1-35,1 0-42,0-2-46,1-1-48,4-4-61,-3-1-65,0-3-154,-2-1-468,0 0 207</inkml:trace>
          <inkml:trace contextRef="#ctx0" brushRef="#br0" timeOffset="65037.9923">11513 2319 117,'1'-8'304,"0"0"-10,2-3-14,-1 1-21,-2 4-20,0-7-23,3 8-16,-3 1-21,0-1-18,0 5-19,0-7-15,0 3-9,0 4-16,0 0-13,-5-4-8,5 4-9,0 0 0,-13 6-10,7-3-8,-3-1-5,2 6-7,-4-1-2,-2 0-8,3 4-2,-1-2-4,1 0-4,0-1 0,3 4-4,-1-3-1,1 1 0,4-4-2,0 5-3,1-4 0,2-1-3,0 0-3,2-1 3,1-1-7,2 0-9,0-4-13,3 1-2,-1-1-3,4-2-1,-2-2 0,3-1 5,-2 1 1,2-3 2,-1 0 0,-4-1 5,3-1 6,-1 0 3,2-1 2,-2 1 9,0 0 2,-2-1 9,-1 1 9,-2 2 13,2 0-1,-3 0 8,0 4-2,0-3 9,-2 3-7,1-2-5,-2 5-9,4-2-1,-4 2 1,0 0-10,0 0-3,0 0-3,0 15-1,-1-9 1,1 5-3,-5-1 3,3 4-3,-2-1-4,3-1-3,-3 5 4,3 1-8,-3-5-3,4 0-34,4-1-20,-4 0-38,2-1-38,1-1-47,0-3-31,5-1-55,1-1-238,2-4-542,1 2 239</inkml:trace>
          <inkml:trace contextRef="#ctx0" brushRef="#br0" timeOffset="65510.1438">11808 2265 143,'-4'-1'379,"4"1"-21,-6-2-23,6 2-15,-7-2-24,7 2-22,0 0-26,-6-1-22,6 1-19,0 0-28,0 0-16,0 0-13,0 0-13,25 1-19,-11-1-6,1 0-15,0 2-14,6 0-4,-1-1-13,2 1-35,0-4-43,2 4-45,1 0-57,-1-1-55,-1-1-65,1 1-57,1-1-230,6 3-565,-1-3 251</inkml:trace>
          <inkml:trace contextRef="#ctx0" brushRef="#br0" timeOffset="65288.6716">11905 2231 270,'3'-12'347,"1"0"11,-1 2 10,-1-1 9,-1 7 6,4-1-7,-5-1-13,2 3-19,0 0-27,-2 3-23,1-5-33,-1 5-24,0 0-16,0 0-11,0 0-2,-1 14-12,-1-6-10,0 0-11,-3 5-11,2 3-15,-2 1-8,-2 1-16,1 3-12,1-1-9,0 0-15,-5 0-4,10 1-10,-5 2-5,3-5-7,1 1-11,1 0-6,0-6 0,1 2-37,-1-6-32,2 3-34,1-5-40,-1-1-33,1-1-52,4-1-43,-2-2-45,3-1-57,-8-1-46,17-4-41,-9 0-374,0-4-852,1 0 377</inkml:trace>
        </inkml:traceGroup>
        <inkml:traceGroup>
          <inkml:annotationXML>
            <emma:emma xmlns:emma="http://www.w3.org/2003/04/emma" version="1.0">
              <emma:interpretation id="{8693403A-3CE1-4207-B86D-7E9D20F7F5EA}" emma:medium="tactile" emma:mode="ink">
                <msink:context xmlns:msink="http://schemas.microsoft.com/ink/2010/main" type="inkWord" rotatedBoundingBox="14946,2959 16948,2980 16944,3328 14942,3307"/>
              </emma:interpretation>
            </emma:emma>
          </inkml:annotationXML>
          <inkml:trace contextRef="#ctx0" brushRef="#br0" timeOffset="66507.6742">13179 2126 90,'-8'-1'255,"2"0"-26,0-5-21,6 6-21,-15-1-18,11 1-18,4 0-19,-11-2-10,2 4-11,3 3-11,-4-2-7,-2 2-9,1 0-11,-3 2-4,1 1-5,1 0-8,1 2-4,-4 0-5,6 2-1,-3 1-8,-1 1-2,1 2 1,3 0-11,2-2 4,-1 5 1,2-3-2,2 0 0,-2-3 1,5-1-2,1 1-4,1 0 4,-1-2-4,5-2 2,-4 2-1,5-4 0,2-1 0,-2-3-2,2 0 2,4 1-5,2-2-2,2-2 0,3-1-2,2-2-1,0-2-2,0-2-1,0 1-2,-1-4 2,1 2-7,-2-1 5,1 0-1,-9 1-1,3-2 4,-4 3-6,-1-4 2,2 0-1,-4 2 0,0-2 6,1 0 7,-4 6 5,-2-1 4,2-4-4,-1 6 4,0 2 1,0-2-2,-2 0-1,-1 4-8,5-6-2,-5 6 0,0-4-3,0 4-6,0 0 3,0 0-2,0 0-4,0 0-1,-12 11-3,5-2-1,2 1 6,-1 2-3,-1 1 1,0 1-3,4-2 2,-2 5-2,2-3 0,2-1 1,-1 5 1,2-5 1,2-1-3,-1-1 3,-1-4-2,6 1 3,-2-2 3,1 2-2,2-6 3,3 3 0,-1-5-5,4 1 1,-3-4 2,1 0 1,0-1 1,0-3-4,-1-2 4,3 0-6,0-4 6,-4-3-3,-2 0-1,2-4 0,1 0-2,-5 3 2,0 0 8,-1 4 8,-3 2 2,0-3-3,-1 9-1,0-5-3,-1 3 0,0-2-4,-3 3-2,-5 1-8,3 2-1,-2-1 3,0 3-6,-2 1-22,-4-1-31,4 1-40,-2 1-44,0 3-46,-1-3-55,3 4-258,3-2-539,2 1 238</inkml:trace>
          <inkml:trace contextRef="#ctx0" brushRef="#br0" timeOffset="66873.1524">13539 2267 140,'2'-4'355,"2"1"-31,0 1-31,2-3-20,1 2-27,1 2-23,0-1-20,5 4-25,-5-1-8,2 3-21,4 1-14,-6-1-8,0 3-12,1 2-16,-3 1-10,-2 0-10,2 1-6,-1 0-2,0 7-10,-5-7-1,4 2-7,-8-4-5,4 2-8,0 0-5,-2-4 0,-3 4-4,2-4-2,-3 0-8,1-4 2,0 2 0,0-3-4,0-2 3,5 0-9,0 0 0,-14-4-1,8-2 2,2 0-3,2-5-4,-2 1 3,2-2-6,4-1-5,2 0 3,2 2 7,4-7-11,-5 6 4,10-4-4,-6 7 2,6-4-5,-2 0 1,6 4-5,-1 2-9,0 1-22,1 1-26,-4 1-29,-3 1-27,4 3-26,4 0-26,-7 3-26,0-3-27,1 2-56,-4 1-142,2-1-458,-3 2 203</inkml:trace>
          <inkml:trace contextRef="#ctx0" brushRef="#br0" timeOffset="67305.7144">13943 2259 198,'0'-5'342,"1"0"-6,3 1-7,-4 4-20,2-5-19,0 1-14,-2 4-18,5-3-27,-5 3-23,0-4-28,0 4-20,0 0-21,0 0-14,0 0-6,0 0-15,0 0-3,-3 15 1,3-6-25,0-2 0,-2 3-9,-1 2-12,-2-2 4,4 1-11,-3 0-3,3-5-14,-3 6-2,3-4 1,-4 0-6,5 0 0,0-1-2,-4-2 3,4 2-6,-1-3-2,0 1-2,1-5 6,0 4-13,0-4 12,-4 4-9,4-4 9,0 0 2,0 0-6,0 0-14,16-7 7,-7 1-1,0-1 2,2-1 7,0-1-29,4-3 20,-3 3-1,5-1-7,-7 2 12,1-1-12,1 2 1,1 1 2,-3-3 2,0 6-2,-2-3 1,-3 4-9,5-5-1,-5 5 5,4 2-7,-4-1-2,-5 1 1,11 0 3,-10 5-5,4 1-1,-2 1 6,-6 0 1,7 2-4,-5 0 12,1 2 1,-3 0-6,3 0 1,-2 0 1,-1 1-1,3-1 0,-5-2-3,3 3 6,-1-2-4,-2 1-20,4-4-47,-4 0-47,4 0-63,-2 1-82,2-4-93,-2 2-255,3-2-656,0-4 290</inkml:trace>
          <inkml:trace contextRef="#ctx0" brushRef="#br0" timeOffset="68093.6021">14357 2383 18,'0'0'305,"0"0"-19,0 0-19,0 0-22,0-7-26,0 7-23,4-4-21,2 2-15,-2-3-18,-2 3-13,2-2-14,5 1-10,-4-1-8,0 2-11,0-4-10,0 1-6,2 1-8,-3 1-7,2-4-1,-3 3-9,0-2-4,4 0-2,-4-4 0,0 3-9,1-1-4,-3 3-3,0 0 3,1-4-3,-4 4-4,2 1 3,-1-1-4,1 5-2,-5-8 4,5 8-4,-3-3-4,0-1-4,3 4 2,-8-2-1,2 2-2,0-3 1,6 3-3,-14 4-2,9-1 3,-6-1 0,7 2 0,-5 2-3,3 2-4,0-4 5,-4 5 3,1 2 9,1-2 11,0 0-2,1 2 9,1-1-9,2 1 10,-1 0-1,2 1-7,0 0 8,1 0-3,2 0-1,5-2 3,-1 1-3,2 0-3,0-2-4,3-1 0,-1 1 3,0-3-5,5 2 0,-1-3-5,-2-4-1,4 2 2,-3-2-4,4 2-3,0-6 9,-1 2-11,-2-1 1,2 0 0,-1-3-5,-1-2-1,1 0-1,4 1 1,-4-2 0,-1-1-5,-1 2 3,-1-3-3,-2 2 0,2-1 2,-1-2 1,2 2-2,-6 0 5,6 1-2,-3-3-3,-1 3 1,-3-1-2,2 0 3,-1 1-3,0 1 14,0 2-9,1 1 4,-3-3-5,-2 3 2,3 3-3,-4 1 0,4-6-5,-3 4 6,-1 2-6,5-3 3,-5 3-7,0 0 4,0 0 4,0 0-4,9 8 5,-6-5-2,1-1-3,2 3 8,-2 1-4,2-1-1,2-1-1,-1 2 8,1-1-1,-1-2-10,0 0 8,2-1-2,1 0 9,-4-2-6,3 0-1,-1 0 5,0 0-3,-2-4-2,3 2-2,-3 1 2,3-5-1,-4 4 5,1-4-3,2 2 19,-2-1 12,0-1 5,-2 0 2,5 2 9,-4 0 0,-3-1 10,3 0-2,1 2 2,-3-1-2,-2-1-2,4 2 5,-5 3-16,3-3 0,-3 3-11,0 0-7,0 0 1,0 0-8,0 0-4,0 0 0,2 11 1,-3-6-1,0 2-6,-1 2 6,1-4-6,0 7 2,-3-1 0,2 1 3,-2 0-9,0-2 0,3 1-2,-3 1-52,3-1-51,1-1-57,1 2-50,-1-1-97,8 0-131,-1-2-222,3-1-708,4 0 314</inkml:trace>
        </inkml:traceGroup>
        <inkml:traceGroup>
          <inkml:annotationXML>
            <emma:emma xmlns:emma="http://www.w3.org/2003/04/emma" version="1.0">
              <emma:interpretation id="{A003DB5B-6804-46CB-9B08-6F456376DDA0}" emma:medium="tactile" emma:mode="ink">
                <msink:context xmlns:msink="http://schemas.microsoft.com/ink/2010/main" type="inkWord" rotatedBoundingBox="17667,2942 19847,2964 19843,3358 17663,3336"/>
              </emma:interpretation>
            </emma:emma>
          </inkml:annotationXML>
          <inkml:trace contextRef="#ctx0" brushRef="#br0" timeOffset="70134.1816">15658 2307 183,'0'0'224,"-3"-5"-13,3 5-20,-2-3-9,2 3-13,-3-4-6,3 4-11,0 0-2,0 0-2,3-8-5,-3 8-1,0 0-6,3-3-4,-3 3-9,7-2-7,-5-1-11,-2 3-9,6-1-11,-6 1-2,0 0-8,13 0-5,-13 0-4,10 0-8,-4 1-6,-2 2-2,2-2-4,0 1-4,2 4-2,-3-2-4,1 1-3,-1-1-4,1 7-5,-2-5 4,-2 5-3,0-2 0,1 2-15,-3 0 8,-3 1 1,1-2-6,2 1-1,-6-1 2,4-1-4,-5 1 3,4 0-2,-4-1 0,1-4-8,2 2 0,0 0 2,1-4 5,-5 0-9,4-2 2,-2-1 0,6 0-6,0 0-2,-13-2-6,8-2-5,1-4 3,1 1-6,-1-2 1,-1-2 2,3-1-3,1-1 2,1 0 5,3 1 1,-2-2-4,3 1 4,0 1 0,3 2 3,4-2-5,-2 3 2,7-2 1,-1 0 3,2 3 1,-2-1 8,0 2-5,0 4 4,-1 2 5,1 0 0,1 2 1,-2-1 7,-1 1 11,2 3-1,-4 3 0,2 2 0,-3-2-3,-1 4-2,-1 1-1,-2-1-1,1 6 3,-4-5 0,-3 1-7,0 0 3,-1 0 1,-4 1-7,1-2 3,-2-1 1,-1-1-3,-1 2-2,2-4 6,0 2-10,0-4 3,1 1 3,2-4 6,-2 1-8,3-2 2,2-2-8,0 0 2,0 0 0,-14-8-4,14-2 3,0 4-1,6-6-4,-1-1 2,5-1 0,4-3-1,-4 0-1,1 2-3,4-1 6,-1 0 6,1 2-1,-3 3 7,2 3 10,1-3 5,-2 3 3,-3 0 7,5 6-3,0-1-7,-2 0 8,0 2-4,0 2 4,-1 1-12,-1 0-5,-1 5 0,-1 1 0,0 0-4,-2 3 1,-1 0-7,-3 0-23,-2 3-21,-1-4-42,-2 9-52,-6-2-63,-2 2-59,1-4-74,-5 1-246,0-2-618,0-4 273</inkml:trace>
          <inkml:trace contextRef="#ctx0" brushRef="#br0" timeOffset="70926.9694">16596 2343 6,'1'-5'241,"1"-1"-27,0 1-14,-2-1-14,1 3-13,2-4-17,-3 7-7,1-8-7,-1 5-15,0 3-9,0 0-17,0 0-11,-4-4-14,4 4-1,-11 2-9,11-2-8,-17 4-3,5-2-5,-3 4-6,4-1-4,-6 3-6,4-1-6,-7-1 1,6 1-2,-3 2-2,1 3-7,1-1-2,5-2-2,-2 2 5,1 0-9,2-1 4,3 0-2,-2-1-1,1 2 3,3-4 6,-1 1-1,4-1 0,0 1 0,1-4 6,1 1 5,0-1 6,5 0-7,0-2 3,0-1-3,1 0 0,7-2-4,-1-2 1,2-1-6,1 0-1,-4-4 2,5 0-7,-3 2-2,1-7 3,2 3-4,-1-4-4,-1 3 3,0-3 2,-5 0-1,4 1-3,-4 2 1,1-2-1,-5 1 3,0 1 7,1 2 2,-1 0 3,-2-1 6,0 0 2,-1 4 7,1 2-6,-2-1 1,1 0-3,0 0-1,0 1-3,0 3-5,-3 1-2,0 0-5,0 0 1,0 0-6,0 0 2,0 0-3,3 12 1,-3-5 4,0-1-4,0 4-1,-1-1 3,-1 2-5,0 4 1,4-5 3,-2 3-7,2-1 8,-2 2 9,4-1 2,-1-3 1,2 1 2,3-2 9,-1 0-8,2 0 0,2-2-4,2-4 3,0 1-3,2-1-1,0 0-6,0-6 3,1-1-9,-2 0 1,2-1 2,2-8 2,-1 3-8,-1-4-5,2 0 8,-2 0 2,-1-4-5,0 2 0,0-1-4,3-7 8,-8 5 0,5 0 0,-4 1 0,-1-2 18,4 3 38,-5 1 9,-2 0 2,3 1 10,-4 5 2,-2-1 16,1 4 10,-2-3 10,0 3-3,-1 4-5,0 1-10,3-1-12,-5 3-14,0 0-8,0 0-4,0 0-10,0 0-3,-5 18-2,0-7-2,-1 7 0,0-1-5,-3 2-5,-1-2 1,0 2-6,0-1-2,1 2-8,-1-2-2,2 0-1,-3 2-3,3 1-3,-1-4-12,1 0-46,1-4-56,6 0-57,-3-2-52,4 0-43,-5-2-50,5-1-60,5-3-62,-3-4-296,6 2-775,2-2 343</inkml:trace>
          <inkml:trace contextRef="#ctx0" brushRef="#br0" timeOffset="71284.0131">17321 2238 76,'3'-8'410,"3"-2"-5,-3 5-20,0-3-30,-1 3-28,-1-2-18,1 2-28,1 1-27,-2 0-28,-1 4-23,3-5-23,-3 5-24,0-4-15,0 4-23,0 0-2,0 0-12,0 0-23,-25 10-33,11-4-27,-1-1-22,-4 1-20,2 4 0,-3-5 1,0 4-14,0 0 2,3-2-3,-1-3 4,2 2 1,3-2 1,0 1 3,3-2 4,3-1 2,2-1 3,-3 3 2,8-4 2,-6 1 2,6-1 3,-5 4 14,5-4 16,0 0 6,-4 2 7,4-2 6,0 0 5,0 0-5,0 0 3,0 0-1,0 0-4,0 0-5,18 2 0,-13 0-5,0 0 0,1 3 3,1 2 1,-1-1-1,2 4 15,-2-1-18,4 2-1,-2-1-3,0 1-5,2 1 2,-2 0 1,-1 1-5,5 0-4,-4-2-8,3-2-41,-2 0-49,2 4-55,4-6-56,0 3-76,5-1-91,-1-6-226,2 4-636,2-6 282</inkml:trace>
          <inkml:trace contextRef="#ctx0" brushRef="#br0" timeOffset="71925.6947">17503 2299 45,'-9'-3'259,"9"3"-22,0 0-21,0 0-21,-7 0-16,7 0-20,0 0-11,0 0-15,0 0-15,0 0-3,0 0-5,0 0 6,0 0-7,0 0-2,0 0-11,0 0-1,0 0-4,0 0-4,0 0 1,16 7-2,-16-7-2,0 0-7,11-5-1,-3 3-5,-2-2-4,-2-1-6,2 1-6,0-1-2,2 1-5,0-6-8,0 4-1,-2-3-5,-2 2-6,1 0 1,-1 2-2,0-1-4,0 0-3,0 3-4,0-1-1,-1 0-4,-1 1-1,-2 3 1,1-6 2,-1 6-9,1-3 0,-1 3-1,0 0-3,0 0-2,0 0 1,0 0 3,-20 7-4,13-2-3,-1 3 3,0-1 3,-1 1 2,1 0 2,1 1-7,1 4-1,-3-2 5,3 1-2,-2 1 0,6-2 9,-3 2 5,2-1 0,2 0 8,-3 0-2,4-3 2,0 0 0,4 0 1,-3-3-2,3 1-1,-4-2 0,6 2 2,3-3-9,-3 0 3,3-1 1,1-2-4,2 0 0,-3-1-1,5-1-3,-3 0-5,0-3-3,0 0 1,2-2-1,-1 0-2,-1-1 3,-1-1-3,2-1 2,1-5-3,-3 4 1,1 0 2,4-2-2,-6-1 7,-2 1-1,2 4 12,1-3 8,-2 5 20,-1-4 35,-1 4 1,-2 2 15,0-4 6,0 2 12,-2 4-6,3-1-10,-5 3-14,5-2-13,-5 2-8,0 0-6,0 0-10,9 6 2,-7 0-4,0 2-2,2-2 5,-1 8 0,1-5-6,-3 4 0,1 1-4,-2-1-7,0 0-1,0-1-3,-1 0-4,1 2 0,-2-4 0,-5 2-1,3-1-19,-4-1-30,-1-1-42,-1-2-41,-3 1-31,0-3-40,-7 1-62,0-1-62,-3-3-84,0-2-312,0-3-759,-1-4 336</inkml:trace>
        </inkml:traceGroup>
        <inkml:traceGroup>
          <inkml:annotationXML>
            <emma:emma xmlns:emma="http://www.w3.org/2003/04/emma" version="1.0">
              <emma:interpretation id="{098FC90D-78C4-4629-B903-5D6D99094411}" emma:medium="tactile" emma:mode="ink">
                <msink:context xmlns:msink="http://schemas.microsoft.com/ink/2010/main" type="inkWord" rotatedBoundingBox="20359,2990 21046,2997 21043,3263 20356,3256"/>
              </emma:interpretation>
            </emma:emma>
          </inkml:annotationXML>
          <inkml:trace contextRef="#ctx0" brushRef="#br0" timeOffset="72777.9261">18625 2179 56,'2'-2'260,"0"-4"-15,1 1-18,-1 1-12,-2 0-11,0 4-17,-2-5-14,2 5-19,0 0-13,0-5-15,0 5-17,0 0-10,-8-2-9,8 2-7,-11 0-10,11 0-4,-20 2-10,6 1-5,2 0-3,0 2-9,-2 1-5,-7 0-1,2 1-2,3 3-4,-2 0-5,1-1 1,-3-1-4,3 3-5,1-3 0,3 0-3,4-1-1,1 2-4,0-4 1,2 1-3,4-1 3,-3 0-4,2-2 4,3 2 2,3-1 0,0 0-2,6-1 2,0-2-6,1-1 9,5 0-5,0 0-2,-1-1 2,1-3 0,0 1-3,-5-4-1,5 3 3,-1-2 1,-3-4 0,-1 4 4,1-2 3,-1-2 10,-1 3 0,0 1 7,-1-1 10,-1 1 14,-3 1 0,0 0 0,0 0-1,-2 1-2,2 0-6,-1 2 2,-1-2-11,-2 4 2,3-3-6,-1-1-8,-2 4-7,0 0 1,0 0-5,0 0-2,0 0-4,0 0 2,0 0-10,-10 17 8,6-10 1,0 4 0,-4 0 0,3 3-6,-1-2-3,0-2 3,-2 5 1,4-3-7,-1 3-29,2-2-33,-1-1-33,1 0-36,3-3-49,0 2-35,3-5-46,2 1-253,-1-1-556,2-5 247</inkml:trace>
          <inkml:trace contextRef="#ctx0" brushRef="#br0" timeOffset="73149.5687">18736 2271 230,'3'-4'360,"2"-3"-2,-3 3-17,3-2-14,-2 1-12,-1 3-33,2-1-28,-4 3-15,2-4-30,-2 4-24,0 0-14,7-1-22,-7 1-15,0 0-21,0 0 0,3 8-19,-3 0-3,3 0-5,-6-3-7,3 7-7,-1 1-11,0-2-4,0 3-2,-1-5-9,-1 3-14,0 0 11,4-4-1,-2 0-13,0 0 2,0-3-8,1 2 3,-3-2-11,3-2 2,-1 1 8,1-4-19,0 6 3,0-6-1,4 3 1,-4-3-9,0 0 2,11-8 1,-1 1 2,1-1-7,5-2 6,0-2-14,1 0 19,1 0-13,-2 1-4,4 2-6,-5 3 13,-1-5-8,-2 5 4,-2-2-3,5 6-4,-5-2 4,-2 0 4,-2 0-6,0 4-8,-6 0 10,10 1-12,-4 3 14,-2 0-9,0-1 7,0 4 5,-1 2 1,-2-3-2,2 5 7,-1-1-9,0 3-24,-2-3-43,0 2-57,-4 0-67,1 0-94,1-1-352,0-1-696,0 1 307</inkml:trace>
        </inkml:traceGroup>
        <inkml:traceGroup>
          <inkml:annotationXML>
            <emma:emma xmlns:emma="http://www.w3.org/2003/04/emma" version="1.0">
              <emma:interpretation id="{D3DF620E-348A-49EF-BFA0-FE42F07B3684}" emma:medium="tactile" emma:mode="ink">
                <msink:context xmlns:msink="http://schemas.microsoft.com/ink/2010/main" type="inkWord" rotatedBoundingBox="21745,3019 23873,3041 23865,3785 21737,3763"/>
              </emma:interpretation>
            </emma:emma>
          </inkml:annotationXML>
          <inkml:trace contextRef="#ctx0" brushRef="#br0" timeOffset="73748.2074">20050 2341 97,'-2'-5'291,"-1"1"-18,2-3-18,0 3-20,-2 1-18,3 3-17,-3-7-19,1 5-19,0-3-10,-2 3-25,4 2-8,-8-3-16,2 2-12,-2-1-6,-3 1-7,-3 1-7,0-1-7,1 3-7,-4 0-7,-4 2 2,1-3-10,0 5 3,0 0-6,4-1-6,-4 2-4,3 1-3,3-2-1,3 1-5,0 0 0,1-1-4,1 4 1,2-1-2,2 0-2,0-1 0,1 0 0,4-1 0,0 1-1,5-2 1,-1 0 1,3-1-5,1 1-2,4-5 3,-1 1 0,3-2-3,1-1-5,-1-1 4,-1-4 2,2 1 1,5-2-3,-9-1 1,4 2 2,0-6 3,0 0 1,1 0 5,-2 0 13,-3-1 6,-2 2 4,3-3 5,-3 4-1,0-1-3,0 3-3,-3-1 8,1 2 8,-2 1-1,-1 1 1,0-1-2,1 3-1,-2 1 5,2-2-24,-5 4-9,3-3 0,-3 3-1,0 0 0,0 0-10,2 12 6,0-6-5,-4 3-1,0-2-3,1 6 1,-1-2 5,0 1-8,-3 2-3,2-1 6,0 2-3,-1-2-3,0 0-31,3 1-31,-3-3-45,3 1-58,-3 1-72,4-6-81,-1-1-277,2 3-638,4-4 283</inkml:trace>
          <inkml:trace contextRef="#ctx0" brushRef="#br0" timeOffset="74186.5693">20241 2321 109,'3'-5'404,"0"1"-16,3 1-22,-5-3-40,1 3-26,0 1-33,-2 2-26,6-2-30,-6 2-21,0 0-25,0 0-12,0 0-19,0 0-10,0 0-10,-3 15-8,-1-8-19,0 2-3,1 3-8,-1-3-11,-3 3-2,3 0-10,1-1-4,-2 0-5,1-1 1,-1 0 0,4-3-14,0 1-8,1-1 1,-1-3-7,2 1 6,-1-1-3,0 0-1,0-4 3,0 0-1,0 0-6,9 0-1,-9 0-1,13-5 2,-3-3-10,3 2 11,-2-2-4,6-3-3,-2-1-2,0 0-5,-3-1 8,5 0-2,-6 4-7,1 0 7,-2 1-3,-2 1-1,-2 2-2,-1-1 1,0 4-4,0-2 3,-1 1-2,-4 3 1,6-3-10,-6 3 11,4-5-2,-4 5-12,5-1-5,-5 1 7,0 0-6,0 0 11,2 9-3,2-5 2,-4 0 6,2 1-2,-3 4 2,4-3 2,-5 1 1,2 1-3,0 2 6,2 0-6,-2 0 11,0-1-17,1-3 9,-1 2-4,2 0-1,1-1-26,-2-1-34,3 1-34,-2 0-44,4-2-35,3 2-47,1-2-26,2-2-38,0-1-254,1-2-584,2 0 259</inkml:trace>
          <inkml:trace contextRef="#ctx0" brushRef="#br0" timeOffset="74789.1946">20786 2325 126,'2'-5'289,"3"1"5,-3 0-10,1 1-5,-2-2-17,-1 5-5,4-4-18,-4 0-14,0 4-8,3-4-18,-3 4-13,0-5-28,0 5-14,0 0-19,-7-4-13,7 4-9,-11 1-11,11-1-7,-20 5-8,8 0-11,-2 0-8,-4 5-8,0-3-4,5 0-6,1 1-1,-3 1-10,4 1-1,-3-1 1,7 0-6,-2 1-2,0 0-3,6 1 6,-1 1-15,-1-6 1,5 3-7,0-3-7,0 1-2,0-1-4,6-3-10,-2 2-3,2-3-4,3-1-1,-3 2-4,3-2 4,0-1 5,4-1 2,-3-2 7,1-3-4,2 4 6,1-3-2,2-6 3,-3 5 3,4-5 15,-1-1 20,-4 4 10,3-4 12,-4 4 17,1 1 23,0-1 8,-5-1 9,2 5 13,0-2 9,-3 1-4,-2 3-1,-3-2-14,5 1-7,-1 1-12,-5 2-15,0 0-8,8-1-15,-8 1-6,0 0-5,0 0 0,-4 15-8,0-4 4,2 2 5,-7 4-12,5 0 0,-2 6-9,-4 3 4,1 1-5,2 1-1,-2 2 2,-1-3-4,5 0-2,-6 2-2,9 0-1,-6-2 1,0 1 0,-3-1-2,5-1-6,-2-5 3,1-3-2,0 2 4,-2 6-2,2-11-4,1 2 1,-1-5 3,2-1-4,-1-2 2,0-1 0,1-1-1,0-2 3,-3-1-2,2-2 1,1-2 0,5 0-6,-12-8-9,3 3-10,0 0 2,3-7-5,-1 0 4,-1-6-1,2-2 2,2-3-1,-4-3-3,6-3 1,0 3-3,-1 6-7,3-1 5,0 1 5,5 1-4,-3 2-8,1 3 0,6-3-10,2 1-20,-1 2-26,5 0-19,3 2-34,1 0-21,0 3-27,3 0-37,0 1-35,0-1-55,7 2-51,-7 2-255,0-1-671,2 1 298</inkml:trace>
          <inkml:trace contextRef="#ctx0" brushRef="#br0" timeOffset="75076.3781">21214 2244 244,'3'-8'408,"-3"-1"10,3 4-6,1-2-14,-3 2-13,0-1-28,1 4-20,-1-2-27,2 0-23,-3 4-18,3-5-23,-3 5-18,1-1-22,-1 1-23,0 0-24,0 0-20,0 0-15,0 0-7,0 0-14,0 11-5,-1 0-10,-2 1-9,3 0-5,-4 1-5,0 4-8,-5 1-2,-1 10-6,3-9-4,2-1-5,-5-1-7,5 2-22,-3-2-57,5 0-49,0-4-55,2 1-48,-3-2-62,4 1-79,0-2-96,5-3-330,0 0-823,-3-2 365</inkml:trace>
          <inkml:trace contextRef="#ctx0" brushRef="#br0" timeOffset="75479.9437">21465 2406 187,'-1'-3'373,"1"3"-35,0 0-34,0 0-26,6-7-29,-6 7-22,9-1-22,-3 0-21,-6 1-18,11-2-14,-5 2-16,3 0-14,-9 0-8,10 0-16,-4-3-5,-6 3-8,15-1-8,-11-2-9,2-1-8,0 2 2,2-2-13,-5 1-4,5-2-11,-3-1-3,4-1 3,-3-2-6,-2 3 0,1-3-2,-3 0-8,-2 3-8,4 0 5,-3-1-3,-1 1 1,-1 1-2,-3-1-1,3 3 4,-4 0-11,0-1-1,5 4-3,-15 0 5,6 1-4,-2 3-4,0 0 4,-3 3 0,4 1 1,-6 3 5,3 2-2,0 0 6,-1 1 9,1 0 10,4 1 4,-1 1 2,1 0 1,2-1 0,1-2 3,3-3-4,1 4-1,2-4-7,3 3 2,1-2 2,7 0-7,5 1 1,5-3-10,8 2 2,2-5-38,4-2-42,1 1-38,3-5-41,-5-2-57,5-2-59,-1-1-87,0-3-208,-3 0-599,-1-5 265</inkml:trace>
        </inkml:traceGroup>
      </inkml:traceGroup>
    </inkml:traceGroup>
    <inkml:traceGroup>
      <inkml:annotationXML>
        <emma:emma xmlns:emma="http://www.w3.org/2003/04/emma" version="1.0">
          <emma:interpretation id="{134B9EB0-39DE-473A-AB7C-FA014E853A77}" emma:medium="tactile" emma:mode="ink">
            <msink:context xmlns:msink="http://schemas.microsoft.com/ink/2010/main" type="paragraph" rotatedBoundingBox="1831,3697 23567,4069 23536,5918 1800,55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DFB227-273B-41F9-83B5-C10D501AC67F}" emma:medium="tactile" emma:mode="ink">
              <msink:context xmlns:msink="http://schemas.microsoft.com/ink/2010/main" type="line" rotatedBoundingBox="1831,3697 23567,4069 23547,5252 1811,4880"/>
            </emma:interpretation>
          </emma:emma>
        </inkml:annotationXML>
        <inkml:traceGroup>
          <inkml:annotationXML>
            <emma:emma xmlns:emma="http://www.w3.org/2003/04/emma" version="1.0">
              <emma:interpretation id="{7D60B7CE-13E6-423A-9415-2F55B0DFBE01}" emma:medium="tactile" emma:mode="ink">
                <msink:context xmlns:msink="http://schemas.microsoft.com/ink/2010/main" type="inkWord" rotatedBoundingBox="1831,3697 3057,3718 3045,4376 1820,4355"/>
              </emma:interpretation>
            </emma:emma>
          </inkml:annotationXML>
          <inkml:trace contextRef="#ctx0" brushRef="#br0" timeOffset="79261.1576">460 3214 250,'-1'-6'298,"1"1"-10,0 5-26,-5-6-25,5 2-18,-1-1-21,-3 3-23,4 2-16,-5-7-14,5 7-18,0 0-11,0 0-9,-11 9-8,6-3-3,-4 3-4,3 2-7,-7 6-2,7 0-10,-7 2-1,5 0-7,-2-1-3,0 2-6,3 0-3,-4 0-3,3-1-8,2-1 2,1 1-6,2-7 1,1 1-3,4-2 1,1-1-11,2-1 2,-3-1 3,6-3-1,2-1-2,0-2-3,3-1 0,1-2 2,-3-1 8,3-1 4,1 0 1,-4-6 8,0 0 4,3-3-2,-3 1-1,-1-5-1,2 0-8,-3 1 8,0-4-3,-2 2 6,-3-2-16,1 1-5,-2 5-2,-3 1-1,0-1-6,-2 1-6,-1 1-2,-2 4-9,-4-2 3,3 1-12,-3 2-24,-2 0-14,-3 2-12,2 3-6,-1 1-10,-3 0-10,-4 3-14,5-2-17,4 1-20,-3 2-27,3 0-33,-1-2-29,4 1-31,2 1-60,2-1-160,2 2-510,2-5 225</inkml:trace>
          <inkml:trace contextRef="#ctx0" brushRef="#br0" timeOffset="78836.0361">-65 3097 243,'7'-10'234,"2"0"-16,0-1-13,0 3-15,-2 0-11,2 1-17,0 1-6,2 2-7,-6 2-11,1-4-11,1 6-11,0-2-15,-7 2-9,13 3-7,-8-1-11,2 2-1,-4 0-11,2 2-8,-3 0-1,-1 2-8,-1-1 2,-1 2-8,-2 2 2,-2 2-7,-1-3-5,1 2-1,-4-2-2,2 1-1,-2 3-1,-2-6-7,2 3 2,-1-5-7,4 4 2,-3-1-4,3-4 0,2 1-3,-1 0 0,0-1-4,4-1 2,-3 1 2,4 0-5,-1-3 3,1 5 0,4-5 1,-3 3 0,5 0-3,2 0-1,2 0 1,1 0-1,0 1 0,4 1 2,-1-1 1,4 4 6,-1 1 2,-4-2 4,3 0 6,-2 2-1,-5-4-1,1 2-3,2 0 1,-7 0 3,1 0 8,-3-1 0,3 2 5,-5-4 1,3 2 1,-4 3-3,-7-3 3,0 0-5,-1 1 0,-6-2-5,-3 2 2,-5 0-9,-6 0-2,-2-2 4,0-3-7,5 3 0,3-2 1,-2-3-7,4-1-7,-1 0-23,5-2-32,2 0-36,-2 1-42,2-4-61,8-2-56,-4 0-272,5-3-561,3 0 249</inkml:trace>
          <inkml:trace contextRef="#ctx0" brushRef="#br0" timeOffset="79656.5177">857 2974 287,'5'-9'284,"-4"-4"-14,3 3-18,-1 3-24,-1-1-19,-2 2-22,0 2-24,2 2-13,1-2-21,-3 4-13,0 0-12,0 0-10,0 0-9,0 0-10,0 0-5,-10 15-11,5-6-1,0 3-6,1-3-8,0 3 3,2 0-5,0-3-7,-2 0-4,3 1-4,0-1 1,1-1 0,0-1-4,1-2-3,0 1 1,1 0-4,-2-1 1,2-1 0,-1-1 3,-1-3-9,9 2 9,-9-2 8,15-1-3,-3-2 3,-1 1 0,4-3 2,4-5 4,1 1 9,-3-2 6,-2-2 12,0 5 15,-2-2 20,-2 0 22,-3 1 8,-1 1-7,-2-4-12,-3 1-10,-1 1-9,-1-1-10,-6 2-16,-1-1-1,-3 2-5,-4 2-13,-2-2-15,1 4-31,0 0-39,5 3-42,0 1-32,-4 0-39,8 2-50,-4 1-48,4 1-49,2-2-320,-1 1-671,4 1 297</inkml:trace>
        </inkml:traceGroup>
        <inkml:traceGroup>
          <inkml:annotationXML>
            <emma:emma xmlns:emma="http://www.w3.org/2003/04/emma" version="1.0">
              <emma:interpretation id="{511B3C92-6C75-45F6-B914-5F6C8B948A0B}" emma:medium="tactile" emma:mode="ink">
                <msink:context xmlns:msink="http://schemas.microsoft.com/ink/2010/main" type="inkWord" rotatedBoundingBox="3519,3895 5103,3922 5096,4328 3512,4301"/>
              </emma:interpretation>
            </emma:emma>
          </inkml:annotationXML>
          <inkml:trace contextRef="#ctx0" brushRef="#br0" timeOffset="81174.4267">1508 3159 269,'-1'-2'288,"-3"-1"-22,4 3-25,0 0-15,0 0-19,0 0-20,0 0-23,0 0-11,4-6-15,-4 6-14,0 0 0,8 0-8,-8 0 2,15 0-5,-3 0-7,1 2-11,10-2-9,1 0-9,5-2-8,7 2-6,-1-4-6,2 4-2,1-1-12,0-3-5,-2 0 4,3 3-7,0-1-4,-6-3-1,-2 0-8,-8 4 3,-1-2-1,-2-1 19,-4 2 18,-1-2 9,-2 3 10,0 0 9,-8 0 13,4-2 4,1-1 2,-6 3-2,-2 0-5,-2 1-12,13-3-9,-11 2-14,-2 1 1,0 0-25,0 0-5,0 0-3,11 5 8,-11 0-12,0 3-3,-3 4-2,0 1-1,-3 6 0,0 2-5,-2-2 1,3 1 1,-6 1-10,2-2 4,-1 2-1,4-5-4,2 2-3,-6 0 6,5-3-3,-1-4-1,1-1-6,4 1 5,-3-2-2,1-3 0,1-1-1,1 1 3,0-2 1,1-4 6,4 4 1,-4-4 0,8-1-1,3-2 6,3-1-11,-3-3 2,10-1 0,-2-3-6,2 0 1,-3 0 0,-1-1 2,-1-1-4,0 2 2,1 0-2,-5 4 0,-1-2-1,2 3 0,-5 1-3,1 1-3,-4-1-2,0 2-3,-4 1-2,-1 2 1,10-1-8,-10 1 3,4 4 8,1 3 3,-4-1-6,4 3 6,-5-2-3,4 4-4,-4 2-12,-3-2-31,3 1-33,0-1-34,-1 3-39,-4-2-56,4-2-66,1 1-72,-5 0-330,5-3-737,0-1 327</inkml:trace>
          <inkml:trace contextRef="#ctx0" brushRef="#br0" timeOffset="80634.4451">1756 3085 47,'-2'-7'389,"2"2"-5,0-1-16,2 2-6,-2 4-16,0-6-23,-2 2-32,2 4-21,0 0-41,0 0-20,0 0-29,0 0-19,0 0-17,0 0-11,0 0-10,0 0-12,-1 16-11,0-6-14,-2 3-3,1 0-5,1 1-13,-4 4-3,1 0-14,0 2 3,0-1-3,1 0-6,-5-1-17,6-5-53,2 5-51,-3-5-45,0-1-56,1 1-78,2-6-50,-2 5-323,2-7-682,0 0 302</inkml:trace>
          <inkml:trace contextRef="#ctx0" brushRef="#br0" timeOffset="81532.2419">2693 3385 263,'2'-4'319,"3"1"-27,-2-3-25,0 3-23,1-2-21,0 1-21,2 0-22,1 0-15,0-1-19,0 1-11,1 1-10,0 1-15,-4-3-9,2 0-7,0 0-7,1 2-8,-3-4-11,4 2-13,-3 1-1,-4 0 2,4-4-9,-1 0-7,-3-1-3,3 1-7,-4 0 0,4-3-4,-7 5-2,2-1-3,1 0-1,-4 1-7,3 1-2,-3 1 0,-2-1-2,1 3-4,0 0 3,5 2-4,-15 3 4,2 1-3,1 0-1,1 4 1,0 3 1,-3 1-3,1 2 1,0 1 3,1 2 0,2 0 1,0 1 4,4-3-4,1 1 9,2 0-1,2-1 1,2-1-3,3-3 3,6 2-2,5-3-1,5 1-4,9-2-20,6-2-50,3 1-88,4-5-79,14 0-97,6-4-182,4-4-546,0-4 242</inkml:trace>
        </inkml:traceGroup>
        <inkml:traceGroup>
          <inkml:annotationXML>
            <emma:emma xmlns:emma="http://www.w3.org/2003/04/emma" version="1.0">
              <emma:interpretation id="{43C434DA-1352-46A1-B268-673702A7F596}" emma:medium="tactile" emma:mode="ink">
                <msink:context xmlns:msink="http://schemas.microsoft.com/ink/2010/main" type="inkWord" rotatedBoundingBox="5682,3801 6867,3821 6858,4320 5674,4299"/>
              </emma:interpretation>
            </emma:emma>
          </inkml:annotationXML>
          <inkml:trace contextRef="#ctx0" brushRef="#br0" timeOffset="82635.9239">3668 3053 84,'0'0'282,"-2"-5"-28,2 5-23,0 0-18,0 0-23,0 0-19,0 0-14,0 0-15,12 0-2,-12 0-2,15 2-14,-6 0-6,3-1-10,-2 0-8,5 2-8,0 1-11,6-2-9,-1 2-7,1-1-2,2-1-3,-2 0-9,4 1-7,5-1-2,-7-2-3,12 3-8,-4-3-1,-10 0-6,-1-1-3,-2-1 5,-6 2-4,-3-2 16,2 1 14,-1-2 7,-2 2 13,-1-2 22,0 1 7,0-2 7,0 2 7,-1 2 8,-3-4 11,-3 4-2,6-3-5,-3 1-9,-3 2-11,4-3-14,-4 3-11,0 0-6,0 0-12,0 0-10,0 0-11,0 0-2,8 10-4,-8-3-7,-1 1 2,-3 3-3,1 2-4,0 5 3,-1 0-5,-1 0-4,1 0-3,-2 0-1,0 1 4,3-2-11,-2 1 3,-2-1 2,4-4-1,2 4-6,0-4 1,-1-2-2,0-2 6,1-2-8,1 2 3,0-4-3,1-1 1,1 2 6,-2-6-2,2 6 4,2-5 1,-4-1-5,15-1 3,-7-2-2,7-1 1,-1-1-3,-2-2 2,5-4 1,2 2-6,-4 0 2,0-2 1,-2 2-2,-6 1 2,3 2-1,0 0 1,-5 1-5,3 1 1,-2-1-3,-1 2-3,-1 0-6,-1 0 4,-3 3-4,4-2-11,-4 2 8,0 0 2,9 5 3,-8-1 3,-1 1-5,0 1 0,4 0 5,-4 1 0,1 0-6,-1 0-9,0 4-48,-1-3-33,-3 0-29,8-1-28,-8 0-28,4 1-40,4-1-47,-2-2-54,-1 1-336,3-2-717,4 1 318</inkml:trace>
          <inkml:trace contextRef="#ctx0" brushRef="#br0" timeOffset="82064.6402">3717 3029 2989,'-1'-4'164,"-1"-1"-70,4-2 28,-4 2-5,5-1-19,-3 1-13,5-3 12,-3 2 5,3 0-14,-4 1 0,2 1-1,1 3-6,-2-2-9,3-1-11,-5 4-8,0 0-10,1-4-7,-1 4-1,0 0 8,4 12-3,-2-3-3,1 3 2,-3 4 3,1 1-5,-1 3 2,-1 1-5,1-1-6,-5 2 0,3-1-1,-1-1-3,-2 0-2,-1-3 3,3 2-21,0-1 1,-1-4-39,3-4-52,-2 3-49,1-2-53,2 0-63,0-3-63,0-2-82,2-1-201,1-1-647,2-4 286</inkml:trace>
          <inkml:trace contextRef="#ctx0" brushRef="#br0" timeOffset="83015.4462">4717 3359 242,'0'0'327,"0"0"-18,-2-8-13,2 8-24,0-6-14,0 6-23,0 0-21,2-5-23,-2 5-18,1-2-13,-1 2-22,7-2-12,-4-1-16,-3 3-8,12-2-14,-5 2-5,-3-3 0,-4 3-11,7-3-10,-2 2-7,-1-1-7,2 0-4,-1-2-4,-1-1 3,1 1-8,-1-3-5,-1 3-6,1-3-3,1 2 4,-2-1-16,-1 0 6,-2 1-3,4-2 0,-4 4-1,0-2-2,0 0 4,-4 1-5,2 0 2,-2 2-2,-4-1-1,1 2 3,-2-3-3,-2 4 1,-3 2-4,3 1 6,-3 1-1,3 1-2,-4 4 4,2-1 9,0 4-6,2 2 12,1 0 14,1-3-4,2 1 2,2 1-7,1 0 5,0 0-2,3-2 0,0 0-7,2 1 2,0-1-6,4 0 3,3-4 3,1 2-2,1 0-26,3-3-65,2-1-68,3 2-85,1-3-78,6 1-90,5-3-193,4-4-625,-2 4 276</inkml:trace>
        </inkml:traceGroup>
        <inkml:traceGroup>
          <inkml:annotationXML>
            <emma:emma xmlns:emma="http://www.w3.org/2003/04/emma" version="1.0">
              <emma:interpretation id="{017FD8C8-8128-4D32-8028-625FCF2EB7C8}" emma:medium="tactile" emma:mode="ink">
                <msink:context xmlns:msink="http://schemas.microsoft.com/ink/2010/main" type="inkWord" rotatedBoundingBox="7495,3948 8523,3966 8515,4451 7486,4433"/>
              </emma:interpretation>
            </emma:emma>
          </inkml:annotationXML>
          <inkml:trace contextRef="#ctx0" brushRef="#br0" timeOffset="83398.4284">5480 3132 326,'0'-7'360,"0"3"-14,0 0-11,0-1-18,0 5-15,0-6-27,0 6-32,2-4-30,-2 4-22,0 0-24,0 0-9,0 0-13,0 0-8,3 19-23,-3-7 10,0-3-9,0 6-10,0 3-13,0 1-7,1 0-5,3 1 9,-3 1-27,2-1-8,-2-1-1,0 0-15,3 2 7,-3-3-7,4-6-20,0 1-48,0-1-57,3-1-56,0-1-63,1 0-55,5-2-62,-4-2-274,3-2-645,1 0 285</inkml:trace>
          <inkml:trace contextRef="#ctx0" brushRef="#br0" timeOffset="83596.7484">5817 3291 73,'3'-11'302,"-1"-2"-14,-1 3-14,-1-1-21,0 3-19,2 1-18,-4-1-18,2 2-20,-1 0-18,1 1-14,0 0-15,-2 1-15,2 4-14,0 0-11,-11-2-5,11 2-10,-14 7-6,3-2-4,2 5-11,-6 0-4,-1 5-6,1 0-5,-3 0-3,3 0-2,-2 6-5,2-4-2,0 0-3,0 0-5,3 0-34,2-1-55,1-4-65,3 0-74,1 0-293,5-3-541,1-1 239</inkml:trace>
          <inkml:trace contextRef="#ctx0" brushRef="#br0" timeOffset="83808.4374">5913 3466 397,'0'-5'500,"1"-2"-6,-1 1-21,0-1-27,0 2-25,0-1-31,5 0-37,-3 0-37,1 0-28,1-1-22,-4 3-32,1 1-28,4-2-21,-5 5-20,0-5-23,0 5-18,4-4-39,-4 4-71,0 0-62,2-3-57,-2 3-55,0 0-65,0 0-85,0 0-87,-5 13-312,8-8-769,-3-5 340</inkml:trace>
          <inkml:trace contextRef="#ctx0" brushRef="#br0" timeOffset="84102.7931">6194 3322 91,'-1'-11'443,"1"3"-1,0-2-25,0 3-7,1-1 8,-1-2-14,3 4-24,-2-1-21,-1 1-28,1 1-15,-1-1-12,5 1-14,-5 1-20,0 4-18,5-7-24,-5 4-26,0 3-24,0 0-20,0 0-21,0 0-9,0 0-14,0 0-10,-5 20-11,4-7-12,-5 4-7,2 2 3,-6 1-15,0 0-8,1 6-2,-1 0-2,-5-2-3,7-4-9,-3 0-7,6-3-7,-2 2-32,-3-4-44,4 0-37,1 0-40,3-2-51,0-2-46,1 1-36,-2-2-46,1-2-53,2-1-64,3-2-412,0-2-906,0 0 400</inkml:trace>
          <inkml:trace contextRef="#ctx0" brushRef="#br0" timeOffset="84374.3601">6243 3274 320,'0'-11'341,"1"2"-25,5-2-7,-3 5-16,2 0-22,3-2-18,2 3-26,3 0-21,-2 2-17,10 1-20,-7 1-3,3 1-13,-4 3-8,0-2-12,1 2-12,1 2-14,-8 0-7,2 2-8,0 0-14,-3 1 2,-2 0-13,-3 0-3,-1 1-8,0 0-2,-1 3-5,-3 0-4,-6 2-5,4-5 10,-9 4-16,0-1-13,-2-1-25,-2-3-43,3 1-29,-4 0-33,1 1-32,3-2-55,4-3-64,-1 1-86,5-3-216,4 1-608,-5-1 268</inkml:trace>
          <inkml:trace contextRef="#ctx0" brushRef="#br0" timeOffset="84559.3861">6502 3512 4077,'0'0'320,"0"0"-47,0 0-8,0 0-44,0 0-44,0 0-37,-20-8-25,20 8-5,-3-3-16,3 3-9,0 0-8,0 0-9,0 0-11,0 0-5,0 0-8,-1-6-5,1 6-22,0 0-54,0 0-66,0 0-76,0 0-72,0 0-79,0 0-99,0 0-388,0 0-886,0 0 392</inkml:trace>
        </inkml:traceGroup>
        <inkml:traceGroup>
          <inkml:annotationXML>
            <emma:emma xmlns:emma="http://www.w3.org/2003/04/emma" version="1.0">
              <emma:interpretation id="{EEB312AA-F803-443D-8006-4301D941CA3F}" emma:medium="tactile" emma:mode="ink">
                <msink:context xmlns:msink="http://schemas.microsoft.com/ink/2010/main" type="inkWord" rotatedBoundingBox="9549,3886 11401,3918 11392,4397 9541,4366"/>
              </emma:interpretation>
            </emma:emma>
          </inkml:annotationXML>
          <inkml:trace contextRef="#ctx0" brushRef="#br0" timeOffset="87594.4712">7624 3177 8,'1'-11'287,"3"0"-9,2-1-12,-1 3-5,4 1-7,-3 1-9,-1 4-17,6-5-23,2 6-17,2-2-10,0 3-9,3 1-12,2 4-8,0 3-13,-1 0-14,-2 1-12,-1 4-3,1 3-10,-3 1-9,0 1-9,1 0-2,-6 2-10,-2 1-8,-3-1-6,2-1-2,-7 2-8,-5 0-2,-2 0-1,2-1-2,-4-2-3,-5 0-9,-1 0-1,-1-2-3,-11 4 1,3-3-32,-1-3-24,-4 0-27,3-2-30,3-2-34,-7-5-30,8 0-51,4-4-38,-2 4-61,0-9-195,6 1-540,1 0 240</inkml:trace>
          <inkml:trace contextRef="#ctx0" brushRef="#br0" timeOffset="87342.7136">7693 3054 341,'-3'-5'325,"3"5"-4,0 0-13,0-6-19,0 6-19,0 0-19,0 0-11,0 0-32,0 0-25,-5-1-22,5 1-12,0 0-14,0 0-14,0 16 12,-2-4-6,-1 1-2,-2 5-8,-1 3-5,-3 0-9,4 2-14,-6 4-9,6-6-5,-5 4-6,0-4 0,4-1-14,-3 7-2,-1 0-8,4-7-5,-1-1-2,3-2-7,-2-3-10,1-2-28,1 0-58,2 0-39,-2-2-36,2-3-36,1 1-42,-3-1-28,7-4-36,-3 2-293,0-5-622,0 0 275</inkml:trace>
          <inkml:trace contextRef="#ctx0" brushRef="#br0" timeOffset="87974.3621">8055 3300 306,'0'0'319,"3"-7"-34,-3 7-29,4-1-27,-4 1-28,0 0-12,10 4-20,-4 2-14,3 3-8,-2-1-13,2 0-8,-3 3-14,3-2-6,-3 4-9,3 3-15,-3-4 0,2 1-12,-6 0-3,3 0-9,-1-3-5,-3 2 6,-1-1-16,-1-1-6,1 1-3,-4-2 0,3-2-4,-9 4-4,5-6-1,-4 0-5,-1 1-4,0-2-2,3-3 0,-2-1 1,9 0-6,-13-1 7,7-3-5,0-1-1,4-1-4,-2-1 3,4-5-5,1 1 6,4-3-6,1-3-3,3 1 0,1 1-3,5-1 4,-4 1 0,8-1-2,-3 5-2,0-3 0,2 3-7,2 0 1,-3 3-9,0-2-26,2 5-24,-4 1-32,0 0-19,1 3-29,-1 1-30,4 1-34,-2-1-40,-4 4-173,0-4-459,2 2 203</inkml:trace>
          <inkml:trace contextRef="#ctx0" brushRef="#br0" timeOffset="88419.5693">8603 3349 12,'0'-7'303,"0"3"-19,4-5-19,-4 4-16,0 1-15,0 4-22,0-8-12,1 4-23,-1 0-14,0 4-16,0-6-18,0 6-12,0 0-11,-2-5-13,2 5-11,0 0-6,-14 2-6,14-2-7,-11 1-12,2 3-1,3 0-5,-1 0-5,-1 4-2,-1-4-4,3 3-8,-4 0-3,3 1-1,1-5 0,2 4-8,-2-1 1,1-1 1,1 0-5,-1 0-1,4 0 3,-4 0-3,3-3 1,0 2-4,2-4 2,-1 5-4,1-5 0,0 6 0,0-6-1,3 1 2,-3-1-2,9 0 1,-9 0 0,16-5 1,-5-1-6,-1 1 5,3 0-2,-2-1 1,0 0 5,0 1-4,-1-2 0,-2 2 0,2-3 9,-4 5 9,0-3 10,-2 3 2,1-1 0,1 1-11,-3 2 0,-3 1 0,5-3-7,-5 3 4,0 0-14,0 0 5,0 0 1,5 11-2,-5-3 1,-3 0 4,3 4-4,-1 0-2,-4 0-1,1 1 0,3-1-4,-4 1-1,0-2 3,5 1-8,-1-2-39,-2 1-34,3-1-38,-1-2-43,2-2-57,3 0-59,-4 2-236,6-6-550,-1-1 243</inkml:trace>
          <inkml:trace contextRef="#ctx0" brushRef="#br0" timeOffset="88981.9567">8852 3388 28,'4'-5'353,"0"1"-18,-3-2-9,0 2-11,3-1-11,-4 5-23,4-4-14,-4 4-27,2-4-10,-2 4-38,0 0-21,3-3-19,-3 3-13,0 0-17,0 0-19,0 0-2,1 10-16,-1-10 0,-4 11-10,-1-4-7,-1 0-14,2 1 0,-1 0-5,4 1 0,-4 2-2,4-3-11,-2 1-8,2-2 2,-3 1 4,3-1-8,1-1-4,0 0-9,0 0 5,1-1 15,4 1-15,-2-4-2,0 2-2,1 1-1,4-3-13,-8-2-13,7 0-4,-7 0 1,15-4 1,-9-2 4,2 4-3,2-3 19,-4 0-16,-1-4 0,6 0 3,-2-2 8,2 2-11,-2-2 8,1 1-6,-2-2 3,2-1 4,-1 2-1,0-3 2,0 7-7,-2-1 8,-1 1 6,2-3-4,-1 7 12,-1-5 0,-4 5 0,1 0-6,1 1-2,-4 2-3,5-1-1,-5 1-6,0 0 10,5 6-3,-5 2-4,0-2 10,0 4-1,0 1 8,0-1-16,0 2 2,0 3-5,0-3 7,0 1 0,0-1 1,1 1-2,3 0 0,-3-3 7,3 2-3,5-3 4,-2 2 0,4-4-3,2 2-1,3-2 4,3-2 0,-6 0-2,5-5-4,-3-1 15,3-3-1,1 0-18,0-1 4,-6-1 4,5-4-6,-1-4-2,-2 1 6,-1-3-1,-2-1-6,-3-1 0,1 2 5,0 6-1,-6-2-5,1 1 7,-3 1-2,-2 2-5,0-3-4,0 3-4,0 3-8,-2-3-27,-6 2-33,1 4-24,-2-1-32,-5 3-33,-2 0-49,1 2-51,2 3-74,-1 1-211,-5 3-596,9 0 264</inkml:trace>
        </inkml:traceGroup>
        <inkml:traceGroup>
          <inkml:annotationXML>
            <emma:emma xmlns:emma="http://www.w3.org/2003/04/emma" version="1.0">
              <emma:interpretation id="{461F1DE2-15FB-4182-8873-ACB3330F8181}" emma:medium="tactile" emma:mode="ink">
                <msink:context xmlns:msink="http://schemas.microsoft.com/ink/2010/main" type="inkWord" rotatedBoundingBox="12008,3992 13792,4022 13774,5084 11990,5054"/>
              </emma:interpretation>
            </emma:emma>
          </inkml:annotationXML>
          <inkml:trace contextRef="#ctx0" brushRef="#br0" timeOffset="89576.412">10063 3356 172,'4'-4'352,"-4"-3"-18,0 7-16,1-5-15,-1 5-26,-1-4-25,1 4-22,0 0-25,0-7-21,0 7-19,0 0-19,0 0-23,0 0-4,-8 13-9,8-10-7,-6 6-14,1 1-4,0 4 2,0-3-13,-4 1-6,3 5-9,1-2-1,-1-1-4,1-2-7,1 1-4,-1 1-4,4-2-9,-4 0 5,3 1 7,0-7-16,1 2-4,1-1-1,0-2 5,0 3-8,0-4 4,3 3-7,-1-5 0,3 2 4,1-3-4,4-1-13,0 2-15,5-5-5,-5-1-2,5 0 1,4-4 1,-2-1-4,2-1 2,-2 0 3,2-4 1,-2 3 5,1-5 1,-1 2-3,-2-1 4,0 0 6,-1 1 2,-1 0 4,1 2 15,-3 1 27,-2 2 6,-3 1 4,3 1 10,-5 1 0,1 1-6,-3-2 1,3 1-1,-2 4-7,0 1-13,-3 1-8,0 0-2,0 0-3,0 0 1,0 0-9,4 11 5,-5-1-9,-2 0-1,1 1 0,1 3-3,-2 1 3,-2-1-7,4-1-26,-2-1-49,3 0-43,-1-1-36,1 2-50,1-3-54,3 0-60,1-4-335,4 4-700,0-5 310</inkml:trace>
          <inkml:trace contextRef="#ctx0" brushRef="#br0" timeOffset="89909.2463">10664 3393 109,'2'-8'367,"1"-1"-14,-3 1-28,1 2-24,-1-3-12,0 1-20,2 5-19,-2-3-27,0 1-21,0 5-17,0-8-25,0 8-15,-4-3-12,4 3-14,0 0-7,-18 5-22,7-1-8,4 1-6,-3 3-4,0-1-12,1 4 0,-1-2-5,5 1 3,-2 0-24,2 2 0,0-1 3,1 1-6,3 1-5,1-2-1,1 1-2,3-2-9,-2 1 5,1-2-2,2-2 5,-3 2-4,3-2-2,0 1-10,0-3 8,-2-2-3,0 1 8,0 1-15,-1-1 4,-2-4 1,4 4 0,-4-4-6,4 3 16,-4-3-13,0 0-3,0 0-10,0 0 1,0 0-9,-19-1-14,9-3-16,-2-1-14,-3-1-20,-4 2-21,-1-4-22,2 1-25,3 3-35,0 0-40,3-4-52,1 5-266,6 0-584,-1-1 259</inkml:trace>
          <inkml:trace contextRef="#ctx0" brushRef="#br0" timeOffset="90158.1392">10791 3414 257,'6'-5'430,"-1"0"-14,3 1 4,-1-2 5,-2 2-4,0 2-23,0-1-30,-2 1-29,-3 2-37,7-3-31,-7 3-27,0 0-25,0 0-17,0 0-13,3 8-14,-3-3-13,-3 2-17,-3 3-9,2 0-11,-1 0-17,0 3-9,0-3-10,-1 2-10,0-2-3,3 3-12,-4 0-5,3-2-10,-1 2-54,-1-3-76,1-3-80,1 0-81,-1 2-75,1-2-107,-2-2-416,1-1-909,5-4 402</inkml:trace>
          <inkml:trace contextRef="#ctx0" brushRef="#br0" timeOffset="90342.4034">10960 3237 235,'1'-11'440,"2"-1"-27,-3 2-22,2 3-29,0 0-21,0 0-29,-2 1-28,1 4-31,3-3-28,-4 1-26,0 4-27,5-4-18,-5 4-25,0 0-51,0 0-62,5 10-53,-4-4-56,-1 6-69,4 0-75,-4 0-81,0 1-209,1 0-570,1-1 253</inkml:trace>
          <inkml:trace contextRef="#ctx0" brushRef="#br0" timeOffset="91303.7004">11026 3420 258,'0'0'367,"0"0"-9,0 5-21,0-5-22,0 0-5,0 0-28,0 0-16,5 3-25,-5-3-31,0 0-22,0 0-20,0 0-5,0 0-24,3 6-13,-3-3-15,0-3-14,-3 6-6,3-6-10,0 7-6,-1-1-19,-3 1 10,4-2-1,-1 0-15,-4 2-6,5-1-11,-1-2 6,-2 1 0,3 4-10,0-5 0,0-2-13,-1 3-15,1-5-11,-4 8-4,4-8-3,0 3 6,0-3-4,0 0 8,0 0-1,0 0-6,0 0 6,0 0 0,19-12 3,-15 8-2,3-1-2,2-3 1,3 0 0,3-3 4,1 1 2,-2 3-12,-2 3 13,2-3-3,-3 1 3,2 1-2,-5-1 1,4 2-8,0 0 6,-7 3 9,1 0-11,1-1 5,-7 2-2,8-3-1,-3-1 2,-5 4-4,9 0 4,-9 0-6,0 0 2,10 0 8,-10 0-7,0 0-5,1 6 7,-1-6-1,0 7 3,0-2 1,4 0 1,-4 2-4,0-1-1,1 0 9,0 1-4,2-1 0,-1-1-9,2 4 11,1-4 1,0 1-2,5 4 0,-1-5-2,2 0-5,0 5-13,3-5-5,1-2-19,0 2 3,6 0-9,-1-3-8,2 0 5,-1 0-2,-2-2 6,3 0 1,-3-3 4,1 0 5,-5 0 4,0 1 0,-4-5 8,1 5-1,0-5 7,-5 0 7,1 2 5,-2 1 2,1-6 6,-4 5-3,-1 1 11,2-2 6,-3 0-4,1 2 1,-2 4 1,-3-9-6,2 5-1,1 4-2,-7-5 3,3 3-2,0 1 2,4 1 0,-15 0 1,3 1-3,0 5 1,-3-2-2,2 1 0,0 3-1,1 0 0,-3 3 2,0 1-2,-3-1-2,7 3 2,0 1 3,1-4-2,3 0-3,-1-2 2,2 4-1,2-4 0,2-2 0,-1-1 0,3 1 3,0-4-2,0 3 7,3-2-2,-3-4-3,8 1 0,0-1 1,1 0 2,3-1 0,-1-3 2,4-2 13,-4 1 12,8-5-1,1 2 20,-4-1 10,-2 0 31,3-1 13,-3 2 8,-3 1 16,-1-1 4,2 0 8,0 0 5,-5 4-8,4-3-7,-7 2-9,2 3-13,-2-2-11,0 2-15,0 1-14,-4 1-10,0 0-7,0 0-6,7 9-5,-7 0-6,0-2-6,-1 8 4,-2 4-3,-4 1 3,-1 6-2,-2 3-6,-1 5 0,0-1 0,2-1-3,-2 2-3,2 1-1,-1-1-5,4 2 1,-4-4-1,1 1 0,-3 0-2,2-2 3,-2 0-8,2-1-2,1-5-2,3-5 6,-3 0-4,0-2-1,3-1 1,1-5-3,0 3 1,-4-7 0,8 1 3,-4-5 0,-1 3-3,2-1 7,-2-3-3,1-2 1,-4-1-4,-1-4-12,-1-3-12,-1-2-5,-3-7-1,4 1 0,-2-3 3,3-2 3,2-6-3,3 5 0,2-3 5,3-6 1,4-2 2,1 3-4,6 1 2,0 1-6,4 1-5,5 2-19,4 0-24,4 2-31,3 2-55,4-2-36,5 4-50,-3-1-71,21-3-90,-18 5-401,14-1-869,-14 3 384</inkml:trace>
        </inkml:traceGroup>
        <inkml:traceGroup>
          <inkml:annotationXML>
            <emma:emma xmlns:emma="http://www.w3.org/2003/04/emma" version="1.0">
              <emma:interpretation id="{36CFAAF4-402A-4EF3-BDF4-939586EA8E65}" emma:medium="tactile" emma:mode="ink">
                <msink:context xmlns:msink="http://schemas.microsoft.com/ink/2010/main" type="inkWord" rotatedBoundingBox="14676,3960 16499,3991 16490,4511 14667,4480"/>
              </emma:interpretation>
            </emma:emma>
          </inkml:annotationXML>
          <inkml:trace contextRef="#ctx0" brushRef="#br0" timeOffset="92532.2177">12655 3505 189,'12'-4'262,"2"-2"-10,10 4-8,-3-2-20,10 1-8,0 2-21,2-1-12,-2-1-16,1 1-17,4 4-14,-5-4-16,2 2-12,-1 0-5,-10 2-14,9-4-9,-12 2-8,2 0-4,-10-1-7,3 1-8,1-2-4,-4 2-4,-5-1-3,3 0-5,0 1-1,-3-4 6,0 1-1,2 2-3,-3-3 3,0 0 12,0-1 19,-1 1 16,-2 1 7,-2-2 11,5-1 3,-4 2 9,-1 1 0,0 3-3,2-7 2,-2 7-6,2-4-8,-2 4-14,0 0-13,0 0-14,1-3-10,-1 3-10,0 0-1,0 0-3,-5 14-6,4-8 6,-4 2-11,3 1 1,-6 4-5,4-2-4,-2 1 0,-3 5-1,3-6 1,0 5 1,-3 0-9,3-3-56,1-1-60,0 2-63,-1-4-67,2-1-81,-1-3-94,5-2-245,0-1-707,0-3 313</inkml:trace>
          <inkml:trace contextRef="#ctx0" brushRef="#br0" timeOffset="91989.677">12906 3292 43,'-6'-5'293,"1"0"-24,0-2-21,-1 3-18,2 0-19,-1 1-20,1-1-18,2 2-17,-2-1-18,4 3-13,-6-4-14,6 4-6,0 0-10,0 0-6,0 0-4,-15 9-3,11-5-2,0 3-4,-3 2 3,0 3 0,-1 3-1,0 2 0,0 1-4,4 0-2,-6 1-13,4 1-2,-3-3-5,2 3-3,-4 0-5,6-2-7,-1 0 0,-2-1-7,2 2-8,2-8-40,3 1-54,-4 1-53,0-3-58,4-5-59,-3 1-260,3-3-542,1-3 240</inkml:trace>
          <inkml:trace contextRef="#ctx0" brushRef="#br0" timeOffset="92158.7684">12840 3227 130,'9'-16'303,"1"0"-3,-4 4-15,4-3-17,3 0-16,-5 5-27,5 4-23,-2 1-16,4-1-20,-4 2-17,-1 3-17,5-1-17,-2 5-12,-5 1-18,2 4-8,-1-1-44,-3 6-54,0-1-52,-3 8-55,-3-2-63,-1 5-242,-7 2-470,-4 2 208</inkml:trace>
          <inkml:trace contextRef="#ctx0" brushRef="#br0" timeOffset="92758.3655">13369 3233 379,'2'-13'355,"0"3"-31,-2 2-30,0 0-29,5 2-30,-4 0-23,-1-1-25,2 5-22,-2 2-25,2-6-16,-2 6-34,0 0-40,0 0-51,5 11-59,-5-2-68,1-2-59,-1 3-221,5 0-441,-5 2 195</inkml:trace>
          <inkml:trace contextRef="#ctx0" brushRef="#br0" timeOffset="93021.8115">13438 3404 24,'0'0'371,"2"5"-21,-2-5-23,0 0-21,0 0-26,5 3-31,-5-3-17,5 4-32,1-1-16,-2 1-12,1 1-12,3 0-11,-1 5-12,-2-4-21,0 1-5,1 0-12,-2 2-7,2 0-5,-3 0-15,2 2-10,-4-2-2,3 4-1,-3-7-11,0 2 3,-1 0-8,0 0-10,0-2-1,-1 0 2,0-1-10,-3-1 4,0 1-1,0 1-3,2-3-3,-2 0-3,0-1 16,0 0-14,4-2-10,-9 2 13,9-2-8,-9-6 2,9 3-1,-2-5-4,-1 1 1,1 0-5,3-2 4,-1-2-3,5 0-1,-1 1-2,5-3-3,3-1-2,0 5 2,2-3-18,1-1 0,5 3-35,-2 1-33,6 4-21,-6-2-41,1 6-25,0-2-35,2 1-26,-2 2-39,1 0-264,-5 0-579,-3 1 256</inkml:trace>
          <inkml:trace contextRef="#ctx0" brushRef="#br0" timeOffset="93364.6537">13972 3416 252,'3'-4'351,"2"-1"-19,0 2-17,-1-1-18,0 0-19,-2 0-21,1 1-18,0 1-24,-1-2-25,-2 4-19,1-5-4,-1 5-34,0 0-14,0 0-12,0 0-6,0 0-17,0 0-6,-15 6-11,9-2-2,-2 0-4,5 3-17,-5-3 0,2 2-7,-3 1-4,3 1 1,-1 0-9,3-1-2,-1-1-1,2 2-1,1-1-3,-2 1 0,4 2-2,0 0-13,4-3 13,-4 2-3,0-4-6,0 1-2,2 3 6,-2-3-1,0 2 0,3-2-1,-2-2-3,-1-1 2,4 1-4,-3 0-1,-1-4 0,0 7 2,0-4-5,0-3 0,0 0 7,-1 5 0,1-5-5,0 0 1,-8 1-2,8-1 4,-7 2-2,-2-4-7,-3 1-12,-1-3-27,0 0-31,-4 2-27,2-3-28,1 1-35,2-2-41,-1 3-44,3-2-76,-1-1-183,3 1-550,3 3 243</inkml:trace>
          <inkml:trace contextRef="#ctx0" brushRef="#br0" timeOffset="93685.192">14248 3329 281,'10'-7'395,"0"-2"-30,0 1 0,-2 3 1,-3 0-2,2 1-16,-2 1-20,-2 1-29,2-2-22,-1 2-25,-4 2-29,4-2-21,-4 2-26,0 0-11,-2 10-13,0-3-8,-2 5-8,-2 1-4,2 5-6,-3 0-7,-1-1-8,2 2-7,-3 1-13,1-2-7,-3 4-9,3-4-3,2 2-7,-2-2-9,2 0-5,-1 0-1,2-7-9,0 7-3,0-6-5,2-2-3,-3 3 0,5-3-8,-2-3-9,2 1-20,1-1-31,0 0-33,4-1-43,0-3-21,3 0-43,2-2-12,2-1-21,1 0-10,3-2-20,0 0-4,3-1-28,-3-4-29,4-3-14,0 0-42,0-1-190,-4 1-591,0-4 261</inkml:trace>
          <inkml:trace contextRef="#ctx0" brushRef="#br0" timeOffset="93938.7224">14296 3414 209,'-8'0'253,"0"-1"-15,1-2-6,1 3-12,6 0-18,-12 0-16,12 0-16,-7 0-15,7 0-10,-8 2-7,8-2-5,-5 2-7,5-2-8,0 5 1,0-5 3,4 6-2,0-1-8,2-2 5,2-2-17,-2 4-1,6-3-20,-1 0-1,4 0-12,-1 1-5,1-2-2,1 0-13,-1 1 1,0-2-5,-3 0-2,2 0-7,-1 0 1,-2 1-10,1-1 0,-3-1-5,-2 1-4,1-2-2,-1 2-12,-7 0-36,10 0-39,-10 0-47,0 0-68,0 0-76,0 0-288,0 0-597,0 0 265</inkml:trace>
        </inkml:traceGroup>
        <inkml:traceGroup>
          <inkml:annotationXML>
            <emma:emma xmlns:emma="http://www.w3.org/2003/04/emma" version="1.0">
              <emma:interpretation id="{92A3B141-9C95-4D35-A6EC-14B186E5488F}" emma:medium="tactile" emma:mode="ink">
                <msink:context xmlns:msink="http://schemas.microsoft.com/ink/2010/main" type="inkWord" rotatedBoundingBox="17411,4161 19409,4195 19400,4722 17402,4688"/>
              </emma:interpretation>
            </emma:emma>
          </inkml:annotationXML>
          <inkml:trace contextRef="#ctx0" brushRef="#br0" timeOffset="96304.4209">15729 3347 1,'-2'-4'258,"0"1"-26,2 3-25,-6-9-11,0 5-21,-1 1-19,2 1-16,-2 0-11,-6 1-18,1 1-11,-2 0-7,2 1-11,-4 1-6,2 0-7,-6 2-7,-1 2-8,1 2-2,0-3-7,1 6-4,2-2-5,1 2-2,5-1-4,1 0 1,-2-1-3,0 0-8,3 0-1,0-1 2,2 0 1,0-1-3,4 1-2,1-3 2,-1-1 2,2 0 7,3 0 3,-2-4 5,9 2 3,-1 1 2,-1-3 4,8 0 2,2-3-2,-2 2-3,5-3 6,0-1-1,1-3-2,-5 1 7,-1 2 1,4-3 5,-4-2 4,1 2 1,-3-1 5,-3 3 0,0 0-6,-2-2 7,3 3-9,-5 0 5,0-1 0,1 1-14,-1 3 0,-2-2-4,0 1-11,0 2 6,-4 1-11,0 0-8,4-6-5,-4 6-2,0 0 1,0 0 1,0 0-3,3 11-9,-4-3 9,-1 1-10,0-1 5,-3 4-7,0 0 1,3 3 5,-2 2 3,0-5-8,-1 1-12,3 3-34,-1-5-15,2 1-27,-3 0-30,4-3-34,2 5-31,1-7-27,1 0-33,2-1-45,0-4-201,3 1-525,2-3 233</inkml:trace>
          <inkml:trace contextRef="#ctx0" brushRef="#br0" timeOffset="96677.4554">15893 3483 69,'9'-9'267,"-1"0"15,1-3-1,-3 3-9,0 2 16,2-2-3,-1 1 1,-3 2-2,1 0-10,1 1-15,-2 2-1,0-1-13,-2 0-12,0 1-22,-2 3-15,2-2-18,-2 2-26,0 0-16,0 0-16,0 0-10,0 0-10,0 0-11,-2 14-9,-5-3-1,4-2-9,-5 2-10,1 1-6,0 0-4,4 0-8,-5 1 0,2-2-7,1 1 3,1-2-11,-1 2-3,3-3-4,-2-2 2,3 0-10,1-1 5,0 0-4,0-2-1,1 0 8,2 0-4,0-2-1,-3-2-10,14-1 7,-3-2 0,2 0 0,0-3-3,0-1 1,4-2-3,1-2 2,0 2-1,-2-4 0,3 4-5,-4-3 3,-1 3-1,2-2 2,-6 3-5,1 1 0,-2 0-7,-1 2 8,-1 1-5,-2-1 5,1 3-8,-1 0 0,-3 0-2,-2 2-5,0 0-3,9 0 7,-9 0 0,8 9 1,-7-3-5,1 1-17,-2 1-49,1-2-30,3 3-28,0 2-26,-1-2-30,1 2-34,0-2-35,4 2-35,2-2-44,3-2-299,-4 0-692,10-1 306</inkml:trace>
          <inkml:trace contextRef="#ctx0" brushRef="#br0" timeOffset="97402.0494">16460 3559 160,'12'-6'228,"-1"-2"4,-1 1-2,-3-2 6,-1 3 7,-2-2-1,2 2-10,-3 1-14,-2-4-15,5 4-15,-6 0-18,4-2-17,-3 3-17,-1-1-9,0 5-14,1-6-15,-1 6-11,-1-6-8,1 6-5,-9-4-12,9 4-9,-12 0 5,0 1-13,-3 2-4,-3 0-6,6 1-3,-1 1-9,1-1 2,0 3-2,0 1-4,1-2-4,2 6-2,1-5 2,4 5-1,-4-2-1,8 0-12,-3 2 10,2-4 4,1 1-10,0-4 12,4 2-12,-1-2-7,3-1 3,-1 0-7,1-1-3,1 0-2,1-2 2,0-2 4,4 1-7,-1-1 6,-2-5 1,4 1 3,-5 0 5,2-3-7,-4-1 3,3 2 7,-1-3 9,-1 1 12,1 1 18,0-1 9,-4 0 20,6 0 9,-8 5 2,2-1 13,1-2-1,0 5 11,-1-2-6,-3 1-11,3 1-9,-3-3-6,-1 5-17,0 0-14,0 0-3,0 0 6,10 10-10,-10-6-7,0 5 4,0 2-1,-4 1-3,2 1-2,-2 5 4,-1 1-9,-2 0-4,-1 1-1,3 0-1,-4 0 0,3-2 5,-2 1-13,0 0 2,-3-1-8,2-4 6,-1 4-2,0-1 3,3-5-6,-2-1 6,2 5-7,0-6 2,1 0-3,1-5-28,-5 1-26,5 3-12,0-7-9,3 0-6,2-2-22,0 0-7,-15-7 0,9 0 3,3 2-1,-2-7 11,3 1 10,0-2-2,2-6 13,2 3 11,4-3-3,0 3 5,5-3 7,1-1 3,3 7 5,-1-6 5,3 5 0,0-2 4,2 1 5,4-4-2,-7 6 5,6 1 3,-4 0 4,2-1-1,0 1 7,0-1-4,1 1 7,4-5-2,-5 7 5,-1-3 1,6-2 6,-6 3 7,-1 0 12,-2 3 21,0-2 0,-2 3 14,-4-1 8,0 1 12,-1 1 0,-2 0 11,1 2 15,-1 0 4,-2 1 12,-1 2 2,1-2-3,-3 3-4,-2 1-9,6-4-13,-3 0-11,-3 4-13,0 0-6,0 0-3,4 11 0,-4-4-3,-3 3-2,1 1 0,-2 6-7,-1-4-2,0 5 1,0 0-5,-4 1-1,2 1-4,-1-1-6,0 2-1,0-2-8,-2 1-9,5-3-69,0-4-62,-1 0-69,2 0-63,-2-2-77,6-2-84,-4-3-317,2 0-793,2 0 352</inkml:trace>
          <inkml:trace contextRef="#ctx0" brushRef="#br0" timeOffset="97795.0345">17116 3526 162,'0'0'247,"0"0"-8,0 0-12,9 7-13,-7-2-17,-2-5-6,13 3-13,-8 0-12,2-2-10,-1 2-8,1-3-12,-1 1-13,1-1-4,1 0-12,-8 0-5,10-1-7,-6-1-12,4 0-6,-3 0-6,1-1-9,-2-1-6,2-1-3,-1 3-4,0-3 0,0-3-3,0 3-6,0 1 3,0-4-7,1 3 8,-3-2-3,-3 1-11,1-2 6,-1 1-2,0 2-6,0-2-5,-4 2-4,-2 0-2,1 2 0,0-1-3,-8 2-4,3 2 2,-3 0-5,-2 2 1,0 2-4,5 1-1,-5 2 5,-2 2-1,1 2-1,1 2 12,5-4 1,-1 3 15,2 6-4,5-5 6,-1-1-4,4 3 2,6-2-6,0 4 5,7-2-5,1 0-1,1-8-4,4 1-42,5 2-67,-2-1-89,12 0-83,2-1-87,6-7-206,17-2-594,-17-1 262</inkml:trace>
        </inkml:traceGroup>
        <inkml:traceGroup>
          <inkml:annotationXML>
            <emma:emma xmlns:emma="http://www.w3.org/2003/04/emma" version="1.0">
              <emma:interpretation id="{5E413F34-16E8-44C5-A778-6E6A05A15D73}" emma:medium="tactile" emma:mode="ink">
                <msink:context xmlns:msink="http://schemas.microsoft.com/ink/2010/main" type="inkWord" rotatedBoundingBox="20252,4061 22743,4104 22735,4569 20244,4527"/>
              </emma:interpretation>
            </emma:emma>
          </inkml:annotationXML>
          <inkml:trace contextRef="#ctx0" brushRef="#br0" timeOffset="98783.789">18275 3538 204,'0'0'327,"0"-5"-17,0 5-21,0 0-22,0 0-29,0-4-22,0 4-26,0 0-10,0 0-27,0 0-20,0 0-14,0 0-17,0 0-8,0 0-8,0 0-10,7 12-4,-7-8-11,-1 2-1,1 1-12,0 1-2,0 1-3,0-2-6,-1 0-1,-1 1-5,2-1-4,-3-1-3,0 1 1,3 0-1,-2-2-2,-2 0-5,0-3 4,3 1-3,-4 0-4,0 0 0,1-1 2,4-2-6,-7 2-11,7-2-5,0 0-5,-8-9 0,8 9 2,-2-7 0,3 0-1,0-1-1,4-4 0,0-1 1,4-2 5,5-1-5,-1 2 3,2-4-2,-2 6 7,3-1-1,-6 2 8,1 3 7,3 0 11,-4 2 4,5 0-4,-2 3 5,-1 1 3,1 2 0,-3 0-6,3 3 5,-5 1-4,1 1-2,1 0-5,-1 5-1,-3-1 0,0 3-1,-2 2-3,2-4-3,-3 3 1,-1 0 1,1-2-1,-2 3-3,-1-4 2,0 1 3,0-3-9,-1-1 1,1-1 3,-2-1-6,-4 2-1,5-5-5,-4 3-10,1-3-4,-1 0 0,5-2-4,0 0 2,-16-4 4,10-2-3,2-2 1,-1-1 0,4-2 0,-2-1 3,3 2-1,3-4 5,-1 1-3,8-3 9,0-1-9,0 2 10,-1 6 7,2-4 2,-2 2 6,1 3 7,0 1-1,2 0 5,-2 2-1,4 0 1,-3 4-2,1-2 3,-2 5-3,5 1 0,-9 1 0,4 5-4,-1-2 0,1 4 2,-4 0 0,-1 2-6,-3 0 3,1 6-11,1-2 8,-8 0-7,1 2-21,0-5-41,-4-1-38,0 4-54,1-5-54,4-2-61,-5 5-294,4-7-603,0 0 267</inkml:trace>
          <inkml:trace contextRef="#ctx0" brushRef="#br0" timeOffset="99374.0855">18825 3595 5,'0'0'310,"1"-5"-19,-1 5-26,1-5-25,3 2-26,1 0-17,0-1-20,2 2-17,3-3-15,-2 3-11,0-2-9,4 1-14,-2-2-10,0 0-10,-2 2-6,-2-1-9,3 0-6,-3-1-10,-1 1-3,0 1-5,4-4-4,-4 1-5,0 1-9,-1 0-3,-2-4-5,2 1-1,-3 2-4,2-1 1,-1-5-7,-2 5-3,1 1 0,-1 1-5,-1 1-2,-1-2-2,2 6 1,-3-8-4,2 6 0,1 2-1,-10-4-1,4 4 1,6 0 0,-14 2 2,5 1-5,3 0 2,-4 3 1,1 0 2,-2 2-3,1-2-1,0 2 4,2 0 0,-1 1 1,-1 1-5,4-1 7,-2 2-3,3-4 6,0 6 10,3-3 5,-1 0 3,5-3 0,-2 4 3,3 0 0,5-2-3,2-1 3,0 2-7,3-4-1,-1-1 1,5 4-3,4-6-4,-5-1-2,7-2 2,-6-3-7,2 2 0,2-4-7,-6 0 2,2-1-5,1-3 7,2 2 1,-3-6-2,-1 2 0,4-3 1,-6 0 4,2-1-1,-1-2 13,1 0 8,-3-2 4,0 2 17,1 0 7,-2-2 2,1 3 23,-3 1 15,-4 4 25,-1 0 0,-1 4 11,1-2 4,0 2-7,-3 3-11,2 0-16,-3-1-12,0 2-14,-1 3-15,0 0-10,0 0-5,0 0-6,2 14 1,-4-4-5,-4 1-1,2 6-4,1-4-2,-2 6-5,0-2 2,1 2-6,-2-2-1,0 4-3,2-2 0,-5 1-6,5-1 1,0-1-64,1-5-61,-2 5-71,1-6-74,-3 1-88,1-2-426,2-1-838,0-3 372</inkml:trace>
          <inkml:trace contextRef="#ctx0" brushRef="#br0" timeOffset="99976.9047">19204 3478 233,'0'0'273,"0"0"-27,0 0-19,0 0-20,0 0-17,30 3-18,-19-3-14,5 2-12,-1-2-11,-1 2-9,6-4-9,-5 2-16,-3 0-11,8-2-10,-5 1-8,0-1-5,0-1-6,0 2-9,0-3 1,0 0-7,-3 1-4,2-4-2,1 3-8,-4-1 1,1-1 4,0 1 16,0-1 12,-4 1 7,-1 1-3,0 1 23,-1-3 4,0 1 17,1 1-4,-1-1-3,1 0 10,-4 2 7,4 1-9,-5-1-13,-2 3-8,8-2-22,-8 2-7,7-3-16,-7 3 3,1 7-3,-1-1 1,0 5-11,0 1 2,0 2-3,-3 4-4,-2-1-5,1 3 0,-2-2 3,1-2 0,0 3-8,2-6-2,-2 5 0,0-1-7,0-4 4,3-2-3,1 3 0,-1-4-4,1 1 6,-1-3-9,2-5 1,2 3 0,-2-1 3,0 1-2,0-6 13,5 1-9,-1 1 2,-4-2 1,12-5-8,-1-3-1,-1-1-3,0 0-4,5-5 4,5 1-3,-4-1-3,-1 1 1,-1 0-1,-3 4-3,-1-1-4,1 2-1,-1 1 4,-2 2 1,-5-1 0,5 3-5,-4-1 1,-1 3-3,2-1-4,-5 2 3,5-2 0,-5 2-2,0 0 6,9 4-1,-7 0-5,0-1 8,-1 2 6,0 2-4,-1-2 1,2 3 3,0-1-5,-4 2-2,2 2 7,0-5 4,0 2-8,2 0 1,-2 3-2,0-4 7,1 0-7,0 0 11,3 1-18,1-4-36,1 2-65,3 1-36,2 0-55,4-3-48,0-2-46,9-2-25,-2 0-291,-1-1-665,4 0 295</inkml:trace>
          <inkml:trace contextRef="#ctx0" brushRef="#br0" timeOffset="100315.7827">20078 3631 270,'10'-9'121,"0"1"53,-3-1 43,-1-2 7,-2 2 0,1-3-13,-4 1-6,4-2 7,-5 3-14,1 3 7,2 1-10,-6-1-14,6 1-21,-6 1 0,3 1-26,-1-3-18,1 7-11,0-5-15,0 5-9,0-4-10,0 4-13,0 0-7,0 0-1,0 0-8,-15 9-1,10-2-10,-1-2 10,1 4-12,-2 1-3,-1-1-5,3 0 5,-1 2 1,2 0-9,2-1-4,-1 1 3,0-2-7,1-2-6,2 3 11,0-1 4,2-3-9,-1-2 2,4 1-3,-1 0 5,-3-3 1,4 1-5,2-2 7,-1 2-2,-6-3 1,10-7-8,-3 5 18,1-6-11,1 1 3,-3 0-12,3-2 15,-2 0 1,-3-1-3,2-2 4,2 1 9,-3 1-12,-3-3-5,2 2 3,-4 3-1,5 0-6,-5 0 3,0 3-12,0 0-3,-1-4 1,-4 5-5,0 0-5,-4 1-13,4-2-25,-4 4-11,-2-1-17,0 2-17,1 3-23,-4 0-24,4 2-45,-3 1-44,5-1-52,1 1-259,2-1-583,2 1 259</inkml:trace>
          <inkml:trace contextRef="#ctx0" brushRef="#br0" timeOffset="100834.673">20543 3553 36,'3'-7'341,"-2"2"-27,1-4-26,-2 5-18,0 0-25,0-2-22,0 0-15,0 2-27,0 4-19,0 0-15,0-5-14,0 5-25,-2-5-6,2 5-10,0 0-10,-13-3-13,13 3-5,-13 3-4,3 2-8,-1-4-3,0 3-10,2-3 2,-1 3-7,0 4-4,0-3 1,-1-1-11,3 3 3,3-2-4,-5 1 1,5 0-7,-1 4-1,0-5-2,2 0 1,0 3-1,2-2 0,-2 1-5,4-2 2,-1 1 1,2-2 0,-1-4-3,4 7 0,-2-5-4,3-1 1,-5-1 4,10 2-6,-2-2 2,-1-3 1,3 1-4,1-4-1,3 3-1,-2-5 6,5-2-3,0 0 3,-1-2-3,0-2 5,1-1 10,6-6 4,-3 0 15,-4 4 20,-2 0 8,3-6 8,-5 6 40,0-2 11,-2 2 16,-3 1 2,2-1-3,-4 3 12,-2-1 15,3 3 12,-2 2 6,1 0-6,-3 1-12,2 3-8,-3 0-14,0 2-12,2 0-16,-1 0-17,-2 4-14,1-3-12,-1 3-15,0 0-11,0 0 1,0 0-5,-3 15-4,0-4 0,1-1-6,-2 9-2,-3 2-3,4-1-2,-3 7 2,1-6-4,0 1 6,2-1-9,-3 0-26,5 7-57,-4-7-59,1 2-64,2-5-54,1 0-61,-1 0-69,4-4-67,-2-2-396,3 0-904,1-1 401</inkml:trace>
        </inkml:traceGroup>
        <inkml:traceGroup>
          <inkml:annotationXML>
            <emma:emma xmlns:emma="http://www.w3.org/2003/04/emma" version="1.0">
              <emma:interpretation id="{8F854788-CBB2-4DE8-BB46-05D6A58532C3}" emma:medium="tactile" emma:mode="ink">
                <msink:context xmlns:msink="http://schemas.microsoft.com/ink/2010/main" type="inkWord" rotatedBoundingBox="23039,4130 23566,4139 23556,4745 23029,4736"/>
              </emma:interpretation>
            </emma:emma>
          </inkml:annotationXML>
          <inkml:trace contextRef="#ctx0" brushRef="#br0" timeOffset="101660.2959">21127 3443 193,'-3'-10'368,"2"4"-31,-3 0-30,4 1-29,-2 1-33,2 4-11,-3-7-39,3 7-20,-2-4-21,2 4-16,0 0-13,0 0-15,0 0-1,-13 8-20,8-3-7,2 1-9,-4 2-2,1 0-8,0 3-8,0-1-7,-2 1-3,1 2-6,1-1 2,-1 0-5,4-3-7,-2 5-3,0-5 1,3 2 0,0-2-4,1-1-4,1-2 1,1 0 7,0-1-10,2 1 1,0-4-5,1 1 2,2-2 0,-1 0-15,-5-1-9,15-2-8,-5-1-7,-4-1 1,3 0-7,1-3 6,-1-2-4,1 0 4,-3-2 6,2-2-3,-3 3 2,3-8 2,-4 5 1,2-2 5,-3 2 2,1-1 9,0 5 15,-3-2 16,1 5 4,-2 0 12,2 0-6,-2-1 3,0 3-2,-2 1-13,2-2 9,-1 5-12,0 0-3,3-4-1,-3 4-3,0 0-11,0 0 2,0 0 5,0 0-7,0 0 11,0 0-7,6 11 0,-5-7 1,-1 0 1,0-4 0,4 8-6,-3-5 1,2 2 4,3 0-3,-1-2 4,6 2-3,-2 1-6,2-4 3,-1 3 0,1-3-5,3-1-10,-3 0-3,1 1-9,2-4-4,-7 2-4,7-2 2,-3-2 2,2-1 3,-1 1-1,2-3 6,-3 0 3,3 0 4,-3-1 11,2-1 14,-5 1 17,1-1 6,0-2 27,3 1 10,-4 0 23,-3-1 23,1 2 7,1 1 17,-2 3 16,-2-2 6,2 3 2,-2 0-2,2 1-5,-3 1-6,0-2-16,-2 4-17,0 0-17,5-4-19,-5 4-13,0 0-8,0 0-3,-5 19 0,1-6-10,-2 7-4,1 0-5,-2 3-9,-4 3 1,3 5-4,-1-5-4,3 5-3,-3-3-1,1 1 4,-1-1-10,0 0-1,3 0-3,0-8 2,-2 9-3,6-8 1,1-2-5,1 1 1,-4-1 2,4 1-4,1-3 2,-1-3-2,3 0 1,-2-1-4,1-1 2,5-2 2,-2 0 0,-3-5 6,2 2-2,1-4 12,2-2-10,1 0-3,-8-1-3,12-5 2,1-2 1,-1 1-1,-1-5-2,-1-2-4,1-3 11,-2-2-13,-4 1-1,3-2-3,-5-1-6,-1 0-15,-2 2-18,-2-2-19,-4 3-24,-1 2-17,-1 0-30,-4 1-26,-1 1-21,0 4-36,-3-2-40,1 6-26,-4-3-44,3 5-58,1-1-70,-5 1-322,-5 1-834,5-1 370</inkml:trace>
        </inkml:traceGroup>
      </inkml:traceGroup>
      <inkml:traceGroup>
        <inkml:annotationXML>
          <emma:emma xmlns:emma="http://www.w3.org/2003/04/emma" version="1.0">
            <emma:interpretation id="{995919CB-38AF-4A07-A622-FC543F280899}" emma:medium="tactile" emma:mode="ink">
              <msink:context xmlns:msink="http://schemas.microsoft.com/ink/2010/main" type="line" rotatedBoundingBox="2000,4737 5981,4674 5994,5519 2014,5582"/>
            </emma:interpretation>
          </emma:emma>
        </inkml:annotationXML>
        <inkml:traceGroup>
          <inkml:annotationXML>
            <emma:emma xmlns:emma="http://www.w3.org/2003/04/emma" version="1.0">
              <emma:interpretation id="{BFC3A98B-E1E2-4674-B0E0-B2C1D6F289B7}" emma:medium="tactile" emma:mode="ink">
                <msink:context xmlns:msink="http://schemas.microsoft.com/ink/2010/main" type="inkWord" rotatedBoundingBox="2000,4737 3215,4718 3228,5563 2014,5582"/>
              </emma:interpretation>
            </emma:emma>
          </inkml:annotationXML>
          <inkml:trace contextRef="#ctx0" brushRef="#br0" timeOffset="103030.6523">111 4141 318,'-5'-3'317,"0"0"-14,1 0-15,4 3-22,-5-3-32,0 1-26,5 2-22,0 0-17,0 0-21,-8 11-7,5-2-8,-4 3-9,1 5-10,1 2 0,2 2 0,-4 9-6,1-1-8,1-2 3,0-1-21,-1-5-3,3 2-9,-1 6-11,0-9-1,0 1-8,2 0-6,-2-1-2,0-1-8,4 0-39,-1-2-48,1-3-47,-2 3-51,1-4-53,1-5-52,1 0-63,1-2-168,-1-2-527,3-4 234</inkml:trace>
          <inkml:trace contextRef="#ctx0" brushRef="#br0" timeOffset="103280.175">132 4174 201,'3'-13'303,"1"-2"-8,1-2-4,1 6-12,-1 0-21,-1 2-24,2 0-17,-2 3-22,2 1-19,3 1-17,0-1-15,2 2-10,0 3-12,0 0-5,-1 3-7,4 0-10,-3 3-9,-2 2-10,1 2-8,-3 0-7,1 2-3,-1 0 0,-4 1-16,-3 2-3,0 2-1,-4-4-2,-4 5 1,0 2-5,-5-3-14,0 2 2,-6-4-2,-2 4-5,2-6-17,-1 1-18,4-1-28,-6-2-31,5-3-36,4-2-46,2 0-41,2-6-58,-4 2-285,5-3-588,8 1 261</inkml:trace>
          <inkml:trace contextRef="#ctx0" brushRef="#br0" timeOffset="104197.5313">379 4197 308,'5'-2'320,"-1"1"-25,0-2-29,0 0-25,-4 3-26,8-5-24,-8 5-18,10 3-17,-4-2-13,2 3-15,-2 0-16,0 0-5,-2 1-16,1 3-7,4-1-9,-3 5-10,-2-1-8,-3-2 0,5 2-8,-6-1-4,5 1-4,-6 1-4,-3-1-10,3-2-16,-4 0-14,1-1-23,3 0-18,-4-1-18,0-3-9,1 1-5,3-1-5,-5-1-9,3-1-14,3-2-6,0 0 5,0 0 1,-11-5 11,11-2 5,4 1 16,-3-5 7,5 3 3,2-3 25,-2 1 12,4 0 18,-5 0 13,6-1 12,-1 1 13,0 0 6,1 1 18,0-1 11,2 4 4,-2-4 6,1 3 2,-2 1 3,0-1 2,3 2-2,-2 1 0,1-1-2,1 0-1,-2 1-13,-1 2-6,1 2-3,-1-1-8,-1 1-3,-4 1-8,5 4 0,-5-3-8,1 2-3,-1 3-2,-1-4-4,-3 3 2,3 2-2,-3-2 0,-1 4-8,3-2 4,-3 1 2,-3-1-7,3-1 2,3 0-4,-1-1-5,-2-1 3,1 1 0,-1-2-2,1 0 1,2-2 2,-3-2 1,0 6-2,0-6 0,8 1-2,-8-1-1,0 0 1,13-3-1,-9 1-3,1-2 0,0 0-4,-3 0 1,2-2-2,-2 0 2,0 1-2,0-4-2,2 3 4,-3-2-6,0 0 4,1 0 1,-2 0 0,0 1 2,0-2 1,1 1 2,-2 4-2,2-2-3,-2-1 5,1 1-2,-2 1 1,2 5 0,-1-6 3,1 6-7,0-5-1,0 5 3,-1-5-1,1 5 2,0 0-9,0-4 3,0 4-2,0 0 3,0 0-1,0 0 3,-4 14 1,4-14 7,5 10 0,-4-6 1,3 3 5,3 3 1,1-1 0,3-2-2,1 0 5,1 2-4,2-3 1,1-1-1,3-1-1,1 1 2,0-2-3,0 1-1,-2-4-4,-1 0 4,2-1 1,-5-2-4,1 0 2,-2 1 21,-5-4 15,0 3 11,-2 1 2,3-7 17,-2 3 19,-3 1 8,2-2 18,-5 2 4,3 0 6,1-3 7,-4 0 12,3 1 14,2 2-4,-6 0 8,1-1-4,2 2-9,-3 0-5,0 4-13,1-4-15,-1 4-9,5-2-20,-5 2-11,0 0-11,0 0-5,5 9-7,-9 0 0,4 3-6,0 8-5,-1-1 0,-4 2-2,1 7-2,0 1-2,-3 3-5,1-3 1,-4 2 1,2 2-1,-1-3-5,-1 0 5,1-1-12,-1 1-5,-1-1 0,7-8 0,-3-1-4,-2-3 1,1 3-1,1-2 0,2-1 0,-1-5-6,2-3 1,-1-1 1,4-2 4,-3-1-5,0-1-15,2-2-38,2-2-36,0 0-48,-16-11-61,7 1-50,3-7-58,-3 1-46,-5-11-71,7-1-74,-3-2-330,5-5-886,1 3 392</inkml:trace>
          <inkml:trace contextRef="#ctx0" brushRef="#br0" timeOffset="104375.8343">1121 3984 3615,'2'-19'124,"2"6"-17,0 0-20,0 0 30,-1 3 20,0 2-13,-1 0-4,1 1-20,-2-1-19,0 4-14,-1 0-11,5 0-11,-5 4-12,4-1-40,-4 1-49,0 0-56,11 7-65,-3-1-94,-3 5-87,1-1-281,0-1-692,2 2 306</inkml:trace>
        </inkml:traceGroup>
        <inkml:traceGroup>
          <inkml:annotationXML>
            <emma:emma xmlns:emma="http://www.w3.org/2003/04/emma" version="1.0">
              <emma:interpretation id="{D25B3464-20E4-4339-927E-88E572992243}" emma:medium="tactile" emma:mode="ink">
                <msink:context xmlns:msink="http://schemas.microsoft.com/ink/2010/main" type="inkWord" rotatedBoundingBox="3398,4847 5983,4806 5990,5253 3405,5293"/>
              </emma:interpretation>
            </emma:emma>
          </inkml:annotationXML>
          <inkml:trace contextRef="#ctx0" brushRef="#br0" timeOffset="105170.1218">1388 4268 220,'9'-9'210,"-5"5"-14,7-1-19,-2 1-16,-2-5-12,6 4-5,-3 0-4,0-3-4,-2 3-5,1-3-8,1 1-9,-1 0-8,-3 1-9,1-2-11,0 1-7,-1-1-4,-2 3-6,1-1-7,-4 1-2,1 0-5,2 2-4,-3-1-3,-1 4-7,-1-6-5,1 6-6,-4-4-2,4 4-5,-10-2 0,10 2-2,-17 4-4,5 0-3,2 0-2,-3 2-1,2 1-1,0 3-1,-3-2-3,3 1 5,1 4-5,-4 2-1,12-4 4,-6 3-1,4-5-2,4 5 3,0-1 1,3-1-1,2 0 5,0-3 12,6 2-4,3 1-1,3-3 1,-3-1-3,10 1 1,-3-6-2,1 1 1,2-2-5,1-2 0,-3 0-4,3-2-1,6-2-6,-7 1-3,-2-5-8,-2 1 1,1 0-5,-1-1 3,-1 0 0,-2-3 2,-2 0 4,-5 2-1,5 0 3,-5 2-1,-3-2 3,2 0 8,-3-1 12,-2 3 12,1-3 5,-4 4-4,3-3-3,-3 2-2,4-2 0,-5 3-6,0-2 2,0 2 0,0 0-4,0 1 0,-2-1-2,2 6-7,-3-7-6,2 4 4,1 3 0,-4-3-5,4 3 2,0 0-5,0 0 2,-11 8 0,10-3-3,-4 1 3,1 2 1,0 0 3,2 1 0,-3 3 12,2-1 0,2 1 1,1 1 5,-3-1-9,1 1 3,2-1 5,5 1-5,-4-3-6,2 0 5,3 1-1,3-1 0,-2-1-2,3-4-1,4 1 0,7 0-3,3-1-1,-1-2 2,8-2-3,2 1-2,-10-2-5,1-4 5,7 1-5,-7-1 5,-3-3 1,-1 1-1,-1-1-5,1 0 1,-8-1 4,-1 1-4,0-4 6,-2 0 9,1 1 14,-4-3 9,1 0 2,-1 0 9,1-4 9,-6 5 31,4-2 4,-1-6 11,-3 3 5,3 0 8,-3 4 18,-1 1 9,2 3 2,0-2-4,-2 4-2,0 3-4,0-2-6,0 3-17,0 3-15,3-6-17,-3 6-13,0 0-11,0 0-6,0 0-3,0 0-6,0 19-5,-3-7 0,1 1-6,-1 5-3,-1 0 3,-1 1-5,2 1-2,0-1-16,-6 1-58,3 1-66,-1-2-70,4-3-50,-3 2-69,0-1-74,3-6-87,-3-2-369,4-1-899,-1 0 397</inkml:trace>
          <inkml:trace contextRef="#ctx0" brushRef="#br0" timeOffset="105546.4438">2113 4204 2970,'-9'-2'156,"4"-1"-70,-4 0-25,8 1-7,-4-1-10,5 3-13,0 0-2,0 0 6,0 0-6,15-4-2,-4 4 1,4-1-7,5 1 1,0-1-2,4 1-1,-1-2-6,0 1 3,-3 1-5,6-3 2,-4 0-7,1 3 4,-1-1-3,-1 1-2,-1-1 7,1-1-7,-6 1 10,1 2 8,-4-2 11,0-2 24,-1 2 8,-3 0 37,0-2 16,-1 2 18,-7 1 15,11-3 9,-6 0 10,0 1 7,-2-1 3,-3 3-1,9-3-1,-9 3-2,5-2-8,-5 2-15,0 0-9,6-3-20,-6 3-17,0 0-15,4-1-11,-4 1-14,0 0-8,0 9-1,1-4-17,-1 4 7,-1 0-6,1 3-5,0-3 0,-4 6-4,1-6 0,1 4-3,1-2-11,-4 2 0,3-3-25,-1 0-47,2-2-68,-2 0-78,2-1-78,1 1-70,-2-2-80,2-1-97,0 0-332,0-1-927,2-2 410</inkml:trace>
          <inkml:trace contextRef="#ctx0" brushRef="#br0" timeOffset="105741.1119">2623 4069 319,'-5'-11'460,"5"-1"-25,-1-3-15,-2 9-13,3-2-20,-1 1-28,-3 1-33,3 2-38,1-1-31,0 5-29,0-9-26,0 9-23,0-5-23,0 5-39,0 0-54,0 0-54,0 0-40,0 0-38,16 6-28,-8 0-33,-1 2-32,2 0-32,0 1-38,2-1-30,-1-1-28,0 2-235,0-4-567,-2 5 251</inkml:trace>
          <inkml:trace contextRef="#ctx0" brushRef="#br0" timeOffset="106088.2248">2797 4094 322,'8'3'159,"-1"-2"38,-3-1 23,-4 0 22,7 3 10,-7-3 6,9-1-10,-9 1-8,0 0-19,6 1-18,-6-1-26,0 0-30,5 4-7,-5-2-17,0-2-9,-1 7-12,-3 0-10,0-1-9,1 5-11,-6 1-3,3 0-8,-3 2-5,0 4-11,3-2 0,-2 0-3,0-6 2,4 4-12,-2-2-6,3-2-2,1 2 0,-2-3-3,3 1 0,1-2 4,1-1-2,1 1 5,2-1-10,0-2-6,6 1 0,1-2 5,2-1-14,-1-3 8,3 0 0,-1-2-3,-3 0 3,3-2 10,-3-2-13,4 0 6,-5-2-7,1-3 6,-1 3 7,-1-4 14,-2 2-6,2-6 17,-5-2 7,-1 5-5,-3-8 0,2 3 4,-4 5-3,1 1-3,0-1-9,-3 1-12,2 0 5,-1 4-6,-2 1 5,4 0-16,-3 2-1,2 1 9,-1 1-15,0 0-7,3 3-4,-8-1 3,8 1-21,0 0-6,-11 4-27,6-1-15,4 1-21,-2 1-20,0 2-20,0 1-23,3 0-31,0 3-32,0-3-34,3-1-34,0 0-269,1 1-602,1-1 267</inkml:trace>
          <inkml:trace contextRef="#ctx0" brushRef="#br0" timeOffset="106475.9093">3027 4215 132,'5'-1'283,"-1"-2"5,2-4-16,-2 5-14,7-5 1,-7 4-6,2-3-11,0 2-8,2 0-11,-6 0-15,7 1-6,-4 0-12,-1 0-8,1 1-9,-5 2-19,6-2-13,-6 2-23,0 0-6,0 0-7,5 6-14,1-2-8,-4 3-2,-2 3-10,0-1-8,0 0 0,-2 1-10,4 1-5,-2-2-5,2 3-3,-2-5-13,1 1 11,-1-1-4,0-1-5,0 1-4,0-2 11,0-1-14,0 3 2,0-7-4,4 4 1,0-3-1,-4-1 0,10 2-3,-10-2-6,13-6 6,-5 3-5,2-2-1,-2-1 1,6-3-4,-4 3 9,1-2-12,0-2 3,4-1 3,-5 1-7,0-1-5,1 4 8,-2-1 1,1-1-3,-5 6 2,0-3 5,0 4 3,0-1 0,-5 3-17,5-2 11,0 0-2,-5 2 4,0 0-4,6 8-1,-6-3 14,0 2-15,0 2 8,0-2-2,0 4-4,0-2 2,0 4 2,0-5 0,0 3-1,0-2 0,3 1-4,-2-3-17,-1 0-40,6-1-48,-2-3-59,6 3-63,-2-4-86,5-1-95,2-1-279,6-2-738,1-3 327</inkml:trace>
          <inkml:trace contextRef="#ctx0" brushRef="#br0" timeOffset="106868.6822">3676 4400 404,'-3'1'426,"3"-1"-14,-7 3-8,7-3 0,-5 3-16,5-3-30,0 0-35,-2 4-29,2-4-27,0 0-26,0 0-29,0 0-39,0 0-79,0 0-88,0 0-86,0 0-85,13-13-96,-9 9-120,6-2-206,-3 2-635,4-2 281</inkml:trace>
          <inkml:trace contextRef="#ctx0" brushRef="#br0" timeOffset="106690.4972">3819 4255 3829,'-13'0'181,"2"0"-2,1-2 7,1 1-36,3 1-34,6 0-16,-10 0-7,10 0-3,-11-1-9,11 1-12,0 0-12,-5-1-5,5 1-7,0 0-2,0 0-8,0 0-17,0 0-43,0 0-43,0 0-39,0 0-33,0 0-32,0 0-37,0 0-51,0 0-63,0 0-347,0 0-727,0 0 322</inkml:trace>
          <inkml:trace contextRef="#ctx0" brushRef="#br0" timeOffset="107039.0219">3841 4329 56,'0'0'304,"0"0"-33,0 0-32,0 0-38,23 0-63,-9-1-84,6-1-106,2-2-151,9-2-217,-8 2 96</inkml:trace>
        </inkml:traceGroup>
      </inkml:traceGroup>
    </inkml:traceGroup>
    <inkml:traceGroup>
      <inkml:annotationXML>
        <emma:emma xmlns:emma="http://www.w3.org/2003/04/emma" version="1.0">
          <emma:interpretation id="{4979C1F8-D006-40DF-BE9B-442C5B0D574F}" emma:medium="tactile" emma:mode="ink">
            <msink:context xmlns:msink="http://schemas.microsoft.com/ink/2010/main" type="paragraph" rotatedBoundingBox="1759,6091 7192,6297 7173,6792 1740,65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A88AF3-F7A0-4740-AFB7-8B98E9F5ABED}" emma:medium="tactile" emma:mode="ink">
              <msink:context xmlns:msink="http://schemas.microsoft.com/ink/2010/main" type="line" rotatedBoundingBox="1759,6091 7192,6297 7173,6792 1740,6586"/>
            </emma:interpretation>
          </emma:emma>
        </inkml:annotationXML>
        <inkml:traceGroup>
          <inkml:annotationXML>
            <emma:emma xmlns:emma="http://www.w3.org/2003/04/emma" version="1.0">
              <emma:interpretation id="{38A450A9-A3D7-43A2-BB32-CA475DE8A32B}" emma:medium="tactile" emma:mode="ink">
                <msink:context xmlns:msink="http://schemas.microsoft.com/ink/2010/main" type="inkWord" rotatedBoundingBox="1758,6114 4155,6205 4137,6677 1740,6586"/>
              </emma:interpretation>
            </emma:emma>
          </inkml:annotationXML>
          <inkml:trace contextRef="#ctx0" brushRef="#br0" timeOffset="215735.476">-260 5357 47,'10'-4'183,"-10"4"-8,2-2-14,-2 2-9,4-4-13,-4 4-13,4-5-11,-4 5-6,2-2-13,-2 2-11,0 0-4,3-7-11,-3 7-7,0 0-4,1-2-8,-1 2-6,0 0-4,0 0-6,0 0-7,0 0-10,0 0-24,0 0-46,0 0-67,0 0-165,0 0-308,0 0 137</inkml:trace>
          <inkml:trace contextRef="#ctx0" brushRef="#br0" timeOffset="216716.3772">-116 5417 98,'0'-6'270,"0"2"-14,0-3-19,1 1-26,-1 3-19,3-1-16,-6-3-18,6 3-14,-3 4-12,0-7-10,1 3-7,-1 4-7,-1-5-6,1 5-2,0 0-3,0-5-10,0 5-5,0 0-8,0 0-8,-4-4-5,4 4-10,0 0-3,0 0-9,0 0-2,-15 11-6,7-1-4,-3-1 1,3 2-4,-5 4-1,2-1-6,-3 2-1,4 1-1,2 2-3,-1-2 0,2 2-3,-1-1-5,6 1 2,-2-1-2,0 1 5,4-1-8,0-4 3,0 0-2,3-1 5,-2-2-3,3-1 0,-2 0-1,6-1 2,-2-4 1,-1 0-2,1 1 1,3-2-4,-2-3 8,1-1-3,0 0 4,-8 0-5,15-4-3,-7 3 3,-1-3 1,1-1-1,-1 3-1,1-3 2,-3-2-3,2 0-1,1-1 1,-1 1 3,-3 0-3,3-2-3,-3-1 2,0 5 2,-2-3 1,-1 1 0,2-1 0,2 3 1,-4-5 3,-1 5 5,1 1 0,-1-3-2,0 2 5,4 3 0,-4-2-2,0 4-2,0-7 2,0 7-3,1-4-6,-1 4 3,0 0-6,4-4 2,-4 4-5,0 0-3,0 0 0,0 0 0,0-4-2,0 4 5,0 0-3,0 0 5,0 0 5,20 4-4,-14-3-3,4 0 3,4-2-1,-3 0-3,4 1 5,-1-3-1,2 2-2,-1 2 1,3-5-2,-4 3 2,-1-3 0,-1 3 1,2-2 1,-4-1 2,-3 0-4,3 3 8,-5 1 9,-2-4 9,4 3 7,-2-2 9,-3 0 7,-2 3 4,9-4 4,-6 3 7,-3 1 15,0 0-16,3-3-3,-3 3-8,0 0-6,0 0-7,0 0-6,8-1-10,-8 1 0,0 0-5,0 0 2,0 9-7,-4-2 5,4-1-2,-4 5 5,3-3-12,-1 6 0,-2 1 12,4-1-20,-4 0-13,4-1-42,-1 1-27,1 1-31,1-3-44,-1 6-41,4-5-48,-3-2-52,2-2-283,-1-1-627,3 2 278</inkml:trace>
          <inkml:trace contextRef="#ctx0" brushRef="#br0" timeOffset="152757.1332">-151 5302 127,'0'0'139,"3"-6"-4,-2 5-12,-1 1 3,0 0-10,2-4-3,-2 4 0,0 0-5,0 0-2,0 0 0,4-6-3,-4 6 0,0 0-6,0 0 1,0 0-6,0 0-4,0 0-3,0-5-5,0 5 2,0 0-6,0 0 5,0 0-5,0 0-5,0 0-4,0 0 0,0 0-5,-4-6-6,4 6-3,0 0-4,0 0-4,0 0-10,0 0 0,-5-2-4,5 2-3,0 0-5,0 0-3,0 0-9,0 0-53,0 0-69,0 0-82,0 0-254,0 0-484,0 0 214</inkml:trace>
          <inkml:trace contextRef="#ctx0" brushRef="#br0" timeOffset="217124.9159">487 5422 3209,'-12'-15'-2,"1"-4"69,0 4 47,-2 0-12,8 6-1,-1 0-16,5 2-11,-3 0-9,-1 1-10,5 2-13,-1-1-10,1 5-6,1-7-4,0 4-10,-1 3-42,14-1-51,-14 1-66,15 6-69,-5 0-82,0-1-241,1 4-584,-2-2 259</inkml:trace>
          <inkml:trace contextRef="#ctx0" brushRef="#br0" timeOffset="216930.8559">424 5602 20,'1'-10'354,"3"-5"-19,-4 2 2,5 3 4,-4 0-4,2 3-15,-1-1-23,1 1-23,-2 2-26,-1 0-20,0 0-24,0 5-21,4-6-25,-4 6-12,0-3-21,0 3-14,0 0-10,0 0 0,-4 14-19,4-7-7,0 1-12,0 4-4,0-1-4,-1 2-11,-2-1-1,3 5-45,-2-8-60,-1 4-61,3-3-66,-1 1-82,1-3-86,1-3-261,2 0-665,-1-4 295</inkml:trace>
          <inkml:trace contextRef="#ctx0" brushRef="#br0" timeOffset="217512.2717">595 5509 311,'-5'-6'365,"5"6"-27,-3-2-23,3 2-24,0 0-22,0 0-33,0-5-24,0 5-24,0 0-18,0 0-23,0 0-11,0 0-9,0 0-25,6 17-4,-1-13-11,-1 2-1,1 4-11,0 0-9,1 2-6,3-1-3,-3 0-6,3 2-6,-3-4-9,5 9 1,-1-7-3,0 0-11,5 3 4,-5-5-15,0-3-30,2 3-28,0-3-14,-1-1-15,1 1-11,-1-2 3,1-3 3,-3 0 7,-3-2 10,2-2 4,0 1 4,4-5 7,-7 0 5,4 0 2,-1-4 7,-4 0 8,5-1 2,-4 0 11,0 0 20,0-2 12,0 1 9,-4-7 17,1 9 16,0-3-1,-1 4-1,3-2 14,-4 1 9,0 4 2,0 0 2,-4 1-6,8 2 9,-8-1-30,4 5-3,-1-7-4,-1 5-8,2 2-3,0 0-2,-13 1 12,13-1-27,-10 10-5,3 0 16,1-1-14,-2-1-15,4 3-5,-2 0-39,2 0-43,-2 0-43,1-2-63,4 3-67,2-3-93,0 0-197,4-4-590,1 1 261</inkml:trace>
          <inkml:trace contextRef="#ctx0" brushRef="#br0" timeOffset="217873.3906">1131 5624 50,'0'0'303,"0"0"-27,0 0-30,0 0-15,0 0-22,0 0-21,10-2-19,-4-2-16,3 3-12,-3-1-15,3 1-14,-3-2-6,4-1-11,-4 1-8,2 0-11,-2-1-6,-2 0-5,0-2-6,-1 0-8,6-1-4,-3-3-2,-1 1-2,-1 0-7,-3 1-3,0 0-7,-2-3-1,0 4-1,1 1-2,-2-1-1,0 2-2,-3 0 0,2 2-5,-3 0-2,0 2 0,-1 0-2,7 1 0,-13 4-5,2 1 2,1 3-4,0 0-1,-4 2 0,7 0 2,-7 3-1,5 3 1,2-5 1,-2 5 3,3-3 1,-1-1-1,4-1-1,-3 4 1,3-4 1,2 2-1,2-3 1,2 1-3,3-2-2,4 0 3,1-1-9,5 0-48,-1-2-58,4-4-71,12 0-58,0-2-226,-1-2-500,-9 2 221</inkml:trace>
          <inkml:trace contextRef="#ctx0" brushRef="#br0" timeOffset="218302.9744">1519 5552 41,'0'-9'339,"0"3"-3,0-1 1,3 0-10,-3 2-4,0 1-19,1 0-35,-1 4-23,1-4-20,-1 4-43,0 0-8,0 0-26,0 0-15,0 0 7,3 13-25,-3 0-11,0-6-8,1 4-5,-1 1-7,2 1-7,-4 0-9,1 1-4,1 1-8,0 1-8,0-5-3,0 0-6,0 0-5,1 0-4,-1-4 1,-1 0-6,1 0-4,1-1-4,1 1 4,0-3 4,-2 0-12,1 0-2,1-2-6,-2-2 6,9 0-1,-9 0 9,19-7-17,-8-2 0,1 2-7,2-6-3,1 2 3,0-4-2,1 0 5,-1 0-6,0-1 3,1 0 1,-1 2 0,-1 2 2,-6 0 4,1 6-6,0-3 0,0 4 0,-3 1 0,1 0-17,-3 2 9,0 1-9,-4 1 9,7 0 2,-7 0 8,0 0-3,10 2 9,-9 3 1,3 0 0,-3 3-1,3 2-3,-4 2 10,4-2-4,-4 5 5,-3 0-2,3 2 2,-1-4 0,1 6-2,0-5 2,-2 0-11,0-1 10,2 1-2,4 3-9,-4-5 4,5 3-2,1-4 3,3-1 1,1 1-1,6-2-54,5-2-49,8 2-68,6-5-86,5-6-118,-5-1-271,21-8-693,2-9 307</inkml:trace>
        </inkml:traceGroup>
        <inkml:traceGroup>
          <inkml:annotationXML>
            <emma:emma xmlns:emma="http://www.w3.org/2003/04/emma" version="1.0">
              <emma:interpretation id="{DCA2DA99-1A53-4995-A343-C8AFF3A60B06}" emma:medium="tactile" emma:mode="ink">
                <msink:context xmlns:msink="http://schemas.microsoft.com/ink/2010/main" type="inkWord" rotatedBoundingBox="4490,6194 6183,6259 6164,6753 4471,6689"/>
              </emma:interpretation>
            </emma:emma>
          </inkml:annotationXML>
          <inkml:trace contextRef="#ctx0" brushRef="#br0" timeOffset="219174.2238">2563 5562 39,'5'-19'298,"-1"3"-8,2-1-14,-5 5-12,3 2 5,0-2-9,-2 5-11,2-1-15,1 1-29,0 0-13,6-2-10,-3 4-23,2 1-14,0 3-12,2 0-7,2 2-8,-1 0-12,1 1-12,1 4-3,0 0-10,1 4-15,-2 0-2,0 5 0,-6-4-15,5 3 2,-6 4-3,1-2-13,-5 2-3,1-5-10,-3 7 10,-2-2-3,-8-1 1,1 2-6,-5-1-6,-8 4-1,0-4 2,-8 1-24,3-3-18,-5 0-22,1 1-23,0-2-20,4-5-26,3 0-39,0-1-33,3-2-49,6-3-47,0 0-254,5-3-579,1-2 256</inkml:trace>
          <inkml:trace contextRef="#ctx0" brushRef="#br0" timeOffset="218929.3582">2543 5501 318,'4'-5'358,"-4"5"3,0-7-1,1 3-24,3-2-6,-4 3 3,3-1-9,0 0-14,-3 4-17,0-7-20,1 3-18,-1 4-21,3-7-25,-3 7-21,0-2-20,0 2-24,0 0-18,0 0-11,0 0-17,0 0-5,0 21-13,-3-8-5,2 4-7,1 3-4,-5 2-4,0 5-8,2-3-5,-4 4-4,3-6-4,-2-1-7,1 7-2,0-7-7,-2-1-36,-1 0-52,2 0-42,1-8-34,4 4-52,-3-4-36,-1-1-43,3-5-42,-1-1-37,3 0-50,-2-1-225,2-4-678,0 0 300</inkml:trace>
          <inkml:trace contextRef="#ctx0" brushRef="#br0" timeOffset="219889.8009">3117 5695 104,'4'-7'304,"-4"3"-16,1-2-9,-1 1-16,0-1-29,0 2-20,0 4-23,1-8-20,-1 8-15,-1-8-18,-4 5-14,5 3-11,-4-5-11,3 3-10,1 2-11,-11-2-7,11 2-11,-13 3-7,2 2-4,0 0-12,-3 2-1,3 2-2,-8 4-6,6-2-2,-2 4-6,0-3-4,1 4-2,4-2-1,1 3-1,3-5 1,1-1-6,3 3 0,1-4 1,1 0 1,0-1-1,3-4-2,4 1 1,-1-1 0,2-2-1,0-3-2,3-2 1,3 0-5,-1 0 5,1-5-5,2 0 3,0-6 0,-2 2-2,5-2 3,-8-3-2,4 0 1,0-3 0,-4-1-4,2 1 6,-3 1-1,1-1-1,-1 3 3,-3 0 6,2 2 2,0-2 0,-5 7 9,0 0 10,1 1 8,-1 0-4,-3 4-3,4-1-4,-2 1-6,-1 2-3,1-2-3,-3 4-1,0 0-12,0 0 5,0 0-1,8 14-1,-6-2-2,-2-3 2,-2 5 0,2 0-7,-1 4 4,0 0 8,1-1-7,-1 1 0,1-5-1,0 1-3,0 0 0,0-1-1,2 0-10,1 3 14,2-1 1,-2-5-2,4 1 0,0 0-7,1-3 4,5-3 6,-3 0-5,11-1-7,-1 1-6,4-4-14,-4-2-12,0-4 0,1 0-11,0-3 5,-2 0 3,-1-2 3,0-4 2,-5 1 6,2-4 3,-1 0 2,-3-11 9,3 2 19,-4 1 12,-4-1 9,3-4 21,-3 0 7,-1 3 15,0-1 33,0 9 11,-2 1 2,0 1 3,1-1 1,0 8 13,-2-2 8,-1 4 2,1-1-5,-1 5-14,-1-3-15,4 1-19,-3 4-11,-1 2-13,0 0-5,0 0-4,2 16-4,-2-4-4,-1 5-5,1 3-2,-1 1-7,-4 7-1,5 1-5,-1 0-2,1 0 1,-3 0-2,1-8-10,-1 7-20,1-5-65,-1-3-61,1-1-54,-1-1-53,-3-1-68,2-2-66,3-4-77,1-2-281,-2-2-786,-1 1 347</inkml:trace>
          <inkml:trace contextRef="#ctx0" brushRef="#br0" timeOffset="220402.6452">3452 5700 3018,'-13'-8'121,"2"-1"-43,-1 1 3,2 1 10,3 2-18,4 0-16,-2 1-15,5-2-8,0 6-6,10-8-4,1 3 1,9-1-3,12 1-2,5 1-3,2 1 2,1 1-2,0 1 0,-3 0-1,-2-2-1,2 4-4,-6-4-2,0 2 2,2 1-2,-5-1-5,-5 2 3,-1-2-4,-1 2-1,-2 0-2,-3-1-3,-3 0 1,-1 2-1,0-4 4,2 2 1,-9 2-1,0-2 8,-5 0-8,10-2 0,-10 2 0,0 0 0,6 2 5,-6-2-10,0 0 9,0 0-8,0 0 2,-12 8 0,3-3 3,-1 1-3,0 3-1,-1-1-2,1 1 2,-3 4-1,4-2 2,0-1-1,2 1 1,-1-2-2,1 2 1,2 0 4,0 0-5,2-2 1,2-1-7,-3-3 6,3 0 2,1 0-2,-1 1 5,-1-3 0,2-3 4,4 4 1,1-2-4,3-2 7,-8 0-6,17-6 2,-7 2 1,0-2 1,1-4-6,0 3-1,2-7 2,-1 0 3,3 0-1,-4 0 1,-2 3 3,0 0-1,-2 0 0,2 1 11,0 0 13,-2 2 14,-2 3 11,-1-2 7,-3 3 2,4-1 3,-5 2-18,6-1-1,-6 4-5,1-3-13,-1 3-2,0 0-5,0 0 0,9 9-5,-9-4 3,0 2-16,-1 6 14,0-1 1,1 0 4,0 1-15,-4 4 0,4 1-15,0-4 2,4 0-37,-2 0-62,4 4-54,2 0-79,-3-7-76,2 0-333,4 0-696,3-2 309</inkml:trace>
        </inkml:traceGroup>
        <inkml:traceGroup>
          <inkml:annotationXML>
            <emma:emma xmlns:emma="http://www.w3.org/2003/04/emma" version="1.0">
              <emma:interpretation id="{8AC18098-B361-4D6A-9D35-3ECDFB186ED0}" emma:medium="tactile" emma:mode="ink">
                <msink:context xmlns:msink="http://schemas.microsoft.com/ink/2010/main" type="inkWord" rotatedBoundingBox="6570,6424 7186,6447 7178,6672 6562,6649"/>
              </emma:interpretation>
            </emma:emma>
          </inkml:annotationXML>
          <inkml:trace contextRef="#ctx0" brushRef="#br0" timeOffset="220724.8859">4559 5735 3735,'0'-17'141,"0"-2"9,0 7 56,-1-1-9,0 1-10,1-1-27,-3 1-17,3 1-19,3 2-23,-3 3-12,1-3-9,0 4-13,2 1-7,-2-1-19,-1 1-4,0 4-25,6-5-46,-2 4-67,-4 1-39,8 0-24,-8 0-27,9 5-28,-4 4-25,-2-4-25,-1 2-26,0 4 1,-1-2-11,1 2-12,-2 0 26,0 0 25,0 0 30,-3 0 34,0-2 84,-1 3 58,1-3 30,0 1 35,-2-1 33,0-1 20,3-1 21,-1-2 10,-2 3 7,-1-4 3,5 0 8,-2-1 5,3-3-6,-1 9-3,0-6-6,-2 1-9,3-4-8,-1 2-2,1 3-12,0-5-5,0 0-4,0 8-6,0-8-36,1 3-64,-1-3-80,5 2-91,-5-2-254,0 0-513,0 0 228</inkml:trace>
          <inkml:trace contextRef="#ctx0" brushRef="#br0" timeOffset="221022.737">4692 5759 201,'0'0'319,"-6"-3"-13,6 3-13,0 0-17,0 0-21,0 0-20,0 0-22,0 0-11,0 0-21,0 0-11,0 0-20,10-7-6,-10 7-15,12 2-10,-3-5-13,1 0-8,3 1-8,0 1-14,6-1-11,1 1-10,1-2 1,-2 2-6,7-1 1,-5 0-8,11 0-9,3 0 1,-13 0-12,2 0 5,1-1-8,-5-1 5,0 2 10,0-1-15,-5 1-3,-2 1-3,0 0-2,-1 1-1,-3-2-3,-1 1 0,-1 0-16,-1 0-20,-6 1-11,8-2-26,-8 2-28,0 0-43,0 0-51,0 0-63,0 0-70,0 0-189,0 0-549,0 0 244</inkml:trace>
        </inkml:traceGroup>
      </inkml:traceGroup>
    </inkml:traceGroup>
    <inkml:traceGroup>
      <inkml:annotationXML>
        <emma:emma xmlns:emma="http://www.w3.org/2003/04/emma" version="1.0">
          <emma:interpretation id="{BF41A90D-9FB5-46F8-87F5-7ECA31870A03}" emma:medium="tactile" emma:mode="ink">
            <msink:context xmlns:msink="http://schemas.microsoft.com/ink/2010/main" type="paragraph" rotatedBoundingBox="2632,7255 6369,7316 6352,8349 2615,82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57BE74B-638C-45D3-B054-D683CDCF81BB}" emma:medium="tactile" emma:mode="ink">
              <msink:context xmlns:msink="http://schemas.microsoft.com/ink/2010/main" type="line" rotatedBoundingBox="2632,7255 6369,7316 6352,8349 2615,8288"/>
            </emma:interpretation>
          </emma:emma>
        </inkml:annotationXML>
        <inkml:traceGroup>
          <inkml:annotationXML>
            <emma:emma xmlns:emma="http://www.w3.org/2003/04/emma" version="1.0">
              <emma:interpretation id="{A011B649-87F3-4E59-BAD2-D890C56892F3}" emma:medium="tactile" emma:mode="ink">
                <msink:context xmlns:msink="http://schemas.microsoft.com/ink/2010/main" type="inkWord" rotatedBoundingBox="2631,7280 5927,7333 5910,8342 2615,8288"/>
              </emma:interpretation>
            </emma:emma>
          </inkml:annotationXML>
          <inkml:trace contextRef="#ctx0" brushRef="#br0" timeOffset="227540.8416">658 6441 129,'0'0'289,"-1"-4"-18,1 4-21,0 0-18,-4-3-24,4 3-26,0 0-17,0 0-18,0 0-15,0 0-9,-4 13-10,4-3-13,-1 0-4,1 3-7,-2 7-9,2-3-5,-3 2-4,2 0-4,-2 3-7,2-1-1,-3 7-6,3 1-3,-1-2-2,-2 0-3,0-5-2,1-1-2,1 7-2,0-7-10,0-6 0,0 2-3,2-3-1,-2 0-1,2-1-4,0-2-4,0-3 2,0-2 1,2 2 1,-2-3 0,0-1 8,0-4 7,4 2-11,-4-2 4,0 0-5,17-16-1,-2 3 4,0-2-5,4-7 1,3-2-4,2 3-1,-1 1 2,1 1-4,1 0 4,-5 6-4,-1 1 6,-1 1 0,-1 1-3,-4 3 5,-1 2-10,-2 1-2,-1 1 1,0 2-7,-3 2 6,3 2 0,-4 2-1,-1 0 0,2 5 0,-5 1-3,3 2 1,-3 2 3,-1 2-2,1-3 1,-1 3-5,-1 6-4,1-4-27,0 1-48,-1-2-59,-3 0-75,8-1-78,-4-4-271,-4-2-601,8-1 267</inkml:trace>
          <inkml:trace contextRef="#ctx0" brushRef="#br0" timeOffset="227929.8705">1152 6912 209,'-4'-3'260,"4"3"-21,-1-6-20,1 6-18,0 0-21,0 0-16,1-6-17,-1 6-14,4-3-5,1-1-10,0 3-7,0-5-11,-1 4-7,3-1-8,-2-2-9,-1-1-4,5 1-5,-2-1-6,5 2-5,-4-3-5,-3 3-2,5-5-4,-1-2-4,-6 3-4,2 2 0,-3 0-4,1-3 1,0 1-2,-3 0-5,0 0-3,0 3-1,-4-1-2,2 0-3,-3 2 0,0 0-2,0 1-6,-4 1 2,9 2-4,-10 4 3,4 0-4,-4 2 1,1 2-4,-2 0 0,2 5-1,-2 4 0,5-4 2,-3 1 0,4 3 1,1-2-5,2 2-2,2-3 4,0-3 2,6 4 0,0 1 0,8-1-3,0-2-3,6-2-32,1-2-63,6 1-65,7-8-61,-2 1-248,4-4-509,-2-2 225</inkml:trace>
          <inkml:trace contextRef="#ctx0" brushRef="#br0" timeOffset="228312.6789">1523 6896 93,'1'-11'157,"-1"-4"-13,1-2 5,1 0 9,3-1-2,-2 4 14,2 2 2,1-2 5,3 4 6,-6 2 2,4 1-12,-2 2-10,0-1-2,4 2-12,-2 1 5,4 3-7,2 0-6,-1 3-6,2 5-6,5 1-9,-3 3-11,0 1-16,0 0-3,-1 3-10,-1 2-4,1-1-4,-5 1-13,3 2-5,-3-3-9,0 1-12,-1 1-54,-1-2-51,-1 2-60,1-2-63,-4-4-74,0-2-271,5 5-585,-3-6 259</inkml:trace>
          <inkml:trace contextRef="#ctx0" brushRef="#br0" timeOffset="228132.8859">1812 6833 43,'3'-12'337,"-6"3"-8,3-2-8,-2 1-4,1 2-2,-3 0-15,3 2-25,-1 0-21,-1 0-28,1 2-30,-1 2-15,3 2-26,0 0-9,-11 1-11,1 5-22,-1 3-8,-3 2-12,-1 4-1,-1-1-10,-1 1-9,-4 5-9,7-2-9,-5-5-14,4 3-43,1-3-41,2-1-26,-3 0-30,5-1-38,0-2-38,5-2-43,-2-2-32,4-2-38,-4-2-207,7-1-535,-6 0 236</inkml:trace>
          <inkml:trace contextRef="#ctx0" brushRef="#br0" timeOffset="229374.661">2286 6879 128,'3'-9'364,"1"-1"-19,-4 2-27,6-2-21,-2 1-2,-4 0-43,0 2-19,3 1-19,-1 0-19,-2 2-21,0 1-21,1-2-16,-1 5-1,-1-6-21,1 6-17,-2-4-14,2 4-2,-8-3-11,8 3-6,-15 4-10,5-1-8,-2 3 0,-2 2-7,3-5-4,-5 6-5,0 2-8,2 2 5,3-5-4,-3 1-3,8-1-7,-4 3 0,4-3 0,-3 3-6,4-5 5,1 4-11,-1-4 5,4-1 1,-3 2-4,4-1 0,1-1-2,2-1 9,2-3-6,-1 2 1,-4-3-8,15 0 4,-5-2-1,1 1 4,0-3 9,0 0-11,-1-4 1,-2 3-4,-1 1 4,2-4-1,-2 0-2,-2-1-4,1-1 8,1 1-12,-5 1 15,3-3-1,0 4-14,-4-4 12,3 3-6,-3 2 3,4 0 6,-3-1 2,1 2-1,-2 2-1,1-2-2,-1 2-2,-1 3 0,1-5-3,-1 5 0,5-4 2,-5 4 9,0 0-14,0 0-4,3 12 6,0-4-5,-1 0 3,0 4 6,3 1-7,-5-1 3,3 1 3,2-1 10,-3 1-17,3-2 2,0 3 2,0-3 3,-2 2-2,0-1-2,2-3 0,1 2 2,3-2 0,-3 0-5,3-5 4,6 1-1,-1-2 6,3 0-3,4-2 8,1-2-9,2-2 0,-1-2 2,0-2 3,1-4-2,-3 4-3,0-3 0,-2 0-2,-3-2 5,3 1-7,-1-2 5,0 0 2,-3-1-2,-3 1 3,1-1 2,-5 5-5,1-3 4,-3-1-3,-1 2 10,-1 1-13,0-2 6,-3 1-7,-2 3 8,-2 3-5,2-4 1,1 3-2,-2 1-8,-3 1 8,-4 1-3,0 3-4,0 0 5,-3 2-2,0 2-3,-1 2 15,1-1-15,-3 5 1,1-2 2,-1 6-1,5-3 9,-1 1-10,1 0-2,4 1 2,-3 4 1,3-6 2,3 2 0,2 1-7,-1-4 5,2 2 4,-3-4-2,3 0 3,0-1-6,5-1 1,-1 0 4,-2-1 0,2-1 2,2-1-2,-1-3 0,4 1 1,-9-1 3,15-4-4,-10-1 6,6-5-4,-6 3-3,6-1 7,-3-2 7,-2-3-10,4 2 5,-5-1 4,0-1 9,1 1 16,-2 0 20,1 1 31,-3 1 9,2 3 2,-1 1 3,-2-1-4,0 4-5,0-4-10,-1 7-7,4-5-11,-4 5-10,0 0-16,0 0 6,0 0-5,0 0-2,-5 27-3,1-10 0,-3 3-2,-1 6 0,-4 4-4,2 0 1,0 4-7,-2-1-2,2 0 0,0 2-2,2-3 1,2 1-7,1 3 1,4-4 5,1-1-10,1-1 1,4-1-2,1-2-1,-2-5-2,2-3 3,-1 2 0,4-3-1,-5-2-1,1-5-2,-3 0 0,2-4 4,-3 0-2,-1-2 2,3 0-2,-3-2 4,0-3 0,-8 5-4,2-4 2,6-1-1,-20-6-3,5 2 1,-4-3 1,-1-2-2,2 0 2,-1-5-3,-1 2 2,0-1-2,3-2 2,1-1-3,2 0-1,1-4-4,5 1-9,-3 1-18,2 0-15,5-1-17,4 0-23,0-1-24,4 0-25,2 2-10,5-2-16,8-4-25,0 1-25,4 3-29,-2 8-45,8-2-36,5-3-63,-1 1-228,2 1-661,-5 2 293</inkml:trace>
          <inkml:trace contextRef="#ctx0" brushRef="#br0" timeOffset="229804.7958">3017 6760 171,'2'-5'240,"0"-1"0,-2 1-7,0-1-14,1 3-16,-1 3-12,0 0-13,0-7-6,0 7-13,0 0-9,-1-4-15,1 4-14,0 0-12,0 0-9,0 0-10,0 0-11,-10 9-6,5-2-7,-1 2-4,0 4-3,-2 1-6,1 4-2,2 1-1,1 0 1,-2-1-4,1-6-4,2 7-1,2-6-6,0 1-5,-3-3-1,4 0-4,0-2-3,4 1-7,-3-2 5,2-3 3,2 1-3,-2-2 1,5-2 0,-1-1-2,2-2-3,3-1 3,2-2-3,-3-5 0,3 2 0,-3-3 3,4-7-10,-5 1 5,1 1 7,-2 0 5,-3 3-3,-2-1 16,1 1-2,-4-1 2,-1 1-3,0 0-4,0 1-4,-2 4 5,-2-3-9,0 4-1,-2 0-6,0 1-5,-3 1-1,3 1-3,-3 2-15,-1 1-32,1 1-28,2 2-33,-7-1-33,8 4-32,-1 2-38,-1 1-32,7-2-27,-2-1-246,1 5-547,3-4 242</inkml:trace>
          <inkml:trace contextRef="#ctx0" brushRef="#br0" timeOffset="230206.696">3266 6809 206,'3'-4'380,"-1"2"6,-2-3-7,0 5-5,0-7-13,0 7-23,0-6-30,0 6-29,2-5-34,-2 5-30,0 0-19,0 0-25,0 0-12,0 0-28,0 0-9,2 18-8,-2-12-10,-2 7-14,4-2-5,-2 3-8,0 1-10,-4-2-1,4 0-12,-2 5-1,-1-6-7,2 0-3,-3-3-5,4 2-13,-5-1 0,3-1-1,2 0-7,-3-4 0,3 3-6,-1-6-3,1-2 3,0 6-4,0-6-6,0 0 4,0 0 2,0 0-7,0 0 0,19-13 2,-7 0-7,-3 2 4,2-4 0,0-1-1,4 2 0,0-2 0,0-1-2,0 3 5,-2 1 1,1-2-4,-4 7 2,0 0-3,0 3-8,-1-2 5,-2 2 3,0 2-2,0 2-2,-3-3-9,-4 4 10,0 0-3,12 5 0,-8 2 8,0 2 1,0-1 0,-1 5 0,-2-1 2,1 0-4,-2 7-28,0-6-50,2 0-52,1-1-33,-1 2-42,2-1-52,2 0-48,-1-3-55,0-1-241,6 1-652,4-8 289</inkml:trace>
          <inkml:trace contextRef="#ctx0" brushRef="#br0" timeOffset="230659.849">3893 6902 102,'4'-10'284,"1"0"-6,-2-2-7,-2 2-12,-1-3-9,-1 3-14,1-2-19,0 5-17,-2 0-19,1-3-18,1 2-18,-1 2-14,-2 2-14,2-2-13,-1 1-12,0 1-13,2 4-12,-8-1 0,8 1-7,-14 5-6,5 1-7,-4 3-6,-1-3-1,-2 8-4,-3-1-4,4 3-5,-1 0-3,1-1-2,0 0-5,0 1 0,5 0-3,-2-1 0,4-3-1,3-3-1,-2 2-6,3-3 0,0-2 2,3 3-8,0-5 9,1 0 2,0-1 0,0-3-2,5 6 0,0-5 0,4-2-3,-1-2 3,5-1-1,-2-1-4,1-1 13,-2-2-17,0 2 0,5-2 3,-1-4-4,-4 1-3,0 3 7,-4-3-5,4 1 7,-4-2-1,3 2-3,-3 0 4,2 0-2,-5-3 1,4 3 0,-4 4 0,0-3-2,-2 2 8,3 2 10,0-1 11,-3 2 6,2 0-1,-3 4 4,3-7-3,-2 4-6,-1 3-14,4-2 1,-4 2 5,0 0-12,0 0-3,0 0 6,-1 14-4,1-2-1,-4 0 2,4 0-3,-3 3 3,0-2-5,2 5 0,-2-2 3,3-1-1,0 3-2,0-4 2,0-1-30,0 1-46,0 4-36,0-4-25,0 1-72,4-2-89,-4-4-290,3-1-628,0 0 278</inkml:trace>
        </inkml:traceGroup>
        <inkml:traceGroup>
          <inkml:annotationXML>
            <emma:emma xmlns:emma="http://www.w3.org/2003/04/emma" version="1.0">
              <emma:interpretation id="{A2D043B3-CE76-45B9-A2FB-3E11EC926BA4}" emma:medium="tactile" emma:mode="ink">
                <msink:context xmlns:msink="http://schemas.microsoft.com/ink/2010/main" type="inkWord" rotatedBoundingBox="6282,7314 6369,7316 6360,7888 6273,7886"/>
              </emma:interpretation>
            </emma:emma>
          </inkml:annotationXML>
          <inkml:trace contextRef="#ctx0" brushRef="#br0" timeOffset="230902.7753">4353 6570 363,'-5'-20'436,"1"2"16,-1 5-16,4 1-2,-3 3-16,4 0-17,-3 5-35,2-1-38,1-3-35,0 5-31,0 3-30,0 0-20,0 0-24,0 0-17,0 0-16,-6 20-15,2-2-13,-2 4-9,1 4-16,1 2-4,-2 3-13,1 3-9,0 6-11,3-4-39,-2 15-20,-5 3-80,4-15-107,1 11-106,2-15-116,-2 0-439,7-4-910,-2-10 403</inkml:trace>
        </inkml:traceGroup>
      </inkml:traceGroup>
    </inkml:traceGroup>
    <inkml:traceGroup>
      <inkml:annotationXML>
        <emma:emma xmlns:emma="http://www.w3.org/2003/04/emma" version="1.0">
          <emma:interpretation id="{F7EC4C30-3BCF-410B-BE7E-0099AB22A796}" emma:medium="tactile" emma:mode="ink">
            <msink:context xmlns:msink="http://schemas.microsoft.com/ink/2010/main" type="paragraph" rotatedBoundingBox="2014,8436 9864,8688 9830,9729 1981,94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DFBB68-18F8-4974-A634-AC9011E5301B}" emma:medium="tactile" emma:mode="ink">
              <msink:context xmlns:msink="http://schemas.microsoft.com/ink/2010/main" type="line" rotatedBoundingBox="2014,8436 9864,8688 9830,9729 1981,9477"/>
            </emma:interpretation>
          </emma:emma>
        </inkml:annotationXML>
        <inkml:traceGroup>
          <inkml:annotationXML>
            <emma:emma xmlns:emma="http://www.w3.org/2003/04/emma" version="1.0">
              <emma:interpretation id="{95E55EB4-B361-4021-82B2-FE9A5A9BA1AC}" emma:medium="tactile" emma:mode="ink">
                <msink:context xmlns:msink="http://schemas.microsoft.com/ink/2010/main" type="inkWord" rotatedBoundingBox="2010,8576 3724,8631 3707,9170 1992,9115"/>
              </emma:interpretation>
            </emma:emma>
          </inkml:annotationXML>
          <inkml:trace contextRef="#ctx0" brushRef="#br0" timeOffset="241558.2427">350 7825 95,'0'0'254,"-2"-4"-14,2 4-20,-2-6-19,2 6-17,-5-6-17,1 3-20,-4 3-11,-5-1-15,-2 2-14,-6 2-8,-4-1-11,0 0-6,-6 1-8,7 2-7,2 0-4,1 0-12,-2-1-2,2 1-11,5 2 2,2-1-7,3 1 1,1-1-9,-1 4-3,6-4-4,-1 8-1,1-5-4,4 3-1,1 0 1,1-2-1,5 3-2,0 0-2,7 0 3,0-1 0,2 1-6,3-1 1,-1 1 0,2-3-2,-1 0 0,0 4 2,-2-5 0,-4 1-2,0-3 2,0 3-2,-2-4-2,1 1-1,-2-2 4,-4-1 0,-1 0-2,-2 1 2,2-1 5,-6 0 4,2-4 3,-4 9 10,-4-6-4,-4 1 0,-3 0 2,-4-1-5,-2 1-1,1-1-3,-5-3 1,3 2-2,-1 0-5,2-2 0,3 0-3,3 1-3,1-1-40,4 0-47,6 1-71,4-1-60,-13-2-220,13 2-471,-3-3 209</inkml:trace>
          <inkml:trace contextRef="#ctx0" brushRef="#br0" timeOffset="241783.288">474 8084 3245,'11'-7'25,"-1"-6"19,-1 2 50,-2 5 40,-3-2 15,1 1 1,0 3 7,-1 0-19,-2 2-13,2-2-11,-2 1-11,-2 3-12,3-5-8,-3 5-14,5-3-6,-5 3-10,0 0-8,0 0-3,0 0-5,0 0-9,1 10 8,-1-4-5,-1 1-8,0 1 5,1 1-8,-3 1 2,2 1-10,-3 3 0,3-5-75,-3 4-64,2 1-56,-5-3-79,0 2-81,3-3-357,-2 0-757,1-3 335</inkml:trace>
          <inkml:trace contextRef="#ctx0" brushRef="#br0" timeOffset="241942.8393">509 7968 2604,'2'-18'15,"1"-2"15,-2 3 38,0 2-1,3 3-24,-3 7-10,2-4-10,0 2-6,0 3-4,2 1-4,1 1-2,3 2-28,-1 4-69,2-2-70,4 3-95,-3 4-146,3-4-434,-3 0 192</inkml:trace>
          <inkml:trace contextRef="#ctx0" brushRef="#br0" timeOffset="242413.1843">969 8090 152,'0'-6'316,"0"3"-20,3-1-18,-3 4-20,1-6-21,-1 2-20,0 4-21,0-5-17,0 5-18,-4-9-13,0 7-17,-3-1-10,2 2-15,-5-2-11,0 2-10,-1-1-6,-4 4-15,0 1-2,1-1-9,3 2-3,-3 2-11,2 3 1,1-3-5,1 5-6,-5 4-4,6-3-3,2 0 1,-2 2-9,4-2 6,-2 5-5,3-6-4,1 0 0,3 1 1,3-4 2,1 1-1,2-2-6,0 1 3,4-4-1,0-2 1,2-2 0,3 0-2,1-1 0,3-3-2,1-5-1,-3 1 0,8-6 4,2-4-4,-4 2 1,0-6 0,-5-4-2,5-1 0,-2 0 2,-4-2-3,-2-3 2,1 4 9,0 1 11,-2-1 12,-3 4 21,-3 6 14,-2-1 21,0 2 14,-2 4 13,0 0-2,-2 2 0,3 2 7,-1 3 2,0 0 6,-3 1-6,0 0-13,-1 2-10,0 3-15,3-5-12,-3 5-13,0 0-8,0 0-2,0 0-7,-3 24-5,-4-9 0,-1 5 1,2 2-7,-9 7-4,5-1 0,0 2-3,-4-3-2,4 4-3,-2-3-6,8 0-2,-2 0-6,1-7-4,4-1-51,-2 1-73,5-4-54,-1 1-65,3-1-71,-1 0-66,4-4-413,1-2-850,2-2 376</inkml:trace>
          <inkml:trace contextRef="#ctx0" brushRef="#br0" timeOffset="242750.9208">1341 8214 148,'0'0'302,"0"0"-30,4-5-23,0 3-18,-1-1-13,6 1-18,-3-2-18,8 0-16,-4 2-20,0-2-7,1 1-11,-1 2-5,-4-3-6,7 0-8,-7 0-16,4-2-6,0 3-7,-4-3-8,2 0-2,-2 1-9,-4-4-8,2 3-4,0-2-5,-4 1-2,0-1-5,-1 0-8,-2-1 1,-2 4-4,1-3-4,-2 1-1,-3 4-2,1-1 0,-2 2-2,-4 1-4,2 2-5,-1 1 5,-2 4 4,4 2-4,-3 0 4,-1 2-3,3 3 1,-2 1 5,6 2-1,0 1 4,4-1 5,3-1-9,1 1-2,5-2-4,-1 1 5,3-4 8,8 3-10,-1 1 11,13 1-14,3-6-25,1 0-58,9-4-85,1-2-89,5-4-335,14 0-626,3-6 278</inkml:trace>
        </inkml:traceGroup>
        <inkml:traceGroup>
          <inkml:annotationXML>
            <emma:emma xmlns:emma="http://www.w3.org/2003/04/emma" version="1.0">
              <emma:interpretation id="{C91B6693-533E-4D8A-A6F2-6005E0B80686}" emma:medium="tactile" emma:mode="ink">
                <msink:context xmlns:msink="http://schemas.microsoft.com/ink/2010/main" type="inkWord" rotatedBoundingBox="4306,8510 7021,8597 6988,9638 4273,9551"/>
              </emma:interpretation>
            </emma:emma>
          </inkml:annotationXML>
          <inkml:trace contextRef="#ctx0" brushRef="#br0" timeOffset="243304.5694">2403 7693 89,'0'-6'333,"0"6"-12,-3-7-17,3 7-15,0-6-25,0 6-30,0-4-21,0 4-22,0 0-16,4-3-21,-4 3-15,0 0-3,0 0 22,-4 18 0,2-4-8,-1 0-14,-3 5-6,2 0-7,-7 2-6,5 5-20,-4 3-13,1 2-1,-1-3-13,0 3-6,0-3-8,0 1-3,2 0-12,5-6-51,-2-2-58,-2 9-47,2-9-62,1-1-71,5-3-69,-2-3-255,5 0-619,1-4 275</inkml:trace>
          <inkml:trace contextRef="#ctx0" brushRef="#br0" timeOffset="244650.2334">2484 8088 50,'3'-6'289,"0"3"-29,-1 1-26,3-3-20,0 3-21,3 0-19,4 2-16,-2-1-16,5-2-12,-4 3-14,-1 0-12,0-1-8,4 0-15,-3 0-1,0-2-8,4 0-9,-5 1-5,-1 0-7,1-2-3,0 0-3,0-1-3,-4-1-8,0 1-1,-1-1-4,1-1-4,-2-1 1,0-1-4,-2-2 1,0 3-7,-4-2 0,1 3-4,-3 0-1,-1-4-2,2 6 2,-1-2-2,-1 2-1,0 0-1,0 1 2,-1 1-8,1 0 0,5 3 3,-14 2-4,14-2 1,-15 4 1,10 1-1,-5 3 1,4-1 1,-4 3 5,4 0 0,-3 0 3,3 6 6,-2-2 1,1 1 4,3 3 1,-1-4 1,4-1 6,-2 0-3,3 1-1,0-2-2,4 1-1,1 0-4,-1 0 7,3-2-5,6-2-1,-2 0-1,8-2-3,1-1 2,2 0-3,2-2-3,5-3-2,-5 0-1,0-3-3,-2-3-1,3-2-1,-5 0 0,1-2 1,-2-2-3,-4 2 2,0-4 4,-2 0-9,-4 3 7,-1-3-2,-1 5 2,0-4 5,-3 4 3,1-3 8,-2 4 5,0-2 3,-1 2 6,0 1 4,-2 1-1,1-1-5,-1 2 7,3 0-16,-3 4 2,2-4-11,-2 4-1,3-3-6,-3 3 6,0 0-9,0 0 0,0 0 3,1 15-3,-1-5 2,-1 1 0,-2 1-5,2-1 2,-3 1 3,1 2-3,-2-4-5,1 5 3,0-5 3,2 3-2,-1-2-3,0 0 3,0-3-3,2-3-3,1 2 2,-3-2-3,6-1 3,-3 0 4,0-4-2,2 4 2,-2-4-2,8 0 2,-8 0-8,13-5 2,-4-2 2,1 2 1,2-3 8,2-4-7,-1 3-5,-5 0 0,1 0 0,1 1 6,0-2 0,-5 2-3,5-2 3,-4 4-6,-1 1 1,1-2 2,-2 3 1,5 1-2,-7-2-4,2 2 2,1 0-3,-5 3 13,5-1-15,-5 1 4,0 0-2,10 6 5,-6 0-1,-2-2-2,3 1 1,0 6 3,0-3-2,0 3 3,4-2-6,-2 2 1,3-2 3,-1 0-1,2 2 4,0-3-5,2 0 7,-1 0-5,4 2 1,4-4 2,-1-1-1,2-1 2,0-1-4,-1-3-1,1-1 2,-2-1 0,3-1 8,-1-2-9,-3-2 11,-1 0-14,-3 1 2,0-2 5,-6 0 0,1-2-2,-1 0 1,-1 0 2,-2-1-2,-4 2-1,-1 1 1,4-2 8,-8 3-10,3-3 5,-1 1-4,0 0-2,1 3-5,-4 0 3,-1 2 2,-2-1-5,3 4 0,5 1 1,-16 0 4,9 4-5,-1-2 4,-4 4-3,6-2 2,-4 2 7,1 5-10,3-3 4,-2 2-5,1-4-1,3 1 6,0 1-2,1-3-2,1 2-1,1-2 5,-1 1 0,4-1 2,-1 0-1,1 1 1,4-4-5,-4 1 8,6-1-5,-2 0 4,1-1-8,1-1 8,1 0-1,-1-1-1,0-3 1,-1 3 2,2-3 3,-2 1-8,2 0 9,-5-1 2,2 0-5,-1 0 5,0 2-2,0-1 3,0-1 4,-4 1-1,-1 3 2,4-3-5,-4 3 1,0 0-7,0 0 0,0 0 1,0 13 5,-5-3-1,0 2-1,-5 8 7,-1 4-7,-3 4 1,2 3 6,-2-2 5,3 3-2,-1-2 6,0 5-7,-1-2 1,3 0 0,0-1-2,2-3-1,2 1-5,-1-4 2,2-4-4,-1-1-5,-1-1 8,2-1 0,3-2-5,-6 0 0,2-5-1,0 0 7,-3-2-4,4 0 3,-5-2 3,1-4-8,2 1 1,-6-3 4,1-1-6,2-1-4,-2-1 6,2-5-10,0 2 14,-1-4-2,3-1-5,2-4 0,0 1-7,4-8 2,0 2 3,7-3-2,4-4 2,3-4-7,5 1 3,2 0 0,6-2-5,1 1 3,0 0-2,4 4-8,1-1-7,-2 3-5,3 0-3,-1 3-7,0-1 0,-1 3-1,0 4-5,0 0-3,-4 1-2,-4 2-8,-3 5-3,1-4-1,-4 1-7,2 0-1,-7 5-7,3 0-1,-4 0-5,-2 0-9,2 2-18,-5-2-6,1 2-22,2-1-22,-1 1-25,2-1-34,-3 0-210,2 1-462,-1-2 204</inkml:trace>
          <inkml:trace contextRef="#ctx0" brushRef="#br0" timeOffset="245380.82">3820 8167 2979,'-4'-7'84,"-2"0"-21,2 3-1,-1-1 3,4 1-13,1 4-7,-1-5 9,1 5-1,0-6-11,0 6 2,0 0 0,10-2-8,-3 1-5,2 1 3,7 0-5,-1 1-4,0 0 0,9 0-5,-1-1 2,6 3-9,2 0 6,-5-2-8,-5-2 2,3 2-11,2-1 2,-6 0 1,4-3-20,-9 2 0,-1 0 1,1-4 5,-2 1-8,-1 1 12,-3-1-1,-1-2 3,0 3 3,-2-3 10,1 1 25,0-2 19,-2 3 34,-4-1-10,3 3 11,0-3 10,-2 3-18,-2 2-16,5-3-16,-5 3-4,5-3-4,-5 3-5,0 0 0,0 13-8,-1-6 0,-3 4 0,3 2-4,-8 6-8,3-3 9,1 0-2,-5 2-6,5-2-6,-2 0 12,2-2-11,2-3-6,-3 3 13,3-6-9,-1 4-4,2-6-1,2 1 1,-1 0 3,1-2-4,1 0-1,3-2 6,-4-3-3,6 3 3,-6-3-1,20-5 0,-5 2-1,-4-3-1,7-3 3,-2 1-5,0-2-2,-1 1-2,-4 2 1,0-3 1,-1 5 0,2-2 0,-5 4-4,-1-1 2,-1 0-2,0 3-2,-1-3 0,0 3-1,-4 1-6,0 0 4,0 0 3,10 5-3,-8-2-3,1 3 8,-2 1-3,0 0-5,0 2-42,1 0-46,-1 5-49,3-4-52,-2 1-64,3-2-68,-2 2-312,1-3-695,2-3 307</inkml:trace>
          <inkml:trace contextRef="#ctx0" brushRef="#br0" timeOffset="244884.5328">3920 8021 225,'2'-7'281,"-1"0"-5,3 1 6,-3 1-3,2 0-3,0 0-5,-1 0-16,0 1-10,1-2 3,-1 3 0,-1 0 2,-1 3-3,3-7-14,3 6-13,-6 1-24,2-3-20,-2 3-26,0 0-14,0 0-12,0 0-9,0 17-15,-4-5-7,-3 6-9,4 2-9,-8 6-2,1 5-6,-3-3-4,2-1-17,0-1-4,-3 2-5,3-2-22,3-5-57,2-2-46,0-2-43,1-2-25,1-2-32,-2-1-45,5-1-47,1-3-60,-4-1-322,4-2-717,0-2 317</inkml:trace>
          <inkml:trace contextRef="#ctx0" brushRef="#br0" timeOffset="245730.6931">4715 8362 77,'-11'6'228,"3"-4"-10,4 2-12,-1 1-10,4-2-4,2 1 0,-1-4-9,15 4-13,-5-2-16,10-4-14,1 2-18,4-1-24,9-2-42,-3 2-67,2-3-105,2 0-236,3 1-379,0 2 168</inkml:trace>
          <inkml:trace contextRef="#ctx0" brushRef="#br0" timeOffset="245566.543">4712 8264 365,'3'-6'338,"-3"2"-28,2 2-25,-1-3-24,2 1-24,3 1-25,4 1-22,1 0-19,4 0-16,4 1-23,1 0-12,0-2-33,-4 2-52,4 1-50,-8 0-51,9 1-55,-1-1-38,-6-1-45,0 1-186,-6 1-421,1 1 188</inkml:trace>
        </inkml:traceGroup>
        <inkml:traceGroup>
          <inkml:annotationXML>
            <emma:emma xmlns:emma="http://www.w3.org/2003/04/emma" version="1.0">
              <emma:interpretation id="{CA58E243-0462-4D55-B5D8-E383CAE70C19}" emma:medium="tactile" emma:mode="ink">
                <msink:context xmlns:msink="http://schemas.microsoft.com/ink/2010/main" type="inkWord" rotatedBoundingBox="7636,8827 9857,8898 9845,9286 7623,9215"/>
              </emma:interpretation>
            </emma:emma>
          </inkml:annotationXML>
          <inkml:trace contextRef="#ctx0" brushRef="#br0" timeOffset="246663.7861">5774 8140 261,'0'-7'263,"0"0"-6,1-1-16,0 1-19,3 0-20,-4 1-19,6-2-13,-2 2-14,0 0-11,2-2-11,-2 5-8,1-2-11,1 0-11,-1 0-11,1 3-9,0-1-8,0 0-5,-1 2-10,-5 1-6,11 3-3,-7-2-6,1 4-2,-1 5-5,-2-4-1,0 7-2,-2-1-3,-5 8-4,-3-2-3,0 0-4,-4 0 5,-3-1-1,-4 6-5,-5-2-5,4-2 1,-4-1-3,8-3-1,-9 1-6,9-4 1,-4-2 1,5 1 2,5-1-5,2-3 1,0-1-2,3-1 0,4-1-3,-2-2-2,3-2 5,7 5 0,1-4 0,6-1-7,17-1-1,0-5 2,4-1-9,-1 2-14,-2-3-1,4 2-7,0-3-8,0-1 4,-5-2-6,3 0 4,-8-3 5,4 0 3,-9 4 5,-2-3 2,-2 4 5,0-5 0,-4 0 2,1 2 3,-3 0 5,-1-2 11,-1 5 4,-1-2 20,1 3 13,-5-2-3,2 3 5,-1 0 5,-4 0 3,3 4 2,-3-1 1,3 1 3,-3-2-3,-1 6-4,0-4-8,0 4-6,0 0-5,0 0-5,0 0 4,0 0-4,-11 19 9,3-8-14,2 0-6,1 2-1,2 0-3,-1 3-1,1-1 6,2 2-6,1-4 2,4 4-5,-2-2 6,3 4-2,3-8 4,-1 7-4,2-7-1,0 0-2,-2 1 4,2-1-5,1-2 3,-6-3 0,3 3 7,-1-4-13,-2 0 7,0-1-6,-2-1 4,-2 1-1,0-4 0,0 0 1,-8 4-2,0-4-6,8 0-16,-22-5-22,3 1-23,-1-2-25,0 3-26,-2-4-26,3 0-30,-2 1-33,3-4-24,2 1-63,0 0-185,4 1-510,3-1 226</inkml:trace>
          <inkml:trace contextRef="#ctx0" brushRef="#br0" timeOffset="246826.2918">6133 8079 25,'5'-7'385,"-4"3"-31,3-1-23,3-1-13,4-1-17,-3 1-19,5 0-19,-2-1-31,0 2-23,3 1-23,1 0-22,4 0-13,-2-2-16,3 4-42,0-1-68,0 3-60,-3 4-73,-1-3-81,3 1-94,-3-1-191,4 3-512,1 0 226</inkml:trace>
          <inkml:trace contextRef="#ctx0" brushRef="#br0" timeOffset="247398.1167">6718 8129 275,'0'0'378,"-2"-3"-29,2 3-31,0-6-28,0 6-25,0 0-25,0 0-24,11-2-19,-11 2-20,6 0-14,-6 0-20,9 2-6,-4 1-23,-3 1-7,3 0-11,-2 2-7,-2 1-6,-1 5-14,4-1-3,-8 2-7,4-2-2,0 3-10,-3-1 1,-1 2-7,2-1-7,-4-4-3,5 2-4,-3-1 1,-1-4-2,4 0-6,-3-2-4,2 1 2,-3-3-1,2 1-2,3-4-12,-6 1-9,6-1 11,0 0-12,-9-6-3,7 2-5,2-3-1,0 0 0,2-2 2,2-3 0,1 0-2,1 1 2,9-3 3,-6 1-1,1 3 0,5-2 5,-2 4-4,2-3 2,-3 3 1,0 3 1,-1 1-1,3 0-4,-3 1 7,1 1-4,2 3 7,-6 0-1,-1 2 2,-2 1-2,1 2 5,3 0 2,-4 4 1,-4-3 2,3 2-1,-2 2 3,1 0 5,-2 2-5,-1-3-2,0 1-6,0-1 9,-1-4-5,-2 2-2,1-2 1,2 0-1,0 0-1,-1-3 4,-2 2 3,3-5 2,0 5-2,0-5-6,0 0 5,0 0-5,0 0-1,20-8 3,-10 0-4,6-2 4,-1-3-4,4 0 4,-3 3-5,0-3 1,-1 2-3,1 1 5,-3 4-2,-1-1 2,-2 1-9,-4 3 3,3 0-1,-4-1 4,3 3-2,0 0 0,-3 1-9,-5 0 6,11 3 15,-6 1-12,-1 0-2,1 1 2,-4 2 1,2 0-4,-2-1 0,3 7 5,-8-4-8,4 3-2,0-1-54,-4 0-61,2 0-71,-2 0-72,0 0-310,2-4-627,2 0 278</inkml:trace>
          <inkml:trace contextRef="#ctx0" brushRef="#br0" timeOffset="247947.5777">7298 8263 163,'4'-9'359,"-3"6"-10,3-3-4,-2-1-22,-1 3-26,2 1-34,-3 3-19,4-3-27,-2-1-26,-2 4-15,0 0-21,0 0-24,0 0-5,0 0-13,6 10-8,-6-6-6,0 5-11,-1-2-9,0 2-11,-3 0-6,2 2 0,-2-2-12,1 4-1,3-2 0,-2-2-11,-2 2-7,2-6 4,0 3-6,0-3-2,2-1-4,-1 0-2,0 0-6,1-4-2,2 4 1,-2-4-1,9 2-1,-9-2-11,12-7-11,-4 3-14,2-3 0,3 1 2,0-1-9,-1-2 6,-1 1 0,2-2 2,-1 3 4,-2-3 4,-1 3-2,-3 2 4,4-2 3,-2 2-3,-2 1 5,0 0 1,-3 2 2,1-3-3,-4 5-6,8-2 10,-8 2-6,5 0 6,-5 0-2,6 8 3,-3-4-1,0 0 2,-1 0-1,1 3-3,1-2 9,-3 0-5,2 1 1,-3 0 1,3-1-4,-1-1 8,-1 1-4,3 0 2,-3-2 3,0-1 8,-1-2-8,4 5 1,-4-5 0,6 4 1,-6-4 1,9-1-1,-9 1-2,18-4 7,-6 0-4,0-1-1,-1 0 1,3-1 10,-3-2-3,0 2 5,-1-1 10,4-1 4,-1 0-8,-1-1 19,-2-1-20,4 4 1,-3-2 5,-2-1 8,2 6-6,-1-4-21,-3 3-1,1 1 0,-2 0-9,-1 2 5,2 1-4,-7 0 3,13 1-1,-6 1-5,-3 0 0,2 3-4,0 0 2,-2 1-2,1 0-45,-2 2-40,0 1-41,1 3-60,-4 0-71,0-1-94,0 0-228,0-4-631,1 1 280</inkml:trace>
        </inkml:traceGroup>
      </inkml:traceGroup>
    </inkml:traceGroup>
    <inkml:traceGroup>
      <inkml:annotationXML>
        <emma:emma xmlns:emma="http://www.w3.org/2003/04/emma" version="1.0">
          <emma:interpretation id="{DE24351F-E2B0-4D34-8073-0FD35479075A}" emma:medium="tactile" emma:mode="ink">
            <msink:context xmlns:msink="http://schemas.microsoft.com/ink/2010/main" type="paragraph" rotatedBoundingBox="12828,9258 16698,9516 16648,10261 12779,1000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6D2F8D7-0CEE-4C95-9738-7E8E78D11F28}" emma:medium="tactile" emma:mode="ink">
              <msink:context xmlns:msink="http://schemas.microsoft.com/ink/2010/main" type="line" rotatedBoundingBox="12828,9258 16698,9516 16648,10261 12779,10004"/>
            </emma:interpretation>
          </emma:emma>
        </inkml:annotationXML>
        <inkml:traceGroup>
          <inkml:annotationXML>
            <emma:emma xmlns:emma="http://www.w3.org/2003/04/emma" version="1.0">
              <emma:interpretation id="{25C5E4EF-0D8D-4A4B-BBA4-925D904D1B2A}" emma:medium="tactile" emma:mode="ink">
                <msink:context xmlns:msink="http://schemas.microsoft.com/ink/2010/main" type="inkWord" rotatedBoundingBox="12825,9304 13857,9372 13830,9791 12798,9723"/>
              </emma:interpretation>
            </emma:emma>
          </inkml:annotationXML>
          <inkml:trace contextRef="#ctx0" brushRef="#br0" timeOffset="391247.3518">11371 8522 3187,'-11'-7'-9,"1"2"11,-2-2 1,1 3-5,0-1 1,1 1-4,0 3 5,2 0 0,-4 2 1,-3 0 2,0 6 1,-1 0-3,-5 4-3,2 3 4,-6 4 1,2 2 2,-4 0-2,0 1-2,1 0 1,0 2 2,1-1-2,0 0-2,5-2 2,5-3-1,-1 0 1,4 1-4,2-2-20,1 0-37,2-5-41,1 0-48,2-5-46,-1 0-254,1-2-484,2-2 214</inkml:trace>
          <inkml:trace contextRef="#ctx0" brushRef="#br0" timeOffset="391433.9273">10805 8573 155,'1'-5'309,"-2"-1"-19,2 0-6,-1 3-13,-1-5-11,2 5-20,3-1-24,-4 4-17,2-5-19,7 2-13,0 3-16,3 0-13,2 1-11,4 4-15,11 9-12,0 0-10,3 9-10,11 9-9,5 3-10,3 1-54,0 2-75,3 3-101,4 0-138,28 10-187,-28-19-536,3-4 238</inkml:trace>
          <inkml:trace contextRef="#ctx0" brushRef="#br1" timeOffset="496927.3176">11683 8768 18,'6'-7'174,"-1"2"-11,0 2-3,-1-4-12,0 2-12,0 0-12,-1-1-6,1 2 6,0 2-3,-3-3-8,-1 5-11,2-9-5,-2 4-12,3 3-8,-3 2-4,0-8-6,0 8-2,-3-8-1,3 4-2,0 4 6,-6-6 1,6 6-5,0-8-6,0 3-5,-5 0-5,4 2-8,-3-1 3,-2-1 3,1 2-2,3 0-8,0 0 1,-4-1-3,1-1-9,-3 3 0,1 0 0,7 2-4,-8-1-2,8 1-5,-10-1 0,2 1-2,8 0 0,-11 1-7,2 2 3,2-1-2,-6 3-2,3 0 3,-1 0-4,1 0 2,0 4 0,0 2-1,-1-1 1,0 3-4,2-1 1,2-1 1,-1-1-1,-3 6-3,6-4 0,-1-1 2,-2-1 0,5 2 1,-1-2 1,0 2 1,4-5-6,-4 2 4,3-3-2,1 1 3,0 1 0,0-2-2,1 0 4,3 1-3,-3-1 2,3-2-1,1 0 1,1-1 3,-2-2-5,5 1 4,-3-2-1,3-2 1,-2 1 1,-2 0 3,5-5-2,0 1-1,1-2 14,-3-2 1,0 0 0,1-2-4,0-5 5,1 0 4,-1-1 1,2-1-5,-3 1 0,0 1 0,1 0-1,-2-2 1,0 6-2,2-3 1,-5 3 0,2 2 8,0 1 4,-2 4 7,1-3 1,-1 4-1,-2-1 2,2 1-4,-3-2-8,-1 6 0,4-1-5,-4 1-7,4-3-2,-4 3-3,0 0 6,0 0-9,0 11-1,-3-2 0,-2 4 1,4 1 1,-5 3-8,2 2-4,-1-1 9,3 1 1,0 0-3,2-1 1,4 1-2,-1 0-3,3-4-6,0-1-46,7 1-58,-1-4-58,8-2-95,-5-6-297,16 1-601,0-5 267</inkml:trace>
        </inkml:traceGroup>
        <inkml:traceGroup>
          <inkml:annotationXML>
            <emma:emma xmlns:emma="http://www.w3.org/2003/04/emma" version="1.0">
              <emma:interpretation id="{F329D137-BC12-4F9C-81CA-8F0F434CF7B0}" emma:medium="tactile" emma:mode="ink">
                <msink:context xmlns:msink="http://schemas.microsoft.com/ink/2010/main" type="inkWord" rotatedBoundingBox="14551,9373 15346,9426 15297,10171 14501,10118"/>
              </emma:interpretation>
            </emma:emma>
          </inkml:annotationXML>
          <inkml:trace contextRef="#ctx0" brushRef="#br1" timeOffset="505895.0178">13160 8769 157,'-1'-12'180,"-4"-2"9,4 1-9,-2 0 7,2-1-2,1 1-7,0 0-1,1 1-14,2 2-11,0-2-4,5 1-5,-3-1-12,5 1-13,-4 3-7,4 1-9,0 1-9,-1 2-10,2-1-10,0 1-7,-1 2-10,-1 2-5,0 1-4,2 0-5,-1 7-5,-2-3-12,0 2-51,-1 3-44,-3 1-42,2 0-40,-2-3-44,-1 4-224,-3-3-455,1-1 201</inkml:trace>
          <inkml:trace contextRef="#ctx0" brushRef="#br1" timeOffset="504962.7734">12651 8638 137,'0'-9'260,"-5"4"-19,4-1-11,-1-4-8,-1 5-15,1-3-6,0 2-4,2 2-7,0-2-5,-1 2-9,1 4-12,0-7-12,-4 4-9,4 3-17,0 0-12,0 0-11,0 0-8,0 0-16,0 0-4,0 0-11,-8 9 1,5-1-11,1-2-4,-1 5-4,1 1-10,-1 2-2,0 0-1,-1 3-1,0 1 1,3 0-5,0-5 1,-1 2-7,2 2-6,-3 2 2,3-1 0,-2 1-5,2-2-9,0-2 7,-1-3 2,1 2-4,0 0 0,1-3-4,-1 2-12,2-6-23,-2 4-16,0-4-12,-2-1-10,2 0 1,0-1 1,0-5-1,0 5 3,0-5 2,-5 5 0,5-5 0,0 0 5,0 0 7,0 0 5,0 0 4,0 0 4,-8-11 4,8 11 4,-2-5 6,2 5 0,2-7-1,-2 2 11,0 5-2,3-6 8,0 3 4,-1-1 5,1 0 5,-1 1 5,5 0 3,-1 0 3,-1 1 2,2-1 2,4 2 6,-6 0-6,4 1-1,2 0 4,-6 1 0,6-1 2,-2 3-1,-3-1 2,3 2 1,1 2 2,-1 0-3,-2-1-6,-2 2 3,-1-1-2,2-3-1,-3 4-2,2 1 0,-3-3-3,2 3 0,-3-1 0,-1-3-3,3 3-3,-3-2 3,-3 2-5,1-2 2,-6 1-2,1 1 2,-6 0-6,-3 1-7,-4-4-14,5 0-14,-6 0-19,-1 1-14,7-4-15,1 1-19,-3-1-17,3 0-23,-1-1-20,4-1-23,1 0-34,1-1-186,-1 0-432,5 0 191</inkml:trace>
          <inkml:trace contextRef="#ctx0" brushRef="#br1" timeOffset="505675.5835">13132 8719 131,'2'-4'268,"2"-7"-1,-2 6-1,2 1-12,-4 1-8,0 3-17,1-5-14,3 2-6,-4 3-14,1-4-6,-1 4-16,0 0-13,0 0-22,0 0-12,3-3-14,-3 3-9,0 0-15,0 0-5,1 15-11,-1-7-4,2 2-7,-2 3 3,0-1-11,-2 2-3,4 3-6,-2 2-6,3 0-1,-6 1-8,1-2 4,2 2-7,-1-1-7,-2 1-2,3-1 2,0-3 16,0-1-22,-1-4-2,1 2 3,-4-2-8,4-2 5,-1-1-6,1-1-22,0-2-21,0-1-17,0 3-12,0-7-28,0 4-24,0-4-38,0 0-41,0 0-27,6-22-47,-2 10-217,-2-8-530,2-1 234</inkml:trace>
          <inkml:trace contextRef="#ctx0" brushRef="#br1" timeOffset="506009.0964">13184 8838 225,'0'0'237,"-5"3"-17,5-3-23,0 0-13,-4 3-17,4-3-12,0 0-16,0 0-11,0 0-14,0 0-11,6 5-12,2-5-5,-1 1-14,2-1-54,0 0-50,2-1-72,6 1-88,-3-1-110,1-2-326,6 0 144</inkml:trace>
          <inkml:trace contextRef="#ctx0" brushRef="#br1" timeOffset="505293.0216">12869 9107 109,'0'0'199,"2"1"-13,-2-1 2,0 0-12,4 2-5,-4-2-1,0 0-8,0 0-3,5 2 2,-5-2-3,0 0-9,0 0-4,0 0-11,0 0-12,8 1-11,-8-1-7,0 0-10,0 0-11,0 0-6,0 0-9,0 0-7,0 0-7,0 0-3,4 4-7,-1-1-5,-3-3-2,0 6 0,0-6-7,4 4 1,-3-1-4,-1 3-3,0-6 2,3 9-4,-3-4-2,0 2-4,-3 0-2,3 1-9,-8 4-1,1-3-32,2 2-22,-4 2-29,-2-2-31,0 2-26,2-2-45,2-2-34,-2 0-231,2-1-481,-4 3 214</inkml:trace>
        </inkml:traceGroup>
        <inkml:traceGroup>
          <inkml:annotationXML>
            <emma:emma xmlns:emma="http://www.w3.org/2003/04/emma" version="1.0">
              <emma:interpretation id="{A49574ED-524A-40C0-A092-A6B709587059}" emma:medium="tactile" emma:mode="ink">
                <msink:context xmlns:msink="http://schemas.microsoft.com/ink/2010/main" type="inkWord" rotatedBoundingBox="15911,9494 16696,9546 16649,10245 15864,10192"/>
              </emma:interpretation>
            </emma:emma>
          </inkml:annotationXML>
          <inkml:trace contextRef="#ctx0" brushRef="#br1" timeOffset="507798.5633">14092 8806 54,'0'0'61,"0"0"-1,0 0-8,0 0-5,0 0-5,0 0-1,0 0-8,0 0-1,9 7-6,-9-7-1,0 0-3,0 0-2,0 0 2,0 0-13,0 0 8,0 0-3,0 0-1,0 0 2,0 0 5,0 0 6,0 0-11,0 0 3,0 0 7,0 0-5,0 0 4,0 0 5,0 0 2,0 0-2,0 0-1,0 0-4,0 0-4,0 0-3,0 0 4,0 0-1,0 0-7,0 0 5,0 0-5,0 0 1,0 0 0,0 0-6,0 0 8,0 0 5,0 0-3,0 0 7,0 0-3,0 0 3,0 0-9,0 0 5,0 0-1,0 0-1,0 0 1,0 0-5,0 0-6,0 0 6,0 0-7,0 0 4,0 0-4,0 0-5,0 0 3,0 0 1,0 0 5,0 0-14,0 0 6,0 0 1,0 0 3,0 0 6,0 0-14,0 0 22,0 0-6,0 0 3,1-16-3,-1 16 0,0 0 4,0-4-2,0 4-2,0 0 3,-4-4-7,4 4 4,0 0 4,-1-8-3,1 8 1,0 0 0,-3-2 3,3 2-1,0 0-7,-2-5 2,2 5-4,0 0 2,0 0 0,-6-2 3,6 2-5,0 0 1,0 0-1,0 0-1,0 0 0,-14 4-1,8-3 2,4 3 0,-5 1 2,3-1 2,-3 2-2,3-1 5,-2 2-2,0-2 2,1 4 3,-1-1-5,0-1 3,0 2-2,0-1 3,1 0 0,3-1-1,-2 0-7,3 1 6,0 1-2,-2-1-2,1-2 5,1 1-4,2 0-6,-1 1 4,2 1 3,1-4 4,-3 3-4,5-1-1,-2 0 0,2-2-2,1 0 2,2 2 2,3-3-1,1-1 4,-1-1 2,-3-1 1,4 2 1,1-2 3,-4-1-2,-2-1 3,2 0 1,0 1 2,-3-2 2,3 1 7,-3-1 5,0-1 3,-2 2-5,1-2-4,-5 3-2,5-4-4,-1 1 1,-4 3-3,2-3-1,-2 3-1,5-2-4,-5 2-2,0 0-3,0 0-2,0 0-3,0 0-6,5-4 4,-5 4-4,0 0-2,0 0 0,0 0-1,0 0 3,0 0-1,0 0-1,0 0-2,-6 15-1,1-14-1,-1 3 0,-3-1 6,3 0-4,-4 0 0,-4 0 1,4 1-3,-5-3-1,3 2 1,-3-2-2,1-1 3,1 0-4,-2-1 2,3-2 1,-1 0-3,3-1-1,0-1-2,-1-4-1,1 1 2,1-3-4,0 2 2,3-4 6,1-1-5,1-3-2,3 0 2,1 4 1,1-5-1,2-2 2,2 4 1,1-1-5,-1-1 2,1 1 3,2 2-3,-1 2 1,1 3 0,-1 0 1,0 1-3,1 1-1,-1 2 1,2-2 2,-1 5-1,0 0-2,4 3-1,-1 3-41,-1 1-51,0 4-46,3 2-53,-1 2-252,1 5-487,-3-1 216</inkml:trace>
          <inkml:trace contextRef="#ctx0" brushRef="#br1" timeOffset="508137.4727">14263 9202 187,'-3'-2'282,"3"2"-19,0 0-3,0 0-10,4-7-23,-4 7-19,0-4-24,0 4-18,0 0-17,3-2-19,-3 2-14,0 0-12,0 0-13,0 0-6,0 0-9,0 0-4,-3 18-6,-1-7-10,1-1-6,-2 1-5,-3 1-31,2 3-41,-7-2-41,3 3-50,-1 2-42,0-8-45,-1 5-213,-2-1-451,0 1 200</inkml:trace>
          <inkml:trace contextRef="#ctx0" brushRef="#br1" timeOffset="508953.2697">14479 8904 143,'0'0'177,"0"0"-16,0 0-9,0 0-12,0 0-13,0 0-15,0 0-7,4-6-7,-4 6-1,0 0-2,0 0-4,0 0-9,0 0 0,0 0-3,0 0 1,0 0-1,16 4 0,-16-4-7,10-1 0,-2 0-9,-2-1-2,0 0-4,2 1-3,-3-3 0,1 0-6,1-1-1,3-2 0,-4 2-1,-1-4-3,5 1-3,-6-1-5,2-1-1,-2 1-3,2-2-5,-1 2-2,-1 0-2,-3 2 0,4-2-4,-5 3-2,0 0-1,4-2-4,-4 3 2,0 2-2,-4-3-2,4 6 2,-1-7-4,-3 5-1,-1-2-2,0 1-2,5 3-3,-11 0 3,2 3 0,-2-3-2,1 2-2,0 4 2,-2-2 0,3 4 0,0 0 0,-1 1 0,3 0-3,-2 2-1,2 0 5,-2 5 0,-1 1-1,4-1 2,1 1 7,1-3-2,2-1-3,-1 6 1,4-2-2,-1-4 0,2 2 0,3-2 2,-2 1-1,4-3 4,1 1 0,7-1-4,3-2-9,-1-5-57,6-2-69,0-2-74,0-4-238,9-1-481,-2-4 213</inkml:trace>
          <inkml:trace contextRef="#ctx0" brushRef="#br1" timeOffset="511789.9553">14097 8735 9,'0'0'174,"4"-2"-4,-4 2-6,6-3-9,-6 3-5,5-2-6,-5 2-2,0 0-10,5-3 0,-5 3-1,0 0-9,6-2-5,-6 2-8,5-3-9,-5 3-7,0 0-6,3-3-5,-3 3-10,0 0-5,1-3-6,-1 3-7,5-5-3,-5 5-8,1-4-3,-1 4-3,3-6-6,-1 3 0,-2 3-3,0-7-4,0 7-2,0-4-2,0 4-4,0-6-1,0 6-2,-2-4-5,2 4 1,-3-6-3,3 6 1,-6-4-2,2 3 0,4 1 1,-7-1-4,7 1 0,-9-2-2,9 2 0,-11 3 3,11-3-3,-9 1 1,3 2 0,2 1 0,-2 0-5,2 1 6,-2-2-2,1 2-1,1 2-4,-2-2 3,4 2 3,-5 2 0,3 0-1,-3 2-1,4 1-1,-2-1 2,1 3 2,0-2-1,2-1 1,-2 5-1,0-3 0,0 1-1,2 0 1,-1-2-1,2 2 2,1-3-1,-1 2 0,1-3 3,1-2-1,0 0 2,1 2-2,1-5 4,0 1 0,0-1 3,1 1 1,3-5-3,-2 6 3,1-3 0,1-3 1,-1 2-1,1-2-3,0 1-1,-2-1 0,1 2-1,3-3 1,-9 0-5,12 1 1,-6 0 3,-6-1-4,13 0 3,-7 0-3,3 0-2,-9 0 0,10 0 3,-10 0-1,14-1 5,-14 1-4,7 0-1,-7 0 2,8-4 2,-6 3-3,3-4 1,-5 5-1,5-4 2,-1 1-1,-4 3 0,1-7-2,-1 7 1,3-4-1,-3 4-4,0-4 6,0 4-5,0 0 5,0 0-2,0 0-5,0 0 2,0 0-1,0 0 0,0 0-1,-13 8 1,8-7 0,-1 5 0,2-3 1,-2 1-1,-3 1-1,3 0 0,-3 0 3,2 2 2,0-2-3,-1 0 1,-1 1-2,-1-1 8,0 1-8,2-3 3,-3 3 1,0-4-3,0 2-1,1 1-5,-1-3 3,0 1-5,0-3-6,2 0 6,0 0-6,1-2 1,-5 0-5,3-3 0,-1 0 0,1 0 3,4 0 2,-3-2-4,4-2 6,-5-1-1,6 0-1,1-1 1,0 1 0,3-3 3,0 0-3,0 3 0,0-2 3,3 0 3,0-2-1,1 4-1,1-2 1,1 0-3,3 1 1,-3 1-8,3 0-32,0 1-31,1 1-28,2-1-40,1 1-73,-2 2-133,1 0-382,2-1 169</inkml:trace>
        </inkml:traceGroup>
      </inkml:traceGroup>
    </inkml:traceGroup>
    <inkml:traceGroup>
      <inkml:annotationXML>
        <emma:emma xmlns:emma="http://www.w3.org/2003/04/emma" version="1.0">
          <emma:interpretation id="{667E7DC2-9F69-417B-91F1-75FC482B2996}" emma:medium="tactile" emma:mode="ink">
            <msink:context xmlns:msink="http://schemas.microsoft.com/ink/2010/main" type="paragraph" rotatedBoundingBox="1560,10026 8286,10267 8255,11126 1529,108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6145B5-9267-4D4E-9468-0D68D5A55223}" emma:medium="tactile" emma:mode="ink">
              <msink:context xmlns:msink="http://schemas.microsoft.com/ink/2010/main" type="line" rotatedBoundingBox="1560,10026 8286,10267 8255,11126 1529,10885"/>
            </emma:interpretation>
          </emma:emma>
        </inkml:annotationXML>
        <inkml:traceGroup>
          <inkml:annotationXML>
            <emma:emma xmlns:emma="http://www.w3.org/2003/04/emma" version="1.0">
              <emma:interpretation id="{5D362169-0C73-41C6-BC48-4392EA57332D}" emma:medium="tactile" emma:mode="ink">
                <msink:context xmlns:msink="http://schemas.microsoft.com/ink/2010/main" type="inkWord" rotatedBoundingBox="1560,10026 3341,10090 3317,10747 1536,10683"/>
              </emma:interpretation>
            </emma:emma>
          </inkml:annotationXML>
          <inkml:trace contextRef="#ctx0" brushRef="#br0" timeOffset="251891.7491">-436 9314 2093,'-6'-5'35,"1"-2"7,3 2-29,-2 0 5,0 0 8,3-1 7,1 2 18,0 4 7,1-10-7,5 7 10,3-4 6,5 3 6,-2 0 3,3 0-3,5-1-2,4 0 2,4-2-5,7 3-7,-4-2-2,4 1-5,1 1-1,3 0-10,2 0-4,1 3-5,-2-1-3,1 2-11,4 0-37,-7 6-57,2-2-52,-7 0-67,5 0-55,-14 0-205,-7 0-491,-4 3 217</inkml:trace>
          <inkml:trace contextRef="#ctx0" brushRef="#br0" timeOffset="251641.2917">142 9493 1976,'3'-12'14,"5"-1"12,-4 3 6,-2-4 13,-1 7 35,3-2-7,-4-1 1,0 2 7,0-3 15,0 5 11,-4-1 1,3 0-9,1 1 2,0 3-7,0-2-3,0 5-9,0-7-3,0 7-10,0-4-7,0 4-7,0 0-8,0 0-5,0 0-5,0 0 5,8 19-2,-10-9-4,1 5 12,-3 2-15,1 5 7,-1 4-12,-4 2-3,3-1-1,-1-6-3,-3 8-3,1 1-4,0-1 11,-4-4-19,3 3-47,-1-3-54,1-6-76,2-4-89,-4 2-308,3-7-614,3-3 272</inkml:trace>
          <inkml:trace contextRef="#ctx0" brushRef="#br0" timeOffset="252283.0907">264 9508 237,'0'0'248,"0"0"-27,15-1-20,-15 1-19,12 1-16,-3 1-11,2 0-6,0 5-14,2 0-12,0 0-10,-5 2-10,0 1-5,1 1-9,2 6-6,-6-1-5,2 2-9,-3 0-4,-1 2-6,-3-1-3,0 0-9,-5 0-3,3-3-3,-2 3-3,0-7-5,0 0-5,1-2-2,-4 0 1,4-4-5,-2 1-2,2-2 5,1 2-5,-1-5 0,3-2 0,-2 2-1,2-2 0,-2-11-2,4 4 0,3-3-5,-3-4 2,6-3 1,-1 0 1,0-3 1,2 2 13,1-2 4,5-3 1,0 6-5,5-7-3,-5 8 0,3 1-5,-1 0-4,-1 4-4,1-2 2,1 4-2,-5 4-6,6-1-4,-4 3-12,-3 3-34,1 1-32,2 3-26,-4 2-28,-1 0-41,1 2-27,0 0-40,1 2-184,-6 1-453,0-2 202</inkml:trace>
          <inkml:trace contextRef="#ctx0" brushRef="#br0" timeOffset="252680.0484">790 9653 37,'1'-5'291,"3"1"-7,-4-4-10,1 3-5,2 1-9,-3-3-9,1 1-11,-1 3-23,0 3-12,0-8-30,0 8-16,1-3-15,-1 3-19,0 0-12,0 0-16,0 0-5,-12 20-12,4-9-6,-3 6-10,2-1-7,-1 1-5,2-1-8,0 0-2,2-2-6,2 0-2,1-3-7,0 0 5,3-1-10,-1 0-6,1-3 3,1-2 0,2 1 1,-1-2-1,2 0-3,-4-4 3,10 3-4,-10-3-4,21-8 2,-11 2-2,2 1 3,-2-4-2,3 2-3,-3-2 0,-2 0 6,0 0-10,-1 0 3,2 0-3,-2 0 1,2 0 0,-4 4-1,-2 0 0,1 1 3,-1 0-6,-2 1 1,4 0-2,-5 3-1,4-5-2,-4 5-2,0-2 0,0 2 3,0 0-2,0 0 3,0 13-4,-2-4 2,0-1 3,1 3 1,-4 1 1,5 0 0,-3-1-3,3 3-3,0-2 3,3 6-19,-2-7-46,3 3-54,-1-5-64,4 0-68,-1-1-323,4-3-620,0-1 275</inkml:trace>
          <inkml:trace contextRef="#ctx0" brushRef="#br0" timeOffset="253029.6696">1121 9798 59,'0'0'297,"0"0"-26,1-5-26,-1 1-20,0 4-22,9-5-18,-3 0-17,3 3-14,-3-2-14,3 0-12,-7 1-9,7 1-7,-3 1-11,2-4-7,-2 4-6,0-2-5,-1 1-3,0-2-5,1 1-5,-2-3-6,1 3-8,-1-4-5,2-3-5,-1 1-4,-4 2-4,0-4-3,1 0-5,-4 1-4,0 1 0,-4-2-3,0 3-5,-2 1 2,5 2-5,-4 1-2,1 2-5,-3 1 0,-1 1-2,3 3-2,-6-1-2,3 2 10,0 2-9,-2 3-3,2 2-1,1-1 5,-2 6 4,4 2-8,2-2 8,2 2-6,1-1 4,3 1-2,-1-1 1,6-2 0,-1 0-1,1-1 3,5 1-3,3-1-1,0-2-22,2-3-60,5-2-92,9 0-115,-5-6-206,6-5-532,8-1 236</inkml:trace>
        </inkml:traceGroup>
        <inkml:traceGroup>
          <inkml:annotationXML>
            <emma:emma xmlns:emma="http://www.w3.org/2003/04/emma" version="1.0">
              <emma:interpretation id="{CC00645C-C7BA-4344-A604-3B66AB566302}" emma:medium="tactile" emma:mode="ink">
                <msink:context xmlns:msink="http://schemas.microsoft.com/ink/2010/main" type="inkWord" rotatedBoundingBox="3707,10308 5683,10379 5660,11033 3684,10962"/>
              </emma:interpretation>
            </emma:emma>
          </inkml:annotationXML>
          <inkml:trace contextRef="#ctx0" brushRef="#br0" timeOffset="253707.2068">1952 9532 174,'3'-6'260,"-3"0"-20,0 3-11,2-3-17,-2 6-15,-2-8-19,1 6-15,1 2-19,-7-6-14,2 4-13,5 2-16,-16 4-4,1 0-17,0 1-3,-1 1-11,1 1-4,0 1-9,-1 2-6,2-3-4,3 2-5,1 0-6,-1-2 1,6 2-5,-3 0-3,4 0-7,0 0-3,0 0-2,2 1 2,2-3 3,0 4 4,1-6-10,1 2-1,3 3 1,1-3-1,2 2-2,1 0-2,-1-2 1,2 0-1,-1-1-2,-1-1 1,-1-2 2,-1 3-4,-1-2 2,0-2-1,0-1 0,-4 2 9,-1-3-2,4 5 6,-4-2 2,0-3-2,0 0 3,-9 8-5,2-5-2,-8-1 2,-4 2-4,6 1-3,-1-3-1,-2 2 1,2-3-2,-1 1-4,2-1-17,1-1-31,1-1-49,5 1-46,0-3-57,6 3-62,-8-6-157,8 0-450,4 1 200</inkml:trace>
          <inkml:trace contextRef="#ctx0" brushRef="#br0" timeOffset="254082.4133">2007 9592 2584,'17'-10'86,"-2"-3"3,-6 4 56,1 0 0,1-2-20,-3 0 23,3 1 0,-9 1-9,3 1-16,0 3 8,-1-1-9,-3 1-8,7 1-14,-6 1-10,-1 1-4,-1 2-22,0 0-13,0 0-4,3 9 0,-6 3-5,-3 5-3,0 1 0,1 9-5,-6 0-5,2 0-2,3-5-3,-3 6-4,3-7-4,2 1 4,-2 5-4,3-8-7,-1 0 5,1-3 2,-2-3-6,4-1 1,1-3-4,-3 3-6,2-7 7,1 2-2,-2-2 3,2-1-1,0-4 4,0 5-1,0-5-6,0 0 2,0 0 1,21-12-5,-10 1 4,-3 2-4,5-6-3,7-3 5,-9 4 0,4-1-1,0 1-1,-2 0-1,-1 5 1,-3-1-5,-1 3 4,-1 3-3,-1-1-3,-2 0-5,1 1 3,-2 2-3,-3 2 0,7-3 3,-7 3 0,0 0 1,10 9-1,-7-2 4,1 1-4,1 3 6,-3 1-25,5 0-41,1 4-46,0-5-33,1 4-34,2 0-37,1-2-41,3 1-64,0-4-293,-4-3-663,9-1 294</inkml:trace>
          <inkml:trace contextRef="#ctx0" brushRef="#br0" timeOffset="254527.7217">2679 9805 2,'2'-10'310,"-2"3"-17,3-4-21,-3-2-21,0 5-15,-3 1-13,1 1-16,1-1-21,-3-1-18,1 3-18,-4-1-13,4 2-13,-4 0-14,2 2-9,-1 0-14,6 2-6,-11 0-13,3 0-6,1 4-2,-3 0-12,-4 2-3,0 4-4,3 2-6,-6 3-6,3-2 1,-1 2-4,0 0 5,3 0-12,1 3-2,-1-4-3,5-3 3,1 2-6,0-1-6,3-3 3,2-2-4,-1-2 0,0 1 1,1-1 1,1-5 1,5 5 2,-1-5-1,-4 0-1,14-4-3,0-1 0,-3-2 2,3-1 0,-4 1-3,2-2 4,-2 0-3,0-4 0,0 5 1,0-3 0,-1 2 1,-3-2 0,0 2-2,-2-2 4,1 6 3,-1-2 0,1 2 9,-4-2-7,5 2 0,-3 0 3,2-1 0,-3 2-2,-2 0 4,5 1-3,-5-1-7,0 4 2,4-5-4,-4 5-5,5-1 3,-5 1-3,0 0 0,0 0-1,10 10 2,-9-4 4,4 4-1,2 0-2,-4 2-3,4 1 8,1-1-9,-1 0 3,1 0 1,-2 2-3,4-3-12,-1-1-33,-2-1-26,3-1-33,-2-1-44,3-1-32,0-3-54,0-2-17,2-1-214,-2-1-503,1-1 222</inkml:trace>
          <inkml:trace contextRef="#ctx0" brushRef="#br0" timeOffset="254759.9583">2887 9829 10,'1'-12'218,"-1"1"10,0-1 0,0 3 14,4 1 5,-3-4 0,-1 1 2,0 0-1,5 1 24,-5 2 14,2 1 4,0 1 11,-1-1-9,-1 2-9,0-1-8,4 2-13,-4 1-28,0 3-25,0 0-24,2-6-25,-2 6-18,0 0-19,0 0-10,0 0-7,1 16-8,-2-1-13,0 2-5,-4 3-6,4 1-8,-2 2-6,-3 2-6,0 3-6,3 0-2,1-5-7,-2-2-3,3 5-3,-2-6-3,3 1-3,0-2-8,-3 0-19,0 3-48,2-2-39,1-2-84,1-2-64,-1-3-63,0 0-68,3-2-63,-3-1-340,1-2-833,1-3 370</inkml:trace>
          <inkml:trace contextRef="#ctx0" brushRef="#br0" timeOffset="255001.9965">2950 9765 253,'0'-12'335,"3"0"-28,-1 1-28,1 0-20,3 2-23,0-1-22,3 2-16,1 1-18,1 2-18,0-1-13,4 1-13,-4 4-15,3 2-5,1 1-18,-4 4-7,3 0-9,-4 0-6,1 3-8,-2 3-6,-2-1-9,-3 1 0,0 2-6,-7-2-4,-2 2-2,-1 2-5,-4 1-1,-1-2-1,-3-1-11,-1 1-11,-1-3-38,-4-1-34,0-1-37,4 0-46,-3-4-56,7-2-61,-2-3-243,1-1-544,4 0 241</inkml:trace>
          <inkml:trace contextRef="#ctx0" brushRef="#br0" timeOffset="255415.3197">3388 9798 141,'4'3'166,"-4"-3"0,0 0-6,7 2-8,-7-2-2,0 0 2,0 0 2,13-4-5,-9 2-9,3-1-7,-1-1 3,0 0-7,2 1-10,1-6-12,-2 3-3,2-4-11,-2 2-1,-2-1-10,2-2-3,-3 2-1,0 1-1,-1 0-9,-1 0-1,-2-1 0,0 1-5,-2 0-8,-1 4-3,1-2-8,-1 1-3,-3-1-3,0 4-8,-3 2-1,0 0-1,-2 4-4,-1 2 0,-3 3 0,-3 3 17,2 4 12,0 0 8,-4 4 0,4-2 4,1 5 17,1-3 6,8 0-2,-5 0-2,2-3-11,3-1 1,2-3-2,-1 1-4,5-1-6,3-1-5,-1-1-5,4-1-1,0 0-7,2-3 6,7 0-9,1-3-5,8-1-3,7 1-28,5-8-73,0-1-80,0-2-102,19-8-129,-15 1-265,-3-4-699,2-2 309</inkml:trace>
        </inkml:traceGroup>
        <inkml:traceGroup>
          <inkml:annotationXML>
            <emma:emma xmlns:emma="http://www.w3.org/2003/04/emma" version="1.0">
              <emma:interpretation id="{74030C17-3D7D-43AA-AC9D-1F735CAD7598}" emma:medium="tactile" emma:mode="ink">
                <msink:context xmlns:msink="http://schemas.microsoft.com/ink/2010/main" type="inkWord" rotatedBoundingBox="6145,10607 6501,10620 6492,10878 6135,10865"/>
              </emma:interpretation>
            </emma:emma>
          </inkml:annotationXML>
          <inkml:trace contextRef="#ctx0" brushRef="#br0" timeOffset="255984.7176">4127 9850 142,'5'-11'165,"-2"7"3,2 1-4,1-3 1,-2 1 8,2 1 5,0 0 9,2 0-1,-5-1-4,2 0-12,3 0-12,-2 1-11,-1-1-18,1 1-13,2 1-11,-1 0-16,3 2-8,0-1-9,1-1-13,2 2-52,-1-1-71,1 2-78,2 2-88,1-2-172,-3 1-434,0 2 192</inkml:trace>
          <inkml:trace contextRef="#ctx0" brushRef="#br0" timeOffset="256192.4603">4160 10005 131,'-5'4'266,"2"1"-30,-1-4-20,4-1-15,0 0-20,8 5-20,3-5-13,5 1-16,4-1-11,10-1-14,-5 0-9,4-2-13,-3 2-26,2-3-52,-3-2-71,8 0-95,-5 2-162,2-4-348,-8 4 154</inkml:trace>
        </inkml:traceGroup>
        <inkml:traceGroup>
          <inkml:annotationXML>
            <emma:emma xmlns:emma="http://www.w3.org/2003/04/emma" version="1.0">
              <emma:interpretation id="{90961F86-75F5-4308-AFBC-E74DFF5A7D8E}" emma:medium="tactile" emma:mode="ink">
                <msink:context xmlns:msink="http://schemas.microsoft.com/ink/2010/main" type="inkWord" rotatedBoundingBox="7040,10296 7529,10313 7509,10876 7020,10858"/>
              </emma:interpretation>
            </emma:emma>
          </inkml:annotationXML>
          <inkml:trace contextRef="#ctx0" brushRef="#br0" timeOffset="256805.0635">5074 9660 2151,'7'-13'101,"-5"-1"20,3 5 0,-2-6-19,1 5-15,-2-1-5,-1 3 28,2 1 8,-1 2-6,-1 0 0,2 0-5,-2-1-9,-1 2-8,0 4-12,4-5-13,-4 5-7,0 0-7,0 0-2,0 0 26,2 15-1,-3-2 21,-2 4 8,3 3-9,-5 0 0,1 6-3,0-3-6,-2 0-7,-2 6-9,-1-1-2,2 0-7,-3 0-4,1-2-7,2-3-5,-1-5-2,2 4 2,0-2-19,1-3 0,0 0-24,2-4-62,3-2-60,0 0-57,-2-2-61,2-2-73,0-2-384,0-5-753,6 0 333</inkml:trace>
          <inkml:trace contextRef="#ctx0" brushRef="#br0" timeOffset="257158.7965">5132 9891 28,'-5'2'359,"-2"-1"-17,2 0-26,5-1-18,-8 2-32,8-2-25,0 0-21,0 0-17,0 0-30,13-12-18,1 6-14,3 1-19,3-1-16,2 1-30,1-1-62,-2 4-74,-2-2-88,5 1-121,-3 0-162,-2 2-466,-3-4 206</inkml:trace>
          <inkml:trace contextRef="#ctx0" brushRef="#br0" timeOffset="256991.7442">5123 9575 2698,'4'-13'86,"1"-1"-34,0 3 41,-3-2-3,4 4-2,-1-4-16,0 4-11,1 3-15,1-2-7,1 1-1,2 1-7,4 3-3,-4-2-1,5 4-6,-3 1 1,2 2-3,1 1-13,5 5-61,-4 3-53,-2-2-66,0 2-63,-1 3-254,-1 0-531,-3-1 235</inkml:trace>
          <inkml:trace contextRef="#ctx0" brushRef="#br0" timeOffset="257332.5597">5445 9902 42,'-6'-4'326,"6"0"-33,-4 1-28,4-2-29,0 5-27,4-6-22,0 4-45,-1-1-55,5 2-71,-2-2-64,2 2-86,0-1-137,6 0-292,-4-1 129</inkml:trace>
        </inkml:traceGroup>
        <inkml:traceGroup>
          <inkml:annotationXML>
            <emma:emma xmlns:emma="http://www.w3.org/2003/04/emma" version="1.0">
              <emma:interpretation id="{D9BA8CC8-F1A6-481E-983D-144BBD949034}" emma:medium="tactile" emma:mode="ink">
                <msink:context xmlns:msink="http://schemas.microsoft.com/ink/2010/main" type="inkWord" rotatedBoundingBox="7904,10421 8280,10435 8266,10821 7890,10808"/>
              </emma:interpretation>
            </emma:emma>
          </inkml:annotationXML>
          <inkml:trace contextRef="#ctx0" brushRef="#br0" timeOffset="257628.7057">5893 9648 60,'-2'-5'372,"2"-5"-25,-2 4-10,1-2-5,2 1-3,-2 0-23,2 2-19,-1 0-14,2-1-17,0 4-4,-2 2-14,0-5-16,0 5-18,0-7-26,0 7-18,0 0-18,0 0-21,0 0-13,0 0-12,0 0-7,3 14-12,-5-3-3,4 2-10,-2 5-2,0 0-10,0 4-4,-2-1-6,4 1-4,0 0-2,-2 0-2,6 5-2,-1-6-4,-3 2-4,4-2 2,1-3-52,-2-1-63,9-2-54,-4 0-43,2-3-47,6-1-58,-1-3-49,-2-3-333,5-2-730,1-2 323</inkml:trace>
          <inkml:trace contextRef="#ctx0" brushRef="#br0" timeOffset="257818.8543">6249 9793 212,'4'-24'263,"-3"7"8,3 1 8,-3 1 2,0 2 7,-1 2 10,2 1-4,-4-1-30,1 3-7,1 2-19,-5-2-20,5 3-20,0 1-26,0 4-14,-2-8-20,2 8-14,0 0-15,-14 10-4,4-4-18,-4 9-4,-1 1-14,1 1-7,-8 5-3,5 2-6,-2-1-10,4 1-11,1-5-47,-1 6-61,2 3-59,-1-1-79,5-9-107,3 2-328,0-1-704,0-2 312</inkml:trace>
        </inkml:traceGroup>
      </inkml:traceGroup>
    </inkml:traceGroup>
    <inkml:traceGroup>
      <inkml:annotationXML>
        <emma:emma xmlns:emma="http://www.w3.org/2003/04/emma" version="1.0">
          <emma:interpretation id="{274FDFEC-39F5-4D2E-A631-BB1C8CAAB784}" emma:medium="tactile" emma:mode="ink">
            <msink:context xmlns:msink="http://schemas.microsoft.com/ink/2010/main" type="paragraph" rotatedBoundingBox="2889,11636 5163,11789 5132,12246 2858,120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0B63F70-F110-4CBE-9CB8-F8DC613A187B}" emma:medium="tactile" emma:mode="ink">
              <msink:context xmlns:msink="http://schemas.microsoft.com/ink/2010/main" type="line" rotatedBoundingBox="2889,11636 5163,11789 5132,12246 2858,12093"/>
            </emma:interpretation>
          </emma:emma>
        </inkml:annotationXML>
        <inkml:traceGroup>
          <inkml:annotationXML>
            <emma:emma xmlns:emma="http://www.w3.org/2003/04/emma" version="1.0">
              <emma:interpretation id="{5A617B4D-C8EE-45AF-8BD2-EDBF19AE6DC3}" emma:medium="tactile" emma:mode="ink">
                <msink:context xmlns:msink="http://schemas.microsoft.com/ink/2010/main" type="inkWord" rotatedBoundingBox="2889,11636 5163,11789 5132,12246 2858,12093"/>
              </emma:interpretation>
            </emma:emma>
          </inkml:annotationXML>
          <inkml:trace contextRef="#ctx0" brushRef="#br0" timeOffset="291546.2557">1157 10816 74,'-10'-4'184,"-2"0"-19,0 3-8,2 0-26,-2 0-9,0 1-13,-1 1-14,1 3-8,-2 3-8,0 1-2,-2 1-8,0 3-3,1 3 0,-1 2 1,-3-1-2,3 7 0,1-5 2,0-1-2,3 2 5,-1-1-5,2 0-5,6 0-7,-2 0-5,3 1-3,3-3-2,3-1-8,3-1 1,3 0-7,5-1 4,2 0-4,4-3-3,3-2-1,11 0-17,0-1-29,3-4-36,3-5-34,3-2-33,-1 1 1,-1-2-12,-4 3 12,-5-5 13,-11 0 8,0 2 14,-7 1 24,0-1 33,-3-2 8,-1 0 28,-3 2 12,-1-2 15,1 3 13,-2-4 14,-3 5 3,3-3 1,-3-3-3,-2 5 8,2-2 16,-2-2 5,1 3-7,0-2-1,0 1 3,-4 2 0,4 0-1,-1-3-6,1 7-6,-2-5-8,2 5-6,0-4-5,0 4-8,0 0-5,0 0-6,0 0-3,0 0-4,0 0-2,0 0-3,-8 11-2,8-3 0,-5 3-4,5-1 0,-2 3-2,0-1-4,0 1 2,-1 2-1,3-3-3,-1 0 1,1 1 1,1-2-3,2-3 4,-3 0-5,4 0 2,3-2-1,-6-2 3,8-1 0,-4-1-1,2-2 2,-7 0 1,19-5 1,-9 0-1,1-2 0,1-2 7,-5-1 2,2-3 2,-2 2 1,1-5 11,-3 2 3,0 1 0,-2-3 2,-1 4 9,-4-6-3,1-2-2,-3 8-9,-2-1 1,4 0-6,-5 1 0,0 2-7,-3 2-2,4 0-2,-3 2-7,-1 1-7,-2 2-23,3 3-37,-1 2-46,-4 0-37,3 2-56,2 3-41,-2 2-253,3-2-528,0 1 233</inkml:trace>
          <inkml:trace contextRef="#ctx0" brushRef="#br0" timeOffset="291935.1986">1535 11098 5,'3'-9'344,"-1"3"-10,2 1-14,0-1-23,0-1-17,-1 2-23,0 3-22,-1-2-27,-2 4-19,5-6-17,-3 3-23,-2 3-14,0 0-16,7-1-12,-7 1-8,0 0-5,14 12-8,-7-8-5,-2 8-11,1-1-8,1 2-2,0-2 0,-1 2-11,-1-1-2,0 1-4,0 1-4,-1 1-2,-3-1-9,-2-2 2,-3 1-2,-1 0-1,-1-1 0,2-1-10,-2 1 3,-1-4-8,4 1 9,-2-2-6,0-2 0,3-1 2,-1-1 2,3-3-4,0 0-10,0 0 0,0 0 4,-5-17-9,6 6 2,3-1 3,1-1-1,5-5-7,-3 0 5,2 0-1,1 1-1,4-2 1,-3 2 0,4 0-3,1 5-5,-1 0 1,3 0 2,-5 8-1,1-3-6,-2 2-7,2 4-32,-3 1-46,2 5-51,-3 1-49,1 1-61,0 2-67,-8-2-206,9 4-574,-6 1 254</inkml:trace>
          <inkml:trace contextRef="#ctx0" brushRef="#br0" timeOffset="292315.0143">2023 11176 233,'3'-8'319,"3"3"-4,-1-6-6,-1 6-13,-1-2-30,1 1-22,0 1-10,0 1-19,-2-1-8,0 4-32,0-4-19,-2 5-17,2-4-11,-2 4-12,0 0-15,0 0-9,-4 17-8,2-11-5,2 5-7,-4 1-12,-2 0-1,5-2-8,-2 2-10,-2-1 0,5-2 1,-2 4-7,-2-6-4,3 1-7,0-2 2,1-2 7,-2 0-16,1 1 0,1-5 5,-2 5-1,2-5 2,0 4 3,0-4 6,0 0-16,0 0-4,8-13 2,-1 5-3,0-2-2,3 1-1,1 0 1,-1-2-4,5-1-2,-5 4-1,1 0 5,-1 2-10,0-1 7,-5 2-3,0-1-7,3 5 12,-1-2-16,-2 1 5,-5 2 1,7 0-2,-7 0 7,8 4-2,-4 0 1,-2 1 1,2 1 5,-3 0-7,0 1 12,2 2-11,-1 2 3,0-5-17,1 1-60,-1 4-72,-1-6-91,4 4-90,-3-2-286,2-3-664,2 0 294</inkml:trace>
          <inkml:trace contextRef="#ctx0" brushRef="#br0" timeOffset="293034.271">2378 11246 7,'1'-1'274,"5"-5"-13,3 2-19,-3-3-21,3 5-20,1-6-22,0 3-19,-3 1-13,0 0-8,1-1-19,-3 0-10,-1 2-12,2-3-10,-1 4-7,-1-2-8,1 0-4,-4 0-8,2-1-8,-2-2-1,2 0-5,0 1-1,-2-1-5,2 0-5,1-1-3,-3 2 5,1-3 11,-1 3 6,-1 2 1,2-2-5,-2 6 0,1-6-7,-1 1-6,0 5-4,0-3-6,0 3 0,0 0-6,0 0-5,0 0 0,-14 8 2,6 2-4,-2 0 0,2 1-5,-2 3-1,1 1-2,-2 1 1,4-4 2,-2 5 4,3-5-1,2 0-2,-2 0 0,2 3 5,1-4-2,1 0 8,1 0 4,1-3 4,1 0 5,2-1-5,-1 1 6,2-3 10,2-1-3,4-1 4,1-1-4,1-2-3,2-2-6,1-1-4,8-3-2,-5-1-3,6-3-5,-3 2-1,0-1-7,8-4 6,-10 1-5,-1-1-2,-2 2 1,1 1-7,-6 1 9,0 0-6,-2 1 6,1 0-12,-3-2 2,-1 1 2,0 0-1,-2 3 7,3 0-1,-5 1 15,2-1-1,-2 3 6,0 0 5,0 0-6,-2 3 5,4-4-1,-4 4-12,1-2 1,-1 2-7,0 0-7,0 0 1,7-4-3,-7 4-1,0 0-2,0 0 5,14 6-1,-9-3 3,1-1-2,8 1 0,-3 1 0,4-2 1,5 0 5,4 2-8,-3-3 2,1 1 2,1-4-2,-1-2 0,-3 1 6,3-2-7,-7 3-1,0-2 6,-4 0-8,4-1 10,-1 1 3,-7-1 20,3 0 6,-1 1 7,-3 0 11,-2 0 13,2-1 8,-2 1 3,0-2 5,-2 1 2,-2 2 4,3-2 0,-3 5-1,2-4-8,-2 4-10,0 0-7,3-3-7,-3 3-10,0 0-9,0 0-6,0 0-4,0 0-4,0 0-3,-9 12 0,9-3-4,-7-2-2,3 6 0,4 1-3,-8-1-2,6 0-11,-8 3-71,1-1-93,4-3-98,-5 4-125,4 0-155,-3-7-289,8 1-894,-3-3 396</inkml:trace>
        </inkml:traceGroup>
      </inkml:traceGroup>
    </inkml:traceGroup>
    <inkml:traceGroup>
      <inkml:annotationXML>
        <emma:emma xmlns:emma="http://www.w3.org/2003/04/emma" version="1.0">
          <emma:interpretation id="{139B06DE-2500-45E4-8336-292B74B6FCBF}" emma:medium="tactile" emma:mode="ink">
            <msink:context xmlns:msink="http://schemas.microsoft.com/ink/2010/main" type="paragraph" rotatedBoundingBox="2605,13657 2860,12698 3254,12803 3000,137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92EA7CD-E7CF-4440-BA5D-1CD8AD2593ED}" emma:medium="tactile" emma:mode="ink">
              <msink:context xmlns:msink="http://schemas.microsoft.com/ink/2010/main" type="line" rotatedBoundingBox="2605,13657 2860,12698 3254,12803 3000,13762"/>
            </emma:interpretation>
          </emma:emma>
        </inkml:annotationXML>
        <inkml:traceGroup>
          <inkml:annotationXML>
            <emma:emma xmlns:emma="http://www.w3.org/2003/04/emma" version="1.0">
              <emma:interpretation id="{096BF3EC-A918-4711-B40D-24A2AC504760}" emma:medium="tactile" emma:mode="ink">
                <msink:context xmlns:msink="http://schemas.microsoft.com/ink/2010/main" type="inkWord" rotatedBoundingBox="2605,13657 2860,12698 3254,12803 3000,13762"/>
              </emma:interpretation>
            </emma:emma>
          </inkml:annotationXML>
          <inkml:trace contextRef="#ctx0" brushRef="#br0" timeOffset="355218.7902">1026 11967 96,'-7'-11'252,"2"6"8,0-5 4,-1 4 4,1 2-27,1-4-10,0 2-10,1 1 3,1 1-6,-1-1-7,0-1-4,-2 3-3,3-1-19,2 4-15,-7-4-11,6 1-20,1 3-14,0 0-13,0 0-23,0 0-1,-13 7-7,5 0-7,-2 11-15,-1 9 7,-3 4-16,-2 4-5,2 1-6,3 14 1,-3 3-3,4-1-6,4 3-7,0-3 5,2 1-9,4 1 2,0-16-5,0 0-2,0 1 1,1 1-25,1-2-73,-2 1-42,1 1-50,5-4-54,-2 1-62,2-4-68,2 2-203,-1-5-608,1-1 269</inkml:trace>
          <inkml:trace contextRef="#ctx0" brushRef="#br0" timeOffset="354939.408">1113 12283 54,'0'-6'147,"0"6"-8,-1-11-18,1 3 6,0 2 8,-3-1-10,1-1-5,2 0-4,0 1-10,-1 1 2,1-2 0,-4-1-12,4 4-3,-1-2-8,1-2-8,-2 3-4,0 1 14,1-4 11,-3 2-9,3-1-3,-1 2-8,-2 1-7,0-2-6,-1-1-3,-2-1-5,2 3 1,-5 2-7,-1-2-3,-2 1-10,-2 3-3,-2-1-4,1 3 0,-3-1-5,-1 2-7,0 2 6,-1 4-9,4-1-2,-1 5-1,0 3-2,0 3-3,3-3-2,-4 8 1,2 1-3,2 1 2,0 1 0,3 0-2,2 1-2,1 1 0,4-6 0,3 0-4,2-2 4,0 1-1,1 0 2,5-2 0,-1 1-1,0-3-2,4 0 8,2 0-5,-1-5 4,1-4 1,1 3 0,3-5 1,3 2-1,2-1 3,0-5-5,3-2 1,7-4 3,-5-1-2,5-2-5,-8-1-55,7-6-65,-8 5-61,8-8-32,-12 3-213,-2-2-458,1 0 204</inkml:trace>
        </inkml:traceGroup>
      </inkml:traceGroup>
    </inkml:traceGroup>
    <inkml:traceGroup>
      <inkml:annotationXML>
        <emma:emma xmlns:emma="http://www.w3.org/2003/04/emma" version="1.0">
          <emma:interpretation id="{AED0F35E-C61A-4C9C-B19A-EBFBE55E9457}" emma:medium="tactile" emma:mode="ink">
            <msink:context xmlns:msink="http://schemas.microsoft.com/ink/2010/main" type="paragraph" rotatedBoundingBox="3157,13507 5969,12592 6179,13236 3366,141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13A14EB-8FAD-40E9-81C9-1FD3582FCE36}" emma:medium="tactile" emma:mode="ink">
              <msink:context xmlns:msink="http://schemas.microsoft.com/ink/2010/main" type="line" rotatedBoundingBox="3157,13507 5969,12592 6179,13236 3366,14150"/>
            </emma:interpretation>
          </emma:emma>
        </inkml:annotationXML>
        <inkml:traceGroup>
          <inkml:annotationXML>
            <emma:emma xmlns:emma="http://www.w3.org/2003/04/emma" version="1.0">
              <emma:interpretation id="{0DA6E03C-8D2F-4BBD-95F0-7530EA693F7F}" emma:medium="tactile" emma:mode="ink">
                <msink:context xmlns:msink="http://schemas.microsoft.com/ink/2010/main" type="inkWord" rotatedBoundingBox="3196,13628 3613,13493 3705,13776 3288,13911"/>
              </emma:interpretation>
            </emma:emma>
          </inkml:annotationXML>
          <inkml:trace contextRef="#ctx0" brushRef="#br0" timeOffset="355747.8545">1611 12779 2514,'2'-10'-3,"0"-2"-3,-4 0 12,2-2 1,0 4 32,-2 2 22,2 1 4,0-1-5,0 0-7,0 3-6,-5 0-7,4-1 7,-4 2-7,0 0-7,-4 2-2,-3 0-5,-3 2-1,-4 3-6,1 5 0,-2-3-6,-3 3 2,6 0 4,-2 4-6,1 0-5,0 0 1,8-3-4,-1 2 2,6 1-2,-4 0-1,4-1-4,4 2 3,-4-2 0,5 3 3,0-5-6,1 1 3,3 2-3,2-5 0,-2 4 1,1 2-2,0-4 8,5 1-7,-5 1 2,1-3 0,2 1 0,-1-1-2,-3-1 0,2-2-1,-1 2 4,1-2-2,-3 1 2,-2-2 0,3-1 0,-2 0-1,-2 1 0,0-4 2,0 7-1,0-7 2,-6 6-1,-1 0 1,-5 2-1,1-6-2,0 6-4,-4-4 3,1 2-13,-2-2-30,1 0-17,3-2-30,-2-1-37,0 2-42,3-3-36,-1-1-229,1-3-467,3-1 207</inkml:trace>
        </inkml:traceGroup>
        <inkml:traceGroup>
          <inkml:annotationXML>
            <emma:emma xmlns:emma="http://www.w3.org/2003/04/emma" version="1.0">
              <emma:interpretation id="{A49B0FF2-B18C-45B3-9C62-451B9AAA9478}" emma:medium="tactile" emma:mode="ink">
                <msink:context xmlns:msink="http://schemas.microsoft.com/ink/2010/main" type="inkWord" rotatedBoundingBox="4016,13321 4243,13247 4322,13491 4095,13565"/>
              </emma:interpretation>
            </emma:emma>
          </inkml:annotationXML>
          <inkml:trace contextRef="#ctx0" brushRef="#br0" timeOffset="356144.0942">2073 12648 226,'-3'1'244,"-1"3"-22,4-4-17,-3 4-23,2-1-16,1-3-17,0 0-11,0 0-13,7 4-13,-2-2-10,1 2-8,9-3-9,0 1-14,9-2-64,-2 1-99,8-1-248,-5-3-367,9-3 162</inkml:trace>
          <inkml:trace contextRef="#ctx0" brushRef="#br0" timeOffset="355979.1226">2039 12484 96,'5'-5'219,"-4"0"-23,3 2-15,3-4-24,1 2-16,1-2-11,3 4-16,3-3-13,-2 1-14,9 3-42,-4 0-43,3-1-52,-3 0-56,-3 3-114,0 0-236,0 0 105</inkml:trace>
        </inkml:traceGroup>
        <inkml:traceGroup>
          <inkml:annotationXML>
            <emma:emma xmlns:emma="http://www.w3.org/2003/04/emma" version="1.0">
              <emma:interpretation id="{BA089829-43FC-4838-A38C-8BC2A22EDA05}" emma:medium="tactile" emma:mode="ink">
                <msink:context xmlns:msink="http://schemas.microsoft.com/ink/2010/main" type="inkWord" rotatedBoundingBox="4826,13078 5552,12842 5728,13382 5002,13618"/>
              </emma:interpretation>
            </emma:emma>
          </inkml:annotationXML>
          <inkml:trace contextRef="#ctx0" brushRef="#br0" timeOffset="357481.0946">3048 12335 115,'-6'-2'146,"5"-4"4,1 6-9,-5-4-5,1 0-11,-1 2-9,0-3 7,4 0-8,-1 2-7,-1-2-13,-1-2-9,3 2-9,1 1-7,-2-4-4,-1 0-8,3 2-4,0-3-9,0-2-1,5 3-7,-4-2-4,4 0-2,-1 0 2,1 3-6,-2 0 0,2 0-7,-2-1 4,2 2-6,4-1-4,1 2 0,1 1-9,-6 0 10,1-1-1,3 5-2,0-1 3,1 1 6,-4 5-3,2-3-5,3 3 3,-4 2 1,-3 0-3,1 2 3,-4 4-1,2 0-2,-6 2-1,2-1 1,-4 3 2,-5-2-4,1 4-2,2-1 5,-3-1-7,-4-1-2,5 1 3,-3 0-2,-2-1 0,4-1-1,0-3 0,2-1-1,-4 0 0,6-4-1,1 4-2,-1-7 2,2 1-2,-1-1-2,3 0-3,-2 0 3,3 0 0,1-4 0,0 0 0,0 0 1,0 0-2,0 0 1,0 0-3,17-1 1,-4-2 2,2 2 1,-1-2 3,10 2 0,-9 1 2,9 0 2,-4 1-4,2 3 2,-3-1 1,2 2 5,-8 2-7,-1-2 0,-2 1 2,-3 0 2,-1-1 1,-2 1 0,1 3 1,-5-1-2,-2 3 6,-5 0-2,-1 0 1,-7 3-3,-1 0 0,-3-2 0,-1 2-2,-2-4-1,2 0-2,0-1 1,1 2-2,-2-6 0,4 4-2,5-7-14,-3 1-28,3 0-23,2-3-26,-2 0-30,4-1-41,-2-5-54,4 2-128,1-4-370,0 0 165</inkml:trace>
          <inkml:trace contextRef="#ctx0" brushRef="#br0" timeOffset="357867.7474">3519 12362 132,'1'-5'219,"-1"1"-11,0-2-14,0 2-12,0 4-19,3-5-11,-3 5-14,0 0-15,0-8-11,0 8-10,0 0-20,0 0 2,0 0-7,2 18-5,-2-6-5,0 1-5,0 3-2,1 2-7,-2-1-3,2-3-4,3 0-6,-4 1 1,1-3-3,3 2-4,-4-2-2,5 1-2,-1-2-3,-2-1-1,2-2-2,2-1-1,-1 0 4,4-3 1,-4 0 7,1-1-3,2-2 6,-1-1 10,3-3 4,-2 1 2,3-5 2,-5 2 4,4-6-2,-3 0-3,2-4-8,-5 1-5,1-6 7,-3-1-5,-2-7-2,-1 0-3,-2 7-6,-3 0 1,-6-6 1,7 6-4,-5 5-3,0-3-7,-1 2 0,3 5 2,-3 3-3,1 0-4,3-1-2,-1 3-4,3 4-19,-5-1-30,5 2-33,-5 2-38,10 0-43,-11 4-61,6 0-38,1 3-238,3-2-530,1 1 235</inkml:trace>
        </inkml:traceGroup>
        <inkml:traceGroup>
          <inkml:annotationXML>
            <emma:emma xmlns:emma="http://www.w3.org/2003/04/emma" version="1.0">
              <emma:interpretation id="{46408619-4679-4D13-BA9C-BE639EBB190B}" emma:medium="tactile" emma:mode="ink">
                <msink:context xmlns:msink="http://schemas.microsoft.com/ink/2010/main" type="inkWord" rotatedBoundingBox="5834,12637 5969,12592 6038,12804 5903,12849"/>
              </emma:interpretation>
            </emma:emma>
          </inkml:annotationXML>
          <inkml:trace contextRef="#ctx0" brushRef="#br0" timeOffset="358287.6139">3999 11966 2116,'0'-20'-24,"-2"-3"13,-2 5 22,0 4-4,1 1 6,0 2 26,0 2 11,1 1-4,2 1-6,-2 2-7,0-1-5,1 4-7,1 2 0,-4-4-4,4 4-2,0 0-1,0 0 1,-12 9-2,8-3 0,-2 3-4,2 0-1,-1 3-2,3-2-1,0-3-4,2 6 4,-1-8-5,1 3 3,0-1 3,1 0-4,1-3 5,-1-1 8,3-1-3,-4-2 5,6 4 8,-6-4 1,10-6 0,-3 3 15,-3-5-1,1-1 14,0 0-11,-1-1 0,-3-1 0,0-3 8,-2 2-4,1-4 2,-3 3-4,1 0-3,-3 3-8,0 0-4,1-1-4,-2 2 1,1-1-9,-5 5-11,0 1-42,-2 4-35,-2 4-52,0 0-64,-3 2-53,-3 5-201,4-3-477,0 6 212</inkml:trace>
        </inkml:traceGroup>
      </inkml:traceGroup>
    </inkml:traceGroup>
  </inkml:traceGroup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5:48.060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778E76AE-CE82-438D-9B03-AAFCA30AFB71}" emma:medium="tactile" emma:mode="ink">
          <msink:context xmlns:msink="http://schemas.microsoft.com/ink/2010/main" type="inkDrawing" rotatedBoundingBox="13528,8973 23796,8816 23798,8980 13531,9137" shapeName="Other">
            <msink:destinationLink direction="with" ref="{011245F7-54BE-4D6B-BECA-B8120DD32C29}"/>
          </msink:context>
        </emma:interpretation>
      </emma:emma>
    </inkml:annotationXML>
    <inkml:trace contextRef="#ctx0" brushRef="#br0">116 245 78,'-12'0'130,"2"0"-4,-3 0-13,7-1-3,-4 2-10,4-1 1,6 0-4,-14 0-7,7 0 4,7 0-3,-10 0-1,5 3-5,5-3-2,-9 0-5,9 0 0,-7-3-3,7 3-2,0 0 8,0 0-8,0 0-2,-8-1-5,8 1 1,0 0-3,0 0-10,0 0-4,0 0-3,0 0 0,0 0-8,0 0-3,0 0-8,0 0 2,0 0 0,0 0-4,0 0 1,0 0-4,0 0-3,0 0-1,0 0-5,15-6-1,-15 6 0,10 0-1,-2 0 0,-8 0-2,13-2-2,-4 0 0,-3 2-1,2-1 0,3 0 1,-2 1-2,-1 0 0,5-2 0,2 2-2,-3 0-4,4 0 3,-1-1 1,0 1 1,-2-1-3,-1 0-1,4 1 1,-2 0 1,1 0-1,0-2 2,0 1-3,1-2 3,-1 3 0,0 2-1,1-2 3,-1-2-1,1 2 0,-2-1 0,4-1 1,-4 0-1,-2 0 1,3 1 1,3 1 0,2-1-6,-3 1 6,1-1 0,0-1-1,2 1 2,0 1 2,0 0-5,-1 0 2,-4 0 0,7 0 0,-1-1-3,-2 2 2,2-1-2,-2 1 1,-2 1 0,7-2 0,-4 0-3,-2 0 2,2 1-2,0 0 2,1-1-4,-6 0 5,5 0-2,-5 0 0,6 0 4,-1 0-3,3 0-1,-4 0 3,1 0 0,4 0-4,0 0 3,7-1-1,-9 0 0,3-1 3,-3 1-1,3 0 0,0 1-1,-2 0 0,2 0-3,-2 0 1,8-2 0,-10 2-3,2 0 3,-2-1 0,0 0 0,0 2 3,3 0-1,-2-1-2,2-1-2,-2 1 0,2 0 3,3 0-2,-4-1 2,0 1-4,1-1 3,-3 1-2,5 0 2,-2 1-4,-3 0 2,0 0 0,0 1 2,-1-4-6,1 2 3,-2 2 0,2-1 2,-6-1-3,0 0 2,1 1 1,4-1-1,0 0 0,0 2 0,0-2-4,0 1 3,1-1-1,1 1-1,1-1 1,0 0-1,2 0 4,-1 0-1,7 0 1,-2 1-1,4-1 0,-4 2 2,-5-4-3,5 2-2,-5 0 2,7-2-3,-6 2 5,-1 1 1,7-2-3,-8 2 2,0 0-1,9-3-1,-11 2 0,4 1 3,-5-2-3,6 2-2,-2-1 4,-2 1-2,11-1 1,-5-1-1,3 1-1,-8 0 3,3 0-2,5 0 1,0 1-2,0-1 1,2-1 1,-1 1 1,0 0-2,0 0 0,2 0 3,-4 0-1,5-1-1,-4 2 2,-1-1-4,0-1 0,2 0 1,-1-1 3,4 4-5,-4-4 3,4 4-4,-2-2 0,-2-2 5,5 2-1,-3-1-2,2 1 2,0-1 0,-1-1 0,-5 0 0,4 2-1,-1 0 0,-1-1 1,0-1 2,-7 1-3,8 0 2,-8 1-3,6 0-1,2-2 4,-8 2-2,6-1 1,-5 1 1,-2 0-2,-3-2 0,5 1-1,6 2 0,-7-2 1,2 1-2,-3 1 4,1 1-1,6-2-1,-4 3 3,5-1-2,-7 0-1,1 1 0,-3-1-1,8 0 2,-7 1 0,1-1 2,6 0-3,-7 2 4,0-3-5,2 3 1,-1-1 4,7-1-3,1 1 2,-8-2 0,6 1 1,1 2 2,1-1 1,-1-3 0,-1 1 2,1 0-1,-7-2 0,10 2 1,-11 2-2,8-3 1,-8-3 1,0 6-2,-3-3 2,1 0 1,3 0 2,0-3 1,-1 2 1,1 2-4,0-2 1,-1 1 1,0-1 1,-1 1-3,1 0-3,4-2 5,-6 2-1,4 0-1,-3 0 2,2-1 0,6 1-1,-7-1-6,-1 1 4,1-1-2,-3 1 6,4-4-3,-2 3 3,-1 0-2,3-1-2,-2 0-1,0 1 3,-1-1-4,2 2-3,-4-1 7,2 0-2,0-1-1,-2 2-3,1-1-2,-4 1 4,3 0 1,-2 0-3,3 0 2,0 0-4,0-1-1,-5 1 7,5 0-3,0 0 1,-2 0 0,-3 0 0,6-3 0,-2 1-6,0 0 4,1 2-1,-3 0 2,3-1-1,0-1 2,-3 1-6,4 0 2,-2-1 0,-4 1-6,1 0 5,-1 1 2,0-1-1,1 1-3,-1-2 6,4 2 2,-4-1-6,0 1-2,1-1 3,1 1 2,-2-2-4,2 2 2,2-3-1,-4 3 1,0-1-5,5 0 5,-4-1-4,4 1 3,-4 0 4,2-1-5,1 6-1,0-4 6,0-1-6,-4 0 0,0 2 3,0-1-5,-2-1 0,1 1 4,1-2-3,-2 4 1,1-2 3,0 0-3,0-2 2,-2 2-3,1-1 0,-1 2 5,-2-2-3,5 1 3,0-1 1,-1 1-5,1 0 1,-2-1-1,2 1 2,3 0 0,0 0 4,-3 0-2,3-2-4,0 2 5,2-1 2,0 2-3,1-1 1,-2 0-2,5 0 3,-3 0 1,1 0 8,-2 0-5,1 0-9,-6 0 2,5-1 2,-5 2 1,1-2 2,4 2 1,-4-2-1,3 1 1,2 1 3,-2 1-4,1-2 9,0-2-3,1 5 0,0-3 0,-4 0 2,3 0 1,1-1-4,2 1-1,-2-2 9,-2 4-13,2-2 14,-3-3-7,4 2-6,-4-2-2,6 6 9,-2-6-3,-3 1 4,2 0 0,-1 2-3,6-2-1,-2 4 0,9-5-2,1 2 6,-2 1 11,0-2-9,-9 1-3,-2 1 0,-1-1-3,5-3-2,-4 1 3,-1 2-2,1 1-4,1 1 3,-1-2 1,-3 1-1,3-1-5,-2 1 2,2 0-2,-2-2 7,-4 2-6,0-1 0,0 1-6,0 0 4,5-2 1,-7 2 0,2-1-1,0 2-1,4-1-2,-4-2 1,-2 2 0,2-3-4,1 3 10,-1-1-11,-1 0 6,7 1 0,-2-2-4,-2 2-3,-3-1 3,1 1 3,0-1-3,5-1 6,-4 1-5,-1 0 0,-1 2-1,6-2 3,-4 1-9,1-2 7,-1 1 1,-1-1-2,-1 2-5,1-3 6,-4 3-10,-1-2 8,4 2-4,-4 0 4,0 0 5,-2 0-4,0 0-3,0-1 4,0 0 0,3 1 0,-1 0-7,3-2 9,0 2 0,-2-1-3,3 0-2,0 0 1,-2-2 2,3 3-1,-5-6 2,5 6-1,0-1-2,0-2 4,-4 2-6,8 0 4,-4-1-5,-1 0-2,2-2 3,4 3 0,-7-1 3,0 0 0,0 1-1,2 1 3,-5-1-1,5 0 0,-5-1-1,1 2-4,-1-1 8,-1 1-3,-3 0-6,9 0-1,-6 0 5,1 0 11,-1 0-10,3-1-2,-1 1 2,2 1 2,-3-1-1,1 0-2,3 0 3,-2 0-6,0-1 4,1 1-2,2 0 2,-3-2-6,3 2 2,0 0 2,-3-1 7,2-1-5,1 2 15,-1 0-23,-2 0 8,1 0 1,0 0 0,-1-2-3,1 2 2,1 0 0,-3-2-3,3 2 3,-1-2-3,1 2 6,-1 0-2,0 0 2,-3 0-6,5 0 1,-5-1-1,0 1 2,1-2 3,4 1-4,-2 0 3,-6-1-3,7 1-1,-3 0 4,1 2-7,-1-1 3,-3-1-3,5 1 9,-2 1-7,3-1 8,-2-1-3,0 1-3,1-2 3,2 2 1,-1 0-5,0-1 19,8 1-25,-9 0 5,7 0 2,-5-1 7,1 0-18,4 2 13,-1-2-10,-4-1 26,1 2 4,1-1 0,-2-2-10,0 2 1,1-1-2,-1 1-1,0 0-2,0-2 5,-1 2-1,1 0 0,0-2-3,1 0 4,-1 1-10,-2-1 8,0 1-9,1 1 11,-1-2-9,1 1-6,-3 1 4,-1-1-1,-4 0-15,3-1-11,-1 1-32,-2 2-34,1-2-45,-7 2-64,8-2-74,-8 2-348,2-4-676,-2 4 299</inkml:trace>
  </inkml:traceGroup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5:50.38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9C0B428D-A90E-412D-B9A1-15EF3BB0E0F8}" emma:medium="tactile" emma:mode="ink">
          <msink:context xmlns:msink="http://schemas.microsoft.com/ink/2010/main" type="writingRegion" rotatedBoundingBox="23755,9121 24344,9121 24344,10318 23755,10318"/>
        </emma:interpretation>
      </emma:emma>
    </inkml:annotationXML>
    <inkml:traceGroup>
      <inkml:annotationXML>
        <emma:emma xmlns:emma="http://www.w3.org/2003/04/emma" version="1.0">
          <emma:interpretation id="{7CA5976B-21DD-4F02-AD36-A49E0423142E}" emma:medium="tactile" emma:mode="ink">
            <msink:context xmlns:msink="http://schemas.microsoft.com/ink/2010/main" type="paragraph" rotatedBoundingBox="23755,9121 24344,9121 24344,10318 23755,103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E2C69E-A871-4AC7-8C5A-2F1E7A6743A8}" emma:medium="tactile" emma:mode="ink">
              <msink:context xmlns:msink="http://schemas.microsoft.com/ink/2010/main" type="line" rotatedBoundingBox="23755,9121 24344,9121 24344,10318 23755,10318"/>
            </emma:interpretation>
          </emma:emma>
        </inkml:annotationXML>
        <inkml:traceGroup>
          <inkml:annotationXML>
            <emma:emma xmlns:emma="http://www.w3.org/2003/04/emma" version="1.0">
              <emma:interpretation id="{57202158-645F-45C6-A085-763D0493C112}" emma:medium="tactile" emma:mode="ink">
                <msink:context xmlns:msink="http://schemas.microsoft.com/ink/2010/main" type="inkWord" rotatedBoundingBox="23755,9121 24344,9121 24344,10318 23755,10318"/>
              </emma:interpretation>
            </emma:emma>
          </inkml:annotationXML>
          <inkml:trace contextRef="#ctx0" brushRef="#br0">408 88 152,'-3'-6'235,"0"0"-14,1-1-17,-3 1-13,5 0-3,-3 1-3,3-1-7,-2 3-12,1-1-10,-2-1-8,3 1-6,0 4-9,-1-7-12,-3 3-10,2 0-13,-1 1-10,3 3-6,-5-7-12,3 5-3,2 2-8,-5-3-7,5 3-2,0 0-8,0 0-3,0 0-9,-14 3 0,10-1-5,3 3-3,-4 0 1,4 0-3,-7 1-6,7 3 4,0 0-6,-3 1-1,0 0 4,0 1-4,2 0 0,2 3-3,0-2 0,0 4-2,2-3 1,2 3 1,4-4 3,-3 1-2,7 3-4,-2 1-2,4-5 3,-4-2 0,5 3-1,-6-7-5,1-2 3,-3-1 0,1 0 0,4-3 0,-5-1 3,-7 1-1,13-3 0,-6-2 1,1-2 4,-1-1 1,3-1 13,-4-2 7,3 0 6,-3 1 7,3-2-3,-3 0 16,0 3 4,1-4 5,1 3-1,-2 1 1,1 1 10,-1 1-7,-5 1 8,4 0-22,-2 1 6,-2 0-5,3 2-5,-3-1-12,-1 4 0,0 0-13,0 0 2,0 0-1,4 16 1,-7-4-7,1 9 1,-3 7 6,1 5-5,-6 3 0,6 3 7,-6 18 16,4-5-1,0 3-1,1-3-6,-4 2-2,6-1-4,1-1-4,-1-14-3,1 4-1,-1 7-3,-4-13 0,1 1-4,1 2-2,-1-7-6,-2 3 3,1-3 0,-4-3-6,2 2 4,-2-3-3,2-8-1,-7 4-2,2-8 5,-2-2-5,1-2 3,-2-3 0,-6 2 0,2-6 0,1 1-6,-6-8 3,1 0 3,-6-5 1,3-5-3,-4-2 6,4-8-8,-2-1-2,5-4-2,2-4 4,6-3-11,1-2-8,7 0-9,8-4-8,11-14-13,6 4-25,14 0-23,5 2-23,10 1-19,3 3-29,8 7-48,10 3-53,25-12-63,-34 21-313,9 2-695,0 6 307</inkml:trace>
        </inkml:traceGroup>
      </inkml:traceGroup>
    </inkml:traceGroup>
  </inkml:traceGroup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6:27.95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CAEDB91F-89A1-4C32-8CD2-3183E3947B42}" emma:medium="tactile" emma:mode="ink">
          <msink:context xmlns:msink="http://schemas.microsoft.com/ink/2010/main" type="inkDrawing" rotatedBoundingBox="14879,6538 16645,6493 16646,6528 14880,6573" semanticType="callout" shapeName="Other"/>
        </emma:interpretation>
      </emma:emma>
    </inkml:annotationXML>
    <inkml:trace contextRef="#ctx0" brushRef="#br0">17 51 40,'0'0'151,"0"0"-7,0 0-4,-11 0-5,11 0-11,0 0-4,0 0-17,0 0 7,-8 0-3,8 0-2,0 0-8,0 0-4,0 0-3,0 0-3,0 0-3,0 0-3,0 0-9,0 0-2,0 0-7,0 0-6,0 0-2,0 0-6,0 0-5,0 0-5,0 0-5,0 0 0,0 0-4,0 0-6,0 0-2,0 0 0,19-5-4,-19 5 1,0 0-5,6-2 4,-6 2-2,10-1 1,-10 1 0,15 0-3,-10 0-4,-5 0 2,11 0 0,-2 1-3,1-2 3,0 1-1,1 0-3,0 0 3,1 0-5,0 0 0,-2 0 2,4-1 0,-4 0-2,1-1 1,2 2 1,0 0-1,-2-1-2,1 0 4,-2 1 2,4-2-6,-4 2 1,0-1 0,-1 1 0,-2 0-2,2-1 1,2 1-3,-2 0 6,-9 0-2,16 0-1,-10 0-3,3 1 0,-4 0 3,5-1-1,-1 0 0,-1-1-5,0 2 2,-1-2-1,-7 1-2,12-1 5,-6 2 1,2-1 1,0 0-1,1 1 2,3-1-3,-3 0-3,-1 0 3,4 0 0,-4 0 0,2 0-1,2 2-1,-4-2 2,6 0 1,-3-2 0,-1 4-1,0-4 1,-1 4-4,-2-2 1,2-2 2,0 2 0,-2-1-3,1 1 4,-8 0 0,14-1-2,-6-1-1,-1 1-1,1-1 2,-1 2 2,-7 0-3,14-1 0,-2-1 2,2 0-3,-1 2 2,-2-1-6,1 1 3,1-1 1,-1 1 3,-2 0 0,1-2-1,-2 1-4,0 0 2,-2 1 0,-7 0-1,11 0 4,-3 0-5,-8 0 2,10 0 3,-10 0 0,11 0-1,-3 0-2,0-1 1,2 1 0,-4-2 2,4 2-2,-2-1-1,0 1-2,1-3 4,-9 3-2,16 2 2,-4-4 1,1 2-5,-5 0 2,-1 0 0,1-2-2,-1 4 4,-7-2-3,10-3 2,-4 2-2,-2 0 2,-4 1 2,11 0 2,-11 0-6,15 0 2,-10 0-3,-5 0 2,11-2 0,-3 2 0,-8 0-1,6 0 0,-6 0 2,11 0-2,-6-1 0,3 1-2,-8 0 3,11 1 3,-11-1-3,11 0 3,-2 0-1,-3 0 0,1 0-1,-7 0-1,13 0 0,-8-1 5,-5 1-2,12 0 5,-12 0-4,12 0 5,-6-1 1,-6 1-2,10 1 3,-3 0-1,-7-1-5,8-2 1,-1 3-2,-7-1 2,10-3-2,-10 3-3,11 0 5,-11 0-3,12 2 0,-5-1 1,-1-1-3,0 1 4,3-1-3,-3 2 1,4-2 0,-2 1 2,-1-2 1,3 2-1,-2-1 2,2 1-3,2-1 0,-1 1 2,2-1 1,-5 0-1,1 0 0,1-1 3,2 0 0,-2 2-1,-1-1 0,-1 0 1,0 0-2,1 0 0,2 0-3,-11 0 2,11 0 0,-2-1 3,-9 1 1,15 1 0,-9-2 2,3 0-2,-3 1 4,-6 0 3,15 2-2,-10-3 0,5 1 0,-5 1 5,6-2 0,-3 1-4,2 0 1,0 0-3,2 0 3,-1 0-3,-3 0-2,-1-1 2,2 1-6,3 0 0,-2 0-1,-6 1 1,-4-1-1,14 0-3,-14 0 0,9 0 3,-3 0-2,-6 0 2,8 0-5,-8 0 0,7 1 1,-7-1-2,8 1 0,-8-1 4,0 0-4,9 0 2,-9 0-1,6 2-3,-6-2 5,6 2-1,-6-2-3,4 2 3,1 0-1,-5-2-4,0 0 3,0 0-3,10 0 4,-10 0-4,0 0 7,6 1-7,-6-1-1,0 0-2,0 0-1,0 0-45,4 2-66,-4-2-80,0 0-329,0 0-568,0 0 252</inkml:trace>
  </inkml:traceGroup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42.633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2107EF41-1F5D-4369-A9D3-216D937A1E44}" emma:medium="tactile" emma:mode="ink">
          <msink:context xmlns:msink="http://schemas.microsoft.com/ink/2010/main" type="writingRegion" rotatedBoundingBox="10423,5486 17208,5259 17247,6435 10462,6661"/>
        </emma:interpretation>
      </emma:emma>
    </inkml:annotationXML>
    <inkml:traceGroup>
      <inkml:annotationXML>
        <emma:emma xmlns:emma="http://www.w3.org/2003/04/emma" version="1.0">
          <emma:interpretation id="{40C7E453-9101-4FC5-B22A-A824755B298C}" emma:medium="tactile" emma:mode="ink">
            <msink:context xmlns:msink="http://schemas.microsoft.com/ink/2010/main" type="paragraph" rotatedBoundingBox="10423,5486 17208,5259 17247,6435 10462,66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C8DBF8-9B65-44C0-8E45-CD8323BABCAA}" emma:medium="tactile" emma:mode="ink">
              <msink:context xmlns:msink="http://schemas.microsoft.com/ink/2010/main" type="line" rotatedBoundingBox="10423,5486 17208,5259 17247,6435 10462,6661"/>
            </emma:interpretation>
          </emma:emma>
        </inkml:annotationXML>
        <inkml:traceGroup>
          <inkml:annotationXML>
            <emma:emma xmlns:emma="http://www.w3.org/2003/04/emma" version="1.0">
              <emma:interpretation id="{F73756C4-A4C6-43E5-90EE-7155A6F100C2}" emma:medium="tactile" emma:mode="ink">
                <msink:context xmlns:msink="http://schemas.microsoft.com/ink/2010/main" type="inkWord" rotatedBoundingBox="10433,5778 12114,5722 12140,6486 10458,6542"/>
              </emma:interpretation>
            </emma:emma>
          </inkml:annotationXML>
          <inkml:trace contextRef="#ctx0" brushRef="#br0">-3351-1272 188,'-5'-20'226,"5"1"-13,0 0-12,5 1-7,1-4-14,5-3-9,3 2-11,5-3-15,3 3-13,0 1-12,3 1-14,-1 4-13,6-2-8,-4 6-14,4 0-30,-8 4-46,9 4-54,-11 4-45,5 1-63,-2 2-166,0 4-359,7 3 160</inkml:trace>
          <inkml:trace contextRef="#ctx0" brushRef="#br0" timeOffset="-259.0494">-2954-1231 2307,'-18'-25'-4,"2"-3"3,-3 0-4,7 9 31,1 2 40,0 1 28,2 0 5,2 5 6,3 2 0,-1 3 4,1-1-4,0 2-9,3 1-11,0 0-6,1 4-14,-4-6-10,4 6-6,0 0-2,0 0-2,0 0-5,-2 21 2,2-2-3,-3 9-4,2 3 4,-3-1 3,3 8-12,-5-4-4,2 3 10,-2-1-15,1 2 1,0-4-2,0 1 4,0-2-9,0 0-3,-4-3-35,4-1-44,3-8-42,-6 5-56,2-6-52,1-6-61,0 1-241,-4-8-561,4-2 248</inkml:trace>
          <inkml:trace contextRef="#ctx0" brushRef="#br0" timeOffset="293.4162">-2820-1146 232,'0'0'276,"4"-9"-4,-2 4-23,3-2-11,3-1-17,1 3-20,1-1-14,3 1-17,-3 0-17,5 2-13,0 2-16,0 1-8,-1 2-14,1 2-8,3 3-10,-4 2-4,2 2-15,-1 0-3,-1 2-5,-2 3-5,-2-2-4,0 5-5,-2-3-4,-1 2-4,-1-3-3,-3 0-8,-2 1 2,-1-3 1,-2 0-5,-3 0 2,1-2-5,-2 0 0,-1-3-5,2-2-3,-1 1-2,-3-4-3,2-2-6,0 1-3,-2-2-5,9 0 0,-14-6-1,8-1 3,2 1-4,1-2 3,0-3-3,4 0 0,-2-3 2,6-5-1,0 2 4,2 0-1,6 1 0,-2-2 1,0 0-4,2 2 4,2 1-1,2 4-1,4 0-1,0-1-16,-1 2-25,0 1-37,0 2-45,1 3-35,3-1-50,-4 4-244,-3 1-497,1 0 219</inkml:trace>
          <inkml:trace contextRef="#ctx0" brushRef="#br0" timeOffset="993.3318">-2260-1190 102,'0'0'153,"0"-6"-8,0 6-9,0-4-22,0 4-4,0 0-1,0-6-6,0 6 1,0 0 5,2-4-2,-2 4-1,0 0 1,0 0-3,0-5-5,0 5-5,0 0-1,0 0-6,0 0-7,0 0-8,0 0-2,0 0-9,0 0-6,0 0-8,0 0-6,0 0-1,0 0-2,3 14-2,-3-7-4,0 2 1,-3 4-3,1-1-4,0 2 5,-2 2-3,2 3-2,2-2-2,-2 1-2,0 0 0,-1-4-3,2-1 0,1-1-3,0-3-1,1-1 0,-1 0-4,3-2-1,-3 0 2,2-2-2,-2 1 3,2-2 4,0-1 6,-2-2 4,0 0-4,12 0 0,-12 0 1,10-9 0,0 1 1,3-2-3,-3-6 3,2-2-2,-2 1-1,0-1-1,0 0-4,-5 0 1,9-1-8,-7 0 4,-1 2-1,-1 5-1,0 0 4,2 0 2,-5 3 3,3 2 4,-2 0 2,-1 2-4,2 1-1,-2 1-2,-2 3-5,2-5-4,-2 5-6,0 0 1,0 0 2,0 0-4,0 0 5,3 15-1,-2-6 0,-1 3 2,-1 5-1,1 1-5,-1 0 0,1 4-1,0-1-1,-2-1-1,0 1 0,6-2 4,-4-2-5,2-3-24,1 0-43,3-2-41,-3 1-42,4-3-48,1-1-70,-2-4-198,1-3-503,5 1 223</inkml:trace>
          <inkml:trace contextRef="#ctx0" brushRef="#br0" timeOffset="1334.5701">-1834-1115 194,'0'0'250,"1"-3"-26,-1 3-17,0 0-14,0 0-12,12 0-9,-12 0-2,10 3-4,-1-3-9,-9 0-10,12-1-15,-6-1-5,2 1-9,2 0-5,0-3-16,0 1-6,0-1-7,1-3-7,-1 3-10,-1-3-2,0 1-8,-1-1-7,-4-1-7,4-1 1,-6-2-7,2 1-4,-3 3-3,-2-5 0,-3 4-8,3 0-2,-5 2-3,-3 0-4,-1 2 2,-4-5-2,4 6-4,-5 1 0,5 3-3,-2-1-5,2 1 7,-2 3-3,2 4-3,0-1 0,-1 3 1,3 3-2,-3 1-1,5 3-2,-1 1 3,6 3-1,-1 0 3,3-1-7,0 3 0,3-2-29,0-3-35,2 2-38,1 0-44,7-3-55,-2-3-284,3 0-530,0 0 234</inkml:trace>
        </inkml:traceGroup>
        <inkml:traceGroup>
          <inkml:annotationXML>
            <emma:emma xmlns:emma="http://www.w3.org/2003/04/emma" version="1.0">
              <emma:interpretation id="{94A4BF71-B685-4526-B83D-4196F548897B}" emma:medium="tactile" emma:mode="ink">
                <msink:context xmlns:msink="http://schemas.microsoft.com/ink/2010/main" type="inkWord" rotatedBoundingBox="14540,5348 15134,5328 15161,6141 14567,6161"/>
              </emma:interpretation>
            </emma:emma>
          </inkml:annotationXML>
          <inkml:trace contextRef="#ctx0" brushRef="#br1" timeOffset="-286439.9413">856-1559 56,'0'0'320,"-2"-4"-12,2 4-10,-2-6-8,2 6-3,-1-3-9,1 3-9,0 0-5,0 0-5,-5-5-8,5 5-9,0 0-10,0 0-14,0 0-18,0 0-16,0 0-15,0 0-23,0 0-14,0 0-14,0 0-12,0 0-9,0 12-6,-2-4-4,0 2-8,-4 1-3,1 2-3,1 4-8,-2 0 1,-1 3-6,1 0-8,-2 0-3,4 1-1,-1-1-9,2 0-3,-2-2-3,2 0-6,0 1 3,1-6-9,1 2-2,-2-2-1,5 0-4,-4 2-32,0-3-52,4-4-48,-2 0-46,0-2-46,0 0-49,-3-1-47,3-5-53,1 5-342,-1-5-759,0 0 336</inkml:trace>
          <inkml:trace contextRef="#ctx0" brushRef="#br1" timeOffset="-286048.2654">796-1316 22,'-3'3'306,"3"-3"-23,-4 1-18,4-1-7,0 0-16,0 0-19,0 0-23,0 0-17,0 0-20,16-8-16,-5 4-15,2-2-17,0 3-6,6-4-21,2-1-34,-5 0-49,3 2-57,2-3-57,4 0-61,-6 0-241,2 1-445,0-3 197</inkml:trace>
          <inkml:trace contextRef="#ctx0" brushRef="#br1" timeOffset="-286224.4865">801-1537 14,'7'-12'265,"-1"0"-6,-1 1-12,3-2-13,7-1-9,-6 5-11,4-5-19,-1 2-20,-2 5-16,1-3-11,-2 3-11,1 1-15,0-1-13,1 2-12,-6 2-8,6 1-9,-1 1-14,-1 1-7,-2 1-3,2 1-8,-2 4-3,2-1-2,1 1-12,0 5-34,-4-1-43,1 0-46,-3 3-49,0-1-36,-1 2-67,-6-3-159,2 0-436,-2 2 194</inkml:trace>
          <inkml:trace contextRef="#ctx0" brushRef="#br1" timeOffset="-285803.7321">1335-1962 36,'0'-10'409,"0"4"-15,0-2 4,0 2-4,0-1 13,0 3-12,0-2-25,0 2-31,0-2-31,0 6-31,0 0-31,0-7-25,0 7-26,0 0-26,0 0-17,0 0-14,-5 17-20,3 0-22,-1 6-67,-4 10-65,3 2-56,2 1-63,-2 14-80,4-10-112,0 11-358,2-11-763,0-2 338</inkml:trace>
        </inkml:traceGroup>
        <inkml:traceGroup>
          <inkml:annotationXML>
            <emma:emma xmlns:emma="http://www.w3.org/2003/04/emma" version="1.0">
              <emma:interpretation id="{62C92EEA-29AC-4C7C-8BA7-FE8B84A9E8B6}" emma:medium="tactile" emma:mode="ink">
                <msink:context xmlns:msink="http://schemas.microsoft.com/ink/2010/main" type="inkWord" rotatedBoundingBox="16648,5521 17216,5502 17247,6435 16679,6454"/>
              </emma:interpretation>
            </emma:emma>
          </inkml:annotationXML>
          <inkml:trace contextRef="#ctx0" brushRef="#br1" timeOffset="-287377.9074">3418-1834 238,'-2'-4'344,"2"4"-23,-3-6-19,3 6-21,0-4-22,0 4-26,-1-4-26,1 4-23,0 0-13,0 0-17,-6 9-14,3 0-19,-2 0-7,2 3-10,-4 6-4,2 0-12,-1 2-8,1 0-11,0 6-6,-1 2-2,6 0-13,-2-1-38,2 2-60,1-8-74,0 7-96,-1-8-330,6 3-595,0-6 262</inkml:trace>
          <inkml:trace contextRef="#ctx0" brushRef="#br1" timeOffset="-287635.5616">2939-950 95,'5'-7'203,"-1"5"-9,1 0-5,0-2-17,1 1-6,-1 1-5,0-2-3,1 1-5,-1-1-6,0 1 0,0 1-7,-2-1-4,0 1-8,1-1-6,-4 3-2,5-6-9,-5 1-3,1 2-7,-1-2-8,2 0-7,1-1-7,-3 0-1,0-2-8,4-3-9,-4 3-12,0-1 3,1-3-3,2 6-5,-3-3 1,0 3-11,-3-4 4,3 3-9,-1-2-3,1 4-1,-4-3 1,4 1-5,-3 3-3,0-1-2,1 1-6,2 4 1,-7-5 0,4 2-3,3 3 0,0 0-7,-14 4-2,6 0 3,-3 3-1,3 2 2,-7 3-1,2 3-4,2 2 3,0-1-1,1 1-1,4 0 5,-2 0-2,2 0-4,6 2 4,4-6 1,-2 1-1,8 2 4,4-3 0,3 0-3,6-4-2,0-4 3,12-1-9,1-2-23,-2-4-29,3-2-39,-3-1-36,-2-3-40,1-2-69,-5-3-267,-7 2-549,4-5 242</inkml:trace>
        </inkml:traceGroup>
      </inkml:traceGroup>
    </inkml:traceGroup>
  </inkml:traceGroup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6:35.755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11245F7-54BE-4D6B-BECA-B8120DD32C29}" emma:medium="tactile" emma:mode="ink">
          <msink:context xmlns:msink="http://schemas.microsoft.com/ink/2010/main" type="inkDrawing" rotatedBoundingBox="14375,8474 16532,6528 17810,7944 15653,9890" semanticType="callout" shapeName="Other">
            <msink:sourceLink direction="with" ref="{778E76AE-CE82-438D-9B03-AAFCA30AFB71}"/>
            <msink:sourceLink direction="with" ref="{FBE3627B-0E6B-4FEB-B8E9-63142FAC03DC}"/>
          </msink:context>
        </emma:interpretation>
      </emma:emma>
    </inkml:annotationXML>
    <inkml:trace contextRef="#ctx0" brushRef="#br0">1091 670 104,'0'0'156,"0"0"-11,0 0-13,0 0-5,0 0-9,-6 1-4,6-1-11,0 0-2,0 0-14,0 0-2,0 0-5,0 0-7,0 0-3,0 0-7,0 0 3,-6 0-4,6 0-6,0 0-10,0 0 4,0 0-2,0 0-4,0 0-3,0 0-3,0 0-3,0 0-4,0 0 0,0 0 0,0 0 0,0 0-4,0 0 0,16 2 3,-16-2 1,11 0-3,-6 2 0,5-1 1,-5-1-1,4 0-3,-9 0 0,15 1 4,-6-1-2,-2 0-2,2 0 0,1 2 0,0-1-1,0-1 0,2 1-3,-1-1-1,-2 1 0,0 2-1,3-2-2,-2-1 0,3 2-1,-2-1 0,1-1 0,-2 2-3,0-2 2,3 1 2,-2-1-6,1-1 1,-2 2-1,-1-1-4,3 1 3,-3-1-1,0 2 1,-2-2-3,2 0 3,0 1-4,3 0 3,-5 1-1,5-1 0,0-1 4,-4 2-4,3-2 3,-2-2 0,3 2-5,1 0 3,0 2-1,-3-2 1,3 2-1,-1-4 0,0 4 0,2-2 0,-5 0-4,-2 0 3,3 1-3,-1-1 0,0 0-1,-2 0 1,-2 1 1,-5-1-4,13 0 2,-7 0-2,3 2 1,-5-1 1,-4-1-1,14 2 0,-6-1-1,-2 0 2,5 1-1,0 1-1,3-1-1,0-1 4,-2 2 0,4-2-2,-3 1 0,-1-2-2,3 4 1,-4-2-1,-1-2 3,5 0 0,-5 3-1,0-2-1,0-1 1,-1 0 0,-1 1 2,1 1-1,0-1 1,0-1 1,-1 1 1,1 1-3,1-2 0,0 0-3,-1 2 4,-1-2 1,1 1 1,3-1-1,3 0 3,-5 2 2,4-1-1,-3 1 1,-1-2 0,0 0-1,-5 0 0,6 0-1,-11 0 1,13 0 1,-7 0-1,0-2 4,2 4 0,-8-2-3,11-2 3,-11 2-3,10 0-1,-10 0-1,10-1-3,-5 1-2,0-3 4,2 2 0,1 1 2,-8 0-4,12-1 1,-4 1-2,-8 0 0,13-2-4,-5 4 0,-1-4 1,-7 2 1,13 0 1,-13 0 0,12 0 0,-6 0 1,-6 0-4,10 0 1,-10 0 2,9 2 0,-9-2-1,6 0 1,-6 0-5,10 0 0,-10 0 3,9-2 0,-9 2-1,15 0 1,-9 0 1,4 0-2,1 0 0,-2 0 2,0-1-2,-2 1 2,3 0 2,0-1-2,-1 2 2,-9-1-1,12-3 0,-6 2 0,-6 1 2,9-1-2,-9 1 3,8 0 2,-8 0 4,0 0-5,8 0 2,-8 0-1,5-3 0,-5 3-6,0 0 4,5-1 1,-5 1-5,0 0 1,0 0 1,0 0-2,6-1 1,-6 1-3,0 0 1,5-5-5,-5 5-19,0 0-36,0 0-42,0 0-54,0 0-39,0 0-60,0 0-208,0 0-499,0 0 221</inkml:trace>
    <inkml:trace contextRef="#ctx0" brushRef="#br1" timeOffset="82910.9264">1151 1742 143,'-6'0'188,"1"3"-2,5-3-6,0 0-10,-10-3-7,10 3-11,-9-1-5,9 1-6,0 0-8,-11 0-11,11 0-8,-6-1-11,6 1-10,0 0-5,0 0-11,-9-3-2,9 3-8,0 0-5,0 0-5,-5-2-7,5 2-2,0 0-9,0 0 1,0 0-4,0 0-2,0 0-3,0 0-3,0 0-5,0 0-1,0 0-2,0 0-2,0 0-4,0 0-1,0 0 1,0 0-3,0 0 0,0 0 1,0 0 0,0 0-2,20 4-2,-20-4 0,11 0-3,-2 0 3,-4 0-2,5 0 0,-10 0 0,11 0-2,-1 0 2,3 0 0,-5 0-4,1 1 3,0-2-1,3 1-1,-2 1 0,1-1 2,2-1 0,-3 1 0,1-2 4,-2 2 0,3-2 0,-1 4 9,-1-5-5,3 2 8,-5 1 0,5-3-3,-6 3 0,4 0-2,-2 0 0,1 0 0,-4 0-4,4 0 4,-2 0-4,-1 0-1,1 0 0,-8 0-2,16 0-1,-7 0-1,1 0-2,-2 0 0,5 0 5,-3 1-4,3-1-3,-3 0 1,5 2 1,-5-1 1,1 0 1,1-1-6,1 2 2,-1-2-1,1 3 2,-3-3-1,1-1 0,-2 2-1,0-1 1,-2 0-5,1 1 7,-1-1-2,1 1-2,-1-1 0,0 3 1,5-3-3,-5 1 3,2-2-1,-3 2-1,3-1 1,1 2 1,3-2-1,-1 0-1,1 1 2,2 0-3,-2-1 4,1 1-3,-1-1 0,3 0 3,-1 2-6,0-1 4,0-1 1,-2 3 0,0-1-2,1-2-2,-3 0 2,1 1 0,-1 1 1,1 0 0,-3-2-1,-1 0 0,0 1 0,1-1 0,-1 1-2,-8-1 1,16-1-1,-6 1 1,-1 1 1,2-2 1,-2 1-1,2-3 3,0 3 4,2-3-2,-1 3-1,3-2-1,-4 0 1,1 0 0,-1 2 2,2-2-4,0 2 1,-1-1-1,0 0 0,-1-2-1,0 5 5,0-4-7,-1 2 5,0-1-3,-2-2-1,2 3-2,-2 3 6,6-6-3,-7 3-1,7 0 0,-8 0 5,7 0 0,-6-1-5,3 1 0,-10 0-2,14 0 0,-8 1 3,3-1-1,-2 3-2,1-2 4,0-1-1,0 0-2,-2 2 1,1-2 6,-7 0-5,13 1-1,-5-1-3,-8 0 5,12 0-1,-5-1 1,1 2-2,-1-2-1,-7 1 2,14 0 3,-8 0-6,3 0 4,-9 0 0,16 0-1,-10-2 1,3 4-2,-3-4 0,-6 2 3,14-1-1,-9-2 3,-5 3-8,11 0 6,-11 0 1,5 0-2,-5 0-4,0 0 7,11 0-5,-11 0 4,4-1-1,-4 1-3,0 0 0,11-1 1,-11 1 2,0 0-4,0 0-1,4-1 4,-4 1 2,0 0 4,0 0-3,9 0 1,-9 0-3,0 0 1,0 0-5,9 0 7,-9 0-4,8 0 3,-8 0 0,0 0-1,10 1-8,-10-1 6,0 0-1,7 0 2,-7 0 0,6 1-3,-6-1 1,0 0-2,11-1 2,-11 1 9,5 1-7,-5-1-3,7 1 0,-7-1 4,6 3-3,-6-3 7,8 0-4,-8 0-4,0 0 3,10 0 2,-10 0-1,5 1 0,-5-1 2,0 0-2,0 0 3,0 0-1,0 0-4,0 0-3,0 0-4,0 0-36,0 0-77,4 3-81,-4-3-349,0 0-591,0 0 261</inkml:trace>
    <inkml:trace contextRef="#ctx0" brushRef="#br0" timeOffset="2014.0972">3402-32 132,'0'0'203,"-1"-4"-15,1 4-19,0 0-15,0 0-13,-1-5-17,1 5-14,0 0-9,0 0-11,-6-1-12,6 1-7,0 0-8,-14 6-3,10-4-9,-2 0-5,-2 3-3,2-1-4,1 2-8,-2-3 0,-1 4-5,1-1-2,-2 1-9,0 0 7,3 0-13,-1-1 9,-2 1-2,0 0-2,1 2-9,1-2 7,1 0-1,0-2 0,-3 3-2,1 1 1,0-2-5,1-1 4,0 0-5,2 2 4,-2-2 0,-1 1-4,0 1 3,0-1-3,1 2-1,-1-4 4,1 2-6,-2 2 1,2-3-1,-2 3 1,3-4-1,-2-2 0,0 5 2,0-3-4,-2 2 3,3-3-2,-2 2 2,0 0-1,-2 0 3,1 0-5,0 1 0,-1-1-2,5 1 7,-2-2-5,-3 2 2,4 0-6,-1-2 5,4 0-1,-2 0 3,1 0 0,0 0-3,2-1-4,-1 2 4,-1-3 0,2 0 2,-2 2-1,2-1 3,-1 1 0,1-1-1,-3 2-1,2 0 2,-2-2-7,0 0 0,-3 3 4,2-2 4,-2 2-3,2-1-3,-1-1 3,-2 1 0,0 4-1,5-5 0,-5 3 3,3-1 0,-1-3-3,2 1-11,1-1 13,-1 0-9,2 1 9,-4-1-2,6 1 3,-4-1 2,2-1-3,4 0 2,0-3-1,-5 5-1,0-2 1,2-1-2,0 1 2,-7-1-2,6 2 0,3 0 2,-4-2-8,-1 1 9,-1 1-3,3 1 1,-4-3-1,3 0-1,0 2 0,-1 3-5,1-4 4,3 2 1,-3-4 3,1 3-4,3 1 2,-3-1-3,4-4 5,-7 6-4,4-5-1,2 4 4,-3-2 2,4-3-5,-5 8 3,1-4-2,1 1 0,-1-2 0,1 1 0,1-2 0,-3 4 1,0-1-2,0-1-1,-1 0 6,-2 1-1,2 0-2,2-2 1,-2 3 0,1-2 0,0-1 0,0 3-2,-1-3 5,5 1-15,-7-1 11,7 0 1,-4 0 0,1 0 1,4-3-3,-5 5 4,4-2-1,1-3 0,-4 5 1,2-3 3,-2 3 3,2-4-3,-2 3 3,0 0 1,-3-2 0,3 4-2,0-2-3,-3 1 2,3 0 6,-2 1-5,0-2 2,-1 0-3,2 1 1,0 0-7,0-2 6,2 0 2,0-2-4,1 3-2,2-4 0,-6 5-2,6-5 1,-4 4 4,1-1-4,3-3-1,-5 6 1,2-3-19,-1 0-46,-1 1-56,5-4-79,-8 4-146,3-1-371,-1-1 165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8:31.78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5294378-365B-4D5C-8BAF-C594B4C1AEF9}" emma:medium="tactile" emma:mode="ink">
          <msink:context xmlns:msink="http://schemas.microsoft.com/ink/2010/main" type="inkDrawing" rotatedBoundingBox="4920,14392 5479,7617 11518,8115 10960,14890" semanticType="enclosure" shapeName="Other">
            <msink:sourceLink direction="with" ref="{9781E8AE-79F7-49A5-96B9-89768812721E}"/>
            <msink:sourceLink direction="with" ref="{0FA88A75-108B-4A2E-8897-DD04212A7433}"/>
            <msink:sourceLink direction="with" ref="{E1148747-DE01-418A-9ED4-12798ED54C2F}"/>
            <msink:sourceLink direction="with" ref="{A60405CD-646A-4036-A70E-106CB5D7D60E}"/>
            <msink:sourceLink direction="with" ref="{F3592023-019E-498C-B864-776A989A1148}"/>
            <msink:sourceLink direction="with" ref="{6222199D-E239-4FBE-9E64-53CE3EFB6D3E}"/>
            <msink:sourceLink direction="with" ref="{34791A2E-FD1F-440D-B122-AA0D7966897C}"/>
            <msink:sourceLink direction="with" ref="{40A9AF8D-DC06-46A2-8D22-CA106068770D}"/>
            <msink:sourceLink direction="with" ref="{26859539-9A5C-4F7A-8638-4CD78A1388C7}"/>
            <msink:sourceLink direction="with" ref="{DEB0028F-FB30-48D5-9DFD-D6E6BFA4F4DE}"/>
            <msink:sourceLink direction="with" ref="{79BA2A77-0DF4-4EF4-9E9B-771346D3667F}"/>
            <msink:sourceLink direction="with" ref="{DFB0B41A-DC24-42B8-8426-2C1B175F53CC}"/>
          </msink:context>
        </emma:interpretation>
      </emma:emma>
    </inkml:annotationXML>
    <inkml:trace contextRef="#ctx0" brushRef="#br0">139 75 2,'0'0'43,"0"0"-1,-8 11-3,8-11-7,0 0 0,0 0 3,-3 13-13,3-13-3,0 0 2,0 0 0,0 0-5,0 16-1,0-16-3,0 0 8,0 0 3,0 13-8,0-13 1,0 0 0,-4 18 5,4-18 1,-2 10 2,2-10-7,-6 15-2,6-15 4,-7 8 6,7-8-4,-7 12-1,7-12 7,-5 8-1,5-8-5,0 0 2,0 0 3,0 0 5,-4 11-6,4-11 12,0 0-16,0 0 5,0 0-5,0 0-5,0 0 9,0 0-4,0 0 4,0 0 9,0 0-3,0 0 8,0 0 4,0 0 5,0 0 2,0 0 3,0 0-6,0 0 1,0 0-5,0 0-7,0 0-7,0 0 9,0 0-13,0 0-2,0 0-3,0 0-2,-20-23-4,20 23-7,0 0 12,0 0-2,0-15-7,0 15 5,0 0-6,-2-16-1,2 16-2,0 0 8,0-20-9,0 20 2,0 0 0,2-15 0,-2 15 6,0 0-3,0-18-5,0 18 0,0-12 3,0 12 0,0 0 0,0-18 1,0 18-4,0-15-5,0 15 9,0-13-8,0 13 2,0 0 2,-2-22 0,2 22-2,2-14 12,-2 14-18,0-15 2,0 15-3,2-13 4,-2 13 2,0 0 1,3-17 6,-3 17 1,0-12 5,0 12-1,0 0 0,3-14-1,-3 14 8,0 0-3,0-14-2,0 14-1,0 0-3,0 0 5,0-15-7,0 15 4,0 0 1,6-11 3,-6 11-4,0 0 0,0-14 2,0 14-6,0 0 2,0 0-2,5-18-1,-5 18 2,0 0 2,0-16-2,0 16-6,0-13 4,0 13-2,1-14 4,-1 14-4,2-13 4,-2 13 1,0 0-1,2-16 4,-2 16 2,0 0-3,0-14 3,0 14-6,0 0 5,3-14-4,-3 14-1,0 0 2,2-14-3,-2 14-3,0 0 2,2-17-3,-2 17 1,0 0-2,0 0 3,0-17-1,0 17-2,0-12 0,0 12-1,0 0-1,0-14 4,0 14-6,0 0 1,-4-16 5,4 16-1,0 0-1,0-15-1,0 15 0,0 0 4,0 0-2,0-18 3,0 18-5,0 0 2,-3-16 2,3 16-2,0 0-1,-2-16 0,2 16-5,0 0 4,-3-20 2,3 20-3,-5-14 2,5 14 4,0 0-5,0-14 3,0 14 3,0 0-3,0 0 2,0 0 6,0-16-4,0 16 4,0 0-3,0-13-1,0 13 3,0 0-4,5-14 1,-5 14-3,0 0-3,0 0 5,0-17-5,0 17-3,0 0 4,1-16 0,-1 16-4,0 0 4,0 0-2,2-11 0,-2 11 0,0 0 3,2-13-6,-2 13 0,0 0 0,0-19 5,0 19-6,0 0 2,3-16-1,-3 16 4,0 0-6,0 0 1,4-13 1,-4 13 1,0 0-3,0-12 3,0 12-1,0 0 2,0 0-1,3-18 1,-3 18-3,0 0 2,0-14-2,0 14 2,2-9-1,-2 9 2,0 0-1,3-12 5,-3 12-5,0 0 4,4-13-3,-4 13-1,0 0-1,0 0 4,0-14 0,0 14-2,0 0-2,0 0-1,0 0 2,0-17 1,0 17-2,0 0-1,0 0 8,1-15-9,-1 15 0,0 0-2,0 0 5,0 0 1,2-14-4,-2 14 5,0 0-4,0 0 3,0 0-1,-2-18 0,2 18-3,0 0 3,0 0-1,0 0-1,2-12 0,-2 12 2,0 0-2,0 0 0,0-16-1,0 16 1,0 0 0,3-12-1,-3 12 0,0 0 2,0 0-2,-3-20 2,3 20-1,0 0 2,-2-16-3,2 16 3,0 0 0,0-15 1,0 15-5,0 0 3,0 0 0,2-17 1,-2 17-4,0 0 3,0-14-1,0 14 0,0 0 2,3-10 0,-3 10-3,0 0 3,0 0-2,2-15 2,-2 15-5,0 0 4,0 0-3,0-20 3,0 20-4,4-12 6,-4 12-4,0-13 2,0 13 1,0 0-1,0 0-1,0-15 1,0 15 1,0 0-2,0 0 1,3-15-2,-3 15 1,0 0 1,0-13 0,0 13 0,0 0-3,0 0 5,3-13 0,-3 13-2,0 0 2,0 0 0,0 0-6,4-16 0,-4 16 4,0 0-2,0 0 1,0 0 0,0-14 0,0 14 3,0 0-2,0 0 1,1-13-2,-1 13 1,0 0 0,0-15 1,0 15-2,0 0 1,0 0-2,-5-15 3,5 15-2,0 0-1,0 0 1,5-15 3,-5 15-1,0 0 3,0-15-1,0 15-1,0 0-4,0 0 5,0-16 3,0 16 4,0 0-1,2-13-1,-2 13 3,0 0-4,0 0 1,0-17-1,0 17-3,0 0 6,0 0 1,0-15-1,0 15-3,0 0 0,2-11 0,-2 11 2,0 0-2,0 0-1,0 0 1,0-17 0,0 17-3,0 0-3,-4-15 0,4 15 7,0 0-6,0 0-2,-1-16 1,1 16 2,-4-13-1,4 13 2,-3-12-4,3 12 4,0 0-2,-3-15-4,3 15-1,-4-13 7,4 13-5,0 0 1,-5-15-1,5 15 5,-2-13-6,2 13 4,0 0-5,-5-15 11,5 15-9,0 0-1,-3-16-2,3 16 2,-5-12 0,5 12-2,-4-12 1,4 12 1,0 0-1,-5-16 3,5 16 0,-3-14-3,3 14 7,0 0-5,-5-17-2,5 17 3,0-14 1,0 14 0,-2-12-2,2 12-2,0 0 4,-4-19-2,4 19 2,-1-12-2,1 12-1,0 0-2,-2-16 2,2 16 1,-5-11-2,5 11 1,-2-17 0,2 17 3,0 0-3,-2-20 1,2 20-1,0 0-1,0-12-1,0 12 3,0 0-1,-5-19 0,5 19 1,0 0 2,0-14-4,0 14 13,0 0-9,5-17-3,-5 17 1,2-9 13,-2 9-15,0 0 3,0-21-1,0 21 1,2-8-1,-2 8 2,0 0-3,-2-24 3,2 24-4,0 0 1,-2-21 6,2 21-4,0-15-4,0 15 2,-5-16-3,5 16 6,0-13 0,0 13-2,0 0-5,0-20 7,0 20-5,0 0 5,0-14-3,0 14 3,0 0-1,5-14 0,-5 14-2,0 0 3,2-14 0,-2 14-3,0 0 2,0-16 0,0 16-2,0-13 4,0 13-5,0-14 3,0 14 1,0 0-4,0 0 3,-2-21-2,2 21 0,0-13 2,0 13-1,0 0 0,0-17 0,0 17-1,0-15 5,0 15-5,0-16 1,0 16 0,2-15-2,-2 15-1,0-13 5,0 13-4,0-17 0,0 17 0,0 0 0,0-17 4,0 17-1,0-14 0,0 14-2,0 0 1,-2-16 0,2 16 3,0 0-5,0 0 3,2-19 0,-2 19 2,4-12-4,-4 12 2,0 0-1,-2-20-1,2 20-1,0-11 2,0 11 0,0 0 1,-2-20-2,2 20 4,-2-15-3,2 15 3,0-14-3,0 14 0,0 0 0,2-17 4,-2 17-3,-2-15-2,2 15 1,0 0 4,0-16-5,0 16 8,0 0-10,0-17 4,0 17-3,0 0 5,0-19-2,0 19 0,0 0-4,2-13 3,-2 13-1,4-11 6,-4 11-5,0 0 3,3-20-4,-3 20 1,2-15 3,-2 15 0,1-17-5,-1 17 1,4-13 1,-4 13 5,2-19-1,3 11 0,-5 8 2,1-18 2,1 8-3,-2 10 1,2-15 2,-2 15 2,3-14 0,-3 14 4,2-15-5,-2 15 9,2-10 0,-2 10-1,0 0-3,0 0 9,3-17-11,-3 17 1,0 0 1,0 0 3,0 0-3,0 0 4,2-11-5,-2 11-5,0 0 2,0 0 0,0 0-3,0 0 3,0-10 1,0 10-8,0 0 3,0 0-1,0-17-1,0 17 1,0 0-2,0 0 2,0-19 1,0 19-1,0-17-1,3 7-5,-3 10 5,5-20-1,-5 8-4,2-1-1,-2 13 4,5-20-1,-3 8 6,-2 12-7,2-17-3,-2 17 0,0-15 2,0 15 0,0 0-8,0 0-7,0-16-4,0 16-17,0 0-21,0 0-20,0 0-19,0 0-25,0 0-29,0 0-20,-19 39-42,12-24-53,2-1-136,3 2-435,0-2 193</inkml:trace>
    <inkml:trace contextRef="#ctx0" brushRef="#br0" timeOffset="-74021.7708">-13-33 172,'0'0'160,"0"0"-7,0 0-12,-8-9 0,8 9-8,0 0 1,0 0-5,0 0-4,0 0 0,0 0-8,0 0-6,0 0-3,0 0-5,0 0-10,0 0-3,-7-7-8,7 7-9,0 0-11,0 0-2,-15-5-5,15 5-7,0 0-5,-14-2-4,14 2-2,0 0-4,0 0-3,-20 0-5,20 0-4,0 0-3,0 0-3,-18 0-2,18 0-11,0 0-18,0 0-28,-17 0-11,17 0-19,0 0-4,-8 10-8,8-10-13,0 0-2,0 0-2,0 0-4,-5 18 3,5-18 9,0 0 0,0 15 15,0-15-5,0 0 18,0 16-4,0-16 10,0 0 14,5 11 8,-5-11-2,0 0 5,3 9 18,-3-9 7,0 0-1,0 0 15,0 0 19,0 0 5,0 0 10,0 0 10,0 0 7,0 0 11,0 0 5,4 12 4,-4-12 1,0 0 2,0 0 4,0 0 2,0 0-2,0 0-2,0 0 2,0 0-6,0 0-2,0 0-6,0 0-6,0 0-9,0 0-5,0 0-4,0 0-3,0 0-4,0 0-4,0 0-2,0 0-5,0 0 1,0 0-1,0 0-3,0 0 0,0 0 0,0 0 0,0 0-3,0 0-1,0 0-4,0 0-1,0 0-1,0 0-1,0 0-4,0 0 2,0 0-5,0 0 1,0 0-7,5 8-4,-5-8-12,0 0-17,10 7-21,-10-7-18,0 0-14,12 4-21,-12-4-6,12 3-11,-12-3 0,15 0 2,-15 0 4,14 1 4,-14-1 12,0 0-3,17 0 10,-17 0 9,0 0 14,0 0 4,14 4 19,-14-4 12,0 0 14,0 0 5,0 0 14,0 0 6,0 0 17,0 0 0,0 0 10,0 0-1,0 0 12,0 0 4,0 0 1,0 0-11,0 0 13,0 0-4,0 0-4,0 0 1,0 0 4,0 0-3,0 0 4,0 0-2,-29-25 5,29 25 7,0 0-5,0 0 9,0 0 2,0 0 2,0 0-1,0 0 1,0 0 2,0 0 0,0 0 4,0 0 3,0 0-6,0 0 0,0 0-1,0 0 2,0 0-5,0 0-5,0 0-4,0 0-3,0 0-6,0 0-3,0 0-5,0 0-5,0 0-4,0 0 2,0 0-3,0 0-2,0 0-2,0 0 0,0 0-1,0 0-5,0 0 6,0 0-3,0 0 1,0 0 7,0 0 1,0 0 1,0 0 4,0 0-1,8 45 9,-8-45-7,2 8-3,-2-8 7,0 0-3,0 12-1,0-12 1,0 0-6,5 16 3,-5-16 1,0 0-4,2 8-4,-2-8 3,0 0-3,5 12 1,-5-12 3,0 0-1,0 16 0,0-16-3,3 13 5,-3-13 1,4 12-2,-4-12 6,1 15 0,-1-15 3,0 18-6,0-18-4,2 15-2,-2-15 3,2 16-7,-2-16 2,0 15 1,0-15-9,0 17 18,0-17-15,3 15-2,-3-15 8,4 15-5,-4-15-2,3 14 8,-3-14 2,0 12-3,0-12-3,5 15 2,-5-15-2,0 15 3,0-15-4,4 13 2,-4-13 0,1 13-9,-1-13 7,2 17-2,1-6-2,-3-11 17,0 0-11,-3 20-10,3-20 6,0 12-6,0-12-2,0 0 2,0 19-3,0-19 6,-2 11 2,2-11-14,-1 17 12,1-17-1,-4 11-4,4-11-1,0 0 6,-1 13-11,1-13 4,-7 13-3,7-13 0,0 0 3,0 19-3,0-19-4,0 0 9,-2 12-7,2-12 2,-5 9 7,5-9-3,0 0-6,5 17 7,-5-17-2,0 0 2,-2 14-1,2-14 6,0 0-11,2 14 2,-2-14-1,0 0-1,-2 17 9,2-17-4,0 0 5,-3 17-3,3-17 3,0 0 1,0 16-2,0-16-2,0 14 1,0-14-1,0 0 6,-2 15-3,2-15-4,0 0-2,2 19 1,-2-19 3,0 0 0,-4 15 1,4-15-1,-1 14-1,1-14 11,0 15-6,0-15 1,0 16-2,0-16 1,-4 19 0,4-19-5,-3 13 1,3-13 6,0 16-7,0-16-1,0 12-2,0-12 3,-3 16 2,3-16-1,0 17 0,0-17 1,-2 15 3,2-15 3,-2 17-1,2-17 0,-2 19 3,2-19-1,-3 16 1,3-16-5,3 16 8,-3-16-5,2 15-3,-2-15 4,-5 18-4,5-18 1,3 17-2,-3-17 0,4 18 1,-6-10 1,2-8-1,2 19-6,-2-19 2,2 19 0,-2-9-1,0-10 0,3 16 3,-3-16-2,0 22 4,0-15 4,0-7 10,0 22-3,0-13 4,3 4 0,-3-13-1,0 20-4,0-8 2,0-12-3,4 18-4,-4-18-2,-4 21-1,8-10-1,-4-11 1,0 15-5,0-15 0,3 18 0,-3-18-4,-3 15 0,3-15-2,0 16 7,0-16-6,0 17 0,0-17 1,0 15-3,-4-4-2,4-11 3,0 15-1,0-15 1,-3 17-1,3-17-1,0 13 0,0-13-1,0 16-2,0-16 1,-3 13 1,3-13 2,0 14 1,0-14-6,-2 18 0,2-18 4,-4 20 0,4-20-3,-5 15 2,5-6-3,0-9 2,-1 15 0,1-15-1,-4 16 4,4-16-3,4 18 1,-4-18-1,0 18 2,0-18-1,1 10-1,-1-10-1,0 16 3,0-16-1,0 14 0,0-14-4,2 13 4,-2-13-1,0 13 0,0-13 1,0 14-2,0-14 0,0 0 2,0 17-4,0-17 4,0 15-2,0-15 3,-2 17-3,2-17 2,-1 15 0,1-15-1,0 15 0,0-15 2,0 15 3,0-15-6,-4 19 2,4-19 3,0 15-5,0-15-2,-3 14 1,3-14 2,3 14-1,-3-14 2,-3 14 1,3-14-1,-2 14 1,2-14-2,2 12 3,-2-12-2,0 0 1,0 16-2,0-16 2,0 16 4,0-16-3,0 13 1,0-13-2,0 15 7,0-15 2,0 13-2,0-13 4,-2 16 1,2-16-6,0 20 2,0-20-4,0 15 5,-5-7-4,5-8-1,-2 20 1,2-20-1,-3 14-3,3-14 1,3 16 5,-3-16-6,-3 20 2,3-20-5,-2 18 3,2-18 0,-2 13 0,2-13 1,0 19-2,0-8-1,0-11 0,-3 22 0,0-12 3,3 3-2,0-13 0,-6 21-7,5-14 7,1 9 0,0-16 2,-5 19-6,3-10 0,2-9 1,-2 20-3,2-20 4,0 15-2,0-15-2,0 20 1,0-20 2,-3 18 1,3-8-1,0-10-3,-2 17 1,2-4 0,0-13 1,2 15-1,-2-15 1,-2 20-2,4-9 4,-2-11-2,0 17 0,0-17-2,0 16 3,0-16-2,0 19 4,0-11 2,0-8-2,0 17-4,0-17 1,0 16 5,0-16-3,-2 15 0,2-15 1,0 15-4,0-15 2,0 0-1,-2 18 0,2-18 0,0 12 3,0-12-3,0 0 3,0 15-2,0-15-2,0 0 3,2 15-3,-2-15-1,0 0 6,-7 14-2,7-14-1,-2 14-2,2-14-1,-3 9 3,3-9-3,0 0 2,0 0 0,2 20 0,-2-20 0,0 0 0,-2 16 0,2-16-2,0 0 5,2 12-1,-2-12-1,0 0 1,-2 16 0,2-16-1,-3 12 2,3-12-1,0 0 2,-5 12-2,5-12 2,0 0 2,0 16 3,0-16 6,-2 12-4,2-12 1,0 0-7,-2 14 4,2-14-1,0 0-1,0 0 1,-2 19-3,2-19 2,0 0-3,0 14 2,0-14-4,0 0 4,0 0-4,-1 14 4,1-14-1,0 0 0,1 11-4,-1-11-1,0 0-1,0 0 3,0 0 1,0 0 0,0 0-5,0 0-8,0 0-21,0 15-24,0-15-39,0 0-52,0 0-57,0 0-55,0 0-45,0 0-49,0 0-56,0 0-39,-24-6-317,24 6-828,0 0 366</inkml:trace>
    <inkml:trace contextRef="#ctx0" brushRef="#br0" timeOffset="-14677.0648">5-2450 19,'0'0'55,"0"0"-8,0 0-5,0 0-3,0 0 0,0 0-8,0 0-3,0 0 1,0 0-7,0 0 1,0 0-3,0 0 0,0 0-9,0 0-3,0 0 5,0 0 2,11 39-6,-9-27-4,0 1 1,1-2 2,-3 1 2,0 7-1,0-4-1,5 1-1,-5 1-2,0-4-5,4 5-5,-1-3 0,1-1-1,-3-1-2,-1-3-5,2 3-3,-2-13-1,0 21-7,4-13 1,-4-8 9,5 14 1,-5-14 1,3 13 4,-3-13-2,0 0 3,2 8 0,-2-8 0,0 0-2,0 0 11,0 0 1,0 0 1,0 0 0,0 0 2,0 0 0,0 0 0,0 0 2,17-21 6,-17 21 0,0 0 13,5-10 2,-5 10-7,0 0 2,0 0 2,7-13-4,-7 13 0,0 0 1,0 0 7,0 0-5,0 0 0,2-11 7,-2 11-6,0 0-11,0 0 0,0 0 9,0 0-11,0 0 6,0 0-8,0 0 5,0 0 5,0 0-8,0 0-2,0 0 0,0 0 3,0 0-6,0 0 3,0 0-1,0 0 0,0 0-6,0 0 4,0 0-1,0 0-6,0 0-3,0 0 9,0 0-1,0 0-6,0 0-2,0 0 4,0 0 0,0 0-4,0 0 2,0 0 8,-2 39-8,2-39 3,0 15-6,0-15 9,0 19-4,0-9-6,0-10 1,0 22 1,0-11-5,2 0 6,-2 5 1,0-16-4,0 20 2,0-7-13,0-13-3,0 27 9,0-13-8,0 1 1,0 0 2,0 2-5,0-1 2,0-2-5,0 2 12,0 1-6,0-2 5,-2-1-7,2-14-2,0 23 3,-4-9 4,4 2 7,-1-2-6,-1 1 1,-1-1 6,-1 1-1,2-2-4,2-13 0,-6 20 10,2-9-2,2 0 5,2-11-9,-3 21 5,-2-9-7,2-2 3,3-10 4,-4 20-1,4-20 2,-2 18 0,2-18-9,2 16 7,-2-16 2,0 16 2,0-16 1,4 17-7,-4-17 4,0 15-6,0-15 5,5 16-3,-5-16 9,0 12 0,0-12-5,0 16 1,0-16 1,-2 15-4,-5-6 3,7-9-1,-2 14-3,-3-3-10,5-11 14,-1 15-3,1-15 5,-6 20 1,6-20-3,-5 15-1,5-15-5,0 17 5,0-6 8,0-11-9,0 17 3,0-17-5,4 16 3,-3-4 4,3-1-4,-4-11-4,2 21 4,-1-12-2,-1-9-1,5 18 3,-3 0-1,-2-9-4,0-9 5,4 21-17,-4-8 17,0-13-3,-4 22-3,4-9 0,0-13 0,0 21-1,0-10 2,0-11-3,-3 20 1,4-7 4,-1-13 5,-5 21-5,5-10 4,0-11-1,0 20-1,0-9-3,0-11 5,5 20-7,-3-11 2,-2-9-1,4 20 4,-4-7-4,5-3 7,-2 3 0,-1-1-4,-2 3 0,1 0 2,-1-3 0,2 4-6,-2-3-4,0 0-2,0-13 4,-3 25-2,3-10 0,0-2-2,-2-1 3,2-12 2,0 23 4,0-11 0,0-12-2,0 21 1,0-21 0,-3 17 1,3-7-1,0-10 3,0 23 2,0-23-4,0 15 3,0-15 3,3 20-3,-3-20-8,0 17 2,0-8 6,0-9 1,-3 25-3,3-15 1,0-10 0,0 24 1,0-13-6,0-11 0,0 25 7,-2-11-11,2-14-1,-3 23 1,3-8-3,0-3 0,0-12 1,3 21 1,-1-12-2,1 2 4,-3-11 4,0 19 0,2-7 3,-2-12-2,1 20-3,1-9 4,-2-11-2,0 17-4,0-17 9,0 17-1,0-17 0,-2 19 0,-1-10-3,3-9 2,-5 22-3,-2-12 1,7-10 3,-3 19 1,-1-7-5,1 1-1,3-13 8,-5 20-3,5-6 3,-4-5-6,4-9 5,-7 20 2,7-10-2,0-10-5,-3 20 1,3-10 4,0-10-1,0 23 2,-2-13-4,2-10 4,-1 22 6,1-6-4,0-4-1,-4 1 0,3 3 0,1-16 1,1 31-4,-1-18 0,0 3 3,-1-4-5,-3 4-2,4-1 7,0-2 1,0-13 0,-3 24 0,3-13-4,0-11 0,0 22-2,-2-11 0,2-11 3,0 23 2,-2-11-7,2-12 1,-3 21-4,1-9 1,0 3-8,1-2-3,-6 2-16,4-2-34,1-2 16</inkml:trace>
    <inkml:trace contextRef="#ctx0" brushRef="#br0" timeOffset="-59155.9688">13 2768 72,'0'0'144,"-8"-9"-7,8 9-8,0 0-1,0 0-11,0 0 3,0 0-12,0 0-6,0 0-8,0 0-7,0 0-8,0 0 6,0 0-9,0 0-1,0 0-1,0 0-4,0 0 2,0 0-6,0 0-4,0 0 3,0 0-3,35 16-3,-35-16-4,14 7 0,-14-7 1,17 8 1,-10-5 6,2 4-11,4-2 2,-4 0-7,4 0 1,-4-2-5,-9-3 3,19 8-1,-6-5-4,-4 3 1,-1-3-3,6 0-4,-5 2 3,-9-5-2,22 3-3,-15 1-3,-7-4-1,17 3-4,-9 4 3,-8-7-3,17 9 5,-8-7-3,-9-2-5,15 7-2,-6-4 2,-1 4-2,1-1-4,-9-6-2,19 7 1,-7-2-1,1-2 0,3 4-3,-4-1 1,-2 0-4,7 0-1,-2-3 3,1 4-2,-3-3-2,3 1 0,-3-1-1,1 0 0,-2-1 2,2 4-4,1-1 0,0 1 4,-3-2-2,-1 2-1,1-6 2,0 6 0,-1-4 5,-2 5 5,8-3 0,-2 2 4,1-1-5,-1 2-1,1 0-1,2-2 2,-1 2-3,1-1 2,2-4-4,-6 7 3,1-2-2,0-6 9,1 5-11,-1 1-2,1-2-1,-8-2-1,6-1 1,-6 4 2,6-1-2,-4 0-2,0 0-5,4-4 4,-14-2 0,15 13-3,1-6 21,4 6 30,-6-3-4,3 3-2,12 4-4,2-2-1,-6-6-6,10 4-7,-5 6 2,-2-8-8,-3 2 3,6 2 0,-5 0-6,3-5 0,-4 5-2,-4-7 0,-1 1-1,-4-1-5,-1 0 2,-3-3-11,0 3 12,-2-5-3,2 1 0,-2 3-7,-10-7 1,16 5 4,-4-4-4,-12-1-2,15 7-1,-6-5 5,-9-2 1,20 8-2,-15-3 6,7-4-8,-2 6 3,2-6-4,0 2 6,0 0-6,2-2 1,-4 4 4,2-1-5,0-1 4,-12-3-6,24 3 2,-12-1 0,-3 1-1,-9-3-3,15 5 7,-7-2-1,-8-3-3,16 5 7,-8-1-6,-8-4-1,21 4-3,-13-1 11,1 3-9,-9-6 5,19 10-4,-11-5 7,3 0-7,1-2 5,-2 4 1,2 1-2,3-3 1,-5-2 3,4 7 5,-4-3-4,6-2 3,-4 1-2,1-1 0,-3 2 2,-1-3 9,6 4-16,-3 0-2,-1-7 10,1 5-3,-2 0 0,7 1 0,-5 1-1,-4-3 1,6 3 0,-4 0 0,4-2 1,-6 2 11,6-2-16,-4 1 2,6 0 0,-1 1-5,-3-2 3,7 0 3,-9-1-1,0-1-1,1 3 1,1-1-3,-4-3 4,2 1-3,2 1 1,-12-5-3,17 12-2,-10-7 9,-7-5-6,16 8-1,-10-5-1,-6-3 2,17 11 2,-11-7-3,2 1 1,-8-5-2,14 7 1,-7-1 2,-7-6-3,12 9 0,-2-4 3,-5 3-6,-5-8 2,15 7 4,-15-7-4,11 6-2,-5 1 12,-6-7-11,11 8-5,-11-8 9,13 5-6,-6-2 12,-7-3-4,9 8-8,-9-8-1,8 8 3,-8-8 3,9 4-5,-9-4 0,7 7 4,-7-7 4,0 0 9,10 8-10,-10-8 0,0 0-1,10 5 2,-10-5 0,0 0-6,0 0 7,0 0-5,10 4 7,-10-4-4,0 0 0,9 4-3,-9-4 5,0 0-5,0 0 6,0 0-10,12 7 3,-12-7 2,0 0 1,0 0-11,0 0 9,0 0 8,0 0-5,0 0-10,0 0 2,0 0 0,0 0-4,12 1 5,-12-1 7,0 0-4,0 0 12,0 0-15,0 0 3,0 0-2,0 0 10,0 0-12,0 0 2,0 0 2,0 0 5,0 0-3,0 0 3,0 0-1,0 0 1,0 0-1,0 0-2,0 0-8,0 0 8,0 0-5,0 0 3,0 0-1,0 0 5,0 0-4,0 0-5,0 0 0,0 0 3,0 0-1,0 0 3,0 0-1,0 0 1,0 0-4,0 0 2,0 0 6,0 0-9,0 0 3,0 0-4,0 0 11,0 0-8,0 0 3,0 0-3,0 0 1,0 0 1,0 0 4,0 0-9,0 0-10,0 0 16,0 0-7,0 0 4,0 0 0,0 0 3,0 0 0,0 0-2,12-11-3,-12 11 2,0 0 0,0 0-2,0 0-1,0 0 3,0 0 4,0 0-4,0 0 2,0 0-5,0 0 0,0 0 6,0 0-5,0 0 5,0 0-5,0 0 3,0 0-3,0 0 0,0 0 2,0 0 6,3-10-4,-3 10-2,0 0-10,0 0 14,0 0-7,0 0 5,0 0 1,7-10-6,-7 10 1,0 0 9,0 0-16,0 0 10,0 0 1,5-9-1,-5 9-18,0 0 15,0 0 4,0 0 1,10-9-3,-10 9-2,0 0 1,0 0 0,9-7 5,-9 7-1,0 0-1,0 0 1,0 0-3,14-4-1,-14 4 4,0 0-3,0 0-2,0 0 5,5-11 0,-5 11 1,0 0-6,7-8-4,-7 8 8,0 0-6,0 0 1,0 0 6,6-12 3,-6 12-8,0 0 1,0 0 2,9-5-2,-9 5-8,0 0 10,7-12-4,-7 12-3,0 0-4,3-8 14,-3 8-8,0 0 16,0 0-11,9-11-5,-9 11-8,0 0 15,8-5 1,-8 5-6,0 0 3,7-10-2,-7 10 5,0 0-6,0 0 2,0 0 1,9-10 0,-9 10-4,0 0 1,5-11 3,-5 11-1,0 0-1,8-13-3,-8 13-5,5-8 6,-5 8 0,0 0-3,0 0 5,9-12-1,-9 12 12,0 0-10,8-10 0,-8 10 2,0 0-6,7-9-1,-7 9 5,0 0-3,11-8-2,-11 8 7,6-6-7,-6 6 8,0 0-6,9-14 6,-9 14 0,0 0-7,10-6 3,-10 6 3,0 0-15,9-8 9,-9 8 7,0 0-3,7-11 8,-7 11-7,0 0-3,6-8 1,-6 8-5,0 0 6,0 0-1,0 0 5,11-10-10,-11 10 6,6-5-3,-6 5 3,0 0 1,9-8-2,-9 8-1,0 0 4,0 0-8,10-7 6,-10 7 0,0 0 3,0 0-3,10-6 0,-10 6 4,0 0-7,9-7 3,-9 7-2,0 0 0,0 0 1,0 0-10,9-8 13,-9 8-4,0 0 5,0 0-2,0 0-1,6-7 5,-6 7-5,0 0-1,0 0 2,0 0 1,0 0 4,0 0-21,0 0 18,0 0-4,0 0 0,0 0 0,0 0-6,0 0 8,9-8-1,-9 8 7,0 0-11,0 0 7,0 0-8,0 0 1,0 0-8,0 0 14,0 0 4,0 0-8,0 0 7,0 0-5,0 0 0,0 0 1,0 0-1,0 0 0,0 0-1,0 0 4,0 0-6,0 0 1,0 0 5,0 0 2,0 0-5,0 0-2,0 0 2,10-6 8,-10 6-12,0 0 7,0 0-5,0 0-10,0 0 13,0 0-1,0 0 4,0 0-5,0 0 4,0 0-4,7-7 0,-7 7-11,0 0 11,0 0 1,0 0 3,0 0-3,0 0-1,0 0-9,0 0 9,0 0 3,0 0 2,0 0-2,0 0-5,0 0 2,0 0 6,0 0-10,0 0-2,0 0-13,0 0 6,0 0-7,0 0-13,0 0-25,0 0-1,0 0-18,0 0-23,0 0-19,0 0-26,5-13-31,-5 13-35,0 0-30,0 0-23,4-12-25,-4 12-243,0 0-575,0 0 255</inkml:trace>
    <inkml:trace contextRef="#ctx0" brushRef="#br0" timeOffset="-56914.1943">2631 3880 61,'0'0'90,"0"0"-11,0 0-9,0 0 1,0 0-4,-1 14 0,1-14 4,0 0-6,0 0-2,0 0-7,0 0-3,0 0 2,0 0-6,0 0-1,1 17-3,-1-17 4,0 0 0,0 0-2,0 0 3,0 0-3,0 0-1,0 0 6,7 9-1,-7-9 1,0 0-4,0 0 8,0 0-4,0 0-2,0 0 2,0 0-3,0 0 3,0 0-4,0 0 2,0 0-4,0 0 3,26-5-5,-26 5-5,0 0 0,0 0 0,13-8-1,-13 8 2,0 0-6,14-7 1,-14 7-5,0 0 0,9-5-3,-9 5 2,0 0 1,0 0 2,0 0-3,0 0-4,8-4 12,-8 4-12,0 0-4,0 0-1,0 0 0,12-9-3,-12 9 0,0 0 0,0 0-3,5-8-1,-5 8 0,0 0 1,0 0 2,7-11-3,-7 11-3,0 0 3,9-6-1,-9 6 5,0 0 1,0 0 3,10-13-2,-10 13 4,10-7-6,-10 7-2,7-8-2,-7 8-1,8-6 4,-8 6-3,9-8-3,-9 8 4,8-8-7,-8 8 0,0 0 3,11-8 3,-11 8-1,5-10 5,-5 10-2,12-6-1,-12 6-2,0 0 3,8-13-1,-8 13-3,0 0-2,11-9 5,-11 9-4,10-6 0,-10 6 0,0 0 0,8-9-2,-8 9 2,0 0-3,11-8-2,-11 8 3,8-3-4,-8 3 3,7-10 0,-7 10-7,0 0 6,14-5-4,-14 5 4,7-9-3,-7 9 5,10-8 0,-10 8-7,12-5-2,-12 5 1,13-11-1,-9 4 2,-4 7 0,12-6 2,-12 6-1,10-12-2,-10 12 3,10-8 0,-10 8-3,12-7 0,-12 7-2,9-12 5,-2 4-1,-7 8 1,10-8-1,-3 1 1,-7 7-3,13-9 1,-13 9 1,11-7 2,-5-2-2,-6 9 0,16-11 2,-11 4-1,-5 7-1,10-13 0,-3 9-2,1-2-2,-8 6 3,12-13 0,-12 13-3,14-9 5,-9 4-2,-5 5-4,14-14 1,-6 12 3,-8 2-3,14-13 7,-7 6-5,-7 7 4,14-13-3,-8 5 1,-6 8-2,11-12 1,-6 5-4,-5 7 3,12-11-1,-2 6 3,-10 5 0,12-13 1,-5 7-1,0-3-1,-7 9 2,13-7 2,-13 7-2,12-13 2,-5 5 0,3 0-3,-5-3 2,-5 11 0,14-11-1,-5 4-2,-1-3 0,2 2 8,-4 3-3,4-3 0,-10 8 1,15-16 2,-8 12-1,2-3 2,-1-1 2,1 1 0,-1-2-2,4 0 0,-2 5-4,2-7 5,-1 3-4,-5 1 1,3 1-2,5-7-2,-6 7-1,1 2 2,-1-4-1,-1-1 0,5 2-1,-3-2-1,-1 2 4,6-1-5,-4 1 1,-1-1 0,-1 3-2,6-7 5,-2 4-1,-7 1-3,2 2-2,-7 5 3,15-16 1,-5 11 0,-5-2 1,9-3-1,1 2-5,-8 0 6,2 1-3,3 0-2,-4-1 4,8-1 4,-8 3-5,1-3 4,3-1-3,-4 8 0,2-6 0,-3-2 2,7 1-3,0 0-3,-4 2 0,-2-2 1,6 0 4,1 1-4,-6 1-2,0-1 5,-1 1-4,2 0 1,1-1 6,-3 2-4,1-2-3,-3-3 6,6 6-4,-12 5-2,19-16 4,-12 8-3,2 1-4,3-5 4,-4 7-3,-1-3 3,3-4-1,2 1 0,-3 2 4,1-3-5,-3 4 7,1 0-2,1-1-2,3-3 2,-4 2-2,-1 1-1,3-3 3,-3 4-4,0 0 2,2-1 0,-1 2-5,-1-1 6,2 0-2,1 0 0,-3 0-2,1 0 4,-1-2-2,1 2 0,1 0-3,-9 8 1,15-10 2,-8 0-3,2 4 3,-2-1-2,-7 7 1,13-17 3,-8 12-5,6-1-2,-11 6 5,15-12 0,-6 6 1,-3-1-1,-6 7 0,12-13 2,-12 13-5,12-10 5,-12 10-5,11-10 0,-3 7 5,-8 3-1,12-12-3,-5 5 2,-7 7-1,15-13 2,-8 6-3,2 2 1,-3-5-1,3 2 2,0 0-5,-9 8 6,13-12-3,-4 2-3,-1 4-1,1-6 3,-2 6-1,1-1 4,1 2-2,-9 5-1,15-15-1,-3 8 4,-5 1-6,0-1 2,-7 7 2,17-16 1,-9 7-5,-1 5 1,-7 4 5,16-15-6,-10 5 0,3 4 4,-2 2-3,-7 4-1,15-17-1,-6 6 3,-1 1-4,1 4 5,-2-2-4,-7 8 2,8-11-2,-3 2 2,-5 9 1,17-13-2,-6 6 2,-6 1 2,5-4-1,-2 0 1,1 2 1,0 2 1,-1-2-5,-8 8 3,19-12-1,-11 3 5,1 4-5,-2-3 3,-7 8-2,17-14-2,-9 6 1,1 0 0,1 0 1,-1 3 4,-9 5-1,17-11-2,-10 2-1,1 6 3,1-5 0,-9 8-3,15-13 2,-8 7 1,-7 6-3,14-14 1,-8 7 3,3-5-2,-2 8 1,-7 4-4,15-12-1,-11 4 4,4 1-2,2 0 1,-1-3 1,-9 10 2,14-10-1,-9 4 0,-5 6-2,13-10 2,-6 3 0,-7 7 1,14-10-3,-14 10 3,10-9-3,-3 4 5,-7 5-9,14-12 5,-14 12 0,10-11 1,-2 7-3,-8 4 2,14-18-2,-7 15 0,0-4-2,-7 7 5,22-13-1,-15 8-1,-7 5 3,10-9-1,-10 9 0,12-8-2,-12 8-2,8-12 1,-8 12 2,11-6 1,-11 6-2,8-8 1,-8 8 3,12-7-3,-12 7-2,10-8 4,-3 1-1,-7 7-2,14-8 2,-6 1-1,1-3-1,0 6 0,2-4 1,5 2 0,-8 0 3,6-5-3,1 3 0,-4-3-2,-4 2 3,1 1-1,4 2 2,0-1 7,-2-3-10,-1 2 8,-9 8-1,13-9-1,-7 4 2,-6 5-1,11-9-2,-4 3 5,-7 6-3,11-8 4,-11 8-6,13-9 8,-6 2-5,-7 7-1,12-9 2,-12 9 0,7-8 5,-7 8-2,14-8-8,-14 8 5,13-12-4,-6 8-2,-7 4 2,0 0 5,10-11-5,-10 11 1,7-6-3,-7 6-1,0 0 3,9-10-2,-9 10-2,0 0 0,12-4-2,-12 4 1,0 0-1,0 0 2,10-5 11,-10 5-20,0 0-3,0 0-8,8-6-12,-8 6-13,0 0-29,0 0-27,7-10-44,-7 10-56,7-10-50,-7 10-214,9-11-504,-9 11 223</inkml:trace>
    <inkml:trace contextRef="#ctx0" brushRef="#br0" timeOffset="12506.2124">5639 1261 57,'0'0'62,"0"0"-6,8-7-11,-8 7-1,0 0-8,11-4-4,-11 4-3,0 0 2,10-5-3,-10 5-7,0 0 5,0 0-4,10-5-3,-10 5-6,0 0 0,0 0 2,0 0 0,0 0-3,0 0 0,0 0 4,0 0-13,0 0 4,0 0-8,10-7-1,-10 7-2,0 0-1,0 0-3,12-7 5,-12 7-2,0 0-4,0 0 4,0 0-1,14-5 3,-14 5 3,0 0 3,0 0 7,0 0-4,0 0 6,0 0 15,7-9-5,-7 9 12,0 0-3,0 0-1,0 0-5,0 0 11,0 0-5,0 0-7,0 0 4,0 0 4,0 0 2,0 0 3,0 0-6,0 0 6,0 0-12,0 0 7,0 0 2,0 0-5,0 0 14,0 0-9,0 0-7,0 0 4,0 0-1,0 0 3,0 0 3,0 0-2,0 0 1,0 0 3,0 0-4,0 0 3,0 0 1,0 0-4,0 0-5,0 0 2,0 0 0,0 0-7,0 0 3,0 0-4,0 0 4,0 0-6,0 0-4,0 0 7,0 0-8,0 0 5,0 0 2,0 0-5,-4-15-6,4 15 11,0 0-3,0 0 2,0 0-5,0 0-1,0 0-4,0 0 7,0 0-1,0 0-1,0 0-1,-8-15 1,8 15-8,0 0 8,0 0-3,0 0-1,-7-13-1,7 13-3,0 0 2,0 0 0,-7-7 1,7 7-4,0 0 5,0 0 2,0 0-1,0 0-4,0-20 3,0 20 1,0 0 1,0 0-4,-3-12 4,3 12-4,0 0 2,0 0-1,0 0 1,-4-15 0,4 15-4,0 0-1,0 0 4,0 0-5,0 0 2,-3-13-2,3 13-1,0 0-2,0 0 5,0 0 0,0 0-4,0 0 1,0 0 3,2-16-6,-2 16 0,0 0-1,0 0 4,0 0-3,0 0 0,0 0-1,0 0 2,0 0 1,0 0-3,0 0-2,0 0 3,-2-13-5,2 13 4,0 0-2,0 0 0,0 0 1,0 0 1,0 0-3,0 0 0,0-17 3,0 17-2,0 0 3,0 0 0,0 0-5,0 0 5,0 0-3,2-14 2,-2 14 0,0 0 1,0 0 1,0 0-2,0 0 3,0 0-1,-4-14-1,4 14 2,0 0 0,0 0 3,0 0-2,0 0 8,0 0-4,0-15 3,0 15 1,0 0-3,0 0 5,0 0-3,-3-16 3,3 16-1,0 0 1,0 0 4,0 0-4,-2-15 0,2 15-2,0 0 2,0 0-5,0-17 3,0 17-5,0 0 6,0 0-8,0 0 0,0 0 1,5-15-1,-5 15-1,0 0 2,0 0-1,0 0 0,0 0 0,0 0 2,4-13 4,-4 13-6,0 0-3,0 0 2,0 0 2,0 0-4,0 0 1,-7-15 1,7 15 2,0 0 0,0 0-3,5-15 1,-5 15-1,0 0-4,0 0 8,0 0-4,0-13-6,0 13 3,0 0 2,0 0-4,0 0 4,0 0-2,0 0 2,-2-17-1,2 17 2,0 0-2,0 0 1,0 0 0,0-15 7,0 15-1,0 0-4,0 0 5,0 0 0,0 0-2,-5-12-2,5 12-1,0 0-1,0 0 1,0 0-5,0 0 12,0 0-10,2-17-1,-2 17 1,0 0 0,0 0-1,0 0-1,-4-14 2,4 14 9,0 0-10,0 0-2,0 0-2,0 0 2,2-17 0,-2 17 13,0 0-13,0 0-3,-2-16 3,2 16-1,0 0 0,0 0 3,0 0-3,0-16 0,0 16 1,0 0-2,0 0 1,-3-16 4,3 16-2,0 0 1,0 0-2,0 0-1,0-16 0,0 16 4,0 0-3,0 0 1,-3-15-5,3 15 6,0 0-1,0 0 3,0 0-4,1-18 0,-1 18 0,0 0-1,2-15-4,-2 15 5,0 0 0,0 0 1,0 0-5,3-10 4,-3 10-3,0 0 6,0 0-4,-3-19 3,3 19-6,0 0 4,0 0 0,0 0 4,3-15-3,-3 15 0,0 0 5,0 0-3,0 0-5,-3-16 3,3 16-3,0 0 7,0 0-10,0 0 5,0 0 0,0-17-1,0 17-1,0 0-1,0 0 3,0 0-3,0-17 1,0 17 4,0 0-5,3-15 9,-3 15-8,0 0-1,4-11 3,-4 11-1,0 0 6,5-16 2,-5 16-7,0 0-4,2-12 3,-2 12 1,0 0-3,1-11 1,-1 11 1,0 0-1,0 0 2,0-16 1,0 16-1,0 0-1,4-12 0,-4 12 3,0 0-3,0 0 0,0 0-2,1-14 4,-1 14-2,0 0 0,0 0-1,-1-19-1,1 19 1,0 0 4,0 0-1,-5-15 1,5 15 1,0 0-4,0-15-3,0 15 7,0 0-6,0 0 3,0-21-1,0 21 1,0 0-3,1-15 1,-1 15 2,0 0 0,0-11-3,0 11 2,0 0 1,4-14 3,-4 14-5,0 0 3,0 0 1,1-12-2,-1 12 0,0 0 1,0 0-2,0-19 3,0 19 7,0 0-8,-1-15 4,1 15-5,0 0-1,0 0 3,1-15-5,-1 15-1,0 0 2,0 0 4,-1-20-4,1 20 1,3-8 1,-3 8 3,0 0-2,-2-19-1,2 19-1,0 0 7,2-14-6,-2 14 0,0 0 2,0-15-3,0 15 0,0 0 7,0-16-9,0 16 1,0 0 4,0 0-3,-2-16-1,2 16 4,0 0-7,2-15 3,-2 15-1,0 0 6,4-11-7,-4 11 7,0 0 0,0-18-1,0 18-4,1-12 5,-1 12-3,2-15 0,-2 15-3,0 0 4,0-18-2,0 18 3,0-18-4,0 18 4,0-12-2,0 12 0,3-16-3,-3 16 7,0-18-4,0 18 2,0-20-1,2 13-1,-2 7-1,0-20-1,0 20-1,0-15 2,0 15 0,0-16 1,0 16-1,0-20 1,0 20-2,2-20 4,-2 20 0,2-20 0,1 12 0,-3 8 1,0-21-6,2 10 0,-2 11 0,1-23 4,3 12 7,-4 11-11,0-22 2,0 13 7,0 9-8,0-19 0,0 7 10,0 12-7,-4-17 0,4 17-3,-1-19 2,1 19 1,0-20-3,0 20 4,0-16-2,0 16-2,0-16 1,0 16-1,0-16 2,0 16-1,0 0 1,0-18 4,0 18-4,1-18 3,-1 18-4,0-13 2,0 13-1,0-15 2,0 15-1,0-16-1,0 16-3,-1-16 5,1 16-1,-2-16 2,2 16 0,-3-20 0,3 20 0,-2-13 2,2 13-2,-2-15 2,2 15-4,-2-16 1,2 16 1,0-17 2,0 17 0,0 0-4,-3-15 1,3 15-1,0 0 2,0 0 2,0-21-4,0 21 1,0 0 1,0-15 0,0 15 4,0 0-8,0 0 2,-2-14-3,2 14 2,0 0 0,-1-18 2,1 18 6,0 0-9,-4-15 1,4 15 0,0 0 0,-2-13-1,2 13 5,0 0-5,-1-18-1,1 18 3,0 0 2,-4-17-3,4 17-4,0 0 12,-1-18-9,1 18-3,0 0 9,-2-15-5,2 15 4,0 0-6,-2-13 6,2 13-4,0 0 2,0 0-2,-3-14 2,3 14-2,0 0 1,0 0 0,0 0-2,-4-17 2,4 17 1,0 0-2,2-16 0,-2 16 0,0-16-2,0 16 2,-5-15 3,5 15-5,3-17 3,-3 17-1,-3-18 0,3 18 2,0-19-1,0 19-4,0-19 10,0 19-1,0-16-6,0 16-4,-2-17 1,2 17 0,0-15 6,0 15-3,0 0 5,0-21-7,0 21-4,0-10 2,0 10 6,0 0-1,0-20 6,0 20-10,0 0 3,-1-18 0,1 18-2,-2-14 2,2 14 1,-4-17-4,4 17 1,0-19 1,0 19 0,6-16 3,-6 16-5,0-20-1,0 20 0,-7-20 5,7 20 4,0-17-8,0 17 0,-2-15 0,2 15 6,-3-17-4,3 17 2,3-17-2,-3 17 4,0-15-5,0 15 2,0-19 2,0 19-2,0-16-2,0 16 2,0-16-5,0 16 14,-3-19-10,3 19-2,3-18-1,-1 7 3,-2 11 0,1-28 2,3 16-2,-4 12 4,-4-22-6,8 12 5,-4 10-2,0-21 1,0 21-4,2-22 11,-2 13-7,0 9-3,1-17 1,-1 17 1,0-20-1,2 10 0,-2 10 1,3-21 2,-3 8 0,0 13-5,-3-22-2,1 5 4,2 17 0,-1-28 1,1 13-2,-2 4 4,2 11-5,2-22 2,-2 7-1,0 15 2,0-21 0,0 8 0,0 13-1,-2-19-2,2 19 5,0-15-5,0 15 2,2-14 4,-2 14-2,0-14-2,0 14 0,0 0 2,0-17-1,0 17 1,0 0-2,-2-20 0,2 20-3,-4-11 4,4 11 2,4-14-4,-4 14 2,0-15 2,0 15-2,0 0-1,-5-19-1,5 19 4,0-13-3,0 13 2,0 0 0,-2-18-1,2 18 3,0-13-3,0 13-4,0 0 3,-5-18 1,5 18 1,2-14 0,-2 14 0,-2-14-3,2 14 3,0-15-3,0 15 6,0 0-4,0-24 2,0 24-3,0-11-3,0 11 8,-4-17-3,4 17-3,0-11 2,0 11 0,0 0-2,2-19-3,-2 19 5,0-14-1,0 14 2,2-14-2,-2 14 0,0 0 0,-2-18 1,2 18 2,2-15-2,-2 15-3,0 0 5,0-21-2,0 21-1,0-12 1,0 12-1,0-13 2,0 13 5,0-15-10,0 15 5,0-15-3,0 15 5,2-16-6,-2 16 2,0-16 1,0 16-1,0 0-3,3-16 5,-3 16-3,0 0 2,-3-15 3,3 15-4,0 0-1,5-13 3,-5 13-1,0 0 4,0 0-3,0 0 2,0 0-4,0-16 9,0 16-6,0 0-2,0 0-1,0 0 2,0 0-1,0-19 2,0 19-4,0 0 1,0-13 4,0 13-1,0 0-1,1-13 2,-1 13-1,0 0-1,-6-12 1,6 12 4,0 0 0,0-16-4,0 16-3,0 0 5,0-15-4,0 15 2,3-15-4,-3 15 0,0-13 2,0 13-1,-3-19 2,3 19 2,3-18-1,-3 18 4,-5-15-6,5 15-1,2-16 2,-2 16 6,0-17-2,0 17 4,0-15 2,0 15 4,0 0 0,3-16-4,-3 16 3,0 0-6,-3-15 1,3 15-1,0 0 0,3-13-1,-3 13-5,0 0 8,0 0-7,0 0-1,0 0 3,0-15-2,0 15 0,0 0-2,0 0-2,0 0 3,0 0 1,0 0-4,0 0 1,0 0 1,0 0 1,0 0-3,0 0 1,0 0 4,0 0-9,0 0-1,0 0-2,0 0-7,0 0-2,0 0-7,0 0-7,0 0-10,0 0-14,0 0-15,0 0-15,-5-17-29,5 17-34,0 0-42,-4-16-36,-1 8-200,5 8-460,-6-12 203</inkml:trace>
    <inkml:trace contextRef="#ctx0" brushRef="#br1" timeOffset="38646.1844">158-2591 21,'-20'-1'108,"20"1"-11,-22 1 0,10-1-1,12 0-6,-23-1-1,23 1 2,-18 3-9,18-3-3,-21 2 2,21-2 7,-19 0-4,19 0-2,-17-4 0,17 4-9,0 0-1,-17 2-4,17-2-2,0 0-2,0 0-1,0 0-5,-17 2 0,17-2-2,0 0 4,0 0-8,0 0-2,0 0-3,0 0-5,0 0-4,0 0-2,0 0-5,0 0-2,0 0-7,0 0 0,0 0-2,0 0-3,0 0-1,0 0 0,0 0-2,0 0-4,0 0 2,0 0 2,0 0 0,0 0 1,0 0 2,0 0 0,0 0 4,46 4 2,-46-4 2,28 2 2,-15-4 0,1 4-2,5-2-1,-7 0 0,8 0 0,2-2 2,0 2-4,1-3 7,7 6-1,-7-3 1,7-4-4,-6 2 3,5 0-3,2 1 2,-4 1-4,2-5 0,2 5-3,0-2 1,0 1-2,-6 1 3,-4 0-5,6-3-3,4 3-1,-9-1 3,9 1 3,-9 1-5,0-2 0,-3 1-3,1 0-1,3 0 3,-1-2-2,-3 2 1,6 0-2,-1-1 0,-5 1 0,7-4 0,4 4 0,1-1 0,-5-2-2,-2 3 4,6-4-1,-7 4-3,-3-1-1,2-2 3,7 1-2,-10 2 1,3 0-2,-1-1-1,-2 0 2,1-3 1,1 4-4,-10-1 2,5 1-5,3-3 4,-2-2-3,-4 2 1,3 1-1,-4 0 1,1 1-1,3-2-1,-3 0 2,1 2-2,-14 1-1,26-5 1,-11 3-2,-1 1 11,-14 1-11,24-4-2,-12 3 1,0 1 4,-12 0-6,25-2 6,-13 2-2,-12 0-2,24 0 0,-10 0-1,-14 0 2,29-4 0,-19 4 0,-10 0 0,22-1 2,-10-3-1,-12 4-2,22-1-1,-10 1 2,7 0 0,-4 0 0,3 0 8,-1 1-13,1-1 5,-6 0 0,-12 0 0,33 0-1,-16-1 5,-3 2-10,1-2 6,4 1-2,-1 1 3,-6-1-3,4 4 0,-3-4-4,1 1 8,-14-1-1,24 3 2,-7-2-3,-3-1 3,-1 0-3,-13 0 1,26 0-3,-11-1 1,-1 1 0,-14 0 1,24 0 1,-10 0-2,3 0 2,-2 0-2,0 0-1,-15 0 2,31 1-1,-15-2 1,-16 1 1,27 1 5,-13 1-4,-14-2-1,22-2-2,-12 2 2,-10 0 7,17 2-9,-17-2-2,26 0 3,-16 0 0,4 0 0,-14 0-1,25 0-1,-13 0 3,-12 0-1,22 1-1,-13 3 2,-9-4-4,19 0 5,-6 0-4,1 1-1,-14-1 4,24 0 0,-14 3-1,-10-3-1,28 0-2,-18 4 5,-10-4 0,25-4-3,-13 4 2,4 4 3,-3-4-3,-13 0-4,24 1 1,-10-1 1,0 0 1,-14 0 3,27 0-2,-8 0 2,-2-1-3,-2-3 1,2 8-1,2-4-1,-4-4 4,4 4-3,-3 0 8,4-1-8,-5 2-2,6-1 5,-4-1-2,0 2 6,2-1-10,-7 0-2,7 0 4,-4 4 0,4-4 0,0-5 0,-4 5-1,2 0 1,-3-2 0,3 2 4,-4-1-4,-13 1-2,24 1 4,-12-1-1,-12 0-2,31 0 0,-19 0 1,2 0 1,-1 0-2,4-1 0,0 1 3,-1-4-2,4 4 1,1 4-1,-6-4 1,4 0 0,-5-4-2,3 4 2,5 0 1,-8 0 0,3 0-1,-17 0 0,30-1-2,-18 2 1,2-1 3,-2 4-1,-12-4 1,31-4-1,-18 4 0,3 0 0,-16 0 5,27 0-5,-8 0-1,0 0 8,-1 4-11,5-4 8,-8 0-5,6 1-2,1-1-2,-3-1 0,1 1 5,2 0-3,0-4 2,-4 4-3,-1-1 4,3 1 0,1 0 1,-3 0-2,-4 0 0,-14 0 2,22 0-4,-3-2 0,-19 2 2,22 0 4,-8 0-5,0-1 0,-14 1 1,30-3-1,-11 3-1,-5-1 0,-14 1 6,29-4-9,-12 4 5,3-1-1,-3 1 2,-1 1 2,4-4-1,-1 3-3,0 0 3,-2 0-3,-3 0-1,4 0 4,-2 0-4,-1 2 6,4-4-5,-2 2 2,3 2-2,-1-2 0,2-2 1,-1 4 2,-1-2-3,-2 1-1,5-1 3,-3 4-3,-2-8-1,5 8 1,-5 0 1,6-4 6,-6-3-5,3 3-1,-3 0 2,2 0 2,-2 0-3,-1-1 2,4 2-3,-5-1 0,3-1-1,-3 2 3,-3 2-2,-12-3 10,24-3-9,-24 3-1,22 3-1,-10-6 4,-12 3-1,31 0 1,-11-1-4,-4 1 3,4 0-4,-3 1 2,4 2-2,-4-2 2,3-2 2,-3 2-1,0 1 0,4-2 0,1 0-3,-3 0 6,1 1-3,1-1 4,-1 4-4,-1-4 2,-7 0-6,2 1 7,1-1-2,-1 2 0,-14-2 0,25 5-1,-11-5 11,-14 0-11,19 0-1,-9 1 0,-10-1 1,21 2 0,-21-2-3,17 1 3,-7 2-2,-10-3 2,0 0-1,19 0-1,-19 0 6,0 0-6,15-3 2,-15 3 2,0 0-2,15 0-2,-15 0 1,0 0 2,0 0-1,16 0 1,-16 0 4,13 3-3,-13-3 3,0 0-1,19 1-2,-19-1-2,17 0 3,-1 0 0,-4 2-1,-12-2 3,22 0-1,-22 0 2,19 0-7,-19 0 8,13 2 0,-13-2-1,0 0 4,16 3 5,-16-3-1,0 0 4,0 0-1,0 0-1,0 0-4,15-3 13,-15 3-14,0 0 1,0 0 1,0 0-6,0 0 2,0 0 1,0 0-1,0 0-2,0 0 0,0 0-4,0 0 4,0 0-5,0 0 5,0 0-1,0 0-3,0 0 2,0 0-1,0 0 0,0 0-3,0 0-1,-53-4 3,41 3-6,-7 2 4,1-1 1,-1 0-5,-3 0 3,-2 0 3,-5 2-6,1-4 3,6 2-1,0 0 2,1 2-1,3-4 2,-1 2 0,3 2 2,-2-2-5,2 0-3,-3 0 0,4 0-3,15 0 2,-31 0-4,13 0 0,-1 0-8,0-2 2,-3 2 2,-6 2-3,-2-2-4,-1 0 3,-3 2-8,-11-2 11,1-2-9,-9 0-4,0 1-5,-7 2-1,1-1 6,2 0-8,-3-1 3,-3 1-2,3 1 2,1-1 4,-1-4 2,4 3 4,-1-1 1,8-3 4,-3 5 0,5-1 5,-1 1-1,14-2-1,0 2-1,-1 0 6,5-1-2,-1 2 6,0-1-1,-3 0-1,7 0-1,-6 2 1,6-1 1,-4 3-2,-3-4-2,3 0-1,-1 1 1,-13-1-1,13-1 1,-4 2 3,-8 2-2,6 1 0,-5-8-2,-1 4 2,6 0-1,4 4 2,-2-5 0,4 1 2,-2 0-1,0 0 4,3 0 0,-2-3 1,3 6-3,1-2 3,5-1-2,-2-1 4,4 1-3,-7 3 5,5-3-3,3 0 0,-9 0-4,1 5 4,1-4-4,-7-1 4,2-1-4,-15 2-1,0 4 0,2-5-1,0 2-2,10-1 1,-10-2 1,10 1 2,2 0-6,0 0 7,0-2 1,3 2 2,9 2-2,0-5 3,1 3-1,9-4-4,12 4 4,-22-1 1,22 1-3,-20-3 1,20 3 0,-14 3-1,14-3 0,0 0 1,-15 0 0,15 0 0,0 0-2,-19 0 4,5 0 0,14 0-1,-20 6-2,4-4 2,1-1 0,-2 4 2,0-4-3,-4 4 0,1-2 1,3-1 4,0 2-2,1 1 1,-3-5-2,9 3 0,10-3 0,-20 3 1,11 0-2,9-3 9,0 0-4,-17 2-1,17-2 1,0 0-3,0 0 4,0 0-4,0 0 0,0 0 1,0 0 0,0 0 4,48-11-3,-29 6 5,3 5-3,2-1 4,7-2-2,1 3 6,4 3-2,13-6 2,-4 3 2,8 0-1,0 4 0,0 0 2,13-1 0,20 1 0,-20-3-2,16 3 9,-17-1-6,27-2 2,-3-1-5,-4 4-2,-1 0-3,10-2 2,-8 1-1,-23-3 3,20 1-9,-18-1 2,-3 5 3,21-8-4,-19 6 1,-3-3-2,-1-3 3,5 3-7,-7 0 3,-7-2 0,4 2 1,-6-1 1,4-2 4,-5-2-5,2 4-4,-1-3 3,-13 3-3,10-6 3,0 6-1,2-3-1,-2 2 0,4-4-1,-14 1 2,13 5-3,1-2 0,-4-2 0,-9 1 1,-3 2 0,-3 1 3,-2-4-1,-7 3-5,-1 1 3,-2 0 2,-6-2 1,-13 2-3,26 0-1,-26 0 4,19-1 0,-19 1-1,12 0 1,-12 0-1,0 0 4,15 0-3,-15 0 2,0 0-2,0 0 0,0 0 0,0 0-1,0 0-1,0 0 1,0 0-5,0 0 3,0 0-1,0 0 0,-58 0 4,27 0-3,-6 0-2,-9 0 2,-4 1-1,1-6 4,-4 5-7,0-1 3,-7 1 1,0-3 3,2 3-6,-3-2 0,-1 2-1,-1 0 4,-2 0-6,5 0 4,2 2-1,-2-2-2,2 0 0,4 3-3,6-3 0,-3 6-2,3-3 1,-3 1-5,4-3 0,-2 0-3,1-1 0,2 5-1,-2-4-3,-1 1-3,-4-2-3,0 2-1,-4 2 0,-1 1 0,-7-5-3,6 2-1,-6-1 2,2-1 0,-2 0 1,1-1 1,-2-1 2,8 1 4,0 1-1,6 0 6,6-5-5,12 5 6,0-3 1,2 1 1,9 0 5,6 1 0,4 1 2,13 0-2,-21-3-5,21 3 7,0 0-2,-17-2 3,17 2 0,0 0 0,0 0 3,0 0 1,0 0 4,0 0 4,62 2 4,-30-2 2,0 0 1,15 3 4,2-3-1,2 3 3,9 2 1,0 0 0,3-2 3,4 2-2,20-1 2,2-1-6,1 0-2,-6 0 1,1 5-3,1-2-1,-3-3 0,4-1 0,-1 4-2,-1 0 1,-22-3-2,26 5-1,-26-7-2,23 3 2,-25-4-2,2 1-1,-3 2 2,0 1 0,1-3-6,-3-1 4,-3 0-2,0-1 0,-6-1-2,8 0 1,-11-1-2,-2 0 4,1 1 3,-8 2-2,9-1-3,-1-4-1,1 2 1,-14 2-2,4-1 1,2-2 1,-4 2 0,-3 0-2,-1 1-1,-1 1-2,2 0 4,-7 0-2,-2 0 1,7 1 2,-7-1-2,1 2 2,-3-2-4,-3 0 3,-1 2-4,-3-2 6,4 0-3,-3 0 0,3 0-3,0 4 0,-1-4 4,-1 0-1,0 0-1,-1 2 1,3-1 0,2-1-1,-4 3-3,4 2 7,1-4-2,1 1-2,-4 1 2,5 0 1,-3-1-3,0 0 1,-2-2 0,-2 3 2,-1-1-4,-14-2 4,22 3-1,-12-3 3,-10 0-2,19 7 6,-19-7-1,16 1 3,-16-1 0,15 0-2,-15 0 1,12 2 4,-12-2-2,0 0 7,15 2 1,-15-2 6,0 0 0,0 0 0,0 0 1,16 0 2,-16 0 2,0 0-1,0 0 1,0 0 5,0 0-1,0 0 1,0 0 3,0 0-9,0 0-1,0 0-1,0 0-5,0 0-2,0 0 2,0 0-7,0 0-1,0 0 1,0 0-3,0 0-2,0 0-1,-48-15 2,48 15-6,-24-2 2,12 2 0,12 0-1,-21-2-3,21 2 3,-17 0-3,17 0-1,0 0 0,0 0-4,-18 0-1,18 0 3,0 0-6,0 0 15,0 0-13,-14-1 2,14 1-1,0 0 3,0 0-9,0 0 4,0 0 3,0 0-4,0 0 0,0 0 3,0 0 0,0 0 1,0 0 12,0 0-12,46 8 0,-27-8-2,-2 7 2,0-6-1,-2-1 4,1 2 1,-1-2-5,-15 0 4,24 0-4,-14 0 2,-10 0 6,17 2-4,-17-2 1,16 1-4,-16-1 2,0 0 3,15 0-3,-15 0 5,0 0-2,14 0-2,-14 0-5,17-1 1,-17 1 5,22 1-1,-8-2-4,1 2 3,4-1-2,3 0 4,0 3-1,7-3-1,-5 0-1,-2 2-1,-1-2 1,-4 0 2,-2 0-3,-4 1 4,-11-1-2,18 1 3,-18-1-4,12 4 4,-12-4-1,0 0 1,0 0 7,0 0-8,0 0-1,0 0 1,0 0-2,0 0 3,-61-5-1,42 5-2,-3 0 3,1 0 0,-1-1-5,3 1-1,-3 0 2,-2 0 1,2-2-4,0 4 5,0-2-2,-7 0-3,5 1 2,1 0-5,3-1-5,-11 0-3,0 0-2,8 4 10,-10-3-12,2-1 0,-3-1-4,0 1 2,-15-4 0,-1 4 1,4 0 3,-7 0 0,7-2-3,-4 0 2,13-1-2,3 2 5,-11-1 1,9-1 0,4-4 0,-2 4 2,3 3 4,0-2-4,4 0-4,5 1 1,-4-1-4,-1 0 5,-2-1-3,7 3-2,-8 0-1,1-3 2,-1 3-5,-3 2-1,-3-4 4,-10 4-2,4-2-3,-6 0 2,14 1-5,-13 2 5,-2 1-2,3-1 1,12-5 0,-16 2 3,16 0 2,-4 0 6,4 0-1,2 0 2,3 2 0,-4-2 2,-1-2-1,7 1 3,-2 2-3,-4-2 2,-1 1 0,12 0 6,-10 1-6,1-2 1,2 2 2,0-1 4,-4 0-3,1 0 0,-2 0-4,-14 2 2,-7 0 2,-5 0 3,2-2-4,2 5 5,1-5-1,2 0 0,4-5-1,3 3 2,-2 0-2,12 2 2,0 0-1,0-3 3,4 3-5,1-2 3,7 0 0,5 2-2,1 0 1,6 0-2,-4-3 7,16 3 0,-27-1-3,13-1-1,14 2-3,-27 0 6,13-2-1,-1 4 1,-5-2-3,1 2-1,-3-1 3,-1 2 0,1 1-2,-2-1 0,-7 1 1,9 1 0,2-1 0,-9 4 0,7-4-2,4 1 4,-2 2-4,5-4 1,-1 2 2,6-2 2,10-3-2,-17 5 0,5-1-1,3 0 0,-4 0 0,3 0 0,-4-1 0,-2 3 1,-1-4 0,-5 3 0,0 3 1,0-7-2,-9 5 0,-1-5 2,-4 3-4,5-3 5,-15-1-1,8 2 2,-8-2-4,2 1-2,-2 3 4,10-3 0,5 1-3,0-1 1,1-2 0,-1-1 1,9 2-2,-1 2 1,5-4-1,2 2 4,-3-1-6,2 1 3,2-4-1,-2 4 8,-2 0-10,0 0 3,-3 0-6,2 5 8,-9-5-1,-2 3 2,4-3-6,-2 0 3,-6 3 1,3 0 0,1-2-4,-13 3 3,11-3-1,-11 1 2,11-2 2,3 3-5,-1-1-2,2-1 5,7-1-3,0 0 3,4-1-4,0 1 2,2 0 1,16 0 2,-24-2-1,14-1-3,10 3 2,0 0 2,-24-2 0,24 2-1,-15-6-3,15 6 3,-17-6-1,8 3-2,9 3 1,-15-6-2,3 3 1,-2-6-6,-1 6-1,1-2 6,4-2 0,10 7-5,-26-8 0,14 3 2,0-2-2,2 4 2,10 3-1,-20-8 0,13 3-2,7 5 6,-12-8-4,12 8 0,-12-7-1,12 7-4,-7-7 1,7 7 2,0 0-2,0 0-2,-8-8-4,8 8 0,0 0 0,0 0-1,0 0-5,0 0-2,0 0 3,0 0-1,0 0-6,0 0 8,-9-11-7,9 11 0,0 0 6,0 0 2,0 0-2,0 0 5,0 0-1,0 0 5,0 0-2,0 0-1,0 0 5,0 0 4,0 0-5,0 0 0,0 0 5,0 0 5,0 0-1,24-7-1,-24 7-3,0 0 4,0 0 0,17 0 0,-17 0-4,0 0 5,15 0-1,-15 0-5,21 0 5,-21 0 3,27 1-5,-10-1 8,2 0-6,2 2 6,8 0 5,3 0-2,4-1 7,12 6 1,6-6-5,-1-1-2,4 2 3,3-4 2,1-2-7,2 8 0,4-4 3,16 2-1,1 1-3,-21-3 0,4 3 2,18-1-5,-20-2 1,22 1 0,-25 4 1,-2-4-7,-6 1 6,4 3 3,-6-5 1,-5 1-3,0-1 2,-12 0-4,0 0-5,0 2 7,-4 1 3,-2-3-6,-10 0 3,0 0 1,-9 0 0,-10 0 3,21-3 3,-21 3 12,15-2-6,-15 2 6,0 0-6,0 0-2,0 0-2,0 0-2,0 0-10,0 0 5,0 0-6,-46-13-8,24 12 1,-11 0-1,-1 1-5,-10-2 0,-3-1-2,1 6 4,-3-7 7,-8 4-13,3-2 9,1 0-3,-2 2 1,1 2 3,-3 0 0,4-4 6,4 4-5,-4-2-4,0 0-2,0 1 1,3 4 1,3-4-1,-1 0 0,-2 4 5,2-2-6,1 2 6,11 0 3,-17-3-3,5 3-1,-2-3 1,-1 3-3,3-4 7,12 1-3,-11 3-5,1-2 2,-7 1-3,-5 2 7,-1-4-1,0-1 0,-1 3-2,7-3 3,2 2-2,3-3 4,3 4 0,1-3-1,10-1-4,0 0 1,1-1 3,4 2 3,7-1 3,0-1 2,3 2-9,-1-1 2,3 0 3,17 0 0,-18-1-5,18 1 4,-15 0 1,15 0 1,0 0 1,0 0-2,-20-4 3,20 4-3,0 0-2,0 0-7,0 0 5,0 0 5,0 0-3,0 0-1,0 0 0,0 0 5,30-20-4,-30 20 5,23-4-4,-6-1-3,1 3 1,1-3 5,5 0-5,5 2 9,7 1-5,-5-3-3,3 0 0,14 2 3,-4-2-2,6 5 2,-3-7 6,5 7-4,1-1-6,-2-1 11,-2 0-6,3 4 3,1-2-1,0 2-5,-1-1 7,3 2 4,-2-7-4,0 8-1,5-2-1,-3-1 7,4 0-1,-6-1-1,9 4 4,-7-1-3,3-2 7,3 3-7,-5-1-1,1 0-1,-1 0 3,-1 1-2,-4 3 0,-3-11 2,-11 9 2,-2-2-5,-3 1-1,-3-1-2,0-2 1,-10 2-2,-2-2-2,-3-1 6,-14 0-1,18 0 10,-18 0 0,12 4 0,-12-4 0,0 0-3,0 0-3,0 0 5,0 0-5,-46-11-5,17 10 3,-1-3-7,-17 1-2,0 2-1,-1-4-4,-9 5-11,3-2 1,-6-2 3,-1 3-6,-1-1 1,-1-1-3,-4 0-3,-18-1 2,20 1 2,-17-3-5,24 5-1,-7-4 3,9 5 5,4-1-2,-6-11-1,11 12 6,-1-1-1,0 1 0,5 0-1,7 1 1,0-1 5,4 4 3,3-1 3,2-3-11,4 0 5,-2 3-2,6-1-8,-1-2-3,2 1-9,1 2 8,4 0-3,-1-3-1,14 0 4,-19 5 2,9-2 4,10-3-15,0 0 11,0 0 7,0 0 4,0 0-9,0 0 11,0 0-3,58-2 15,-22 1-4,10 2 8,2-6-4,12 5 13,-4-1 3,4 1-3,1 1 1,28-1 4,-4 5 0,3-3 2,-25 3-6,22-4-1,-1 6 4,-19-4-3,20 6 3,-23-5-11,-1 1 3,4 2 1,-3 0-1,-3 2-6,-2-2-1,-3-3 9,-2 2-9,-15 1 5,-1-4-5,-2-2 3,-5 2 0,-7-3-6,1 1 2,-6 1 4,1-2-5,-6 1 2,-12-1 9,19 0 3,-19 0 7,16-1-1,-16 1 1,0 0 1,10-3-7,-10 3-5,0 0 3,0 0-2,0 0-1,0 0-8,-36-24 2,17 22-11,-10-3 1,-7 4-10,-10-2-6,-3-2-8,-9 2-1,1-2 0,-8 2-2,2 0 1,-24-2-2,22 5 3,-19-1-4,23-1 4,-4 1 6,4-3-1,1 3 0,3 2 4,11-2 1,16 1 8,-3 0-6,14-2 5,2 0-2,4 2 3,13 0-2,0 0 3,-14-2-4,14 2 4,0 0-1,0 0 6,66 2-5,-31-2 6,11 2 0,3 0 0,3-2 8,2 0 7,8 1-12,-1 3 2,1-4 6,4 3 2,18-2 4,-23 6 0,1-6-12,3 3 5,-7 0 1,0-3 1,-3 2-1,3 2 1,-12-2-4,0 4-4,-17-7 0,-5 4 9,-7-4 1,0 0-5,-3 0 0,-14 0 4,13 1-4,-13-1-5,0 0 1,0 0 4,0 0-6,0 0 1,-54-5-1,23 3-2,-5 4-10,-12-4 5,-8 1-5,1-3-1,-1 4 3,-7 0 2,1 4-2,1-8-4,-1 1 8,1 2-3,1-3 6,4 3-2,-2 1 0,6-2-1,4 1 0,13-3 4,4 4-3,4 0-9,8 0 7,5 0 12,14 0-13,-19-1-7,19 1 11,0 0 0,0 0-7,0 0 17,0 0-12,0 0 3,63-7 6,-16 0-4,4 2 4,2 2-3,0 1 4,3-1 2,0 1-1,1-1 7,-1 1 0,-5 4-3,-1-4-2,-4 2 0,-15 2-6,-2 1 10,-10-1-8,-1-2 5,-6 1 3,0-1 4,-12 0-4,0 0-4,0 0-1,0 0 3,0 0-3,0 0-1,0 0 0,0 0-1,-48 6 6,16-6-7,0 1 1,-1-1-4,-11 0 6,-2 0 2,0 0-8,-4-1-3,2-1 3,2 2 6,0-5-8,-4 5 4,4-2-6,9-1 1,-9 1 4,13 1 10,-3-4-13,-6 3 2,7 1-5,13 1 8,3-4-6,1 4 3,2-2-8,4 2 2,12 0-14,0 0 2,-20 0 2,20 0-11,0 0 12,0 0 0,0 0 6,0 0-6,54-10 0,-24 6 4,2 0 1,2 3 6,12-5 6,0 6-9,2 0 7,2 0 0,-1 0 4,2 2-2,-3-7-1,-3 5 5,1 2-1,-10-1 1,-4 1-2,-1-4-3,0 4 4,-9 0-3,0 0-2,-7-2 7,4-2-8,-9 4 12,-10-2-6,17 1-5,-17-1 9,14 0-8,-14 0 7,0 0-9,0 0 2,0 0-1,0 0 2,0 0 2,0 0-9,-51-5 6,18 5-7,3-2-8,-6 4 5,-12-4-12,2 4-5,-5-2 4,3-2-1,-3-1 8,-2 1-2,0 4-7,0-2 3,5-2 5,2-2-3,10 4 6,4 0-2,-3-4 5,8 4 0,7-1 2,20 1-20,-33-5 27,33 5-18,-15-4 14,15 4 4,0 0-8,0 0 3,0 0-4,0 0 3,75-5 4,-29 2 4,0 1-4,4 1 1,6-7-2,2 8-2,-2 0 8,4 0-9,-3-3 8,1 7-2,-5-4 10,0 2-12,-4 0 8,2 1-5,-5-3 1,-15 1 4,0-1-2,-9 0-1,-5 0 10,-3 2-10,-2 0-4,-12-2 4,19 0 11,-19 0 1,0 0 2,0 0-7,0 0 4,0 0-1,0 0-6,0 0-3,-62-4 4,31 4-4,1-1 0,-6-2 3,-10 1-6,0 4 3,-1-4 9,-4 2-8,3-2 1,2 4-8,-3-2 0,-1-2 1,1 1 1,3-2-3,-1 1 4,17 4 5,-4-4-3,4-2-10,7 7 3,2-3 12,7 0-10,14 0 5,-23 0-2,12 1-2,11-1 5,0 0-14,0 0 9,0 0 0,0 0-3,0 0 9,0 0 1,46-6 0,-15 3 0,2 2-5,13-1 14,-2-1-7,2 0-1,2 1 0,3 0 5,0 1 4,-1-3-1,0 1-5,-1-1 1,-1 4-4,-14 0-2,0-1-2,-6 1 6,-8 1 0,1-2-4,-4 1-9,-7 0 16,-10 0-15,0 0 10,19 0 2,-19 0 1,0 0-4,0 0 0,0 0-1,0 0-5,-50-5 5,19 5-2,-3 0-5,-2 2 12,-11-2-17,-3 3 6,0 2-1,-1-5-7,0 0 2,0 1-2,3 1 2,0-2 1,-1 1-3,6-2 10,9 2-5,12-2 0,-1 2 17,6-1-12,4-1-5,13 1 1,-12 4 3,12-4-4,0 0 5,0 0-5,0 0 1,49 8 3,-13-7-2,8-1 0,4 0-8,10 0 6,-3-1 9,6-4-2,-2 7-6,-5-4 3,-1 0 2,-3 2 6,-3-1-2,-14 1-5,-1 1-4,-3 1 4,-12-2 2,-3-2 4,-14 2-3,22 0 3,-22 0-14,16 0 16,-16 0 4,0 0-7,0 0 12,0 0-14,0 0 1,-58 2 1,27 0-3,-3-2 0,-12 3-1,0 0 0,-2-1 0,2-1-2,-2-1-6,-3 0-1,1 0-2,-1 0 2,0 3-1,1-3 10,0-3-10,4 2-4,12 1-17,-15 0 7,15-2-7,1 0-3,13 2-18,-3 0-10,5-1-9,6 1-22,12 0-80,-23 0-186,23 0 82</inkml:trace>
  </inkml:traceGroup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7:26.618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87BF1AA-D939-4421-AE26-4C01538D5810}" emma:medium="tactile" emma:mode="ink">
          <msink:context xmlns:msink="http://schemas.microsoft.com/ink/2010/main" type="inkDrawing" rotatedBoundingBox="17114,9154 17165,7224 17231,7226 17180,9156" semanticType="callout" shapeName="Other">
            <msink:sourceLink direction="with" ref="{7E5A909D-6BC2-4A9A-9B1F-81BF0CB11E1F}"/>
            <msink:sourceLink direction="with" ref="{FBE3627B-0E6B-4FEB-B8E9-63142FAC03DC}"/>
          </msink:context>
        </emma:interpretation>
      </emma:emma>
    </inkml:annotationXML>
    <inkml:trace contextRef="#ctx0" brushRef="#br0">575 726 68,'0'0'241,"0"-3"-13,0 3-17,0 0-16,0 0-17,0-6-16,0 6-19,0 0-14,0 0-13,0 0-11,0 0-8,0 0-11,0 0-15,0 0 2,0 0-9,0 0-5,0 0-8,-5 14-2,1-10-6,3 1-7,-2 0 0,2 2-3,-2-2-9,1 2 1,1-1-1,1 1-2,-1 1-4,-3-1 0,3 2-1,0-2-3,-1 1 1,2 1-2,-2-3-3,2 4 2,-1-2 2,-1 4-1,2-3 0,0-1 5,2 3-3,-2 0 2,1-1 1,-1-2-2,-1 0-2,2 0 1,-1 0 5,4 3-2,-4-2 4,0 0 3,0-2-3,0 4 0,1-4-3,-2 4-2,1-3 0,-2 2-2,2-3 0,-2 2 0,2 1-3,-1-2 0,2 0-2,-2 1-5,1-2 6,0 1-5,-2-2 0,1 3 1,1-3-3,-1 4 2,1-2-3,-1 1 0,1-2 0,0 3 1,-3 0 2,3-1-3,0-1-1,-1 1 3,0 0-2,-1-2-2,1 3 3,-1 0-2,-1 0-2,2-1 1,0 1-2,-2-2 4,1 2-2,0-3 0,2 2-1,-1-2 2,0 2-2,1-2 2,0 1-1,-2-2-2,0-1 3,2 3 3,0-1-1,-1-2-1,2 2-1,-1 1 7,0-3-2,2 1 2,-4 1-2,4 0 1,-4 1-2,4 0-1,-2 0 1,0 0 0,-2 0-4,4 1 2,-2-1 2,0 0-4,2 2 0,-2 0 1,1-1-3,-1-1 1,0 0 1,1 2-1,-1-1 3,0 0 0,-1-2 0,1 2-2,1 2 1,-2-5-2,4 5 0,-3 0-1,0-5 1,0 2-1,1 1 4,-1 0-1,1 0 0,2 0-2,-2-1 0,0-1 1,0 1 0,-1 0 3,2 1-4,0-1 1,-1 4 0,-1-5-3,2 2 6,-2-2-5,1 1 0,-1-2 0,0 4 3,0-3-1,0-1 1,0 2-3,0-2 4,0 1-3,-1-1 0,1-1 0,0 0 0,0 2 1,1-1-1,-1-2-4,0 1 3,0 0-3,0 1 3,0 0 2,0-1-3,0 4 3,0-5-3,0 4 1,0-1 1,0-2-3,0 3 3,0-1-2,-1-2 0,1 3 1,0-1 0,1 1-2,-1-2 5,0 0-4,0 0 2,0 1 0,0 0-2,0-2 1,-1 0 2,2-1-2,-2 2 0,1 0 0,0-1 0,1-1 2,-1 3-1,0-1-1,1-3 0,-1 1 1,0 2 0,0 1-3,0-2 3,3-1 1,-6 4-2,3-3-3,-1 0 6,1 2-6,-1 0 4,-1-1-4,1 4 8,1-5-5,-2 0 3,2 2-6,-2-2 0,2 2 1,0-1 6,-1 0-2,1-2-3,0 2 0,0-1 1,0 0 1,0 0 1,0-5-2,0 8 1,1-2-5,-2-1 6,1-5 0,0 8 0,0-3-2,0 1 0,0-1 4,0 0-3,-1 2-2,0 1 3,1-3-4,0 0 4,0 3-2,-3-3 3,2 1-2,0 1-3,1-2 1,0-1 2,-3 2-2,3 0 1,0-1 0,0 0-1,0-1-1,0-4 2,-1 8 2,1-2-3,0-6 2,0 6-1,1-1 1,-2-2-2,1-3 1,0 8-1,0-4 2,0-4-3,0 7 5,-2-3-5,2 1 4,2 0 0,-4 0-4,4 1-1,-4-2 3,0 1 0,2 0 2,0 0-2,-1 0 1,1 2 1,0-2 0,0 2-4,0-7 5,-1 6-5,2 0 4,-2 0 0,1-2-6,-4 0 5,4 2-4,0-1 4,0 0-3,0 0 4,-1 1 1,1-1-2,0 2-5,0-2 3,-1 1 3,-1 1-3,2 1 1,-1 1-2,0-2 1,1 2 1,-4-3 1,3 2 1,-2 0 0,3-1-3,-2-1 4,2 1-1,-1 2-2,1-4 3,-3 5-2,3-5-2,0 2-2,-1 0 3,-3-1 3,4-2-1,-1 3-2,1-2 0,-3 2-3,3-2 3,0-1-1,-1 1 1,-1-1-6,2-4-26,-3 7-38,3-7-50,-1 6-73,1-6-302,0 0-535,-9-2 236</inkml:trace>
  </inkml:traceGroup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8:52.137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C61131F-6D3E-412D-A3EA-BF5801E4E260}" emma:medium="tactile" emma:mode="ink">
          <msink:context xmlns:msink="http://schemas.microsoft.com/ink/2010/main" type="inkDrawing" rotatedBoundingBox="19216,9050 22817,10233 22804,10273 19203,9090" shapeName="Other"/>
        </emma:interpretation>
      </emma:emma>
    </inkml:annotationXML>
    <inkml:trace contextRef="#ctx0" brushRef="#br0">-1 21 15,'0'0'212,"0"0"-19,2-8-8,-2 8-8,0 0-10,2-3-4,-2 3-11,-2-6-8,2 6-10,0 0-11,0 0-9,0 0-8,0 0-14,0-5-9,0 5-8,0 0-8,0 0-7,0 0-8,0 0-6,0 0-5,0 0-3,0 0-4,0 0-5,0 0-3,0 0-1,0 0-6,0 0-1,0 0-4,0 0 0,0 0-5,0 0 0,0 0 1,0 0-2,0 0 1,0 0-3,12 3 2,-12-3-3,0 0 0,10 2 0,-10-2 1,5 3-4,-5-3 4,5 1-5,-5-1 1,6 3-1,-6-3 0,4 1 2,-4-1-2,6 1 0,-6-1 0,5 4 4,-1-2-5,1 0 3,-1 3-6,-1-4 3,5 2 0,-6-1 1,-2-2-1,12 3 2,-6-1 1,-1 1-1,2 0 2,1 0-2,-1-2-1,1 0 0,-3 0 1,2 2-1,-1 0 1,0-3 1,3 2 1,1 3 0,-2-4-2,0 0 1,2 2-2,0-1 4,2 1-5,-4-3 2,0 3 3,-1-2-6,1 0 0,0 0 1,-2 3 0,-2-3-1,3 0 3,-3 2 4,4-2-7,-8-1 1,10 3-1,-4-2 2,-1 2-4,1-2 3,3 0-2,-3 0 1,-1 1 0,3 1 1,-2 0 1,0-1-1,3-1 3,-3 1-3,2-1-1,-2 0-1,1 2 5,-2-1-3,1 0-1,-1-1 3,3 1-1,-4 0 0,3 0 0,-1-1-2,2 0 4,-1 2-1,-1-2-2,4 0-1,-3 3-1,1-1 4,0-2-1,-1 2 0,-2-1-1,4 0 0,-3 0-2,0 0 3,1-1-3,0 1 3,-2 0 1,1 1-3,-1 1 0,0-2 0,0-1-1,0 2 2,-1-1 0,-4-2 2,12 3 1,-8-2-3,4 2 1,-2-2-1,0 1 1,-1 2 2,1-2-6,0 2 3,2-3-2,-2 2-1,-1 0 3,0-3-1,1 2-1,-1 1 6,0 1-2,-1-3-3,2 2 1,0-2-1,-6-1 1,10 3-1,-5-2 1,-1 1 0,2-1 0,-4 3 0,4-2 2,-1-1-1,-5-1 0,7 2 7,-2 0-3,0 0-4,1 1 1,-2-2-2,2 0 0,-2 2 1,2-2 0,-1 3 0,-1-2 1,2-1-1,-1 2 1,-5-3 0,10 3-1,-4-3 3,-2 2-4,2-1 2,-6-1 0,9 4-1,-4 0 1,-1-3 0,-4-1-1,7 1 1,-2 2-1,-5-3 0,8 4 6,-5-3-7,2 1 0,-5-2 5,9 2-4,-4 0 0,-1 1 0,1 0 4,-1 0 1,2-1 2,0-1 0,-2 2-1,1 0 3,-1-1 0,2 1 0,-1-1-3,-2-1 1,4 2 2,-1-2-4,0 0 1,-6-1 1,11 3-2,-8 1 4,4-2-1,1 1-3,-3-3 0,1 3 0,0 0 2,0 0-2,-1 0 1,0 0-2,2 0-1,1-1-1,-2 1 2,3-2-3,-3 2 3,2 1-1,-1 0 0,1-2 2,-2 1-4,3-1 2,-2 0-2,-1 2-1,3-1 1,-3 0-2,2 0 3,-1 0-2,2-2-1,2 3 5,-4 0-5,-3-2 3,4 0-3,-2-1 2,0 2-2,-1-2-1,1 2 1,-1-2 4,0 2-3,2 0 1,-1 1-1,1-3 3,-3 2 0,4-2 3,0 2 8,-3-2 5,0 0 18,-5-1 6,5 5 6,1-5 7,-6 0-5,8 2-2,-8-2 8,2 2-14,-2-2-2,0 0-2,0 0-3,0 0 2,10 0-10,-10 0-5,0 0-3,0 0-1,0 0 0,0 0 4,4 2-12,-4-2 1,0 0-7,0 0 3,10 1 3,-10-1-8,6 2 3,-1-1 0,-5-1 2,9 3-6,-3-2 4,-6-1-2,13 2-4,-7-2 0,1 2 1,-2 0 0,0-1-4,3 1 10,-1 0-7,1-1-1,-2 0-3,1 1 4,-2-1 1,5 2 5,-5-2-5,3 1-2,-1 0 0,1 0 0,0 0-3,0 1 6,-1-1-3,3 1 0,1-1 2,-1 0-4,0 0 0,1 2 9,-2-1-6,1 0 1,0 0-5,4-1 2,-2 1 2,-1 2-4,2-2 6,-2 1-3,3-1-1,-2-1 9,2 5-9,-2-6 3,-2 3-4,0-1 2,-2-1-3,3 2 0,-2-1 8,-1 0-4,-3-2-3,5 0 0,-2 2 3,0 1-2,1 0 1,0-1 8,2-1-10,-1 2-3,-1-1 2,2 1 3,-1 0-1,2-1 1,-4 0 0,0 0 0,0 0 1,-1 0-3,1-1 2,1 0-1,-3 0 1,2 1 1,-1-1-1,-2 1-4,0-2 3,-1 2-1,0-1 3,3-1-2,-4 2 2,4-1-1,-3 0-2,0 0 2,1-1-1,0 2 2,0 0-5,0 0 4,-5-3 5,10 5-4,-4-3-4,-2 0-2,2 0 2,-2 1 4,6-1-5,-5 3 7,1-4 2,2 2-4,-2-1-2,0 1 1,-1 0 5,3-2-2,-1 1-5,-1 2 4,2-2 0,-1 1-5,3-1 2,-1 1 4,-2 0-5,6 2 0,-3-2 0,-3-1 5,4 1-2,1 1 0,-4-1-2,2 0 3,0 2-2,-4-4-3,3 2 8,2-1-3,-7 2-6,4-1 5,0-1 0,-2 0-1,2 1 1,-1-2-1,1 0-1,-2 2-1,-1 1-1,1-2 5,2 0 4,-1 0-6,3 0 3,-1 2-5,-2-4 2,6 4-4,-2 0 2,0 0 0,0-2 1,-1 1 1,3 1 5,-4-1-2,-1-2-6,-2 2 4,3-1-1,-1 1 8,0-2-11,-1 2 2,1 1 2,-2-2-5,3 1 0,-4-1 3,1 2 2,3-2-4,-3 1 3,2-2 4,-2 2-5,3 0 3,-3 1-1,1-2-3,2 1 5,0 1-3,-2-2 1,3 3-1,3-3-4,-3 2 6,1-1-2,3 1 0,-2 0 1,-1-1-2,2 1 3,-2 0-5,1-2 2,-2 1 0,0 1 3,0-1-4,-4-2 4,3 2-4,-3 0 4,3-1-2,0 0-1,-2 2 1,1-1 1,-1 0-3,2-2-2,0 2 5,-2-1 2,2 1-6,2 1 8,0-2-6,3 2-2,-7-2 2,5 3 0,-1-2 7,-3-2-7,2 2 3,-3-1-3,1 2 7,-2-2-7,3-1-1,-3 2 2,-1 1-1,2-3-1,0 1 2,-1 0 3,3 1 0,-3 0-8,4-1 5,-1 1-4,-2 1 3,6-2-1,-3 2 3,2-1-1,-1 0 2,1-2-3,-1 3 2,-5-2 0,2 1-3,-1-1 5,1-1-4,-2 2 1,-6-3-2,8 1 1,-1 0-2,-7-1 5,7 2-1,-7-2 0,7 1-2,-3 1-2,-4-2 0,8 4 6,-8-4-2,7 2 4,-2-1-3,0 2-5,1-3 1,1 4 0,-3-3 6,5 2-2,-4-3-6,0 2 2,4-1 1,-5 2 0,2-2 3,-1 0 0,-3 2-3,6-2-1,-3 2 3,-5-3-4,10 2 2,-5-1 0,-5-1 3,7 5-5,-7-5 4,5 1 0,3-1-1,-8 0 1,6 4-4,-1-4 4,-5 0 0,7 3 1,-3-2-1,-4-1-3,9 2 1,-4-2 1,-5 0 3,6 6-1,-1-4 4,-5-2-8,7 2 3,-3-1-2,-4-1 0,7 3 2,-7-3-6,4 0 7,-4 0-4,0 0 3,7 1 0,-7-1-4,0 0 2,3 3 3,-3-3 0,0 0-5,5 4 3,-5-4-3,6 1 3,-6-1 2,8 5-4,-7-3 2,5-1-2,-6-1 4,4 0-6,-4 0 3,6 3 2,-2-2-5,2 2 4,-6-3 0,9 2 1,-9-2 2,6 3-2,-6-3-4,5 3 1,-2 0 4,-3-3 1,0 0-1,7 1-7,-7-1 5,0 0-1,6 3 3,-6-3-3,7 0 1,-7 0 0,6 2-1,-6-2-1,6 2 2,-6-2 3,6 2-2,-3-1-1,-3-1 8,0 0-5,7 2-1,-7-2 1,0 0 1,0 0 1,0 0 1,8 0-1,-8 0-1,0 0-5,0 0 6,6 2-2,-6-2 1,4 2-2,-4-2 0,7 1-2,-7-1 0,10 3 1,-6-2 2,3 1 5,-2-1-2,4 1 0,-2 1 3,2-2-2,-1 1-1,-1-1 0,-2 0-1,1 2 6,0-1 6,-2-1-8,-4-1-4,10 1 6,-10-1-4,8 3-3,-8-3 2,3 0 0,-3 0 0,0 0-7,8 2 5,-8-2 0,0 0-5,7 2 9,-7-2-8,0 0 6,4 2-4,-4-2-2,0 0 1,4 3 5,-4-3-1,0 0-3,4 1 6,-4-1 3,0 0-2,0 0-4,0 0 2,0 0 5,0 0-7,0 0 5,8 0-4,-8 0 0,0 0-3,0 0-7,0 0-42,0 0-61,5 3-82,-5-3-103,0 0-309,2 4-650,2-2 288</inkml:trace>
  </inkml:traceGroup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8:01.141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A22070-307D-4175-89CC-9743F0E85C8F}" emma:medium="tactile" emma:mode="ink">
          <msink:context xmlns:msink="http://schemas.microsoft.com/ink/2010/main" type="writingRegion" rotatedBoundingBox="16413,8991 17314,8957 17318,9057 16417,9091"/>
        </emma:interpretation>
      </emma:emma>
    </inkml:annotationXML>
    <inkml:traceGroup>
      <inkml:annotationXML>
        <emma:emma xmlns:emma="http://www.w3.org/2003/04/emma" version="1.0">
          <emma:interpretation id="{813F67D2-53DD-4FB7-A10E-408544B4FFB1}" emma:medium="tactile" emma:mode="ink">
            <msink:context xmlns:msink="http://schemas.microsoft.com/ink/2010/main" type="paragraph" rotatedBoundingBox="16413,8991 17314,8957 17318,9057 16417,90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92D77C-36BA-46BA-AEA2-855CE201B0CD}" emma:medium="tactile" emma:mode="ink">
              <msink:context xmlns:msink="http://schemas.microsoft.com/ink/2010/main" type="line" rotatedBoundingBox="16413,8991 17314,8957 17318,9057 16417,9091"/>
            </emma:interpretation>
          </emma:emma>
        </inkml:annotationXML>
        <inkml:traceGroup>
          <inkml:annotationXML>
            <emma:emma xmlns:emma="http://www.w3.org/2003/04/emma" version="1.0">
              <emma:interpretation id="{7E5A909D-6BC2-4A9A-9B1F-81BF0CB11E1F}" emma:medium="tactile" emma:mode="ink">
                <msink:context xmlns:msink="http://schemas.microsoft.com/ink/2010/main" type="inkWord" rotatedBoundingBox="16413,8991 17314,8957 17318,9057 16417,9091">
                  <msink:destinationLink direction="with" ref="{B87BF1AA-D939-4421-AE26-4C01538D5810}"/>
                </msink:context>
              </emma:interpretation>
            </emma:emma>
          </inkml:annotationXML>
          <inkml:trace contextRef="#ctx0" brushRef="#br0">-215 2552 106,'0'0'193,"0"0"-8,-9-1-5,9 1-8,-5-4-9,5 4-9,-5-1-7,5 1-8,0 0-6,-1-4-5,1 4-10,0 0-8,0 0-9,0 0-13,-5-3-5,5 3-8,0 0-5,0 0-6,0 0-8,0 0-6,0-7 0,0 7-6,0 0-4,0 0-6,0 0-7,0 0 2,0 0-1,0 0 0,0 0-8,0 0-2,0-4-2,0 4 1,0 0-5,0 0 0,0 0-4,0 0 2,0 0-1,11 0-1,-11 0-2,5-1 2,-5 1-4,9-1 1,-9 1 0,11-2 1,-6 0-2,1 2-4,0-1 4,-6 1 4,14-4-6,-9 4 4,5-1-1,-4 0 3,2-2 2,2 5 1,-2-4-1,4 1-1,-2 0 2,-1 1-1,3-2 0,1 2-3,-3-1 1,-1 0-5,-1 1 5,0 0-3,2-1 2,1-1-1,-2 2-3,-3-1 0,4 1-1,-2 0-1,-1-1 5,2 1-1,0-2-4,-1 2 0,1 0 4,1 2-3,-1-2 0,1-2-1,-2 4 0,0-5 3,1 3-2,3 1-1,-6-2-2,4 1 3,0 0 2,-10 0-1,16 0 0,-7 0-6,1 0 6,-2 0-4,0-2 0,-2 2 2,3-1 1,1 1-3,-10 0 3,14 0-3,-7 1 0,2-1 1,-9 0 2,14-1 1,-7 1-4,0 0 2,1 1-1,-1-2 0,-7 1 2,15 0-1,-7 0 1,-3-1-4,5-1-1,-10 2 4,12 0-1,-2 0 1,-2-1 0,0 1 0,5-1-2,-6-1 4,6 1-3,-1 1 2,-6-1-3,8 1 1,-9 0-1,6-1 1,-6 3-1,-5-2-1,14-1-1,-8 1 0,-6 0 3,14-1 1,-9 1-2,-5 0 4,12 0-2,-4 0-2,-8 0 3,10-2-4,-4 2 4,-6 0-1,11 0 0,-5 0 1,3 0 1,-9 0-1,12 0 0,-4 0-1,-8 0-1,11 0 0,-5-1 3,-6 1-4,10 0 0,-10 0 0,0 0 3,10 0-1,-5-1 2,-5 1-6,0 0-1,10-2 1,-10 2 4,0 0-6,8 2 4,-8-2-1,0 0 2,7-3 0,-7 3 1,0 0-2,0 0 4,0 0 0,8-2-6,-8 2 5,0 0-1,0 0 2,0 0 2,0 0 2,0 0-2,0 0 5,0 0-4,0 0 0,0 0-3,0 0 5,0 0-3,0 0-3,0 0 5,0 0-8,0 0 1,0 0-1,0 0 3,0 0-1,0 0-2,0 0 2,0 0-2,0 0-1,0 0 2,0 0 3,0 0-4,0 0 3,0 0-4,0 0 2,0 0 1,-15 9 0,15-9-1,-8 1-2,8-1 0,-6 2 1,6-2-1,-6 0 5,6 0-4,-10 0 1,10 0 0,-8 2 0,8-2 1,0 0-4,-10 0 3,10 0 2,0 0-1,0 0 1,-7 0-1,7 0-1,0 0 2,0 0-3,0 0 4,-5-4-5,5 4 2,0 0 0,0 0 1,0 0-2,0 0-1,0 0 1,0 0-3,0 0 5,0 0-2,0 0 1,12-7-3,-12 7 0,0 0 2,10 0 0,-10 0-1,0 0-1,10 0 2,-10 0-3,0 0 0,10 3-1,-10-3 4,1 3-3,-1-3 1,2 3-2,-2-3 4,1 7-2,-2-3 4,1-4 0,-3 9-3,-2-3 0,1-1 4,0-1-1,0 1 3,-2 0 0,1-2-5,0 0 3,-2 2-1,0-3-1,-1 0-6,0 2-16,0-4 3,0 1-3,0-1 1,1 0-5,7 0 2,-13 0 3,8-1-3,5 1 4,-11-5-1,11 2 0,-1 0 4,1-3 0,1 1 4,-1 5 1,5-11 1,0 7 3,-1-1-3,2 1-1,0-1 6,2 0-1,2 0 1,0 1 2,-2 2 1,3-1 2,1 0 3,-4 3 9,0-1 2,-1-1 2,-1 1-1,-6 1-2,12 3 1,-5-2 1,-7-1-3,6 0 0,-1 3 2,-5-3-3,4 4 1,-4-4-2,1 5-1,-1-5 4,-1 5-4,1 0 3,0-5-4,-4 5-1,-1-1 2,-1-2-1,-3 2-1,1 1-12,-5-3-5,2-1-8,1 1-2,-2-1-1,0-2-4,1 1 2,4 0-2,1-2 5,-1 0 3,1-1-2,0-1 6,2 0-1,-1 1 2,4 0 2,1 3 3,-1-9 4,2 5 1,2 0 1,0-1 8,2 1 7,1-1 3,2 1 8,-2 1 5,2-2 12,-1 2 7,2 1 2,-1-1-1,1 1-4,-1 1-3,-1 1-4,-7 0-5,14 0-3,-10 3-4,2-2-2,-4 2 1,3 0-5,-4 1 1,-1 1-6,0-5 1,-6 11-2,-2-4-4,-4 0-8,0 1-13,-7-1-18,-2-1-11,-3 1-20,2-3-17,2-3-25,-5-2-28,4 1-21,2-4-38,-2-3-55,4 2-154,4-1-430,3-3 191</inkml:trace>
          <inkml:trace contextRef="#ctx0" brushRef="#br0" timeOffset="-1575.3078">-118 2573 81,'0'0'147,"0"0"-9,-6 0-9,6 0-11,0 0-10,0 0-2,0 0-12,-4-3-5,4 3-17,0 0-3,0 0-2,0 0-4,0 0-7,0 0-9,0 0-4,0 0-9,0 0-12,0 0-9,0 0-7,0 0-22,0 0-13,0 0-25,18-3-30,-6-1-137,1 4-237,2-1 106</inkml:trace>
        </inkml:traceGroup>
      </inkml:traceGroup>
    </inkml:traceGroup>
  </inkml:traceGroup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9:38.668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40F7A02-588A-470E-851F-9E94ABEFADB0}" emma:medium="tactile" emma:mode="ink">
          <msink:context xmlns:msink="http://schemas.microsoft.com/ink/2010/main" type="inkDrawing" rotatedBoundingBox="18982,9090 19099,5913 19186,5917 19069,9094" semanticType="callout" shapeName="Other"/>
        </emma:interpretation>
      </emma:emma>
    </inkml:annotationXML>
    <inkml:trace contextRef="#ctx0" brushRef="#br0">0 3171 76,'-2'5'110,"2"-5"-13,0 0-8,0 0 0,0 0-7,0 0 3,0 0-4,0 0-8,0 0-2,0 0-7,0 0-5,0 0-5,0 0-6,0 0 0,0 0-6,0 0-7,0 0 5,0 0-3,0 0-6,0 0 4,0 0 1,5-11 3,-5 11 7,1-7-3,-1 7-1,0-5 6,0 5-7,3-4 0,-3 4 5,0-7 2,0 7-1,0 0-7,0-6-5,0 6 1,0-7-4,0 2 1,0 1-9,0 4 0,-3-10 1,3 6-5,0-1 2,3 1-6,-3 4-1,0-11-2,0 6-1,0-1 0,0-1 2,0 1 3,0 0 3,0 1-1,0-2 4,0 0-2,0 1-3,0-1 2,0 3 3,0-1 5,0 1-1,0-2-3,1 2 1,-1 4-2,0-5-1,3 0-3,-6-1 1,3 1-4,0 5-1,0-8 0,3 6-1,-3-4-1,0 6 0,2-9 0,-2 5-3,0-3-2,0 1 1,0-1 3,0 0 2,2 2 0,1-3-1,-3 1 1,1 1-4,-1-2 1,0 1-3,0 0 4,3 0-4,-3 0 1,-3 0 0,3 3 1,0-1-3,3-3 0,-3 4-1,1-1 0,-2-4 2,1 4 3,1 3 2,-1-5-2,0 0-1,0 2 0,0 0-2,3-4 1,-3 3-1,0 0-3,2-2-1,-2 2 1,1 2 0,-2-2 0,2 0-1,3 1 1,-3 1-1,-1 0-3,0-2 4,0 6-3,0-8-1,0 8 2,0-6-2,0 2 0,0 0 3,0 4-2,0-7-1,0 7 2,0-5 0,0 5-3,-1-8 0,1 4 2,-4-1 1,4-2-3,0 0-1,0 3 0,0 4 0,4-7 3,-3 1-4,-1 1 2,0-1-1,0 4 1,0-5 1,0 7-2,0-7 0,0 4 1,0 3 1,0-10 1,0 7-3,0 3 1,0-7 1,0 3 1,0 4 1,3-6-5,-3 2 1,0-1 1,1 0 0,-1-2 2,0 1-1,1 1-1,3-1-1,-4-1 2,1 0 2,2 1-3,-1-1-3,-2 0-1,3 1 3,-1-1 3,-2 0-4,4 4 4,-3-5-2,-1 2 0,0 2-2,3-1 5,-3 1-4,1-3 3,-1 1-2,0-1 1,4 0 0,-3-1 1,-1 2-3,0-2 0,1 1 0,-1 0 2,4-3 1,-4 3-8,1-1 8,-2-1-2,2-1 1,-1 3-2,0-1-1,0-1 4,0 2-7,0-3 3,0 2 4,0 2-4,0-4 2,0 3 0,-1-2 0,1 1 2,-4 2 0,4-1-1,0 0-1,0 0-2,0-2 1,0 2 1,0 0-1,0-1 0,0 0 1,0 1 0,4-1-1,-4 2 3,0-1-3,1 0-2,-1-2 3,0 0 0,3 0 1,-2 2 0,0-1-3,-1 0 3,0 2 1,0-3-4,0 3 1,4-5 0,-4 4 2,1-1 1,-2 2-2,1-1 1,0-1-2,0 3 1,-4-1 1,4-1 0,0 2-5,0-1 4,0-1-1,0 0-1,0 2-1,0-3 4,0 1 5,5 1-7,-5-2 1,3 1-4,-1 1 2,1-2 0,-2 3 1,-1-2 1,1 2 0,-1-1-2,5-2 4,-5-1-4,0 2 1,1 2 2,-1 1-1,4-3 0,-4 0 0,0 4 0,1-3-2,-1 1 0,0-2 3,0 2 2,2-3-5,-2 4 1,0-5 1,0 0 2,0 2-1,1-1-3,-2 0 1,2 0 3,-1-2-1,1 2-4,-1-1 5,0 2-2,0 0-2,0-3 2,0 1-1,-1 2-1,2-1 0,-1-2 4,4 1-2,-4 0 0,1-2 0,0 1 3,1 2-3,1-1-2,0-2 2,-1 0 0,2-1-2,-3 2 2,0-2-2,1 1 3,1 2-2,-1-2-2,0 1 4,-2 2-1,1-3 1,2 3 3,-3 0-2,1 1 0,-1 0-2,-1-4-1,1 4 1,0-1 0,-4-4 2,2 2-4,-2 2 3,3-3-1,-2 0 0,1-2 0,-2 4-1,0-3 1,-1 0 0,3 0 0,-2-6-2,3 3 1,0-4 1,1 2-2,0-2 0,-2-1 1,2 0-1,2 0 0,-1 2 3,0 6 0,-1-3-1,0 2 1,0-2-1,0 3 1,0-3-1,0 4 1,0 0 0,0 1-1,0-3 1,-1 7 1,0-6-2,-1 4-1,1-4 3,-1 3-3,-1-4-1,2 2 1,-3 0-1,4 2 1,0-2 2,0-1-2,0-1 1,0 1-2,0 1 4,0-1-3,0 2 1,0-3 0,0 8-2,0-7 3,0 6 0,0-5-2,0 2 2,0 1 5,0 1-7,-1 2 0,1-2 3,-1 0-2,1 1-2,0 1 2,0-4-1,0 4 2,-2-3-2,2 1 0,2 1 1,-1-2-4,0 0 3,-1-1 2,0 2 2,4 1-6,-3-1 2,-1 0 2,1 0 0,1 0 0,-2 1 0,2-1 0,-2 1 1,0 2-3,1-4 1,-1 2 1,2 0-2,-4 1 3,4-2-2,-2 2 0,-2-2-1,2 1 1,0 0 0,-1 0-3,1-3 4,-2 1-2,2 1 4,0-2-6,0 2 3,0-2 0,0-2 0,0 4 1,-2-1-1,2 1 2,-1-1-2,1-1 0,1 3 0,-2-4 1,1 2 1,-1-2 2,2 1-1,-2-1-4,1-1-1,0-1 3,0 2 0,1-3-4,-1 2 4,1-3-1,1 2 3,1-1-5,0 1 3,-2 0-1,-1 0 1,4-1-1,-3 1 5,0 0-6,1 1-1,-1-1 2,2 0-1,-3 0 0,0 1 2,0-1-1,2-1 0,-2 2-1,1-4 0,-1 4 1,1-2 0,2 1 0,-2-2-1,0 0 2,0 1-2,2-1 0,-1 3 3,0 0 4,-2-1-6,0 2-1,2 3-3,-2-2 2,1 3 0,-1-1-7,0 1-31,0 1-38,0 5-34,0-5-44,0 5-39,0 0-203,0 0-431,0 0 190</inkml:trace>
  </inkml:traceGroup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8:56.785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090B11-C0CB-4DDA-8772-C267E45B422A}" emma:medium="tactile" emma:mode="ink">
          <msink:context xmlns:msink="http://schemas.microsoft.com/ink/2010/main" type="writingRegion" rotatedBoundingBox="19700,9124 22864,8756 23097,10762 19934,11130"/>
        </emma:interpretation>
      </emma:emma>
    </inkml:annotationXML>
    <inkml:traceGroup>
      <inkml:annotationXML>
        <emma:emma xmlns:emma="http://www.w3.org/2003/04/emma" version="1.0">
          <emma:interpretation id="{C8C29270-B252-4787-8A6E-9DEBBC1F779F}" emma:medium="tactile" emma:mode="ink">
            <msink:context xmlns:msink="http://schemas.microsoft.com/ink/2010/main" type="paragraph" rotatedBoundingBox="19926,9098 21280,8940 21332,9389 19978,95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62DC1D-B8D9-4E82-899F-1B70D2442B2F}" emma:medium="tactile" emma:mode="ink">
              <msink:context xmlns:msink="http://schemas.microsoft.com/ink/2010/main" type="inkBullet" rotatedBoundingBox="19955,9347 20097,9330 20115,9484 19973,9501"/>
            </emma:interpretation>
            <emma:one-of disjunction-type="recognition" id="oneOf0">
              <emma:interpretation id="interp0" emma:lang="en-IN" emma:confidence="0">
                <emma:literal>•</emma:literal>
              </emma:interpretation>
            </emma:one-of>
          </emma:emma>
        </inkml:annotationXML>
        <inkml:trace contextRef="#ctx0" brushRef="#br0">443-644 145,'6'-5'195,"-2"3"-6,2-1-13,1-1-7,-4 0-8,2 1-5,0 1-13,-1-1-2,1 0-14,-4 1-7,4-1-10,-5 3-12,5-4-7,0 1-10,-5 3-9,9-1-10,-9 1-5,0 0-8,7-1-1,-7 1-10,0 0-1,12 2-5,-10 1-4,-2-3-1,4 5-5,-3-2 2,-1 2-3,-1 0-2,-3 1-1,-1 2-2,-1 2 1,-3 0-2,-1 0-2,0-3-5,-4 4 1,3-5-2,0 4-3,1-1 3,1-2-5,1-3-3,1 1-3,1-1 0,1 0-2,2-1 1,1 1-4,-1-2 4,3-2 2,0 0 0,3 8 1,-3-8 0,8 6-3,-3-4 5,5 1-4,-2 0 0,2-1 5,5 2 4,-2 0 5,-1 0 2,3-1 0,-5-1 1,0 2 3,1 0 0,-3-1 0,-1 0-3,1 0 3,-3 0-2,0-1 2,-5-2-7,7 4 5,-6-1-2,-1 0-1,0-3 5,-6 8-1,-1-4-8,-3 1 3,0-2 1,-4 2-5,-1-2-1,0 3 3,0-3-4,0-1-5,-1-1-16,4-1-18,-1 1-9,-2 1-20,5-1-17,-1-1-17,1 0-29,4 0-35,-2-3-54,2 2-141,0 0-387,6 1 171</inkml:trace>
        <inkml:trace contextRef="#ctx0" brushRef="#br0" timeOffset="408.1721">789-542 100,'0'-6'251,"0"6"-17,0-8-15,0 5-15,0 3-15,0-5-21,0 5-12,0 0-14,0-5-15,0 5-17,0 0-7,0 0-12,0 0-9,-2-4-12,2 4-6,0 0-8,-13 9-4,11-5-7,-3 0-4,1 2-3,-1 0-4,0 1-5,1 1-2,-2 1-4,2-1 2,4-1-6,-5 1-1,5-1-4,-1-1 3,2 2-6,-2 0 6,2-1-1,-1 0-2,5-4 4,-5 0-2,4 0 4,2 1 0,-2-3 8,2 2 1,2-3 1,-8 0 1,15-7 1,-8 5 6,2-4-1,-2-2 0,2-1-5,-2 1-3,-2-1 3,1-1 6,-3 1 1,0-2-4,-1 2 3,1-2-6,-3 1-3,-3 3-5,2-2 5,0 1-10,-1 0-2,0 1-1,-2-1-7,2 3-2,-2 1-9,1 0-19,-1 0-29,4 4-25,-6-1-20,6 1-24,0 0-25,-12 5-18,12-5-22,0 5-55,0-5-174,5 6-448,-1-2 199</inkml:trace>
        <inkml:trace contextRef="#ctx0" brushRef="#br0" timeOffset="715.3257">1092-687 52,'-2'-5'267,"0"-1"-19,2 2-21,0 4-17,-4-7-21,3 5-25,1 2-11,-3-4-25,3 4-8,0 0-10,0 0-13,0 0-10,0 0-9,0 0-8,-15 8-11,10-4-7,3 1 2,1 1-6,-3-1-6,3 0-3,1-1-2,0 0-9,0-4 3,0 9-4,1-5-3,4-3 0,-4 2 3,3 0-2,-4-3 6,9 0-2,-9 0 0,0 0 3,10-6 1,-8 4-1,-1-2-3,3-1-3,-4-1-3,0 0-3,-4-2-2,3 1-8,-1-1-4,-1 0-20,-2 1-23,-1 1-29,2 2-23,-6-1-37,4 3-23,0-1-46,-8 1-199,7 4-425,-5 0 188</inkml:trace>
      </inkml:traceGroup>
      <inkml:traceGroup>
        <inkml:annotationXML>
          <emma:emma xmlns:emma="http://www.w3.org/2003/04/emma" version="1.0">
            <emma:interpretation id="{670F3D83-0CD7-417C-AE18-F8D09E921256}" emma:medium="tactile" emma:mode="ink">
              <msink:context xmlns:msink="http://schemas.microsoft.com/ink/2010/main" type="line" rotatedBoundingBox="20141,9073 21280,8940 21332,9389 20193,9521">
                <msink:destinationLink direction="with" ref="{408C5A0A-FA6D-4EA0-A65D-F548DB5DDC8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8E1D6DB-82AF-4220-818D-B83892EFF885}" emma:medium="tactile" emma:mode="ink">
                <msink:context xmlns:msink="http://schemas.microsoft.com/ink/2010/main" type="inkWord" rotatedBoundingBox="20141,9073 21280,8940 21332,9389 20193,9521"/>
              </emma:interpretation>
            </emma:emma>
          </inkml:annotationXML>
          <inkml:trace contextRef="#ctx0" brushRef="#br0" timeOffset="-634.3289">74-765 95,'-3'-2'183,"3"2"-14,0-5-8,0 0-7,0 5-1,0 0-8,0-8-2,0 8-6,0 0-9,0-6-6,0 6-13,-1-5-6,0 0-7,1 5-5,0 0-8,0 0-11,-4-5-6,4 5-4,0 0-6,0 0-6,0-4-5,0 4-5,0 0-3,0 0-6,0 0 1,0 0-4,0 0 0,0 0-5,0 0-6,0 0 3,0 0-7,0 0 2,0 0-4,0 0-2,0 0 0,0 0 0,0 0 0,0 0-2,0 0-1,1 15-2,-1-8 2,-1-4-3,1 3 3,1 3-6,-3-2 6,-1 5 0,2-2 0,-3 2-1,2 1 0,-3-2-1,2 0-4,-2 1 1,3-1 1,-1-1 2,-2 2-2,3-3 3,-2 1-2,0-1 2,4-4-2,-1 2-2,-4 1-1,4-3 4,-3 2-4,0-2 4,3-1-1,1-1-1,-5 3 0,0-3-2,4 0 1,1-3 3,-4 8-2,-1-7 3,4 2-2,1-3-5,-5 5 4,5-5 1,-4 2 1,4-2 0,-5 5-3,5-5-1,-1 2 4,1-2 0,0 0-1,0 0 2,-4 3-2,4-3 2,0 0 2,0 0 1,0 0-4,0 0 2,0 0-2,-6-8 2,1 6-3,5-3 2,0-1-6,-2-1 4,4 0 0,-2-3-3,0 2 1,5-3 0,-5 1-3,6 0 3,-2-1-2,0 2-1,0-2 0,0 0 2,5 0-1,-4 1-2,5-1 3,-5 2-1,0 0 1,4 0-1,-2 0 0,1 1-1,-2 1 2,-2 0 1,2 1 1,-1-1-2,-1 2 1,1 1 2,-3-1-4,1 1 6,0 1-5,-3 3 6,3-4-1,-3 4 5,5-6 3,-5 6 1,1-3 2,-1 3 1,3-3 1,-3 3-4,0 0 1,0 0-2,2-4 1,-2 4-5,0 0 1,0 0-4,0 0 2,0 0-2,0 0-6,0 0 0,0 0 0,0 0-2,0 0 1,0 0 1,1 11 1,-2-4-2,-3-2 0,-2 6 1,2-2 2,-2 4-4,4-1 5,-6 1-2,3 1 2,-1-3-2,1 8 0,-4 0-1,-2-2 1,2 1 2,3-1 0,2 0-2,-2-1-15,-3 2-52,3 0-50,2-6-71,2 1-81,-2-1-151,-1 2-454,0-4 202</inkml:trace>
          <inkml:trace contextRef="#ctx0" brushRef="#br0" timeOffset="23146.1805">-109-444 95,'0'0'151,"0"0"-11,0 0-7,0 0-5,0 0-1,0 0-6,0 0-3,0 0-11,0 0-4,0 0-5,0 0-9,0 0-3,0 0-9,1-5-6,-1 5-4,0 0-7,0 0-5,0 0-7,0 0-6,0 0-10,0 0-3,0 0-4,0 0-1,0 0-2,0 0-3,0 0-1,-6 17 0,2-16-7,0 3 0,-1 3 3,0-2-2,2-1 0,0 3 2,-3-2-6,0-2 0,2 2-2,-1-1 2,0 0 0,1-1 0,1-1-1,-1 1-2,4-3 2,-8 1-2,8-1 0,-6 2-1,6-2 1,0 0 2,-10-6-5,5 4 0,1-2 1,4-2-4,-3 4 7,0-2-6,3 4-3,-1-7 4,-3 2-2,4 2 4,0-2-3,4 0-3,-3-2 1,2 1-2,0 0 0,1 1 5,0-1-4,0 3 3,-1-2-1,1 3 0,2-1-3,-2-1 4,4 3-1,-8 1-1,8-3-3,-8 3 1,9 0-2,-9 0 7,6 3-5,-6-3 5,8 4 1,-8-4 0,3 4 1,-1-2-3,-1 3-8,0 0 12,-1-5 1,-2 9 1,-1-3-3,-1-2 0,2 2 1,-2 0-6,3 0 4,-3-5 4,0 6-6,1-3 3,-2-2 1,2 2 2,-2-1-2,5-3-1,-6 1 3,6-1 1,0 0-1,-10 0 1,10 0-3,0 0 2,0 0-4,-7-6-4,5 3 5,2 3 2,-1-8-3,1 4 0,0 4-11,3-9 13,-2 2-2,1 2 0,2 2 3,0-3-1,-2 2 2,2 1 0,0-1-3,-2 1-1,-2 3 1,5-4 3,-2 2-5,-3 2 5,6-2-6,-6 2 2,0 0 2,9 0-3,-9 0 1,6 3-2,-6-3 3,4 5-6,-4-5 3,0 0-1,3 3 2,-3-3-4,0 0 8,-3 6-6,3-6 0,-8 9 4,6-6-1,-5 0-1,0 1 1,3 2-1,-3-3 1,-1 1-1,1 0 0,1 3 0,-6-3 2,6 1-3,0-1 0,1-1 1,1 0 3,-2-2-1,6-1 9,-5 2 8,1 0 4,4-2-1,0 0-3,0 0 3,0 0-6,0-11-1,4 6 0,-1-1-8,1-3 5,4 1-13,-2 2-22,2-2-31,-2 3-31,3-4-54,-3 3-69,-5 1-143,5 2-380,-2 0 169</inkml:trace>
          <inkml:trace contextRef="#ctx0" brushRef="#br1" timeOffset="42970.4579">-229-420 101,'0'0'158,"-1"-7"-12,1 7-16,0-8-16,0 3-15,1 1-5,-1 4-10,0-5-12,4 2-7,-4 3-3,1-5-11,-1 5-22,4-4-32,-3 0-49,3 1-140,-4 3-208,1-6 92</inkml:trace>
          <inkml:trace contextRef="#ctx0" brushRef="#br1" timeOffset="43203.1962">-142-468 43,'10'-6'90,"-10"6"2,0 0-5,0 0-13,3-6-10,-2 2-1,0 0-10,1-1-10,-1-2-24,1 1-63,-2-1-54,1-4-105,-1-1 46</inkml:trace>
        </inkml:traceGroup>
      </inkml:traceGroup>
    </inkml:traceGroup>
    <inkml:traceGroup>
      <inkml:annotationXML>
        <emma:emma xmlns:emma="http://www.w3.org/2003/04/emma" version="1.0">
          <emma:interpretation id="{CCF2C3A1-9143-4645-BF0A-A4C788B629CF}" emma:medium="tactile" emma:mode="ink">
            <msink:context xmlns:msink="http://schemas.microsoft.com/ink/2010/main" type="paragraph" rotatedBoundingBox="19772,9664 21409,9517 21475,10256 19838,104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AB6EE0-9926-4BCB-B075-5DA342FF044C}" emma:medium="tactile" emma:mode="ink">
              <msink:context xmlns:msink="http://schemas.microsoft.com/ink/2010/main" type="line" rotatedBoundingBox="19772,9664 21409,9517 21475,10256 19838,10403">
                <msink:destinationLink direction="with" ref="{408C5A0A-FA6D-4EA0-A65D-F548DB5DDC8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0982643-EC70-49A1-916C-7106C084AC27}" emma:medium="tactile" emma:mode="ink">
                <msink:context xmlns:msink="http://schemas.microsoft.com/ink/2010/main" type="inkWord" rotatedBoundingBox="19772,9664 20406,9607 20472,10346 19838,10403"/>
              </emma:interpretation>
            </emma:emma>
          </inkml:annotationXML>
          <inkml:trace contextRef="#ctx0" brushRef="#br0" timeOffset="24571.5045">56 41 221,'4'-5'256,"-3"1"-11,-1-1-10,3 0-9,-3 0-12,0 5-12,1-6-8,0 3-7,-1 3-11,3-5-10,-3 5-20,0 0-16,1-4-11,-1 4-15,0 0-13,0 0-7,0 0-10,0 0-8,0 0-6,1 13 0,-2-5-6,-3 4-5,3-2-4,-3 4-1,-1 5-5,-1-6-7,5 6 2,-7-3-8,6 2-1,-3-5 0,2 3-4,-3-3-1,6 1-6,-4-1 5,3 2-3,-4-3-5,5-2-1,-1 2-8,1-3-37,-4-2-32,4 0-40,-4 3-42,3-7-35,1 1-42,-3 0-45,3-4-180,-2 4-488,2-4 216</inkml:trace>
          <inkml:trace contextRef="#ctx0" brushRef="#br0" timeOffset="24986.8501">65 214 92,'0'0'253,"-5"4"-19,1-3-18,4-1-18,0 0-14,0 0-22,0 0-14,0 0-9,0 0-17,0 0-7,0 0-14,23-6-13,-11 0-23,5 1-75,7 0-77,-3-2-88,5 2-133,-6-1-333,10 0 148</inkml:trace>
          <inkml:trace contextRef="#ctx0" brushRef="#br0" timeOffset="24762.2897">41 26 25,'5'-11'273,"-2"0"-13,4 2-14,1 0-20,-1-1-20,3 2-14,2-1-21,-1 3-16,-3-1-15,3 4-18,-3 0-10,-2 0-12,2 2-10,-1 2-11,-7-1-5,12 6-9,-5 2-13,1 0-44,-3 3-43,2-2-51,-4 3-48,0-2-39,-1 4-189,1-3-391,-1 0 173</inkml:trace>
          <inkml:trace contextRef="#ctx0" brushRef="#br0" timeOffset="24177.5785">-209 354 204,'0'0'263,"0"0"-15,0 0-20,0 0-13,0 0-10,5-12-11,-1 9-12,-4 3-10,4-4-20,-4 4-11,3-2-17,-3 2-8,0 0-19,0 0-11,0 0-8,0 0-8,8 7-6,-8-3-5,0 3-9,-4 4 0,4 1-6,-4 1-6,1-1-16,-5 5-31,1 0-35,-2 1-38,-1-4-35,1 0-37,0-4-32,2 1-49,-2-1-145,3-1-411,-3 0 183</inkml:trace>
          <inkml:trace contextRef="#ctx0" brushRef="#br0" timeOffset="23872.2415">-356-193 208,'0'0'215,"5"-4"-3,-2 1-10,-2-1-12,-1 4-12,6-2-14,-3-2-13,-3 4-13,0 0-9,0 0-11,6-3-12,-6 3-13,0 0-7,0 0-6,5 9-3,-5-2 5,0 0-4,-2 5-1,-1 1 0,0 4-7,1-3-9,0-1-5,-1 4-7,-2-3-1,2-1 3,-1 6-4,0-5-5,1-2-2,1 0-3,-1-3-8,0 2 2,1 0 1,1-1-7,0 0-4,0-4-1,-3 3 1,3-3-5,-1 0-2,1 3 1,1-3 0,-1-1-3,-1 1-1,2-2-3,-2 0 1,1 0-1,1 1 1,0-5 1,0 0 2,-1 7-3,1-7 3,0 0-2,0 0-5,0 0 1,0 0 2,0 0-3,4-15-1,-1 10 5,-2 1-7,3-4 1,0 3 3,2-5-2,-2 6-3,1-2 1,0-1-1,0 0 0,2 2-1,-3 0-1,4 0 1,-4 1-3,3 2 7,-1-1-5,-1 1 0,2-1-2,0 3-2,-1-1 1,-6 1-2,10 1 4,-3 0-2,-1 1-2,-2 2 1,2-1 5,0 1 0,2 2-3,-5-1 1,-1 2-1,4 0 1,-1 2 0,-1-1 5,-3-1 0,3-1 6,-3 4-3,-1-5-2,0 4-1,0-2 4,-5-2-2,4 4 2,-4-3 0,-3-2-1,-3 5-2,1-2-3,0-2 6,-3-1-6,0-1-3,1-3-25,-2 1-19,1-2-23,0-2-29,-1 0-20,3-1-35,-3-1-39,6 0-41,-2-1-210,1 1-479,3 3 212</inkml:trace>
        </inkml:traceGroup>
        <inkml:traceGroup>
          <inkml:annotationXML>
            <emma:emma xmlns:emma="http://www.w3.org/2003/04/emma" version="1.0">
              <emma:interpretation id="{D3E150BD-F905-4F48-8243-0B9FC70A9DE5}" emma:medium="tactile" emma:mode="ink">
                <msink:context xmlns:msink="http://schemas.microsoft.com/ink/2010/main" type="inkWord" rotatedBoundingBox="21295,9667 21421,9655 21450,9973 21324,9984"/>
              </emma:interpretation>
            </emma:emma>
          </inkml:annotationXML>
          <inkml:trace contextRef="#ctx0" brushRef="#br0" timeOffset="25782.8241">1186-101 30,'-2'-7'203,"2"7"-15,-2-6-17,2 6-4,2-7-3,-2 7-5,0-4-1,-2 0 1,2 4-5,0 0-3,0-6-6,0 6-1,2-6-12,-2 6-2,0 0-1,-2-5-7,2 5-7,0 0-11,0 0-7,-3-4-10,3 4-7,0 0-7,0 0-16,0 0 0,0 0-9,0 0-7,0 0-1,0 0-9,0 0-2,0 0-2,-2 21-4,2-13 3,-1 3-1,-1 1-4,-1 2-1,-1-2 0,1 2-5,1-1 1,1-1-4,-1 0 1,2 2-2,-3 0 1,1-3-3,0 0 2,1-3-5,1 1 2,0-2-1,-3-2-2,3 1 3,0-1 0,0-1-4,0-4 3,-4 5 2,1-2 1,3-3-4,0 0-5,0 0-6,0 0-8,3-14 1,-1 4-6,3 0 7,-2-1-4,2-1 4,-2 0 0,2 0 2,2-4 4,-4 3-4,2 1 4,-1-1-1,1 2 1,-2-1 6,-1 5 3,3-2 14,-4 3 7,3-1 0,-3 1 3,0-1 0,2 2 3,-3 1-3,1 0-2,-1 4-3,0-6-4,0 6-8,0-5 4,0 5-4,0 0-3,0 0-3,0 0 10,0 0-7,0 15-6,0-4 2,-5 1-1,4 7-1,-4 2-3,0-3-36,1 4-44,-2 4-58,2-5-81,4 8-69,0-8-236,0-1-567,2-1 252</inkml:trace>
          <inkml:trace contextRef="#ctx0" brushRef="#br1" timeOffset="47056.1135">1103 58 115,'0'-3'121,"2"-4"-13,1 0-20,2-1-36,-4 2-28,6-3-39,-4 2-68,-3-1-89,1-3 40</inkml:trace>
          <inkml:trace contextRef="#ctx0" brushRef="#br1" timeOffset="46559.8944">1114 72 137,'0'0'158,"0"0"-10,0 0-23,0 0 0,0 0-10,0 0 2,0 0-6,0 0-7,0 0-20,2-12 2,-2 12-8,7-7-10,-7 3-7,2-1-9,1-2-8,-2 2-26,0-1-19,0-2-30,4 2-17,-3-5-18,-1 3-38,0 2-127,0-1-249,2 0 111</inkml:trace>
          <inkml:trace contextRef="#ctx0" brushRef="#br1" timeOffset="46827.2959">1131 96 167,'0'0'162,"0"0"-10,0 0-16,0 0-10,0 0-18,0 0-12,0 0-9,5-15-9,-8 11-5,6-1-16,-3-2-7,0 2-28,0-2-8,2-2-22,-1 1-22,0-2-8,0-4-38,2 3-120,-1 1-213,-4 0 94</inkml:trace>
          <inkml:trace contextRef="#ctx0" brushRef="#br1" timeOffset="47335.2377">1141 36 87,'0'0'158,"3"-4"-16,-3 4-17,2-8-7,-2 2-16,0 1-12,5-1-12,-5-1-44,1 0-25,1 0-32,3-3-36,-5 1-85,2 1-155,-2 0 68</inkml:trace>
          <inkml:trace contextRef="#ctx0" brushRef="#br1" timeOffset="46314.9416">1207-170 92,'0'0'193,"0"0"-10,0 0-7,-1-7-14,1 7-8,-8-2-14,8 2-15,0 0-12,-4-3-5,4 3-16,-7-3-12,7 3-5,-1-4-12,1 4-6,0 0-7,-9-2-9,9 2-14,0 0-22,-1-4-28,-4 1-23,5 3-43,0-6-27,0 6-161,0 0-301,-2-4 133</inkml:trace>
          <inkml:trace contextRef="#ctx0" brushRef="#br1" timeOffset="47651.6026">1167 64 107,'0'0'110,"0"0"-16,0 0-11,0 0-6,0 0-9,0 0-27,0 0-34,0 0-54,0 0-43,0 0-98,9-15 43</inkml:trace>
        </inkml:traceGroup>
      </inkml:traceGroup>
    </inkml:traceGroup>
    <inkml:traceGroup>
      <inkml:annotationXML>
        <emma:emma xmlns:emma="http://www.w3.org/2003/04/emma" version="1.0">
          <emma:interpretation id="{F89C8864-0F5D-4C9F-9968-D747E39696A4}" emma:medium="tactile" emma:mode="ink">
            <msink:context xmlns:msink="http://schemas.microsoft.com/ink/2010/main" type="paragraph" rotatedBoundingBox="20822,10360 23008,10044 23111,10758 20925,110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81B6D3-2E29-4CC5-8D18-552118F70AD6}" emma:medium="tactile" emma:mode="ink">
              <msink:context xmlns:msink="http://schemas.microsoft.com/ink/2010/main" type="line" rotatedBoundingBox="20822,10360 23008,10044 23111,10758 20925,11075"/>
            </emma:interpretation>
          </emma:emma>
        </inkml:annotationXML>
        <inkml:traceGroup>
          <inkml:annotationXML>
            <emma:emma xmlns:emma="http://www.w3.org/2003/04/emma" version="1.0">
              <emma:interpretation id="{BB069563-5C95-4A36-9AFE-C48547B598CB}" emma:medium="tactile" emma:mode="ink">
                <msink:context xmlns:msink="http://schemas.microsoft.com/ink/2010/main" type="inkWord" rotatedBoundingBox="20824,10376 21513,10276 21588,10793 20899,10892"/>
              </emma:interpretation>
            </emma:emma>
          </inkml:annotationXML>
          <inkml:trace contextRef="#ctx0" brushRef="#br0" timeOffset="26498.5108">882 498 113,'0'0'179,"2"-7"-23,-2 7-12,1-7-14,-1 7-10,0-2-12,0 2-9,-5-6-9,5 6-6,0 0-12,-5-3-6,5 3-4,0 0-4,-14 0-5,14 0-4,-13 5-2,1-1-3,2-2 10,-2 6 4,1 0 1,-8 4 3,2-3 2,-1 3 3,3 2 4,-3-2-1,4-1-1,-1 3-6,0-3-4,5 4 4,3-5 7,-1 2 2,1 0-7,4-1-3,0 3-1,3-1-6,1-1-4,4-1 1,0-1-6,0 0-1,5-1-4,2-1-3,3 1-6,3-2 0,1 0-6,0-3-37,-4-2-71,6 1-68,-1-3-95,0-4-205,-1 1-486,-1 0 216</inkml:trace>
          <inkml:trace contextRef="#ctx0" brushRef="#br0" timeOffset="26848.1537">930 866 168,'0'0'251,"0"0"-19,0 0-22,0 0-22,0 0-15,0 0-16,0 0-11,0 0-12,0 0-14,0 0-11,0 0-13,0 0-11,0 0-7,0 0-7,0 0-8,0 0 0,7 14-11,-7-9-5,1 4-3,-2-3-4,1 2-5,0 3-3,0-3-2,-5 1-2,0 0-13,-3 1-26,0-2-37,2 1-43,-3-1-50,-2-2-45,1 1-179,-2-3-396,4 0 175</inkml:trace>
          <inkml:trace contextRef="#ctx0" brushRef="#br0" timeOffset="27309.9712">1235 756 61,'6'-2'239,"-6"2"-20,5-3-19,-5 3-19,5-4-14,0 2-10,-3-1-11,2 0 0,0 1-10,-1-2-9,-3 4-6,4-5-7,0 1-6,0-2-9,-2 1-14,2 1-4,-2-1-10,0 0-9,1-1-7,-1 2-4,0-1-5,-1-2-3,2-1-6,-1-4-8,0 4 7,-2 3-10,0-1-3,0-2-1,-2 4 1,0-2-6,-1 0-4,0 1-4,-4 1 1,4 0-3,-2 3-2,5 1-1,-15 3 0,6 0-3,-2 0 2,2 2-2,-5 5 1,7-4 1,-2 5 2,0 0 1,3 1 2,0 1 1,2 0 9,-2 5 3,6-7 2,0 7-3,0-4-2,3 0-2,4 1 6,3 0-8,2 0 5,7-2-32,0-2-77,1-4-91,3-1-304,13-1-524,1-3 232</inkml:trace>
        </inkml:traceGroup>
        <inkml:traceGroup>
          <inkml:annotationXML>
            <emma:emma xmlns:emma="http://www.w3.org/2003/04/emma" version="1.0">
              <emma:interpretation id="{58CA2C65-8938-464E-AF5E-0EBAC4A8D31E}" emma:medium="tactile" emma:mode="ink">
                <msink:context xmlns:msink="http://schemas.microsoft.com/ink/2010/main" type="inkWord" rotatedBoundingBox="22543,10111 23008,10044 23111,10758 22647,10825"/>
              </emma:interpretation>
            </emma:emma>
          </inkml:annotationXML>
          <inkml:trace contextRef="#ctx0" brushRef="#br0" timeOffset="28409.9447">2628 388 46,'-5'-4'193,"4"0"-13,1 4-16,-5-3-9,3 0-16,2 3-12,-2-5-5,2 5-8,-5-3-8,5 3-5,0 0-5,-3-6-6,3 6-4,-3-3-8,3 3-8,0 0-6,0 0-9,0-4 0,0 4-7,0 0-9,0 0-3,0 0-7,0 0-1,0 0-5,0 0-2,0 0-1,0 0 1,0 0-4,0 0-2,0 0 0,0 0-2,0 0 1,3 13-1,-3-13-2,0 3-1,0-3 2,-3 8-2,-1-6-3,3 2 2,-2-1 2,3-3-2,-7 5-1,2-4 2,0 1-2,5-2-4,-12-3-5,4-1-1,1 0-3,-1 0-1,2-1-5,0-3-3,-3-1-10,3-2 12,-1-1 0,2 2 5,-2-1 2,3-4-7,2 5 1,0-1 3,2 0 4,0 3-1,1 0 0,2 1 1,0 2 2,0 0-5,2 1 6,2 0 7,-3 2-3,3 0 11,1 2 7,1 0 3,-9 0 0,17 4 2,-7-3-5,-4 3 2,2 2 1,-2-1-4,-1 0 0,0 4-5,0 0 4,-3 1-1,-2-6-1,-4 6-1,0 0-2,-3 2 1,2-3 0,-7 0 1,-4 2-4,0-2 0,2-2-1,1-3-2,0 0-1,-1-3 2,0 2 2,7-4-5,-2 2 4,-1-4-4,5-1 0,-1-1 1,1-2 0,1 1-4,3-5 2,-3 1-3,4-3-1,4 0 1,-3 4-1,4-2-3,3-1 1,-2 4 1,3 0-5,-2-1-34,4 4-46,-6-1-51,8 2-59,-6 3-207,1 0-433,-1 1 191</inkml:trace>
          <inkml:trace contextRef="#ctx0" brushRef="#br0" timeOffset="29103.6323">2709 719 18,'0'0'194,"0"0"-25,0 0-2,0 0-14,0 0 5,0 0 3,0 0 2,0 0-1,0 0-8,0 0-9,0 0-16,0 0-14,0 0-4,0 0-18,0 0-11,-16-8-9,11 6-6,1-1-7,-2-1-5,0 1-9,-2 1-6,2-1-2,-5-1-1,2 2-8,0 2-5,3-2-3,-4 2 2,2 2-6,-5 0-3,5 1-2,-5-1 2,2 2-4,1 3 5,-2-2-9,1 3 0,0-1-3,0 1 3,1 3 2,-1-2-7,2 2 3,1-2-2,0 1 3,1 0-3,-1-2 3,3 1-2,-1 0-2,1 2 4,1-4-2,4 2 1,-1-1 2,-3-2-6,4 3 3,0-4 1,5 3 0,-5-2 2,5-1 1,0 0-4,1-4 3,3 2 0,0-2 2,3-2-1,-2-2-1,2-3-1,1 1 2,-2-3-4,2 1 2,3-7-3,-2 0 2,0-3 5,3-9-4,0 2 1,-1-1 5,-1-3-4,1 0 0,2 0 6,-3-1 5,-3 1 3,4-1 9,-4 4 4,1-1 1,-4 7 3,1-6 4,-1 7 4,-2-4 9,1 5 3,-2 5 14,-1 0 12,-1 2 10,-2-1-5,0 4 7,2 2-14,-2 1-7,0 0-4,-1 0-16,0 0-8,-1 4-6,4-2-6,-4 2-8,0 0-2,4 10-4,-4 2 1,-1 1 3,2 7-5,-5 10-2,7-1-2,-3 4 4,1 2-4,-1 3-6,0 0-14,0 15-36,-1-13-62,-2 11-89,3-14-106,0 1-335,0-3-684,0-1 303</inkml:trace>
          <inkml:trace contextRef="#ctx0" brushRef="#br1" timeOffset="50426.689">2628 279 7,'1'-5'62,"3"-7"0,0 5-5,-1-2-4,-3 1-7,4 2-37,-4-5-59,-2 0-53,2 0 23</inkml:trace>
          <inkml:trace contextRef="#ctx0" brushRef="#br1" timeOffset="50185.5807">2638 257 75,'0'0'175,"0"0"-3,0 0-1,0 0-8,0 0-10,0 0-5,-5 4-9,5-4 0,0 0-8,0 0-1,0 0-3,0 0-6,-10-2-6,10 2-14,0 0-8,0 0-10,0 0-13,0 0-3,0 0-11,0 0-10,0 0-25,0 0-31,-10-1-42,10 1-40,0 0-39,-6-4-46,6 4-162,-9-4-368,9 4 163</inkml:trace>
        </inkml:traceGroup>
      </inkml:traceGroup>
    </inkml:traceGroup>
  </inkml:traceGroup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9:41.964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879DBB-6D85-454F-BD7D-BEE099182100}" emma:medium="tactile" emma:mode="ink">
          <msink:context xmlns:msink="http://schemas.microsoft.com/ink/2010/main" type="inkDrawing" rotatedBoundingBox="20076,9370 20249,5804 20343,5809 20170,9375" shapeName="Other">
            <msink:destinationLink direction="with" ref="{C5B569DF-AFB8-4A14-8EF0-8A1FC4CF650B}"/>
            <msink:destinationLink direction="with" ref="{3A5D9130-5CBC-439D-BBD3-6ED58AF5E302}"/>
          </msink:context>
        </emma:interpretation>
      </emma:emma>
    </inkml:annotationXML>
    <inkml:trace contextRef="#ctx0" brushRef="#br0">0 3561 76,'0'0'119,"0"0"-5,0 0-5,0 0-1,0 0-12,0 0-2,0 0 0,0 0-7,0 0-10,0 0-9,0 0 4,0 0-1,0 0-8,0 0 0,0 0-10,0 0 3,0 0-8,0 0 2,0 0-5,0 0-4,0 0-7,0 0-3,0 0-2,0 0 2,0 0-4,0 0-1,0 0-4,0 0-2,5-15-6,-3 9 2,-2 2-13,1-1 13,0 1 0,-1 4-2,4-7 6,-4 3-3,2-1 5,-2 1 0,0-3-3,0 1-2,-1 0 2,1-2-3,0 3-3,0-2 1,0-1-1,0 3-2,0-3 1,1 0-2,-1 0-1,2 3 2,-1-2-1,0 2 0,-1 0-1,3-2 0,-3 1 1,0 0 2,1-2-2,-2 2-4,1 3 0,1-3 2,-1 3 1,1-2 2,-1 5-1,-1-8 2,1 3-6,1 1 3,-1 4-1,-1-9-2,0 3-4,1 3 6,0-3-3,0 1-1,-3-1 1,3 1 1,-1 1 4,1-3 4,-1 4-1,1-3-7,0-2 4,0 3 5,0-3 0,0 0-5,0 4 4,0-4 1,1 4 7,-1 0-2,0-1 2,0 1-6,1-1 2,-2-1-7,1 6-2,0-10 2,1 4-3,-2-1 1,1 1-1,1-2-5,-2 2 5,2 0-2,-1-2-2,-1 1 1,2-1-2,-1 2 5,0-2-7,3 1 5,-2 2-5,-1-3 0,0 4 1,1-5 1,0 3-3,-1-1 4,2-2-2,0 2-1,-1 1 1,-1-1-2,0 0-1,2 1-3,-4-2 9,4 1-6,-1-1 5,0-1-2,-1 1 1,0-3-3,2 3 0,2-2-3,-4 2 9,2 0-15,-2-3 5,3 5 6,-2-1 0,1-5 0,0 1-2,1 1-2,-3 1 1,2-2 3,-1 3 3,1-3-4,-2 3 0,3-3-3,-3 4 3,0-6-1,0 2-2,2-1 4,-2-1-2,0 2 2,0-3 0,0 4-4,2-5 0,-2 4 4,0 0-2,0 0-3,0-1 2,0-2 4,3 4-2,-1-1 1,-2 1-3,0 2 5,0-1-1,0 0-2,-2 3 3,4-2-3,-4 0 2,2-1 0,-3 0 0,3-2-2,0 4-1,-2-5 0,0 2 2,2 3-1,-3-4 1,0 2-3,3 2 1,-5-4 2,5 3-1,0 2 0,0-1-1,-2-1 2,0 0-7,1 0 6,1 0-2,3 1 0,-5 0 1,1-2 0,-2 0-4,1 0 6,2-3-2,0 2 0,0-1 0,0-2 2,-2 4 0,0 0-4,0-3-1,2 1 1,0 1 0,0-1 1,0-1 3,4 0-4,-4-1 1,2 2-2,-2-2 0,0 1-1,2 1 7,0-2-2,-2 2 0,1 1 1,0 2-4,1 0-2,0-4 4,-2 3 1,3 0-1,-3 2-2,-3-2 1,8-2-2,-5 3 3,0 0-2,0-3 4,1 3 0,-1-1-1,0-2-2,2 5-2,1-6 4,-3 1-9,2 2 10,0-3-2,-2 3 2,-2-3 0,2 4-3,2-6 0,-2 1 2,0 2 0,0-2-4,0 1 5,0 0-4,3-1 2,-6 0-3,3 4 5,3-2 0,-1-2-3,-4 3 1,2-1-1,0 2 2,2-2-1,-2 2 3,0-2-1,0 1-2,0 3 0,0-1 0,1 2 0,-1-5 2,2 0-3,1 1-2,-6 1 1,6-1 1,-3-2 2,2 0-2,0 1 3,-2-1-7,1-2 6,2 1 0,-1-1-3,0 2 2,-2 0 0,2-1 1,-2 1 4,2-1-5,1 2 0,-3 2-1,0-3 1,-3 3-2,6-1 2,-2 2 0,-1-3 3,2 4-4,-2 0 2,0 0-5,-2-1 7,7-2-2,-5 3 1,0-5-5,0 3-1,1-2 3,-1 0 4,0 1 0,3-2-3,-3 0 2,1 4-2,-1-6-2,0 5 2,4-3 0,-4 4 2,1 1-2,-1-2 1,0 3 1,0-1-4,2-1 2,-2 2 3,0-1-3,3-1 1,-6 1 3,3 0-4,0 2 2,0-3-3,3 2 2,-3-4 0,0 1 1,0 0 0,1 1-3,-1-4-2,0 5 3,3-2 1,-3 0 0,0-4-3,1 0 2,-1 4-1,4-2-4,-3 2 3,0-2 4,-1 1 0,4 1 4,-3 1-6,-1 1 3,3-2-3,-3 2 1,1-1 1,-1 1 1,0-2-3,0 5 1,0-3 0,4-1 2,-4 2-2,0-1-1,1-1 2,0 0-2,-1 0 0,3 1 0,-1 0 2,-2-1-4,3 1 5,-3-1-5,1-3 1,-2 5 5,2-4-1,0 4 2,-1 0 3,4 1-1,-4-3 2,-4 1-2,4 0 5,-1 0-5,1 1 2,0-1-1,-4-2-2,4 4-1,0-3 0,-2 1 2,-1 2-5,3-4 4,-1 2-3,-4-1 3,5-1 0,-1 1-2,-2 0-2,6-1 2,-6 1 2,3 0-3,-1 1 0,1-1 0,-4 0-1,4 0 2,-1 1 0,1 2 0,0-3 0,-1 1 0,2 1-2,-2 1 5,1 1-5,0-2 2,0 0-2,-4 0 1,8-2 0,-4 2-1,0-1 0,1 0 2,-1 1-4,0-1 5,1-1-4,-1 1-1,4 2 2,-3-2 2,-1 1-5,0 1 2,3-1 4,-3 1-2,0-1 5,1 1-5,-1 0 1,0 1-2,4 0 1,-4 4 3,1-8-3,-1 4 1,0 0-1,1 0 1,-1 4-2,0-9 0,3 6 0,-1-1 0,-2 4-3,0-9 3,0 2-2,0 5 1,3-5-1,-3 3 3,1-3-3,-2 1 2,1 1-1,1 0 2,0-1-2,-1 0 2,4 0-1,-3-1-1,-1 1 0,0 1-1,0-3 1,3 1 0,-2 0 0,-1-1-1,4 1 0,-3-2 3,-1 1-2,0 0 0,1-1 2,-1 0-1,0-2 5,0 4-5,4-5 5,-4 4-5,0-5 4,1 4-6,-1-1 3,0-1 1,0 2-3,3-3 2,-2 3 2,-1-1-1,4 1-2,-4-2-4,1 1 3,-1-2 1,0-1 0,4 4 1,-4-2-3,3 1 3,-1-1-3,0 1-1,2 2 1,-2-1-2,2 1 1,-2 0-4,1 2 0,2 1-7,-2 0-30,-2 1-31,4 0-41,-3 0-24,3 0-35,-2 1-76,-3 3-129,7-1-409,-7 1 182</inkml:trace>
  </inkml:traceGroup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9:46.119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4DCE562-3CCD-41B8-94D4-FA02456F10E7}" emma:medium="tactile" emma:mode="ink">
          <msink:context xmlns:msink="http://schemas.microsoft.com/ink/2010/main" type="inkDrawing" rotatedBoundingBox="21305,9914 21446,5933 21568,5938 21427,9918" semanticType="verticalRange" shapeName="Other">
            <msink:sourceLink direction="with" ref="{6CEEEEC2-A940-400E-8CFA-FB7F4AD40FBD}"/>
            <msink:sourceLink direction="with" ref="{552EE8F9-D0F6-4248-B2BE-9B7A869A49BC}"/>
          </msink:context>
        </emma:interpretation>
      </emma:emma>
    </inkml:annotationXML>
    <inkml:trace contextRef="#ctx0" brushRef="#br0">31 3980 38,'0'0'119,"0"0"-9,0 0-9,0 0-7,0 0-8,0 0-12,0 0-1,0 0-9,0 0 8,0 0-2,0 0-8,0 0-14,0 0 4,0 0 2,0 0-3,2-11 1,-2 11 0,0 0-4,0-7-9,0 7-10,0-4 9,0 4-4,-2-7 4,2 2-5,0 1-2,0 4-3,0-9 6,0 5 0,2-3 3,-2 0-1,0 0-6,1-1 2,4-1-8,-5-2 1,2 0-4,0-1 3,-2 3 0,5-4-2,-4 2-3,3-1 8,-3 0-1,0 0 3,2-1 6,-2 1-5,4 1 5,-5-2-1,3 3-6,-3-4 1,-3 3 7,6-3-5,-6 2 2,3-3 1,0 3-9,0-1 2,-5 2-3,5-2 5,-4-1 3,3 3 0,0-3-1,-4 1-3,5 0-2,-5-1-2,5 0-3,-2 2 1,0-2-2,2-1-2,-1 1-1,-4 1-2,5 0 0,0 1 1,-2-2-4,4 5-2,-4-3 2,2 0-9,-2 0 9,2 2 1,-3-1-4,3-1 3,-2 3-1,1-4 0,1 3-3,-2-1-2,2 1-1,0-1 4,-3-1-1,3 0-3,-2 3-2,0-3 3,2 2-5,0-3 4,-5 4-3,5-3 1,0 4-5,0-3 5,0 4-1,0-4-2,0 0 2,0 0-3,0 2 3,2-3 0,-4 2 0,2 0-1,2 3-1,-2-2 3,0-1 0,-2 0-1,2-1-1,-1 0 0,2 0-1,-2 0 3,1-1-1,0-1-3,0 2 1,-2 0 1,-1-3 0,1 3 1,2-2-4,0 1 3,2-1 2,-2 2 1,0 1-1,0-1 3,0 2-4,0-3-2,0 2 5,0-1-2,0 2 0,3-4-3,-3 4 0,0-2 0,-3 2 1,8-4-2,-5 1-2,0 3 6,0-3-2,1 0 2,-1-1-3,0 2 1,0-1 0,2-6-2,-2 5 2,3-5 0,-3 4-5,2 4 3,-2-6-1,2 2 3,-2 4-2,0-2 1,3 0 1,-1 0-1,-2 0 0,0 1-1,1 0 0,-1 0 1,2-1 3,-4 1-4,4-2 2,-2 2-2,0-2 1,3-2 0,-3 4 0,0-3-3,0-5 3,0 2 1,0 4-3,2-7-1,-2 7 0,0-2 0,0-3 2,2 0 1,-2 1 0,0 3-1,1-4 0,3 6 0,-4-1 2,-4-1-1,8 1 1,-4 0-1,1 0 0,-2-1-2,1-3 1,1 0 1,-2 3 0,1 0 0,0 2 0,-4-7-2,3 4 0,1 2 2,0 0 1,0-1-1,0 1 0,1 0-2,-1 0-1,4-1 5,-8 2-1,4 1-2,0 2 1,0-4 0,4 2 1,-4 1-1,0-2 1,0 4-3,0-3 3,0 1 1,-4-1-2,3-1 0,1-1 0,0 1 0,-2-1 1,2 4-2,-2-5 3,-1 1 0,1 0-1,1 3-3,1-1 3,0 1-5,0-1 1,1 1 3,-2 1 0,1 3 1,0-2 0,0 0-3,-2-3 1,4 3 0,-2 0 2,0-4-2,0 3 1,1-1 2,1 4-2,-2-3 0,3 1 1,-3-4-3,0 0 3,0 4-1,0-4 0,2 0 1,0-1 1,-2 4 1,5-4-4,-4 0-1,-1 3 3,0-3-2,2 2 1,-4 0-1,4-3 1,-2 4-1,2 0 1,0 0-1,1-1 1,-2 2-1,-1-2-1,4 2 3,-3 1 0,-1-1-2,1 1 1,-1-3 2,3 1-1,-2-1-2,3 3 3,-3-3-3,4 1 0,-4-3 2,2 1 1,-2-1-1,-1 2 0,4 1 0,-3-2 0,4-1-2,-4 1-5,2 1 6,-2-2-4,3-1 5,-3 4-1,0-2 4,2 5-1,-1-6-1,-2 5 1,4-5-4,-3 4 4,2-1-4,-1 0 3,-2 1 0,0-2 0,0 2 1,3 0 2,-2-2-1,1 0-6,0-1 8,-1 1 1,0-1-3,1 2-2,0-1-2,-2 0 3,1-2 0,2 4 2,-3-3-1,-3 1-3,3-1 0,0 1 1,0 1 5,0 0 1,0 0-2,0 2 0,3 1-2,-2 1 0,-1-1 2,1-1-3,-2-2 2,2 1-4,2 3 3,-2-3-1,-1-1 3,1 4-2,0-4 1,-1 4 1,2-1-3,-2 0 4,0 1-1,0-1 1,2 0 3,-2 1-3,0 0-2,0 1-1,1-2-3,-2 2 2,1-1 2,0 0 0,0 1-1,-2 1 0,2 4 1,0-9 2,0 9-4,0-6 3,0 2 2,0 0-3,0 4 0,0-8 1,2 3 2,-4 0 0,0-2 1,2 1 4,-1 0 1,0 0 1,1-4-3,-1 3 6,2-1 2,-1-2-3,-1 0 0,1-2-3,1 2-1,-1-1-1,1 0-1,0 1-2,-1-2 1,2 4-2,0-3 1,-1 2-3,-1 1 4,0 1 1,2 0 0,-2 1 0,1-2-2,0 0-1,-1 2 2,1-3-6,2 6 6,-2-5-3,-1 3-3,0-1 2,1-1-2,1-1 0,0-2 0,-2 1 2,1 3-1,0-5-4,-1 1 1,2-1 1,-2-1 1,1 0 1,0-1-5,2-6-1,-3 6-1,0 1 8,1-3-4,-2 3-2,1-1 2,0 2-2,-3-1-1,3 4 2,-1 2 2,1-1 0,0 2-3,0-2 1,0 2-4,-1 1-5,1 4-12,-2-8-18,2 8-20,3-4-26,-3 4-33,-1-6-31,1 6-29,0 0-34,2-2-252,-2 2-499,4-5 221</inkml:trace>
  </inkml:traceGroup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9:49.569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8C5A0A-FA6D-4EA0-A65D-F548DB5DDC83}" emma:medium="tactile" emma:mode="ink">
          <msink:context xmlns:msink="http://schemas.microsoft.com/ink/2010/main" type="inkDrawing" rotatedBoundingBox="22795,10144 23074,5333 23132,5336 22853,10148" semanticType="verticalRange" shapeName="Line">
            <msink:sourceLink direction="with" ref="{670F3D83-0CD7-417C-AE18-F8D09E921256}"/>
            <msink:sourceLink direction="with" ref="{B4AB6EE0-9926-4BCB-B075-5DA342FF044C}"/>
            <msink:sourceLink direction="with" ref="{F305B10C-DD14-43BE-AFE5-EAAAE385829D}"/>
            <msink:sourceLink direction="with" ref="{6CEEEEC2-A940-400E-8CFA-FB7F4AD40FBD}"/>
            <msink:sourceLink direction="with" ref="{188CB9E0-D96D-473C-A958-B9F1B48CEEA9}"/>
            <msink:sourceLink direction="with" ref="{556D2698-E523-4D19-9A2C-EC36B32D2F4D}"/>
            <msink:sourceLink direction="with" ref="{552EE8F9-D0F6-4248-B2BE-9B7A869A49BC}"/>
          </msink:context>
        </emma:interpretation>
      </emma:emma>
    </inkml:annotationXML>
    <inkml:trace contextRef="#ctx0" brushRef="#br0">15 4808 64,'0'0'93,"0"0"-17,0 0-1,0 0-2,0 0 10,0 0 8,4 4-2,-4-4 15,0 0 3,0 0 2,0 0 4,0 0 3,0 0-6,0 0 1,0 0-3,0 0-6,0 0-5,0 0-9,0 0-3,0 0-9,0 0-8,0 0-9,0 0-8,-4-19-6,8 14-3,-4 2-3,-4-3-7,8 3-3,-8-3 1,4 1-4,0 5 1,4-8-4,-4 4 0,0 0 3,0-1 6,0 5-1,1-7 2,-1 2-3,0 1-3,0 0-2,0 4 7,0-7 3,0 3-4,-1-1-4,1 5 2,-4-7-3,4 7 0,0-9-3,-4 4-1,4-1-3,-1 3 0,1-3-2,-3 1-2,3-2 3,0 1-6,-2 1-1,2-1 3,0 3-1,0 3-1,0-8-4,2 1 3,-2 2-5,0 5 0,-2-5 3,2-1-2,0 6-2,2-5-5,-2 5 6,-2-5 0,1 1 1,1 4-2,0-6-4,0 6 2,0-5 0,0 5-2,-4-6 2,4 1 1,0 5-2,-1-6-3,2 1 1,-1 0 0,0-4 2,0 3-4,0-1 0,4 0-2,-3 1 4,-1-1-2,0-1 3,2 0 1,1 3-6,-3-2 4,0 2-2,0-2 6,1 2-2,-1-1 1,-1-1-5,2 0 0,-1 0 0,0 2 4,0 0-1,0-2-1,-1 0-2,1 1 1,1-2 2,-1-4-3,3 2 0,-2 3 2,-1-2-4,0 2 3,4-3-1,-3 2 3,1-2-3,0 1 4,-2 2-2,0-1-2,2 1 2,1-2 0,-3 3 2,1 0-2,-1-2-1,0 3 2,0 0 0,0-1-1,0-1-2,4 0 2,-4 0-2,0-1 0,0-1 4,0 0-1,0-1-6,1-1 6,-1 0-3,0 4 0,0-6 1,1 0-3,2 0 0,-2 1 1,3-3-3,-3 1-2,-1 1 5,0 1-3,0-1 1,5 2-3,-4-2-7,-1 1 1,0 1 1,0 0 0,0 3 1,0-3 0,0 1 4,0-1-6,0 3 2,0-3 2,-1 6 1,2-7-1,-1 3 3,0-5-2,0 5-2,-5 1 5,9-1-1,-4 1 5,1 0-3,-1-1-3,0-2 2,3 0 0,-3 4 0,1 1 1,-1-4-1,4-1 3,-3 4 3,0-5-4,-1 6 3,3-2-2,-6-1 0,6 3 1,-1-5 1,-2 1 1,0-1-1,0 2 0,0 0 2,0-2-2,0-3 1,0 3 2,0-3 0,0 2-4,3 0-3,-2-2 5,-2 2-3,2 0 3,0-4 0,2 4-3,-2 0 3,-1 0-1,1 0 3,-1 1-1,3 1-2,-3-3 3,2 3-2,-2-1 0,3 2-1,-2-2 3,0 1-4,2-4 1,-3 4 3,0 0-2,0 4 0,1-6 1,-1-1 0,-1 2 0,1-1 0,1-1-2,-1 1 2,0-1 2,0 4 1,1-2 1,-2-3-4,1 2 2,0 2-1,1-1 5,-1-1-3,0 2 5,0 1 8,0 1-3,3-1-2,-3 1-1,0-3 0,1 4 6,-1-2 4,0 0-1,0 2-2,-1-1-6,1-2 1,0-1-4,0 2 0,-3-2 4,3 1-4,0-1-2,0 1 2,0 0-3,-1 0 0,1-4 0,-1 2 0,-2 2-1,3-3-2,-1 4 1,2-3 0,-1 2 4,-1-1 1,0 3-2,1-1 2,0-2 0,1 0-1,-1-2-2,-1 5 1,1-4 3,0 4-3,-3-3 3,3 1-1,0 2 0,0-4-4,0 0 3,0 0-1,0 0 1,0 0-1,0-1-4,0 0 2,3-1-1,-3-1-2,1 1 4,-1 1-3,0 1 5,1-3 4,2 1 1,-2-3-1,-1 5-1,1-1-4,-1 2-2,0 1 0,3-1 6,-3 1-5,1-1 3,-1 3-2,0-2-3,2 2 4,-2-2-2,0 3-1,0-5-1,0-1-3,2 6 1,-2-3 3,1-2-1,0 1-2,-1-3 1,1-1 0,3-2 2,-3 0-2,2-2-1,2 0 2,-4 1-4,-1-1 1,3-2-1,-1-1 2,1 4-1,-1 0 0,-2-2-2,0 2 2,1 5-1,-1-1-2,3 1 1,-2 1 1,-2-4 0,1 3-1,0 0 1,1 1 1,0-1-4,-1-1 3,0 2-2,0-5 4,2 4 0,-1-6-3,1 1-2,-2 2 3,1-3 2,1 2 0,-2-1-4,0 1 3,1-2 1,-1 1-2,4 1 2,-4 3-1,1 1-3,-1 4 2,0-4 1,0 6-5,1-2 6,-1 3-1,-1-2 1,2 0-3,-1-4 2,0 5 0,0-2-2,0 3 1,0-5 3,0 4-2,0 0 1,0 0 0,0-1 2,-1-1-5,2-2 4,-1-1-4,1 0 2,-1-2 2,3-4-2,1 4 1,-3 3 0,4-8 3,-4 7-2,0 0-3,-1 0 1,0 2 1,0-3 1,0 1-2,0 2 5,0 3 4,2-1 0,-1-1-3,-1-1 3,0 1-2,-1-2-1,2 4-2,1-4 2,-2 0-1,0 4-4,2-3 4,-1-2-6,1 2 2,2-3-4,-1 0 4,-2 0-1,2 1 2,1-1 1,1-5-1,-4 5 2,3 3 0,-1-4-5,-1 4 2,-1-1 1,1 3 0,1-3-2,-3 1-2,2 1 5,0-2 0,-2 4-3,0 0 5,0 1-1,0-4-6,-2 2 1,4 1-2,-4 0 5,4-5-2,-2 2 0,0 0-4,-2-2 6,2 2-7,0-3 11,-2 3-3,2-2-3,0-2 2,2 1-2,0-1 3,1-3-5,-3 5 3,1-3 0,1 4-1,-2-2 1,2 1 0,-2-1 0,0 3-3,0 2 2,0-2-1,3 4 2,-3-1-1,2 1-1,0 1-1,-2 1 3,0-2-2,1 2 0,2 0-1,-3 4 1,0-7 0,2 2-4,-2 0 2,0-2 2,0 2-1,0 1-1,2-1 5,-2 5-3,0-12 1,3 6 0,-3 1-1,0-3 1,1 4 1,2-4-5,-2 3 7,-1 0-7,0 0 3,3-1 2,-1 1-3,-2 1 0,0 4 3,0-7 1,0 7-4,0-8 0,0 6 0,0-2 0,0-2 3,0 1 1,0 5-2,0-8-5,0 3 4,0 2-2,0 3 4,0-7-2,1 3 2,2-2-6,-3 3 6,2-1-2,-2 4 2,0-9-7,3 2 5,-3 3 0,0-1-1,0-4 2,0 9 2,1-6-4,-1 2 2,0-1-2,0-1 1,0 1 3,0-3-3,0 1-3,0 2 3,0-3 1,0 2 1,0-1 1,0-1-6,0 1 3,0-1-2,0 0 2,0 0 3,0 0-4,0 2 2,0-3-2,0 2-2,0-2 2,0 3 5,0 1-2,2-2-2,-4 3 0,2 0 7,0-1-6,0 0 1,0-1-1,0 6-1,0-9-4,0 2 4,-1 3-3,2-3 5,-1 1-2,-1 0 1,2 1-2,-1-1 1,-1-2-2,2 1 0,-1 0 2,0 1 1,0-2-5,0 1 3,0 1 2,0-3-4,0 2 3,2 0 2,-2 0 2,3 2 1,-3 0-5,1-2 4,-2 2-4,1-1-1,0 6 4,0-11-1,0 8 0,0-1-1,0 4-1,1-9 6,-2 7 2,1 2-7,1-5 1,-1 5-1,0-8-3,0 3 1,0 5-1,0-5 4,0 5 1,0-6-1,0 6 2,0-9-5,0 6-3,0-4 2,0 3 3,0-1 2,0-2 0,0 1-6,3-3 0,-3-1 3,0 1-1,0-3 1,0 2 0,1 0-5,-1-1-2,0-1-14,0 0-15,3 3-22,-1-3-20,-2 3-32,1-1-38,4 5-58,-1-3-58,-4 1-201,0 3-503,0-2 223</inkml:trace>
  </inkml:traceGroup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7:22.253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484907D0-AE3F-4AE9-A4F1-E02BF08E905E}" emma:medium="tactile" emma:mode="ink">
          <msink:context xmlns:msink="http://schemas.microsoft.com/ink/2010/main" type="writingRegion" rotatedBoundingBox="15094,8061 15017,9195 14789,9179 14866,8045"/>
        </emma:interpretation>
      </emma:emma>
    </inkml:annotationXML>
    <inkml:traceGroup>
      <inkml:annotationXML>
        <emma:emma xmlns:emma="http://www.w3.org/2003/04/emma" version="1.0">
          <emma:interpretation id="{CE2D5AC2-0A41-4AF4-B817-07FB0A8A1C55}" emma:medium="tactile" emma:mode="ink">
            <msink:context xmlns:msink="http://schemas.microsoft.com/ink/2010/main" type="paragraph" rotatedBoundingBox="15094,8061 15017,9195 14789,9179 14866,80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85A845-227C-4F8B-A903-563970C6E4BF}" emma:medium="tactile" emma:mode="ink">
              <msink:context xmlns:msink="http://schemas.microsoft.com/ink/2010/main" type="line" rotatedBoundingBox="15094,8061 15017,9195 14789,9179 14866,8045"/>
            </emma:interpretation>
          </emma:emma>
        </inkml:annotationXML>
        <inkml:traceGroup>
          <inkml:annotationXML>
            <emma:emma xmlns:emma="http://www.w3.org/2003/04/emma" version="1.0">
              <emma:interpretation id="{C6C68038-C26D-4767-876A-14A845860526}" emma:medium="tactile" emma:mode="ink">
                <msink:context xmlns:msink="http://schemas.microsoft.com/ink/2010/main" type="inkWord" rotatedBoundingBox="15094,8061 15017,9195 14789,9179 14866,8045"/>
              </emma:interpretation>
            </emma:emma>
          </inkml:annotationXML>
          <inkml:trace contextRef="#ctx0" brushRef="#br0">1145 772 14,'0'0'193,"0"-6"4,0 6-10,0 0-11,-3-5-9,3 5-15,0 0-14,0 0-14,0 0-8,0 0-13,0 0-11,0 0-11,0 0-5,0 0-9,0 0-6,0 0-7,0 0-5,0 0-2,0 17-4,0-10-8,0 0-2,-2-1-4,2 1-2,0 4-2,-3-2-1,3 3-5,-1-2 3,2 0-5,-1 1 4,-1 0-8,2 0 3,-1-3 0,3 1-7,-3 2 4,-3 1-1,3-3 3,-1 1 2,1 3 1,0-3 1,-5-2 5,5 0-3,-1 2 1,-2-4-3,3 2-4,0 2 0,-5 1 0,4-1 0,1-1 2,0 1-6,0-1 3,-2 0-4,2 0 0,-3 3 1,3-1 1,0 0 1,-1-1-4,1 1 1,-3-1 0,3 4 0,-1 2-1,1 1 0,0 0-1,0-5 1,0 2 1,-3 0-3,3-2-3,0 0 5,3 1-8,-3-3 7,-3 3-2,3 0 3,0-2-2,-2 2-2,2-2 2,0 2 4,-2-1 0,-1 0-5,2-2-2,1-3 1,0 0 2,-2 1-1,0-2 0,2 2 1,0-3-3,-3 0-2,1 0-1,1 1 2,1-2-3,0-4 1,0 7 0,0 1 0,0-5 2,-1 3-3,1-1 5,0 0-2,0-1-1,0-4 1,0 9 1,0-5 1,0 2-6,0 2 4,0-4 4,-2-1-3,2 5 1,0-3-3,0 0 1,-2 3 2,2-3-1,0 1-3,0 0 1,0 1 3,-2-2-3,2 0 2,0 1-5,-2-1 3,2 0 3,0-1 0,0-4-3,-2 11-2,2-7 2,0 1-1,2-1 0,-2 2 1,0-1-3,0 0 4,0 0-3,0 0 1,0 0-2,0 0 2,0 2 2,2-2-3,-2 3 0,0-4 2,0 3-2,0 0 3,-2-2 0,2 1-2,0 1 1,0-2-1,0 2 1,0 0-1,0-1 0,2 0 2,-4-1-1,2 0 2,0-1 0,0-4 4,2 7 1,-2-7-1,0 6 1,0-6 0,2 2 3,-2-2-3,0 0 1,-2 5-2,2-5 2,-2 4-3,2-4 2,0 0 0,0 0-4,0 7 0,0-7-5,0 0 4,0 4-2,0-4 1,0 0 0,0 0-7,0 7-34,0-7-42,-2 2-47,2-2-68,0 0-276,0 0-510,0 0 226</inkml:trace>
          <inkml:trace contextRef="#ctx0" brushRef="#br0" timeOffset="-1054.605">1156 717 41,'2'-8'129,"2"8"-4,-4 0-8,5-6 3,-5 6-8,4-2-11,-4 2-1,5-3-13,-5 3-3,0 0-13,0 0-1,0 0-5,0 0-18,0 0 4,0 0-14,1 10 8,-1-5 0,0 0-2,-5 0 0,5 3-7,-2-2-3,-1 2-14,-2-1 10,4 1-2,1-3 2,-5 3-11,5-2 4,-1 2-6,1 1 0,0-2-2,-3 3-16,6-2-43,-2 1-40,-1-2-192,2-1-300,-2 3 133</inkml:trace>
          <inkml:trace contextRef="#ctx0" brushRef="#br0" timeOffset="-767.862">1170 736 166,'0'0'188,"0"0"-12,0 0-12,0-5-20,0 5-10,0 0-17,0 0-10,0 0-14,0 0-6,0 0-9,0 0-4,0 0-13,0 0-6,0 0-2,0 0-4,-3 14-10,2-10 1,-3 1-10,4 1 1,-1 0-3,-2 1-5,3 1-18,0-2-31,-2 1-21,2 1-20,0-3-17,0 1-23,0-1-29,0 0-111,-1-1-265,-2 1 118</inkml:trace>
          <inkml:trace contextRef="#ctx0" brushRef="#br1" timeOffset="-30936.6831">1085 1060 119,'-2'-6'322,"0"1"-20,-3 0-12,4 1-11,-3 0-15,4 0-14,0 4-17,-6-7-22,6 4-22,0 3-7,-5-3-24,5 3-16,0 0-13,-2-4-17,2 4-11,0 0-7,0 0-14,0 0-8,0 0-9,-3 12 0,1-5-7,2 1-7,0 1-3,0 2-4,-3 1-5,3 1-3,0-2 0,0 1-3,-1 3-5,1-1 1,0 0-3,0 0-4,1-1-2,-1 0 0,2-1 0,-2 0-3,1-1-5,-1-2 2,0-1 0,0-1-1,-1-4-3,1 6-6,1-5 5,-1-4 1,-1 7-5,1-3 10,0-4-6,0 6-5,0-6 4,0 0 2,0 0-1,3 3 1,-3-3 0,0 0-7,0 0 1,9-10-8,-7 6 11,3 0 0,-1-1 0,2 1-1,0-3-8,3 3 5,-1 0 9,0 1-13,-1-1-1,1 0 5,2 3-1,-1 0-6,1 1 5,4-3-1,-2 3 10,-3 3-10,0-2-1,-2 2-2,0 1-1,1-2 4,-1 1 7,1 1-9,-4 3-1,1-5-3,-2 3 9,-1-1-8,1 1 13,-1 0-7,-2 1-3,-2 0 7,-1 1-1,0-2 0,-3 1 5,1-1-8,-6 1 4,2 0 0,-2 0-3,1 0 4,-1-3-4,-2 3 0,7-5-2,-5 3-6,-2-2-20,2-2-18,1 0-23,0-2-18,-1-2-28,0 2-24,-2-1-24,3-1-45,0-1-46,-2 0-275,2-1-571,1-3 253</inkml:trace>
        </inkml:traceGroup>
      </inkml:traceGroup>
    </inkml:traceGroup>
  </inkml:traceGroup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7:28.925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2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2D790DCF-7C11-4ACB-B77F-00B7EAE8C080}" emma:medium="tactile" emma:mode="ink">
          <msink:context xmlns:msink="http://schemas.microsoft.com/ink/2010/main" type="writingRegion" rotatedBoundingBox="13427,8984 15352,8968 15353,9143 13428,9159"/>
        </emma:interpretation>
      </emma:emma>
    </inkml:annotationXML>
    <inkml:traceGroup>
      <inkml:annotationXML>
        <emma:emma xmlns:emma="http://www.w3.org/2003/04/emma" version="1.0">
          <emma:interpretation id="{A474B28C-EB04-41CA-8556-2EC77A43FE48}" emma:medium="tactile" emma:mode="ink">
            <msink:context xmlns:msink="http://schemas.microsoft.com/ink/2010/main" type="paragraph" rotatedBoundingBox="13427,8984 15352,8968 15353,9143 13428,91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C08C0A-29D2-49BA-9F25-1567CC9DBB71}" emma:medium="tactile" emma:mode="ink">
              <msink:context xmlns:msink="http://schemas.microsoft.com/ink/2010/main" type="line" rotatedBoundingBox="13427,8984 15352,8968 15353,9143 13428,9159"/>
            </emma:interpretation>
          </emma:emma>
        </inkml:annotationXML>
        <inkml:traceGroup>
          <inkml:annotationXML>
            <emma:emma xmlns:emma="http://www.w3.org/2003/04/emma" version="1.0">
              <emma:interpretation id="{99448BE9-0647-4025-BDD2-1870B1E496B2}" emma:medium="tactile" emma:mode="ink">
                <msink:context xmlns:msink="http://schemas.microsoft.com/ink/2010/main" type="inkWord" rotatedBoundingBox="13427,8984 15352,8968 15353,9143 13428,9159"/>
              </emma:interpretation>
            </emma:emma>
          </inkml:annotationXML>
          <inkml:trace contextRef="#ctx0" brushRef="#br0">126 1654 126,'0'0'164,"0"0"-7,0 0-10,0 0-7,0 0-7,0 0-9,0 0-15,-8-2-10,8 2-8,0 0-10,0 0-7,0 0-8,0 0-9,0 0-6,0 0-1,-11 6-7,7-3 0,4-3-3,-4 5-11,4-5-2,-4 2-2,2 2-1,0 1-2,-2-1-2,3 1 3,-2-1 2,1 3-8,2-2 2,-1 1-2,-1 3-2,2 1-2,-1-3-1,1 4-2,0-5 0,-1 6-6,0-3-48,-2 0-55,6-2-229,-6-1-354,1 1 156</inkml:trace>
          <inkml:trace contextRef="#ctx0" brushRef="#br1" timeOffset="33694.5046">-21 1717 49,'-4'2'138,"4"-2"-10,0 0-15,0 0-5,0 0-8,0 0 1,0 0-4,0 0-6,0 0-14,0 0-5,0 0-6,14 3-1,-14-3-2,0 0-5,7 1 4,-7-1-7,0 0-4,9 0-5,-9 0-5,9 2-5,-6 0-1,2-1-4,-1 2-5,1-2-1,0 4 1,-1-1-8,1 1 2,-3-4 0,3 4-2,-2-1 1,-2 1-5,3-3 1,-4-2-3,1 7 6,0-5-4,-1-2-5,1 4-1,-1-4 0,0 0 0,-7 5-2,7-5-1,-9 0-2,9 0-14,-13 0-7,13 0 0,-13-2-10,6 0 0,2 1 5,-3-3-3,1 2-1,2-5 6,-3 0 0,5 1 2,0 1 3,-2-4 0,4 3 4,-2 1-1,2-2 4,2 0 5,-1 3 14,4-2 9,1 2 5,1-1 9,-2-1 9,4 3 8,0-1 1,1-1 7,3 2 8,-3 2-4,2-2-3,2 2-5,-3-1-2,0 2-8,-4 0-3,4 2-5,-6-1-1,2 2-1,-2-1-5,-1 4-1,0-1-3,-3 0 3,0 4-8,-2-4-1,1 3-2,-2-1 4,-1 2-3,0-4-7,2 3 1,-2-2 1,0-4 0,3 3-3,-2-1 2,0 1-2,3-5 3,-3 4-2,3-4-3,-5 2-1,5-2-3,-9 0-12,9 0-2,-13-4-6,5 2-10,2-1-3,-1-1 4,-5 1 4,5-1-1,3 4 5,-2-2-2,-1-2 7,3-1-1,-1 1-2,2 2 4,-3 0 2,6 2-2,-1-6 0,1 6 3,1-10-1,3 6 6,2 2 0,2-5 6,4 0 8,-2 3 5,0-1 13,2 1-1,1-1 4,0 2-3,0 2 0,-3-1-5,-1 2 0,-1 0-11,0 0 5,-1 2-8,1-1 7,-6 2-3,3 2 1,-7 2-1,-1 4-2,-6 0-14,-2 3-52,-4 0-56,-2-3-89,-10 3-208,0-1-440,6-4 195</inkml:trace>
          <inkml:trace contextRef="#ctx0" brushRef="#br1" timeOffset="25299.9808">76 1660 118,'-5'3'146,"5"-3"-11,0 0-8,0 0-5,0 0-11,0 0-14,-5 1 2,5-1-10,0 0-6,0 0-7,0 0-8,0 0-6,0 0-3,0 0-3,0 0-7,0 0-2,0 0-3,0 0 0,0 0-5,0 0-3,0 0-6,0 0 5,0 0 1,0 0-1,0 0 0,0 0-7,25 0 4,-13-1-2,1-1 0,-1 2-4,3-2-2,6 2-1,-2-1-9,1-1 2,0 4 0,0-1-2,0-1-6,-1 1-13,1 2-37,-2-1-27,-4-2-29,2 2-45,-3 0-154,0-2-322,-1 1 142</inkml:trace>
          <inkml:trace contextRef="#ctx0" brushRef="#br2" timeOffset="-103245.746">-254 1728 29,'-12'-1'177,"2"-3"6,-4-1-8,4 3-10,1-2-10,3 3-7,-4-2-4,4 1-11,-1-1-4,-1-1-3,4 2-1,-2 1-5,1-3-6,5 4-14,-5-4-9,5 4-7,0 0-9,-5-2-9,5 2-6,0 0-6,0 0-3,0 0-8,0 0 1,0 0-8,25-1-5,-10 2-3,1-1-3,8 0-4,6 2-1,2 1-5,-1 2-20,3-3-17,6 2-29,-1 0-30,6-3-31,-4 2-26,4-1-14,-3 3-44,-2-3-139,2-2-364,-2 0 162</inkml:trace>
          <inkml:trace contextRef="#ctx0" brushRef="#br2" timeOffset="-103603.8575">-306 1746 169,'-4'-1'192,"-2"-2"-9,-3 0-9,3 0-3,6 3-21,-4-2-14,4 2-13,-5-3-12,5 3-12,0 0-10,-6-3-5,6 3-10,0 0-10,0 0-6,0 0-7,0 0-3,0 0-2,19 0-12,-2 0 2,3 0-6,15-1-4,6-1-10,19-5-10,4 3-6,1-2-14,6 1-31,-4 1-22,4-1-38,-1 2-27,-11 0-170,0 0-326,-18 0 145</inkml:trace>
          <inkml:trace contextRef="#ctx0" brushRef="#br1" timeOffset="26490.7546">174 1655 1,'0'0'175,"-10"-3"-8,4 1-5,1 0-14,5 2-6,-5-3-5,5 3-7,-7-1-10,7 1-10,-8-3-9,8 3-4,-9-1-3,9 1-4,-6-3-3,0 2-7,6 1 6,-7-3-8,7 3-3,-4-1-3,4 1-3,0 0-9,0 0 3,-8-2-4,8 2-3,0 0-7,0 0-1,0 0-3,-7-2-3,7 2-1,0 0-3,0 0-4,0 0 3,0 0-1,0 0-2,0 0-2,-5-2-5,5 2-1,0 0 5,0 0-4,0 0 2,0 0-6,0 0 1,0 0 2,0 0-3,0 0-1,0 0 1,0 0-3,0 0-2,0 0-3,0 0-1,0 0-2,0 0-4,0 0 0,0 0-2,0 0 1,0 0-1,0 0-1,0 0-3,0 0 3,0 0 1,0 0 0,0 0-1,16 6 2,-16-6-4,0 0 1,14 1-3,-9 1 4,0-1-2,2 0 0,-7-1 2,15 0-2,-9 0 0,0 0 0,2 2-1,-8-2 6,15-2-3,-9 2-3,4 0 1,-10 0-2,16 0 6,-6 2-3,2-2 0,-1 0 1,0 1-2,1-1 1,3 0-3,-4 0 7,3-1-5,0 1 1,-2 0-1,2 0 0,-2-2 0,2 2 2,-4 0-4,1-1 5,-1 0 0,3 1 1,-5 1-1,5-2-1,-6 1-2,1 0 4,-8 0-5,12 0-2,-3 1 6,-3-2-5,-6 1 3,13 0-3,-7 0-2,0 1 5,1-1-2,0 1 0,-1 1-3,-6-2 2,14 2-1,-6-1 3,1 1-2,-1-2 2,-1 2 0,0 0-4,2-1 0,-1 0 2,-1-2-2,3 4 4,-4-2-1,3-1-1,-3 2-2,0-1 1,3-1 4,-9 0-1,11 1 2,-3-1 1,-1 2-4,1-2 5,-8 0-2,13-2 1,-4 4-1,-3-2-2,2 0 0,-8 0-3,15 1 3,-10-1 3,2 1-5,1 0 2,-8-1-2,13 2 2,-4-2 0,-2 1 0,2 2-2,0-3 4,2 0-2,2 1-1,-2 0 1,1-1 0,-4 1-3,0 1 2,6 0 1,-3-2 0,0 0 3,2 1-4,-1 0 2,-3 0-1,0-1-6,-2 3 10,3-3-5,-1 1-2,-2-1-1,1 2-2,-1-2 6,1 1-5,-1 0 6,1 0-6,-2 1 5,1-1-1,2 0-5,-3 1 4,2 1 0,-1-3 1,-2 1-5,1 0 6,1 1-1,1-1-2,-2 0-2,-2 2 6,3-2-2,-7-1-1,8 0-2,-3 0 4,-5 0-3,8 1 2,-8-1-5,0 0 3,6 3 0,-6-3 0,0 0 1,6 1 3,-6-1-6,0 0 6,0 0-8,0 0 4,6 0 2,-6 0-1,0 0-1,0 0 3,0 0-3,0 0 0,0 0 2,0 0-3,0 0 0,0 0 5,0 0-6,5 4 7,-5-4-1,0 0-6,0 0 7,0 0 2,0 0-3,0 0 0,0 0 3,0 0 1,0 0-6,0 0 2,0 0 2,0 0-3,0 0 4,0 0-1,0 0-3,0 0 1,0 0-5,0 0 3,0 0 1,0 0 2,0 0-6,0 0 2,0 0 5,0 0-6,0 0-3,0 0 6,0 0 6,0 0-5,0 0-2,0 0 5,0 0 3,0 0-4,0 0-1,0 0 2,0 0 1,0 0-3,0 0 6,0 0-5,0 0 1,0 0 2,0 0 0,0 0-3,0 0 2,0 0-2,0 0 0,0 0 2,0 0-3,-20-8 0,20 8-7,-6-1 11,6 1-7,-10 0-1,10 0 0,-13-1 4,9 1-11,-2-3-46,6 3-64,-12 3-83,6-2-115,1 0-224,0 1-582,5-2 258</inkml:trace>
          <inkml:trace contextRef="#ctx0" brushRef="#br1" timeOffset="28090.3157">1098 1745 99,'-7'-1'201,"7"1"-17,0 0-18,-1-6-8,1 6-11,-1-3-11,1 3-8,0 0-10,7-9-8,-3 7-9,2-4-8,-1 4-9,6-3-12,4 1-5,0 3-10,5 0-2,4-3-7,6 1-3,1 3-20,-8-1-33,9 1-46,1 0-20,-2-1-40,-6 1-35,-4 0-134,-2 1-306,1-1 135</inkml:trace>
          <inkml:trace contextRef="#ctx0" brushRef="#br1" timeOffset="27813.5012">1104 1691 122,'0'0'192,"-6"-1"-19,6 1-16,0 0-13,0 0-9,0 0-6,0 0-13,0 0 4,3-8-3,-3 8-7,10-1-6,-10 1-10,10-1-5,-4-1-13,3 1-6,1 1-9,-1 0-9,3 1 0,3-1-9,-2 2-5,2 0-3,-1 1-20,3-2-39,4 2-27,-1-1-37,2 0-24,-1 0-55,-5-1-134,3-1-325,-4 0 144</inkml:trace>
          <inkml:trace contextRef="#ctx0" brushRef="#br1" timeOffset="27542.3973">1127 1747 7,'0'0'154,"0"0"-6,0 0 2,0-3-11,0 3-6,0 0-6,0 0-8,0 0-6,0 0-4,0-6-10,0 6 0,0 0-6,-5-3-11,5 3-3,0 0-8,0 0-6,0 0-3,-1-6-6,1 6 1,0 0-2,-2-2-7,2 2-2,0 0-6,0 0-6,0 0-4,0 0-3,0 0-2,0 0-3,0 0-3,6-3-2,-6 3-2,11-2-2,-11 2 0,11 0-17,3 0-25,-3-1-27,4 1-36,8 1-30,-4-1-52,0-1-142,0 2-340,2-1 151</inkml:trace>
          <inkml:trace contextRef="#ctx0" brushRef="#br1" timeOffset="28644.8216">1158 1707 87,'-6'-1'212,"6"1"2,-6-4-11,2 2-11,4 2-16,-10-2-11,10 2-9,0 0-10,-5-1-6,5 1-6,0 0-12,-6-2-11,6 2-7,0 0-14,0 0-11,0 0-6,0 0-11,0 0-3,0 0-5,0 0-10,0 0-3,24-4-8,-11 4-2,9 4-8,4-4-25,5 0-22,2 1-29,2 0-26,5 2-16,-3-2-19,3-1-20,-4-1-18,-3 1-32,-10 0-135,-4 0-347,2-3 154</inkml:trace>
          <inkml:trace contextRef="#ctx0" brushRef="#br1" timeOffset="28357.5529">1176 1696 159,'-6'-3'164,"2"1"-8,-4-2 2,8 4-7,-7-2-1,2 1-7,5 1-17,-9-3 4,9 3-9,-1-3-9,1 3-11,0 0-11,0 0-9,0 0-9,0 0-7,0 0-12,0 0 2,0 0-7,16-2-7,-2 1-1,-3-1-4,4 2-3,6 0-4,-1 2-2,3 0-6,0-2 1,2 3-1,-1-1-3,8 2-37,-11 0-38,4 1-36,6-3-44,-8 1-37,-5 2-151,-3-4-350,1-1 155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5:46.05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DD46523-7E1D-46DD-86B7-5C41CC8B1969}" emma:medium="tactile" emma:mode="ink">
          <msink:context xmlns:msink="http://schemas.microsoft.com/ink/2010/main" type="inkDrawing" rotatedBoundingBox="12654,15923 13821,8193 15289,8415 14122,16144" semanticType="callout" shapeName="Other">
            <msink:sourceLink direction="with" ref="{E58EAB54-243A-4136-812C-86E97BF6824D}"/>
            <msink:sourceLink direction="with" ref="{6BA74D13-E474-45F0-8177-751052867D5A}"/>
          </msink:context>
        </emma:interpretation>
      </emma:emma>
    </inkml:annotationXML>
    <inkml:trace contextRef="#ctx0" brushRef="#br0">437 37 19,'0'0'99,"0"0"-9,-3-15-3,3 15-5,0 0-15,0 0 11,0 0-15,-2-13-1,2 13 2,0 0-4,0 0-5,0 0 0,0 0-14,0 0 11,0 0-2,0 0 6,0 0-14,0 0 3,0 0 8,0 0-4,0 0-4,0 0-14,0 0 9,0 0-4,-7-10-5,7 10-2,0 0-4,0 0-3,0 0-5,0 0-2,0 0-2,0 0-3,0 0 2,0 0 0,0 0-4,0 0 1,0 0-6,0 0 4,0 0-2,0 0 3,0 0-3,0 0 4,0 0-4,0 0-1,0 0 2,0 0 2,0 0 15,0 0-6,0 0 3,0 0 5,0 0-4,0 0 2,0 0-3,-3 32-9,3-32 6,0 0-5,-4 15 5,4-15 4,-2 13 5,2-13 5,-3 13-6,3-13 4,-5 15-2,5-15-4,-5 15-4,3-4-1,2-11-2,-2 17 3,2-17 0,-5 18-4,5-18-3,0 16 1,0-16 2,-3 19-2,3-19 0,-5 15-1,5-15 0,-2 17-2,2-17 2,-3 17-1,1-8 2,2-9-2,-4 21 1,1-13 1,3-8-5,-3 20 4,3-20 0,-4 17-1,3-10-1,1-7-1,-4 21-1,4-13 0,0-8-1,-5 17-2,3-7 0,-3-1 0,5-9 3,-3 17-1,3-17 0,-4 20-1,3-12-2,1-8 1,-2 17-2,2-17 1,-5 17 3,3-8-2,2-9 4,-3 19-2,3-19 1,-2 11-1,2-11 3,-7 13-3,7-13-4,-2 13 2,2-13 4,-5 12-4,5-12 4,0 16-7,0-16 1,-1 15 0,1-15 3,-4 12-4,4-12 2,-3 16 0,3-16 0,-4 16-1,4-16-3,-5 13 2,5-13 2,0 15-2,0-15 3,-2 13-3,2-13 2,0 15 0,0-15 0,-1 13-2,1-13-1,0 0 7,0 19-7,0-19 4,0 16-5,0-16 0,0 20 1,-4-12 1,4-8-2,0 15 2,0-15 4,0 0-2,0 20-1,0-20 0,0 16 2,0-16-2,0 15 2,0-15-1,4 14 1,-4-14-1,1 14-3,-1-14 0,0 17 4,0-17-2,-1 17-1,1-17-1,0 16 4,0-16-2,1 15-3,-1-4 6,0-11-6,-1 17 3,1-17 2,0 21-4,0-8 0,0-13 2,-4 20-2,11-5 1,-7-3-2,0-12 5,2 20 2,-2-8 1,3 0-2,-3-12 0,0 24-3,0-16 4,0-8-3,0 23-2,0-13 1,2 1 17,-2-11 0,0 19-4,0-19 1,-2 21-5,2-10-1,2 2 0,-2-13-2,0 23 4,0-14-1,0 3-1,5 1 0,-5-13 4,0 22 0,0-7 3,2-5-4,-2-10 2,0 23-1,2-15-1,-2-8-2,0 22 4,1-14 1,3 3-5,-4-11 2,1 25-2,1-15-1,-2 2-3,0-12 4,-2 20-2,2-8-1,0 1 0,0-13 0,2 23 6,-2-14-4,0 3-4,0 2 2,0-14-1,4 21 1,-8-11-5,4-10 5,5 20-1,-6-9-2,2 1-2,-1-12 0,2 22-1,-2-9 0,0-13-1,2 24 2,1-14 3,-1 4-3,-2-2-1,1-1 0,-1 6-1,0-5 1,4 2 0,-4 1 1,0-15-2,0 19-2,0-8 0,0-11 0,2 20-1,-1-11 0,-1-9 3,0 22 0,0-11 1,0-11 0,4 27 0,-8-15 0,3-3-2,1 6-1,0-15 7,0 24-7,0-8-1,-2-8 2,-5 4 1,7-12 5,-3 24-4,1-7-1,-1 0 5,3-1 0,-4-4-5,2-1 2,2 6-1,-5-3 1,4 3 3,-1-5-1,0 4-3,-1-1 0,3-3 2,0-12 0,3 28-3,-3-12 3,0-4-3,0-12 4,0 27-1,0-11-3,0-3-1,0-2 4,0-11-4,0 26 1,-3-13 0,3-13 1,0 23 0,0-8-5,0-15 4,0 23 1,-2-13-1,0 0 0,2 8 0,0-3-2,0-15 2,-3 22-1,6-9-1,-3-13 4,0 20-5,2-10-2,-2-10 5,-2 22-1,-1-9 2,6-2-4,-3-11 3,-3 20-3,6-8 2,-3-12-2,0 21 1,2-9-2,-2-2 5,0-10-3,0 25 2,-2-14-1,2-11 0,-3 26-3,3-14 3,-2 4 1,-1-5-5,3 2 4,-5-2-3,3 2 3,2-13-4,-3 20 3,1-8 2,0 4-3,2-16 1,-2 26-1,-1-9 1,1-1 3,2-7-4,0-9 0,0 22 2,-1-10-1,1-12-2,0 21 2,-4-5 10,4-4-11,-2 1 0,2 6 7,-1-4-3,1-1-5,-4 3 1,4-2 0,0 1-1,0-16 6,0 22-4,-1-5 1,-1-5-1,2 5 0,0-17-2,-2 27 2,2-17 3,0 8-3,-3-6-2,3 4 0,-2 0 4,2-16 0,0 22 0,0-12 2,-2 2-3,2-12 0,-3 21-2,3-8 3,0-13 3,-3 25 15,1-8 2,-2-7-2,4 9 2,-1-5-5,-4 2-2,-1 1-5,1-1 4,0-1-2,2 2 1,-4 1 1,2-1-4,1-1 0,-1-3-3,4 0 4,-5 2-6,3 2 4,0-6-7,1 4 4,-1 1 4,3 0-6,-4-1 2,2-2-4,-3 2 2,4 2 1,-1 0-2,0-2 0,-1 1 2,1 4-2,2-4 7,0 0-9,-5 1 0,5-1 3,-2-1-5,0 4 1,2-3 5,0 1 5,-1-2-6,1 1-5,-4-1 2,4 2 2,-1-6-1,2 7-1,-1-6 2,-1 4 1,1-3-3,-2-1 3,2-12-5,0 33 1,-3-19 3,1-3 0,0 2-1,0 3-3,2-16 6,2 24-3,-4-8-1,2-4-2,-3 0 3,3-12-5,0 24 4,0-12 2,-2 1-4,2-13 5,-1 23-2,1-12-4,-4 3 11,4-14-10,-2 22-2,4-10-1,-2 4 0,0-4 12,0-12 2,-2 25-13,1-13 6,2 2-4,-2 3-1,-3-4-1,4 3 2,0 0 4,-1 3-10,-1-9 9,0 6 0,-1 3-1,1-4-2,0-1 1,-1 1-3,1-1 2,2 0 5,0 0-4,-1 4-4,1-18 9,-2 23 0,2-10-5,-4 0 2,4 6-1,-1-3 1,-4 1 1,5 3 0,0-2 3,-2 2-3,-2 0 0,1-4 5,6 1 4,-3 2-6,-3 0 0,3 1 12,0-2-7,-2-3 2,2 5 2,0 0-2,-1-3 0,2 0 6,1-2-13,1 4 14,-3-3-1,-3 0-3,3 0 2,5 0-2,-5-1-2,0 3 5,0-8-15,2 3 5,-2-13 1,-2 21 5,4-7-3,-2-14 1,2 21-5,-2-11 3,3 0-7,-3-10 2,0 25-9,3-10 9,-3-3 8,4-3-5,-4-9 1,2 30 5,-1-17-1,-1 0-15,5 2 6,-3-4-7,0 0 5,-2 1 1,3 1-5,-3-13 5,2 21 3,-2-9 0,2-4-13,-1 10 12,4-8 16,-5 3-15,6 1-8,-5-2 1,1 1-1,1-2 1,-1 2-2,0 2 2,-2 3 5,5-1-11,-5-4 10,2 2 7,-1-2-4,3 2-3,-4 2 1,0-4-5,0 5 6,1-3-7,-1 0-1,0 1 6,0-4-4,0-12-9,0 23 12,-1-11 7,1-12-9,0 21 7,-4-9-2,4-12-4,-1 20 4,1-20 0,1 20-5,-1-9 1,0-11 3,0 22-10,-1-12 13,-1 2-1,2-12 2,-3 23 2,3-12 2,0 4-2,-2-2 1,2-13-4,-4 23 2,4-11 8,0-12-1,2 22-6,-4-8 1,2 0-2,-3 2 3,3-3 2,-2 0-9,-3 2 1,5 1 3,0-16-2,0 23 2,0-12-2,0 7 8,0-18-4,0 20 0,0-7 1,0-13-10,0 20 3,4-9-1,-4-11-1,0 20 2,0-20-15,-6 20 17,6-20-3,0 19-3,0-19 2,0 17-2,-1-9 1,1-8 5,0 18-9,0-18 7,3 16 7,-3-16-2,0 20 6,0-8-2,0-12-1,-2 18 4,2-18-2,0 20-18,2-8 22,-2-12-9,0 21 4,0-11 2,0-10-6,0 18 1,0-18-1,0 15-3,0-15 12,-2 21-12,1-14 1,1-7-18,0 21 19,0-21-1,0 15 0,0-15-1,0 19-5,0-19 6,-4 14-5,4-14 1,4 17 0,-4-17-1,-5 15-5,5-15 1,-2 15 3,2-15 4,-2 12-5,2-12 0,0 0 0,2 16 3,-2-16-7,2 13 3,-2-13 1,1 14-2,-1-14 3,0 0 5,0 20-8,0-20 4,0 14-6,0-14 2,0 15 7,0-15-4,-3 22 0,3-11-9,0-11 5,-7 17-10,5-7 17,2-10-6,-3 23 5,1-15 0,1 9 6,-1-7 4,2-10-5,-4 21 4,3-16-4,-1 11 5,2-16-5,-5 19-2,5-19 4,-2 16-5,2-4 1,-2 0 0,2-12 4,-6 18-21,6-18 18,-4 19-6,3-8-1,1-11 2,-4 16 2,1-8-4,3-8 0,-7 15 8,7-15-10,-2 15 3,2-15-1,-7 10 4,7-10-7,-3 10 3,3-10-2,0 0 1,-5 15-1,0-8 2,5-7-10,-4 14-20,4-14-22,-5 9-22,5-9-41,-3 11-52,3-11-43,-7 14-51,7-14-72,-5 9-62,5-9-227,0 0-670,0 0 296</inkml:trace>
    <inkml:trace contextRef="#ctx0" brushRef="#br1" timeOffset="381659.4586">-1203 6950 191,'0'0'178,"-5"-12"-15,5 12-13,4-18-10,-4 18-14,8-16-7,-4 9-7,-4 7-8,18-13-2,-6 4-6,4-1-6,-1 2-2,4 5-6,3-4-2,-3 5-5,-4 1-4,7-6-4,-3 7-4,-2 2-2,-3 1-8,-4 0-2,4 4-5,-6-2-6,1 5-5,3 0 0,-9 5-1,2-5-3,-5 5-2,0 1-1,-3 3-2,1-2-7,-1 2 2,-2 1-3,-2 0 4,0-4-5,0 0-3,-1 3 5,-1-1-1,1-3-1,-4 3 0,3-6 1,-3 6-1,-1-2 2,-3 6 1,-3-4 0,7 0-1,-6 0 1,-1 1-18,-3 2 0,0-1 4,-2 4 2,0-1 1,-4-1 5,3-3 0,-1 2 1,2 2 7,0-4-2,0 1-1,2 0-2,0-4 8,5 1-2,-2-6 2,7-2-2,-1 3 0,2-4-1,1-2-3,1 4 1,3-6 12,6-4 2,-9 8-4,9-8 1,-8 8 9,8-8 2,0 0 3,0 0-9,0 0 8,0 0-2,0 0-4,0 0 4,32 3-5,-11-6-1,8-5-4,3 0 0,14-1 4,0 2-11,5 0-5,2 1 3,0-2-6,0 1-1,0-1-3,4 1-4,-6-2 1,2 1 3,-7 5 1,0-3-8,-14-1-1,1 5 3,-6 3 1,-5-2-4,-1-1-6,-4-1 5,-5 2-10,0-3-2,-12 4 0,19-1-6,-19 1-4,0 0-4,18 0-6,-18 0-1,12-3-9,-12 3-5,0 0-3,0 0-5,0 0-10,0 0-17,0 0-10,0 0-24,0 0-23,12 9-26,-12-9-27,0 0-16,6 7-23,-6-7-185,0 0-446,0 0 197</inkml:trace>
  </inkml:traceGroup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9:59.220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D039CF68-A9F3-4D6C-972D-63C4F63C0F72}" emma:medium="tactile" emma:mode="ink">
          <msink:context xmlns:msink="http://schemas.microsoft.com/ink/2010/main" type="inkDrawing" rotatedBoundingBox="13850,7390 16904,7277 16906,7343 13852,7456" shapeName="Other"/>
        </emma:interpretation>
      </emma:emma>
    </inkml:annotationXML>
    <inkml:trace contextRef="#ctx0" brushRef="#br0">2 146 88,'0'0'156,"0"0"-9,-4-5-12,4 5-9,0 0-4,-2-5-8,2 5-11,0 0-7,-2-6-11,2 6-7,0-4-9,0 4-6,0 0-9,3-6-7,-2 3-2,-1 3-8,4-4 1,-4 4-2,2-3-9,-2 3-1,7-2-4,-5-2-4,3 3-5,-5 1 4,11-2-4,-3 1-1,1 0 3,4-1 1,0 2-8,-1-1 1,3-2-5,0 3 4,2 0 2,3 2-5,2-4-2,-8 2 0,7 0 1,-2-1-1,-4 1 5,1 0-8,4 1 4,-7-1 3,2 0-2,-2 2-5,2-2 1,0 0-2,-4 0 6,4 0-7,-1-2 6,2 2-5,-1 2 5,-4-2-1,4-2-4,-2 2 4,0 0 0,2 0-3,0 0-3,-1-1 3,3 1 5,-4 0-7,1-2 6,-1 1-8,3 1 2,-1-1-1,0 1 8,1-2-4,-1 2 3,0-2-5,4 2-3,-4-3-2,-2 2 11,-1 0-14,0-2 11,-1 3 1,6-2 0,-3 0-4,0 0 1,-4 1 4,5 1-2,-4-1-1,0-2 3,2 2-5,-1 0 5,-2-1-4,3 1 3,-2 0-5,1-2 2,-2 3-11,-1 0 13,0-1-2,0 1 1,-2 0-1,2 0 2,-2-1-2,1 1 0,-1-2 2,-7 2 0,11 0-4,-11 0 4,9 0-1,-9 0-1,9 0 0,-9 0-3,10 0 3,-10 0 0,10 0 0,-3 0 1,-7 0 1,12 2-5,-3-2 0,0-2 5,-2 2-3,7 0-2,-3 0 3,3 0 1,1-2-3,0 2 0,-3 0 4,3-2 1,-1 2-3,5 0-5,-3 0 8,-1-1-4,-2 1 0,2 0-2,-4-2-1,3 4 6,-4-4-1,2 2-2,-3 0 2,1-1 4,-4 1-3,3 0 1,1 1-2,-2-1-1,-1-1-7,1 0 9,-8 1-4,13 0 4,-3 0-5,-2 0 1,0 0 7,0-2-5,4 2 1,-3-1-1,1 1-1,3-1 1,-2 0 1,1 1-1,0-3-1,2 3-3,-3-5 4,4 4 7,0 0-8,-1 1 2,1 0-5,0-1 2,-5 1 3,2-2-2,1 1 3,0 0 4,-2 1-8,-2 0-1,-1-2 6,0 1-1,1 1 5,1-1-1,-4 1-6,7 0 2,-5-1-6,1 1 0,-9 0 6,16 0-1,-7-3-4,2 3 5,0-1-2,3 1 3,-3 0-3,4 0-3,0 0 2,0 0-8,0-2 11,-1 4 0,-1-2-1,1 0-2,1 0 4,-1 0 0,-1 0-2,2 0-1,0 1 0,0-1-1,-2 0 3,0 0-12,2 3 10,0-3 2,-1-3-2,-3 3 0,4 0-4,-1 0 3,-1 0 0,0 0-3,2-1 6,0 1-2,3 0 5,2-2-6,1 0 2,-7 4-1,7-4-9,-6 2 11,9-1 4,-7 2-7,-2-1 2,0-1 0,1 2 2,-1-1-3,1-1-4,-1 1 5,-3 0-6,0 1 3,0 1 1,0-4 4,-4 2-1,2 0-1,0 0 4,0 0-5,0 0 0,0-1 2,0 0-3,4 0 5,-3 1-9,0-2 6,3 1-13,-3 0 8,4-1 7,0 1 2,0-1-6,4-1 1,-5 3-1,3 0 2,-2 0-1,6-1 0,-8 1-7,2 1 5,-1 0 2,-3 1 0,4 0 0,-4 1 3,2-1-1,-1 0 2,-1-1-4,2 0 5,-2 0-7,1 1 4,0 0-1,0-1 3,-1 2-5,4-2 0,-5-1 2,5 2-2,0-2-10,0 2 7,-3-1-29,1 0-32,-1-1-32,2-1-53,-9 0-112,6-2-283,-6 2 126</inkml:trace>
  </inkml:traceGroup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7:18.172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2EEDF2-F51B-433E-830F-FCE3265432A9}" emma:medium="tactile" emma:mode="ink">
          <msink:context xmlns:msink="http://schemas.microsoft.com/ink/2010/main" type="writingRegion" rotatedBoundingBox="13868,7351 13942,8953 13865,8957 13791,7355"/>
        </emma:interpretation>
      </emma:emma>
    </inkml:annotationXML>
    <inkml:traceGroup>
      <inkml:annotationXML>
        <emma:emma xmlns:emma="http://www.w3.org/2003/04/emma" version="1.0">
          <emma:interpretation id="{FE1A50C9-BF66-4ACD-A573-CFCC6CB2DB26}" emma:medium="tactile" emma:mode="ink">
            <msink:context xmlns:msink="http://schemas.microsoft.com/ink/2010/main" type="paragraph" rotatedBoundingBox="13868,7351 13942,8953 13865,8957 13791,73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D8614D-65AF-4D25-937E-D3FCC92C5BDD}" emma:medium="tactile" emma:mode="ink">
              <msink:context xmlns:msink="http://schemas.microsoft.com/ink/2010/main" type="line" rotatedBoundingBox="13868,7351 13942,8953 13865,8957 13791,7355"/>
            </emma:interpretation>
          </emma:emma>
        </inkml:annotationXML>
        <inkml:traceGroup>
          <inkml:annotationXML>
            <emma:emma xmlns:emma="http://www.w3.org/2003/04/emma" version="1.0">
              <emma:interpretation id="{363764DD-C45F-43EE-9679-F4662A2E27A1}" emma:medium="tactile" emma:mode="ink">
                <msink:context xmlns:msink="http://schemas.microsoft.com/ink/2010/main" type="inkWord" rotatedBoundingBox="13868,7351 13942,8953 13865,8957 13791,7355"/>
              </emma:interpretation>
            </emma:emma>
          </inkml:annotationXML>
          <inkml:trace contextRef="#ctx0" brushRef="#br0">24 9 57,'0'0'219,"0"-6"-11,0 6-12,0 0-17,0 0-21,1-4-13,-1 4-15,0 0-12,0 0-15,0 0-12,0 0-8,0 0-10,0 0-6,0 0-7,0 0-7,0 0-9,0 0-4,0 0-3,0 0-1,0 0-5,-4 15 0,3-10-5,-2 1-4,3 3 1,0 1-4,-2 1 1,1-1-3,-3 3-13,1-2-36,2 3-30,0-2-40,-3 1-41,4-4-183,-2 2-352,3 0 156</inkml:trace>
          <inkml:trace contextRef="#ctx0" brushRef="#br0" timeOffset="247.4441">30 31 61,'0'0'212,"0"-6"-16,0 6-18,0 0-8,1-5-13,-1 5-19,0 0-12,0 0-14,0 0-12,0-4-13,0 4-12,0 0-5,0 0-10,0 0-2,0 0-7,-1 18-5,1-12-6,-1 5-2,-2-2-6,2 2-1,2 1-3,-2 1-11,0-2-9,2-1-22,-2 1-11,1 1-7,0-6-22,1 2-15,3-2-19,-2 0-16,1-3-47,-1 3-108,-1-4-282,-1-2 125</inkml:trace>
          <inkml:trace contextRef="#ctx0" brushRef="#br0" timeOffset="-289.8743">16 43 151,'0'0'149,"0"0"-10,0 0-7,0 0-15,0 0-5,0 0-6,0 0-11,0 0-1,-16-5-4,16 5-8,0 0-11,0 0-3,0 0-11,0 0-3,0 0-5,0 0-13,0 0-2,-4 6 1,4-6-6,0 0-7,5 11 0,-5-7-3,3 2-7,-2-1-14,0 1-11,0-1-14,1 1-22,-1-1-22,3-1-29,-3 0-153,-1-4-272,-1 8 120</inkml:trace>
          <inkml:trace contextRef="#ctx0" brushRef="#br0" timeOffset="1446.4989">62 52 222,'0'0'231,"-1"-4"-5,1 4-7,-1-4-18,1 4-16,0 0-20,0 0-18,0 0-15,-3-5-13,3 5-10,0 0-16,0 0-11,0 0-2,0 0-12,0 0-6,0 0-10,0 0-2,0 0-8,0 0-3,0 0-6,0 0 0,-1 15-5,1-15 0,0 5-5,0-5 0,1 5-4,-1 1-2,4-1-1,-3 0-2,0-1 1,1 1-5,1 0-1,-1 0 1,-2 0 0,1 0 2,0 3-3,2 0-2,-2 1-1,-1-2 0,-1 0-1,1 0 1,1 1-1,-1 2-4,1-2 2,-1 0 0,0 0-1,0-1 1,-1 4-1,2-4 0,-1 0 2,0 1-2,0-1-4,-1-2 5,1 4-3,0-2 2,0 1 2,0-1-4,-1 0 2,-2 0 0,2 0 0,0 2 1,-1-1-1,0 1-5,1 1 6,-1 0 0,0-2-3,2 0-3,-4 1 6,3 1 0,1-3-4,-3 0 4,3 2-4,-1-3 0,1 1 5,-2 0-3,4-1-1,-1-2 0,1 3 3,-4-2-2,2-1 0,0 1-1,2 1-1,-2 0-2,1 2 5,-1-3-2,0 1 2,0 2 0,0-1-1,-1 1 0,1-1-6,0 4 7,0 0 1,-3 0 0,1-1-4,2-2 1,0 3-3,-1-3 7,1 1-5,-2-4 3,2 2 0,0 0-1,0-2-1,0 1-1,2-1-1,-4 0 1,2-1-1,0-4 1,0 7 1,0-5 0,0-2-2,0 7 2,0-7 0,2 8 0,-2-4 0,0-1-4,1 2 4,-1-5-2,2 8 2,-2-4-1,1 2 2,-1-2-2,2 1 4,-2 0-6,0-1 3,0-4 1,1 8-1,-1-5 2,0 2-4,1-1 4,2 1 0,-3-1 0,0 1 0,0-5-2,1 8-2,-1-4 3,1 0 1,-1-4-3,3 8 1,-3-4-1,1 1 2,1 1-1,-2-2 0,2 1 1,-2 2-3,1-1 2,0 0 1,2-1-3,-2 2 3,-1 0 2,1-1-2,2 2-1,-3-2 0,0-3 0,0 3 2,0 0-1,1-1-3,-1-2 1,2 3 1,-2-3 0,0 3 0,-2-2-4,4 1 2,-2-1 2,0 3-1,2-2 4,-2 2-2,2-2-4,-2 1 6,0 1-3,0 0 0,0 0 1,1 1 1,-2-2-2,1 1 2,0 1 0,0-3-3,0 5 1,0-6 1,0 3-1,0 0 1,0 0 1,0-2-1,-1 1 0,1 2-2,-1-5 0,1 4 0,-2-3 3,2 2-2,0-6 2,-2 5 0,2-5 1,0 6-1,0-1-3,0-5-4,2 6 5,-2-3 0,0-3 0,2 9-3,-2-6 3,0 3 1,1-2 1,0 3-4,0 0 1,-1-3-4,0 1 7,3 0 1,-3-1-1,2 4-2,-2-4 1,2 3-1,-2 1-3,0-2 5,0 4-3,1-6 2,-1 3-1,1 1 2,1-2-1,-2-1 0,2 2 0,-2 0-5,2-2 6,-2-1-1,0 2-2,0-3 2,2 3 0,-4-1-2,2 0 0,0-1 1,0-4 0,0 8 1,0-4-1,0-4 1,0 10 1,0-5-2,0 1-3,0 0 6,0 0-1,-2 1 1,2 0-2,0-1-2,0 0 2,-2 1 4,2 0-7,-2 0 4,2 0 1,-2-1-2,2-1 3,-2 4-2,2-3-4,0-1 3,0 2-4,-2 0 1,2-3 2,0 2-1,-3 0 3,3-1-2,0 0 0,0 0 1,0-1 1,0 3-5,0-1 3,3-1-2,-6 2 4,6-1-3,-1-2 0,-2 3 3,0 0 2,0 0-2,0 0 4,2 1-5,-1 0 1,0-1 3,-1-1-2,0 0-2,0 2 0,2 0 0,-2-2 0,2 3-10,0-4-45,-2 0-38,0 2-41,4-3-61,-2 1-225,2-5-453,-4 0 201</inkml:trace>
        </inkml:traceGroup>
      </inkml:traceGroup>
    </inkml:traceGroup>
  </inkml:traceGroup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9:59.85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FBE3627B-0E6B-4FEB-B8E9-63142FAC03DC}" emma:medium="tactile" emma:mode="ink">
          <msink:context xmlns:msink="http://schemas.microsoft.com/ink/2010/main" type="inkDrawing" rotatedBoundingBox="16814,7289 17680,7271 17680,7297 16815,7314" semanticType="underline" shapeName="Other">
            <msink:destinationLink direction="with" ref="{011245F7-54BE-4D6B-BECA-B8120DD32C29}"/>
            <msink:destinationLink direction="with" ref="{B87BF1AA-D939-4421-AE26-4C01538D5810}"/>
          </msink:context>
        </emma:interpretation>
      </emma:emma>
    </inkml:annotationXML>
    <inkml:trace contextRef="#ctx0" brushRef="#br0">15 43 77,'0'0'123,"0"0"-12,-6-1-1,6 1-11,0 0 0,0 0-15,0 0-6,0 0-4,0 0-6,-10 1-3,10-1-9,0 0-9,0 0 2,0 0-7,0 0-6,0 0 2,0 0 1,0 0-4,0 0 2,0 0-5,0 0 1,0 0 2,0 0 4,0 0-8,0 0-4,0 0-2,0 0-1,0 0 0,0 0-6,15-9 2,-15 9-4,10-1-5,-6-1 4,-4 2-1,16-1 2,-6 1-11,-5 0-1,6 0 6,-1-2-1,0 2-7,4-1 9,-3 1-8,3-1 2,-2 2-2,-1-2-1,2-1-1,-2 2 4,3 0 1,-2 0 2,-1 0-6,1 0-8,1 0 7,0 0-2,-1 0 8,-2 0-3,1 0 0,2 0-9,-6 0 5,4 0-1,1 0 4,1 0-2,-3 0 2,4 0 2,-4 2-3,2-4-2,0 4-1,1-2 3,-1 0-5,0 0 1,0 0 4,1 0 4,-2 0-4,3 0-1,-1 0 4,-3 0-7,0 0 3,4 0-1,-2 0 4,1 0-6,-1-2 5,0 4 2,-1-2-10,0-2 6,1 2 0,0 0-3,0 0 2,-2 0 2,3 0 1,1 0-13,1 0 10,-4-1 4,3 1-4,1 0-1,-3-1 5,2-2-3,-3 2-2,3 1 0,-3-1 2,2 1-1,-6-2 2,3 0-12,-1 2-27,-3-3-39,1 0-53,1 2-139,-3-2-291,1 1 129</inkml:trace>
  </inkml:traceGroup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0:00.74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0661DB40-A50B-4C42-868A-6CE69E12AEE7}" emma:medium="tactile" emma:mode="ink">
          <msink:context xmlns:msink="http://schemas.microsoft.com/ink/2010/main" type="inkDrawing" rotatedBoundingBox="17416,7238 19620,7240 19619,7267 17415,7265" semanticType="underline" shapeName="Other">
            <msink:destinationLink direction="with" ref="{C5B569DF-AFB8-4A14-8EF0-8A1FC4CF650B}"/>
            <msink:destinationLink direction="with" ref="{3A5D9130-5CBC-439D-BBD3-6ED58AF5E302}"/>
          </msink:context>
        </emma:interpretation>
      </emma:emma>
    </inkml:annotationXML>
    <inkml:trace contextRef="#ctx0" brushRef="#br0">31 26 64,'0'0'86,"-7"-1"-17,7 1 7,0 0-6,0 0-5,-9 0-4,9 0-8,0 0-6,0 0-5,-6-1 3,6 1-3,0 0-11,0 0 10,0 0-6,-9 0-4,9 0-2,0 0 2,0 0-1,0 0-2,0 0-2,0 0-2,0 0 7,0 0-4,0 0-9,0 0 4,0 0-3,0 0 2,0 0 5,0 0-23,0 0 18,0 0 0,0 0-1,0 0-3,18-5-2,-18 5 1,7-2 1,-7 2-2,9-2-9,-3 1 6,0 0-3,3 0 0,1 1-2,-2-2 3,3 1-8,2 0 3,1 1-3,2 0 3,-4-2 2,1 1 0,0 1 1,-1 1-5,2-1 2,-1 0-3,-1-1-2,0 1-1,-1 1 4,-1 1-5,-1-2 4,1-2-2,1 4 3,-2-2-3,3 0-1,0 0 5,0 1-4,0-1 0,1 0-1,2 1 1,-3-1 0,3 0 3,-3 0 3,3 2-9,-1-2 8,1 1 0,0-1-4,-1 1-4,1-1 9,0-1 3,-3 1-4,3 0 4,1 1-3,-2-2 1,5 0 1,-5 1 1,6 0 0,-5 0-9,1 1 5,6-2 0,0 1 3,-1 1 0,1-1-4,0 0 4,1 0-1,1 2-7,0 0 1,2-2 2,-5 0-2,5 0 7,-6 1-4,1-2-4,3 2 4,-2-2 0,-2 1-4,2 1 3,-3-1 5,-3 1-5,-1-1-2,0 0 9,-2 2-5,1-2 2,0 0 2,1 0 4,0 0 3,8 0-1,-2 0 1,-4 0 2,3 2-8,1-1 7,0-1-2,2-1-6,-1 1 0,-1 1 4,4-1-1,-5 0-1,0 1-3,0-2-2,-5 1 0,3-1-1,1 1 2,-5 0 1,1 0-1,0 0 0,-2 0-2,1 0 1,1 0 2,0 0-3,0 0 4,0 0-3,0 0-1,-3 0-6,3 0 2,6 0 0,-6-2 1,5-1 4,-5 4-2,1-1 1,5-1-4,-2 0-1,-5-1 7,6 2-7,-2-1 0,3 0 3,-7 1-1,1 0 4,7-1-3,0-1 0,0 1-1,-2-2-2,0 2 3,-1 0-3,2 0 1,2 1 7,-4 0-8,-2 0-3,-2 0-2,3 0-21,2-2-42,-5 2-61,-4 0-161,4 0-314,-3-1 139</inkml:trace>
  </inkml:traceGroup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0:03.10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79CB6F0E-F4BF-4F19-936C-244C40DE95F8}" emma:medium="tactile" emma:mode="ink">
          <msink:context xmlns:msink="http://schemas.microsoft.com/ink/2010/main" type="inkDrawing" rotatedBoundingBox="19038,7210 23191,7114 23194,7219 19040,7315" shapeName="Other"/>
        </emma:interpretation>
      </emma:emma>
    </inkml:annotationXML>
    <inkml:trace contextRef="#ctx0" brushRef="#br0">46 156 73,'0'0'121,"-1"-4"-14,1 4-3,-3-5-17,3 5-5,-5-4-9,5 4-6,-6-4-3,6 4-9,-7 0-7,7 0-6,-8-2 0,8 2-10,-6 0-2,6 0-2,-10 0-2,10 0-12,0 0 4,0 0 3,-9 0 0,9 0-9,0 0 3,0 0-2,0 0-3,0 0 3,0 0-12,0 0 9,0 0-6,0 0-1,0 0 2,0 0 4,0 0-6,0 0 5,0 0-6,0 0-4,0 0 8,0 0 1,0 0 1,0 0-8,0 0 2,0 0-1,25 0 0,-25 0 3,15-1 0,-9 1 0,2-1 2,-1-2-4,1 2 6,-1 1-10,1 0 4,0-1-4,0-1 6,2 1 0,-1 0-1,-1-1 0,0 1-2,5-2 6,-4 3-5,1-3 2,2 1-8,-2 1 4,4-1-2,-3 0 3,3 2 2,-4-3-1,1 3-1,5-1 1,-4 0 4,2-3 0,0 3-2,1 0 2,0-2-6,-2 2 6,3 1-1,-3-3 6,0 2-4,-1 1-3,-2-1-4,5 1 5,0 0-18,-4-3 19,-1 2-4,5 0 3,-4 1-2,2-2 1,2 2 3,-4-1 1,3-1-9,-3 2 9,2 0-7,2 0-4,-3 0 4,0 0-1,2-1 1,-3 1-2,0-2 0,4 2 1,-4-1-9,0 1 15,3-1-3,-3 0-1,4 1 2,-1-2-7,-3 1 3,4-2-1,1 1 6,-2 2-9,1-1 7,-3-1-1,6-1-6,-4 2 6,-2 0-1,3 1 2,-3 0 1,3-2-4,-2 0-3,-1 0 6,3 2-3,-3 0-1,2-1 3,-1 0 4,-1-1-3,1 2-2,0-1-1,0 0 3,0 1-6,1 0 3,0-1 1,-2-1-2,2 2-4,1 0 2,0-1 6,-2 0-3,1-1 5,-2 2-5,2-3 0,1 3-1,-1-1-4,-2 0 7,3-1 4,1 1-11,-4 1 7,4-1 3,-3 0-7,4-1 0,-2 2 4,3-1-3,-5 0 2,2-1-2,-1 1 6,0 1-8,1-1-1,6-1 1,-7 2 3,1 2-2,-1-2 0,1 0 0,-1 0 2,1-2-1,0 2 5,0 0-5,0 2 4,-2-2-5,0 0-2,2 0 6,-3 0 0,1 0 0,-3 0-1,5 0 5,-3-2-10,1 2 3,-1 0-1,3 0 4,0 0-4,-2 0 1,0-1-6,2-2 11,0 3 0,0 3-6,-1-3 9,-2-3-7,3 3-5,-4-1 3,3 1 2,-3 0 3,0 0-7,2 0 1,-2 0 3,-1 0-3,4 1 0,-3-1 3,1 0 0,0-1 5,0 1-9,-1 0 4,3 0-2,0 0 4,-2 0-11,3 0 12,0 0-6,1 1 9,0-2-6,-1 1 1,8-2 1,-9 2 0,5 0 3,4 0-6,-10 0 0,9 0 3,-1 0-4,-3 0 7,3 0-2,-3 0 0,-2-1-2,5 1 1,-8 0-3,0-1 3,7 1-4,0 0 5,-1 2-2,-4-2-1,-1 0-3,0 0-1,3-1 5,-2 1-5,4 0 3,-5-1 0,7 1 4,-7 0-2,1 0 1,0 0-3,-1 0-1,-1-1 0,2 1 4,0 0-2,-4 0-1,4 1 0,-2-1 7,-2 0-4,1 1 1,-1-1-4,2 0 3,-2 0-2,-2 0-2,2 1 6,1-1-4,0 0 0,-1 0-6,1 0-2,-2 2 5,0-1 8,3 2 1,-2-3-3,1 0-3,1 1 1,-1-1-4,2 2 5,0-2-2,-1 0-3,2 0 5,0 1-1,0-1 3,-4 0-8,5 0 2,-1 0-1,2 0-3,-3 0 5,1 0 0,4 0 0,-3 0 0,4 1 2,-5-1 0,0 0 1,5 0 5,0 0-4,-4 0-2,-1 0 4,-4-1 7,0 1-9,4 0 2,-4 0 9,-2 0 0,1-1 5,-4-1-8,-6 2 8,12 0 0,-8-1-5,-4 1 3,11-3 1,-3 3-4,-8 0-1,14 0-7,-7 0 2,2-1 3,2 1-3,3 0-1,-2 1-2,1 2-4,2-3 6,-2 1 3,4-1-1,-4 2-8,0-4 2,0 4 3,2-2 3,-5 1-5,-1-1-1,-1 0 4,0 1 1,3-1 1,-4 2 5,1-4-7,-8 2 10,10 0-8,-4-1-1,2 1 3,-8 0-2,10 0 5,-3-1-8,1 1-3,-1 1 6,3-1-5,4 0 1,-3 0-2,3 0 3,1 0-1,4 0-1,-5-1-1,1 2 0,-3-1-4,1 0 7,2 0-8,-5 1 2,-2-1 5,0 0-2,1 0-4,1-1 8,-10 1-4,11-1-1,-11 1 1,9 0 0,-4-2 3,-5 2 1,7-1 0,-7 1-5,10 0-1,-10 0 2,13-3 0,-7 3-1,1 0 1,-7 0-3,14 0-1,-8 0 2,2 0 3,-8 0-8,12-1 6,-6 1 3,-6 0 0,9 0 7,-9 0 4,8-2 4,-8 2 2,0 0 0,11 0 2,-11 0-2,0 0-3,0 0-1,6 0-2,-6 0-5,11 0 0,-3 0 0,0 0 1,2 0-4,0 0 1,4 0-1,-4 0-2,2 0 1,-2 0 5,0 0 8,5 0 2,-6 0 9,-3 0 5,5 0 4,-11 0 0,13 0 9,-7-1 0,-6 1 1,7 0-4,-7 0-4,7-2-8,-7 2-6,0 0-22,0 0-32,0 0-47,0 0-28,-19-7-51,13 7-82,-2 0-131,8 0-395,-13-4 175</inkml:trace>
  </inkml:traceGroup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0:06.86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022B3BA5-D640-422A-ACAB-F48277037999}" emma:medium="tactile" emma:mode="ink">
          <msink:context xmlns:msink="http://schemas.microsoft.com/ink/2010/main" type="inkDrawing" rotatedBoundingBox="16839,6506 19279,6483 19280,6514 16840,6537" semanticType="underline" shapeName="Other"/>
        </emma:interpretation>
      </emma:emma>
    </inkml:annotationXML>
    <inkml:trace contextRef="#ctx0" brushRef="#br0">0 27 20,'9'0'89,"-9"0"-3,16 0-16,-6 2-5,1-4-9,-2 4-3,1-4-8,0 2-2,-4 0 1,4-2-7,0 4-1,-5-4-8,3 4-4,-8-2-5,14 0-2,-5 0 1,-1 2 0,-1-2-3,2 2-3,0-2 3,2 2-1,1-1-8,2 0 4,-1 0 0,2 1 4,-1-1-6,1 0 3,1-1 3,4 0 10,-4 0-8,-1-1-7,0 2 10,-1-2-11,1 0 12,0 1-1,-3 0-1,1-2 10,-5 2-1,0-1-12,2 1 8,-5-1-5,2 2 6,-7-1 1,15-1 5,-7 0-9,0 1 3,1-2-3,0 2-7,-2 0 9,2-1-3,3 0-3,-3 1-3,5 0-2,-3 0-2,3 0 1,-3 0 1,4 1-4,0-1 2,0 0-2,1 0-4,-3 1 2,4-1 3,-5 0-4,3 2-1,0-2 1,-3 1 0,1-1 0,-1 1 2,-2 0-11,3 1 5,-6-2 2,2-2 7,-9 2-9,16 0 1,-10 0-1,-6 0-1,11 0-1,-3 0 4,-2-1 0,2 1-4,-8 0-1,12 0 6,-6-1-5,3 2-4,-1-2 2,-1 2 2,0-1 2,-7 0-1,15 0 5,-9 1-7,3-1 9,-4-1-11,5 1 1,-5 1 5,6-2 4,-11 1-6,15-1-2,-6 1 4,-4-1-2,6 1-1,-11 0 3,13-2-3,-6 4 5,3-2-2,-10 0 1,13-2 3,-7 1-7,0 0 0,-6 1-1,11-2 7,-11 2-7,10 2-1,-10-2 9,8-2-3,-8 2-3,0 0-3,11-2 0,-11 2 6,6-1-4,-6 1-1,6 0 4,-6 0-2,0 0 3,15 0-10,-15 0 2,11-1 4,-6 1-1,-5 0 1,13 0 1,-6-1 0,1-1 8,-8 2-5,12 0-5,-4 0 7,-8 0-8,13 0 7,-8-1-7,4 1 6,-2-1-7,2 1 4,-4-2-5,3 1 4,-8 1 4,18 0-5,-10 0 4,2-1-2,1 1 2,1-1-6,2-1 4,-3 1 3,4 1-6,-4-1 5,4-1-7,0 0 6,-2 2 6,-1-2-4,1 2 3,0-1-6,-2 1-17,3 0 20,-4 0-2,1 0-1,3 0-4,-5 0 7,-3 0-18,3 0 22,-2-2-4,2 2-7,-9 0 10,16 2-3,-10-2-3,2 0 2,-1 0-2,2 0 0,1 1 5,5-2-9,-3 2 7,1-2-5,0 2 2,3 0 0,-2-1-2,2 1-3,-2 1 8,-3-2-1,4 2 5,-1-1-9,-2 0 3,-3 1-9,5-1 8,-2 0 2,-3-1-6,-1 0 0,0 1 7,1-1-6,-2 0 4,1 2 1,-1-1 1,4-1-6,-2 1 7,2-1-4,-1 0 3,1 0-2,3 0 4,1 2-1,-4-1-3,4-1-2,0-1-4,0 2 6,-1-1 1,2 0-2,-4 0 1,3 1-2,-1-1 6,0 1-5,-3-1 0,2 0-2,-3 0 6,3 0-8,-4 0 6,-1 0-2,2-1 2,-1 1-2,-3 0-1,4 0 0,0 0 1,0 0 2,-1 0-1,-2 0 4,7-1-8,-8 1 6,5-1 2,1 1-4,-5-2-4,5 2 1,0-1 4,0 0 4,-5 1-3,5-2-7,-2 2 4,2-2 0,-1 2-4,-1-1 0,2-1 7,-4 2 0,5-1-16,-3 2-24,-2-2-26,6 1-43,-8 3-117,3-3-243,-2-2 108</inkml:trace>
  </inkml:traceGroup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7:24.334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2C940A4D-5974-4B99-ACFD-60BA6BB07ABF}" emma:medium="tactile" emma:mode="ink">
          <msink:context xmlns:msink="http://schemas.microsoft.com/ink/2010/main" type="writingRegion" rotatedBoundingBox="16263,7975 16860,7975 16860,9084 16263,9084"/>
        </emma:interpretation>
      </emma:emma>
    </inkml:annotationXML>
    <inkml:traceGroup>
      <inkml:annotationXML>
        <emma:emma xmlns:emma="http://www.w3.org/2003/04/emma" version="1.0">
          <emma:interpretation id="{0B72FCB7-A090-49D8-8F09-40C295FEA607}" emma:medium="tactile" emma:mode="ink">
            <msink:context xmlns:msink="http://schemas.microsoft.com/ink/2010/main" type="paragraph" rotatedBoundingBox="16263,7975 16860,7975 16860,9084 16263,90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7985AD-E950-448F-8F65-249D309036D0}" emma:medium="tactile" emma:mode="ink">
              <msink:context xmlns:msink="http://schemas.microsoft.com/ink/2010/main" type="line" rotatedBoundingBox="16263,7975 16860,7975 16860,9084 16263,9084"/>
            </emma:interpretation>
          </emma:emma>
        </inkml:annotationXML>
        <inkml:traceGroup>
          <inkml:annotationXML>
            <emma:emma xmlns:emma="http://www.w3.org/2003/04/emma" version="1.0">
              <emma:interpretation id="{FBEE99CB-1EED-4DE2-9381-65B0189D4794}" emma:medium="tactile" emma:mode="ink">
                <msink:context xmlns:msink="http://schemas.microsoft.com/ink/2010/main" type="inkWord" rotatedBoundingBox="16263,7975 16860,7975 16860,9084 16263,9084"/>
              </emma:interpretation>
            </emma:emma>
          </inkml:annotationXML>
          <inkml:trace contextRef="#ctx0" brushRef="#br0">-318 1616 129,'-2'-7'217,"2"4"-9,0 3-11,0-5-15,0 5-13,0 0-18,0-6-14,0 6-10,0 0-13,0 0-8,-4-3-12,4 3-5,0 0-10,0 0-6,-2-3-10,2 3-5,0 0-9,0 0-5,0 0-2,0 0-8,0 0-4,0 0-1,0 0-2,0 0-3,0 0-2,0 0-4,0 0 1,0 0-4,0 0-2,0 0 0,0 0 1,0 0-2,0 0-2,0 0 1,0 0 2,0 0-10,0 0 3,0 0 4,0 0-2,0 0-1,0 0 5,-4 10 7,4-10 2,0 7 5,-2-4 0,2 2-2,0-5 3,0 8-3,-3-4 2,3 1 0,0 0 0,-1 1 0,1 0-6,1 0 2,-1 2-3,3-3 3,-3 2 1,0 2-1,0-5 2,2 5-4,-2-2-1,0 2 0,0 2 3,0-4-5,0 4 3,0-2-4,0 2-3,0-2 1,-2 3-2,2 1 2,-3-2-2,3-2 1,-1 3 1,0 0-2,1-3-7,0-2 5,-1 1-1,-1-1-3,2 2 2,0 2 0,0-1-3,0-2 2,0 0 1,0 0-1,0 0-4,0-1 2,0 3-4,0-3 1,0-1 0,0 0 9,0 2-10,0 0 5,2-2-5,-2 2 1,1-1-4,-1 3 3,0-4-2,2 5 7,-2-6-11,3 9 7,-3-5-4,2-2 4,-2 2-2,0 2 2,0-2 2,2 0-1,-2-3 3,2 1 0,-2 2-2,0 1-1,0-2 0,0-2 0,0 1-3,0 1 1,0 1 6,2 1 4,-2-1-4,0 0 0,0 1-1,0-1 5,0 1-2,-2-2-3,2 2-4,0 0 4,0 0-1,0 1-1,0-2-2,2-1 3,-2-1-6,-2-1 6,2 1-7,2 0 5,-2-3 0,2 4-2,0-2 0,-2-2 1,0 3-3,0 0 5,0-1-1,2-1 3,-2 1-3,0-1 1,0 0 0,0 1 2,0 3-3,-2-4 2,4 4 0,-2-3 0,0-1-1,0 2 5,3 1-8,-6-1 5,3-2-3,3 2 3,-3-1-5,0 1-2,0-1 4,1-2 3,-1-1-2,3 3-2,-3-1 0,0-5-2,0 6 1,0-6 5,0 7-4,1-3-1,-1-1 0,3 1 3,-1 0 0,-2 0-3,0 0 2,0 2-3,0-1-34,0 1-73,-5-2-75,5 3-117,-5 0-214,0-4-555,-1-1 245</inkml:trace>
          <inkml:trace contextRef="#ctx0" brushRef="#br0" timeOffset="-830.8303">-244 1610 109,'0'0'157,"0"0"-7,0 0-9,0 0-1,-5-3-12,5 3-4,0 0-4,0 0-9,0 0-3,0 0-6,0 0-11,0 0-7,0 0-14,0 0-7,0 0-4,0 0-5,0 0-4,-6 4-7,6-4-4,0 10-5,-1-6-4,1 1-4,-3 3-4,3-3 1,-1 2-5,1 0 0,-4 1-1,4 1 0,0 0-5,0 0-2,0 1-20,4-5-44,-4 4-35,1-2-34,-1-2-193,0-1-342,0 1 152</inkml:trace>
          <inkml:trace contextRef="#ctx0" brushRef="#br1" timeOffset="167674.1213">-383 1531 40,'0'0'151,"0"0"-12,-4-3-12,4 3-16,-2-4-17,2 4 1,0 0-8,0 0-11,0 0-8,0 0-9,0 0-8,0 0-3,0 0-6,0 0-6,-4-3 0,4 3-13,0 0 5,0 0-4,0 0-4,0 0 5,19 0-8,-13-2 4,7 0 2,-3-1-9,5 3-8,0-4-4,5-2 9,0 5 0,-1-1-4,-4 2-18,6-3-11,-3 2-32,-3 1-31,8-2-46,-4 1-68,-5 1-214,1-1 95</inkml:trace>
          <inkml:trace contextRef="#ctx0" brushRef="#br1" timeOffset="168059.4222">-282 1540 163,'0'0'160,"-10"-2"-19,10 2-9,0 0-18,0 0-8,0 0-10,0 0-15,0 0-3,0 0-12,0 0 0,0 0-10,0 0-10,0 0 3,0 0-11,0 0-4,0 0-10,0 0 6,12-7 0,0 4-12,1 3 5,2-2-3,1 0 0,5-3-8,4 1-2,6 3-2,4-3-15,-1-2 2,-1 3-10,1 0-18,-2-1-3,3 3-2,-4-6-19,-1 2-19,-6 1-23,-1 2-111,-3-1-226,0-3 100</inkml:trace>
        </inkml:traceGroup>
      </inkml:traceGroup>
    </inkml:traceGroup>
  </inkml:traceGroup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0:10.68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B5BCD1EB-DE92-491C-8A14-A5465979C4BC}" emma:medium="tactile" emma:mode="ink">
          <msink:context xmlns:msink="http://schemas.microsoft.com/ink/2010/main" type="inkDrawing" rotatedBoundingBox="19024,6507 23306,6451 23307,6520 19025,6576" shapeName="Other">
            <msink:destinationLink direction="with" ref="{FA220E5C-AF79-4282-A934-C7828BAC2F1D}"/>
          </msink:context>
        </emma:interpretation>
      </emma:emma>
    </inkml:annotationXML>
    <inkml:trace contextRef="#ctx0" brushRef="#br0">-7 50 90,'0'0'121,"0"0"0,0 0-6,-5-3-9,5 3-9,0 0 1,0 0-8,0 0-13,0 0-7,0 0-3,0 0-8,0 0-22,0 0 15,0 0-8,0 0-9,0 0 0,0 0 2,0 0-7,0 0-6,0 0-3,0 0-3,0 0-1,0 0 5,0 0-2,0 0-3,23 0-5,-23 0-6,12 0 4,-3 0-2,-2 0-2,2-1-1,-1 1-4,0 0 6,6 0 0,-4 1-1,3-2-1,-1 1 0,0 0 3,-1 0-4,2-2 2,-2 2-9,1-1 5,-2 0 2,-1 1 1,1 0-1,0-1-2,-4 1 2,4 0 1,-1 0-8,2 0 6,-5 0 2,3 0 1,1 0-5,1 0-2,-3 1 1,4-2 0,-3 2-2,-2-1 1,6 0 5,-2 1-1,1 0-2,1-1 0,1 2 1,-3-1 0,1 0 0,3 1 0,-5 0 0,1 1-2,4 0-2,-5-2 2,1 1 0,4 0 0,-2 1-3,-1-2 3,2 2 3,-4-1-3,2-1 4,2 1-3,-3 1-2,0-2 0,2 0 1,-2 1-3,1-1 3,1-1 0,-1 0 1,3 1 3,0-1-6,0 0 1,4 0 1,-2 0-2,3 0 7,-4 0-4,0 0-4,3-1 5,-4 1-4,0 0 5,0 0-4,0 0-1,-2-1-2,0 1 2,-1 0-3,1 0 9,-2 0-2,0-2-6,-4 4 2,5-4 0,-2 2-1,-3 0 6,3-1-2,-1 2 3,0-2-6,3 1 1,3-1-2,-2 1 5,0 0-6,2 0 5,0 0-2,-2-2 5,4 2-8,-3-1 5,6-2-5,-6 2 0,5 0 2,-4 1 2,-1 0-6,-2-2-13,2 1 21,-3 1-6,0-3 0,-2 3 7,0-1-3,3 1 2,1 1-3,-1-2-6,-1 2 1,-1-1 9,-2 0-6,-1-1 0,-7 1 8,15 1-5,-9-1-5,2 0 6,1 0-1,-1 0-4,-2 0 4,3 0-4,0 0 2,-2 2 4,3-2-1,4 0-4,-5 0 3,3 0 6,-2 0-7,4 0-1,-4 1 2,-2-1-3,5 0 9,-2 0-6,1 3-2,0-2 2,0 0 2,-1-1-5,2 0 3,-1 0-2,1 1 4,-1-1-8,3 0 4,-3-1 7,2 0-4,-3 1-1,4 0 4,0 0-6,0 0 4,-1 0 1,0 1-11,1-2 5,-2 2 2,2 0 1,-2 1 0,-1-2-6,2 0 8,-2 0-2,1 1 0,-1-1 2,-1 0 4,-3 0-1,4-1-2,-1 2-2,2-1-1,-6-1 0,6-1-1,-1 2-4,1 0 8,-1 0-6,0-1 1,2 2 4,-1-2 1,-1 1-3,2-1 3,-3 0 2,3 1-6,-2 0-1,3 0-3,-3 0 5,3 0 0,-5-2-4,-1 4 3,1-4 5,0 1-4,1 1-3,-2 1 0,0 1 4,-2-2-1,2 1-2,-2-1 3,6 1-5,-1-1 7,1 0-3,-2 0 5,5 0 0,-1 1-5,-1-1-2,0 0 2,1 2 0,0-2-3,-1-2 5,1 5-4,-3-3 6,3 2-10,-5-2 2,4 0 5,-1 1-4,-2 0 8,-3-1-3,0 0-4,-1 0 0,2 0 7,1-1-5,-1 1-3,-1 0 8,0-1-10,1 1 5,4 0 0,-3-2-4,1 2 6,-1-1 0,3 1 1,-1 1-8,-2 1 5,1-2 2,2 0-4,-6-2 5,3 2-4,-1-1 5,-2 1-2,2 0 4,-1 0-1,-8 0-8,12 0-11,-4-2 12,-1 1 4,-1 0 0,0 0 1,2 1 0,-8 0 0,11-3-2,-6 2 0,2 1 2,-1-2-4,2 0-5,0 2 10,3-3 0,1 2-1,1 0-2,0 1-3,0-2 5,-2 0 1,-5 2 4,9-1-5,-4 1-6,2 0-2,-7 0 5,4 0-3,-2 0 2,-8 0 1,15 0-2,-9-1 0,-6 1 1,11 1 0,-11-1 4,10 0 0,-5 0-3,-5 0-3,10 1 9,-10-1-8,10-1 2,-10 1 1,11 1-3,-4-1 1,0 0-3,1 2 6,0-2-5,1 0 1,-1 0 2,3 0 3,-6 0 2,4 2-2,4-2-2,-5-2 0,-8 2-1,15-2 6,-9 2-7,4 0 0,-2 0 1,-1-1-5,-7 1 7,14-1 0,-5 1-2,-2 0-4,1 0 3,0-1 4,4-1-1,-4 2-1,1 0 0,-1 0-2,0-1 4,5 0 0,-2 1-3,-4 0 4,4 0 1,-1 0-1,-1 0 0,-3-2 0,6 2-3,-4-1-5,2 1 0,-5-1 7,6 1 0,-1-1-3,0 1 2,0 0 3,3-2-2,-1 1 1,-2 0 0,1 1 4,2 0 1,-2 0 6,0-2-1,0 2 0,2-2 2,-2 1-3,1 1-1,-2 1 4,0-2-10,0 0 10,0 0 5,0 2-3,-4-1-2,3 0 2,-3-1-3,-6 1 4,13 0-2,-13 0 6,12-2 0,-7 1 0,0 0-7,-5 1 3,10 0-1,-2-2-6,-2 1 3,-6 1-2,10-1 0,-3 1 0,-7 0-3,15-1-2,-7 1-3,-1-2 2,-7 2 0,14 0 0,-9-1-4,0 0 2,-5 1 6,10 0 3,-10 0 4,10-2 3,-10 2 5,6-3-3,0 3 1,0-2-7,-6 2-3,10-2 1,-10 2-2,7-1 1,-7 1-1,8 0-3,-8 0 0,8-1-3,-1-1 1,-7 2 1,10-2-8,-4 1 8,-6 1-4,15 0 0,-11-2-1,2 2-2,3 0 2,-9 0 0,12 0-2,-3 0 1,-3-1 0,-6 1-1,9-1 1,-9 1-4,6 0 3,-6 0 1,0 0-2,10 0 3,-10 0-1,0 0-1,0 0-1,8 0-4,-8 0 6,0 0-6,0 0 0,0 0 0,0 0 4,0 0-2,0 0 0,10 0-1,-10 0 1,6 1 0,-6-1 1,6 1-2,-1 1 4,-5-2-5,12 0 5,-5 0-1,-7 0 1,10 1 2,-7 1-5,2 0 1,-5-2 3,9 0 0,-9 0-2,0 0 1,10 0-11,-10 0 14,8 1-6,-8-1 3,0 0-2,11-1-1,-11 1 2,0 0-1,8 0-1,-8 0-9,7 1 10,-7-1 3,0 0-1,8-1 0,-8 1-1,0 0 1,15-2-1,-11 2 1,-4 0 0,10-2-2,-4 1-1,-6 1 5,10 0-4,0 0 1,-5 0-1,6 0 1,-1 0-1,5-2-3,4 2 1,-4 2 1,-2-2 0,0 0 3,2 0-3,-3 1 1,3-1 0,-5 2-1,-2 0 1,0-2 2,-1 0 3,-7 0 0,8 1 0,-8-1 0,10 0 1,-10 0 2,0 0-1,0 0-1,0 0-4,0 0-1,0 0-13,0 0-24,0 0-38,0 0-53,0 0-71,0 0-153,-30-3-380,25 0 168</inkml:trace>
  </inkml:traceGroup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0:14.11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B848E283-8600-456C-BCED-CD3F76219082}" emma:medium="tactile" emma:mode="ink">
          <msink:context xmlns:msink="http://schemas.microsoft.com/ink/2010/main" type="inkDrawing" rotatedBoundingBox="16439,7898 22989,7670 22993,7799 16444,8026" shapeName="Other">
            <msink:destinationLink direction="with" ref="{67D789D8-4ECA-46AD-A73D-4D13B632BFA9}"/>
          </msink:context>
        </emma:interpretation>
      </emma:emma>
    </inkml:annotationXML>
    <inkml:trace contextRef="#ctx0" brushRef="#br0">-7 309 171,'0'0'170,"-4"-3"-4,4 3-9,0 0-11,-3-3-10,3 3-18,0 0-7,0-7-5,0 7-13,0 0-12,0 0-7,2-5-7,-2 5-8,0 0-7,0 0-1,2-5-8,-2 5-6,0 0-1,9-1-9,-4 0-1,1-3 0,-1 3-3,8 0 0,-5 1-3,1-2-4,2 2-4,5-1 2,-3 1-3,1-1-1,2 0 0,-1-2-5,3 3 4,-3-1-4,0-1 3,6 2-2,-6-1-2,4-1-1,-3 2 3,-1 0 1,1-2-4,3 0-1,1 0-1,0 2 2,2-2-2,-1 2 3,-1 0-6,5-1 3,-4 0-1,3 0 2,7-1 1,-7 0-1,9-1-1,-3 2 3,1-2 1,0 0-1,2 1-4,-2-1 0,2 0 6,1 1-3,-4-1-4,3 1 3,-4-2-4,2 2 1,-6 1 2,1-2 1,4-1-1,1 0-12,-8 3 11,0-2 6,0 0-5,0 1 1,-2-1-3,-1 0 1,4 1 5,-2-1-7,1 1 2,0-1 2,7-1-1,-6 1-2,8 0-9,-11 3 11,13-3-1,-2 3 5,-8-3 1,8-2-2,1 5-10,-2-3 6,1 0-9,-10 2 11,11-3-10,-11 0 7,3 4 2,-1-3 2,-4 2-4,2 0 1,1 1 5,-2 0-1,-3-2-3,3 2 2,-1-1-2,3 1 0,-2-2-3,3 1 0,-2 0 3,-1-3-2,10 4 2,0-1 1,-6 1-4,5-2 3,1 2 0,0 0 0,-7-1-1,1 0 2,-1 0-2,-2-1-4,2 1 5,-3 1 5,1-1-4,-1 1-3,-1 0 0,0-2 1,-4 4 1,4-4 1,-1-1-9,-3 1 5,4 0 5,-1 2 0,2 0 1,-1-1-2,3 0 0,2-2-2,6 2 0,-7 0 0,7-1 1,-7 1 0,7-4 0,-1 5 2,-7-2-1,0 1-7,-5 1 5,2-4-1,0 5-2,-5-2 4,-1-1-3,1 1 1,-4 2 2,1-1-2,-4-1 1,3 1 4,0 0-3,4-2-1,0 0 5,6 1-3,-1 0-1,0 2 1,2-2-4,11-2 2,-11 1 2,11 2-3,-2-1 2,0-2 1,-8 5-6,2-2 4,0 1 2,-4-2-3,3-1 5,-4 1-3,0 2 2,-5-1-5,1 0 5,-4 0-4,2 2 0,0-4 3,-2 1-2,2 1 0,1-2 5,-3 3-9,3-1 5,0 1-7,1-1 9,-1 0-6,5 0 4,-1 0 1,0 1 0,-5-1-2,3 0-1,-4-1 1,3 0 3,-1 1-3,0-1 1,-3 1-3,1 0 0,-3 1-4,1-2 6,1 2 1,1-1-1,-1 0 1,1 0 0,1 0 0,-2 0-2,1-1 1,2 1 0,7 0-6,-9 0 6,1-2 4,7 1-5,0 0-1,0 3 3,-3-2 0,2 0 0,-4 0 1,-1 0-8,5-1 6,-5 1 1,5 1 1,-4 1 1,-1-4-6,-1 2 7,0-1-3,0 0-11,0 1 9,-1 0 1,0-2 0,2 2 2,-3 2 0,1-2-5,2 0 2,-4 1 4,4-1 0,6-1-1,-6-1 1,0 5-2,5-3-2,0 0 5,-1-1-5,4 1 1,-4 0-1,3 0 1,0 1 2,-1 2-3,0-3-3,0 0 6,-2 0-2,-4 1 0,1-2 0,4 2-2,-4-1 4,-4 0 2,3 1-2,0-1-3,-1-2 2,-1 3 0,0-2 3,-2-1 0,0 1-1,3 1-2,-3 0-3,3 1 7,-3-3-3,2 2-1,-2-2-2,1 1 4,3 1-1,5-1-2,1 2 4,0-2-4,-2-2 3,3 3-4,0 0 3,-2-3 3,2 4-5,-6 1 0,5-4-1,1 2 3,-3 0 0,1-1-4,-5 2 1,6-2 4,-6 1-7,5-1 4,-5 1-2,1 0 1,-1 0 2,0 0-2,1 1-3,-1 0 6,0-1-4,0 0 1,0 0 1,-1 0-2,-1 0 3,2 3 0,0-3 1,0-1-1,1 2 0,-4 1 0,1-2 0,2 0-4,0 1 4,0-1-1,-4 1 1,4-1 0,0 0-1,-5 0-1,0 0 2,5 0-5,-4-1 5,3 1-3,-2 1 1,1-1 0,-2-1-1,-1 1 6,1 1-3,0-1-2,4 0 1,-2 0 2,-1 0-2,1 0 0,-1 0-2,3-1 3,-3 1-1,-3 0 1,5-1-1,-8 1 0,8-2 0,-2 2-2,-2 0 1,4 0 1,-2 0 1,1-1-1,-1-1-3,2 1 5,-2 1-5,-1-1 7,2-1-2,-1 0-5,3 1 4,0-1-2,0 1-1,-4-2 2,4 2-6,0 0 6,0 1-3,1-3 4,-2 1 0,5 2 0,-4 0-2,3 0 2,1-1-4,-7 1-1,3 0 5,-2 0-3,-1 0 3,-1 1-4,4-1 5,-6 0-10,2-1 9,-2 1 0,0 0 0,-2 1 0,7-2-1,-4 2-6,0-1 7,-4 2 1,4 0-3,-4-2-4,4 1 6,1 0 0,-2-2-1,2 2-2,-2-2 2,0 1 2,-1-1-1,0-1 2,-1 2 4,1-3-2,-1 2 9,1-1 3,-3 1 0,-5 1 3,12-2 2,-6 0 1,-2 1-1,-4 1 0,8-1-2,-4-1 1,-4 2-5,10-3 0,-6 1-2,-4 2-2,11-2 0,-11 2 0,9-1-2,-3 0-2,-6 1 1,10 0 2,-5-2-6,3 0 2,-8 2-4,8-1 1,-8 1-2,9-2 3,-4 2-2,-5 0-3,6-1 2,-6 1 3,8-1-4,-8 1-3,6-2-13,-6 2-33,0 0-42,0 0-25,7-1-28,-7 1-76,8-1-110,-8 1-357,11-1 159</inkml:trace>
  </inkml:traceGroup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6:28.763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DD2066E-D328-4CB8-BE4A-59B551B6F707}" emma:medium="tactile" emma:mode="ink">
          <msink:context xmlns:msink="http://schemas.microsoft.com/ink/2010/main" type="writingRegion" rotatedBoundingBox="17098,6147 17717,7122 17153,7480 16534,6506"/>
        </emma:interpretation>
      </emma:emma>
    </inkml:annotationXML>
    <inkml:traceGroup>
      <inkml:annotationXML>
        <emma:emma xmlns:emma="http://www.w3.org/2003/04/emma" version="1.0">
          <emma:interpretation id="{62A5A36F-669A-4875-B178-E9FFE0B79790}" emma:medium="tactile" emma:mode="ink">
            <msink:context xmlns:msink="http://schemas.microsoft.com/ink/2010/main" type="paragraph" rotatedBoundingBox="17098,6147 17717,7122 17153,7480 16534,65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6902EE-8321-4DC9-B3AB-B698ADA033BD}" emma:medium="tactile" emma:mode="ink">
              <msink:context xmlns:msink="http://schemas.microsoft.com/ink/2010/main" type="line" rotatedBoundingBox="17098,6147 17717,7122 17153,7480 16534,6506"/>
            </emma:interpretation>
          </emma:emma>
        </inkml:annotationXML>
        <inkml:traceGroup>
          <inkml:annotationXML>
            <emma:emma xmlns:emma="http://www.w3.org/2003/04/emma" version="1.0">
              <emma:interpretation id="{A8A0245A-19B2-4DD0-AE00-3A1336C10B18}" emma:medium="tactile" emma:mode="ink">
                <msink:context xmlns:msink="http://schemas.microsoft.com/ink/2010/main" type="inkWord" rotatedBoundingBox="17098,6147 17717,7122 17153,7480 16534,6506"/>
              </emma:interpretation>
            </emma:emma>
          </inkml:annotationXML>
          <inkml:trace contextRef="#ctx0" brushRef="#br0">1 2 53,'-3'-4'166,"3"4"-13,0 0-7,0 0-10,0 0-11,0 0-4,0 0-10,0 0-11,0 0-11,0 0-11,0 0-6,0 0-9,0 0-4,0 0-7,0 0 1,0 0-9,0 0-1,0 0-6,0 0-4,12 14 0,-11-9-4,4 0 1,-2 1-6,2 3-3,-3-4-1,2 1-3,3 3 2,1-2 2,-2 1-8,3 1-2,-2-2-18,3 4-41,0-6-35,-1 3-31,-4-2-173,1-2-311,-2 0 138</inkml:trace>
          <inkml:trace contextRef="#ctx0" brushRef="#br0" timeOffset="2308.3381">50 87 118,'0'0'212,"0"0"-10,-1-5-16,1 5-6,0 0-11,0 0-10,0 0-11,0 0-11,0 0-10,0 0-7,0 0-9,0 0-7,0 0-12,0 0-10,0 0-8,0 0-6,0 0-8,0 0-9,0 0-4,0 0-3,0 0-4,0 0-6,0 0-1,0 0-1,2 15-4,-2-15-6,3 4 2,0-2-5,-3-2-1,3 4 3,-3 1-1,2 0 1,1-2 0,-1-1-1,0 2 4,0 2 5,-1-3 3,2 1-2,-2 1 1,3-1 1,-2 0-3,1 1-5,-1 0 2,2-1 1,-4 1-5,4-1 3,-2 1-4,2 1 2,0-3-2,-2 3-2,2-2 1,0 1-4,-2 2 1,4-4-4,-6 2 4,6 0-4,-2 0 4,1-1-4,0 2 2,-2-2-2,-1 0 3,3 0-7,-2-1 2,2 2 0,-2 0-2,2-1 2,0 0-1,0 0 0,0 3-5,-1-5 1,-2 2-1,1 0-1,3 1 0,-2 1 0,-3-2 1,3-2-2,-3 4 0,4-4 0,-4 3-7,3-1 9,0-1-4,-2 1 4,3 1-4,-1 1 2,0-2-2,-2 0 1,3 1 1,-1 0 0,1-2 0,-1 1-2,-1 0 3,1 0-3,0 3 1,0-4 5,0 2-9,-1-1 3,0 2-2,1-1 0,-1 0 1,1-1 1,0 0 2,-1 1 3,1-2-12,-3 1 6,3 0-2,0 0 2,-1 0-5,1 2 2,0-3 8,-2 1-2,3 0-1,-2 2-4,-1-4 3,2 2-2,-1-1 4,-1 2-1,3-2 1,-2 1 0,0 0 0,2 1 1,-2-1-1,0-1-1,2 2 2,-1-1-4,0 0 0,0 0 3,-1 0 0,1-1 3,0 2-2,0-1 4,0-2 2,0 2 7,1 1 3,1-3-6,-2 1 3,1-1-1,-4 1 0,3 0 0,-4-3-3,6 2-3,-1-1 1,-5-1-5,4 4 2,-4-4 0,5 4-2,-5-4 1,0 0-4,4 5 2,-4-5-2,2 2-2,2 1 5,-4-3-5,5 2 4,-5-2-5,4 5 1,-4-5 3,3 4-4,0-2 3,-3-2 1,5 3 0,-5-3 1,4 4-1,-3 0-1,1-1-5,-2-3-1,4 4 5,0-2 1,-4-2 1,2 4-5,-2-4 5,3 1-3,-3-1 2,0 0-3,0 0 1,1 4-2,-1-4 0,0 0 2,0 0 0,0 0 1,0 0-1,0 0 0,8 4-2,-8-4 2,0 0-2,0 0 1,2 3-1,-2-3 2,2 3 2,-2-3-4,0 0 3,4 4-4,-4-4-4,0 0 8,4 1 3,-4-1-6,0 0 0,0 0 4,0 0-5,2 3 2,-2-3 3,0 0-4,0 0-7,0 0 10,0 0-4,0 0-1,0 0 14,0 0-8,0 0-3,5 2-1,-5-2-1,0 0 4,2 5 6,-2-5-4,0 0-7,0 0 2,0 0-2,1 4 4,-1-4-3,0 0 2,1 4 3,-1-4-1,0 0-9,0 0 11,3 3-2,-3-3 2,0 0-6,0 0 3,0 0-5,0 0 2,0 0 1,0 0 1,1 3 2,-1-3 0,0 0-1,0 0-3,2 4-1,-2-4 2,0 0 0,0 0 4,3 4 0,-3-4-4,0 0 1,0 4 2,0-4-5,0 0 2,2 4 3,-2-4-9,0 0 3,0 0 9,2 4-2,-2-4-5,0 0 3,0 0-2,0 0 0,0 4 1,0-4 1,0 0 3,0 0-1,0 0-1,0 0 2,1 4-1,-1-4-5,0 0 1,0 5-1,0-5 1,0 0 2,0 0 1,0 0-2,1 3-1,-1-3 2,0 0-8,0 0 7,0 0 0,0 0 0,4 3 6,-4-3-5,0 0 1,0 0 5,0 0-7,0 0 3,0 0-3,0 0 0,0 0-3,0 5 5,0-5-3,0 0-1,0 0 3,0 0 9,0 0-9,0 0 1,0 0-7,0 0 2,1 6 5,-1-6-1,0 0 2,0 0-4,0 0 1,0 0 7,0 0-10,0 0 3,0 0 1,1 3 4,-1-3-6,0 0-3,0 0 5,0 0-1,0 0-5,0 0 7,0 0-3,0 0 3,0 0-4,0 0-1,0 0 4,0 0-5,-1 6 5,1-6-2,0 0 2,0 0-1,0 0 4,0 0-4,0 0-1,0 0 4,0 0 0,0 0 1,0 0-3,0 0 8,0 0-12,0 0 4,0 0-2,0 0 2,0 0-1,0 0-5,0 0 4,0 0-4,0 0 5,0 0 0,0 0 0,0 0-1,0 0 2,0 0-2,0 0-1,0 0 0,0 0 2,1 3 2,-1-3-3,0 0 0,0 0 0,0 0 4,0 0-3,0 0 2,0 0 4,0 0-3,0 0-8,0 0 7,0 0 6,0 0-7,0 0 2,0 0-3,0 0 2,0 0-1,0 0-4,0 0 1,0 0 3,0 0 1,0 0 1,0 0-3,0 0 2,0 0-1,0 0 0,0 0 4,0 0-2,0 0-3,0 0 4,0 0-2,0 0 1,0 0 3,0 0-6,0 0 4,0 0-3,0 0 0,0 0 1,0 0-2,0 0-2,0 0 4,0 0-4,0 0 4,0 0-1,0 0 2,0 0-5,0 0 7,0 0-5,0 0 5,0 0-3,0 0-1,0 0 1,0 0-2,0 0 3,0 0 0,0 0-4,0 0 6,0 0-2,0 0-1,0 0 0,0 0 3,0 0-7,0 0 3,0 0-3,0 0 6,0 0-5,0 0 0,0 0 2,0 0-1,0 0 0,0 0 2,0 0-4,0 0 2,0 0-1,0 0 5,0 0-4,0 0 3,0 0 3,0 0-3,0 0-3,0 0 0,0 0 6,0 0-1,0 0-1,0 0-2,0 0-7,0 0 5,0 0 4,0 0 0,0 0-2,0 0 1,0 0-3,0 0 2,0 0 4,0 0-7,0 0 4,0 0-4,0 0 2,0 0-2,0 0 3,0 0-4,0 0 4,0 0-2,0 6-1,0-6 2,0 0-1,0 0 3,0 0-9,0 0 6,0 0 0,0 0 1,0 0 0,0 0 3,0 0-1,0 0-3,0 0-6,0 0 11,0 0-4,0 0 1,0 0-8,0 0 10,0 0-10,0 0 15,0 0-7,0 0-1,0 0 4,0 0-4,0 0 0,0 0-2,0 0 0,0 0 0,0 0 3,0 0 4,0 0-3,0 0-5,0 0 1,0 0 0,0 0-2,0 0-3,0 0-1,0 0-31,0 0-35,-8 0-63,8 0-100,-9 3-366,1-3-652,-3-1 289</inkml:trace>
          <inkml:trace contextRef="#ctx0" brushRef="#br0" timeOffset="304.1743">60 98 147,'0'0'205,"-1"-6"-15,1 6-13,-3-4-12,3 4-11,0 0-10,0 0-8,0 0-4,0 0-10,0 0-11,0 0-11,0 0-11,0 0-8,0 0-9,-6-1-8,6 1-5,0 0-7,0 0-8,0 0-8,0 0-2,0 0 1,0 0-8,0 0-2,0 0 1,0 0-5,9 14 0,-6-13-4,1 3 3,2 2-13,-2-1 7,1 0-16,1-1-34,2 2-26,-3-1-20,0-2-19,1 1-31,-1-1-29,0 1-165,-3-2-352,2 2 156</inkml:trace>
          <inkml:trace contextRef="#ctx0" brushRef="#br0" timeOffset="7908.7772">587 703 109,'0'0'152,"2"-4"-20,-2 4-8,0 0-10,0 0-10,0 0-9,0 0-7,0 0 1,0 0-13,0 0-7,0 0-5,0 0-8,0 0-6,0 0-10,0 0 3,0 0-10,0 0 0,0 0-4,0 0-1,-9 15-2,4-12-4,2 4-5,0-3 5,-4 5-10,0-1 4,-2 1-2,2-2-3,-1 2 0,1 1-9,1-2-14,-3 0-19,3-2-22,3 0-27,-3-3-49,2 2-101,2-1-248,1-2 110</inkml:trace>
          <inkml:trace contextRef="#ctx0" brushRef="#br0" timeOffset="8147.9506">589 756 17,'0'0'230,"-2"-6"-16,2 6-14,0 0-14,0 0-19,0 0-17,0 0-14,0 0-19,0 0-8,0 0-14,0 0-9,0 0-13,0 0-5,0 0-2,-15 11-7,9-4-9,-1 0-7,-2-1-5,0-1-9,1 2-15,0-1-17,-1 3-18,-3-2-25,7 0-20,-4 0-17,3 0-21,1-2-34,1-1-143,-2 0-305,6 2 134</inkml:trace>
          <inkml:trace contextRef="#ctx0" brushRef="#br1" timeOffset="56551.6802">612 775 163,'0'0'190,"2"-6"-8,-2 6-2,1-5-11,-1 5-6,0 0-12,0 0-12,0-4-9,0 4-9,0 0-12,0 0-7,0 0-6,0 0-12,0 0-9,0-5-5,0 5-10,0 0-6,0 0-3,0 0-9,0 0-7,0 0-1,0 0-5,0 0-3,0 0-4,0 0 1,-3 15-6,3-8 2,0 1-4,-2 2-1,-1 0 0,1 0-3,2 0 0,-1 1-6,-1-1 2,2 1-6,0-2-18,-3 0-38,6-2-31,-6 1-37,3-2-40,0 0-199,-3-2-392,2 0 173</inkml:trace>
          <inkml:trace contextRef="#ctx0" brushRef="#br0" timeOffset="215900.6466">-113 3 8,'0'0'124,"-5"-2"-37,5 2 17,0 0-25,-4-4 0,4 4-5,0 0-10,0 0-10,0 0-9,9-5 0,-2 3-8,1 2 6,4-2-10,-1 2-3,4 0 0,0-1-5,5 1-4,3 0-1,-1 0-3,9 1-7,3-1-12,-2 0-18,2-1-28,-1 2-113,1-1-172,-3-2 77</inkml:trace>
          <inkml:trace contextRef="#ctx0" brushRef="#br0" timeOffset="216411.4379">35-23 76,'0'0'109,"0"0"7,0 0-16,0 0-2,0 0-15,0 0-4,0 0-13,0 0-1,0 0-7,0 0-9,0 0-4,0 0-1,11 2-8,-11-2-1,13-1-3,-6 1 3,2 0-9,4 0-4,7 1-5,0 1-3,5-2 0,6 2 5,0 0-7,4 1-4,6 1-3,1-3 1,2-1-20,0 3-8,-1-2-29,1-1-36,-3-1-96,-1 1-197,-1-3 87</inkml:trace>
          <inkml:trace contextRef="#ctx0" brushRef="#br0" timeOffset="216795.2968">156-12 81,'0'0'122,"0"0"-9,0 0-4,0 0-10,0 0-12,0 0-5,0 0-5,-8 2-3,8-2-12,0 0-6,0 0-6,0 0-9,0 0 1,0 0-9,0 0-1,0 0-5,0 0-1,0 0-1,0 0-9,0 0 4,31 2-8,-17-2 8,3 0-6,7 1 1,1-2-3,7 2-2,2-1 0,1 1-2,-2-1 0,6 0-3,-3 0-17,-2 2-10,-1-4-19,1 1-13,-1-2-32,-13 3-110,3-2-212,-4 1 94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5:50.3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3DC4CE4-6440-4DB0-920B-802E444D759C}" emma:medium="tactile" emma:mode="ink">
          <msink:context xmlns:msink="http://schemas.microsoft.com/ink/2010/main" type="inkDrawing" rotatedBoundingBox="16676,15577 17121,6482 17371,6494 16926,15590" shapeName="Other">
            <msink:destinationLink direction="with" ref="{643B9B70-F088-453E-AAF7-DEE4FBF51D91}"/>
          </msink:context>
        </emma:interpretation>
      </emma:emma>
    </inkml:annotationXML>
    <inkml:trace contextRef="#ctx0" brushRef="#br0">401 51 81,'3'-12'83,"-3"12"0,4-12-1,-4 12-4,0 0-13,3-13 7,-3 13 3,0 0-15,0 0 7,0 0-7,0-15 1,0 15 1,0 0-8,0 0 2,0 0 0,0 0-8,0 0 1,0 0-6,0 0 0,0 0-16,0 0 10,0 0-12,0 0 7,0 0-4,0 0-6,0 0-7,0 0 10,0 0-8,0 0 3,0 0 6,0 0-9,0 0-6,0 0 2,0 0-2,0 0 2,0 0 0,0 0-3,0 0 1,0 0 6,0 0-4,0 0 5,0 0-4,0 0-4,0 40 4,0-40 5,2 13-10,-2-13 2,5 12 0,-5-12 1,-2 15-5,2-15 11,4 15-1,-1-2 8,-3-13 1,2 15-3,-2-5-13,0-10 8,3 16-2,-4-4-2,1-12-5,5 20 9,-5-9-3,1 1 1,-1-12-3,2 20 1,2-8-3,-3 5-2,1 0 7,3 0-6,-3 1 6,-2-3-2,1 1-4,3 3 7,-2-2-4,-1 3 2,4 0 2,-3 0 3,3 2 4,-1 4-1,-3-7 1,3 0-1,-2-2-6,-1 3-1,3-2 1,-3 1 0,-1 0 2,2 1-5,3 0 4,-1-3-2,-1 0 1,-6 0-2,3-2 4,3 3 1,-3 2 0,2-2-2,-1 0-1,3 2-4,-1-2 3,-4-1-3,2 1-1,4 2-1,-5-4 1,2 3-4,-2-3-1,2 4 0,-2-3-1,3-1 0,-3 2-1,2-3 0,-2 0 0,7 1 0,-7 0 1,0-5-2,0 2 3,0 2-1,1 2 4,1-1-5,2-4-1,-4-12-1,3 27 5,-1-18-3,1 2-1,-1 1 1,-2-12-4,0 22 3,0-12 6,5 0-4,-5-10 0,0 22-3,2-13 4,-2-9-1,-2 22 0,4-11-1,-2-11 2,0 22-4,0-10 2,0-12 0,0 29-1,-2-17-1,-1-4 1,3-8-1,3 28 0,-3-16 2,-5 3-4,3-3 0,2-12 5,-3 28-4,1-16 3,2 4 3,-2-1 7,1-2 1,1-13-2,-4 24 0,4-8 2,-2 0-3,1 0 7,-3 0-5,3 2 1,-3 0-3,-1 0-1,3-1 2,-1 2-3,0 1-3,-4-3-1,5 1 2,-5 0-3,5 3 0,-3-2 0,0 1-1,2 0 4,-2-3-4,1 2-1,-1-4 2,0 2 1,2 4-3,-3-8 6,5 1-4,-1 2-3,2-16 0,-3 21 6,3-9-6,-4 0 2,-1-3 1,5-9 3,0 22-4,-3-14-3,-1 5 4,4-13-1,-1 20-1,1-9 1,-2 2-2,0 2 0,-1 2 1,-1-1-2,1 0 1,1 3 2,0-2 1,1 2-5,-4 1 1,5 0 3,-2-1-2,-1 6-1,1-4-2,0-2 3,-1-3-2,3 6 0,-2-4 0,2 0 2,0-3 2,0 5-2,-2-4-3,1 3 3,1-6-1,0 5 2,0-1-4,0-2 2,0 1 1,0-1 2,-4 2-2,8-3 0,-4 3-3,0-3 1,0 2 0,0-1 3,0 2-1,1 0 0,-1-2 2,-1 4 0,1-3-5,-4 4 1,4-5 1,0 3 2,0-2 1,-2 3-3,2-1 2,0 4 0,0-3 0,0-4 2,0 4 1,-1-4-3,1 1 2,1-1 0,-1-2 1,0-1-1,0-12 1,2 23-2,-2-6 1,0-6 9,4 4-13,-4 0 2,0-4-1,0-11 1,0 22-2,1-11 7,-1 1-6,0-12 0,-1 24-3,2-12 4,-1 2-3,0-1-1,2-1 3,0-1 2,1 1-2,1 2 3,-4-14-3,3 22 2,-1-7 0,-2 0 0,1-4-2,3 8-1,-1-5-1,-1-2 4,1 4 3,-1-1-6,0 2 2,1 3 3,-1-5-3,-2 0 4,2 1 0,-1 1-7,3-5-2,3 5 7,-6-2 3,1-2-7,-2-2 0,0-11-1,5 26 2,-5-8 4,2-6-5,-1 0 3,3 4-4,-4-4 4,2 0-2,-1-1 0,-1-11-3,2 26 4,1-16-6,-3 2 5,0-12-1,0 25-1,0-14-5,0 4 11,0-15-2,0 26 1,-3-14-3,3 0 0,3 1 5,-3 3-1,0-1-1,-3 1 3,3-16 1,-2 25-1,1-10 0,1-3 0,0 4-6,0-2 5,0 0-1,-2-2 0,2-12 2,-5 22 1,3-6-2,-1-2-4,1-1 19,0 0-17,1 0-2,-3 0 14,4-13-15,-2 19 11,2-10-16,0-9 4,-5 24 1,4-13 0,1-11-2,-4 19 12,4-19-11,2 21 1,-2-9 0,-2 3 6,-1-1-1,1-2 0,2-12-3,-2 20 5,-3-2-7,3-9 2,2 8 1,0-17 5,-1 19-5,-3-9 3,4-10-2,-1 19-6,-1-8 1,2-11 7,-3 17-7,3-17 3,0 20-1,-2-9 2,2-11-2,2 17-3,-2-17 16,-2 24-12,2-14-2,0-10-2,0 18 1,0-18-2,0 23 18,0-11-15,-2 0 1,2-12-2,0 23 0,0-23 3,-3 19-4,3-7 4,0-12 1,-2 18-9,4-6 6,-2-12-1,0 16 4,0-16-2,-2 18-8,2-18 3,0 18 5,-2-7-4,2-11 0,-1 16 3,1-16-6,1 17 6,-1-17-3,2 12 2,-2-12 5,0 19-5,0-19-3,-2 17 4,2-17-2,0 20-4,0-11 3,-1 5 3,1-14-3,-4 18 6,4-18-4,0 21-3,-2-12 2,2-9 14,-5 21-14,4-5 0,-3-4 3,4 4-4,-5 1 4,3-6-3,2-11 2,-3 26-4,0-16 5,3 8-2,-2-4 0,2 2 7,-4 0 0,3 0-7,1 0 3,-2-5 12,-1 6-17,3-4 1,-2-2 4,4 5 0,-4 0-4,0-3 7,2-13-6,-2 25 5,2-12-4,0 0 0,0-13-3,-3 22 0,6-12 5,-3-10-2,-3 20-1,3-7-8,0-13 4,3 20 8,-3-5 0,0-4-7,0-11 5,0 24 4,0-11-5,0-3 0,0-10-5,-3 21 3,6-4 2,-3-6-4,0-11 0,-3 24 3,6-13 1,-3 2-7,0 2 5,0 0 0,0-15 3,-3 23-5,1-12 0,2 3 4,0-14 5,-1 23-7,1-8 4,0-2-7,-4-1 0,3 4-2,-1-4 5,-2 3 1,4-15-7,-1 27 10,1-18-5,0-9 5,0 22-3,-2-9 7,2-13-6,-5 18-3,5-4-2,0-14 3,0 21-6,0-9 5,-2 0 1,2-12 4,-2 23-1,-1-14 9,3-9-7,0 25-2,-2-14 0,1 1 3,1-12-1,-2 24-2,-2-15 0,4-9 9,-3 19-5,3-7 4,-3 4-1,3-16-3,-2 21 2,-1-11 0,3 7 5,0-17 9,-4 21-18,4-21 5,-2 27 4,2-27-2,-5 28-4,4-13 13,-1 0-5,-3 6-8,1-3-3,-1 1 2,5-19-3,-2 32 1,-1-16 3,1 0-8,2 2-2,0-4 3,-1 1 6,1-1-7,-5-4 0,5 8 0,0-3 0,-2 4-1,4-3-2,-4-1 0,0 2 4,4-1 0,-4-1 8,4 2-11,-4-1 3,2-3 5,0-13-5,0 27 5,0-15-3,0 2-5,-3 0 4,3 2-5,3-1 5,-3-2-2,2 4 3,-2-2-9,0-2 8,0 2 2,0 1-5,0 1-1,0-1 7,5 4 4,-5-1-9,0-2 6,0 3-4,2-1 8,-1 1-7,-1 1-1,0-2 14,0-2-11,0 5 3,2-5 0,-4 0-1,2 0 5,-3 0-2,3-3-8,-3 1 9,1-3-3,2-12-5,-2 25-2,2-15 4,0-10-5,2 21 6,0-9 1,-2-12-4,-2 21-2,2-10-8,-5 0 6,5 2 0,0-13 3,-2 22-2,0-6-1,2-4-1,-5 2 6,2 2-2,-1 4-1,3-4 1,-1-3-9,-3 2 10,3 1-7,2 4 5,-7-1 0,6-4 0,-5 4 2,5-2-4,-1 0-1,-1-3 4,1 1 8,2 0-7,0-15-7,-2 30 5,-1-15-2,-1 5 5,4-7 1,0-2-9,-1 1 0,1-12 9,0 27-6,-4-11 7,4 1-10,-1-1 4,-5-1 0,5 0 6,-1 3-7,0-3 1,-3 2-4,5-1 3,-5 4 4,5-1-2,-2-3 3,1 4 1,-1-4 3,-2 4-1,3 1-15,-1-2 20,-3-3-16,5 3 3,0-3 2,-3 2 4,3 2 0,-4-1-4,2 5-4,-3-4 2,4 1 1,-1 1 0,0-2 3,-3 0 7,0-3-6,3 6-1,-3-4 6,3 3 0,1-2-7,-4-4-4,3 4 1,0-2 5,-3-1-2,3 1 0,1-2-3,-3 4 2,4-5-1,0 4 1,-2-2-1,1 2 5,-3-4-4,4 1 6,-1 1-12,-3-4 9,4 7 3,-3-4-8,1 3-1,2-4 12,-2 3-4,-1-3-4,3 0-1,-2-2 1,2 3-1,-3 1 0,3 3 4,-4-12 1,4 11-10,-1-3 10,1 0-6,0-16 3,0 28-1,0-12-2,-2 0-5,2-4 4,0 4 1,0 0 3,-3-4-3,1 3-2,0 2 7,-1-4-6,1 3-2,0-5 1,1 6-6,1-2 0,-4-3-6,4-12 1,-7 20-5,4-12-20,3-8-7,-2 20-22,-1-12-29,3-8-20,-7 13-29,7-13-17,-3 12-41,3-12-49,0 0-58,0 0-36,0 0-195,0 0-585,0 0 258</inkml:trace>
  </inkml:traceGroup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0:08.55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FE0EFFFD-066D-42E1-933A-8D3AF7219B6A}" emma:medium="tactile" emma:mode="ink">
          <msink:context xmlns:msink="http://schemas.microsoft.com/ink/2010/main" type="writingRegion" rotatedBoundingBox="19063,6514 19116,6514 19116,6523 19063,6523"/>
        </emma:interpretation>
      </emma:emma>
    </inkml:annotationXML>
    <inkml:traceGroup>
      <inkml:annotationXML>
        <emma:emma xmlns:emma="http://www.w3.org/2003/04/emma" version="1.0">
          <emma:interpretation id="{518044AB-F0B6-49A1-85B3-727500802853}" emma:medium="tactile" emma:mode="ink">
            <msink:context xmlns:msink="http://schemas.microsoft.com/ink/2010/main" type="paragraph" rotatedBoundingBox="19063,6514 19116,6514 19116,6523 19063,65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B0C390-384E-4145-865A-6BBC8263A692}" emma:medium="tactile" emma:mode="ink">
              <msink:context xmlns:msink="http://schemas.microsoft.com/ink/2010/main" type="line" rotatedBoundingBox="19063,6514 19116,6514 19116,6523 19063,6523"/>
            </emma:interpretation>
          </emma:emma>
        </inkml:annotationXML>
        <inkml:traceGroup>
          <inkml:annotationXML>
            <emma:emma xmlns:emma="http://www.w3.org/2003/04/emma" version="1.0">
              <emma:interpretation id="{B87FDDCC-AEEB-4C72-9426-E3A914DEB8C6}" emma:medium="tactile" emma:mode="ink">
                <msink:context xmlns:msink="http://schemas.microsoft.com/ink/2010/main" type="inkWord" rotatedBoundingBox="19063,6514 19116,6514 19116,6523 19063,6523"/>
              </emma:interpretation>
            </emma:emma>
          </inkml:annotationXML>
          <inkml:trace contextRef="#ctx0" brushRef="#br0">3-683 30,'0'0'64,"6"-2"-7,-6 2-7,6-4-2,-6 4-17,9-1-11,-2 1-22,2-1-48,0 0-54,-2 1 24</inkml:trace>
        </inkml:traceGroup>
      </inkml:traceGroup>
    </inkml:traceGroup>
  </inkml:traceGroup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48.915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3D58DED-901F-48C3-A03F-29D493AB2316}" emma:medium="tactile" emma:mode="ink">
          <msink:context xmlns:msink="http://schemas.microsoft.com/ink/2010/main" type="writingRegion" rotatedBoundingBox="23204,5430 25389,5507 25342,6834 23157,6756"/>
        </emma:interpretation>
      </emma:emma>
    </inkml:annotationXML>
    <inkml:traceGroup>
      <inkml:annotationXML>
        <emma:emma xmlns:emma="http://www.w3.org/2003/04/emma" version="1.0">
          <emma:interpretation id="{558C9FC8-7C96-4307-BDDF-AC6570E25568}" emma:medium="tactile" emma:mode="ink">
            <msink:context xmlns:msink="http://schemas.microsoft.com/ink/2010/main" type="paragraph" rotatedBoundingBox="23204,5430 25389,5507 25373,5952 23188,58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53DA88-C98A-4F30-B12D-5A3D1426D758}" emma:medium="tactile" emma:mode="ink">
              <msink:context xmlns:msink="http://schemas.microsoft.com/ink/2010/main" type="line" rotatedBoundingBox="23204,5430 25389,5507 25373,5952 23188,5874"/>
            </emma:interpretation>
          </emma:emma>
        </inkml:annotationXML>
        <inkml:traceGroup>
          <inkml:annotationXML>
            <emma:emma xmlns:emma="http://www.w3.org/2003/04/emma" version="1.0">
              <emma:interpretation id="{1C3BD920-49B5-4F12-B937-570DC1D06396}" emma:medium="tactile" emma:mode="ink">
                <msink:context xmlns:msink="http://schemas.microsoft.com/ink/2010/main" type="inkWord" rotatedBoundingBox="23204,5430 25389,5507 25373,5952 23188,5874">
                  <msink:destinationLink direction="with" ref="{FA220E5C-AF79-4282-A934-C7828BAC2F1D}"/>
                </msink:context>
              </emma:interpretation>
            </emma:emma>
          </inkml:annotationXML>
          <inkml:trace contextRef="#ctx0" brushRef="#br0">432-1649 93,'0'-4'306,"0"4"-23,0-5-17,0 5-16,-2-4-18,2 4-21,0 0-25,0 0-21,0 0-15,0 0-20,0 0-10,0 0-12,0 0-15,-7 20-6,3-7-5,0 3-8,-4 2-7,-2 2-5,1 3-5,-4 1-5,5-3-7,0-1-5,-2 0-3,1-3-1,1 2-8,2-3-1,4 1-6,-3-4-3,1-3-19,2-1-26,-1-2-19,2 0-14,-2-1-9,1-1-9,1-4-11,1-1-17,-5 5-12,5-5-4,0 0 5,-9-8 10,5 2 13,1-4 11,1-1 13,2-1 17,0 0 17,0-6 10,8 0 15,-2 0 19,3-1 18,2 2 13,-1 1 16,1-4 6,3 3 9,-1 1 3,2 0 5,0 3 11,0-1 6,5 2 0,-10 4-6,1 2-8,0-1-7,-1 2-6,-6 1-13,2 0-4,-1 1-1,3 2-10,-8 1-1,11 8-5,-5-2 1,-1 6-4,-1 7-2,1 1 0,-3 1-4,3 8-4,0-2-6,0 1-16,-1-7-42,-2 0-38,1 2-53,-2-3-50,4-4-57,-4 3-223,2-6-503,-2-2 222</inkml:trace>
          <inkml:trace contextRef="#ctx0" brushRef="#br0" timeOffset="386.1306">357-1395 226,'4'-4'272,"10"0"-21,-1-4-25,6 3-22,2-2-18,-1 2-22,4 1-18,0 0-10,-5 1-14,4-1-15,-3 1-13,1 3-23,-2-2-35,0 0-20,-5 1-17,3 1-11,-3-4-10,1 2-13,-4-2 10,2-1-2,-2 0-2,-1-3 7,-4 4 3,3-1 12,-3-4-2,-1 2 12,1-1 26,0 0 10,-3-3 6,1 0 15,-2 2 21,1 1 21,0 1 15,-1 4 10,0-4-7,0 2-2,1 1-1,0 0-6,-2 1-8,3-1-16,-4 4-7,0 0-14,0 0-6,0 0-11,0 0-1,0 0-7,2 12-2,-3 0-4,1 0-5,-4 9 2,3-1-8,0 9-2,-1-6 8,0-2-9,-2 6-1,4-6-3,0-1-2,0 0-1,0-2-2,2 2-2,-2-1-1,0-2-38,2-3-44,-1 0-54,-1-2-49,1-1-59,2-2-83,-3 0-186,0-4-546,-1-1 241</inkml:trace>
          <inkml:trace contextRef="#ctx0" brushRef="#br0" timeOffset="638.0377">827-1495 253,'1'-11'391,"4"2"-27,0 0-23,-3 2-10,1 2-23,0-3-28,-1 3-32,0 2-21,2-4-31,-2 5-18,0-3-22,0 3-14,-2 2-27,6-1-5,-6 1-12,0 0-15,13 7-3,-6 2-12,1-3-3,3 6-5,-4-3-10,-2 5-15,-1-1-18,2 0-24,-3 5-10,-2-1-10,-2-1-10,-2-1-8,2-3-17,-5 0-9,-3 3-22,-6 0-16,2-1-31,-4-4-28,7 0-25,0-3-33,-5 2-64,4-4-163,1-1-489,3-2 218</inkml:trace>
          <inkml:trace contextRef="#ctx0" brushRef="#br0" timeOffset="1146.7173">1016-1549 229,'2'-12'289,"3"1"-24,3-2-12,2 2-12,9 0-12,1 1-21,3 2-11,7 1-25,2 2-16,-10 5-11,3 3-11,-2 0-25,-3 3 0,-2 1-18,0 2 0,-10-1-15,2 1-4,-3 2-10,-5 2-4,2 4 0,-6 1-9,-2-5-9,-5 5-3,-9 3-20,3-6-27,-1 0-38,-4-1-35,-1 3-24,-6-4-37,7-2-18,-3-2-28,5-3-38,-6 0-175,6-3-436,3-1 193</inkml:trace>
          <inkml:trace contextRef="#ctx0" brushRef="#br0" timeOffset="901.0318">1042-1456 134,'0'-7'362,"2"0"-28,-1 2-15,2-1-16,-3 0-18,1 3-23,3 0-22,-1-1-27,-3 4-24,4-5-18,-4 5-8,3-2-27,-3 2-32,0 0 1,0 0-13,0 0-4,9 9-1,-4 2-10,-5 1-8,2 0-12,-1 1-5,2 4 0,-1 2-3,-2-2-11,0 2-1,2-2 0,-2 0-7,1 2 1,-1-4-14,1 2 6,-2-5-4,1 2-8,0-3-48,1 0-30,-2-3-45,1 4-44,-3-5-47,3-1-41,2-2-40,-2 2-231,0-6-555,0 0 245</inkml:trace>
          <inkml:trace contextRef="#ctx0" brushRef="#br0" timeOffset="1547.117">1470-1519 148,'0'-5'237,"0"-1"-14,0 3-23,0 3-15,0-8-23,0 1-17,0 7-12,0-3-15,0 3-12,0 0-10,-4-4-11,4 4-12,0 0-7,0 0-7,-17 7-4,9-1-4,1 0-7,-3 2-6,-3 3-5,3-2-1,0 0-2,2 0-6,-1 1-2,4 2-7,-4-3 1,4-1-1,2 0 1,0 0-5,1-1 3,0-1-4,2 0-2,0-2-2,0-4 3,2 9-1,0-8-1,3 1-1,-5-2-1,10-2 4,-10 2-6,10-5 3,-1 1 1,-1-2 2,1-2-3,-4-1 1,5 0 1,-1-3-1,-2 0-4,-2 0 15,0-1 10,1 4 7,-2-2 1,0 3 5,0 0 0,-1 3 2,0-1-7,-2 1-4,-1 2-9,0 3-3,6-2-5,-3-1 0,-3 3-5,0 0-2,0 0 7,1 10-5,1-3-2,0 1 0,-1 6-2,0-1 3,-1 0-2,2 6-2,0-6-16,-1 6-39,0-2-46,1-4-43,-2-1-43,0 0-247,-3 1-463,2-3 206</inkml:trace>
          <inkml:trace contextRef="#ctx0" brushRef="#br0" timeOffset="1868.4549">1557-1416 176,'2'-4'311,"2"-3"-17,0 2-21,0 0-14,3 1-18,-1 0-16,4 1-21,-3 0-19,1 0-20,1 1-12,-3 1-20,3 1-12,-2 2-6,2-1-9,2 3-10,-6 0-11,6 3-14,-3 1-5,-4-3 2,-2 6-11,3-2-6,-4 2-4,3 1-21,-3-5-11,-2 3-19,-1-3-12,0 2-8,2-1-4,-1-2-3,-4-2 4,5 2-7,0-6 6,0 5 3,-1-2 4,1-3 2,0 0 3,0 0 5,0 0-4,0 0 3,0 0 4,0 0-1,-5-16 1,5 9 0,2-1-1,1-1-5,2 1-14,-3 0-9,6-1-30,1 1-35,-2 1-42,5 2-39,1-3-24,-1 3-195,-2 4-435,4-2 193</inkml:trace>
          <inkml:trace contextRef="#ctx0" brushRef="#br0" timeOffset="2770.044">1899-1379 95,'9'0'197,"-9"0"-6,0 0-20,5-7-17,-4 2-14,0 1-16,3-1-3,-4 2-14,0-5-8,0 3-9,0-2-8,0 2-6,0-2-15,0 1-7,-4-1 0,4 1-5,-1 0-7,0 0-1,-3 1-7,3 0-2,-2 1-4,1 0-1,-2 0-1,4 0-1,0 4-6,-6-5-4,3 3 4,3 2-6,0 0-4,-7-2-2,7 2 1,0 0-3,0 0-2,-10 8-2,6-5 3,-2 3 0,4 1 1,0 2-3,-3-1-1,4 2-3,-4 3 7,1-3-1,3 5-2,1-2-1,-3 0 5,3-2-7,3 2 7,-2-3-2,3 0-3,-1-2 5,-1-1-4,3-1 1,-2 0 2,1-2-1,4-2-4,-2 2 5,2-2-2,-2-2 2,-6 0 8,16-3-1,-10-1 3,6-1 0,-1-3 5,-3 0 2,2-2 12,-2 0 9,-1-1 3,2-1-4,-1 1 0,-2 0 6,1-1-3,-2 1-1,0-2-3,0 2-2,1 3 2,-3 0 3,1 3-4,-2-2-2,1 2-5,0 2-7,-3 3-6,3-5-3,-3 5-1,2-4-4,-2 4-6,0 0 2,0 0-1,0 0 5,0 0-6,0 0 2,6 11-4,-6-6-2,-1 0 3,2 2-1,-1-1 1,4 2-1,-4-1 1,0 0-5,0 0 3,0 1 3,3 1-3,-2-3 0,0 2-5,-1 0 4,1-4 1,1 3-4,-2-1-7,3 0-2,-3-1-11,2 1-3,0-1-5,-2-3-3,0-2 2,4 4 2,-4-4 9,6 0-1,-6 0 3,0 0-1,20-8 4,-14 1 0,4 1 0,0-4 2,1 1-1,3-2 7,1 3 0,-4 0 6,-2 2 8,0 0 4,1-1 7,-2 2 14,-2 1 2,1 0 2,-3-1-2,0 2 7,0 1-1,0 0-4,-4 2-3,4-4-2,-4 4-10,3-3 2,-3 3-7,0 0 0,4-2-7,-4 2-2,0 0 4,0 0-5,0 0 1,0 9-2,0-9-8,-1 12 6,1-7-3,-1 2 1,2-2 2,-1 3-3,-1 0 3,1-1-4,1 3 3,0-2-2,0 0-3,2 0 0,-2 2 3,0-4 1,4-1 0,-4-1 1,3 2 0,2-1 0,1-2 2,-1-1 1,3 1 0,1-3-2,3-4-2,-3 1 0,3-2 1,-1-2 1,-1 1-2,-1-3 2,-1-1 0,0-3 5,-2 1-7,2-4 4,-2-2-3,-4 7 5,3-3 9,-5 1 0,4 1-3,-2 0 3,-1 2 5,1 5-4,-1-3-2,1 5-7,-2-3 0,1 4-2,-2 2-3,2-6-4,-2 6 0,0 0-1,0 0 4,3 15 6,-1-4-7,-2-3-1,-2 2-13,2 1-39,0 1-31,-2-2-35,2 3-32,-1-3-32,1-2-45,-2 0-241,1 0-506,0-4 225</inkml:trace>
          <inkml:trace contextRef="#ctx0" brushRef="#br0" timeOffset="2975.386">2363-1403 118,'0'0'257,"-5"-7"-28,5 7-17,5-4-23,0 1-20,6-2-17,1 2-17,-2 1-33,1-3-49,0 3-59,3-1-68,-4 1-182,1-2-278,0 2 123</inkml:trace>
        </inkml:traceGroup>
      </inkml:traceGroup>
    </inkml:traceGroup>
    <inkml:traceGroup>
      <inkml:annotationXML>
        <emma:emma xmlns:emma="http://www.w3.org/2003/04/emma" version="1.0">
          <emma:interpretation id="{899AF33C-7840-4CF7-A7D1-59CB6A5E430A}" emma:medium="tactile" emma:mode="ink">
            <msink:context xmlns:msink="http://schemas.microsoft.com/ink/2010/main" type="paragraph" rotatedBoundingBox="23369,6196 25094,6056 25145,6691 23421,68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749766-DC21-4F14-8F93-C62C6A389029}" emma:medium="tactile" emma:mode="ink">
              <msink:context xmlns:msink="http://schemas.microsoft.com/ink/2010/main" type="line" rotatedBoundingBox="23369,6196 25094,6056 25145,6691 23421,6831"/>
            </emma:interpretation>
          </emma:emma>
        </inkml:annotationXML>
        <inkml:traceGroup>
          <inkml:annotationXML>
            <emma:emma xmlns:emma="http://www.w3.org/2003/04/emma" version="1.0">
              <emma:interpretation id="{1310EBF3-B280-43D8-B67B-021DECEBCE38}" emma:medium="tactile" emma:mode="ink">
                <msink:context xmlns:msink="http://schemas.microsoft.com/ink/2010/main" type="inkWord" rotatedBoundingBox="23369,6196 25094,6056 25145,6691 23421,6831"/>
              </emma:interpretation>
            </emma:emma>
          </inkml:annotationXML>
          <inkml:trace contextRef="#ctx0" brushRef="#br1" timeOffset="-38500.1805">1105-529 155,'0'0'287,"0"-6"-11,0 2-11,0 4-12,0-4-21,0 4-19,0 0-19,0-5-21,0 5-18,0 0-20,0 0-7,0 0-16,0 0-12,0 0-11,0 0-6,0 0-11,0 0-4,0 0-6,-2 13-8,2-5 3,-3 3-5,0 2-5,-1-1-4,-1 1-10,4 3 1,-1 3-2,0 0-6,-2-6-36,0 7-87,1 0-91,-1-1-335,3 0-566,1 1 250</inkml:trace>
          <inkml:trace contextRef="#ctx0" brushRef="#br0" timeOffset="5067.486">2159-777 24,'0'0'277,"0"0"-31,0 0-26,0 0-17,0 0-22,0 0-20,0 0-14,0 0-16,0 0-11,4 3-6,-4-3-14,0 0-7,0 0-10,5-11-12,-4 6-12,2 1-9,0-3-5,-1 0-8,0 1-3,3-3-6,-4 2-5,-1-2-1,2 4-1,1-5-2,-3 4 0,2-3-6,-4 5 5,2-1-7,2 0-2,-2 5-4,-3-6 1,3 6-3,-6-2 4,6 2 0,0 0-7,-16 11 3,7-5-3,-2 4 4,1-1 0,-3 8-6,3 1 4,3-1-1,-7-2 0,9 3 0,-1-1-6,1-3-4,1-3-27,4 3-24,2-3-39,5-1-49,-1 0-64,-1-3-130,5-1-371,1-4 164</inkml:trace>
          <inkml:trace contextRef="#ctx0" brushRef="#br0" timeOffset="4752.5908">1777-857 328,'-1'-6'318,"1"1"-26,0 2-22,1-3-21,3 3-14,-4 3-13,10-4-22,-3 1-12,1 1-21,4 4-12,4 1-16,-6-1-14,5 2-10,-1 0-7,0 1-11,-2 2-15,2 1-4,-2 2-4,-2-4-16,1 3-2,-3 0-8,-4 3-3,-1-1-3,-3 1-3,-3-1-2,-2 0-12,-3 0 1,-3 0-9,0 1-24,-7 0-12,3-2-20,-1 0-22,-4-5-21,6-1-34,2 0-23,-1 1-24,1-5-30,5-4-36,1 2-236,-2-2-503,6-1 222</inkml:trace>
          <inkml:trace contextRef="#ctx0" brushRef="#br0" timeOffset="4488.9836">952-874 315,'3'-10'314,"2"0"-3,-3-2-10,2 5-14,-3 2-21,2-1-21,-1 1-24,-1 0-26,2 1-13,-3 4-21,1-4-26,-1 4-12,0-3-12,0 3-16,0 0-12,0 0-2,0 0-10,0 0-7,-2 21-9,0-7-4,-3 3-3,4 1-7,-4 0-3,5 4-6,-1-1-1,-2-4-5,2 3-1,-1-2-3,-1-4-5,3-2-3,0 2-14,0-3-18,0 0-13,-1-3-1,-3-2-2,4 1-8,0-1-2,4 1 1,-4-2 0,0-5 2,1 4 7,-1-4 5,0 0-1,0 0 5,15-10 1,-9 4 1,2-2 7,-1-2-4,2 4 8,-4 1 1,1-3 5,-1 3 5,0 0 3,0 1-4,0 0 7,-2 0-3,-1 1 0,2 0-4,-4 3-2,4-4 3,-4 4-2,4-2 3,-4 2 0,7-1-4,-7 1-1,0 0 0,8 0 2,-8 0 0,8 5-3,-4-3 3,2 1 1,-1 1 2,0-2 0,2 3-1,-2 0 0,0 1 0,2-3-2,-1 1 5,1 2-2,-1-5-2,-2 3 4,2-1-7,0-1 8,3 1-4,1-2-3,-1-1-2,3 0-4,0 0-5,0-1-8,3-3 2,6-1-15,-2 1-1,-1-4-5,2 1 1,0 0 5,-4 0 7,-2 0 4,-4 1-1,0-1 5,1 0 0,-2-1 4,-3 3 4,-1-4 8,0 3 0,0-1 1,-4 1 2,2-1-3,-3 2 2,0-2-2,-3 2 0,3 1 2,0 4-1,-6-7 0,1 6 0,5 1 0,-10-1-1,10 1 1,-15 1 0,9 1 1,2 3 0,-4-4-1,1 6-2,1-2 3,2 1-1,-7-3-1,5 4 2,2-1-1,0-1 3,-2 1-8,5-1 9,0 2-2,-2 0-1,1 1-3,2-2 5,-1 1 2,2-2-1,-1 1-1,2-1 3,2 0-1,0-1 0,-1 1-1,1-2 2,-4-3-4,5 7 5,0-7-2,1 1-5,-6-1-2,15-3-6,-6-2-6,-1 2 1,3-3 7,-3 0-6,-2 0 6,2-2 3,2 0 5,-6 1 13,1 2 17,-3-1 4,3-5 2,-1 4-4,0 1 6,-2 0 6,1-2-4,0 3 4,-1-1-1,-1 1-5,0 0-6,3 1 0,-3 2-5,-1 2-3,1-6-1,-1 6-2,3-4-7,-3 4 1,0 0-7,0 0 0,0 0-3,0 0-2,0 0 1,0 0 0,5 11 3,-4-6-1,-1 2-6,5 1 5,-2 1-4,-1-1 3,2 1 0,0 0 2,2 1 0,0-2-2,0 0-5,-2-1 9,2-2-5,0 0 1,3-4 0,1 2-3,-2-1 3,5-2-3,0-5-5,2 0-4,4-1-2,0-4-2,1 0 5,-6-3 1,2 2 0,0-3 7,-1-1 2,-1 1 17,-1-1 3,-3 1 7,0 2 9,-1-3 8,-1 4 14,-4 0 9,3 1 15,-5 1-6,2 3 8,0 0-9,-3 1-5,0-1-4,3 3-15,-4 3-2,2-5-8,-2 5-4,0 0-7,2-3-11,-2 3 0,0 0 0,0 0-1,-4 22-6,0-10-4,0 0 9,-2 5-7,0 2 2,1 1 18,-5 2-17,5-2-10,-2 7-1,2-7 1,1-3-4,0 2-12,-3-2-35,2 0-33,1-2-50,3 4-56,-1-6-49,1-4-59,0 2-275,1-6-617,-2 1 274</inkml:trace>
          <inkml:trace contextRef="#ctx0" brushRef="#br0" timeOffset="3434.5315">763-846 9,'-1'-8'221,"-1"3"0,1 1-4,1 4-15,-3-8-14,1 5-20,0-2-17,-3 1-16,1 0-13,-2 2-21,-3 1-4,-2 1-10,0 1-7,-3 2-7,-1 1-12,-4 4-6,-2-2-3,5 3-6,1 1-9,-1-1 2,1 3-7,4 3-6,1-3-1,-1 6-4,3-8-2,1 2-1,3-1 0,2 1-4,3-2-1,-1 2-4,2 0 4,1-1-6,1-2 3,-2-1-2,4 1-1,3 2 1,-2-2-3,1 0 1,-1 0-1,1-4 0,1 1-1,-3-1 4,1 0-2,-2-2-1,1 0 0,-1-1-1,-1 2 2,1-2 1,-5-2 2,5 3 7,-5-3 0,0 3 1,0-3-6,0 0 0,0 0-5,-14 0 0,3 0 0,-1 0-1,-3-1-5,-5-1-20,5 2-25,1-1-25,1 1-31,0-1-27,5-2-42,0 2-205,3-4-405,1 3 180</inkml:trace>
        </inkml:traceGroup>
      </inkml:traceGroup>
    </inkml:traceGroup>
  </inkml:traceGroup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13.484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305B10C-DD14-43BE-AFE5-EAAAE385829D}" emma:medium="tactile" emma:mode="ink">
          <msink:context xmlns:msink="http://schemas.microsoft.com/ink/2010/main" type="writingRegion" rotatedBoundingBox="20134,6514 20941,5303 21242,5504 20435,6715">
            <msink:destinationLink direction="with" ref="{408C5A0A-FA6D-4EA0-A65D-F548DB5DDC83}"/>
            <msink:destinationLink direction="with" ref="{0D69F477-203E-4390-AA10-9375EC7A905F}"/>
          </msink:context>
        </emma:interpretation>
      </emma:emma>
    </inkml:annotationXML>
    <inkml:traceGroup>
      <inkml:annotationXML>
        <emma:emma xmlns:emma="http://www.w3.org/2003/04/emma" version="1.0">
          <emma:interpretation id="{EE7EACF7-2ED5-4349-937C-F7628C043B94}" emma:medium="tactile" emma:mode="ink">
            <msink:context xmlns:msink="http://schemas.microsoft.com/ink/2010/main" type="paragraph" rotatedBoundingBox="20134,6514 20941,5303 21242,5504 20435,67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688700-1CEB-4B2E-ADAF-DB041E6E8B30}" emma:medium="tactile" emma:mode="ink">
              <msink:context xmlns:msink="http://schemas.microsoft.com/ink/2010/main" type="line" rotatedBoundingBox="20134,6514 20941,5303 21242,5504 20435,6715"/>
            </emma:interpretation>
          </emma:emma>
        </inkml:annotationXML>
        <inkml:traceGroup>
          <inkml:annotationXML>
            <emma:emma xmlns:emma="http://www.w3.org/2003/04/emma" version="1.0">
              <emma:interpretation id="{B7C3B901-4D19-4AF6-90CE-36A78563F111}" emma:medium="tactile" emma:mode="ink">
                <msink:context xmlns:msink="http://schemas.microsoft.com/ink/2010/main" type="inkWord" rotatedBoundingBox="20134,6514 20941,5303 21242,5504 20435,6715"/>
              </emma:interpretation>
            </emma:emma>
          </inkml:annotationXML>
          <inkml:trace contextRef="#ctx0" brushRef="#br0">136 6 98,'0'0'123,"0"0"-13,-6 6-5,6-6-9,0 0 6,0 0-7,-3 5-7,3-5-3,-4 5-10,4-5-7,-2 5-7,2-5 1,-5 5-13,2-2-2,3-3-6,-2 4 3,1-1-11,1-3-4,-5 5-4,5-5-5,-6 3 6,6-3-4,-4 1-10,4-1 6,0 0-7,-11 1 0,11-1 1,0 0-1,0 0 4,0 0-6,0 0 7,0 0 1,-8-4-1,8 4-2,0 0 0,0 0 12,5-8-2,-5 8 8,3-4-2,-3 4-1,4-3-1,-4 3 1,0 0-4,0 0 3,4-2-5,-4 2-1,0 0-5,0 0 0,0 0-5,0 0 1,0 0 0,0 0 2,8 8-3,-8-8-1,-1 7-3,1-7 1,-3 7-1,-1-1 4,-1 0-4,0 1 0,-2-3-3,-2 1-1,7 1-1,-6 0 5,1-1-3,-1-2 1,2 0-2,2-1 1,-2 0 1,6-2 1,-9 0 0,9 0 0,-6-4 0,1 0-2,4-3 2,-2 1 2,2-1-4,1-2 11,1-1-5,3 0 6,1 3-5,0-2 11,-4 2 3,3 0 3,2 2-3,-3 1 1,3-1-9,0 2 4,-2 1-5,6 0-1,-4 2 3,4 0-3,0 1-3,1 4-2,0-3-7,-3 2 6,-3 1-2,1 0 2,-1 3 1,-1-3-8,-1 1 2,1 0-6,-4 0-8,0 1-14,-2-2-17,-2 2-34,-2-2-23,0 0-24,-3 0-27,1-3-28,-4 1-144,1-3-347,0 0 153</inkml:trace>
          <inkml:trace contextRef="#ctx0" brushRef="#br0" timeOffset="410.3202">341-550 52,'-1'-3'364,"0"-2"-20,1-1-24,-3 1-15,3 5-13,-1-4-21,1 4-24,-1-5-29,1 5-17,0-6-25,0 6-17,0 0-20,-2-5-8,2 5-13,0 0-21,0 0-5,0 0-12,-6 17-5,5-9-3,-3 6-11,2 0-9,-3 6 1,1 1-8,-1-1 2,4-1-7,-2 2-6,-3 8-4,1-8-1,3-1-3,-2-1-7,-1 1 1,2-1 1,-3-1-5,6 1-14,-1-5-33,-3 2-29,0-6-24,3 2-33,1 0-27,-2-4-36,-1-4-18,3 3-23,0-7-27,0 0-40,0 0-159,0 0-483,0 0 215</inkml:trace>
          <inkml:trace contextRef="#ctx0" brushRef="#br0" timeOffset="902.2077">304-327 124,'0'0'200,"0"0"-15,21-9-24,-10 5-11,2 0-10,-1-3-19,8-3-8,-1 3-12,2-5-12,1 5-19,-2-5-10,1 5-34,-2-6-51,8-1-45,-9 7-172,-7-3-260,6 0 116</inkml:trace>
          <inkml:trace contextRef="#ctx0" brushRef="#br0" timeOffset="620.7614">280-439 144,'5'-20'182,"-1"2"9,1 0-8,-1 5 12,1 0 8,-3 1-18,6-1-12,-1 2-14,0-1-15,2 3-9,4-2-13,-2 3-6,0-1-12,-1 1-9,1 1-8,3 1-11,-4 2-8,2 3-5,-2-1-11,-2 2-8,-1 2-19,1 0-31,-5 3-39,2 0-41,0 4-42,-4-4-37,-2 7-221,-4-4-419,-1 3 186</inkml:trace>
          <inkml:trace contextRef="#ctx0" brushRef="#br0" timeOffset="979.2445">843-1016 232,'-2'-12'335,"2"1"-9,0 0-13,-1 3-24,1-1-26,-1 3-25,1 0-26,1-1-24,-1 3-11,-2 1-25,2 3-17,0 0-16,0 0-14,0 0-8,-4 19-13,0 1-30,1 10-39,-1 3-34,0 5-35,0 3-49,4 12-76,4-2-72,0-11-204,3 0-493,-3-2 219</inkml:trace>
        </inkml:traceGroup>
      </inkml:traceGroup>
    </inkml:traceGroup>
  </inkml:traceGroup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15.336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CEEEEC2-A940-400E-8CFA-FB7F4AD40FBD}" emma:medium="tactile" emma:mode="ink">
          <msink:context xmlns:msink="http://schemas.microsoft.com/ink/2010/main" type="writingRegion" rotatedBoundingBox="21453,6493 22220,5583 22445,5772 21677,6683">
            <msink:destinationLink direction="with" ref="{14DCE562-3CCD-41B8-94D4-FA02456F10E7}"/>
            <msink:destinationLink direction="with" ref="{408C5A0A-FA6D-4EA0-A65D-F548DB5DDC83}"/>
          </msink:context>
        </emma:interpretation>
      </emma:emma>
    </inkml:annotationXML>
    <inkml:traceGroup>
      <inkml:annotationXML>
        <emma:emma xmlns:emma="http://www.w3.org/2003/04/emma" version="1.0">
          <emma:interpretation id="{5398D632-9782-42AF-BA1C-30242D0E7709}" emma:medium="tactile" emma:mode="ink">
            <msink:context xmlns:msink="http://schemas.microsoft.com/ink/2010/main" type="paragraph" rotatedBoundingBox="21453,6493 22220,5583 22445,5772 21677,66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817C45-8ED9-40DC-8CE2-954F262D29D4}" emma:medium="tactile" emma:mode="ink">
              <msink:context xmlns:msink="http://schemas.microsoft.com/ink/2010/main" type="line" rotatedBoundingBox="21453,6493 22220,5583 22445,5772 21677,6683"/>
            </emma:interpretation>
          </emma:emma>
        </inkml:annotationXML>
        <inkml:traceGroup>
          <inkml:annotationXML>
            <emma:emma xmlns:emma="http://www.w3.org/2003/04/emma" version="1.0">
              <emma:interpretation id="{BE312343-2907-41B7-882E-1204E6314BFE}" emma:medium="tactile" emma:mode="ink">
                <msink:context xmlns:msink="http://schemas.microsoft.com/ink/2010/main" type="inkWord" rotatedBoundingBox="21460,6499 21529,6418 21616,6492 21548,6573"/>
              </emma:interpretation>
            </emma:emma>
          </inkml:annotationXML>
          <inkml:trace contextRef="#ctx0" brushRef="#br0">83 76 48,'0'0'173,"2"-8"-11,-2 8-16,3-3-8,-3 3-9,6-4-6,-5 1-9,-1 3-5,8-4-4,-8 4-13,6-1-8,-6 1-8,6-3-7,-6 3-7,6 0-2,-6 0-9,0 0-6,8 3-2,-8-3-8,3 3 1,-3-3-5,0 0-1,0 5-5,0-5-4,-1 5 0,-2-1-2,3-4-2,-2 4-2,2-4 0,-6 4-7,1-3 6,5-1-16,-11 2-12,6-2 4,5 0 3,-13-2 1,13 2-6,-10-3-1,4-1 5,1 0-4,1 1 3,2-3 2,-3 1-2,4-1-4,-2 1 9,3 0 1,3 1 3,-1 0-6,2 0 15,-3-1 7,2 0-1,-1 1 1,1 1 0,-3 3 6,7-4-3,-3 0 0,1 3-9,-5 1 2,0 0 3,12 1-3,-7 1 2,-5-2-2,8 4 2,-6-1-8,2 0 7,-3 1-3,1 1-3,-1-1 2,-1 0 0,0-4-10,-4 8 10,2-3-5,-4-1-1,2 1-8,-4-3-6,-1 3-2,1-1-19,-1-1 2,3-3-2,-3 1-13,2 0-2,-2-1-5,0 0-15,9 0 2,-12-2-27,8-1 6,-1 1-4,1-1-35,4 3-122,-5-5-267,5-1 118</inkml:trace>
        </inkml:traceGroup>
        <inkml:traceGroup>
          <inkml:annotationXML>
            <emma:emma xmlns:emma="http://www.w3.org/2003/04/emma" version="1.0">
              <emma:interpretation id="{D076A253-53E8-481A-92F2-3E275DC9F866}" emma:medium="tactile" emma:mode="ink">
                <msink:context xmlns:msink="http://schemas.microsoft.com/ink/2010/main" type="inkWord" rotatedBoundingBox="21737,6247 21863,5987 22114,6108 21989,6369"/>
              </emma:interpretation>
            </emma:emma>
          </inkml:annotationXML>
          <inkml:trace contextRef="#ctx0" brushRef="#br0" timeOffset="572.2468">411-254 137,'0'0'257,"0"0"-17,0 0-16,0 0-25,0 0-17,0 0-20,0 0-19,0 0-12,0 0-9,0 0-10,2-11-9,-2 11-13,0 0-5,0 0-10,0 0-2,7-4-11,-7 4-4,4-3-9,-4 3-2,3-2-5,2-1-5,-2 0-2,-1 0-2,3-2-6,0 1-1,-1-1-4,2-3-4,-2-2 0,2 1-5,-2-4 1,-3 4-1,5-3-2,-6 4 3,0-1-8,3 2 5,-6-1-5,6 0 0,-6 1-1,3 3 0,0-2-3,-3 2 4,0 1-1,3 3-3,-5-5 0,5 5-4,-4-3 3,4 3-2,-11 1-5,4 3 6,-2 2 0,-1 2 2,-3 3-4,1-1 4,-1 1-3,1 3 6,-3-2-4,2 4 3,1-1-3,5-3-1,-4 3 2,6-3 1,-1 2-1,3-2-2,-1 1 1,4-2 3,0 1 0,2 0 0,1-2-1,1-1 0,2-3 6,4 2-4,3-4 0,-1 3 1,9-3-4,2-1-5,0-1-19,1-4-42,-2 0-57,7-3-55,-6-3-46,-4-3-175,8 1-430,-1-6 191</inkml:trace>
        </inkml:traceGroup>
        <inkml:traceGroup>
          <inkml:annotationXML>
            <emma:emma xmlns:emma="http://www.w3.org/2003/04/emma" version="1.0">
              <emma:interpretation id="{DA69A86B-A3B8-4F1A-9ECB-E0BDCC8300AE}" emma:medium="tactile" emma:mode="ink">
                <msink:context xmlns:msink="http://schemas.microsoft.com/ink/2010/main" type="inkWord" rotatedBoundingBox="22051,5784 22220,5583 22402,5736 22233,5937"/>
              </emma:interpretation>
            </emma:emma>
          </inkml:annotationXML>
          <inkml:trace contextRef="#ctx0" brushRef="#br0" timeOffset="825.3497">767-831 219,'-2'-7'307,"0"3"-12,2 0-20,0 4-20,-2-6-18,2 6-27,-1-6-15,1 6-25,0-4-20,0 4-14,0 0-15,-5-3-16,5 3-7,0 0-9,-8 18-5,2-7-12,1 7-7,1 2-10,3 9-5,1-8-9,0 12-36,0 0-47,4-2-56,1 4-79,3 0-310,1 0-526,2-1 233</inkml:trace>
        </inkml:traceGroup>
      </inkml:traceGroup>
    </inkml:traceGroup>
  </inkml:traceGroup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18.365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8CB9E0-D96D-473C-A958-B9F1B48CEEA9}" emma:medium="tactile" emma:mode="ink">
          <msink:context xmlns:msink="http://schemas.microsoft.com/ink/2010/main" type="writingRegion" rotatedBoundingBox="20102,7746 20262,7746 20262,7829 20102,7829">
            <msink:destinationLink direction="with" ref="{408C5A0A-FA6D-4EA0-A65D-F548DB5DDC83}"/>
          </msink:context>
        </emma:interpretation>
      </emma:emma>
    </inkml:annotationXML>
    <inkml:traceGroup>
      <inkml:annotationXML>
        <emma:emma xmlns:emma="http://www.w3.org/2003/04/emma" version="1.0">
          <emma:interpretation id="{DD51C156-2F7B-4442-8C91-B15C96AE65AB}" emma:medium="tactile" emma:mode="ink">
            <msink:context xmlns:msink="http://schemas.microsoft.com/ink/2010/main" type="paragraph" rotatedBoundingBox="20102,7746 20262,7746 20262,7829 20102,78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5285AB-2310-4684-837C-A75D239C8857}" emma:medium="tactile" emma:mode="ink">
              <msink:context xmlns:msink="http://schemas.microsoft.com/ink/2010/main" type="line" rotatedBoundingBox="20102,7746 20262,7746 20262,7829 20102,7829"/>
            </emma:interpretation>
          </emma:emma>
        </inkml:annotationXML>
        <inkml:traceGroup>
          <inkml:annotationXML>
            <emma:emma xmlns:emma="http://www.w3.org/2003/04/emma" version="1.0">
              <emma:interpretation id="{92F033F7-A559-4EAE-9DD4-9BFF0CA129F5}" emma:medium="tactile" emma:mode="ink">
                <msink:context xmlns:msink="http://schemas.microsoft.com/ink/2010/main" type="inkWord" rotatedBoundingBox="20102,7746 20262,7746 20262,7829 20102,7829"/>
              </emma:interpretation>
            </emma:emma>
          </inkml:annotationXML>
          <inkml:trace contextRef="#ctx0" brushRef="#br0">159 45 48,'0'0'152,"0"0"-8,-5-5-7,5 5-7,0 0-18,0 0-4,0 0-9,0 0-12,0 0-3,0 0-6,0 0-11,0 0-1,0 0-10,0 0-5,0 0-2,0 0-6,0 0-4,0 0-1,0 0-5,0 0 4,0 0-9,0 0-2,-12 10 1,7-6-5,-3-2 0,1 1-8,-2 2 5,-4 1 6,3-4-5,2 1-1,1-1-2,-1 0 3,4-1-5,-2 2 1,-1-3 0,7 0-1,0 0-1,-12-3-8,12 3 8,-4-4 1,4 4-3,-3-5-2,1 0 3,2 5-7,-2-6 8,2 6-3,2-9 3,1 3 0,0 1-3,-2 1 2,3-1 2,-2 1 0,0 0 0,-2 4-1,4-4 0,0 0-6,1 3 4,-5 1-4,6-3 0,-6 3-3,9-1 2,-9 1 1,8 4-4,-5 0 1,4-3 2,-5 1-4,4 1-6,-1 1 7,-5-1-1,0-3 2,0 8-6,0-4 4,1 0 0,-2 1 0,1-5 0,-5 5 0,1-1 2,0 0-2,-3 1-3,2-3 5,-1 1-6,-3-1-1,3 0 1,1 0 0,-3-2-2,8 0-3,-12 0 0,12 0 6,-12-1-4,8 0 4,4 1 5,-9-3-6,4 1 0,3-2-5,2-1 2,-1-1 1,1 1-1,1-2 3,0 0 0,2 1 0,2-1 1,1 0 2,-1 1-4,1 2-1,3-1-8,3 3-24,-2 0-41,-2 1-30,5 4-75,-8-2-133,6 4-338,-1 4 150</inkml:trace>
        </inkml:traceGroup>
      </inkml:traceGroup>
    </inkml:traceGroup>
  </inkml:traceGroup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19.540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56D2698-E523-4D19-9A2C-EC36B32D2F4D}" emma:medium="tactile" emma:mode="ink">
          <msink:context xmlns:msink="http://schemas.microsoft.com/ink/2010/main" type="writingRegion" rotatedBoundingBox="20361,7737 20838,7737 20838,8210 20361,8210">
            <msink:destinationLink direction="with" ref="{408C5A0A-FA6D-4EA0-A65D-F548DB5DDC83}"/>
          </msink:context>
        </emma:interpretation>
      </emma:emma>
    </inkml:annotationXML>
    <inkml:traceGroup>
      <inkml:annotationXML>
        <emma:emma xmlns:emma="http://www.w3.org/2003/04/emma" version="1.0">
          <emma:interpretation id="{6692B814-F07B-439A-BC6E-B850293434F9}" emma:medium="tactile" emma:mode="ink">
            <msink:context xmlns:msink="http://schemas.microsoft.com/ink/2010/main" type="paragraph" rotatedBoundingBox="20361,7737 20838,7737 20838,8210 20361,82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36406E-54FB-4409-A447-6B34720FF6A8}" emma:medium="tactile" emma:mode="ink">
              <msink:context xmlns:msink="http://schemas.microsoft.com/ink/2010/main" type="line" rotatedBoundingBox="20361,7737 20838,7737 20838,8210 20361,8210"/>
            </emma:interpretation>
          </emma:emma>
        </inkml:annotationXML>
        <inkml:traceGroup>
          <inkml:annotationXML>
            <emma:emma xmlns:emma="http://www.w3.org/2003/04/emma" version="1.0">
              <emma:interpretation id="{FFE6FB6C-BC83-4FA2-8C02-BE81B9C3CCFC}" emma:medium="tactile" emma:mode="ink">
                <msink:context xmlns:msink="http://schemas.microsoft.com/ink/2010/main" type="inkWord" rotatedBoundingBox="20361,7737 20838,7737 20838,8210 20361,8210"/>
              </emma:interpretation>
            </emma:emma>
          </inkml:annotationXML>
          <inkml:trace contextRef="#ctx0" brushRef="#br0">0 61 318,'0'-5'301,"0"-2"-19,1-1-24,2 3-7,-3-2-19,2 2-20,0 1-17,-1-2-15,0 2-13,-1 4-18,2-6-14,-2 6-25,0 0-1,0-4-24,0 4 2,0 0-17,0 0-4,0 0-6,0 20-5,0-10-10,-2 3-29,1 4-42,2 2-34,1 1-50,1-1-65,3 0-73,-2-1-213,2 1-500,0-2 222</inkml:trace>
          <inkml:trace contextRef="#ctx0" brushRef="#br0" timeOffset="-266.9987">-315 146 56,'0'0'79,"-1"-5"-8,1 5-18,0 0-7,0 0-8,0 0 1,0 0-5,0 0-3,0 0-1,0 0-7,0 0 3,0 0 2,0 0 0,0 0 1,0 0 8,0 0 14,0 0 1,0 0 1,0 0 6,0 0 10,0 0-3,0 0 0,0 0 7,0 0-2,0 0 1,0 0-2,0 0-4,0 0-7,0 0-4,0 0-6,0 0-4,0 0-6,0 0-6,0 0-2,0 0-1,0 0 2,0 0-10,0 0 3,0 0-1,0 0 2,0 0 1,0 0 2,0 0 0,0 0-3,0 0 2,0 0-3,0 0-3,0 0 0,0 0 1,0 0 2,0 0 9,0 0-6,0 0 3,0 0-2,0 0 4,0 0-5,0 0 2,0 0 3,0 0 2,0 0-2,0 0 4,0 0 4,0 0-2,0 0 0,0 0 2,0 0 0,0 0-1,0 0-3,0 0 1,0 0-3,0 0-3,0 0-3,0 0-6,0 0 4,0 0-9,0 0-1,0 0 0,0 0-5,-6 13-1,6-13 0,-3 8 0,-2-1-2,4-1 1,-3 5-1,3-2 0,-3 2-1,1-2-3,-1 3 3,0-3-1,4 2-1,-4 0-2,3-2 0,1-1-1,0 2-2,0-4 3,0 2-1,0-1 2,-2-1-1,2 1-3,0-1 3,2-1-1,-2 0-2,0-1 3,0 0-2,0-4-1,0 6 1,0-6 1,0 5-1,0-5 0,0 0-1,0 0 0,0 0 1,0 0-1,0 0-1,0 0 0,0 0 0,0 0 1,0 0-2,0 0 2,0 0 2,-5-14 2,5 14-2,0 0-4,0-6 2,0 6-1,5-7 2,0 5 1,-4-2-2,-1 4 1,10-2-4,-5 1 1,5-1 4,-10 2-6,14 0 3,-3 0 1,-3 3-5,-1-2 4,7 2 2,-4 1 2,-2 0-3,0 1-4,2 2 4,-4-1 0,2-1 1,-2 0-1,-2 0 0,-2 1 1,0-1-5,0 1 7,-2 1 1,-3 1 0,-3 1-2,-1 0-1,-2-3 2,-1 2-3,-6 0 2,2-1-7,-6 2-5,6-5-11,-7 4-8,0-2-6,9-4-5,-3-2-15,0 1-27,1-2-15,3 1-14,2-2-17,-1-2-15,7-2-28,0 1-23,1 1-161,4-6-384,2 1 170</inkml:trace>
        </inkml:traceGroup>
      </inkml:traceGroup>
    </inkml:traceGroup>
  </inkml:traceGroup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20.680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52EE8F9-D0F6-4248-B2BE-9B7A869A49BC}" emma:medium="tactile" emma:mode="ink">
          <msink:context xmlns:msink="http://schemas.microsoft.com/ink/2010/main" type="writingRegion" rotatedBoundingBox="21484,7707 22270,7740 22252,8177 21465,8145">
            <msink:destinationLink direction="with" ref="{408C5A0A-FA6D-4EA0-A65D-F548DB5DDC83}"/>
            <msink:destinationLink direction="with" ref="{14DCE562-3CCD-41B8-94D4-FA02456F10E7}"/>
          </msink:context>
        </emma:interpretation>
      </emma:emma>
    </inkml:annotationXML>
    <inkml:traceGroup>
      <inkml:annotationXML>
        <emma:emma xmlns:emma="http://www.w3.org/2003/04/emma" version="1.0">
          <emma:interpretation id="{D23066FD-5FF5-471F-A867-8039611300D9}" emma:medium="tactile" emma:mode="ink">
            <msink:context xmlns:msink="http://schemas.microsoft.com/ink/2010/main" type="paragraph" rotatedBoundingBox="21484,7707 22270,7740 22252,8177 21465,81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FB9AF9-B98C-4649-BD4D-8C5E014E2BC7}" emma:medium="tactile" emma:mode="ink">
              <msink:context xmlns:msink="http://schemas.microsoft.com/ink/2010/main" type="line" rotatedBoundingBox="21484,7707 22270,7740 22252,8177 21465,8145"/>
            </emma:interpretation>
          </emma:emma>
        </inkml:annotationXML>
        <inkml:traceGroup>
          <inkml:annotationXML>
            <emma:emma xmlns:emma="http://www.w3.org/2003/04/emma" version="1.0">
              <emma:interpretation id="{BA9B1A8F-41D9-4FD9-8CD5-52227508D170}" emma:medium="tactile" emma:mode="ink">
                <msink:context xmlns:msink="http://schemas.microsoft.com/ink/2010/main" type="inkWord" rotatedBoundingBox="21484,7707 22270,7740 22252,8177 21465,8145"/>
              </emma:interpretation>
            </emma:emma>
          </inkml:annotationXML>
          <inkml:trace contextRef="#ctx0" brushRef="#br0">0 36 19,'0'0'159,"4"-5"-15,1-1-5,-3 4-15,3-1-1,0 1-15,1 0-4,1 0 0,0 1-5,-1-1-1,2 0-4,-8 2-5,12-1-10,-4 1 0,-8 0-7,12 3-14,-7-1-1,1 1-2,-2-1-9,0 0-1,-2 1-3,3 1-6,-5 1-8,0-5 4,0 7-3,0-3-2,0 2-2,-5-1-4,3 0 0,-1-4-4,-2 4-1,3-2-1,-2 1 4,4-4-5,-9 2 0,6 0-4,3-2-1,0 0 0,-17-6 0,11 4 1,0-1 0,1-1-1,0 0-10,0 0 7,3-1-6,-1 0-5,1 1 11,0-2 4,0 0 4,1 2 0,1 4 7,-5-5-2,5 0 3,-3 1 1,3 4-5,0 0-1,0-7 0,0 7-3,8-2 2,-3 1-3,-5 1-6,0 0 6,18 4-4,-14-3-3,2 0-6,0 2 10,1 0-5,-4 2 2,2-3-4,-2 0-1,-1 2-1,2 0-3,-3 1-4,-1-1-25,0-1-24,0 4-27,-2-1-16,-2-3-25,0 0-46,-3 2-171,1-2-368,1 2 163</inkml:trace>
          <inkml:trace contextRef="#ctx0" brushRef="#br0" timeOffset="389.2204">494 174 138,'-10'-2'177,"5"0"-12,5 2-7,-10-2-13,4 2-12,6 0-15,-13-2-9,13 2-2,-11-1 4,6 0-14,5 1-5,-11 0-10,1 1-7,1 0-7,3 1-8,-3 0-3,-1 3-4,-2 3-5,2-5-5,1 4-4,-2 2 0,3-2-5,-2 2-4,2-1-1,1 3-2,-1-2 0,3 0-5,1 2 1,2 0-4,1-2 1,1 2-3,2-4 1,1 0-1,2 1-2,1-1 1,4 0 0,3-2-2,6-1-8,4-3-21,0 0-51,8-3-56,4-4-83,-11 1-138,8-3-371,-2-1 163</inkml:trace>
          <inkml:trace contextRef="#ctx0" brushRef="#br0" timeOffset="653.945">790-21 266,'-1'-7'294,"1"2"-10,0 0-12,-2-1-4,2 6-15,-3-9-3,3 5-17,0 4-5,0-8-3,1 4-11,-1 4-8,0-5-12,0 5-12,-1-4-21,1 4-21,0 0-6,0 0-19,0 0-16,0 0-16,0 0-3,-6 10-3,7 1-11,-2 2-6,-2 6-11,3-1-46,-1 2-52,2 6-47,-1 4-70,-1-2-87,1-6-393,1-2-699,3 4 310</inkml:trace>
        </inkml:traceGroup>
      </inkml:traceGroup>
    </inkml:traceGroup>
  </inkml:traceGroup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23.347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5B569DF-AFB8-4A14-8EF0-8A1FC4CF650B}" emma:medium="tactile" emma:mode="ink">
          <msink:context xmlns:msink="http://schemas.microsoft.com/ink/2010/main" type="inkDrawing" rotatedBoundingBox="18968,7230 20281,6505 20301,6541 18988,7267" semanticType="callout" shapeName="Other">
            <msink:sourceLink direction="with" ref="{7E879DBB-6D85-454F-BD7D-BEE099182100}"/>
            <msink:sourceLink direction="with" ref="{0661DB40-A50B-4C42-868A-6CE69E12AEE7}"/>
          </msink:context>
        </emma:interpretation>
      </emma:emma>
    </inkml:annotationXML>
    <inkml:trace contextRef="#ctx0" brushRef="#br0">-6 732 46,'0'0'178,"-2"1"-14,2-1-14,0 0-10,0 0-7,0 0-7,0 0-3,0 0-10,0 0-1,0 0-5,0 0-4,0 0-5,0 0-5,0 0-6,0 0-1,0 0-9,0 0-1,0 0-8,0 0 0,0 0-7,0 0-4,10 2-3,-10-2 2,11-6-2,-7 3-2,2 0-3,2 0 1,-1 0 1,3-3-3,-2 2 0,3 0-5,-5-1-1,7-2 0,-5 3-6,1-1 6,3-2-2,-2 2-3,-1-2-4,-1 3 0,0 2-3,0-5-5,1 0 0,-1 1-3,-2-1-5,3 1 1,-1 3 1,-1-3-4,-1 1-2,0-1-4,3-1 2,-4 2 0,1-1 0,3 2-1,1-1 0,-4-2-4,4 0-2,-5 2 0,3 0 0,-1-2-3,2 2 3,2-2 0,-6 3 0,1-3 3,3 2-2,-3 0-7,0-1 5,2 2 1,-3 1-2,1-3-1,-1 4 2,0-2-6,3-2 4,-1 2 1,-1 2-5,4-3 6,1-3-4,-3 3 2,2 1 1,0-2-4,1-1 5,0 3-2,-1-1-3,1-2 2,-1 0 1,0 5 0,4-3-1,-4 2-2,1-3 4,-6 2-1,4 1-2,-2-3 2,1 3-2,0-3 5,0 1-4,2 2 2,-4-2-5,4-2 3,0 2 1,-3 1-1,1 0 0,-1-1 3,5-1-4,0-3 6,-1 2-1,2 0 0,-1 0 3,3-2-4,-3 3 3,1-1 0,2 2 0,0-2-2,-3 3 0,7-4 1,-8 3-3,3 0 2,-1-2 1,-1 1 0,0 3 0,-2-1-3,-1-3 2,0 3 1,-2 0 1,5 0 1,-2-1-3,-3 0 1,-1 1 2,1 2 0,-2-1 0,0-1 3,5 1-4,-4-3 6,-2 3-2,6-1-4,-5 1 2,5 0-2,-5-1 2,4-2 1,-2 2-4,-1-1 0,3 3-1,0-2 1,0-2-2,-1 3 0,1 0-6,1-3 5,0 1 3,-3 1-1,3-1-2,1 1 2,-3 0-3,3-2 1,-3 1 6,0 1-2,-2 2-2,3 0 1,-1 0-5,-1-4 7,-1 3 1,-2 1 2,2 0 3,-6 2 2,10-3 1,-5 1 3,-1-2-8,1 1 2,-2 1 3,4-1-6,-2-1 0,-3 0-1,3-1-3,3 1 1,-3 0 0,1 1-2,0-1 1,-2 2 0,1-2-2,0-1 4,-1 3-3,1-1-1,-5 3-6,5-4-9,-5 4-31,3-2-50,-3 2-58,0 0-67,0 0-67,0 0-228,0 0-555,0 0 245</inkml:trace>
  </inkml:traceGroup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24.005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D69F477-203E-4390-AA10-9375EC7A905F}" emma:medium="tactile" emma:mode="ink">
          <msink:context xmlns:msink="http://schemas.microsoft.com/ink/2010/main" type="inkDrawing" rotatedBoundingBox="20362,6540 20992,6522 20993,6535 20363,6552" semanticType="underline" shapeName="Other">
            <msink:sourceLink direction="with" ref="{F305B10C-DD14-43BE-AFE5-EAAAE385829D}"/>
          </msink:context>
        </emma:interpretation>
      </emma:emma>
    </inkml:annotationXML>
    <inkml:trace contextRef="#ctx0" brushRef="#br0">-5 12 81,'0'0'138,"0"0"-8,0 0-9,0 0-14,0 0-8,0 0 1,0 0-12,0 0 1,0 0-1,0 0-6,0 0-4,0 0 2,0 0-10,-3 3 1,3-3-6,0 0-4,0 0-3,0 0-6,0 0-4,0 0-2,0 0-4,0 0 0,0 0-3,19 1 0,-13 1 6,3-1 7,1-1-1,3 0 0,7 1-4,1-1-6,0-1-4,4 2-3,9-2-1,2 1-5,-1-3-2,3 1-2,2 0-3,0-1-1,-1 2-7,1 0 1,-6 0-7,1 1-30,-10 0-44,-3-2-50,3 1-48,-10 1-183,0-1-377,-2-2 167</inkml:trace>
  </inkml:traceGroup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24.834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5DDC14E-CF8B-417C-9263-AD851739A631}" emma:medium="tactile" emma:mode="ink">
          <msink:context xmlns:msink="http://schemas.microsoft.com/ink/2010/main" type="inkDrawing" rotatedBoundingBox="20425,6557 21655,6465 21656,6488 20427,6580" shapeName="Other">
            <msink:destinationLink direction="with" ref="{0BB24A34-6FA4-469F-BFEB-DBF0AD09B2F1}"/>
          </msink:context>
        </emma:interpretation>
      </emma:emma>
    </inkml:annotationXML>
    <inkml:trace contextRef="#ctx0" brushRef="#br0">54 99 92,'0'0'139,"-8"-1"-6,8 1-25,-7-2 2,7 2-8,-9-2-15,9 2-3,-8 0-7,8 0-3,-8 0-7,8 0-3,-10 0-1,10 0-6,0 0 0,-8 1-1,8-1-7,0 0-5,0 0-1,-6-3 2,6 3-6,0 0-3,0 0-1,0 0 4,0 0-7,0 0-1,0 0 3,0 0-6,0 0 8,0 0-2,0 0-8,0 0 7,0 0-9,0 0 14,0 0 5,0 0-5,0 0 0,20-3 2,-20 3-5,15 0-1,-7-1-3,-1 2 0,2-1-3,-3 0 0,3 0-3,0 0-5,-2-1 0,7 1 0,-2 0-4,1 0-2,0 0 6,0 1-3,0-2-6,2 0 5,0 1-5,0 0 4,5-2 2,-7 2 0,-1-1 3,4 0-2,-1 0 0,6-1 0,-2 1 2,-3 0 4,-1-1-4,0 1 2,0 1-3,0-3-3,0 2-2,-3-1 1,3 1-1,0 0-2,0-2-3,-4 3 0,4-2-2,-1 2 0,-2-2 2,-2 1-5,0 1 0,3 0 1,-2 0 2,3 0-1,-4-1-3,3 1-2,-1-1 2,-1 1 3,-3 0-3,4-3 3,0 3-4,-2-1 0,-1-1 0,4 0 1,-3 1 1,3 1 1,-3-1 1,3 1-1,-3-1 0,4-1-2,-3 1-1,-1 1 3,1-1 0,1 1-1,-5-2 1,3 1 1,4 1-2,-3-1 2,1-2 3,1 2-1,-1 1-2,-1-1 0,-1-1 0,-3 2-1,1 0-2,0-3 4,-1 2-3,3 1 0,-2 0 3,0 0-4,1-1-1,1 1 2,1-2 2,-1 2 1,-1-1-6,3 0 2,1-1 3,-1 1 0,-2 0-1,-1 1 3,3-1-3,-3-1 0,0 1 3,0 0 5,-1 1-1,1-4-1,1 3-2,-4 1 0,2-1 0,-2 0 2,1-1-2,-7 2-3,10-1-3,-10 1 5,8 0-4,-8 0 0,7-3 3,-7 3-7,0 0 2,6 0 1,-6 0-1,0 0-6,9 2 5,-9-2 3,0 0-4,6 1-8,-2 2-20,-4-3-47,2 5-76,2-3-80,-4-2-232,5 5-503,0-3 223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09:46:22.2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108-1 187,'-15'1'259,"-1"2"-16,16-3-21,-22 2-17,8 0-17,14-2-13,-15 6-6,15-6-14,-15 8-4,15-8-10,-7 7-6,7-7-2,-4 12-3,4-12 4,11 16-5,4-8-1,14 3-12,2-2 0,32 2-3,26 2-6,10-3-7,10-2-10,64 6-3,-1-7-5,9 8-9,-10-10-7,3-1-9,7 0-9,-8 1-3,4 2 5,-2-7-10,-1 3-2,-7 2-6,-11-1 2,-52 2-1,-3-1-1,-4-3-4,-1-2-5,-11 3-3,-24-3-1,-6-5 3,-2 0-3,-17 5-5,-5-5 6,-9 4-2,0 1 1,-5-4-4,-5 3-1,-12 1 4,21 0-27,-21 0-24,10-4-31,-10 4-21,0 0-30,0 0-30,0 0-24,-46-6-43,46 6-43,-45 0-44,9 4-219,6-4-561,-1 0 248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0:40.9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3FF8200-872E-4CA0-8CCD-C0848D19C6C2}" emma:medium="tactile" emma:mode="ink">
          <msink:context xmlns:msink="http://schemas.microsoft.com/ink/2010/main" type="writingRegion" rotatedBoundingBox="20000,4081 20154,4081 20154,4185 20000,4185"/>
        </emma:interpretation>
      </emma:emma>
    </inkml:annotationXML>
    <inkml:traceGroup>
      <inkml:annotationXML>
        <emma:emma xmlns:emma="http://www.w3.org/2003/04/emma" version="1.0">
          <emma:interpretation id="{A94809F4-DC43-4B9B-A92F-CA2C2755D81E}" emma:medium="tactile" emma:mode="ink">
            <msink:context xmlns:msink="http://schemas.microsoft.com/ink/2010/main" type="paragraph" rotatedBoundingBox="20000,4081 20154,4081 20154,4185 20000,41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96DB9F-5AEB-4ED9-9287-990667AC9203}" emma:medium="tactile" emma:mode="ink">
              <msink:context xmlns:msink="http://schemas.microsoft.com/ink/2010/main" type="line" rotatedBoundingBox="20000,4081 20154,4081 20154,4185 20000,4185"/>
            </emma:interpretation>
          </emma:emma>
        </inkml:annotationXML>
        <inkml:traceGroup>
          <inkml:annotationXML>
            <emma:emma xmlns:emma="http://www.w3.org/2003/04/emma" version="1.0">
              <emma:interpretation id="{147A445E-8235-4D28-8488-ECC95BA7124A}" emma:medium="tactile" emma:mode="ink">
                <msink:context xmlns:msink="http://schemas.microsoft.com/ink/2010/main" type="inkWord" rotatedBoundingBox="20000,4081 20154,4081 20154,4185 20000,4185">
                  <msink:destinationLink direction="with" ref="{5ED09B7A-AFD5-42D1-A67D-6B78D29243DA}"/>
                </msink:context>
              </emma:interpretation>
              <emma:one-of disjunction-type="recognition" id="oneOf0">
                <emma:interpretation id="interp0" emma:lang="en-IN" emma:confidence="0">
                  <emma:literal>.</emma:literal>
                </emma:interpretation>
                <emma:interpretation id="interp1" emma:lang="en-IN" emma:confidence="0">
                  <emma:literal>/</emma:literal>
                </emma:interpretation>
                <emma:interpretation id="interp2" emma:lang="en-IN" emma:confidence="0">
                  <emma:literal>\</emma:literal>
                </emma:interpretation>
                <emma:interpretation id="interp3" emma:lang="en-IN" emma:confidence="0">
                  <emma:literal>,</emma:literal>
                </emma:interpretation>
                <emma:interpretation id="interp4" emma:lang="en-IN" emma:confidence="0">
                  <emma:literal>`</emma:literal>
                </emma:interpretation>
              </emma:one-of>
            </emma:emma>
          </inkml:annotationXML>
          <inkml:trace contextRef="#ctx0" brushRef="#br0">12442-3912 33,'29'-18'39,"0"1"-16,2-1-14,-5-1-27,-3 2-19,-7 2 9</inkml:trace>
        </inkml:traceGroup>
      </inkml:traceGroup>
    </inkml:traceGroup>
  </inkml:traceGroup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26.07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BB24A34-6FA4-469F-BFEB-DBF0AD09B2F1}" emma:medium="tactile" emma:mode="ink">
          <msink:context xmlns:msink="http://schemas.microsoft.com/ink/2010/main" type="inkDrawing" rotatedBoundingBox="21668,6435 23085,7096 23055,7159 21638,6498" semanticType="callout" shapeName="Other">
            <msink:sourceLink direction="with" ref="{E5DDC14E-CF8B-417C-9263-AD851739A631}"/>
            <msink:sourceLink direction="with" ref="{BC4AA2AF-4F5C-43E6-9702-D236C4C2387C}"/>
          </msink:context>
        </emma:interpretation>
      </emma:emma>
    </inkml:annotationXML>
    <inkml:trace contextRef="#ctx0" brushRef="#br0">2 7 134,'0'0'153,"-5"-3"-14,5 3-11,0 0-1,0 0-12,0 0-3,0 0-3,0 0-16,0 0 7,0 0-3,0 0-4,0-5-4,0 5-4,0 0-10,0 0-1,0 0 0,0 0-5,0 0-5,0 0 0,0 0-2,0 0-3,0 0 2,0 0 1,0 0 3,16 1-3,-16-1-3,14 0-5,-7 1-4,1 0-2,4-1-4,-2 2-8,4 1 2,-3-2-3,0 2-3,2-1-1,-1 0-2,-2 2-2,4-2-1,-4 1 4,2 0 0,-1 1-3,-1 1-3,-1-2 0,2 0-3,-1 2 2,0 1-2,3-3-6,-5-1 1,-3 0-5,3 2 1,-2-3-2,0 3 0,0-1-3,-2 0 0,1-1 1,1 2 0,-2-1-2,1-1-1,-1 1 0,1 1-3,1-1 3,0-2 1,-1 4-1,3-2 1,-1 3 2,1-4 2,2 2 1,1 0-1,-5 1 4,5 0 0,-1 0-5,-1-4 1,1 4 0,-3-2-2,1-1 2,2 3 0,-5-1-1,7 1-2,-4-1-3,-1-2 1,-2 3 2,1-3 0,0 2-4,3-1 5,-5 2-1,2-4-1,0 4-1,-2-4-3,1 3 1,1 0-2,2-2 1,-1 2 1,-2 1-1,6-1-1,-2-2 3,5 3-3,-4 0 0,1 0-1,1-1 3,2 2-1,0-1-1,-1 1-1,1 1 2,-3-2-1,4-1 1,-2 3-2,-1-3 1,3 0 0,-5 1 2,1 2-3,3-2 0,-3-3 0,-3 1 0,0 1 1,-1 0-2,-1-1-2,-1 0 6,1-1-3,0-1 0,-2 3-1,1 0 1,-3-2-4,-2-2 3,8 8-3,-5-6 4,0 1 1,2 1 2,-2 0-5,0 2 5,1-1-2,0 0-1,2-1-1,-1-1-3,2 1 5,-2 0 1,4-1-3,-3 1-1,3 0 5,2 1-2,-1 0-2,-2-3 3,0 0-1,-1 0-4,1 2 5,2-2-1,-2-1 2,-1 1-8,-1 0 9,-2 1 0,4-2-5,-2 2-1,3-2 3,-6 2 1,5-1-5,-2 0 2,0 1 2,2 2-3,-1-5 2,1 4 1,2-2 0,1 3-2,0-1-1,-1-3 2,2 3-3,-2-2 7,0 1-2,0 0-2,0 1-2,-4-1 7,-1 0-6,2 0 0,0 0 2,-1 0-4,-2 2 2,2-2 3,-1 0-5,0 0 3,0 1-3,1 0 2,-2 0 0,0 0 2,-2-1-1,3-1-1,-2 2 1,2 0 1,-3 0 3,3-1-6,0 0 6,0-1-2,-1 1-2,0-1-3,-1 1 4,1 0-2,0 0 3,-4-3-2,5 6 0,-4-2 0,2 0 3,-1 0-5,1 0 1,-1 1-3,2-1 6,-2 0-3,0 1 1,1-1-1,1-1-1,1 1 0,0-1 2,2-2-4,6 2-15,0-1-36,-4-1-48,2-1-71,2-3-97,-2 0-198,-3 1-508,3-4 225</inkml:trace>
  </inkml:traceGroup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22.429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8A1653B-9161-47CC-A239-92556300A302}" emma:medium="tactile" emma:mode="ink">
          <msink:context xmlns:msink="http://schemas.microsoft.com/ink/2010/main" type="writingRegion" rotatedBoundingBox="19341,7103 18947,7529 18392,7016 18786,6590"/>
        </emma:interpretation>
      </emma:emma>
    </inkml:annotationXML>
    <inkml:traceGroup>
      <inkml:annotationXML>
        <emma:emma xmlns:emma="http://www.w3.org/2003/04/emma" version="1.0">
          <emma:interpretation id="{C6CE482F-D611-4358-8DD7-E2084E30297B}" emma:medium="tactile" emma:mode="ink">
            <msink:context xmlns:msink="http://schemas.microsoft.com/ink/2010/main" type="paragraph" rotatedBoundingBox="19341,7103 19113,7350 19029,7272 19257,70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CE7536-4190-4433-9AE1-6890573686C7}" emma:medium="tactile" emma:mode="ink">
              <msink:context xmlns:msink="http://schemas.microsoft.com/ink/2010/main" type="line" rotatedBoundingBox="19341,7103 19113,7350 19029,7272 19257,7025"/>
            </emma:interpretation>
          </emma:emma>
        </inkml:annotationXML>
        <inkml:traceGroup>
          <inkml:annotationXML>
            <emma:emma xmlns:emma="http://www.w3.org/2003/04/emma" version="1.0">
              <emma:interpretation id="{9CC5DD96-DCF9-4CC9-B8DB-1FB6C9614506}" emma:medium="tactile" emma:mode="ink">
                <msink:context xmlns:msink="http://schemas.microsoft.com/ink/2010/main" type="inkWord" rotatedBoundingBox="19341,7103 19113,7350 19029,7272 19257,7025"/>
              </emma:interpretation>
            </emma:emma>
          </inkml:annotationXML>
          <inkml:trace contextRef="#ctx0" brushRef="#br0">-1 187 2,'0'-6'173,"0"6"-13,1-3-15,-1 3-12,4-3-11,-4 3-12,4-6-7,-2 2-16,3 0-7,3 0-9,-1-4-9,1 1-4,0 0-10,5-3 1,3 0-6,0-3-4,0 3 1,3-1-9,-3-4-5,2 8-2,0-7-34,-2 5-36,4-2-49,-9 5-148,-1-3-262,2-1 115</inkml:trace>
          <inkml:trace contextRef="#ctx0" brushRef="#br0" timeOffset="-16880.8904">123 145 113,'-7'0'178,"7"0"-17,0 0-10,-9-3-8,9 3-8,0 0-6,-7-2-8,7 2-13,-5-2-11,5 2-9,-8-1-5,8 1-8,0 0-5,-8 0-11,8 0-2,0 0-7,-12 0-4,9 3-9,3-3-1,-8 4-3,8-4-6,-5 0-1,5 0-2,-5 2-4,5-2-5,0 0-2,0 0-2,-6 3 2,6-3-4,0 0 2,0 0 1,0 0-3,-1 6 0,1-6-2,1 3 3,-1-3-4,5 8-2,-4-4 4,2 1-4,0-3 1,0 2 1,-3-4-4,5 6 1,-4-2 2,2 1 0,-2 0 0,1-2-1,1 0-1,-3 1 5,0-4-10,1 6 6,-1-6-1,0 8 1,0-8 1,0 2 2,0-2 2,0 0-1,-2 4 0,2-4-2,-7 3 0,7-3-1,-8 3 2,2-3 0,6 0 1,-12-1-5,12 1 6,-11-2-1,11 2 2,-5-3 0,0-1-1,4 3 2,-3-4-2,4 5-2,0-8 2,0 4-3,0-1 2,0 5 2,0-8 1,4 2 2,-3 3 1,4 0 0,-2 0-1,3 0-1,-6 3 1,9-5-3,-3 4 0,1-1-1,-7 2 0,13 0-2,-7 2-7,0 1 9,1-1-2,-1 1 2,0-1-4,-1 2-1,-1-1 1,-1 3 0,1-4 0,-3 5-2,-1-4 3,0 3 2,0-1 1,-2 2-1,-4-3-5,-1 3 0,2-3-1,-4-1 1,1 0-2,-2 0 1,1-1-2,2-1 3,-2-2 0,9 1-1,-15-1 0,11 0 3,1-3-3,-5-3 4,7 2-1,0-1 3,-2 0 3,3-2-1,0 0 0,0 3 6,3-2 4,-3 0-2,2 1-1,2 1-5,-3-1 1,4 2-3,-2 1 1,-1 1 2,6 0-8,-8 2 0,11-1 0,-4 4-7,-3 1-27,2 1-50,-2 2-55,1-1-48,0 2-229,-4 0-446,0 0 197</inkml:trace>
        </inkml:traceGroup>
      </inkml:traceGroup>
    </inkml:traceGroup>
    <inkml:traceGroup>
      <inkml:annotationXML>
        <emma:emma xmlns:emma="http://www.w3.org/2003/04/emma" version="1.0">
          <emma:interpretation id="{76B52B58-5D06-46CD-B2EB-A712E59194C4}" emma:medium="tactile" emma:mode="ink">
            <msink:context xmlns:msink="http://schemas.microsoft.com/ink/2010/main" type="paragraph" rotatedBoundingBox="18933,7127 18691,7332 18487,7092 18729,688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63E6E91-73E8-41DC-ACF1-F2C0CE9A997F}" emma:medium="tactile" emma:mode="ink">
              <msink:context xmlns:msink="http://schemas.microsoft.com/ink/2010/main" type="line" rotatedBoundingBox="18933,7127 18691,7332 18487,7092 18729,6887"/>
            </emma:interpretation>
          </emma:emma>
        </inkml:annotationXML>
        <inkml:traceGroup>
          <inkml:annotationXML>
            <emma:emma xmlns:emma="http://www.w3.org/2003/04/emma" version="1.0">
              <emma:interpretation id="{974BA2AC-ECF3-418F-AD79-7D8D2CE66A42}" emma:medium="tactile" emma:mode="ink">
                <msink:context xmlns:msink="http://schemas.microsoft.com/ink/2010/main" type="inkWord" rotatedBoundingBox="18933,7127 18691,7332 18487,7092 18729,6887"/>
              </emma:interpretation>
            </emma:emma>
          </inkml:annotationXML>
          <inkml:trace contextRef="#ctx0" brushRef="#br0" timeOffset="-16280.755">-277-82 3,'0'-6'221,"1"1"-20,-1-2-21,0 7-11,0-5-15,0 1-15,0 4-13,-1-8-12,1 4-13,0 4-6,-4-5-13,1 1-8,1 1-4,2 3-9,-8-3-7,6-1-6,2 4-4,-11-2-4,11 2-6,-5 0-5,5 0 1,-9 0-4,9 0 1,-16 2-4,6-2-12,0 5 7,2-1-6,-2 1 0,-1 1 2,-1-1-2,3 2-1,-3 0 0,2 1-8,0 0 6,-1 3-2,5-2 2,-4 2 0,0-1 0,1 1-2,0 1-1,3-1 0,0-1 2,1 1 0,-3 1 1,6-1-3,-2-2 3,4-1 6,-1 1-1,2-4 2,-1 3-1,4-1 3,1-3 1,1 0 2,-1 1 7,0-3-8,5-2 8,1-2-2,2 0-1,-1-1-1,-2-3 2,3 1 0,-3-4-2,0 2 1,1-1-7,-5-2 0,2-1 2,-1-1-3,0 0-1,0 0-2,-3 1-4,0 1 0,0-2 1,-4 0 0,0 4-1,1-3 0,-1 3 3,0 0-3,2 3 0,-2-4 3,0 3-1,0 4-4,-2-3 2,1 1-2,1 4-2,0 0-2,0 0-2,0 0 2,0 0-1,0 0-2,0 0-2,0 0 0,0 0 0,0 0 4,0 18-3,3-6 1,-2 0-1,1 1 2,6 5 0,-1-1-1,4 3-2,-1-3-45,4 1-65,2-3-51,8 4-86,1-2-157,0-3-439,7-5 194</inkml:trace>
        </inkml:traceGroup>
      </inkml:traceGroup>
    </inkml:traceGroup>
    <inkml:traceGroup>
      <inkml:annotationXML>
        <emma:emma xmlns:emma="http://www.w3.org/2003/04/emma" version="1.0">
          <emma:interpretation id="{51B8C6D1-D7EC-475D-96F2-9FE90681094A}" emma:medium="tactile" emma:mode="ink">
            <msink:context xmlns:msink="http://schemas.microsoft.com/ink/2010/main" type="paragraph" rotatedBoundingBox="18750,6685 18713,6890 18665,6881 18702,66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E0EF817-2EFB-4BEE-9844-903DCF20D414}" emma:medium="tactile" emma:mode="ink">
              <msink:context xmlns:msink="http://schemas.microsoft.com/ink/2010/main" type="line" rotatedBoundingBox="18750,6685 18713,6890 18665,6881 18702,6676"/>
            </emma:interpretation>
          </emma:emma>
        </inkml:annotationXML>
        <inkml:traceGroup>
          <inkml:annotationXML>
            <emma:emma xmlns:emma="http://www.w3.org/2003/04/emma" version="1.0">
              <emma:interpretation id="{BE7445CA-266C-4815-A882-7184ABB507B8}" emma:medium="tactile" emma:mode="ink">
                <msink:context xmlns:msink="http://schemas.microsoft.com/ink/2010/main" type="inkWord" rotatedBoundingBox="18750,6685 18713,6890 18665,6881 18702,6676"/>
              </emma:interpretation>
            </emma:emma>
          </inkml:annotationXML>
          <inkml:trace contextRef="#ctx0" brushRef="#br0" timeOffset="-12926.0684">-307-372 79,'0'0'261,"-4"-4"-21,-1 1-18,5 3-16,-3-3-18,3 3-19,-5-4-18,5 4-17,0 0-12,0 0-17,0 0-12,0 0-8,0 0-9,-8 7-3,8-1-9,0 0-4,0 0-10,-2 1-3,4 0-2,-2 1-5,0-1-5,0-1-6,0 3 2,0-3-4,-2 0-3,2 0 0,-2-1-5,4-2-1,-4 3-2,2-6 1,0 7-1,0-7 0,-1 6-2,1-6 1,0 0-4,0 0-1,0 0 0,0 0-3,0 0 3,-2-20 0,2 12-5,0 0 1,-1 0 0,1-1-1,0 3 0,-2-2-1,2 1 2,0-1 5,-2 1 12,2 2 8,-3 0 2,3 0 0,-1 1-4,1 4-2,-1-6-3,1 6-2,-1-4-6,1 4-4,0 0-2,0 0 0,0 0 0,-2 17 2,-1-7-5,1 3-2,-5 5-10,3 8-48,-1-3-59,4 6-65,-2 0-302,6-7-520,3-1 231</inkml:trace>
        </inkml:traceGroup>
      </inkml:traceGroup>
    </inkml:traceGroup>
  </inkml:traceGroup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27.639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A5D9130-5CBC-439D-BBD3-6ED58AF5E302}" emma:medium="tactile" emma:mode="ink">
          <msink:context xmlns:msink="http://schemas.microsoft.com/ink/2010/main" type="inkDrawing" rotatedBoundingBox="19070,7244 20166,7766 20149,7803 19052,7280" semanticType="callout" shapeName="Other">
            <msink:sourceLink direction="with" ref="{7E879DBB-6D85-454F-BD7D-BEE099182100}"/>
            <msink:sourceLink direction="with" ref="{0661DB40-A50B-4C42-868A-6CE69E12AEE7}"/>
          </msink:context>
        </emma:interpretation>
      </emma:emma>
    </inkml:annotationXML>
    <inkml:trace contextRef="#ctx0" brushRef="#br0">4 12 92,'0'0'142,"-4"-5"-5,4 5-7,0 0-7,0 0-7,-1-4-9,1 4-2,0 0-7,0 0-4,0 0-8,0 0-2,-1-5-5,1 5-10,0 0-4,0 0-4,0 0-8,0 0-5,0 0-3,0 0-10,0 0 4,0 0-8,0 0-6,0 0 2,0 0-3,0 0 4,0 0-3,0 0-1,0 0 2,0 0-2,0 0-2,0 0 0,0 0 0,0 0 4,0 0 0,0 0 4,0 0-2,0 0-2,17 4-2,-17-4 2,10 2-8,-6-1 6,-4-1-1,10 3 0,-4 0-10,3-1 4,2 2-2,-1 2-3,-1-2-3,2 1 1,1-1 0,-2 1-3,4 3 1,-3-3-3,0 0 0,-1 3 2,0-2-4,3-1 7,-2 4-6,0-3 2,-1 0-5,0 0 2,-4-1 1,4 1-1,1-1-1,-3 0 1,-1 1 1,3-1 1,-1 0 0,0 1-5,1 0 3,1-2-4,-3 3 3,2-3-1,0 1 3,0 0-3,2 1 0,-2 0-2,1-2 0,-1 2 1,0-2 0,2 1 0,-2 0 0,0 0 2,-3-2-1,6 2-1,-6-2 0,2 1 0,0 0-3,-2-1 3,-1 1-3,3-1 9,-1 2-4,0-2-2,0 0 2,0 0-1,0 1 0,3 0-4,2 1 3,-3-1 3,2 0 0,-2 1-4,1-1 2,0-1-3,-1 0 3,0 2-10,-1-2 12,-3 0-8,7 1 4,-5 0 4,-2-2 1,-2 1-3,5-2 2,-3 2-5,-1 0 1,0 1 0,0-2 2,1 2 2,2-1 2,-3 1-3,1-1 0,0-1-7,0 2 8,0 0-3,1-1 7,0-1-3,0 3 8,0-3 5,-1 2 3,2-1 4,-2-2-1,2 4 2,-1-2-4,0-3 0,2 4-1,-3-1-1,2 0 2,-1-1-2,-1 2-2,1-1 0,-1-2 0,0-1-3,-1 3 0,0-2 2,1 2 0,1-2-1,-3 3 0,0-1-7,1-1 4,0 1-2,-5-3-3,8 1 4,-8-1-4,7 5-1,-3-2 3,-2 0 0,-2-3 0,8 3 4,-3 1 0,0-2 1,0 3-4,-1-3-3,-1 2 6,2-1-6,0 0 0,-1 0-2,1 2 2,0-2-3,-3 1 2,5 0-2,-1-1 1,-2 1-6,0-1 4,3-1 3,-2 4-2,0-4-2,-1 2 3,0-1-2,0 0 0,1-1-2,0 0 4,-2 0-2,-3-2 0,4 7 0,-4-7-2,4 1 0,-2 2-5,-2-3-40,3 7-79,-3-7-75,-1 3-278,1-3-513,0 0 227</inkml:trace>
  </inkml:traceGroup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6:52.17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EA9B4442-A125-4171-A084-82C028DB7F99}" emma:medium="tactile" emma:mode="ink">
          <msink:context xmlns:msink="http://schemas.microsoft.com/ink/2010/main" type="writingRegion" rotatedBoundingBox="16226,8575 18088,6661 18307,6875 16445,8788"/>
        </emma:interpretation>
      </emma:emma>
    </inkml:annotationXML>
    <inkml:traceGroup>
      <inkml:annotationXML>
        <emma:emma xmlns:emma="http://www.w3.org/2003/04/emma" version="1.0">
          <emma:interpretation id="{126DB84C-D6D0-4113-8BEB-2419F5804CEB}" emma:medium="tactile" emma:mode="ink">
            <msink:context xmlns:msink="http://schemas.microsoft.com/ink/2010/main" type="paragraph" rotatedBoundingBox="16226,8575 18088,6661 18307,6875 16445,87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47EE54-963F-4B14-BCA9-4CFA64486353}" emma:medium="tactile" emma:mode="ink">
              <msink:context xmlns:msink="http://schemas.microsoft.com/ink/2010/main" type="line" rotatedBoundingBox="16226,8575 18088,6661 18307,6875 16445,8788"/>
            </emma:interpretation>
          </emma:emma>
        </inkml:annotationXML>
        <inkml:traceGroup>
          <inkml:annotationXML>
            <emma:emma xmlns:emma="http://www.w3.org/2003/04/emma" version="1.0">
              <emma:interpretation id="{2E7566AD-6F51-4CEE-8BC2-9761762E9961}" emma:medium="tactile" emma:mode="ink">
                <msink:context xmlns:msink="http://schemas.microsoft.com/ink/2010/main" type="inkWord" rotatedBoundingBox="16231,8580 16720,8078 16934,8286 16445,8788"/>
              </emma:interpretation>
            </emma:emma>
          </inkml:annotationXML>
          <inkml:trace contextRef="#ctx0" brushRef="#br0">-253 1999 211,'4'-4'219,"-4"-1"-19,5 3-15,-5-2-18,0 4-16,5-7-10,0 2-4,-2 2-1,0-2-8,0 1-7,-2 0-7,4-1-6,-4 1-2,1-1-3,-2 5-10,1-5-5,-1 5-5,2-5-7,-2 5-3,0-4-4,0 4-6,0 0-8,-5-8-4,5 8-7,0 0-4,-7-1-8,7 1-4,-14 3-3,9-1-3,-7 1 1,0 3-1,0 1-5,0 1 0,-1-1-1,3 0-4,-1 3 2,0 0 0,-4 5 2,5 0-3,1-3 3,3-1 0,-1 5 4,2-7 11,2 4 11,2-4 3,3 2-2,2-2-2,2 2 7,2-3-5,4 0-1,6 0-4,1 0 0,5-4-4,-4 1-12,5-4-21,2 0-42,2-1-51,-4-1-53,-3 0-67,8-7-42,-7 3-248,-5 0-544,3-6 242</inkml:trace>
          <inkml:trace contextRef="#ctx0" brushRef="#br0" timeOffset="313.5485">125 1651 29,'-4'-5'311,"-1"0"-15,2-1 4,1 2-1,-2 0-5,2-1-16,0 1-7,-1-2-4,1 4-7,0-2-8,2 4-1,-4-5-12,4 5-16,-2-4-14,2 4-15,0 0-14,-2-5-26,2 5-18,0 0-10,0 0-19,0 0-14,0 0-9,0 0-13,0 0-9,-6 11 0,6-2-6,0 2-5,0 0-6,-1 0-4,0 6-2,1-3-2,-3 0-5,3 8-10,-1-4-64,2-5-70,-1 7-61,-1-1-80,2-1-117,-1-3-368,4-2-798,-4 1 354</inkml:trace>
        </inkml:traceGroup>
        <inkml:traceGroup>
          <inkml:annotationXML>
            <emma:emma xmlns:emma="http://www.w3.org/2003/04/emma" version="1.0">
              <emma:interpretation id="{1B942D9B-0E63-4566-B25E-91BD95950B1C}" emma:medium="tactile" emma:mode="ink">
                <msink:context xmlns:msink="http://schemas.microsoft.com/ink/2010/main" type="inkWord" rotatedBoundingBox="17403,7364 18087,6662 18285,6854 17601,7557"/>
              </emma:interpretation>
            </emma:emma>
          </inkml:annotationXML>
          <inkml:trace contextRef="#ctx0" brushRef="#br0" timeOffset="1834.3294">1442 297 3325,'-1'-29'68,"-4"9"-12,4 1-3,-2 6 62,3 0 10,0 1-13,0 4-2,0 0 4,0 1-14,0 3-1,0 0-12,0 4-1,0-7-30,0 7-6,0 0-6,0 0 3,0 0-11,0 0 2,0 27-8,3-9-4,-6 4 2,6-2-10,-2 12 16,-2 1-13,1-1-4,-3-4-44,7 1-53,-5 1-47,1 0-77,0-9-90,-3 2-401,6-3-750,-2-3 331</inkml:trace>
          <inkml:trace contextRef="#ctx0" brushRef="#br0" timeOffset="1607.9758">1157 732 122,'-1'-6'241,"-4"1"-6,3 0-12,0 1-22,-3-1-19,4-1-18,-4 2-21,4-1-9,-3 0-16,-1 2-10,0-1-11,4 0-7,-3 0-16,-3 0-5,3 3-8,-2-3-3,0 2-11,-3 2-1,1 0-4,-3 2-5,-1 2-9,-2-1 0,-1 1-6,-2 2 3,-2 1-2,3 2-6,-5-1 0,1 2-3,1-1 2,3 3-5,-4-2 0,3 2-7,5-3 4,-1 2-2,3 0 2,1-2 0,2 2-1,-1 1-1,1-3 1,3 2-3,-1-2 1,4-2 3,-3 2-2,4-3 1,1 0 3,-1-1-1,3-1 0,-2 1 9,3-2 2,2-1-4,1-1-2,0-1 2,5-3-5,3-1 1,-1-2 1,3-2-1,4 0-3,-6-2 2,1-3-6,3-1 4,-3-1 0,-1-2 8,0-1 4,0-6-1,-1 7 4,-2-2 3,1 1 9,-1-6 5,-2 5-2,0-1-3,1-4-2,0 7 5,-1 0 2,-2-2-1,0 3 11,-1-1 1,-3 4-8,3 1-2,-3 0 8,3-3 10,-4 5-9,0-1-1,2 5 3,-2-1-1,-1 2-3,2-1-13,-4 2-2,5 1-6,-4 0 8,-1 3-20,0 0-5,0 0 0,0 0-1,3 10-1,-3-1 0,1 3-2,-2 7 9,-2 1-4,3 1-4,-1 0 2,-3 6-1,3 1-4,-2-7 1,2 2-2,1 3 2,-5-5-1,5-1-5,0 0-12,0-2-34,0-1-34,0-4-45,0-1-68,3 0-63,-1-1-96,2-7-179,1-1-575,-1-1 254</inkml:trace>
        </inkml:traceGroup>
      </inkml:traceGroup>
    </inkml:traceGroup>
  </inkml:traceGroup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28.814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301475D-6548-4497-B777-E75D8D31F4C7}" emma:medium="tactile" emma:mode="ink">
          <msink:context xmlns:msink="http://schemas.microsoft.com/ink/2010/main" type="inkDrawing" rotatedBoundingBox="20221,7834 21629,7731 21631,7765 20224,7868" shapeName="Other"/>
        </emma:interpretation>
      </emma:emma>
    </inkml:annotationXML>
    <inkml:trace contextRef="#ctx0" brushRef="#br0">0 96 43,'0'0'126,"0"0"-11,0 0 0,0 0-15,0 0-1,0 0-1,0 0-15,0 0 4,10-2 0,-10 2-9,0 0 6,0 0-6,0 0-2,15 2-2,-15-2 5,10 0 0,-5-2-5,-1 1-2,-4 1-8,11 0-1,-1-1-6,-2 1-3,-8 0-2,18 0-1,-5 0-5,-2-2-2,1 2-11,2 0 4,0 0-11,-2-2 5,-1 2-7,3-1 4,-2 1-7,1-2 3,-1 0-5,-2 2-3,0-1-2,5 1 0,-1-1 1,-3-1 0,4 2-3,-3-1 0,0 1-1,3 0 0,0 0-2,-2 0 1,0 0 1,0 0-2,2 0 0,0 1-2,0 1-2,-4-2 2,4-2-3,-1 2 8,-3 2 0,4-2-3,-1 2 1,1-2 3,0 0 8,-4-1-3,1 1 2,0-3 0,0 2-2,-1 1 3,0 0-1,2-1 3,-2 1-4,0-3-2,0 3 2,3-1 4,1 0-3,-4 1 0,3 0-1,-4-5-4,2 5 1,2-1-2,-3 0 3,4 1 0,-1-2-3,0 1 0,-1-2-1,0 3-3,0-1 0,0-3-1,-2 3 0,3 1-1,-1 0-3,-5-1 1,0 1 0,6-3 2,-6 3 1,0-2-2,1 1 0,-9 1 1,11-1 2,-2-1 3,-3 1-1,2 0 3,-2 0-2,-6 1 0,10 0 2,-10 0 0,10-3-2,-4 3 2,4-3 1,-2 2 0,0 0-5,2-1 3,5 1 0,-2-2-3,-2 0-1,1 1-2,3-1 3,-4 1-2,2 0-4,-3 1 1,2-1-1,-2-2 1,-2 4 0,0-2 0,1 2 1,-4-2-3,-5 2 0,10-1 0,-10 1-2,0 0 0,9-1 1,-9 1-1,0 0 1,7 1-3,-7-1 2,0 0-2,0 0-2,0 0 4,0 0-2,0 0-2,6-2 6,-6 2-1,0 0 2,0 0-6,0 0-2,8 0 3,-8 0 3,0 0-2,0 0-1,0 0 2,7 2-4,-7-2 5,0 0-3,0 0-2,0 0 0,9 1 3,-9-1 0,0 0 0,0 0-2,6 2 3,-6-2-2,9 1 1,-5 0 2,-4-1 1,13 0 2,-5 0-1,4 0-3,1-1 7,-1 1-1,-1 1 0,2-2-5,-1 2 0,-6-2-5,3 2 2,-3 1-23,-6-2-50,9 0-70,-9 0-92,0 0-265,0 0-542,0 0 241</inkml:trace>
  </inkml:traceGroup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8:48.32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67FD80-A361-44D8-A388-4695BA30696F}" emma:medium="tactile" emma:mode="ink">
          <msink:context xmlns:msink="http://schemas.microsoft.com/ink/2010/main" type="writingRegion" rotatedBoundingBox="18508,9401 19171,8858 19457,9206 18793,9749"/>
        </emma:interpretation>
      </emma:emma>
    </inkml:annotationXML>
    <inkml:traceGroup>
      <inkml:annotationXML>
        <emma:emma xmlns:emma="http://www.w3.org/2003/04/emma" version="1.0">
          <emma:interpretation id="{9B7CE118-BB9F-4F95-ACD6-7838A8CA7D78}" emma:medium="tactile" emma:mode="ink">
            <msink:context xmlns:msink="http://schemas.microsoft.com/ink/2010/main" type="paragraph" rotatedBoundingBox="18508,9401 19171,8858 19457,9206 18793,97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0EA3E6-2860-44DE-AD08-D21F1626A036}" emma:medium="tactile" emma:mode="ink">
              <msink:context xmlns:msink="http://schemas.microsoft.com/ink/2010/main" type="line" rotatedBoundingBox="18508,9401 19171,8858 19457,9206 18793,9749"/>
            </emma:interpretation>
          </emma:emma>
        </inkml:annotationXML>
        <inkml:traceGroup>
          <inkml:annotationXML>
            <emma:emma xmlns:emma="http://www.w3.org/2003/04/emma" version="1.0">
              <emma:interpretation id="{14F8E0ED-C0BA-4FC7-A13F-BE7508FFA216}" emma:medium="tactile" emma:mode="ink">
                <msink:context xmlns:msink="http://schemas.microsoft.com/ink/2010/main" type="inkWord" rotatedBoundingBox="18508,9401 19171,8858 19457,9206 18793,9749"/>
              </emma:interpretation>
            </emma:emma>
          </inkml:annotationXML>
          <inkml:trace contextRef="#ctx0" brushRef="#br0">2419 2587 53,'-5'-3'141,"5"3"-18,0 0-4,-5-5-6,5 5-10,0 0 5,-1-4-7,1 4-3,0 0-2,-4-3-10,4 3-3,0 0-5,0 0-6,0 0-6,-5-4-5,5 4-5,0 0 0,0 0-5,-6-1-5,6 1-4,0 0-5,0 0-3,0 0-5,0 0-3,0 0-4,0 0-4,20 0 1,-11 1-1,3 1 0,1 1-13,-2 0-23,2 3-36,2-2-29,5 1-43,-7-1-158,0 1-305,2-1 135</inkml:trace>
          <inkml:trace contextRef="#ctx0" brushRef="#br0" timeOffset="309.3662">2439 2556 156,'-4'-4'169,"4"4"-4,0 0-6,0 0-10,0 0-4,0 0-10,0 0-11,0 0-12,0 0-15,0 0-4,0 0-10,0 0-11,0-4-6,0 4-6,0 0-10,0 0-6,0 0 0,18 3-10,-18-3 4,16 2-9,-5 1-1,3 0 0,-1 2-10,2 1-7,5-1-36,0 1-32,0 1-36,-5-2-37,0 2-171,-5-3-326,1 1 145</inkml:trace>
          <inkml:trace contextRef="#ctx0" brushRef="#br0" timeOffset="589.6681">2458 2568 109,'-3'-4'217,"3"4"-11,0 0-19,0 0-17,-4-3-11,4 3-13,0 0-6,0 0-8,-1-5-3,1 5-9,0 0-8,0 0-9,0 0-9,0 0-7,0 0-13,0 0-8,0 0-8,0 0 1,0 0-14,9-3-4,-9 3-6,15 2-4,-7-1 2,4 2-7,1 1-4,2 3-2,4-4-7,2 5-32,-3-2-40,4 0-26,-6 3-39,9-3-22,-6 1-30,1-2-162,-3 2-366,-3-5 162</inkml:trace>
          <inkml:trace contextRef="#ctx0" brushRef="#br0" timeOffset="871.4948">2547 2581 236,'0'0'248,"-2"-4"-21,2 4-18,0 0-25,0 0-13,0 0-20,-4-4-13,4 4-13,0 0-15,0 0-9,0 0-12,0 0-13,0 0-10,0 0-2,0 0-6,0 0-6,0 0-9,0 0-1,21 6-6,-13-3-4,0 2-1,2-1-5,0 0-5,1 3-6,2-2-32,-2 1-26,-1 0-29,0 1-20,4-4-21,-2 4-18,-2-1-24,-2-4-18,0 2-120,-4 0-317,2-3 141</inkml:trace>
          <inkml:trace contextRef="#ctx0" brushRef="#br0" timeOffset="1125.622">2562 2572 16,'0'0'208,"0"0"-16,0 0-14,-5-2-11,5 2-11,0 0-22,0 0-10,0 0-13,0 0-12,0 0-8,0 0-10,-4-3-5,4 3-12,0 0-8,0 0 0,0 0-11,0 0-4,19 4-5,-11-2-2,-1 0-3,1 0-5,3 5 1,1-1-7,-2-1-2,4 2-18,1 0-40,1 1-27,1-1-44,2 2-30,2 0-147,-3-2-312,1 0 138</inkml:trace>
          <inkml:trace contextRef="#ctx0" brushRef="#br0" timeOffset="11465.9857">2399 2577 112,'-6'-4'220,"6"4"-9,-4-2-7,4 2-16,-5-3-16,5 3-21,0 0-14,0 0-14,-1-4-11,1 4-12,0 0-18,0 0-2,0 0-7,0 0-8,0 0-9,0 0 0,0 0-10,0 0-2,-1 11-6,1-11-2,1 6-3,-1-6-9,0 7 6,0-3-4,0-4-3,-4 8-3,4-5-3,-2 1 3,-1 0-2,2 0 3,-4-2-7,5-2 2,-9 3 0,6-1 0,3-2-3,-8 1 0,8-1-1,-7 1-2,7-1-1,0 0 3,-8-5-4,8 5 1,0-6-1,-3 1-2,1 0 2,2-2-2,2 3 0,1-2-1,-2-4 4,2 5-1,3-3 3,-4 1-2,2 3 5,0-2 2,1 1-3,1 1 9,-2-1 3,2 3 2,-1-1-1,0 2-1,3-1 1,-8 2-2,7 0-1,1 3 3,-2-2-3,-2 2 1,-1-1 0,0 1-5,-3-3 3,6 6-1,-3-1-4,-1 0-1,-1-2 1,-1 3-1,0 0-6,-1-2 3,-1 1-4,-1-2 2,-2 2 2,3 1 2,-1-4-8,-2-1 3,0 2 0,5-3-2,-10 1 2,10-1-1,-10-1 2,10 1-2,-10-4-4,5-1-2,-1-1-7,2-2 2,3-2 3,-4 2-1,3 1 0,2-4-1,0 5-1,2-2-2,-2 1 4,5 1-3,-1-2-2,2 2-8,0 1-18,-1 1-46,4 3-46,1 0-63,0 2-303,0 0-529,-1 2 234</inkml:trace>
          <inkml:trace contextRef="#ctx0" brushRef="#br0" timeOffset="29781.3846">2160 2874 115,'4'-4'133,"-4"4"-1,0-4-6,0 4-11,0 0-3,0 0-16,4-4-5,-4 4-3,2-4-3,-2 4-12,2-3 5,-2 3-8,0-3-5,0 3-1,2-4-5,-2 4-6,1-6-3,2 2-4,-3 4-1,0-4-4,0 4 4,0 0-2,0-6 3,0 6-3,0 0-1,-3-6-7,3 6 2,-1-5-5,1 5 0,-5-4 3,5 4-8,-5-5 0,4 2-2,1 3 1,-3-4-4,3 4-5,-6-2 0,6 2-4,-6-3 0,6 3 0,-4-2-1,4 2-3,-9-1-4,9 1 1,0 0 0,-12 1-2,5 1 0,1 0-3,0-1-1,-2 2 2,1 2 1,-1-3-1,1 3-2,-1 2-2,-5 1 2,5 0 1,0 0-2,-1 0 0,-1 1 2,3 2-1,-2 0 2,2 0-6,-1 1 6,1-1 0,1-1-2,2 1 1,-2 0 1,0-3-4,4 0 1,2 0 2,-1-2 4,0 1 4,-3 0-4,4-2 3,0-1-2,0 1 0,4 1 0,-2-1-1,3-2 6,-2-1 2,2 0 1,-5-2-1,10 1 0,-4-1 1,-6 0 1,12 0 0,-5-3 1,0 1 5,0-2 3,2-1-3,-1 0 9,0-1 0,1-1 1,-1-1-3,3 0-1,-3-3-2,2 2-1,0-4-1,1 1-3,2-4 1,-6 2 0,2 2 4,2-3 6,-2 6-2,-4-1 3,6 0-3,-3 0 3,-2 1 5,-2 3-1,1 0-1,-3 1 2,1 1-3,0 1-5,0 0-1,-1 0-5,-2 3-10,0 0 2,4-3-8,-4 3 6,0 0-1,0 0 0,0 14-4,-1-5-1,-4 4 2,2 0-6,0-1 3,0 1 1,2 0-4,0 1 0,-3-1 2,4 1-1,1-1-1,3 0 1,0 0-1,3-2 1,7 2-16,3-1-61,6-3-74,10-2-102,0-2-252,5-3-541,-2-1 241</inkml:trace>
          <inkml:trace contextRef="#ctx0" brushRef="#br0" timeOffset="28818.6205">2139 2915 132,'5'-3'124,"-5"3"-12,0-5-23,0 5-15,0 0-2,4-3-9,-4 3 3,0 0-8,2-3-4,-2 3-14,0 0-3,0 0-11,0 0-1,0 0-15,0 0-7,0 0-10,0 0-14,0 0-13,0 0-29,4-3-81,-4 3-155,0 0 69</inkml:trace>
          <inkml:trace contextRef="#ctx0" brushRef="#br1" timeOffset="48474.8491">2345 2592 73,'0'0'157,"0"0"-19,0 0-8,-7-16-13,6 13-19,1 3-3,0-9-11,0 6-6,0-5-9,0 3-7,0 0-11,0-2-15,0 1-17,0-1-19,1 0-25,2 1-40,-1 1-122,-4-2-201,4 0 89</inkml:trace>
          <inkml:trace contextRef="#ctx0" brushRef="#br1" timeOffset="48143.7498">2443 2590 95,'0'0'192,"-4"-6"-10,3 1-8,1 5-18,-3-4-17,0 1-9,0 1-11,-2-5-12,3 3-19,-1 1-3,-2-1-10,5 0-7,-1-1-3,-3-1-10,4 1-3,0-4-11,4 2-20,0-4-21,2 0-41,1-7-40,2 4-70,-1-3-112,0-1-282,-2 8 124</inkml:trace>
        </inkml:traceGroup>
      </inkml:traceGroup>
    </inkml:traceGroup>
  </inkml:traceGroup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30.006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7D789D8-4ECA-46AD-A73D-4D13B632BFA9}" emma:medium="tactile" emma:mode="ink">
          <msink:context xmlns:msink="http://schemas.microsoft.com/ink/2010/main" type="inkDrawing" rotatedBoundingBox="21547,7776 23077,7191 23103,7259 21573,7844" semanticType="callout" shapeName="Other">
            <msink:sourceLink direction="with" ref="{B848E283-8600-456C-BCED-CD3F76219082}"/>
            <msink:sourceLink direction="with" ref="{BC4AA2AF-4F5C-43E6-9702-D236C4C2387C}"/>
          </msink:context>
        </emma:interpretation>
      </emma:emma>
    </inkml:annotationXML>
    <inkml:trace contextRef="#ctx0" brushRef="#br0">36 609 92,'0'0'137,"0"0"-9,-12 2-12,12-2-12,0 0-14,0 0-3,-8-2-7,8 2-12,0 0-8,-6 2 1,6-2-2,0 0-2,0 0-3,0 0 0,0 0 8,0 0-6,0 0 3,-10 0-8,10 0 1,0 0-13,0 0 3,0 0-5,0 0-2,0 0-4,11-12-4,-8 10 1,2-1-13,-3-3 12,0 4-8,2-2-11,0 1 9,2-2-2,-1 2 0,0-2 2,2 1-2,1-1-4,1-2 1,-1 1-4,4 1 6,-1 0-2,0-2-9,-1-1 2,0 2 3,3 0-2,-3 1-3,0 0 6,-3 1-1,5-3 3,-4 4-1,2-3 2,2-1 0,-2 3-2,0 0 0,0-1-2,3-2 5,-3 3-6,1 0 3,-1-1 1,3-2-3,-4 3 1,6 1 1,-4-2 0,3 0 5,-3 2 2,3-1-4,-3-1 2,3 4-6,-2-5 4,-1 2-4,2 1 0,-3-1-9,-1 2 9,1-1-2,-3 1 2,2-2-6,-2 3 1,1-1 6,5-2-1,-7 1-2,4-1-3,0 2-1,-1-1 2,2-2 3,-1 2 1,0 0 5,1-2-7,2 0 5,-2 0 2,0 2 1,2-4 0,-6 4-1,3-2 0,5-2-1,-2 5 0,-2-2 0,0-1-2,-2 1 5,-1-1-2,5 1-2,-6 1 1,3-3-4,-4 3 3,3-3-6,1 3 2,1-2 0,-1 1-1,0-3 3,1 5-4,-1-2-1,0 0 1,4 1-1,-4 1-2,2-3 0,0 3 0,1-4-1,2 3-1,-4-1-1,2 1 0,-1-3 2,1 2 2,-6 2-2,1-1 1,0 2 0,2-3-1,-5 1-1,5 0 3,-4 1 0,1-1 2,0 2-2,-2-2 0,1 1-4,1 0 5,0 0-6,-2 1 3,1-4 2,4 3-2,-2 0 0,4 0 1,-6-1 0,4-1-4,-1 3 0,-2-2 6,6-1-5,-4 1 3,1 1-1,0-2 0,-3 1 0,5 1-2,-4-4 2,3 3 3,-1-1-3,3 2 1,-5-3-1,-2 1 2,3 2-3,1 1 4,-2-2 1,0 0-5,-1 0 6,1 0-3,-2 0 7,2 0 0,-2 1 3,-1 0 0,1 0 0,3-2 3,-4 1-4,1 1 4,-2-3-2,2 3 2,0-1-10,-6 3 8,8-4-2,-6 3 1,2-2-3,-4 3-2,10-3-1,-6 1 3,1-1-3,0 0-1,2 1 0,1 1-1,-1-2 1,1 2-5,-2-1 4,3 0-4,-1 1 2,0-2 0,0 0-2,1 0 4,-3 1-7,1 0 5,-1 1 4,1 0 1,-7 1 2,5-3 0,0 1-1,-5 2-1,6-2-3,-6 2-2,0 0 0,0 0-11,0 0-33,0 0-60,0 0-60,0 0-75,-21 5-198,15-3-467,-3 0 207</inkml:trace>
  </inkml:traceGroup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41.770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5E1F94-B3CB-4E93-ABF3-DF6827BFC5CE}" emma:medium="tactile" emma:mode="ink">
          <msink:context xmlns:msink="http://schemas.microsoft.com/ink/2010/main" type="inkDrawing" rotatedBoundingBox="13039,6337 14359,6631 14326,6782 13006,6488" semanticType="underline" shapeName="Other"/>
        </emma:interpretation>
      </emma:emma>
    </inkml:annotationXML>
    <inkml:trace contextRef="#ctx0" brushRef="#br0">1333 268 22,'0'0'244,"-4"-4"-21,-1 1-18,0 1-14,0-1 0,-2 1-14,3-1-11,-2 2-15,0-2-11,-2 0-9,2-1-7,1 3-6,-2-2-5,-1-1-3,2 2-11,-3-3-10,-1 1-7,-2-3-11,-7-4-7,1 2-3,-7-9-8,-4 2-10,-5 0-6,-2 3-3,-6-3-11,-14-4-27,-5 0-19,-4 4-32,-2 5-7,-3-2-10,1 4 0,1 0-8,0 0-8,-2 5-9,4 1-10,3 3-2,3 0-9,3 5-42,-2 3-160,0-2-346,0 5 154</inkml:trace>
  </inkml:traceGroup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44.465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99DAA4E-1791-4B82-B136-B5FA512089B3}" emma:medium="tactile" emma:mode="ink">
          <msink:context xmlns:msink="http://schemas.microsoft.com/ink/2010/main" type="writingRegion" rotatedBoundingBox="10668,6846 12518,6659 12575,7228 10726,7415"/>
        </emma:interpretation>
      </emma:emma>
    </inkml:annotationXML>
    <inkml:traceGroup>
      <inkml:annotationXML>
        <emma:emma xmlns:emma="http://www.w3.org/2003/04/emma" version="1.0">
          <emma:interpretation id="{860CEEE7-419F-4D8A-9F5D-36FF64E9AEBF}" emma:medium="tactile" emma:mode="ink">
            <msink:context xmlns:msink="http://schemas.microsoft.com/ink/2010/main" type="paragraph" rotatedBoundingBox="10668,6846 12518,6659 12575,7228 10726,74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CD9885-E371-4F1B-BCDC-098EFB70F149}" emma:medium="tactile" emma:mode="ink">
              <msink:context xmlns:msink="http://schemas.microsoft.com/ink/2010/main" type="line" rotatedBoundingBox="10668,6846 12518,6659 12575,7228 10726,7415"/>
            </emma:interpretation>
          </emma:emma>
        </inkml:annotationXML>
        <inkml:traceGroup>
          <inkml:annotationXML>
            <emma:emma xmlns:emma="http://www.w3.org/2003/04/emma" version="1.0">
              <emma:interpretation id="{01E4476A-E0DF-4793-8AF9-FD40A7ACAC9C}" emma:medium="tactile" emma:mode="ink">
                <msink:context xmlns:msink="http://schemas.microsoft.com/ink/2010/main" type="inkWord" rotatedBoundingBox="10668,6846 12518,6659 12575,7228 10726,7415"/>
              </emma:interpretation>
            </emma:emma>
          </inkml:annotationXML>
          <inkml:trace contextRef="#ctx0" brushRef="#br0">312 100 76,'2'-11'298,"3"-1"0,1 1-10,-3 1-5,3 2-12,-6-1-16,5 3-19,-5 0-17,0 0-25,0 1-19,0-2-19,-5 3-19,3 2-14,-5-1-15,0 2-10,-5 3-15,-7 4-11,-2 3-4,0-1-13,-9 6-11,6-4-7,3 1-5,5 0-6,-2 3-14,2-1-10,1 0-1,5-2-5,4 1-4,1-3 2,1 0-2,2 4 2,2-6 0,2 2 3,2 2-6,2-3 5,3 1 0,3 0 2,1-1-3,3 1 0,-2-3 3,-2 3 2,3-4 2,-2-3 0,-1 7 0,-2-4 1,0-1 0,2-2 0,-4 1-3,-1 0 6,-3 0-3,1-1 4,-2 0-1,-3-2 1,1 5-1,-1-5 1,-9 8-4,2-4-1,-8 0 1,-5 0 0,-4 1-9,2-1-16,-2 0-10,0-1-14,2-2-17,-2 2-16,2-3-23,8 1-36,1-2-27,0-2-22,8-1-48,-1 0-193,3-7-464,5 1 205</inkml:trace>
          <inkml:trace contextRef="#ctx0" brushRef="#br0" timeOffset="1085.597">436-60 242,'3'-7'295,"-2"2"-11,-1 0-5,5 2-9,-5 3-19,1-7-17,1 5-21,1-2-22,-3 4-19,0 0-19,3-4-17,-3 4-3,0 0-17,0 0-9,12 5-6,-9 0-13,0 4-5,2-3-1,2 6-14,-5 1-7,3 5-5,-4 3-11,2-1 2,-1 0-12,-1 8 2,-1 0-3,-1-2-4,-1-5-7,1-1-1,-1-1-13,0-3-12,-1-1-10,1-3 0,1-2-4,-1-2-5,1-3-8,-1 4 1,0-4 1,2-3 4,0-2-6,0 0-2,0 0 1,0 0-2,0 0-4,7-14-2,-4 6 8,4-6-2,-1 3 4,0-1 0,1 0 2,-2-2 7,2 4 1,-5 0-1,6 1 5,-3 0 1,-3 2 5,4 1 2,-3 0 4,2 0-2,-3 2 0,3 0 0,-4 1-1,-1 3 0,5-5-1,-1 3 4,-4 2-2,0 0-1,0 0 1,11 8 3,-7-3 1,-3 0-1,4 0 1,-1 0 3,2 2-5,-1 0 4,-1-1-1,2 5-2,0-3 1,3 1-1,0-1 5,-2 2-2,2-3-1,1 2-1,1 0-1,-1-4 5,5 0-2,0 1-3,0-2 1,1-2-2,3 0 5,-4-2-2,3-4-1,4-1 3,-4-1-4,3 2 4,-2-4 0,-2-1-1,-3 2-4,-1-4 6,-2 2 1,-1 0-4,0-2 7,-3 0-4,1 0 0,-5 0 2,4 2 2,-5-1 3,0 1-2,-2 0-1,0-2 1,-3 1 0,0 1-5,1 6 1,-3-5 3,-3-1-1,3 3-3,-2 2 1,3 2 0,-2-2-4,-1 3 1,-1 0-1,4-1-3,4 2 0,-13 3 2,5 2 0,4-2-3,-2 3 2,1 0 1,1 1 1,-2 3-3,1 3 1,3-4 0,-1 3-1,-2 1 2,5-2-2,-1 1 4,-3 0-1,4 0-1,0-1-2,4 0 1,-4-2-2,0 0-2,4-2 2,-4 1 0,2 1 0,2-3-2,-4-2 1,5-2 1,-4 2 3,-1-4-4,14-2 2,-7-2 4,2-3-5,1 2 6,-1-4 0,0 1-2,-2-4-2,5-3 4,-3-1-2,1 0 3,-5 3 1,2 1-2,-1 0-1,0 2-2,-1-3 2,-2 7 0,2-5 0,-5 6 1,3-2 5,-1 2-6,1-1 1,-2 3 1,2-1-2,-3 4-4,0-5 1,0 5 1,0 0-2,0 0-3,0 0 4,0 0 1,0 0-3,3 14 2,-3-6-2,0 2 4,0-1-3,0 2-1,0 2 2,0-1 1,0-1 1,2 0-1,-1 0 1,0-1 2,5 2-1,-4-1 0,0-1-3,4-1 2,-1-3 0,1 1 2,3-2-2,-4 1 2,6-2-5,2-2 8,-2-1 1,0-2 0,-1-1-2,1-2-1,3-2 0,-4-2 0,0-2 4,2 1 9,0-5 9,-2-2 7,1 0 5,-3 1 7,1-2 9,-1 1 2,-7 4 17,4-4 6,-4 3-4,2 1 0,-2-2 0,-1 2 19,2-1-2,-1 1 4,1 4 3,-2 2-6,0-1-4,1 0-2,-1 2-13,0 5-12,0-7-11,0 7-9,-1-5-5,1 5-3,0 0-3,-3 15-5,3-2 3,-3 4-7,-4 10-1,2 2-7,4-1 5,-3 4-8,1-1 3,-2-1-1,2-1 0,0 2 2,3-2-8,3 1-2,-3-9-39,1-2-35,2-6-28,3 4-42,-3-4-45,2 0-35,-2 1-53,1-8-65,-3 1-278,4-3-666,-2-4 295</inkml:trace>
          <inkml:trace contextRef="#ctx0" brushRef="#br0" timeOffset="1389.1959">1348 84 3179,'-2'-19'21,"-3"4"0,2-3 78,2 5 19,1 2-35,0 1-17,6-3 13,-2 1-3,1 2-5,4 1 4,-2 2-9,3 0-4,0 0 3,0 2-13,3 0-9,-1 1-3,-1 3-10,2 1-8,-3 4 1,2-3 8,-2 4-11,-1 3 6,1 3-8,-3-2 3,1 2-2,-6 2-7,2 0-1,-4 3 3,-1-1-37,-4-1-23,1-2-21,-4 4-37,-4 1-31,1-3-39,-3-1-39,-1 0-32,2-7-42,-5 0-242,3-3-571,-1 0 253</inkml:trace>
          <inkml:trace contextRef="#ctx0" brushRef="#br0" timeOffset="1708.4693">1738 39 90,'-5'2'234,"5"-2"-8,0 0 6,0 0 1,0 0-12,0 0-14,0 0-20,0 0-10,22-5-9,-14 2-12,-4-1-12,4 2-12,2-6-14,-5 2-9,6-2-14,-6-1-6,2-2-10,-3 0-6,0 0-8,1 1-10,-4-1-7,-1-2-4,0 4-6,-1-3-1,1 7-3,-5-2-4,4 0-6,-4 2-5,1 3-4,-2-1 4,6 3-3,-10 1-7,-2 1 2,0 4-4,0 5 4,-3 3-5,1 2-1,-2 7 0,1 1-7,0 0 6,4 1 0,5-2-3,0-3 1,2 1-2,3 0 3,2-2-3,-1 1 2,6-4-1,2-1-21,0 2-44,2-3-55,3-5-61,7 0-57,-2-2-241,5-4-516,0-4 228</inkml:trace>
        </inkml:traceGroup>
      </inkml:traceGroup>
    </inkml:traceGroup>
  </inkml:traceGroup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6:23.98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E3D1CBAC-F4AA-41CD-8185-C5E669019F17}" emma:medium="tactile" emma:mode="ink">
          <msink:context xmlns:msink="http://schemas.microsoft.com/ink/2010/main" type="writingRegion" rotatedBoundingBox="13918,7270 15337,8099 15134,8447 13714,7617"/>
        </emma:interpretation>
      </emma:emma>
    </inkml:annotationXML>
    <inkml:traceGroup>
      <inkml:annotationXML>
        <emma:emma xmlns:emma="http://www.w3.org/2003/04/emma" version="1.0">
          <emma:interpretation id="{2907B924-0AA2-4FFB-A1B2-A5215382A82D}" emma:medium="tactile" emma:mode="ink">
            <msink:context xmlns:msink="http://schemas.microsoft.com/ink/2010/main" type="paragraph" rotatedBoundingBox="13918,7270 15337,8099 15134,8447 13714,7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8F3968-3C99-4994-A4BE-86A3F650606B}" emma:medium="tactile" emma:mode="ink">
              <msink:context xmlns:msink="http://schemas.microsoft.com/ink/2010/main" type="line" rotatedBoundingBox="13918,7270 15337,8099 15134,8447 13714,7617"/>
            </emma:interpretation>
          </emma:emma>
        </inkml:annotationXML>
        <inkml:traceGroup>
          <inkml:annotationXML>
            <emma:emma xmlns:emma="http://www.w3.org/2003/04/emma" version="1.0">
              <emma:interpretation id="{BBA6B59B-EB2C-446C-8D22-CC3C6CD2098D}" emma:medium="tactile" emma:mode="ink">
                <msink:context xmlns:msink="http://schemas.microsoft.com/ink/2010/main" type="inkWord" rotatedBoundingBox="13918,7270 15337,8099 15134,8447 13714,7617"/>
              </emma:interpretation>
            </emma:emma>
          </inkml:annotationXML>
          <inkml:trace contextRef="#ctx0" brushRef="#br0">80 44 18,'0'0'243,"-2"-5"-14,2 5-7,-1-4-11,1 4-18,0 0-16,0 0-19,0-6-14,0 6-12,0 0-15,0 0-16,0 0-8,0 0-10,0 0-5,0 0-13,0 0-4,0 0-4,0 0-7,0 0-5,0 0-2,6 12-6,-3-8-8,2 1 1,-1 0-4,0 0 2,2 0-3,-2 2-6,3-1-4,0-1-37,3 0-43,-4 1-33,4-1-53,0-1-49,-4 0-166,3-2-396,-3 1 176</inkml:trace>
          <inkml:trace contextRef="#ctx0" brushRef="#br0" timeOffset="-308.0958">134 59 92,'-3'-3'242,"3"3"-19,0 0-15,-5-2-13,5 2-9,0 0-13,-2-4-9,2 4-11,0 0-13,0 0-10,0 0-9,-1-6-5,1 6-14,0 0-6,0 0-9,0 0-8,0 0-5,0 0-10,0 0-6,0 0-7,3-5-7,-3 5-4,0 0-4,0 0-5,0 0-4,0 0-1,7 12-3,-4-8 0,2-1-5,2 0-2,-4 3-1,4-1-5,-1 1-12,3 0-44,-3 1-31,3-2-39,1 2-46,2-3-36,-2 0-213,4-1-445,-2-1 198</inkml:trace>
          <inkml:trace contextRef="#ctx0" brushRef="#br0" timeOffset="1032.9161">60 51 116,'0'0'244,"0"0"-16,0 0-11,-7-4-15,7 4-21,-1-4-12,1 4-16,0 0-15,0 0-7,0 0-3,-6-3-5,6 3-8,0 0-7,0 0-11,0 0-9,0 0-6,0 0-9,0 0-6,0 0-7,0 0-4,0 0-5,0 0-7,0 0-4,0 0-3,0 0-4,0 0-1,0 0-4,0 0 0,0 0-1,9 11-3,-9-11 4,7 4 15,-4-1-4,2-1 1,-3 1-8,3-1-3,-1 3 1,0-3 4,2 1-3,-1 0-4,-2 0-5,1 0 3,0 0-8,0 1-1,-2-1 5,3-1-5,-5-2-7,6 5 7,-2-3 7,1 2-13,-4-3 8,4 3-9,-3-1 0,-2-3 1,7 4 1,-6 1-1,3-4 0,-4-1-4,5 4-2,-4-3 1,4 3 5,-5-4-2,4 3 1,1 0 9,0-2-9,-3 2-4,2-1 1,-4-2 14,11 3-11,-7 0-3,1 0-3,-1 1 4,2-2-4,-1 1-1,0-1 3,0 1-5,1-2 3,-2 5-4,3-2 2,-2-2 2,-1 4-1,1-4 5,2 3-11,0-1 10,0-2-6,-2 3 3,3-2 1,0 1 1,0 0-3,3-1-2,-4 1 4,1 0-2,-2-2 0,-1 1 1,3 0 0,-2 1 0,1-2-9,-3 2 7,2-2 0,-2 1-1,2-1-3,-4 1 6,2-1-5,0 1 5,1-2-3,0 3 0,0-2 1,0 0 1,0 1-2,0 2 0,1-1 1,-1-1-2,4 3 4,-4-3 6,5 0-6,-1 1-3,-2 0 2,-2 0-1,5-2 1,-5 1 1,4 3-5,-3-1-3,0-3 3,2 2-1,-5 0 4,4-2-2,-3 3 1,0-2 0,2 2-3,1 0 9,-1 0-9,0-2-4,5 3 9,-7-3 0,7 1-2,-6 1-2,4 0 6,-3-1 2,3 0-5,-3 0-2,0-1 2,-2 2 1,7-1-1,-7-2-2,2 2 1,-1 1-2,0-3 0,0 0-4,1 2 3,-2-1 1,1 3 5,-1-1-7,1-2 7,-1 1-2,-1-2 0,1 2 1,2-3 2,-1 4-7,0-2 9,1 0-1,2 0-5,-2 0 6,0 0-3,2 1 0,2-2-1,-4 2-2,-1-1 3,1 2 0,0-3-3,-2 1 3,4-1-1,-3 2-1,-2 0 5,5 0-6,-1-2 2,-2 1-2,1 0-6,-2 2 5,2-4 3,1 2 1,-2 1 9,2-2-10,-1 1-8,-1 1 10,0-1 3,0 0-4,1 0-1,3-1 0,-5 0-3,2 2 4,0-1 7,-2-1-11,2 0-1,-6-2 3,5 4-1,-1-3 3,1 2 0,-5-3 2,4 4-4,-2-2 3,2 2-4,1-2 6,0 1-1,0-1-1,1 2 2,0 0 8,3 2 3,0 0 0,-1-1 8,4 3-14,0-5 6,-3 4-2,3-3 3,-4-2 0,0 3 0,-3-4 0,4 2-1,-3 1-9,1-2 0,-4-1 4,2 2-3,0-2-2,-5-1 1,5 3 2,-5-3-3,5 2 3,-5-2-6,0 0 1,6 1-3,-6-1-21,0 0-39,0 0-57,0 0-82,0 0-122,0 0-282,0 0-650,0 0 288</inkml:trace>
          <inkml:trace contextRef="#ctx0" brushRef="#br0" timeOffset="10475.6052">1085 668 37,'0'0'143,"-6"0"-2,6 0-4,0 0-7,0 0-6,0 0-14,0 0-5,0 0-10,0 0-11,0 0-6,0 0-8,0 0-7,10-12-5,-3 9-7,-2 3-8,5 0 0,-5-2-11,4 0 0,2 2-22,0 0-23,4 2-34,0-4-32,6 1-64,-6 1-75,6 0-235,1 0 104</inkml:trace>
          <inkml:trace contextRef="#ctx0" brushRef="#br0" timeOffset="10806.5495">1172 636 123,'-5'-3'150,"5"3"-10,-9-1-10,9 1-6,-6-4-6,6 4-8,-6-1-6,6 1-8,0 0-1,0 0-5,0 0-11,0 0-2,0 0-10,-9 0-7,9 0-7,0 0-3,0 0-7,0 0-2,0 0-4,0 0-3,0 0-6,0 0 0,0 0-7,24 5-2,-14-2 1,4-2-4,1 1-13,3 1-14,3 3-20,-1-5-22,3 0-14,-1 1-7,-1 0-29,-1-2-25,-5 2-121,-3-1-268,1-2 118</inkml:trace>
          <inkml:trace contextRef="#ctx0" brushRef="#br0" timeOffset="27588.9408">1391 858 9,'5'-10'354,"-1"3"-13,-3 0-6,-1 0-11,5 1-15,-5 1-14,5-1-32,-4 1-21,-1 2-23,0 3-5,3-5-34,-2 2-19,-1 3-12,0 0-16,0 0-17,0 0-18,0 0-5,0 0-14,0 0-6,-4 19-6,4-6-11,-6 4-6,1 4-22,0 1-37,-6 6-43,2 1-41,-1-1-64,0 1-63,4-7-83,-3 7-256,4-8-607,4-1 269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2:09.90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04B647F-9CBB-41D8-A900-6AA46B489DF0}" emma:medium="tactile" emma:mode="ink">
          <msink:context xmlns:msink="http://schemas.microsoft.com/ink/2010/main" type="inkDrawing" rotatedBoundingBox="19340,15448 19357,14876 20117,14898 20100,15470" semanticType="callout" shapeName="Other">
            <msink:sourceLink direction="with" ref="{596D43BE-C0DC-411E-A574-D263A7EB3637}"/>
          </msink:context>
        </emma:interpretation>
      </emma:emma>
    </inkml:annotationXML>
    <inkml:trace contextRef="#ctx0" brushRef="#br0">1062 10887 172,'2'-23'164,"1"14"-16,4 0-16,-7 9-15,10-19-3,-3 10-12,3 2-3,2-1-1,-3 2-13,-9 6-10,18-6-1,-6 5-9,-12 1-7,16 0-4,-16 0-1,17 4-13,-9 4-4,-1-2 0,-3 4-6,-4-10-3,5 24 1,-7-13-8,2 7 2,-3-2-2,-4 3-1,-2-6-1,-1 7-1,1-5 1,-1 1-13,2-3-9,-4 3 1,0-5-9,2-3-1,-1 5-7,3-7 2,1 2-4,7-8 5,-9 13 1,9-13-3,-8 7 4,8-7-2,0 0 5,0 0 0,0 0 6,0 0 7,12 18 11,-4-10 11,6 0 5,0-1 2,1-2 5,2 7 8,-2-5 0,4 2 2,-3 6-6,-1-10-3,0 7 0,-3-2 9,-1-4-4,-3 9 0,1-7 3,-6 2-1,2-1-3,-5-9 1,5 19-3,-5-9-1,0-10 2,-12 19-6,2-5-2,-5-5-2,-13 4 0,-2-5-4,-16 1-3,-7-1-12,-4 0-29,-3-7-27,-6 0-38,3-2-42,1 1-45,-3 1-47,2-2-122,-3-5-367,-1-4 163</inkml:trace>
  </inkml:traceGroup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6:48.66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2F01814E-26EB-4F48-AE16-6EB2F7DCD365}" emma:medium="tactile" emma:mode="ink">
          <msink:context xmlns:msink="http://schemas.microsoft.com/ink/2010/main" type="writingRegion" rotatedBoundingBox="13100,7380 14996,6126 15356,6671 13460,7925"/>
        </emma:interpretation>
      </emma:emma>
    </inkml:annotationXML>
    <inkml:traceGroup>
      <inkml:annotationXML>
        <emma:emma xmlns:emma="http://www.w3.org/2003/04/emma" version="1.0">
          <emma:interpretation id="{B3DB6E75-7CA4-4BDA-8AF1-FE15D89E6F05}" emma:medium="tactile" emma:mode="ink">
            <msink:context xmlns:msink="http://schemas.microsoft.com/ink/2010/main" type="paragraph" rotatedBoundingBox="13100,7380 14996,6126 15356,6671 13460,79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91905A-02D1-4358-9105-5FABB99DBF24}" emma:medium="tactile" emma:mode="ink">
              <msink:context xmlns:msink="http://schemas.microsoft.com/ink/2010/main" type="line" rotatedBoundingBox="13100,7380 14996,6126 15356,6671 13460,7925"/>
            </emma:interpretation>
          </emma:emma>
        </inkml:annotationXML>
        <inkml:traceGroup>
          <inkml:annotationXML>
            <emma:emma xmlns:emma="http://www.w3.org/2003/04/emma" version="1.0">
              <emma:interpretation id="{8EEA2DC0-EADB-4571-B2FF-CDE82FF8D3A4}" emma:medium="tactile" emma:mode="ink">
                <msink:context xmlns:msink="http://schemas.microsoft.com/ink/2010/main" type="inkWord" rotatedBoundingBox="13100,7380 14996,6126 15356,6671 13460,7925"/>
              </emma:interpretation>
            </emma:emma>
          </inkml:annotationXML>
          <inkml:trace contextRef="#ctx0" brushRef="#br0">-244 39 31,'0'-3'206,"0"3"-13,0 0-18,-4-6-15,3 1-16,-1 2-11,-1-1-13,-3 1-13,2 0-8,-1 0-12,-1-3-5,1 6-10,0-4-4,-1 0-8,2 3-4,4 1-7,-14-3-2,8 1-2,6 2-8,-10 0-3,1 1-6,3 0-4,-2 2-2,0-1 0,-2 5 0,-1-1-2,-2 0-2,2 2-6,0 0 2,-5 4-3,4-3-1,-2 3 1,0-2-2,2 1 1,-1 4 1,2-4-3,1-1-2,0 1 3,1 1 1,3-2 2,0 0-3,-1-1-4,4 0 1,-2-2 5,2 0 2,2-2 2,1 2 2,-3-2 2,3 1-3,0-3 2,3 1-6,-3 0 9,4 2 6,1-1 2,-2-1-2,4 1 1,-1-2 1,0 0 2,3-1 0,0 0-3,-2 0-2,3 0 1,3-2-4,-2-2 0,1 2 0,0-4 1,-4 2-4,5-4 1,-1 0 2,1-1 0,0-1-3,-3 1-2,1 0 4,-2-3 1,2 0 3,-1-1 0,-1 0 2,-2-1 3,2 1-8,-4 2 3,1-2-4,-2 2-3,-3-1 1,3 3-3,0 0 6,-3 2-6,-1 1 8,0-1-4,4 1-2,-3 0-3,0 0-1,-1 4 0,0 0-10,4-3 1,-4 3-1,0 0 1,0 0-1,0 0-5,0 0 1,-6 13 2,2-6-2,0 5 2,-1 0-4,4 1 1,-3-3 4,2 3-3,-2 0 1,4 1-2,-2-4 4,-1 2-3,3 0 0,5 1 2,-4-6-1,4 3 1,4-1-4,0-2-26,-2-1-42,3-3-52,0-2-52,13-4-69,-9-2-228,16-4-507,-10 0 225</inkml:trace>
          <inkml:trace contextRef="#ctx0" brushRef="#br0" timeOffset="1532.0037">-77-353 284,'2'-3'301,"-2"-1"-3,0 4-1,2-9-19,-2 6-12,2-2-18,-2 1-21,0 4-11,5-6-13,-5 6-13,1-4-14,-1 2-16,4-1-12,-4 3-17,0 0-16,0 0-15,0 0-10,0 0-17,0 0-4,0 0-10,0 0 2,5 16-6,-8-4-6,6 5-8,-6 7-2,1-3-15,2 9-61,-4 0-58,-2 6-68,0-2-96,-7-3-349,8 2-657,2-4 290</inkml:trace>
          <inkml:trace contextRef="#ctx0" brushRef="#br0" timeOffset="-27285.5981">21 36 90,'0'0'200,"0"0"-21,0 0-15,0 0-18,0 0-14,3-13-15,-3 13-11,8-4-13,-3 0-6,-2 0-14,3 2-5,0-2-7,-1 1-19,3-1-29,-2 0-41,1 0-40,0-2-179,-1 4-265,0-4 118</inkml:trace>
          <inkml:trace contextRef="#ctx0" brushRef="#br0" timeOffset="-27597.8201">103 12 107,'0'0'204,"0"0"-9,0-5-12,0 5-20,0 0-16,2-9-17,2 5-15,0 0-15,1-2-6,1 4-7,3-4-17,-6 4-1,4-3-18,-2 0-28,0 3-33,0-4-52,5 1-57,-5 1-140,1-1-278,-2 3 123</inkml:trace>
          <inkml:trace contextRef="#ctx0" brushRef="#br0" timeOffset="-25890.968">93 14 104,'-2'2'132,"2"-2"-1,0 0-3,0 0 1,0 0-10,0 0-5,0 0-7,0 0 4,0 0-4,0 0-6,0 0-2,0 0 0,0 0-1,0 0-10,0 0-1,0 0-4,0 0-5,0 0-8,0 0 2,0 0-5,0 0 0,0 0-8,0 0-3,0 0-5,0 0-3,0 0-5,0 0-4,0 0-7,0 0-3,0 0-4,0 0-2,8-11-1,-6 9-4,-2 2-2,2-3 1,-2 3-3,0 0-1,5-4-1,-5 4 0,0 0-3,0 0 4,0 0-4,3-2-1,-3 2-1,0 0 1,0 0 1,0 0 3,5-3-1,-5 3 0,0 0 1,0 0-3,0 0-1,0-6 4,0 6 3,0 0-2,0 0 3,0 0 1,0 0 1,0 0 7,0 0 3,0 0 2,0 0-1,2-3 5,-2 3 1,0 0 0,0 0 5,0 0-6,0 0 3,0 0-3,0 0-1,0 0-10,0 0 4,0 0 1,-5-7-9,5 7 1,0 0-2,0 0-1,0 0-4,0 0 0,0 0-3,0 0-4,0 0 4,3-5-3,-3 5-1,0 0-1,0 0-2,2-3 5,-2 3-2,0 0-1,0 0 1,0 0-4,3-4 2,-3 4 1,3-4-3,-3 4 0,4-4-2,-4 4 2,3-5-2,-1 1 3,1 1 0,2 0 2,-2 2-2,2-3 0,-1 2 1,-4 2-7,5-6 5,0 3-1,-5 3 1,2-5 0,3 3-2,-1-2 3,0 0 1,-3-1-5,4 1 4,0 1-4,-4 0 3,4-1 3,-1 2-2,-4-3-2,5 2 3,-5 3 1,6-6-2,-6 6 0,4-5-2,0 2 2,-2 0-4,1-2 4,-2 1-3,4 1 3,-2 1-2,0-2-1,-3 4 0,4-6 8,-4 6 0,5-4-3,-3 2 1,3-1-3,-2-1-1,2 2 0,-4-4 7,4 3-5,-1-2 2,-2 1-1,2-1 1,-1 1-4,1 0-1,0 0 2,1-1 4,-2 0-4,0 3 0,1-1 0,1-3-7,-2 3 6,1 1-3,-1-3 7,1 1-4,0 3-2,-2-4-2,2 2 2,-2-1-2,-2 4 7,5-4-2,-5 4 0,5-3-4,-5 3 1,4-6-5,-2 2 5,3 1 4,-1 0-4,-3 1 3,-1 2 4,10-7-4,-8 5-4,1-1 4,2-1-1,-1 1 0,-2-1-1,4 0 0,-2 0-4,4 0 4,-7 0-1,4 1 2,0 0-2,-2-1 1,0 1 1,2-1 5,-1 1-6,2-1-5,-1-1 2,-1 1 1,1 2 0,-1-1 2,2-2 0,-1-1-3,-1 3 5,3 1-1,-2-2-1,0 0 4,1 0-2,2 0 0,-2-1 2,0-1 1,2 1 1,-3 1-9,1-1 8,0 0 5,-2 1-4,2 0 4,-1-1-3,0 1 3,0-1-11,1 1 10,-3 1-5,-3 3 1,6-5 4,-4 2 1,3 1-3,-2-1-6,2-1 6,-1 0-4,0 0 2,0 0 0,1 0-1,-1 0 2,-2 0-5,2-1 1,2 1 1,-2-3-4,2 2 3,-1 1 7,-1-3-5,2 2-4,-1-3 4,0 4-1,3-2 1,-2 1 3,0 0-5,0 0 0,2-1 3,-4 1-1,2 0 9,0 1-6,-1-3 6,1 3-1,-1-1-4,4 0 6,-3-1-5,-2 3-3,2-2 4,2 0-2,-2 1 2,-1-1-5,1 2 8,-1 0-7,-1-1-3,-2 0 7,4-1 11,1 1-16,-4 0 0,2-1-2,2 1 19,-1 1-16,-2-3 1,4 1 4,-2 0 6,1 1-6,0-3-5,-2 3 3,1-2-6,3 1 4,-3 0 4,3-3-4,-2 3-2,1 1 0,-2-3-5,0 5 2,-6-1 6,8-1-9,-6-1 8,2 2-5,1 0 4,-4 0-3,-1 3 2,5-2-3,-5 2-6,9-4 7,-9 4 0,1-4-5,-1 4 2,0 0 3,5-4-1,-5 4 10,0 0-16,0 0 6,3-3-7,-3 3-3,0 0 4,6-1 6,-6 1-34,4-2-22,-4 2-37,0 0-46,5-2-48,-5 2-61,0 0-68,0 0-251,7-4-609,-4 2 271</inkml:trace>
          <inkml:trace contextRef="#ctx0" brushRef="#br0" timeOffset="188647.4993">77-60 12,'0'0'150,"0"0"-14,0 0 2,0 0-11,0 0-7,0 0-12,0 0-7,0 0-13,0 0-4,0 0-2,0 0-10,0 0-12,-5-5-5,5 5 0,0 0-6,0 0-7,0 0-1,0 0-11,23-2-7,-13 0 2,3 2-2,3-1 3,3 2-7,6 1-7,0-2-15,4 1-25,2-1-25,3 0-21,-1 1-34,0-2-128,-2 1-254,2-1 112</inkml:trace>
          <inkml:trace contextRef="#ctx0" brushRef="#br0" timeOffset="188343.5387">189-98 77,'-5'2'76,"5"-2"1,0 0-2,-5 4-6,5-4-16,0 0 6,0 0-1,0 0-11,0 0-15,0 0 19,0 0-3,0 0-20,0 0 7,0 0-10,0 0 1,0 0-10,10 5 4,-10-5-3,10 0 0,-10 0-16,19-3-19,-9 3-28,-3-1-95,3 0-152,0-1 67</inkml:trace>
          <inkml:trace contextRef="#ctx0" brushRef="#br0" timeOffset="-21933.6168">1071-771 85,'-13'-1'170,"13"1"-12,-8-3-9,3 2-13,5 1-9,-8-3 2,8 3-5,-8 0-6,8 0-10,0 0-6,-9-1-8,9 1-10,0 0-4,-10-2-4,10 2-5,0 0-8,-7 0-10,7 0-1,0 0-3,0 0-6,0 0-6,-10 0-2,10 0-2,0 0-5,0 0-3,0 0-2,0 0-3,0 0 2,0 0-3,0 0 1,0 0 1,0 0-2,0 0 4,0 0-2,32 2-4,-17-1-1,0-2 1,3 1-4,-2 0-4,6-4 5,3 1-3,5 1-3,0 0 2,3 0-3,0 0-1,-1-1-12,-1 1-10,-8 0-23,-1 0-31,-1 1-22,0-1-16,-2 0-34,-3 0-204,-3 1-374,-2-2 166</inkml:trace>
          <inkml:trace contextRef="#ctx0" brushRef="#br0" timeOffset="-22624.8191">989-833 4,'0'0'180,"0"0"-13,0 0-12,0 0-8,-4-5-14,4 5-13,0 0-10,0 0-14,0 0 1,0 0-14,0 0-8,0 0-6,19-3-10,-19 3-2,10 0-2,-2 0-7,0 0-11,0 1 3,4-1-8,2 1-4,-3-1-5,5 0-15,4 1-39,0-1-30,1 0-43,3-1-168,-5 0-294,3-2 131</inkml:trace>
          <inkml:trace contextRef="#ctx0" brushRef="#br0" timeOffset="-22308.4619">1024-828 130,'0'0'142,"-5"1"-12,5-1-10,-6 2-6,6-2-4,-5 2-1,5-2-10,0 0-3,0 0-5,0 0-16,0 0 9,-10 0-16,10 0 3,0 0-6,0 0-1,0 0-2,0 0-3,0 0 2,0 0-3,14 7-4,-7-7-4,4 0-5,4 1-1,0-1-4,6-1-1,2-1-9,0 1-6,2 0-38,6 0-40,0-2-55,1 0-54,-11 3-136,0-1-325,1-1 144</inkml:trace>
          <inkml:trace contextRef="#ctx0" brushRef="#br0" timeOffset="189023.0813">21 36 31,'0'0'96,"0"0"-20,0 0-26,0 0-49,0 0-44,0 0-46,0 0 21</inkml:trace>
          <inkml:trace contextRef="#ctx0" brushRef="#br0" timeOffset="189364.1545">174 99 112,'-1'-4'130,"1"4"-6,0 0-13,0 0-14,0 0-9,0 0-10,0 0-6,0 0-7,0 0-10,0 0-5,10-6-4,-3 5-3,8-2-11,0 2-11,4-2-38,2 2 10,3 1-11,7-4-16,0 3-26,-7 0-105,-1-2-179,2 2 79</inkml:trace>
        </inkml:traceGroup>
      </inkml:traceGroup>
    </inkml:traceGroup>
  </inkml:traceGroup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48.081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A220E5C-AF79-4282-A934-C7828BAC2F1D}" emma:medium="tactile" emma:mode="ink">
          <msink:context xmlns:msink="http://schemas.microsoft.com/ink/2010/main" type="inkDrawing" rotatedBoundingBox="22383,6600 23119,5828 23179,5886 22442,6657" semanticType="callout" shapeName="Other">
            <msink:sourceLink direction="with" ref="{B5BCD1EB-DE92-491C-8A14-A5465979C4BC}"/>
            <msink:sourceLink direction="with" ref="{1C3BD920-49B5-4F12-B937-570DC1D06396}"/>
          </msink:context>
        </emma:interpretation>
      </emma:emma>
    </inkml:annotationXML>
    <inkml:trace contextRef="#ctx0" brushRef="#br0">7 752 154,'0'0'202,"0"0"-4,0 0-12,0 0-5,0 0-7,0 0-7,0 0 3,0 0-3,-9-1-13,9-4-11,4 0-14,-3-5-7,4 1-12,9-9-14,-4-1-8,10-8-9,2-2-8,2-1-7,13-14-7,0-6-8,3 4-11,6-4-11,18-23-23,-20 26-9,6 0-13,-4-2-13,2 4-19,-6 6-24,5 7-20,-16 12-34,3 2-39,-3 2-211,0 4-408,-1 1 180</inkml:trace>
  </inkml:traceGroup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1:07.616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6BBE9D1-7750-48BA-AEEB-D7B69AEC03C1}" emma:medium="tactile" emma:mode="ink">
          <msink:context xmlns:msink="http://schemas.microsoft.com/ink/2010/main" type="writingRegion" rotatedBoundingBox="22915,6923 23790,6924 23789,7407 22914,7406"/>
        </emma:interpretation>
      </emma:emma>
    </inkml:annotationXML>
    <inkml:traceGroup>
      <inkml:annotationXML>
        <emma:emma xmlns:emma="http://www.w3.org/2003/04/emma" version="1.0">
          <emma:interpretation id="{329B26E8-6781-45FB-ACE6-8E73442A834F}" emma:medium="tactile" emma:mode="ink">
            <msink:context xmlns:msink="http://schemas.microsoft.com/ink/2010/main" type="paragraph" rotatedBoundingBox="22915,6923 23790,6924 23789,7407 22914,74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E30E65-795E-4F8F-A619-45138B7D1FF4}" emma:medium="tactile" emma:mode="ink">
              <msink:context xmlns:msink="http://schemas.microsoft.com/ink/2010/main" type="line" rotatedBoundingBox="22915,6923 23790,6924 23789,7407 22914,7406"/>
            </emma:interpretation>
          </emma:emma>
        </inkml:annotationXML>
        <inkml:traceGroup>
          <inkml:annotationXML>
            <emma:emma xmlns:emma="http://www.w3.org/2003/04/emma" version="1.0">
              <emma:interpretation id="{BC4AA2AF-4F5C-43E6-9702-D236C4C2387C}" emma:medium="tactile" emma:mode="ink">
                <msink:context xmlns:msink="http://schemas.microsoft.com/ink/2010/main" type="inkWord" rotatedBoundingBox="22915,7097 23043,7098 23042,7273 22914,7272">
                  <msink:destinationLink direction="with" ref="{0BB24A34-6FA4-469F-BFEB-DBF0AD09B2F1}"/>
                  <msink:destinationLink direction="with" ref="{67D789D8-4ECA-46AD-A73D-4D13B632BFA9}"/>
                </msink:context>
              </emma:interpretation>
            </emma:emma>
          </inkml:annotationXML>
          <inkml:trace contextRef="#ctx0" brushRef="#br0">128-1 102,'0'0'157,"0"0"-10,0 0-11,0 0-9,0 0-12,0 0-13,0 0-6,-7 1-13,7-1-12,-4 4-4,4 1-6,0-5-8,-5 4-3,2-3-5,-1 5-2,0-4-6,0 4-5,3-4-2,1-2-4,-6 4-2,3-1 2,0 2-7,3-5 1,-7 4-3,4 0-4,-2-4 1,2 3-1,-3-1-11,2 3 13,1-3-5,-1 1-4,4-3 3,-8 3-3,3-2 3,5-1-7,-7 1 9,7-1-8,-5 1 2,5-1 1,0 0 7,0 0 5,0 0 7,0 0-2,0 0 0,0 0 2,-8-5-4,8 5-3,0 0 3,0 0-8,12-11 5,-6 9 1,-2 0 6,2 1 0,0 0 3,0 0 1,-2-2 2,3 2 0,2-1-3,-9 2-1,14 0-4,-8 2 3,-6-2-7,9 2 4,-3 1-3,-4-1-3,2 4 2,-1 1-4,-2-1 1,-1 5-2,-1-2 4,-2 2-2,3-3 2,-5 2-5,0-2 0,-2 0 3,-1 2-3,0-4-6,0-1 2,2 1 1,1-2 0,-3 0 4,2-1-5,0-2 7,6-1 2,-11 0 5,3-3 8,3-1 1,0-1 0,2-3-3,-1-1-5,3 0 3,-4 0 0,2-3 4,3 2-5,0-2-3,0 1 1,0 0-4,3 2 0,-3 0-3,1 4 3,3-1-4,-3-2-4,0 4-1,2 2-2,2-2 1,-5 4-7,6-2 2,-6 2 2,5 7-3,0-5 0,-1 6-2,1 1 0,-2-2-2,1 2-25,0-2-31,-1 7-38,0-4-44,1-1-49,-4 0-256,2 2-479,-2-1 212</inkml:trace>
        </inkml:traceGroup>
        <inkml:traceGroup>
          <inkml:annotationXML>
            <emma:emma xmlns:emma="http://www.w3.org/2003/04/emma" version="1.0">
              <emma:interpretation id="{08484778-9C5C-4AEE-A39A-CB9BC73400D7}" emma:medium="tactile" emma:mode="ink">
                <msink:context xmlns:msink="http://schemas.microsoft.com/ink/2010/main" type="inkWord" rotatedBoundingBox="23356,6923 23790,6924 23789,7407 23355,7406"/>
              </emma:interpretation>
            </emma:emma>
          </inkml:annotationXML>
          <inkml:trace contextRef="#ctx0" brushRef="#br0" timeOffset="750.9218">756 230 220,'0'0'224,"-2"-7"-15,1 3-18,1 4-15,-4-4-15,4 4-11,-1-9-14,0 5-4,1 4-11,-3-6 0,0 1-1,0 1 0,2 0 0,-3 1-12,2-1-8,-2-1-13,-1 3-7,0-3-11,1 0-3,-1 1-5,3 0-4,-3-1-9,1 3-4,-1-3-4,1 2-5,-2 1-2,1-2-3,1 1-4,-2 1-5,0 1-3,-3-1 0,9 2-4,-18 3 3,10-3-5,-6 4 1,3 0-7,-2 1 2,-1 2 0,0-2 0,3 1-4,-4 4 3,3-2-6,-2 0 3,2 0 1,0 2 2,5-1-3,-2 1-1,0 0 0,3-3 0,1-2-2,1 4 0,3-4 1,1 1 3,-2 3 2,4-4 2,-1 3 2,3-3 4,0 1-5,3-3 5,-3 1-4,5-1-2,-2 0 1,2-3 3,5 1-3,-4-1 1,2-2 1,3-3 3,-4-1-4,6-2-2,-4 0 4,3-3-2,-3-1 0,5-4-2,-6 1-1,6-8 0,-2-3 1,3 0-4,-3 0 0,-1 0-1,3-3-1,-2 2 1,-2-1 0,-1 3 6,-3 5 2,0 3 9,0-3 1,-1 4 8,-1 0 5,-1 3 14,-2 4 3,0-4 0,1 6-5,-2-2 0,-2 4 4,2-3-9,-2 5 1,3-2-7,-5 2-10,0 3-3,0 0 1,0 0-1,4 10-4,-4 0 1,0 9-1,-2 1-7,0 1 5,-3 13-2,3-1 1,-2 4-5,4-2 4,0 1-15,-2-1-38,-2-1-60,1-3-70,3 1-93,-1-10-368,5 5-682,0-3 301</inkml:trace>
        </inkml:traceGroup>
      </inkml:traceGroup>
    </inkml:traceGroup>
  </inkml:traceGroup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07:50.83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954DBA4-0605-429D-821C-5D3DE6F96914}" emma:medium="tactile" emma:mode="ink">
          <msink:context xmlns:msink="http://schemas.microsoft.com/ink/2010/main" type="writingRegion" rotatedBoundingBox="17174,9334 17549,9334 17549,9894 17174,9894"/>
        </emma:interpretation>
      </emma:emma>
    </inkml:annotationXML>
    <inkml:traceGroup>
      <inkml:annotationXML>
        <emma:emma xmlns:emma="http://www.w3.org/2003/04/emma" version="1.0">
          <emma:interpretation id="{90F6B42C-49C6-4D09-A8A6-553EA7C19F93}" emma:medium="tactile" emma:mode="ink">
            <msink:context xmlns:msink="http://schemas.microsoft.com/ink/2010/main" type="paragraph" rotatedBoundingBox="17174,9334 17549,9334 17549,9894 17174,98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E8D6C1-FFB1-4207-8A69-CEA93B21AB1E}" emma:medium="tactile" emma:mode="ink">
              <msink:context xmlns:msink="http://schemas.microsoft.com/ink/2010/main" type="line" rotatedBoundingBox="17174,9334 17549,9334 17549,9894 17174,9894"/>
            </emma:interpretation>
          </emma:emma>
        </inkml:annotationXML>
        <inkml:traceGroup>
          <inkml:annotationXML>
            <emma:emma xmlns:emma="http://www.w3.org/2003/04/emma" version="1.0">
              <emma:interpretation id="{C4A44D19-5F41-49B8-9D27-0D68339F8450}" emma:medium="tactile" emma:mode="ink">
                <msink:context xmlns:msink="http://schemas.microsoft.com/ink/2010/main" type="inkWord" rotatedBoundingBox="17174,9334 17549,9334 17549,9894 17174,9894"/>
              </emma:interpretation>
            </emma:emma>
          </inkml:annotationXML>
          <inkml:trace contextRef="#ctx0" brushRef="#br0">-2813-219 132,'0'0'146,"-3"-6"-6,3 6-6,0 0 1,3-4-7,-3 4-3,0 0-4,0 0-9,0 0-2,-3-6-8,3 6-6,3-5-12,-3 5-4,0-5-4,0 5-7,0 0-4,-3-6-4,3 6-8,0-7-6,0 7-2,-5-2-7,5 2-1,-2-6-3,-2 5-2,4 1-6,-1-7-3,1 7-5,-4-2-1,-1-1-1,5 3-1,-1-5-7,1 5 4,-8-2-1,6-1 3,2 3-6,0 0 1,-13-1-2,13 1 1,-10 0-3,10 0 1,-11 4-7,7-4 4,2 3 0,-8 0 2,6-1-4,-4 3 1,1 1-4,-1-1 4,0 2-2,-1-1-2,3 0 6,-2 3-3,0 2-2,2-5 2,-1 5 2,-1-2-9,3 0 3,-3 1 3,2 0-1,0 1 1,0 0 2,2-3-5,-2 1 6,2 2-3,-1-2 1,4-1 2,-3 1 0,3 0 4,0-3 1,1 3-2,1-2 3,0 0-2,3 0 0,-2-3 0,5 2 3,1 1 0,1-2-1,3-1 0,0-2 0,1-2-2,2 2 0,0-2 1,-2 0-1,-1-3 2,-1 0-3,0-1 2,2-1 1,-2 0 0,-1-2 1,-1-2 0,-2-1 1,2-1-1,1-1 8,1-3 9,-1-2-2,-1-2 0,-2 1 2,1-1-8,-3-1 1,5-8 2,-3 10 6,-1-8 3,-3 6-3,3-1 0,-3 3 6,-2-6 2,4 4 8,-3 5 3,2-4-3,-3 2-7,1 2 2,0 2 6,2 1 4,-3 0 0,0 4 10,2-1 4,-1 2 2,-1 2 2,3 0 0,0-1-1,-4 2-1,0-1 5,1 1-2,-1 4-7,3-5-9,-3 5-8,3-3-2,-3 3-7,0 0-4,0 0-8,0 0 0,0 0-7,0 0 1,0 0-2,-5 18-2,4-6-8,-1 8 10,-1 2-4,3 7-4,0-1 0,-5 2 0,2 0-8,4 3 12,-2-2-5,2 3 1,4-1-25,0 2-36,0-1-39,-5-2-63,3 1-89,5-2-109,-2-3-225,5 0-626,-5-9 276</inkml:trace>
        </inkml:traceGroup>
      </inkml:traceGroup>
    </inkml:traceGroup>
  </inkml:traceGroup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2:47.21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C6FF378E-E7AF-4536-9BDC-E2DABCE65F13}" emma:medium="tactile" emma:mode="ink">
          <msink:context xmlns:msink="http://schemas.microsoft.com/ink/2010/main" type="writingRegion" rotatedBoundingBox="1787,588 24858,897 24745,9313 1674,9004"/>
        </emma:interpretation>
      </emma:emma>
    </inkml:annotationXML>
    <inkml:traceGroup>
      <inkml:annotationXML>
        <emma:emma xmlns:emma="http://www.w3.org/2003/04/emma" version="1.0">
          <emma:interpretation id="{617504DF-4B8B-468C-AAAE-DBE2991A8F3D}" emma:medium="tactile" emma:mode="ink">
            <msink:context xmlns:msink="http://schemas.microsoft.com/ink/2010/main" type="paragraph" rotatedBoundingBox="1778,604 24857,840 24817,4790 1738,45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8B8763-F993-44FB-8A2F-0D46186C7E97}" emma:medium="tactile" emma:mode="ink">
              <msink:context xmlns:msink="http://schemas.microsoft.com/ink/2010/main" type="inkBullet" rotatedBoundingBox="2157,635 2872,641 2866,1391 2150,1385"/>
            </emma:interpretation>
          </emma:emma>
        </inkml:annotationXML>
        <inkml:trace contextRef="#ctx0" brushRef="#br0">-210 215 2682,'-5'-3'81,"-1"-3"-31,2 4 18,0-1-4,4 3-8,-7-4 9,7 4 6,-8-3-3,7 0-6,1 3 4,0 0-10,0 0-1,0 0-16,0 0-3,-9 0-7,9 0-1,-1 9 5,-2-3 12,1 7-8,2-3 5,-5 2-4,1 0-3,3 1-8,-5 1 0,3 5-5,2-5 1,-4-1-4,3 1 1,0 2-6,2-3-5,-1-1-46,4 2-47,-5-4-72,4 1-85,0-4-86,3 0-194,-5-3-563,6 0 249</inkml:trace>
        <inkml:trace contextRef="#ctx0" brushRef="#br0" timeOffset="302.988">-92 265 2727,'0'-6'218,"0"6"-53,-2-6-54,2 6-32,-2-5-18,2 5-24,-2-3 0,2 3-12,0 0-9,0 0-6,0 0 4,0 0-3,0 0-4,0 0 5,0 0-2,6 14 0,-4-7-3,2 0-3,1 1 4,-2-1-2,4 4 0,1-2 0,-1 2-1,4-4-2,-7 4 9,6 1-7,1-3 4,-1-1 0,0 1 1,1-3-1,-3 0-1,-2 3 1,-1-3-1,1 1 1,-3-3 4,-2 1 2,4 2 0,-5-3 1,0 1 6,-5 2 6,1-2-5,-2 3-4,-4-1-2,-4-1-5,3-2 2,-4 2-15,2-1-25,1-2-23,-5 1-30,3-4-34,-1 0-39,0-3-54,5 0-47,-2-3-247,1-2-542,1 0 241</inkml:trace>
        <inkml:trace contextRef="#ctx0" brushRef="#br0" timeOffset="503.062">-87 246 2581,'0'-3'158,"1"-3"3,-1 6-49,0-8-46,3 3-12,-3 5-11,0-5 0,2 1-18,-2 4-3,5-7-4,0 4-2,3 1-4,5-4 0,2 3-4,4-4-5,2 3-23,-1 1-34,6 2-36,5-6-36,2 2-41,-2-2-26,1 2-44,-8 2-172,-1 0-441,8-5 196</inkml:trace>
        <inkml:trace contextRef="#ctx0" brushRef="#br0" timeOffset="791.6701">162 20 243,'-4'-2'339,"4"2"-1,-4-5-11,1 3-9,3 2 2,-2-5-26,2 5-13,-2-3-21,2 3-16,0 0-21,-4-4-20,4 4-23,0 0-19,0 0-12,0 0-16,0 0 5,15 8-6,-4-2 6,5 6 2,3-2 8,1 2-9,5 5-11,-4 3-7,8 1-9,-4 3-16,-3-2-7,-1 4-7,-3-2-6,-5 3-9,0-2-8,-6-5-7,-1 8-4,-4 1-6,-5-8-3,-6 8-3,-4-2-5,-5 3-5,-1-2-28,-6 3-35,-3-4-40,-3 1-69,1 0-52,-16 6-45,0-1-82,11-7-67,-12 6-364,10-9-818,-2-2 362</inkml:trace>
      </inkml:traceGroup>
      <inkml:traceGroup>
        <inkml:annotationXML>
          <emma:emma xmlns:emma="http://www.w3.org/2003/04/emma" version="1.0">
            <emma:interpretation id="{D22B28A7-6E5C-40BE-A056-CA49C30DFC28}" emma:medium="tactile" emma:mode="ink">
              <msink:context xmlns:msink="http://schemas.microsoft.com/ink/2010/main" type="line" rotatedBoundingBox="3566,628 24857,813 24848,1830 3557,1644"/>
            </emma:interpretation>
          </emma:emma>
        </inkml:annotationXML>
        <inkml:traceGroup>
          <inkml:annotationXML>
            <emma:emma xmlns:emma="http://www.w3.org/2003/04/emma" version="1.0">
              <emma:interpretation id="{D363F64B-EAEF-49E7-A4FC-4FAD7B0465EE}" emma:medium="tactile" emma:mode="ink">
                <msink:context xmlns:msink="http://schemas.microsoft.com/ink/2010/main" type="inkWord" rotatedBoundingBox="3564,869 3857,871 3853,1277 3560,1274"/>
              </emma:interpretation>
            </emma:emma>
          </inkml:annotationXML>
          <inkml:trace contextRef="#ctx0" brushRef="#br0" timeOffset="2623.9265">1318 286 66,'0'-7'311,"1"0"-12,-1 0-20,0 2-20,0 0-15,0 1-6,0 4-17,-1-7-19,1 7-20,-3-5-19,1 0-21,2 5-16,-3-3-10,3 3-12,0 0-8,-10 10-9,4 1-4,-2 5-8,-3 0-1,-1 4-9,2-2-3,-5 10-6,5-8-5,-2 7-6,-2-3-6,3 2 4,1 2-6,0-7-4,0-1-5,3 0-5,2-2-6,-2-1-12,1-5-25,0 0-31,5-4-24,-2-1-19,0 0-18,0-1-14,3-2-24,0-4-17,0 0-15,0 0-18,0 0-14,-3-24 6,5 11 8,-1-6 11,-1-4 40,3 1 36,0-3 40,1-5 20,2 9 21,-1 0 10,0-6 19,1 7 29,3-2 10,-1 3 26,0 3 16,3-1 7,-2 6 11,-4-2 14,9 4 1,-4-2 3,1 4-1,-1-2-1,0 4-5,0 1-7,-2 2 1,4 2 5,-3 2-6,2 0-10,0 3-2,-1 4-2,1 1-13,-1 4 3,0 0-12,-3 6 6,0-2-5,-1 6-3,-2-3-9,-1 0-1,1 2-8,-4-3-3,1 7-7,-1-5-7,0-1-15,0 1-38,-1-3-34,-1 0-39,0-2-54,-1-3-47,1-3-53,0 0-255,-4-3-548,1-2 243</inkml:trace>
          <inkml:trace contextRef="#ctx0" brushRef="#br0" timeOffset="2797.0932">1134 543 129,'7'-4'213,"3"-3"-21,5 1-17,5-1-16,4 2-14,-2-2-20,9 1-13,2-1-48,-2 0-89,-8 5-191,7-2-232,1-2 104</inkml:trace>
        </inkml:traceGroup>
        <inkml:traceGroup>
          <inkml:annotationXML>
            <emma:emma xmlns:emma="http://www.w3.org/2003/04/emma" version="1.0">
              <emma:interpretation id="{EBBD7D8B-FB6B-438E-B5A3-6B5B38F7C8C3}" emma:medium="tactile" emma:mode="ink">
                <msink:context xmlns:msink="http://schemas.microsoft.com/ink/2010/main" type="inkWord" rotatedBoundingBox="4715,691 6715,708 6709,1328 4709,1310"/>
              </emma:interpretation>
            </emma:emma>
          </inkml:annotationXML>
          <inkml:trace contextRef="#ctx0" brushRef="#br0" timeOffset="3455.5907">2358 395 10,'-5'-6'268,"3"1"-4,-1 1-8,1-1-17,0-4-24,2 3-13,2 1-17,-1-1-14,3-3-8,-2 2-2,3-1-7,0 2-4,1-2-15,3 1-3,0 0-11,-2-1-11,2 3-13,5 0-5,-7 2-11,2 0-6,-3-1-10,4 4-7,-1 0-8,-9 0-7,13 3-4,-10-2-2,4 5-4,-3-1-6,0 4 2,-3-1-6,3 4-1,-4-1-3,-4 2-1,3-1-2,-4 1-1,-1 0-5,-1-1 9,0 1-14,-2-2-2,-1 4 0,-1 0-4,1-1-7,0-4-11,5-4-1,-5 1 4,4 1-2,0-2-2,-2 1 2,7-3 3,-3-1 3,2-1-4,2-2-1,-4 6 3,4-6-1,0 4 1,0-4 2,0 0 2,0 0 0,10 3 2,-5-2 1,2 2 4,2-2-2,0 0 1,-3 3 2,4-3 5,-1 2 2,-3-1 1,3 4-2,-2-2 5,-3 0 2,1 0-4,2 0 6,-4 2-3,1-3 1,-3 1 2,-1 3 4,-1-2 4,-4 2-7,-1-1 10,-3 1-11,-1 0 2,-4 4-3,-2-3 0,0-1 1,2 0-7,-2 0 2,3-3-4,1 0-4,-1-1 1,0 2-19,3-3-25,0 0-42,1-2-39,1-2-38,1 1-45,4-1-38,-4-5-239,6 1-523,2 3 232</inkml:trace>
          <inkml:trace contextRef="#ctx0" brushRef="#br0" timeOffset="3893.9377">2735 446 284,'5'-3'286,"-2"1"-12,-1-3-11,-1 2-16,3 0-22,-4 3-21,0 0-21,3-4-22,-3 4-15,0 0-13,1-4-14,-1 4-6,0 0-22,0 0-6,0 0-8,0 0-6,0 0-5,-8 14-3,3-8-7,-1 2 1,0 0-3,0 1-7,-3 2 1,2 1 3,-2 1-3,-1-1-11,5 4-1,-1-2 0,-2-3-3,6 1-6,-6-1 1,3 1-5,4-1-1,0-5-1,1 5-3,-4-4 1,4 0-5,4 0-1,-3 1 3,0-4-4,4 0 12,-1 0-10,1-1 7,1 0-2,-2-3-1,-4 0 9,14-7-1,-7 4 7,-2-2-2,3-3 0,-2-4-4,0 0-3,0-5-4,-1-2 5,-1 1-5,-3 0-10,2-1 12,0-1-9,-3 10-2,0-3-1,0 3-1,-3 2 2,1 1 17,2-2-14,-2 4-4,-3-1-5,2 2-2,-4-3-3,4 4-1,-1-1-3,-3 2-9,1-1-12,0 2-22,6 1-18,-16 1-20,8 0-21,3 2-34,-1-2-30,1 3-33,-1-3-33,2 3-47,-1-1-207,5-3-529,0 6 234</inkml:trace>
          <inkml:trace contextRef="#ctx0" brushRef="#br0" timeOffset="4273.8344">3069 120 237,'0'-6'328,"0"-1"-15,-3-1-20,3 1-16,0 0-15,-2 4-17,2-1-20,-2 0-14,2 4-22,-1-8-21,1 8-15,-5-6-19,5 6-17,-1-2-20,1 2-10,0 0-5,0 0-6,-14 12-5,7-3-14,-1-1-5,1 3-7,2 0 6,-1-2-13,0 2-6,3-5 8,-2 3-12,3-1 0,0-2-3,0 3-8,1-2 2,1 0 2,0-1-1,0-6 2,3 4-4,-3-4-6,3 4 6,-3-4-4,0 0 5,0 0-7,7 0 4,-7 0-5,9-8 2,-4 4-5,-1-2 3,-2-1-6,3-3-1,-2 2-2,0 5 4,-1-7-1,-2 5-6,0 0 5,0-4-6,-2 5-2,1 0-5,-1 1-15,0-2-23,2 5-27,-2-5-37,2 5-40,0 0-47,-10 0-67,10 0-294,-11 8-605,7-1 267</inkml:trace>
          <inkml:trace contextRef="#ctx0" brushRef="#br0" timeOffset="4607.6401">3235 528 14,'0'0'300,"-5"4"-14,5-4-7,0 0-18,0 0-24,0 0-20,0 0-24,0 0-17,0 0-20,0 0-15,0 0-15,9 4-9,-9-4 1,14 0-9,-4-2-9,3 3-3,1 0-10,0-1-11,2 1-3,0-1-10,-1 0-3,0 2-10,0 1-3,0-2-6,-5-2-2,6 2-10,-5 2 1,2-2-21,-3 0-18,1-1-28,-4 2-39,0-2-38,-7 0-53,11 0-50,-5 1-55,-6-1-169,3 3-476,-3-3 212</inkml:trace>
          <inkml:trace contextRef="#ctx0" brushRef="#br0" timeOffset="5484.4065">3994 325 202,'-4'-3'224,"4"3"-11,-3-3-8,2 0-5,1 3-11,-6-3-11,2-2-7,4 5-10,0 0-7,-4-4-6,4 4-17,0 0-17,0 0-13,-7-2-9,7 2-8,-13 4-11,5-1-8,-5 3-10,-3 3-3,0 3-5,-3-2-5,3 2 1,-3 3-7,3-1-3,-4 8 3,3-5-6,-1 6-4,3-6-6,3 2 3,2-2-7,3 3 7,3-3-6,-4 3-3,5-2 3,1 0-3,6-3 0,-2-3-2,2-1 3,4 0-4,2-3-1,1 2 0,0-1 1,4-5-3,-1 1 5,1-1-3,0-4-3,-1 0-4,-1-4 8,-1 3-4,-3-1 2,1 0 0,-2-1 1,-5-2 2,1-3 0,1 2 8,-3 4 2,-2-6 7,2 2-3,-2 0-3,-3-1-2,2-1-4,-4 2 3,5-1 2,-4 3-5,1-1-3,-5-1-4,4 1-2,-2 1-4,-4 0-1,-1 1-3,1 3-5,1 0-11,-1 3-12,0-1-13,0 2-7,0 1-11,2 1-15,0-1-16,-1 4-16,2 0-18,3-1-19,2-1-18,2 0-28,1 0-45,5 0-164,-2-2-429,7 2 191</inkml:trace>
          <inkml:trace contextRef="#ctx0" brushRef="#br0" timeOffset="5888.1411">4204 446 123,'-2'-4'303,"1"-1"-28,1 5-16,0-7-28,-1 4-26,1 3-26,-4-4-17,4 4-20,0 0-13,0 0-12,-7 11-10,4-5-7,-3 3-5,0 2-11,1 0-5,-1 3-6,-2-1-4,3 5 0,-1-2-4,0 0-8,-2 2-1,3-5-10,4 2 0,0-6-9,1 3-1,-3-1-4,3 0 0,3-2-5,-3-3-3,1 1 0,4 1 2,-4-3-2,3-4-5,2 2 0,3 0 0,-3-5-3,4 0-2,2-2 1,0-4 1,0 1-7,-2-1 0,0-4 0,4-1-2,-7 1 4,1 3 1,-2-3 5,-2 3 11,-1-2 11,-1 6 12,0-5-5,-2 2-6,-2 0 1,0 1-4,-3 1-7,0 2-6,2-3 0,-4 2-2,1 1-7,1 1-8,-2 1-18,-1-3-25,1 3-27,-2 4-26,9-2-35,-20 3-39,13-1-37,2-1-37,0 0-34,-1 2-186,6-3-493,-4 4 219</inkml:trace>
        </inkml:traceGroup>
        <inkml:traceGroup>
          <inkml:annotationXML>
            <emma:emma xmlns:emma="http://www.w3.org/2003/04/emma" version="1.0">
              <emma:interpretation id="{C3001111-ABC4-4282-B1EB-5E38487CEBD8}" emma:medium="tactile" emma:mode="ink">
                <msink:context xmlns:msink="http://schemas.microsoft.com/ink/2010/main" type="inkWord" rotatedBoundingBox="6997,658 8693,673 8687,1369 6990,1355"/>
              </emma:interpretation>
            </emma:emma>
          </inkml:annotationXML>
          <inkml:trace contextRef="#ctx0" brushRef="#br0" timeOffset="6321.5783">4619 111 7,'3'-19'246,"-2"6"-16,4 0-16,-3 2-5,0 2-15,0 2-16,-2 1-12,3 0-19,-6 2-16,6 0-18,-3 4-11,0 0-12,0 0-12,-14 0-5,7 4-10,3 0 0,-4 3-9,1 1-4,-2 0-7,4 0-6,-1 0-1,2 0-2,-1 0-2,1 1-6,3 0 0,-4 2-2,5-4-3,-1 2-3,-3-4-1,3 2-3,1 1 0,0-3 1,0-1-3,5 3-2,-5-2-1,1 1 1,-1 0 2,0-3-3,3 1-1,-3-4 6,0 0-5,0 0 3,7 0-3,-7 0-3,15-7-1,-9 2 2,2 1 1,-1 0-1,1-5 2,-1 2-2,-3 1 2,2-1 6,-1 1 4,-2 1 21,-2-3 9,1 1-4,-2 2-2,0-1-7,3 3-5,-3-3-3,1 3-4,-1 3-6,-1-9-6,1 9-23,-4-2-32,4 2-31,0 0-50,-16 2-37,16-2-63,-19 7-220,12 0-480,-7 0 213</inkml:trace>
          <inkml:trace contextRef="#ctx0" brushRef="#br0" timeOffset="6673.665">4757 516 59,'-6'0'285,"6"0"-15,-9 3-12,9-3-16,-5 4-16,5-4-23,-5 2-23,5-2-11,0 0-21,0 0-16,-1 1-11,1-1-5,0 0-15,0 0-9,0 0-7,20 1-2,-5-2-12,0 1-8,5 0-5,-8-1-10,7 1-1,0-2-7,-1 0-2,2 0-3,-6 1-8,-2 2 2,3-2-6,-1 1-7,-3-2-1,-2 4-2,1-2-14,-4 0-24,2 0-27,-8 0-36,8 1-23,-3 1-25,-5-2-41,5 5-43,-5-5-195,0 6-447,0-6 198</inkml:trace>
          <inkml:trace contextRef="#ctx0" brushRef="#br0" timeOffset="7318.1361">5462 422 234,'-5'-5'223,"0"-1"-19,-3 2-17,2 1-18,1-3-16,-1 3-11,0-2-11,-2 1-16,4 2-9,4 2-14,-12-2-9,3 4-8,2-1-13,-3 3-5,1-2-5,-2 5-2,1 2-6,0 0-8,-5 2-1,9 0-1,-3 1-1,-1 1-8,1-2 1,3 1-1,-3 1-5,2-2-1,2 1-3,1-2 1,3-1-2,-3 1 2,3 0-2,1-4 3,0 1-5,1 0 1,3-4 3,1 0-1,3 0-1,4-3-2,-1-2 1,-1 0 1,9-1 0,-4-3 4,0 0 2,-2-3 5,4-2 5,-2 1 4,-4 0 8,1-3 7,-1 1 5,-2 0-1,0 3 11,-1-4 16,-1 4-1,-4-3 0,6 3-4,-8 3 5,3-1 13,-3 0 2,4 2-6,-3 1-5,0 1-9,-1-1-4,-1 4-9,3-5-8,-3 5-8,2-4-5,-2 4-14,0 0-1,0 0-4,0 0-5,-2 17 5,-1-8 1,2 2-5,-1 2-6,0 1 3,-4 6 5,1-2-7,0 1-2,1-1 3,4 0-7,-1 0 2,-1 1-3,-1-2 7,2 2-20,1-3-33,-1-3-37,1 2-42,1-3-53,-2-2-64,2 0-86,-2-2-264,2-2-632,0 0 279</inkml:trace>
          <inkml:trace contextRef="#ctx0" brushRef="#br0" timeOffset="7755.6859">5805 406 211,'0'-4'318,"-1"-1"-20,-3 3-15,4 2-28,0-6-27,0 6-23,0 0-21,0-5-23,0 5-18,0 0-14,0 0-10,0 0 5,-7 13-8,7-6-10,-4 3-3,0 1-6,0 0-9,-2 4 0,0 3-5,1 0-5,-3 1-6,5-2-13,-5 1-1,5-5-6,-1 5 1,0-2-8,2-1-4,-1-2-3,3-2-7,0 2 4,0-2-6,3 1-3,-1-3-4,-1-1 3,4 0-5,4-3 0,-2 3-1,2-3 3,-4-4-4,5 0-6,0 0 1,-1-1-1,0-2-3,-2-2 3,1-1-2,0-1-2,0-2-4,-1-1 1,-1 1-5,-2-4 5,0 0-5,-2 1-3,1-2 9,-1 0-7,0-1-1,-2 1-3,0-1 7,-2 1-1,0 3-1,1-1 2,-2 2-3,-1 1-3,3 1-5,-3 2-1,-1-3 0,2 4-3,-2 1-10,-1 1-23,-2 2-21,2 0-20,6 0-11,-14 1-18,8 2-20,0-1-27,-2 3-20,3-2-35,0 0-30,4 0-212,-4-2-499,5-1 221</inkml:trace>
          <inkml:trace contextRef="#ctx0" brushRef="#br0" timeOffset="8150.5786">6208 131 183,'0'-2'196,"0"2"-19,0-8-19,0 8-19,-3-3-14,3 3-19,0 0-4,0 0-13,0 0-9,-12 11 1,7-8 0,2 1 3,-2 1-6,2 4 1,1-3-6,-3 2-5,2-1-7,1-1-2,2 2-3,0-1-8,2 0-2,-1-1-5,3 0-7,-4-1 2,5 0-3,-2-1-2,2-1-5,1 1 5,0-1-3,-1-3 3,-5 0 11,10-1 7,-10 1-2,11-3 5,-6-3 3,0 1-13,0 1-2,-4 0-3,3-3-3,-4 2-1,1-1 2,3-1-3,-4 1-9,0 0 0,0 3-3,-5-4-5,5 2-2,-4 0-9,3 2-19,-3 0-31,1-1-34,-1 0-40,-3 3-51,7 1-69,-10-1-158,10 1-430,-13 2 190</inkml:trace>
        </inkml:traceGroup>
        <inkml:traceGroup>
          <inkml:annotationXML>
            <emma:emma xmlns:emma="http://www.w3.org/2003/04/emma" version="1.0">
              <emma:interpretation id="{46899EE9-138F-429D-9298-55FB468840D9}" emma:medium="tactile" emma:mode="ink">
                <msink:context xmlns:msink="http://schemas.microsoft.com/ink/2010/main" type="inkWord" rotatedBoundingBox="9219,996 10338,1006 10335,1396 9215,1387"/>
              </emma:interpretation>
            </emma:emma>
          </inkml:annotationXML>
          <inkml:trace contextRef="#ctx0" brushRef="#br0" timeOffset="10184.3147">7094 409 208,'0'0'242,"0"-5"-7,0 5-12,0-6-16,0 6-18,0 0-15,0-7-19,0 7-14,-5-2-17,5 2-11,0 0-15,-12 2-9,3 2-7,-5-1-8,-2 5-8,-5 0-9,6 1-2,-2 4-7,-2-3-6,4-1-3,-2 3-3,3 3-6,2-3-4,2 0-3,2 0-2,1-3-1,-1 1-5,4 1 1,1 2-5,0-3-4,5 0 7,-1-3-6,2 0 3,1 2-2,2-2-4,3-1-1,-1 4-2,2-2 8,1-1-8,0 1 0,-1-3-1,1 2 1,-1-1 1,0-1-3,-4-1 3,2 3 0,-1-3-3,-2 0 2,-1-3-3,-3 2 3,4 2 0,-5 0 5,0-2 0,0-3 2,-5 4 4,3 1-3,-7-2-2,-5 0-1,-1 0 0,-2-1 0,-5 1-3,3-3-2,-2 1 2,2-2 1,-1 1-4,8-3-10,-3 2-38,1-1-33,4-1-36,3-2-41,-1 0-64,7 0-182,-4 0-434,9-5 192</inkml:trace>
          <inkml:trace contextRef="#ctx0" brushRef="#br0" timeOffset="10799.1822">7271 631 21,'0'0'234,"0"0"-26,0 0-22,0 0-13,0 0-14,0 0-14,22-5-14,-13 3-15,3 0-11,1-3-7,-1 3-9,0-1-10,0-2-9,-3 1-5,1 0-7,-3 0-3,6 0-6,-3-1-3,-6 1-1,0-1-1,1 0 2,-1 0-7,-4 1 0,1-2 2,-1 3-3,0 3-4,-4-9-3,2 5-3,-3-1 0,0 3-5,0-1-4,-2-2-3,0 4 0,4-2-1,-2 0-4,5 3-2,-8-1 2,8 1-3,0 0 1,-15 4-1,7 0 1,0-2-3,-1 5 0,1 0 2,-1-2-2,0 4 1,3 1-3,-3-2-1,3 1 3,0 0 2,1 2-1,0-1-2,0-1 2,5 0 0,0-1 0,0 4 0,0-6 1,7 6 1,0-4 1,1 3-4,5-6 5,-1 5 1,8-2 2,11-3-3,0 0 1,-1 0-1,0-5-4,3-2 3,-10-1-2,8-2 0,-10 0-4,2-2 1,-1-4 0,-2 1-3,1-2 4,-1-8-3,-5 5-2,0-4 0,-5 1 2,6-7-1,-8 5 3,-1-7 9,-2 7 23,1-1 6,-3 2 6,-2 2 27,3 0 6,-3 5 6,1 1 7,0 1 6,0 1 3,-2 4-2,3 0-4,-3 0-15,1-1-13,-1 6-11,4-5-9,-4 5-13,0 0 0,0 0-8,0 0-3,1 17 4,0-6 1,-6 7-11,3 2 5,0 1 3,-4 1-8,0 7-6,2-7-5,-2 5 8,0 0 1,-3 0-4,3-6-2,-3 0-4,3-2-17,2-2-58,-3-1-47,-1 0-67,3-4-64,4-4-69,-3 1-273,2-3-635,-1-2 281</inkml:trace>
          <inkml:trace contextRef="#ctx0" brushRef="#br0" timeOffset="11010.0865">7618 591 55,'0'-3'258,"5"-1"-13,1 1-15,-2-1-17,4 1-23,5 0-15,-2 0-17,4 1-18,3 1-15,3 1-16,1-2-14,-3 1-68,5 1-99,-1 0-108,8-3-115,1 0-319,-9 1 140</inkml:trace>
        </inkml:traceGroup>
        <inkml:traceGroup>
          <inkml:annotationXML>
            <emma:emma xmlns:emma="http://www.w3.org/2003/04/emma" version="1.0">
              <emma:interpretation id="{A7CFC2C7-3EB4-4CDF-BFA4-DB3AF40B3BE0}" emma:medium="tactile" emma:mode="ink">
                <msink:context xmlns:msink="http://schemas.microsoft.com/ink/2010/main" type="inkWord" rotatedBoundingBox="10719,1102 12960,1121 12956,1586 10715,1566"/>
              </emma:interpretation>
            </emma:emma>
          </inkml:annotationXML>
          <inkml:trace contextRef="#ctx0" brushRef="#br0" timeOffset="11799.9787">8658 505 263,'0'-4'257,"0"4"-22,-1-10-16,1 6-15,0 4-16,-10-6-17,9 2-18,-4-1-17,-5 3-14,0-1-16,-5 1-6,-5 2-12,2 1-7,-2 2-11,0-1-7,1 2-6,-2 4-7,0-2-3,2-1-6,-1 4-6,5-1-4,0 2 0,3-4-5,2 4-4,1-1-3,3 0-2,2-1 0,-1 1 0,4 0-6,1-3 1,-1 4-1,5 0-1,-1-2 2,5 0-3,0 1 0,2 1-2,4-1 0,2-1 2,-6 0 1,10 0-2,-10 0-5,5-2 3,-4 0-3,-2 0 4,0-1-6,-3 1 4,0-2-5,0 0 1,-2 2 0,1 0 1,-2-2 0,-2 1 3,-1 1-1,-1-1 1,-2-1 6,-3 2-2,-3 2-3,-3-4 1,-1 0 0,-2 0 3,-6-1 0,1 0-4,-1 0-1,2-3-1,-2 0 0,6 0-1,-3-4-31,3 2-37,2-1-42,2-1-56,4-1-54,0 2-205,1-3-456,4-1 202</inkml:trace>
          <inkml:trace contextRef="#ctx0" brushRef="#br0" timeOffset="12298.4677">8966 548 41,'-4'-2'239,"0"-1"-25,4 3-18,-7-1-19,7 1-16,-4-3-18,4 3-16,0 0-14,-6-2-13,6 2-10,0 0-5,-10 8-13,9-6-6,-3 1-6,-2 1-6,-2 1-7,2 1-2,-3 1-6,3-2-2,-3 4-3,2-1-4,0 1-6,-1-1 0,-1 0-1,4 1-4,0-2 1,0 0-3,0-1-2,2-3-1,0 5-3,3-4 1,0 1 0,0-5-1,0 4 0,0-4 0,5 3-4,0-2-1,-5-1 0,15-4 1,-9 1-1,3 1 5,-2-5-2,2 2-2,0 1 11,1-3 11,-4 3 7,3 0 17,-3-1 12,-1 0 8,-1 0-2,2-1-2,0 1-13,-1-1 1,0 1 7,-2 1 5,2 1 0,-3 1-2,3-2-3,-2 1-5,-3 3-3,4-4-11,-4 4-9,0 0-3,0 0-5,0 0-3,0 0-4,7 7 0,-6-2-1,-2 3 0,-2 3-2,2 1-3,-3-1 3,-1 4-6,3 4 1,-3 1 2,-4-1-3,3-1-1,-3 2-1,3 0 1,-3-1-3,7 0 0,-6 1 6,2-2-12,2 0-20,2 2-51,-1-5-52,2-4-62,2-2-75,-1 0-275,3-4-577,2 0 256</inkml:trace>
          <inkml:trace contextRef="#ctx0" brushRef="#br0" timeOffset="13160.7742">9249 624 8,'-3'-5'346,"2"1"-30,1 4-27,-3-5-31,3 5-27,-4-6-24,4 6-25,0 0-18,0 0-17,0 0-11,-8 11-11,4-4-15,0 1-11,0 1-11,-1 3-4,-1-1-13,2 0-4,-2 3-5,0-3-9,5 2-5,-2-3-6,-3 1-1,1-1-2,5 3-6,-2-7-2,-1 3-4,2-3-1,1-1-6,0 1 0,-4-1 2,4-1-6,0-4-3,0 5 3,0-5-1,10 1-9,-5-1-9,-5 0-13,18-8-5,-10 2 1,3 0 1,1-2 2,0-1 1,-2 0 4,0 0 0,-1-1 3,2 0 1,-2 1 1,1 0 5,-2 0 4,-3-2 10,-2 5 20,2-2 7,2 4 12,-6-1-2,3-2 0,-4 3 1,5 0-4,1 1-1,-6-2-10,4 2 0,-4 3-9,1-4-4,-1 4-7,0 0-7,8-3 1,-8 3 1,0 0-2,0 10-3,-3-3 1,3-2 4,0 3-4,0 1-3,0 2 3,0-2 2,-1 6 0,1-4-5,0 0-1,1 1 3,-1-1-1,5-1 2,4 1 0,-4-3 0,5 2 0,1-2-1,3-4 0,-3 1 0,5-2-2,5-1-12,2-2-1,-3-1-21,3-2-11,2-3-9,-4 3-14,0-3 1,-1-1 2,3-3 2,-7 3 1,0-5 9,-3 3 4,-3 0 5,-2-2 5,1 2 5,-2 0 7,0-2 7,-5 3 1,4-1 7,-2-2 6,-3 5 4,-1-3 2,0 3 1,-1-2 0,-1 1 1,-1 2 0,2 0-5,0 1 1,-3 1-2,4 3 0,-8-3-1,8 3 1,-10 1-3,10-1 3,-12 5-2,6-3 2,1 4 0,-1-1-1,-2 2-1,3 1-1,-1-2 2,-3 4-1,4-3 0,3 4 0,-3-3 3,2 1 0,2-1 0,-3-1-1,3 0 0,1-1 2,0 0 0,1-3 1,4 3 0,-5-3-3,4-1 1,1 1-9,0-2-1,-5-1 4,11-1-5,-3-2-1,-2-1 4,1 0 4,1-2-3,-2-2 1,4-1 3,-4-1 0,2-2 3,-2 2 2,0-4 1,-1 2 17,-1 3 14,1-3 4,-1 3 10,-1 1 14,0 1-4,-1 0 3,1 1-4,0 0-9,-1 2 0,-1 0-13,-1 4-3,2-4-6,-2 4-2,0 0-4,0 0 2,6 10-7,-6-3-3,2-1-1,-2 4 3,1 3-5,-1-3 5,0 2 0,1 3-5,-1-5 2,0 5-3,2 0-2,0-2 0,-2-1-18,0 0-54,3 0-50,-2-3-61,0 2-58,5-5-71,-4 1-192,6-4-540,1 1 239</inkml:trace>
          <inkml:trace contextRef="#ctx0" brushRef="#br0" timeOffset="13510.935">10025 628 181,'2'-2'393,"0"-2"-34,-2 4-23,3-5-15,-3 5-29,3-5-29,-3 5-29,2-2-25,-2 2-21,6-3-22,-6 3-15,0 0-18,0 0-14,15 5-12,-8-1-13,0 2-11,-4-1-4,5 3-12,-3 1-1,0 0-11,3 5 2,-6-5-14,-1 4-6,2-2-1,2 0 0,-9-1-24,0 1-24,-2-2-13,1-1-9,0-1-9,-1-2 0,-1 1-2,-1-2 2,4-1 0,-2 0 1,-1-2 8,2 1 3,5-2 2,0 0 4,-8-8 1,8 3 4,0-1 8,0-6-5,5 3 4,-4-3 5,8 1 12,-4 0-2,5-6 5,0 0 1,0 2-3,-4 6-4,4-4 2,-1 5-3,-2-2-4,3 3-1,-1 0-9,1 0-35,1 3-44,-1 2-42,-2-1-43,3 0-48,1 2-54,1 2-157,-3-1-474,4 2 211</inkml:trace>
          <inkml:trace contextRef="#ctx0" brushRef="#br0" timeOffset="13834.711">10437 676 136,'0'0'177,"0"0"-3,0 0 4,0 0-1,0 0 3,0 0-2,0 0-13,0 0-17,0 0-14,0 0-10,11-5-15,-10 1-7,3-1-7,1 0-10,-5 1-7,2 1-8,1-5-7,0 2-3,0 0-2,0-1-3,-1-3-2,-1 4-6,-2-2-2,2 0-3,-2 0-2,-1 0-6,-1 1-3,0 1-6,-4 0-2,1 1-1,-3 2-5,0 3-3,-3-1-1,1 2-3,-4 2-3,1 0 2,3 2-2,-3 1 1,4 3-1,-1-1 0,2 1 0,3 1 3,-2 1 1,2 3 2,4-1 0,-2 0-1,4 3 1,0-4-2,4 1-1,2 1 2,-1-3 2,0 3-4,5-2 5,-4-1-4,7-2-8,-2-2-43,8 3-46,3-4-65,2-5-74,-3-2-220,11-4-483,2 0 214</inkml:trace>
        </inkml:traceGroup>
        <inkml:traceGroup>
          <inkml:annotationXML>
            <emma:emma xmlns:emma="http://www.w3.org/2003/04/emma" version="1.0">
              <emma:interpretation id="{6422768F-2AC0-4303-96D5-7A46DC0B0081}" emma:medium="tactile" emma:mode="ink">
                <msink:context xmlns:msink="http://schemas.microsoft.com/ink/2010/main" type="inkWord" rotatedBoundingBox="13864,1019 14870,1028 14866,1390 13861,1382"/>
              </emma:interpretation>
            </emma:emma>
          </inkml:annotationXML>
          <inkml:trace contextRef="#ctx0" brushRef="#br0" timeOffset="16347.5537">11498 400 245,'-2'-4'304,"2"-2"0,0 6-17,-2-6-22,2 6-20,0-4-31,0 4-25,0 0-20,0 0-23,0 0-10,0 0-18,0 0-12,0 0-7,0 17-11,0-4-10,-5 4-2,4 1-11,-1 0-4,-1 4-5,-2-2-5,0 1-5,-2-2-3,3 2-8,0-3 1,-3 2-7,2-1 1,-1-2-2,2-5-7,0 3-2,2-6 0,-1 3-2,1-7-3,0 3 4,0-2-1,1-2-3,1-2-3,0-2 3,-2 7 0,2-7-2,0 0-4,0 0 3,18-16-4,-8 4 2,2-4 0,1 0-3,4 0-1,-2 0-1,-4 1 1,3 4 1,-3 0-4,0 2-1,-1 1 2,-1 0 0,-3 3-7,-2-1 1,2 1-2,-1 2-3,-1 1 0,-4 2-2,0 0 5,11 5-1,-8 0-2,-1 3-2,0 0 6,0 2 2,-1 3 6,2-1-7,0-1 1,0 2 1,-1 0-2,2-1 3,0 0 0,1-2 2,1 4-1,-1-5 4,0 0-4,2-1 3,2-2-1,0 0 5,4 1-3,2-3 0,5 0-1,1-3 1,3-1-4,7 0-1,-7-1 3,-1-1-1,0-2 5,-3 1-6,0-3-1,-2 1 4,-3-1 1,0 0 0,-5 1-2,3-2 2,-1-1-2,-2 0 0,-5-1-1,1 1-1,0-4 3,-2 3-7,1-1 4,-2-2 0,-2 0-3,-1 2 5,0-1-3,-1 3 0,-2 0-2,2 0 1,-3 0-1,-1 3-3,3-1 9,-2 3-13,-1-1 4,1-1-1,3 3-2,1 2-1,-10-2 1,10 2 2,-10 4 1,4 2 2,-3-1-4,3 2 3,0 1-2,-1 1 1,1 1 3,-1 0-2,4 1 1,-4-2-3,1 3 4,0-3 1,3 2-1,-1-3 0,0 0 0,2 1 2,0-4-4,0 2 0,2 0 1,-1-2 1,1-2 2,1 2-1,3-1-1,-4-4 4,9 2 1,-9-2-4,12-5-2,-4-1 0,3 0 1,-3-3 0,2 2 4,4-3-8,-9 0 5,6 1-2,-5-3 1,3 2 5,-5-2-2,1 1-3,-1 2 6,2 0-2,-5 2-4,3 1 7,-3 0 0,3-1 6,-2 3 0,-2 0-4,3 0-7,-3 4 1,1-4 1,-1 4-1,4-4-3,-4 4-4,0 0-1,0 0 2,0 0 0,-8 17 3,6-8 0,-2 0 3,4 3 0,-5 1-1,4-1-2,-2 2-4,2-3-39,-1 3-44,2-1-54,-3 0-57,8-2-60,0-2-235,0-1-536,1-1 239</inkml:trace>
          <inkml:trace contextRef="#ctx0" brushRef="#br0" timeOffset="16706.3357">12385 531 77,'-2'-5'286,"1"0"-18,-2-1-15,-1 1-22,1 2-19,-1 2-19,4 1-21,-5-3-19,5 3-11,0 0-14,0 0-12,-13 3-5,11-1-11,-2 5-5,2 0-14,-1-3 1,-2 5-17,3-1-6,-2 3-1,3 0-7,-5-1-7,6 1-3,-3-1-1,3 2-1,3-1-3,-3 1-6,5-1-4,-3-1-3,6 0-1,-2 0-5,2-2 2,0 3-4,1-4 0,-1 2 0,1-4-3,-1 0 4,-2-1-7,0 2 0,0-4 0,-3 1 2,2 0-2,-3-1 1,-2-2 2,3 3 12,-3-3-8,0 0 3,0 0-3,0 0-1,-18 2-3,8-2 0,-3-1 0,-6 0-2,-2 1-1,0-3-2,-3 2 0,5-2-5,-3 2-7,-2-3-35,3 2-35,2 2-42,3-3-36,-1 1-54,4-1-49,1 3-198,2-1-491,1 0 218</inkml:trace>
        </inkml:traceGroup>
        <inkml:traceGroup>
          <inkml:annotationXML>
            <emma:emma xmlns:emma="http://www.w3.org/2003/04/emma" version="1.0">
              <emma:interpretation id="{835E6818-9F3A-426D-B8EC-30DDD335537D}" emma:medium="tactile" emma:mode="ink">
                <msink:context xmlns:msink="http://schemas.microsoft.com/ink/2010/main" type="inkWord" rotatedBoundingBox="15556,867 16369,874 16365,1321 15552,1314"/>
              </emma:interpretation>
            </emma:emma>
          </inkml:annotationXML>
          <inkml:trace contextRef="#ctx0" brushRef="#br0" timeOffset="18054.1292">13250 275 166,'3'-6'372,"-2"1"-24,1 2-27,-2-1-16,0 4-30,8-4-30,-8 4-29,2-2-17,-2 2-28,0 0-12,0 0-17,0 0-16,0 0-7,0 0-12,-10 11-15,4-5-5,0 1-9,-3-1-1,-1 1-13,-1-2 2,6-1-18,-5-1-3,0 3-5,4-4-4,-3-1 1,-1 1-5,2 2-2,0-3-5,8-1 4,-12 0-10,4 0 4,8 0-3,-5-5-2,0 2 3,4-3-9,-2 1 1,1 0-7,4-2 3,1 2-4,3-5-4,-2 2-7,1 3-22,2-4-40,2 4-39,1 1-40,-4 1-55,4 1-47,5-1-54,-5 1-213,1 1-559,4 1 247</inkml:trace>
          <inkml:trace contextRef="#ctx0" brushRef="#br0" timeOffset="17752.8103">13202 466 169,'0'-5'261,"0"5"-15,2-6-11,-2 6-12,-5-5-16,5 5-8,0 0-13,0 0-8,0-5-12,0 5-4,0 0-14,0-4-11,0 4-9,0 0-11,0 0-10,0 0-9,0 0-10,0 0-2,0 0-2,0 0 13,-4 13-4,3-4 0,-4-3 5,1 6 11,-1-3 5,2 2-7,0-1 7,-2 4-16,0-3-11,3 1-6,-2 1-7,0-2-4,-1 0-10,3 0 5,-2-1-19,4 1 0,-4 0-7,1-1-8,2-2 1,-1-1-16,1-2-77,1 1-63,-5-1-66,2-1-77,3-4-101,-6 1-264,6-1-682,-6-9 301</inkml:trace>
          <inkml:trace contextRef="#ctx0" brushRef="#br0" timeOffset="18813.1501">13290 505 275,'0'0'254,"0"-6"-25,0 1-17,4 1-25,-4 4-17,15-3-16,-4 1-14,4 2-16,3-2-12,2 2-10,2 0-11,11 0-8,-2 2-14,3-1-29,-6-1-36,5 1-20,-9 1-27,8-1-12,1 0-6,-13-1-7,5 0 5,-1 1 1,-2-1 9,-2-1 8,-6 0 7,0 0 13,-2-1 12,-2 0 21,-3-1 15,1-1 15,1 1 22,-7-1 19,6 0 17,-2 0 10,-1 2 13,-2-2 15,2-1 10,-5 5 5,5-3 3,-2 0 3,-3 3-11,2-3-9,-2 3-15,0 0-15,0 0-12,0 0-8,0 0-11,0 0-10,0 0-6,-10 8-4,3-4-6,-2 4-12,2 0-1,-1-1-3,-1 4-8,3 1-3,0-3-2,2 3 10,2-2-3,1 3-13,1-3 3,1 1-4,1-1 5,3 0-1,3-1 0,-1 2 0,2-1-6,2-2 4,-1 1-6,0-2 0,1 3-2,-1-7 5,0 3 4,-4-2-7,-2 1 2,2-2-8,-1-2 3,-1 2 7,-4-3-4,5 2-5,-5-2 1,0 0-2,0 0 0,0 0-2,0 0-13,-17 0-16,4-2-33,-2 2-21,-2-2-28,-5 1-24,-1-2-42,-9 3-35,8-1-45,-7 0-66,0-6-178,6 4-541,6 1 239</inkml:trace>
          <inkml:trace contextRef="#ctx0" brushRef="#br0" timeOffset="18352.5089">13474 317 225,'0'0'386,"9"-8"1,-9 8-9,5-3-7,-5 3-20,0 0-22,0 0-27,5-2-21,-5 2-29,0 0-25,0 0-26,0 0-22,0 0 1,0 0-37,0 0-17,2 12-1,-2-6-7,-1 2-8,0 4-10,-3 2-2,3-1-10,-4 2-5,1 2-4,-1 2 3,0 1-12,3 0-3,-6 1-5,7-1-5,-5 0-6,2-4-5,-1-1-4,3 1-1,0-1-4,-3-3-5,2 1 0,0 0-4,3-3-2,-4 1-24,3-2-64,1-4-62,0 2-54,0-2-49,0-1-46,0 0-49,0-4-52,5 1-42,-5-1-221,0 0-689,11-6 305</inkml:trace>
        </inkml:traceGroup>
        <inkml:traceGroup>
          <inkml:annotationXML>
            <emma:emma xmlns:emma="http://www.w3.org/2003/04/emma" version="1.0">
              <emma:interpretation id="{910D4108-BE53-4FA8-9C52-32C93BC306F7}" emma:medium="tactile" emma:mode="ink">
                <msink:context xmlns:msink="http://schemas.microsoft.com/ink/2010/main" type="inkWord" rotatedBoundingBox="16791,991 19795,1017 19792,1419 16788,1392"/>
              </emma:interpretation>
            </emma:emma>
          </inkml:annotationXML>
          <inkml:trace contextRef="#ctx0" brushRef="#br0" timeOffset="19689.9179">14656 430 203,'4'-4'250,"-3"-1"-8,-1 1-17,5-2-23,-5 4-18,5-2-19,-5 0-16,0 4-15,3-4-14,-3 4-15,-3-6-7,3 6-13,0 0-9,0 0-6,0 0-9,0 0-4,0 0-8,-15 7-3,4-1-5,-1 0-5,-5 2-1,1 3-5,-4-2-3,3 0-3,2 4-1,-1-2-4,2 3-2,3-7-3,2 4-2,0-4-4,2 4-1,2-6-1,1 3-5,4 0 3,0 0-3,3-2 1,-2 0 2,8 0-3,2 2 4,0 0-2,3-1-2,-3-1 1,5 3 0,3-3 0,-7 1 0,2-2-1,-3 1 0,2-3-1,-2 3 1,-5-3-2,3 1 1,-5 0 0,3-2 1,-3 1 1,-3-1 4,-1-2 1,0 6 2,-4-1-4,-2-2 4,-4-2 0,-5 3-4,0 0 1,-6 0 3,0-1-4,-2-2-1,1 0-2,0-1 1,-2-1-9,4 1-17,0-1-24,-1-2-14,10-1-32,-4 1-41,0-2-52,5 1-212,-2-4-430,4 0 190</inkml:trace>
          <inkml:trace contextRef="#ctx0" brushRef="#br0" timeOffset="20152.4212">14889 369 230,'6'-4'336,"-3"3"-21,-1-3-20,-2 4-25,4-4-30,-4 4-29,0 0-21,0 0-16,0 0-22,0 0-5,7 10-20,-8-3-12,1 2-8,-5 5-9,0-1-6,-5 3-8,5 1-12,-1 2-8,-3-2-4,1 4-6,1-2-6,1-2-1,0-1-11,2 1 4,-1-4-6,3-3-4,-1 2-4,0-2-1,1-1-3,2-3-1,-2 2-3,-1-1-1,3 0-5,0-5 1,0-2-3,-1 7 3,1-7-1,-1 3 0,1-3-4,0 0-1,0 0 0,0 0 1,22-11 1,-12 4-2,5-5-2,1 2 2,-1-4-3,0 2 0,1 0-3,3 0-1,1 1 2,-3 0 1,-2 2-2,-2 3-2,-2-3 2,-4 6-4,5-1 3,-6 1-3,1-2 2,-2 4 2,0-1-7,-5 2-1,0 0 3,0 0 4,5 8 4,-5-2-8,0-2 4,-1 4-3,0 3 1,-2-2 1,1 2 4,0-1-2,2-2-2,-3 3 1,2-1 2,-2 1 0,4-2-11,1-1-28,-1-1-39,1 0-46,3 0-49,1 0-51,3 0-27,-1-3-51,5 0-156,2 0-494,5-3 219</inkml:trace>
          <inkml:trace contextRef="#ctx0" brushRef="#br0" timeOffset="20487.1001">15343 570 205,'-5'-7'251,"5"3"-4,-5-3-13,4 3-17,1 4-26,-3-6-19,3 3-21,0 3-17,0 0-15,-1-4-13,1 4-10,0 0-8,-11 10-10,7-4-5,-4 2-6,0 3-5,2 1-5,-1 0-7,-1 4 1,3-4-7,-3 1-3,4 2-7,0-5-3,-1 2 3,4 2-6,-3-7-3,4 6-1,0-7-2,1 2 0,2-2 1,-1-3-4,3 1 1,0-1 5,-1-2 12,-4-1 4,12-2-4,-4 0 0,2-4-1,0-1 1,2-1-1,-4-1 5,-1-2 7,1 2 4,-1-3-3,-3-2 1,-1 5-1,2-3-3,-3 0-3,-2 3-1,0 1-9,0 0-2,-2 0-6,1 1-2,-4 0-5,0 2-3,4 1-3,-6 1-6,-1 0-9,-1 0-33,-1 1-22,-3 6-35,1-3-31,0 4-40,2 0-42,1 0-36,2 0-252,-2-3-534,4 4 237</inkml:trace>
          <inkml:trace contextRef="#ctx0" brushRef="#br0" timeOffset="20843.123">15506 599 100,'4'-4'332,"-3"0"-24,2 1-21,3 1-23,-6 2-29,6-3-21,-6 3-21,10-1-17,-4 1-22,-6 0-17,15 4-15,-7 0-13,-1 0-11,1 1-7,0 3-9,1 1-11,-3 1-3,-1-1-6,0 2-8,-1 0-2,-2 1-6,1-2-5,-2 2-1,-1-3-4,0 2-6,-1-4-5,-2 2-2,-3-3-2,1 1-6,0-2-7,0-1 0,0-1 6,0 0-1,0-1-1,5-2 0,0 0 2,0 0-8,-11-6-1,9 2-1,2-2 3,3 0-6,4-5 6,-2-2-3,3-3-1,6 0-3,1 0 0,0-1-1,1 2-2,0 1 4,2 3-8,-1-1-15,3 0-32,-5 1-35,1 3-36,-2 1-42,-2 2-39,3 1-81,-5 2-154,5-4-478,-3 3 212</inkml:trace>
          <inkml:trace contextRef="#ctx0" brushRef="#br0" timeOffset="21167.6609">16043 441 118,'-2'-4'401,"-3"1"-8,4-2-6,1 5-14,-2-8-21,2 5-26,0 3-31,2-4-28,-2 4-30,0 0-19,0-7-26,0 7-18,0 0-11,0 0-28,0 0-7,0 0-27,0 0-11,0 0-4,0 20-4,-2-7-3,0-2 3,-4 7 3,-1 2-3,3-2-6,-4 3-4,-5 6-7,0-3-5,5-6-5,0 1-3,3-2-8,-2 1-2,0 0-3,3-4-4,0-4-8,-1 3 2,4-6-6,-2 4-3,2-3 1,-3-3-3,8 2-3,-4-2-4,1 1-31,2-4-54,1 2-56,2-4-45,-6 0-42,16 0-41,-5-4-35,0 0-36,0-2-57,-3 0-226,0 0-662,0-3 293</inkml:trace>
          <inkml:trace contextRef="#ctx0" brushRef="#br0" timeOffset="21372.9">15939 554 217,'0'0'244,"0"0"-25,-7-2-20,7 2-20,0 0-18,0 0-15,0 0-17,20 5-12,-9-3-13,4 0-6,-2-2-10,7 1-9,3 0-9,3 1-26,-4-1-41,11-2-57,-1 1-90,-7-4-173,5 0-343,0 1 152</inkml:trace>
          <inkml:trace contextRef="#ctx0" brushRef="#br0" timeOffset="21890.7572">16286 640 40,'0'0'155,"0"0"-12,17 3-7,-10-3-3,-7 0-1,10-1 1,-10 1 3,16-2-4,-11 2-5,4 0-7,-9 0-10,12-3-3,-8 3 0,-4 0 4,10-2-2,-4 0-1,-1-1-2,-1 1-7,1 0-12,0-2-8,-1-2-9,-2 1-14,2-2 1,-3 2-6,4-3-4,-4 1-2,-1 0-4,2 1-4,-2 1-4,0-2-2,0 2-1,-2-1-7,2 6-4,-3-6-1,0 3-3,3 3-3,-6-3-3,6 3-3,-14 1 0,4 4-1,0-1 1,0 1-1,-2 1 1,2 3 2,-2-1-3,4 1 4,-1 3 0,3-3-2,1 2-3,0-2 0,1 2 2,4 2 6,-5-4-6,7 3 0,1-4 3,2 3-1,2-3-8,6 0-20,-3-1-44,5-1-47,4-2-63,5-1-61,-1-3-187,8-1-456,0-4 202</inkml:trace>
          <inkml:trace contextRef="#ctx0" brushRef="#br0" timeOffset="22226.911">16763 552 11,'0'-5'280,"2"1"-8,-2 4-16,-2-7-21,2 7-24,0 0-22,0-4-21,0 4-16,0 0-17,0 0-12,0 0-9,-14 9-11,4-5-9,2 2-8,-1 0-9,-1 3-8,1-3-4,0 4-11,2-1-3,1 2-4,0-2-6,1-1 1,0 1-8,2-1-4,1-1-5,1 1 4,1 0-7,0 1 0,3-2 1,0 2-8,-1-2 1,4-2 1,-1 3-3,3-1 7,-3-1-8,0-2-3,1 2 4,-3-4-7,-1 1 0,2 1 5,-4-4-6,4 4 0,-1-2 3,-3-2 5,0 0 0,3 3-3,-3-3 2,0 0-2,0 0-1,-15 0 0,6 0-1,-2-3 1,-4 1-6,1 2-1,-7-3-5,6 2-13,4 0-27,-4-2-31,1 3-38,3-4-39,2 2-47,3-3-50,0 2-170,6-2-451,0 1 199</inkml:trace>
          <inkml:trace contextRef="#ctx0" brushRef="#br0" timeOffset="22819.5788">17058 548 184,'-9'-1'266,"3"0"-15,-3 1-18,3-1-7,6 1-14,-12-3-16,12 3-20,-8 0-6,8 0-23,0 0-18,0 0-5,0 0-17,0 0-4,0 0-10,0 0-11,0 0-4,21 4-9,-11-2-9,5 1 8,6-2-24,-2 1 1,1-1 2,0-1-12,2 2-4,1-2-5,-1 0 1,0 0-3,-4 0-4,-3 0 0,0 0-4,-1 0 0,-1 0-5,-1 2-3,-3-2-30,-4 0-19,3 0-17,-8 0-29,11 2-31,-11-2-34,7 0-37,-7 0-43,0 0-176,0 0-441,0 0 195</inkml:trace>
          <inkml:trace contextRef="#ctx0" brushRef="#br0" timeOffset="22555.2158">17090 447 128,'0'-4'370,"3"-1"-10,-3 5-17,1-5-18,-1 5-20,0-6-31,0 6-31,5-2-22,-5 2-28,0 0-17,0 0-18,0 0-16,0 0-10,-1 12-5,-3-6-9,3 3 6,-2 4 8,2 0 21,-3 5-13,-2 0-13,5-1-6,-7 0-12,6 1-12,-6-1-8,6 1-7,-3-2-5,1-2-8,4 3-4,-3-5-7,1 1-8,2 1-5,2-3-1,1 2 0,-3-3-8,4 1-3,2-2 3,0-1-11,4 0-9,-2-1-43,-1-3-41,3 1-24,-2-2-26,-1-2-26,3-1-20,3 0-21,-2-1-19,0-1-14,-2 1-27,-2-2-32,3-3-20,-1-1-261,-2 2-605,-3-2 267</inkml:trace>
        </inkml:traceGroup>
        <inkml:traceGroup>
          <inkml:annotationXML>
            <emma:emma xmlns:emma="http://www.w3.org/2003/04/emma" version="1.0">
              <emma:interpretation id="{5E8A21DE-942E-4C1F-87DA-E38B6D112AA9}" emma:medium="tactile" emma:mode="ink">
                <msink:context xmlns:msink="http://schemas.microsoft.com/ink/2010/main" type="inkWord" rotatedBoundingBox="20489,902 22125,916 22117,1806 20481,1792"/>
              </emma:interpretation>
            </emma:emma>
          </inkml:annotationXML>
          <inkml:trace contextRef="#ctx0" brushRef="#br0" timeOffset="23699.5384">18133 713 71,'0'0'175,"-5"4"-16,5-4-18,0 0-15,0 0-13,0 0-8,0 0 0,0 0 13,0 0 13,0 0 4,12 1 1,-12-1 1,0 0-2,14-2 1,-14 2-10,11-3-1,-7 2-13,2-3-14,2 0-9,-3 0-7,2-3-5,-2 3-10,0-1-8,-2-3-6,0 3-6,3-7-4,-2 4-3,-4 0-8,2-3-8,-2 2-6,-2 2-4,1 1-2,1 0-1,-5-1-7,3 1 3,-3-1-7,2 4 4,-2-3-1,0 3-1,-2-1-1,2 2 2,-3-1-5,0 3 0,-1 0 0,1 3 1,0-1-2,-2 2 4,2 0-5,0 3 3,-5 0-3,3 0 3,-1 2 1,7-2 0,-7 4 0,6 0-1,0 0-4,-2-2 3,3 4 1,0-1 3,4 0-4,0 2-1,4-2 8,0-1-3,-1 0-16,5-2-35,3-1-51,5 3-56,5-6-63,2 0-200,7-1-455,3-3 202</inkml:trace>
          <inkml:trace contextRef="#ctx0" brushRef="#br0" timeOffset="24213.1291">18734 539 116,'-4'-3'280,"3"-1"-19,1-1-18,0 5-24,-4-4-24,4 4-16,-5-4-22,2 1-13,3 3-18,0 0-11,-13 0-16,4 3-7,-1 0-8,-2 1-8,-4-2-10,-2 7-3,-1 1-8,0 0-7,-1 3-1,0-1-7,-1-2-6,-4 6-3,6-2-4,3-3-2,1 4-2,4-6-4,1 3-2,3-4 0,-1 4-4,4-1 3,1-3-7,0 0 3,3-1-1,2-1 1,0 0-2,4-1-1,5-1 2,1 0-2,1-3 0,2-1 1,1-1-1,-1-2 2,4-2-5,-5 0 3,3-2-2,1-1-2,-2-3-3,-3-3 4,2-1-4,5-6 4,-7 2-1,-1-6 1,3 0 5,0 1-4,-4-1 2,-3-5 24,0 4-2,-3 4 12,0 1 1,-1 0 19,2 0 3,2 1-1,-7-2 2,5 4 9,-1 2 3,-2 8 7,-1-4-1,-2 4 0,5 0-12,-2 0 6,-3 5-17,2-1-14,-1 0-6,-1 4-7,0 0-14,0 0-1,0 0-2,4 11 0,-4-1-3,0 4-2,-2 1 20,0 6-12,-4 6-9,0 2 0,2 2 3,-5 0-4,2 0 5,-3 2-6,0-4-4,4 2 6,-7-1-4,5-2-2,-3 0 4,3-8-44,4 0-46,-1-4-39,2 1-47,0-2-57,3-3-64,3-2-323,0-1-662,4-4 293</inkml:trace>
          <inkml:trace contextRef="#ctx0" brushRef="#br0" timeOffset="24860.0081">19114 653 218,'0'-3'273,"0"-4"-20,-2 3-20,2 4-24,-2-7-19,2 7-19,2-5-21,-2 5-12,-3-6-15,0 4-13,3 2-10,-13-3-13,5 3-11,1-1-6,-5-1-10,-1 2-1,1 0-11,-1 3-4,-1-2-3,4 4-8,-5-1 1,5-2-6,-1 3-3,-1 1-1,-1 3-8,3-4 0,1 4-1,5-3-2,0 1-2,-1-2-1,2 3 4,3-3-5,-3 3 0,6-1 1,-3-2 3,4 2-5,2-1-1,0-3 3,3 3-4,-3-4-1,3 1 2,2-1-1,-2-2 2,2 0-4,-1-2 1,-1 0 3,0-3-3,-2 0 3,4 0-4,-6-1 10,6-2 11,-2 0 12,2-1 10,-3 0 7,1-2 8,2 1 3,-3 0-3,1 1 2,-3-1 19,-1 7 13,4-4 6,-1 0-8,-2 1-2,1 2-5,-4-1-10,0 0-8,1 3-14,0-1 1,-4 3-8,7-1-17,-7 1 5,4 5-4,-3 2-3,-1-1-6,0 7-1,-1 3 3,-3 3-6,1 2 1,-1 3 5,-7 2 0,2 2 1,0 0-4,1 1 5,-1-1-1,0 4-4,-1-7-3,-1 0 4,2 4 5,1-2-16,1-7 3,4 0-2,-5 0-3,7-1 13,-3 0-15,2-6 0,0 1 3,0-2-2,-2-2-6,4-2 5,0 0 5,0-2-4,-2-3 1,-1 0 9,3 3-6,0-6-10,0 0 12,-7 2-1,7-2 4,0 0-10,-19-13-1,10 8-1,-2-3-4,1-2 2,-5-3-4,7 1 3,0 0-2,-1-2-3,-1-3-12,-1 0-7,8-3-24,1 2-39,2-2-22,3 1-30,4 2-32,1 0-41,5 1-37,-1-1-57,11-2-62,-8 1-196,14 2-606,-6 0 269</inkml:trace>
          <inkml:trace contextRef="#ctx0" brushRef="#br0" timeOffset="25300.4283">19442 673 2284,'-4'2'154,"4"-2"-78,-4 2-34,4-2 6,0 0-9,-6 2-3,6-2-8,0 0-3,0 0-4,0 5-1,0-5 0,0 0-1,0 0 8,0 0 8,0 0 9,0 0 6,0 0-3,10 2-2,-10-2-5,15-6-1,-10 3-3,5-1-3,0 2-2,0-3-5,1-4-4,-2 3-4,0-1 2,-3 2-3,3-4-2,-2 1 5,-2-2-7,0 2-2,-4 1-3,2 1-3,-1-1 0,-4 2-2,-1 0 0,-3-1-2,1 3 0,-2 1-3,-6 1 2,3 0-2,-2 2 2,2 2 0,0-1 1,1 2-1,-2 1-1,2 2-1,3 0 0,-4 2 0,6-1 7,-2 1-9,-1 3 1,5-1 6,-4 1-4,4 0 4,-1-2 2,2 5 2,0-3 0,1-1-3,0-1 0,0 2 1,1-1 3,0 0 0,2-4-2,-1 1 3,3-1-1,-2-2 0,4 1-3,3-2-5,3-2-16,5 0-43,6-1-51,0-4-44,9 0-53,1-5-66,-4-2-175,4-2-485,1-1 215</inkml:trace>
        </inkml:traceGroup>
        <inkml:traceGroup>
          <inkml:annotationXML>
            <emma:emma xmlns:emma="http://www.w3.org/2003/04/emma" version="1.0">
              <emma:interpretation id="{09CB676D-EB4D-43AC-ADAB-8BC3FC76ECCD}" emma:medium="tactile" emma:mode="ink">
                <msink:context xmlns:msink="http://schemas.microsoft.com/ink/2010/main" type="inkWord" rotatedBoundingBox="22897,898 24856,915 24852,1311 22893,1293"/>
              </emma:interpretation>
            </emma:emma>
          </inkml:annotationXML>
          <inkml:trace contextRef="#ctx0" brushRef="#br0" timeOffset="27636.2015">20714 264 206,'-9'-3'205,"9"3"-20,0 0-13,0 0-21,-11 4-15,5-1-12,-2 1-15,3-1-9,0 2-5,-1-1-4,0 0-7,-1 1-3,1 1-5,1-1-8,-1-1-5,2 3-5,0-3-2,2 1-8,-4 2-4,6-3-3,-2 1-3,0-3-4,-1 4-7,3-1-2,0-1-2,0 3-1,3-1 0,-3 0-5,2-1 1,0 1-5,4 0 0,-4 2 2,2-2 2,0 0-4,1 1-2,1 0-2,0 3 3,-2-1 4,3-1-5,1 1 2,-4-2 10,2 4 8,2-3 6,-1 1-1,-4-2-5,2-2 6,-3 3 2,3-3-3,-1-1 0,-2 4 8,0-1-1,-1-1 4,-1 0-3,-1-3 1,-7 3 2,1-3-3,-6 2-5,-2-1 0,2 0-5,-1 0-6,-10-3-2,9 1-4,-6-1-11,1-1-3,4-1 1,1-1-9,2-1-31,-2-2-49,3 1-47,2-2-58,2-4-57,-5 0-214,6-2-493,-1-6 218</inkml:trace>
          <inkml:trace contextRef="#ctx0" brushRef="#br0" timeOffset="27844.2585">20633 281 216,'4'-4'242,"-2"2"-19,-2 2-24,9-3-19,-3 3-21,-1-2-12,5 2-13,1-1-16,3 2-13,1 1-4,1-1-14,3 1-20,2 2-55,-1-2-56,4-1-53,-1 1-58,2 0-128,4 0-306,3-2 136</inkml:trace>
          <inkml:trace contextRef="#ctx0" brushRef="#br0" timeOffset="28201.1513">21138 309 184,'0'0'200,"0"0"-16,0 0-12,0 0-13,-21-5-14,12 7-15,3 1-9,-4 3-12,0-2-4,-2 2-9,1 0-3,1 3 5,-3 1-5,3 0-7,-5 5-6,5-5-5,-1 6 1,1-1-11,3 0-2,-1-3-8,2 3-6,5-4 2,-2 3-9,3-5-2,0 4-5,0-2 0,0-2-2,4-3 4,1 0 11,1 2 11,-1-3-3,5-1 0,0-1-2,0-1-2,2-2 0,-3 0 1,-1 0 10,0-3-2,-1-1-7,3-2-2,-2-1-3,-2-4 2,3 5-7,-3-8-1,-2 4-6,2-3-2,-6-1 3,2 1-9,-2 0-3,0 1 16,-2 0-18,2 0-4,-6 1-3,4-1-3,-5 3-2,1-2-7,-1 3-3,-2 1-15,4 2-38,-6 0-21,4 2-30,0 2-31,1 1-40,-4 3-32,10-3-33,-11 2-241,5 2-519,4 0 230</inkml:trace>
          <inkml:trace contextRef="#ctx0" brushRef="#br0" timeOffset="28843.6474">21354 429 204,'3'-4'293,"2"-1"-16,1 2-29,-1 0-23,0 0-19,0 2-26,4 1-20,-9 0-17,10 0-15,-5 3-9,1 1-13,-2-1-17,2 0-4,-3 4-7,0 0-8,0 1-7,-2-1-5,-1 6-6,0-3-6,0 1-1,-1 1-3,-2-2-6,0 3-3,-1-3-4,0 1 3,-1-2-8,5 2 0,-5-5-5,4 1-1,-4-1 0,4-3 6,-2 3-11,3-4-4,0-2-5,-6 3-7,6-3-6,0 0-5,0 0 0,0 0 0,-9-9-1,12 4 0,-3-1 1,2-2 0,-2 0 3,4-4 3,2 1 0,3 1 0,-3-2-2,4 3 7,0-2-2,4 2 5,-2-1-3,2 1 8,-2 1 4,0 2 0,1 3 5,1-3 5,-3 4-2,2-2 2,-1 3-7,-1-1 2,1 1 5,-4 2-8,1 2-3,-3-2 0,0 3 3,3 1-3,-4 0-2,-2 3 9,1-2-7,0 3 0,0 2-7,-2 1 10,-2-4-6,0 2-3,-1-1 1,0-3 13,-3 2-9,3 0-4,-2-4 2,-1 1 3,2 0-5,2-1 3,-5-2 0,5-2 2,0 4-1,0-4 2,0 0 3,0 0-2,0 0-6,0 0-1,0 0 11,4-17-11,1 8-1,1-1-1,8-4 3,-7 1-5,3 4 1,-1-3 4,2 2-5,-1 2 1,0 0-1,2 1 2,-4-1-3,-4 3 1,1 1-1,0 0-3,0 2 0,0 0-1,-5 2-2,0 0 6,11 5-4,-6 1 0,-3 0 3,-2 2 1,0 1 1,2 2-1,-2 1 0,-2 1-2,0-1 4,4 2 3,-7 0-10,5-3-23,3 0-39,-6-1-40,2 0-53,1-4-66,0 2-230,6-2-497,-4-1 220</inkml:trace>
          <inkml:trace contextRef="#ctx0" brushRef="#br0" timeOffset="29418.8786">21977 485 218,'0'0'317,"0"0"-31,0-4-25,0 4-29,0 0-31,0 0-19,0 0-17,0 0-17,0 0-16,0 0-11,1 13-9,-1-5-14,-1-3-10,0 6-8,1-1-6,-3 3-8,0-2-10,0 2-4,2-1-2,-4 1-5,2-2-6,0 0-4,3-1-4,-2-1-1,0-3-4,0 1-3,2 0-4,-2-3 1,1 0 1,-2 0 0,2 0-1,1-4-1,0 0-2,0 0-3,0 0-2,0 0 0,9-12-2,-7 7-1,3-6 7,3 0-10,-4 0-2,4 0 0,-2-1-1,2 0-2,2 1 1,0 1-5,-2 0 3,0 1 0,1 2-2,-6 3-1,2-2 0,-1 2 2,2-1-6,0 4 1,-6 1 2,0 0 0,15 7-3,-11-3 2,1 2 0,-4 1 2,4 0 7,-5-1-7,2 7 2,1-3-1,1 1 1,-4-3 0,0 2 2,1-2 3,-1-1-4,0-2 1,3 2-1,-3-2 9,1-1-6,-1 2 2,0-1-1,0-5 0,2 2 2,-2-2 1,4 3-3,-4-3-1,0 0 1,10-6 0,0-1-3,-5-3 2,6 3-1,-1-4 1,-1 2-2,1-1 3,4-3 4,-4 2 13,1 2 7,-2 1 9,1 1 2,-2 1 1,-3-1 7,3 4 1,-2-1-2,-1 2 10,0 1-22,-1-1-5,-4 2-2,8 0 1,-8 0-6,10 4 2,-5 3 1,0-2-6,-2 2-2,4 1-3,-1 3 0,3-2 0,-3 3-2,0-3 0,4 2 4,-1-1-15,0 0-54,-2-1-71,1 0-103,-1-1-127,2-4-202,-3 0-602,2-1 267</inkml:trace>
        </inkml:traceGroup>
      </inkml:traceGroup>
      <inkml:traceGroup>
        <inkml:annotationXML>
          <emma:emma xmlns:emma="http://www.w3.org/2003/04/emma" version="1.0">
            <emma:interpretation id="{AEFEA00A-4C96-425D-9CF4-C976FFAA1973}" emma:medium="tactile" emma:mode="ink">
              <msink:context xmlns:msink="http://schemas.microsoft.com/ink/2010/main" type="line" rotatedBoundingBox="2011,1648 24028,1873 24016,3045 1999,2821"/>
            </emma:interpretation>
          </emma:emma>
        </inkml:annotationXML>
        <inkml:traceGroup>
          <inkml:annotationXML>
            <emma:emma xmlns:emma="http://www.w3.org/2003/04/emma" version="1.0">
              <emma:interpretation id="{292E130D-C800-4AA7-B163-2B92F148775F}" emma:medium="tactile" emma:mode="ink">
                <msink:context xmlns:msink="http://schemas.microsoft.com/ink/2010/main" type="inkWord" rotatedBoundingBox="2011,1648 3245,1661 3233,2833 1999,2821"/>
              </emma:interpretation>
            </emma:emma>
          </inkml:annotationXML>
          <inkml:trace contextRef="#ctx0" brushRef="#br0" timeOffset="31699.5167">-403 1062 134,'-4'-6'322,"3"-3"-12,-4 7-12,5-5-14,-1 2-21,-3-1-21,4 3-24,0 3-21,-1-6-17,0 2-21,1 4-19,0 0-13,0 0-17,-3-5-12,3 5-8,0 0-10,0 0-13,0 0 1,0 18-6,0-6-8,0 3-10,-1-3 4,-3 7-7,4 0-10,-1 2 8,-2 1-7,1-1-2,2 1-10,-1 7 1,1-8 0,1 1-2,-1 4 0,2-8-5,-2 0-39,3 0-41,-2 0-38,4 0-44,-1-6-52,2-2-48,0 0-268,3-2-558,-2-7 248</inkml:trace>
          <inkml:trace contextRef="#ctx0" brushRef="#br0" timeOffset="32081.1436">-239 1232 184,'0'-4'261,"3"-1"-12,-1 1-14,-2-3-24,0 4-24,0 3-18,1-8-21,-1 8-19,3-2-14,-3 2-13,0 0-5,0 0-9,-4 16-8,4-3-9,-5-2-4,4 3-7,-4 2-8,1 3-2,3-5-8,-3 2-3,4-1-3,-1-3-6,1 1-2,0 0-2,0 1-3,0-3-1,5 0-3,-4-2-1,3 0 1,-3-4-3,4-1-1,0-2 1,0 1-1,4-3-1,-9 0 1,17-5 1,-7 2-1,5-1-1,-6 0 4,0-5 9,-2 2 9,0-2-5,-3-4 2,2 4-4,-3-5 5,1 3-8,-3-2 2,-1 0 3,0 1-1,-3 1-1,-3 0 1,4 2-3,-6 0-3,1 0-2,1 2-6,-3 0-3,0 3 0,-2-2-4,6 3 0,-6 1 0,2 0-1,2 2-15,-2 2-18,-1 4-26,0-1-27,-2 2-29,4-1-21,2-1-28,-2 6-16,7-4-45,-3 4-214,3-4-467,4-2 207</inkml:trace>
          <inkml:trace contextRef="#ctx0" brushRef="#br0" timeOffset="32498.2434">108 1297 277,'3'-4'373,"-2"-3"-19,2 3-8,-3-3-18,0 1-17,1 3-27,0-1-22,-1 4-33,1-7-30,-1 7-19,4-2-18,-4 2-25,0 0-26,0 0-10,0 0 2,0 0-14,3 11-10,-3-5-5,-2 8-8,1-3-7,0 5-11,-2 4 3,1-2-1,-3-2-10,4-1 0,-1-1-8,1 1-1,-3-5-3,2 5-11,2-4-1,-1-2 3,1-4 2,-2 3-7,2-3-3,2-3 8,-2 3 12,0-1-23,0-4-2,6 2 5,-6-2-4,12-6-5,-1 1 1,1-4 7,3-4-14,0 0 7,1-1-5,1-2-1,3-6 4,-6 9 2,1-3-4,0 3 5,-8 2 1,3 3-10,1-1 5,-7 5 1,4-3-4,-4 3 0,3-3-7,-4 5-3,0 0 2,2 0-4,-5 2 1,0 0 11,0 0-3,6 11 1,-6-5 2,1 2-1,-1 2-1,0 0 6,2 2-1,-2 2-2,4-1-24,-4-4-41,3 7-36,-2-5-37,4-1-38,-2 5-45,3-4-46,3-2-54,-2-2-213,4-1-581,3 1 256</inkml:trace>
          <inkml:trace contextRef="#ctx0" brushRef="#br0" timeOffset="33123.2902">793 1365 47,'2'-7'313,"0"0"-15,-1-4-18,-4 0-13,2 4-17,1-2-22,0 2-24,-5 1-21,5-1-18,-4 2-19,-2 1-17,5 0-13,-5 1-10,-2 1-13,2 0-10,-3 2-10,9 0-2,-17 2-12,2 2-6,0 1-7,1 0-2,-2 6-6,0 0-5,0-2-2,0 4-4,4 3-1,-3 0-2,4-1-5,0 3-3,1-2 1,3-5-3,-1 2-2,3-1 0,0-1-2,3 2-4,-1-4 7,3-2-5,1 2 2,3-3-5,0 1 4,2-4-6,2 1-1,-1-2-10,3-2-8,1 0 1,0-2 2,3-3 1,0 1 6,-1-3-2,1-1-1,-4 0 6,-2-3 0,-1 2 4,3-2 4,-3 0 30,1-3 15,-2 1 2,-2 0 11,2 1 2,0-3 3,-2 6 4,0 0 14,-3 0 17,4 2 13,-4 1-1,2 1 1,-2-2-2,-1 3-12,5 0-4,-5 4-20,1-4-14,-1 4-17,0 0-2,0 0-4,0 0-2,8 15-2,-7-2-3,-2 5-5,-2 2 1,3 0 0,-6 14-4,1-3-1,1-2-3,-2 2-7,1 3 4,-4-2 0,7 1-3,-9 0-4,-1 3 2,5 4-2,-2-4-2,3 2 3,-3-2 0,3 2-3,-2 0-3,0-4 11,4-1-14,-1 0 5,1-6-3,3-5 0,-2-1 0,1 3-3,1-8-2,0-2-2,-2-4 2,1 0 6,1-4-2,-1 1 5,1-1 4,-3-1-4,1-2 3,-2-1-3,5-2-4,-17-7-5,5 4-14,0-5-3,-3-3-4,-3-3-3,2-1 3,-4-10-12,5-2 4,4-2 4,-3 4 1,6-4-2,5 2 1,-2-4 5,5 9-5,1-3-3,6-4-4,0 7-25,9-3-25,3 3-37,1-2-23,2 1-45,3 3-45,1 2-62,4-2-92,1 4-241,4-2-678,2 3 300</inkml:trace>
        </inkml:traceGroup>
        <inkml:traceGroup>
          <inkml:annotationXML>
            <emma:emma xmlns:emma="http://www.w3.org/2003/04/emma" version="1.0">
              <emma:interpretation id="{D050C2F4-6AFF-4AA2-A497-FE8C4B3CB8B6}" emma:medium="tactile" emma:mode="ink">
                <msink:context xmlns:msink="http://schemas.microsoft.com/ink/2010/main" type="inkWord" rotatedBoundingBox="3934,1768 5273,1782 5266,2381 3927,2367"/>
              </emma:interpretation>
            </emma:emma>
          </inkml:annotationXML>
          <inkml:trace contextRef="#ctx0" brushRef="#br0" timeOffset="37148.9463">1763 1427 122,'3'-8'175,"-2"3"-12,-1 1 0,0-1-12,1 0-8,1 3-7,-2 2-10,-4-7-10,1 3-10,3 4-10,-3-6-11,0 3-6,3 3-12,-7-2-10,2-1-1,5 3-7,-14 0-7,9 0-2,5 0-5,-20 5-12,5-5 4,0 7-1,-1-1 0,0 1-4,-1 4-4,-1-2-4,2 0-1,2-2-2,1-1 3,0 3-2,1 0 0,2 0-11,1 0 3,1-2 6,1 2-4,0-2 0,2 1 0,2-1-1,1 0 1,-2 0 0,4-3-3,4 3 1,-2-2 0,1-1 1,2 0-2,2-2 0,-1 3 3,2-5 3,0 2-3,2-2-1,3-2 4,-2 2 3,3-7-2,-3 5 3,1-4 3,0 3 8,1-4 9,-3-2 4,0 0-1,1 0-6,-2 1-1,2-8 0,0 2-3,2-1 0,-2-1 4,4 3 2,-5-3 18,-4 5-1,3-2-1,1 4-1,-3-3 0,1 6 0,-6-3-1,3 4 2,-1-1-7,1 1 2,0 1-5,-3 1-9,-2 3-1,3-4-4,-3 4-6,0 0 0,0 0-2,5 11 2,-5-6-1,-1 1-4,-2 1-2,2 4-1,0 5 1,-2-4 0,2 7 0,-3-3-3,0-3-2,1 1 5,0 1-8,-2 1 4,2-4-2,-2 3-2,2-4-30,-2 0-42,3 1-33,-1-4-30,3 1-34,0-2-48,5 0-251,-1-1-503,0-6 222</inkml:trace>
          <inkml:trace contextRef="#ctx0" brushRef="#br0" timeOffset="37533.3363">2000 1458 256,'5'-4'291,"-3"-1"-3,1 1-10,-1-1-15,0 1-25,-2 4-19,1-2-27,2-2-21,-3 4-15,0 0-23,0 0-17,0 0-7,0 0-9,0 0-10,3 15-6,-2-10-13,-2 6-7,0-3-5,1-1-3,0 4-7,0 1-6,1-1-2,-2 2-3,1-4-8,0 0-1,0-2-2,0 2 1,1-3-4,-1 1-3,1-2-6,-1 1 0,2-1 0,0-3 2,-2-2-2,0 7-2,0-7-3,0 0 3,0 0-2,0 0-5,14-9 0,-9 4 3,2-4-2,-1 0-1,3-4 0,1 4-1,-1-2-1,-1 2-5,3-2 14,-2 2-3,-1 2-3,3-2 1,-5 3-4,3 1 2,-3 0-4,-2 1 0,2 4-5,-1-4-2,0 2-1,-5 2 3,11 2-1,-8 4 1,2-1 4,-3 1 1,3 1 0,-2 3 2,-1 1 0,-2-2-3,5 4-2,-5 0-32,0-2-40,0 3-39,0-1-46,-1-1-48,1-3-51,-4-1-233,8-1-530,-3-2 234</inkml:trace>
          <inkml:trace contextRef="#ctx0" brushRef="#br0" timeOffset="38092.7129">2745 1474 89,'0'-5'316,"1"1"-24,1-2-28,-2 6-29,-3-7-20,1 2-22,2 5-23,-3-8-15,-3 5-20,1 1-9,-1-1-13,-3 3-17,2-1-6,-1 1-9,-7 1-11,3 2-7,-1-3-4,1 5-11,-2 1-1,3-2-5,-3 1-6,-2 4 2,4-2-8,-2 1-4,0 0-1,-1 5-5,5-5 2,0 4-7,-1-3-1,5 2-2,-4 0 1,4 0-1,0-2-1,1 2-6,2-4 3,3 2-1,0-2 0,0 0-2,1-1 2,1 1 1,4-1-4,0-1 1,-1-3 5,3 0-4,4-2 1,-5 0 1,6 0-2,-1-2 1,3-2-3,-1-3 3,-2 1-1,8-3 1,-1-3 1,-9 1-2,6 2 2,-1-7 1,4-1 0,-7 1 1,1-2 11,-3 0-1,3-9 2,-5 5-1,0 2 11,-1-3-5,3-3-3,-3 3-1,0-4 4,1-2-1,-4 11 8,3-2 13,-2 1 10,-2 7 2,-1-3 7,2 3-5,-2 1-8,2 0 4,-1 3-3,-1 2 11,-1 0-5,2 2 5,-2-1-8,-1 5-9,1-6-7,-1 6-9,2-2-6,-2 2-5,0 0 8,0 0-18,-4 13 5,0-4 1,-1 6 9,-1-4-17,-3 11 18,-3 7-8,0 0-8,-2 5-4,-1-4 4,1 5-1,3 1 3,0-1-9,2-1 2,2-2-6,-1 1 7,4-4-29,4 0-52,-1-7-38,1 5-50,1-2-65,7-7-80,-1 2-329,6-7-688,-1 5 305</inkml:trace>
        </inkml:traceGroup>
        <inkml:traceGroup>
          <inkml:annotationXML>
            <emma:emma xmlns:emma="http://www.w3.org/2003/04/emma" version="1.0">
              <emma:interpretation id="{1BC3794F-4FD2-4E03-B406-7C529753B267}" emma:medium="tactile" emma:mode="ink">
                <msink:context xmlns:msink="http://schemas.microsoft.com/ink/2010/main" type="inkWord" rotatedBoundingBox="6329,1787 6886,1792 6880,2379 6323,2373"/>
              </emma:interpretation>
            </emma:emma>
          </inkml:annotationXML>
          <inkml:trace contextRef="#ctx0" brushRef="#br0" timeOffset="39948.3449">3963 1161 239,'0'0'270,"2"-5"-22,-2 5-23,2-4-25,-2 4-20,0-4-13,0 4-24,0 0-13,0 0-13,0 0-14,0 0-8,0 0-5,13 11-11,-13-8-11,1 3-5,-1-2-6,-1 3-6,-1-3-1,2 3-7,0-3-4,-3 2-1,0 0-4,1-2-2,-3-2-3,2 1-5,-2 1-2,0 1-2,0-3-1,5-2-1,-11 2 3,11-2-6,-9 0 0,9 0 4,-11-5-3,7 2-5,1 0 2,-4-2-1,4 2 2,-1 0-4,4 3 2,-4-7-3,1 1-2,0 3-5,3 3-5,4-7-11,-2 5-29,2 0-34,-4 2-35,10 0-28,0-5-29,-1 5-51,2 3-163,1-3-412,-1 2 182</inkml:trace>
          <inkml:trace contextRef="#ctx0" brushRef="#br0" timeOffset="39624.3555">3958 1431 95,'-1'-6'376,"1"0"-22,0 6-11,-1-3-12,1 3-14,0-5-22,0 5-26,0 0-28,0 0-21,0 0-21,0 0-24,0 0-22,0 0-16,0 0-22,0 0-2,0 0-16,0 0-6,2 16-5,-2-9-8,-1 4-5,0-2-2,-3 4-10,3-1 5,0 3-11,-1-3-6,-2 5-3,2-1 12,1 2-24,-3-3 4,3-1-5,-4-3-4,5 3-3,-2-1-3,0-4-3,1 2-18,1-4-49,-1-1-61,0-1-54,-2-1-61,2 1-84,1-5-347,0 0-708,0 0 313</inkml:trace>
          <inkml:trace contextRef="#ctx0" brushRef="#br0" timeOffset="40414.0889">4430 1459 59,'3'4'241,"-3"-4"-16,0 0-9,6 2-14,-6-2-4,0 0-13,0 0-5,0 0-3,0 0-11,0 0-5,0 0-12,0 0-8,0 0-13,0 0-11,0 0-11,0 0-14,0 0-6,-13 2-8,8 1-10,-3 1-5,-5 0-12,2 1 2,-4 2-12,3-1-1,-1 1 0,-2 4-7,3-4-5,-2 0-5,5 2 3,-1 0-7,0-1-4,4 1 0,-2-4-5,6 4 5,-3-2-6,3 4 1,-2-6-5,4 3 5,0-1-6,1 0 2,3-1 2,2 1-2,-2-3 2,7 3-2,-1-2 1,1-1 0,3 1-1,1-1-6,-5 1 3,5-3 0,-3 4 0,-3-3 0,0-1-1,-1 2-2,0-4-4,-2 3 4,-1-1-2,-1 0 5,0 0-3,-4-2-5,3 5 10,-3-5 1,-3 5-2,-1 1-3,-1-4 2,-3 0 2,-2 5 1,-2-4-3,-2 3-1,-2-4 0,4-2-1,-3 3-5,0-3-2,0 2-27,-2-4-21,5 2-26,-4 0-18,1-3-23,2 1-35,-2-2-31,6-1-51,-5-1-197,3 1-471,1-4 210</inkml:trace>
        </inkml:traceGroup>
        <inkml:traceGroup>
          <inkml:annotationXML>
            <emma:emma xmlns:emma="http://www.w3.org/2003/04/emma" version="1.0">
              <emma:interpretation id="{1D8B9E30-4748-4428-8D4E-24F64040287D}" emma:medium="tactile" emma:mode="ink">
                <msink:context xmlns:msink="http://schemas.microsoft.com/ink/2010/main" type="inkWord" rotatedBoundingBox="7921,1943 8490,1949 8485,2411 7916,2405"/>
              </emma:interpretation>
            </emma:emma>
          </inkml:annotationXML>
          <inkml:trace contextRef="#ctx0" brushRef="#br0" timeOffset="41119.0629">5591 1530 78,'-1'-2'364,"-3"-3"-17,4 5-11,-4-4-17,4 4-20,-3-3-22,3 3-25,-3-4-24,3 4-24,0 0-22,0 0-15,0 0-20,0 0-22,0 0-16,0 0-13,0 0-9,-7 11-5,3-4 1,0 4-14,-2 0-15,2 0 4,-1 3-2,-1 1-4,2-3-1,-2 1-6,1 5-11,0-2 1,0-1-5,1-1-3,-2-1-3,4-1-8,-2-1 5,1 2-39,-1-6-50,2 2-46,-3-3-51,4-1-54,1-1-68,0-4-294,0 0-629,0 0 279</inkml:trace>
          <inkml:trace contextRef="#ctx0" brushRef="#br0" timeOffset="41430.4213">5576 1331 201,'0'-5'308,"0"-1"-25,3 3-26,-3 3-24,1-6-26,-1 6-24,0-6-20,0 6-16,0 0-17,0 0-17,0 0-8,0 0-11,0 0-11,0 0-6,0 0-6,0 0-10,0 0-5,6 15-4,-7-11-4,0 1-3,-1-1-6,0 1 0,-2-1-4,-1 3-4,4-5-2,-4 2-2,0-1-5,-1-3-1,1 4-5,0-2 1,-3-1 0,8-1-6,-11 0 5,11 0-2,-10 0-2,4-3-1,0 3 0,6 0-6,-11-7 5,9 3-2,-4 2 0,4-3-5,0 1 0,-1-1 0,6-1 0,-1 1-8,0-2-4,4 3-15,0 0-29,3 1-31,0 1-37,6 3-37,0-2-47,2 2-241,-3 0-481,-3 2 214</inkml:trace>
          <inkml:trace contextRef="#ctx0" brushRef="#br0" timeOffset="41890.7045">5805 1595 152,'0'4'256,"0"-4"-11,0 0-11,0 0-12,0 0-15,0 5-14,0-5-11,0 0-12,0 0-8,0 0-14,9 2-12,-9-2-11,0 0-9,10 2-9,-5 0-14,1 1-10,-4-1-15,1 2 0,3 1-12,-1-3 2,-1 3-9,-2 1-4,1 1-4,1 0-4,-3 2-5,1-3-1,-2 5-5,0-4 2,-2 0-2,2 2 1,-3-4-9,2 6-2,-3-5 1,1 1-3,0-3-1,-1 1-3,1 2 2,-2-3 1,1 0-2,-1-4 0,5 0-3,-7 3 3,7-3-11,0 0-2,-13-7 0,11 3-7,-1-3 1,2 0 0,1-2-1,1-2 1,-1-2 3,5 1 1,0-1-2,1 2-2,2 0 2,0-3 1,2 3-2,0 2 4,3 0 3,2 0-1,-2 2 4,3-4-2,-3 7 12,1-3 4,-1 3-6,1 2 6,-1-1-1,-1 3-5,-6 0 1,4 0-6,-1 3 2,-2 1-1,-3 3-3,2 2 2,-2 2-1,0 0 4,-4 0-4,0 5 3,-4 2-1,-1-3-13,0 3-36,-4 0-41,3 0-54,1-2-75,-1-3-317,1-2-573,1 0 254</inkml:trace>
        </inkml:traceGroup>
        <inkml:traceGroup>
          <inkml:annotationXML>
            <emma:emma xmlns:emma="http://www.w3.org/2003/04/emma" version="1.0">
              <emma:interpretation id="{31442AFF-FF14-4E57-83CA-2AA2F1665B59}" emma:medium="tactile" emma:mode="ink">
                <msink:context xmlns:msink="http://schemas.microsoft.com/ink/2010/main" type="inkWord" rotatedBoundingBox="9223,2038 10468,2051 10464,2448 9219,2435"/>
              </emma:interpretation>
            </emma:emma>
          </inkml:annotationXML>
          <inkml:trace contextRef="#ctx0" brushRef="#br0" timeOffset="43972.9747">6778 1550 251,'0'0'244,"0"0"-24,0 0-19,4-9-14,2 9-18,2-4-12,7 1-9,2 1-12,7 0-12,7 2-3,2-2-13,2-3-6,1 3-10,3 0-8,-1 2-7,0-5-9,0 3-7,2-3-7,-5 3-2,1 0-5,-5-5-3,1 5-7,-11 0-5,-7 0 0,0-1 0,-5 2 2,0 0 16,-5-1 12,5 2 8,-3-2 11,-2 0-1,-4 2 6,8-3 0,-6 1 5,-2 2-7,5-2-3,-5 2-4,6-2-2,-6 2-12,0 0-2,5-1-4,-5 1-15,0 0-6,0 0-7,0 0-1,0 0-8,0 0-1,0 12-5,-1-6 4,-2 6-3,2 1 0,-4 0-9,1 5-1,0 0 10,-3 0-4,2-2 3,-1 2-7,-3-1 4,5-3-2,2-1-2,-4 1-4,6-3 7,-3-2-12,-1 0 7,4 2-4,2-6-2,-4 1 9,4 1 5,-2-3-8,1-1 2,-1-3 2,8 4-1,-1-4-4,-7 0 2,18-4-11,-6 1 12,3-3-3,-3-1 4,7-2-3,-5-2-2,3 2 8,-2-2-9,-4 4 1,2-2 2,-6 2-3,1 5 3,0-2-10,-3-3 3,0 5 1,0-3 0,-2 3-1,-3 2-8,6 0 0,-6 0 2,0 0-1,6 5 7,-4-1-6,-1 3 4,-1-1 2,0 1-1,1 2 13,-1-2-12,1 2 4,-1-2-18,3 6-47,-3-4-37,0 2-41,-3-4-51,6 2-50,-1-3-62,-2-1-255,3 1-605,2-1 268</inkml:trace>
          <inkml:trace contextRef="#ctx0" brushRef="#br0" timeOffset="43422.8088">7110 1410 277,'0'0'274,"0"0"-26,-2-1-18,2 1-23,0 0-29,-2-7-13,2 7-13,0 0-16,-3 17-1,-2-6 5,1 2-8,-1 3-8,-2 3-11,2 2-11,-3-1-10,1 2-9,-1-2-4,2 5-10,-1-3-7,2-4-7,-2 2-4,0-2-5,2 2-3,4-6-8,-4-1-11,5-2-39,0 3-54,0-3-63,0-5-66,4-1-275,-4-1-513,1-1 226</inkml:trace>
          <inkml:trace contextRef="#ctx0" brushRef="#br0" timeOffset="44339.7969">7852 1713 5,'3'-2'294,"3"0"-28,1-5-15,-3 5-21,7-5-15,-6 5-18,8-5-21,-2 3-21,1-3-16,-2 3-12,-1-1-5,2-2-14,-6 3-11,3-1-10,-2 1-3,0-3-7,0 3-4,-3-3-15,2 0-4,-3-1-8,-1 1-2,1-2-6,-1 0 0,-2-2-6,-1 4-7,1 0 2,-4-2-2,3 7-7,-4-4-2,-2 3-2,1 3-4,-5 0-2,0 0-1,-2 3 1,1 1-5,-4 5 4,2-3-3,1 6 1,-1-3-1,3 4 0,1-2-1,-1 1-3,3 5 0,1-6 4,0 5-5,0 0 3,5-1-1,0 1-3,2-7 5,2 4 1,2-1-2,2 1 4,1-2 0,6 3 2,2-8-7,5 3-41,2-2-64,4-5-67,7-2-94,3-2-178,0-3-479,-2 1 212</inkml:trace>
        </inkml:traceGroup>
        <inkml:traceGroup>
          <inkml:annotationXML>
            <emma:emma xmlns:emma="http://www.w3.org/2003/04/emma" version="1.0">
              <emma:interpretation id="{9A2A0792-B5A9-45CB-AF4F-8CEE5951AADB}" emma:medium="tactile" emma:mode="ink">
                <msink:context xmlns:msink="http://schemas.microsoft.com/ink/2010/main" type="inkWord" rotatedBoundingBox="11133,2088 12434,2101 12430,2514 11129,2501"/>
              </emma:interpretation>
            </emma:emma>
          </inkml:annotationXML>
          <inkml:trace contextRef="#ctx0" brushRef="#br0" timeOffset="47611.5622">8772 1534 188,'-4'-4'293,"4"4"-9,-1-4-16,1 4-21,0 0-18,0 0-19,1-5-23,-1 5-18,0 0-20,0 0-14,0 0-13,0 0-13,0 0-14,0 0-7,0 0-8,0 0-6,-4 20-8,3-11 1,-5 2-8,2 3-7,-1-3-2,-2 7-6,0-2-6,4 1-2,-5 1 1,3-2-10,0 4 5,-2 0-7,3-2-5,0-2-10,-2 4-43,5-9-53,-2 0-46,1 2-43,2-4-53,0 0-245,0-2-513,0-2 228</inkml:trace>
          <inkml:trace contextRef="#ctx0" brushRef="#br0" timeOffset="48051.9596">8692 1704 74,'0'0'246,"0"0"-22,6-6-16,-2 3-20,2 1-15,3 0-14,2 0-19,4-3-14,4 3-8,2 2-12,-2-5-11,2 5-8,-1-2-15,3 4-58,-3-2-68,5 0-78,-6 0-176,2 0-332,-2 0 147</inkml:trace>
          <inkml:trace contextRef="#ctx0" brushRef="#br0" timeOffset="47839.611">8902 1566 101,'4'-12'294,"2"2"9,-1 5 1,-1-2-11,1 1-17,-4 1-25,3 0-25,-4 1-29,5 2-16,-5 2-23,5-4-25,-5 4-12,0 0-14,0 0-4,1 9-12,2-1 1,-3 3-15,0 3-5,0 1-5,-3 3-7,2-2-6,-3 2-3,2 2-9,-2 0-6,3-2 2,-3 0-5,-1 2-2,1 2-8,-1-6-43,-1 2-53,2 0-48,-2-5-64,6-4-65,-5 0-278,1-2-572,3 0 253</inkml:trace>
          <inkml:trace contextRef="#ctx0" brushRef="#br0" timeOffset="48380.1135">9218 1720 33,'0'0'295,"0"0"-27,0 0-24,0 0-25,0 0-21,0 0-22,0 0-19,0 0-11,0 0-19,0 0-11,0 0-12,0 0-10,0 0-10,0 0-8,0 0-7,0 0-8,0 0-3,0 0-7,0 0-4,0 0-6,0 0 2,-7 0-10,7 0-6,0 0 0,-9-5-11,6 1-2,-1 4 5,-1-6-7,5 6 3,-6-3-5,3-1-2,-2 1-1,5 3 2,-2-6-4,-1 3 1,3 3-2,0-6-1,0 6-2,0 0-1,-1-5-4,1 5-3,0 0-8,0 0-15,6-2-22,-6 2-36,0 0-33,15 4-27,-7-4-41,-2 3-190,-1-3-409,0 2 181</inkml:trace>
          <inkml:trace contextRef="#ctx0" brushRef="#br0" timeOffset="48710.4898">9475 1595 2891,'0'-9'61,"3"2"16,0-6 56,-2 6-15,1-2-10,0 0 19,0 2-6,0 1-4,-1 1-11,-1 1 1,1-1-8,2 1-10,-3 4-7,1-5-8,-1 5-10,1-4-12,-1 4-1,0 0-9,0 0-11,0 0-6,0 0-5,0 0 2,5 13-2,-5-6 4,0 4-7,1 1 4,-1 3-1,2-4-3,-4 5-4,4 2 11,-5-2-16,1 1 4,0 3 4,1 0-1,0-2-4,0 0-4,2 2-1,-2-2 3,-2-2-9,2 0-13,0-3-61,1 0-34,0-1-44,0 1-44,1-4-44,0 0-47,3 0-50,-4-3-238,2-3-624,-2-3 277</inkml:trace>
          <inkml:trace contextRef="#ctx0" brushRef="#br0" timeOffset="48971.9638">9526 1552 35,'1'-11'285,"2"2"-8,1-4-12,0 4-10,1-2-18,3 2-22,0 2-19,1 0-16,1 1-13,1 3-13,3-3-15,6 3-13,-5 3-8,5 0-11,2 1-8,2 1-8,-2 4-9,-3-3-5,1 3-9,-8 1-10,3 2-4,-4-2-6,-1 1-1,-4 1-6,-2 3-4,-4 1 0,0-4-4,-5 4-3,-5-1-1,-2 1-3,-7 3-1,2-3-3,-2-2-14,-6 5-24,-2-5-30,4-2-32,2-2-21,0-1-31,0 3-32,2-4-36,4-1-40,0-3-213,3-1-487,4 0 216</inkml:trace>
          <inkml:trace contextRef="#ctx0" brushRef="#br0" timeOffset="51712.121">9948 1856 36,'0'0'112,"0"0"-12,0 0-8,0 0-11,0 0-2,0 0-11,0 0 3,0 0-4,0 0-1,0 0 8,0 0 1,0 0 3,-13-2 0,13 2 2,0 0 0,0 0 0,0 0-5,0 0-9,0 0-9,-2-7-2,2 7-11,0 0 1,2-6 0,-2 6-5,4-5 5,-4 5-7,6-6 1,-3 6-2,0-3 0,-3 3-6,10-4-1,-6 2-4,-4 2-1,8-3-4,-8 3-2,4 0-3,-4 0-8,0 0 6,0 0-5,0 0 1,10 3-2,-10-3 3,0 0 0,-1 6-1,1-6 0,0 0-4,-5 7 0,1-3-2,0-1 3,1-1 0,3-2-1,-8 2-2,8-2 3,-7 2-1,7-2-1,-7 0-3,7 0-4,-8-4-2,8 4-3,-6-5-7,3 3-3,3 2-11,-6-6-14,5 3-13,1 3-39,-1-4-31,1 4-188,0-5-337,0 5 150</inkml:trace>
        </inkml:traceGroup>
        <inkml:traceGroup>
          <inkml:annotationXML>
            <emma:emma xmlns:emma="http://www.w3.org/2003/04/emma" version="1.0">
              <emma:interpretation id="{8EDDC62E-8909-4E78-A9D0-4DBFFC0BFB2B}" emma:medium="tactile" emma:mode="ink">
                <msink:context xmlns:msink="http://schemas.microsoft.com/ink/2010/main" type="inkWord" rotatedBoundingBox="13006,2000 16185,2032 16180,2503 13001,2470"/>
              </emma:interpretation>
            </emma:emma>
          </inkml:annotationXML>
          <inkml:trace contextRef="#ctx0" brushRef="#br0" timeOffset="52966.1294">10572 1434 109,'-5'-5'295,"4"3"-26,1 2-23,-4-8-18,8 5-21,-3-2-19,7 3-19,3-7-18,0 7-9,12-6-13,-2 3-11,10 0-13,0 3-11,2-2-10,1-1-4,-1 3-12,4 0-2,-5 2-13,1-1-5,-1 2-3,-2-1-3,-7 0-5,0 2-6,-1 0-3,-2-2-1,-5 0-3,0 4-2,-5-3-2,-1-1-1,-2 0-2,1 2-1,-2-2 0,-6 0-2,10-2 2,-10 2 5,0 0 1,11 0-8,-11 0-3,4 2-1,-4-2 5,5 5 7,-5-1 3,1 2 3,-2 1 3,1 2-3,0 0 1,-3 2 4,2 1-1,0 3 1,-2-2-4,0-1 0,0 8 3,-3 0-7,1-4-4,-2 3 0,3-1-2,-4-4 0,3 1-6,0 1 0,0-2-1,0-3-1,0 2 2,4-4-6,-4 4-1,5-4 5,-4 1-5,4-4-1,0 3 1,0-4 5,0 1-6,3-1 2,-2 1 0,-1-6-1,0 0-3,4 7 7,-4-7-5,5 0 3,1 2 5,-6-2-8,0 0-4,14-6 4,-8 3 4,-1 3-4,1-4 2,0 0 0,0-1 2,2 0-9,-2 1 10,-1-2-6,1 3-5,-2-1 5,4-1 0,-4 3-6,0-3 8,1 3-9,-5 2-2,8-4 2,-6 4-3,-2 0 1,5-3-1,-5 3 1,0 0-3,8 5 4,-6-1-3,3 1 3,-2 0 1,-1 3 8,2 1-10,3 0-9,-7 2-47,3 1-41,-2-1-50,3 0-68,3-2-64,-4 0-239,4-2-564,-1-3 250</inkml:trace>
          <inkml:trace contextRef="#ctx0" brushRef="#br0" timeOffset="52389.4871">10881 1499 2468,'-1'-5'18,"-2"-2"104,3-1-51,0 1-3,-5-2-5,5 2 19,-1 0 8,1 3-3,0-3-6,0 3 0,0 4-10,0-7-9,0 7-10,-1-2-4,1 2-11,0 0-4,0 0-1,0 0-5,0 0-6,0 0 8,-4 13-11,0-6 1,7 4-1,-6 3 1,0-1 1,-1 7-5,-4-4 3,7 6-1,-5-2-3,2 0-2,-2-1 3,-2 3-4,3-4 2,-1 2-2,2 0-2,0-5-1,2 3 0,-3 2-2,4-8-11,1-1-43,0 2-53,0-2-59,0-4-71,5 2-76,-4-7-200,1 0-550,-2-2 243</inkml:trace>
          <inkml:trace contextRef="#ctx0" brushRef="#br0" timeOffset="53391.5318">11608 1660 153,'0'0'237,"0"0"-25,0 0-20,0 0-16,0 0-9,0 0-3,0 0-3,0 0-4,0 0-8,25 0-8,-19 2-8,1-2-7,1-2-17,0 2-4,1 0-14,0-3-7,-2 3-9,3-2-10,1-2-5,-3 1-4,1 1-2,-3 0-7,0-3-4,0 1-5,-1-5 0,-4 3-2,3-1-5,0 0-6,-3-4-4,-2 2-3,-3 2-1,3-2 3,-2 2-5,2 3 1,-4-3-5,-1 1-3,2 3-1,-2 1-4,-1 0-1,-1 0 3,8 2-3,-17 4-2,5-1 0,-5 5 2,5 1-1,-2 0 3,3 0 1,-6 3-3,5-2 5,-3 6 2,3 0 4,-1-3 3,3 5-4,3-7-1,-2 5-2,4-2 1,1 3 0,2-3 2,7 1 1,0-1-4,6-1 10,10 7-9,-1-9-2,10 1-11,9-3-53,0-1-76,5-3-80,16-5-91,-4 0-155,1-5-496,-14 1 219</inkml:trace>
          <inkml:trace contextRef="#ctx0" brushRef="#br0" timeOffset="53982.2271">12186 1472 57,'-2'-3'290,"-1"-1"-15,1 2-2,2 2-4,-3-5-24,3 5-18,2-4-16,-2 4-17,4-5-11,5 3-8,-1 0-16,2-4-9,3 5-3,2-1-13,5 0-8,1 2-6,9-3-11,2-1-4,3 4-21,8 0-3,-6 0-6,3-2-9,2 2-6,-2 0-10,0-2-2,0 2 0,-6-4-11,0 4-3,1 4-7,-13-4-18,3-4-57,0 10-49,-6-4-57,1 1-68,-4 1-82,-3-4-237,1 4-586,-3-2 260</inkml:trace>
          <inkml:trace contextRef="#ctx0" brushRef="#br0" timeOffset="53703.0687">12640 1539 2999,'-11'-9'88,"0"2"71,2-1-45,1 0 19,-1 2-14,3 0 12,1 3-3,2-3-3,1 3-5,-2-1-2,1 1-2,2 1-6,1 2-10,-3-5 0,3 5 6,-3-4-18,3 4-3,0 0-12,0 0-12,0 0-2,0 0-9,0 0-1,0 0 2,-5 16-5,3-5 1,0 0-5,-1 2 0,0 1-2,-2 4-3,3 0-4,-3 0 1,1-1-5,0 1-5,2 2 2,-1-2-4,-2 2 1,1-6-5,2 6-3,1-9 0,-2 3-4,2 1-50,-3-4-65,4 1-55,0-4-61,-1-3-59,1 4-63,5-4-72,-4-1-292,-1-4-763,4 2 338</inkml:trace>
          <inkml:trace contextRef="#ctx0" brushRef="#br0" timeOffset="54242.8023">13021 1711 2757,'-10'0'216,"4"0"-38,6 0-31,-15 0 9,10-2-12,0-3-1,0 3 11,5 2 1,-6-2-11,6-3-8,0 5-15,-4-6-15,4-1-11,0 7-11,4-7-3,-3 3-13,-1-1-6,4 3-7,-4 2-8,2-7 8,-2 5-20,0 2-2,4-4-6,-4 4-11,0 0-51,4-5-61,1 5-50,-5 0-48,0 0-49,0 0-64,7 7-81,-4-5-247,-2 0-687,4 1 304</inkml:trace>
          <inkml:trace contextRef="#ctx0" brushRef="#br0" timeOffset="54529.6715">13169 1595 3187,'-3'-11'51,"-1"-1"21,0 1-16,-3-2-7,4 2-13,1 2-10,-1 0 5,6 2-9,-2 0 1,1-2 7,3 5-4,-1-2 2,2 1-4,0 0-7,1 3-4,-4 2 1,2-4-6,-5 4 2,10 2 2,-3 0-5,-4 2 0,5 1-3,-6 6 2,8-4-1,-6 2 2,1 0-2,-1 4 3,-2-1-5,-2-2-2,4 6 5,-3-2 0,3-1-2,-3 0 5,2-1-7,0 1 3,1 0-22,2-1-46,-2-1-40,6-2-46,-5 0-57,9-3-34,-2-1-57,-1-3-161,4 0-496,1-4 220</inkml:trace>
          <inkml:trace contextRef="#ctx0" brushRef="#br0" timeOffset="54719.9979">13567 1487 25,'2'-11'274,"-1"2"-13,3 1-8,-4 3-13,1-2-18,-1 3-21,0-1-22,3 3-23,-3 2-16,0-6-15,0 6-16,0 0-6,0 0-13,-13 10-8,7 2-9,-2-3-3,-2 6-7,-1-1-4,1 3-8,-1-1-6,-3 2-2,2 0-2,-1-2-7,6 4 1,-4-2-8,0 2-13,3-2-50,1-3-66,4 3-75,-2 0-273,5-7-488,1-2 216</inkml:trace>
          <inkml:trace contextRef="#ctx0" brushRef="#br0" timeOffset="56512.4468">13728 1626 165,'4'-2'243,"-4"-3"1,0 5-18,1-4-18,-1 4-18,1-4-23,-1 4-19,0 0-13,5-3-16,-5 3-12,0 0-14,0 0-13,0 0-8,0 0-6,0 0-4,0 0-15,0 0-40,0 0-52,-1 14-46,1-14-75,-4 4-181,3 3-375,1-7 167</inkml:trace>
        </inkml:traceGroup>
        <inkml:traceGroup>
          <inkml:annotationXML>
            <emma:emma xmlns:emma="http://www.w3.org/2003/04/emma" version="1.0">
              <emma:interpretation id="{B2AE6FA2-9520-4A7C-8ED0-1E181BFC532C}" emma:medium="tactile" emma:mode="ink">
                <msink:context xmlns:msink="http://schemas.microsoft.com/ink/2010/main" type="inkWord" rotatedBoundingBox="16572,2019 17244,2026 17238,2664 16566,2657"/>
              </emma:interpretation>
            </emma:emma>
          </inkml:annotationXML>
          <inkml:trace contextRef="#ctx0" brushRef="#br0" timeOffset="57419.6333">14327 1544 142,'0'-7'237,"-3"2"-16,2 3-20,1-5-13,-3 3-19,3 4-19,-2-7-10,2 7-16,-1-6-17,-1 3-7,2 3-10,-7-4-10,7 4-11,-11 0-6,3 0-11,8 0-2,-12 4-8,4-4 0,2 4-6,-5 1-1,1-2-4,1 3-4,-1 1-3,0 0-6,-1 2-1,1 1 3,0 2-4,-1-1-1,1-2-1,1 2 0,3-2-3,1 2-1,0-4-1,0 0 0,3 1 1,0-1-2,1 0 2,1 0-4,1-3 0,3 3 4,-1-5-2,4 2 6,-2-1-5,3-1 0,-1-4-2,3 2 0,1-3 2,-1-1 0,0 0-1,1-3 1,2 2-2,-2-4-1,-2 1 1,-2-1-5,2 0 2,-2 0 2,-2-3 0,2 2 2,-1 0-2,-4 1-2,2-2 1,-2 4 0,2-1 4,-4 3 1,3-2 4,-2 3-1,0-1 4,2 1-6,-3-1 0,0 5-2,1-4 0,-1 4-2,0 0-2,0-7-3,0 7-2,0 0-3,0 0 2,0 0-3,0 0 3,0 0 3,1 16-4,-1-11 3,1 1 1,1 1 1,1-2-2,-1 1 3,1 3 4,5-2-5,3-1 3,0 1-2,2-2 2,-1-5-2,9 4 2,-1-4-1,1 0 0,-1 3 1,4-6-2,-4 1 1,1-3 0,-1 1 1,0-3 0,-2-2-3,-5 2 5,4-3-5,-4 0 5,-1-1 9,-2 0 3,4-2 5,-7-1 0,-2 3 15,0 2 29,0-2 5,1 2-3,-3 0-1,-2 0 13,4 1-1,-5 3 0,0-2-2,0 0 2,3 5-6,-3-3 2,0 5-10,0 0-17,1-8-9,-1 8-11,0 0-4,0 0 1,-5 15-3,0-5 0,-4 7 0,-1 10-9,-2 2 1,-6 0 0,6 3-1,-1 3-3,-1-4-1,1 3 1,4-1-2,3 5 0,0-6 2,0 1-7,2-1 7,0-1-3,3-9-1,0 7-6,1-6 2,0-5-1,4 0 6,-2-5-3,2 0-2,2-1-2,-2-4 1,1-1 11,0 0-11,2-3 5,1 1 4,0-5-1,3-2-2,2-1-1,-1-3-5,6-6 15,-3 1-14,6-9 0,-6 2-2,2-4-3,1-5 2,-7 7 3,0 2 4,-1-9-4,-3 7-2,0 2 5,-5 2-8,2-1 4,-4 5 0,-2-3-4,-1 6-1,-5-4-5,-2 6 1,-2-2-1,-5 0-6,4 4-24,-8 1-27,0 2-37,0-1-32,2 6-39,-2-3-46,7 2-41,-1 2-53,2 1-246,3-3-604,1 1 267</inkml:trace>
        </inkml:traceGroup>
        <inkml:traceGroup>
          <inkml:annotationXML>
            <emma:emma xmlns:emma="http://www.w3.org/2003/04/emma" version="1.0">
              <emma:interpretation id="{D351745C-DE54-4B6D-8BE6-3B65CE6019EF}" emma:medium="tactile" emma:mode="ink">
                <msink:context xmlns:msink="http://schemas.microsoft.com/ink/2010/main" type="inkWord" rotatedBoundingBox="17758,1977 19258,1993 19253,2450 17753,2434"/>
              </emma:interpretation>
            </emma:emma>
          </inkml:annotationXML>
          <inkml:trace contextRef="#ctx0" brushRef="#br0" timeOffset="59413.7249">15315 1447 61,'0'0'250,"0"0"-24,0 0-23,0 0-21,0 0-14,-2 5-22,2-5-13,0 0-19,0 0-7,0 0 4,10 4 12,-5-1 0,0 3-6,9-4-10,-2 3-10,7-1-9,2 1-5,3 0-5,7-1-11,3 2-3,-2-3-8,2 1-9,0-1 3,0-2-3,-3-1-9,-10-1-4,0-2-6,2 3 0,-8-4-1,1 0-3,-1 1-4,-4-3 1,3 1-1,-1 0 0,-3-2 3,-1-3-1,2 1 3,-6-1 12,6 4 8,-2-5 12,-4 2 4,5 0 1,-5-2-3,1 2 3,-3 2 0,3 2 3,-5-3-1,4 3-1,-2 0-1,0 1-5,0-1-8,-3 5-9,5-2-8,-5 2 1,0 0-13,0 0 2,-4 16-5,4-3 2,-4 4-9,-2 4 6,-1 4-6,-2 4 5,0-2 0,2 0-4,-1-5-1,1 3 1,-2 4-4,0-9 1,5-2-2,0 0-2,0-3 6,2-1-1,0-1-4,-3-1-4,5-1 4,0-2-1,-2-1 9,4-5-5,-2 3-2,5 1 11,-1-3-11,2-4 5,4 0 2,5-2-4,0-4 1,6-3-2,-1 2-4,3-6 2,8-1 5,-3 1-12,1-1 3,-2 1 3,-7 2 4,1-1-11,-1 3 3,-1 1 3,-8 1-7,3 2 3,-4-1-1,1 2-2,-6 1 0,1 3-7,0 0 5,-6 0 2,5 4-1,-2 1 2,-1 2-1,0-1 7,-1 1-5,-2 2 1,1 0-3,-2 0 5,1 2-1,0 2-5,-2-1 2,1-1-3,1 0-32,-1 0-53,2 0-50,0-2-68,-1 2-66,2-4-338,1-2-662,1 1 292</inkml:trace>
          <inkml:trace contextRef="#ctx0" brushRef="#br0" timeOffset="58790.4585">15404 1418 21,'0'0'191,"0"0"-21,0 0-7,0 0-19,0 0-14,0 0-15,0 0-6,-2-4-12,2 4-10,0 0 0,0 0 2,0 0-6,0 0 2,0 0-11,0 0-1,0 0-11,0 0 0,0 0-8,0 0-5,0 0-2,0 0 0,0 0 12,0 0 7,0 0 2,0 0-2,12 5 1,-12-5-6,0 0-4,0 0-4,0 0-3,0 0-5,0 0 1,0 0-3,0 0-5,0 0-3,0 0-4,0 0 0,0 0 2,0 0-2,0 0-1,0 0-7,0 0-2,0 0-2,0 0 7,3 6-9,-3-6 3,0 0-4,0 0 1,0 0 1,0 0-2,0 0 5,0 0 2,0 0-3,0 0 9,0 0-7,0 0 1,0 0-2,0 0 1,0 0-1,0 0 0,0 0 3,0 0-2,0 0-4,0 0-4,0 0 3,0 0-3,0 0-3,0 0 0,0 0-3,0 0-1,0 0 3,0 0-4,0 0 2,0 0-4,0 0-2,0 0 1,0 0-2,0 0 0,0 0-5,0 0-2,0 0-16,0 0-38,0 0-35,0 0-32,0 0-36,0 0-49,1 2-47,-1-2-174,0 0-470,0 0 208</inkml:trace>
          <inkml:trace contextRef="#ctx0" brushRef="#br0" timeOffset="58273.5975">15570 1390 124,'0'0'215,"-2"-5"-4,2 5-7,-1-4-12,1 4-9,0 0-9,0 0-11,0-3-6,0 3-9,0 0-8,0 0-8,1-7-6,-1 7-7,0 0-6,0 0-11,0 0-4,0 0-7,0 0-6,4-2-2,-4 2-6,0 0-5,0 0-4,0 0 5,0 0-14,0 0-7,0 0-2,0 0-1,0 0-7,0 0-2,0 0-7,0 0-3,0 0-5,0 0-2,0 0 3,0 0-4,0 0-4,0 0 0,0 0 2,0 0 2,0 0 7,0 0 0,0 0 1,0 0 7,0 0 2,0 0 7,0 0 4,0 0 0,5-4 1,-5 4-2,0 0 6,0 0-6,0 0 4,0 0-1,0 0-3,0 0 2,0 0-1,0 0 14,0 0-12,0 0 0,0 0 0,0 0 2,0 0 7,0 0-10,0 0-3,0-3-2,0 3-2,0 0-9,0 0-4,0 0-1,0 0-10,0 0 13,0 0-21,0 0-4,0 0-3,0 0-4,0 0-4,-2 12 0,-1-6 3,3 3 5,-4 2-1,3 0-6,-6 7 9,4 0 5,-4 2-8,1 0 0,-2 0 4,2 3 0,1-3 1,-3 0 4,2-2 0,1 2 1,0-2-6,0 0 13,0 2-10,2-7 2,0 3-2,-1-7 1,4 2-4,-1-2-5,0 2 3,0 1 2,1-4-1,0-3-3,0-1-10,0 1-52,0 0-58,1 1-57,0-4-60,-1-2-72,0 0-79,0 0-296,16-9-736,-11 0 326</inkml:trace>
          <inkml:trace contextRef="#ctx0" brushRef="#br0" timeOffset="59769.8862">16484 1722 308,'0'0'291,"8"-6"-16,-3 5-19,0-1-21,2 0-24,1-4-21,-1 5-19,3-1-16,-4-4-15,7 3-13,-6-1-11,4 1-12,-3-1-8,-1-1-11,-2 1-7,0 0-7,3-1-9,-3-2-6,-3 1-5,3 1-7,-1-2-7,-3-1-3,-1 1-2,0 2-2,0 1-3,0-1-4,0-1-3,-1 2-3,1 4-3,-4-8-6,-1 7 1,-1-2-3,6 3 4,-11 4-4,-3 1 0,2-2-3,-1 5 1,-3 1 2,-1 0 0,4 4 0,-2-1 0,4 3 2,1-4 1,-1 1-4,2-1-1,3 0 4,2 0 3,2 0-5,2 1 5,2-1-6,2 0 2,7-2 1,5 0 2,14 0-20,5-2-58,2-1-84,22-6-124,-2 2-227,2-10-546,0-1 242</inkml:trace>
        </inkml:traceGroup>
        <inkml:traceGroup>
          <inkml:annotationXML>
            <emma:emma xmlns:emma="http://www.w3.org/2003/04/emma" version="1.0">
              <emma:interpretation id="{C47886D3-F786-4132-8C67-D29D2F2D45A1}" emma:medium="tactile" emma:mode="ink">
                <msink:context xmlns:msink="http://schemas.microsoft.com/ink/2010/main" type="inkWord" rotatedBoundingBox="19913,2039 24026,2081 24021,2612 19908,2570"/>
              </emma:interpretation>
            </emma:emma>
          </inkml:annotationXML>
          <inkml:trace contextRef="#ctx0" brushRef="#br0" timeOffset="60590.6512">17822 1557 84,'0'0'245,"-4"-7"-24,4 7-17,-5-6-25,3 5-16,2 1-18,-5-2-16,5 2-14,-5-2-11,5 2-13,0 0-3,-23 4-13,12-1-7,1 1-3,-6 0-12,-1 3-5,-1 2-2,0 0-9,-4-2 0,3 2-2,-1 0-8,0 2 0,0-2-5,-3 0-2,6-2 0,-2 4-7,8-5-1,0 1-6,2-2-1,4-1-5,0 0 1,-1 1 1,6-3-1,0-2-2,6 7 3,2-5-4,-1 0 5,8 1-2,3-1-1,0 0 1,-3 1-3,6 1 2,-2-2-6,-7 0 11,0 1-2,0 1 1,-2-2-4,-3 1-2,1 1 2,-2-4 2,-1 4 1,-1-4-3,0 3 3,-4-3 1,7 0 5,-7 0 0,6 4 2,-6-4-5,0 0 5,-4 5 1,1-1 3,-1 0-3,-3-4 5,0 3-1,-5 1-1,-1-2 2,0 1-6,-1-3 3,-1 2-2,-1-2-4,-1 0 0,2 0-3,2 2-12,-2-2-36,2 0-37,1-2-45,1 0-56,-4 2-182,7-3-394,0 3 174</inkml:trace>
          <inkml:trace contextRef="#ctx0" brushRef="#br0" timeOffset="61243.3087">17938 1705 236,'0'0'228,"0"0"-20,0 0-18,0 0-22,0 0-14,0 0-15,0 0-13,0 0-10,0 0-15,17-5-10,-17 5-3,13-2-10,-5 0-5,-4 1-7,7-1-5,-6 0-5,1-3-8,3 5-3,2-4-4,-6-1-2,5 1-3,-6 2-1,2-5-6,0 3-4,2-3-1,-4 0 0,2-2-4,-2 0-3,1-2-4,-3 2-1,3-2 3,-2 0-2,-3 2 1,0-4-1,0-1 2,-2 5-3,1-2 8,0 2 2,-3 2-2,4 0 0,-1 1-4,0 1 0,-1 1-5,-1-1-1,3 5 0,-9 0-3,9 0-1,-16 5-1,7 2-2,-6-3 3,0 9-3,3 1 3,-1-1 2,3 3-3,-3-5 1,5 5 8,-3-2-1,3 1-3,2-4 3,5 0 2,0 3-1,1-3-3,2 2 3,3-2-1,4-1 5,2 5 2,0-6-1,-1 0-1,5-2 2,-4 2-2,3-3-3,2-1 1,-1-1-1,-1-2 1,0 1-4,1-6-1,-1 6-4,3-8 1,0-2 2,-3 5 1,-1-2-2,2-3-4,0-4 1,1-2-2,-2 1 4,2-3-3,-1-1 1,-1-2 2,1 0-1,-4 0 15,0-2 9,2 2 1,-3-2 6,0 0 9,-2 2 3,0-2 12,-2 3 4,1 1 10,-1 5 5,-2-1 4,-1 3 4,1 2 0,-2 1-4,-1 0-6,-1 3-14,4-2-7,-4 5-14,1-2-9,-1 2 1,0 0-2,-1 14-12,-3-3 1,2 2-3,-2 5 2,0-2-10,0 2 10,0 2 11,-1 7-23,1-7 4,0 0 2,2-2-7,0 2-3,-1 0 1,0-2-71,2-3-54,-3 1-59,2 0-73,4-7-78,-4 2-300,2 0-678,1-2 300</inkml:trace>
          <inkml:trace contextRef="#ctx0" brushRef="#br0" timeOffset="61458.3325">18316 1561 26,'0'0'284,"-1"-2"-30,1 2-25,0 0-24,10-7-18,-2 7-16,7-2-19,8 2-16,2-2-14,8 4-13,3 0-11,1-2-25,5 2-56,-1 1-67,15-1-93,-16 0-169,4-4-338,15 2 150</inkml:trace>
          <inkml:trace contextRef="#ctx0" brushRef="#br0" timeOffset="61901.1459">19382 1503 123,'0'-4'288,"-3"-1"-10,0 1-13,3 4-18,-1-7-22,0 3-24,1 4-19,-3-5-22,-2 1-16,0 1-17,-2 1-11,-2 2-12,-3 0-7,-6 0-16,3 2-6,-5 0-8,3 3-6,-3 0-10,4 2-3,-3 1-4,-1-3-8,2 6-3,3 0-3,0 0-5,0 0 0,2 0-2,2 1-5,3-3-3,0 0-3,3 2-1,0 0-3,5 0 1,0-4 0,5 4 1,-1-6-3,6 6 7,2-5-9,-1 3-2,4-2 2,-2 2-1,-1-2 0,1 0-3,0-1 1,-1 1 1,1-3-1,-3 3-1,0-5 0,1 5-1,-6-5 3,5 0-1,-5 3-1,0-3 0,1 0 0,-3 1 2,-2 1 0,-1-4 0,5 2 2,-5-2 1,0 0-1,0 0 4,-9 2-3,-2-2-1,1 0 3,-11 0-3,2 3-1,-2-6-3,-4 3-1,2-4-1,-7 4-13,10-2-15,-1 0-24,5-1-26,1 1-33,2 0-39,1 0-47,3-1-59,-1 1-157,5-2-447,0-1 199</inkml:trace>
          <inkml:trace contextRef="#ctx0" brushRef="#br0" timeOffset="62439.09">19752 1563 129,'-2'-4'282,"0"-3"-18,2-1-23,-1 5-20,0-6-25,-3 7-21,3-3-17,-2 1-14,3 4-17,-6-6-16,1 5-13,5 1-9,-4-2-7,4 2-12,0 0-5,-17 7-6,8-3-6,-4 1-9,0 1-1,3 3-3,0-2-4,-3 2-3,-2 2-3,0 0-2,6-1-7,-2-1 2,2 4-7,0-4 2,2 2-4,-1 2 1,2-2-4,-1-2 4,4 2-3,1-6-2,2 4 2,0 0-2,0-5 4,2 3-3,2-3-2,1-1 0,0-1 3,1 3-1,3-3-1,-3-2 0,3-2 1,0-1-2,3 1 0,-2-3-3,4 1-2,-3-5 4,1 0-2,-1 0 4,8-2-6,-6-2-2,1 4 3,-1-3 10,2-1 8,-9 6 10,5-4 11,-1 2 2,3 1 5,-5 1 1,2 0 1,-6 0 4,4 3 12,-2-1 4,0 3-4,0-5 2,-5 5-12,3-2-7,-4 4-10,0 0 3,10 0-13,-10 0 1,0 0-11,3 11 7,-3-2-6,-2 0 1,1 2-3,-3 2 5,-2 5 2,0 2-8,-4-2-1,1 2-6,-3 5 0,-2-5 3,4 5-1,-5-1-5,8-4-1,-3-2 11,0 2-12,1 0-6,0-4-39,-1 2-39,4 0-47,0 0-44,2-7-71,3-2-70,-3-5-267,4 3-620,4-2 274</inkml:trace>
          <inkml:trace contextRef="#ctx0" brushRef="#br0" timeOffset="63397.9184">19992 1628 172,'-1'-6'372,"-3"1"-21,4 1-22,0-1-27,0 5-26,-1-7-40,1 7-19,1-4-26,-1 4-19,0 0-20,5-2-16,-5 2-18,0 0-12,0 0-7,5 11-14,-5-6-7,3 1-7,-3 1-8,0 0-8,1 4-1,-1-2-7,0-3-4,0 3-4,-1 2-5,1-2-4,0-2-1,0 2-9,0 0 1,1-5 2,-1 1-1,0 4-2,1-5-5,-1-1 0,0 1 4,4 1-5,0-1 3,-4-4-5,7 0-1,-1 0 2,-6 0-10,12-4 6,-4-1 1,5 1 0,-1 1-6,1-3 2,-2-3-5,2 2-1,2-6 0,2 1 0,1-1 3,-2 0-6,-6 6 3,4-2 3,-4 0-4,0 0 2,-1 2-1,-2 3 0,2-3 0,-4 3 0,1 0 5,-5 1-8,3 1 6,-4 2-5,6-7 1,-2 5-4,-4 2 0,2-2 1,-2 2-5,0 0 1,0 0 0,0 0 2,-1 13-5,-2-9 6,3 3-1,-3 0 0,0 0 3,0 4 1,0-2-1,1 0-3,-1 0 5,3 2-4,0-2 3,0 2 2,3-2 1,-1 2 2,4-6 0,-2 1 8,5 5-8,0-6 3,3 2-1,-2-1-4,4-4 0,-1 1 4,0-1 5,2 2-3,0-4-6,2-2 6,-2 0-9,5 0 8,-8-1-1,8-3-2,-7-1-2,5 0 3,-5-1-4,3-4 5,3 1-2,-8 2-2,3-4-5,-2-1 2,0 3-1,0-5 3,-1 5 1,-2 0 3,-1 2-6,-2 0 6,3 1-4,-3-2-1,-3 4 2,-2 1 1,4-1-4,-4 3 4,2-4-3,-3 5-3,0 2-3,-3-8 2,3 8 3,-6-1-3,6 1-2,-12 0 1,12 0-1,-19 3 3,8 1-3,-3 5 3,1-4-3,-5 6 4,2-2 0,1 2-1,-2-5 0,3 8-2,3-5-1,-2 0 2,3 0-1,4 0-1,-3-3 1,3 3-4,2-2 4,3 0 4,-3-1-4,4 1 5,4-2-4,-3-1-1,7 3-3,-3-3 6,1-1 2,0 1-1,3-2 1,0-2 4,-1 3-6,1-6-3,1 3 0,1-2 3,-2 0 2,3-3 0,0 3 4,-4-4 1,3 1-9,-1 0 0,0-4 9,3 3-5,-2-1-2,0 0 5,-3-2 2,-2 0 15,0 1 15,3 3 8,-5-4-1,3 3 5,-6 1 14,4 0 10,0-1 3,-2 2 3,2-1-3,-3 1-8,-2-1 6,5 3-13,-5 2 3,3-5-11,-3 5-7,3-2-8,-3 2-7,0 0-6,3-5-8,-3 5-4,0 0 7,0 0-13,0 0 13,5 12-11,-4-8-2,-1 3 0,-1 4 18,1-2-13,-4 2-2,4 0-4,0 3 5,0-1-6,-2 0 2,-2 5-2,0 0-23,4-2-39,0-5-30,-5 2-36,4 1-37,0 1-48,-2-1-45,3-7-58,0 6-319,4-8-686,-3 1 303</inkml:trace>
          <inkml:trace contextRef="#ctx0" brushRef="#br0" timeOffset="63750.3155">20923 1666 115,'4'-6'277,"3"1"-10,-1-2-15,-2 3-19,2-1-23,-1 1-20,3 4-19,-2-2-13,0 2-15,-6 0-12,13 2-14,-7 0-9,-1 3-13,0-1-7,0 5-10,-1-2-6,0 2-1,-1 2-14,0 0-3,-1 1-5,-2 1 1,0-2-8,0-2-8,-2 2 0,0 0-3,1-4-5,0 4 0,-3-4-3,3-1 2,-2 1-2,-2-5-2,4 3-1,0-1 2,-2 1 0,3-5-1,-7 0-1,7 0-1,0 0-1,-5-7 4,5 7 4,-1-9 15,2 2 4,4-2-8,0-4 0,5 2-1,0 2-2,6-7 0,0 3-7,2 2 0,7-7 6,3 4-8,-2 1-10,3 0-1,-2 4 0,-3 2-3,0 2 0,-2 1-5,-1 0-17,-5 2-32,-2 1-31,0 2-41,-1 1-37,-3 0-46,4 0-42,-7 2-57,-2-1-166,4-1-503,-5 0 223</inkml:trace>
          <inkml:trace contextRef="#ctx0" brushRef="#br0" timeOffset="64083.6561">21365 1733 43,'0'0'202,"0"0"-8,18-4-17,-9 0-14,0 1-8,3-3 0,-2 3-13,0-5-11,1 3-8,-1-2-11,-1 0-12,1 1-8,-2-1 4,-1 0-8,-1-2-4,2 3-11,-2-1 2,-4 0 4,3 1-4,-1 1-2,0-2-8,-3 3-4,0-1-5,-1-1-5,0 6-9,-6-5 1,2 3-5,-2 2 2,6 0 4,-17 0 6,8 0 1,-5 3 8,-3 5 3,-3-1 2,0 0-2,0 2-1,0 4-5,0-2-3,3 0-8,3 0 4,2 5-14,-1 2 2,3-9-3,3 2 7,3 3-9,0-6-4,3 4 0,2 1-4,3-2 3,1-2-9,4-2 5,0 0-2,2-1-2,2 1-12,2-5-37,6 1-25,-2-3-44,5-3-36,-2 3-44,11-6-48,-4 1-68,-1-6-178,5-2-513,0-1 226</inkml:trace>
        </inkml:traceGroup>
      </inkml:traceGroup>
      <inkml:traceGroup>
        <inkml:annotationXML>
          <emma:emma xmlns:emma="http://www.w3.org/2003/04/emma" version="1.0">
            <emma:interpretation id="{B599E413-1921-4843-9FEE-98C2D7F78A36}" emma:medium="tactile" emma:mode="ink">
              <msink:context xmlns:msink="http://schemas.microsoft.com/ink/2010/main" type="line" rotatedBoundingBox="1759,2697 22363,3008 22347,4051 1744,3740"/>
            </emma:interpretation>
          </emma:emma>
        </inkml:annotationXML>
        <inkml:traceGroup>
          <inkml:annotationXML>
            <emma:emma xmlns:emma="http://www.w3.org/2003/04/emma" version="1.0">
              <emma:interpretation id="{1BA86056-99C6-4E98-B6F5-5261B4F5F68F}" emma:medium="tactile" emma:mode="ink">
                <msink:context xmlns:msink="http://schemas.microsoft.com/ink/2010/main" type="inkWord" rotatedBoundingBox="1759,2711 2370,2720 2362,3293 1751,3284"/>
              </emma:interpretation>
            </emma:emma>
          </inkml:annotationXML>
          <inkml:trace contextRef="#ctx0" brushRef="#br0" timeOffset="67001.1461">-635 2323 220,'0'0'277,"0"0"-15,0-6-17,0 6-16,0-4-19,0 4-19,2-5-15,0 1-17,-2 4-13,5-5-7,1 1-8,-3 1-10,-3 3-8,5-2-5,-5 2-13,0 0-12,6-2-6,-6 2-6,0 0-7,0 11 5,0-4 1,-2 4 3,0 2 1,-1 0-6,-4 7 0,1-1-9,-1 1-2,3-3-10,-4 2 5,0-4-19,2 3 9,-2-1 6,3-5-10,0 0 2,3 1-15,-1-2-2,1-2-3,-2 2-6,4-3-39,0-2-59,-1 0-60,-2 1-72,3-7-81,3 2-249,-3-2-590,0 0 261</inkml:trace>
          <inkml:trace contextRef="#ctx0" brushRef="#br0" timeOffset="67336.503">-589 2125 133,'-1'-9'261,"1"2"-5,0 2-11,0-1-17,0 1-24,1-1-23,-1 6-20,0-3-18,0 3-14,3-4-15,-3 4-12,0 0-7,0-7-13,0 7-8,0 0-8,0 0-6,0 0-7,0 0-5,0 0 1,0 0-6,-3 16-7,3-16 1,-4 7-5,0-5-3,1 2-3,0-1-2,0-1-4,3-2-2,-7 2-1,3 3 1,0-3-2,4-2-6,-11 2 1,11-2 0,-7 0 3,7 0-2,0 0 0,-8 0-2,8 0-4,0 0 2,0 0 0,0 0-1,-6-2-3,6 2 1,0 0-6,0 0-11,0 0-19,0 0-23,0 0-33,0 0-31,21 4-34,-7-2-41,-1 3-219,-1-5-446,1 4 198</inkml:trace>
          <inkml:trace contextRef="#ctx0" brushRef="#br0" timeOffset="67778.0491">-100 2451 94,'0'0'256,"0"0"-10,0 0-8,0 0-16,0 0-11,2-11-16,-2 11-13,-4-5-22,2 1-14,-1 1-14,-3-1-14,-2 1-12,1 1-13,-1 1-8,0-2-8,0 1-8,0 2-8,-6 0-7,4 0-5,-1 5-5,-3-2-8,3 3 0,1 0-4,0 0-7,-4 2 1,4 3-7,2-1 1,0 0-1,1 0-6,0-1-1,6-1 0,-4 1-1,8 0-2,-3-3 2,2 1-3,4 2 4,3 1-2,-1-4-5,4-2 4,0 3-3,11-3 0,-8 1 2,2-1-3,6 1 2,-6-2-3,-2 0 2,-1-2-3,-3 3 4,-5-3-2,1 0-2,1-1 4,-8 0 1,6 2 0,-1-2-5,-5 0 10,0 0-3,0 5 1,0-5-1,-9 4-5,2-1 1,-4 1 0,-3 0 2,-1-1-3,-1 0 0,1 0-3,-2 2-3,2-3-6,0-2-6,-4 4-6,-1-3-12,5-1-17,-1 0-11,4 4-11,-2-6-17,0 4-34,3-2-36,2-2-38,2 0-226,-1 0-455,1-1 202</inkml:trace>
        </inkml:traceGroup>
        <inkml:traceGroup>
          <inkml:annotationXML>
            <emma:emma xmlns:emma="http://www.w3.org/2003/04/emma" version="1.0">
              <emma:interpretation id="{F44C4103-0C18-48FB-9AEB-FC9E257866D5}" emma:medium="tactile" emma:mode="ink">
                <msink:context xmlns:msink="http://schemas.microsoft.com/ink/2010/main" type="inkWord" rotatedBoundingBox="3125,2897 4113,2912 4108,3205 3120,3190"/>
              </emma:interpretation>
            </emma:emma>
          </inkml:annotationXML>
          <inkml:trace contextRef="#ctx0" brushRef="#br0" timeOffset="68373.5921">926 2337 34,'6'-7'272,"3"0"-4,-7 1-17,0-3-21,-2 4-17,2-3-12,-1 5-7,3-1-8,-4-3-14,0 3-9,0 4-22,-4-7-14,4 7-14,-5-4-7,0 1-13,-1 1-9,6 2-8,-12 2-8,-1 1-12,3 1-1,-3-2-8,1 1-4,-3 3-2,2 3-6,-3-2-5,3 2-1,-1 2-4,-1-2 0,1 4-4,4-4-3,-3 0-3,3 7 1,-1-5-4,1 3 2,4-4-3,-4 2-3,6 1-2,-1-4 2,-1 4-1,2-6 2,1 5-6,1-6 1,2 2-1,0-2 0,0 0 4,2-2 0,1 1 5,-2-2 1,2 0 3,-3-3-3,11 0 5,-3 0 5,0-3-1,1 0 0,6 1-3,1-7-5,3 0 3,-3 0-2,4 0 6,-1-4-1,-1-1-5,1 0-4,-2-1 9,-2 2 2,0 0 11,-5 1 3,0 3 7,1-2 8,-2 4 8,-4-4 9,0 7 1,1-1 3,-2 1-1,1 1-3,-1-1-8,-2 2-3,-2 2-12,3-4-2,-3 4 5,0 0-18,0 0-6,0 0-9,2 13 11,-3-9-4,1 8-9,-1-1 10,-2-1-3,3 2-4,-5 2-4,5-4 3,-1 2-7,1 1 4,-4 2-12,4-3 11,0 2-6,4-3-10,-3 0-53,-1-1-45,5 0-50,-5-1-50,5-1-50,-1-3-52,3 2-338,2-2-698,1-2 309</inkml:trace>
          <inkml:trace contextRef="#ctx0" brushRef="#br0" timeOffset="68799.1787">1253 2424 116,'3'-6'304,"-2"-1"-19,3 0-6,-2 5-5,-1-2-17,3 1-15,-4-1-27,0 4-24,3-5-23,-3 5-19,0 0-13,0 0-13,0 0-13,0 0-11,4 9-6,-6-2-6,2 1 2,-1 1-8,-3 2-3,4-1-11,-4 1-8,3-2-5,0 5-8,0-4 0,1 1-12,0-1 1,-4-3-2,3-1-2,1 2 2,0-2-9,1 2-2,-1-3-4,0 0 3,4-1-1,-2-2-9,2 1-3,-4-3-11,12 0-9,-12 0-4,17-7-5,-6 0 6,0 0-4,0-2 9,6-4-4,2 0 1,-5-2-1,2 1 3,0-4 3,0 2-1,2 0 3,-6 3-3,2 2 4,-3 4 5,-2-2-2,1 2 4,-4 1 4,1 1 10,-3 2-4,1-1 3,-2 2-14,0 0 5,-3 2 2,0 0-1,0 0 4,9 8 2,-8-3 9,-1 2 2,0 1-6,0 2 6,-1-1-8,0 2 4,1 0 0,0 4-7,0-10 0,0 6-3,1-6 4,-1 9-7,1-8 2,2 1 3,2 0 0,0-4-6,0 0-51,2 2-54,3-3-65,3-2-73,3 0-85,-1-4-216,7-2-581,4-4 258</inkml:trace>
        </inkml:traceGroup>
        <inkml:traceGroup>
          <inkml:annotationXML>
            <emma:emma xmlns:emma="http://www.w3.org/2003/04/emma" version="1.0">
              <emma:interpretation id="{C88A7888-B400-4CCF-97D7-CB156188180C}" emma:medium="tactile" emma:mode="ink">
                <msink:context xmlns:msink="http://schemas.microsoft.com/ink/2010/main" type="inkWord" rotatedBoundingBox="4820,2743 6309,2766 6300,3320 4811,3298"/>
              </emma:interpretation>
            </emma:emma>
          </inkml:annotationXML>
          <inkml:trace contextRef="#ctx0" brushRef="#br0" timeOffset="72418.5092">2413 2154 126,'-8'-9'343,"5"2"-17,-1 3-21,-1-1-23,0 1-21,4-3-25,-3 5-26,0-1-24,4 3-23,-1-6-14,1 6-19,-2-3-15,2 3-45,0 0-51,0 0-44,0 0-64,11 10-73,-8-6-280,5 5-477,-3-3 212</inkml:trace>
          <inkml:trace contextRef="#ctx0" brushRef="#br0" timeOffset="72196.2513">2403 2402 103,'0'0'189,"0"0"-11,0-4-11,0 4 2,2-5-9,-2 5-4,0 0-6,3-4 2,-3 4 0,0-5 1,0 5-5,0 0-9,0 0-11,0 0-8,0 0-5,0 0-15,0 0-9,0 0-12,0 0-7,0 0-8,0 0 0,0 0-6,5 11-1,-9-4 7,4-1 1,0 6-2,0-1 3,-1 2-9,1-1-3,0 1-6,0-2-4,-3 7-7,1-4-5,2-2-5,0 0-4,-1-1 2,2 1-5,-1-2-4,0 0-23,0-4-49,-1 2-54,2-2-63,1-4-71,-2-2-259,4 2-544,-4-2 241</inkml:trace>
          <inkml:trace contextRef="#ctx0" brushRef="#br0" timeOffset="72851.6378">2960 2348 118,'0'0'280,"0"0"-11,7-4-10,-7 4-14,0 0-26,0 0-21,0 0-23,0 0-16,0 0-17,0 0-16,-24 6-13,12-1-14,-2 2-5,-5 2-13,3 0-6,1-3-7,-1 3-7,-2 0-6,2 5-6,5-8-6,0 3-5,1-2-3,-2 2-5,2 0-1,1-2-3,0-1-4,3 1-1,1-1-6,2-2 0,2 2-3,0-2-1,-1 2 1,2-6-3,4 5 3,-1 1-3,1-3-1,3 0-1,-2 0-1,3 0 0,4-1-2,-2 4-3,4-5 6,1 3-1,-3-1-2,3-1-3,-3 0 1,-2 1 1,4 1 0,-9-3-2,6 0 5,-7 2-3,2-1-3,-1 0 0,-5-2 2,9 1 0,-9-1 1,5 1-5,-5-1 6,4 4 4,-4-4 0,0 4-2,0-4 6,0 0-6,-8 7 1,2-4 1,-3-1 3,-2-2-3,-3 4-2,-2 0-3,-5-1 3,2-2 2,-3 1-2,-2 2-3,2-2-1,0-2-2,2 0-5,-3 0-7,2 0-22,1 0-17,5 0-28,0 0-26,5 0-24,-3 0-23,5 0-41,1 0-61,-1 0-146,8 0-432,-7-2 191</inkml:trace>
          <inkml:trace contextRef="#ctx0" brushRef="#br0" timeOffset="73328.6976">3260 2393 70,'0'0'211,"2"-4"-8,-2 4-18,0 0-15,0 0-14,0-6-14,0 6-11,0 0-15,0 0-4,0 0-9,0 0-10,0 0-10,0 0-11,0 0-5,0 0-8,0 0-1,-10 10-8,5-5-1,1-1 2,-2 2 0,-1 4 0,0-1-1,-2 3 0,2-4-6,-1 4 1,2 0-1,-1 0-4,2-4-3,-3 1-4,5 3-1,-1-1-3,-1 0-2,4-4-1,1 1 0,-3-1-5,3 1-1,3-2 0,-1 4-1,3-5 0,1 2 3,2-3-1,-1 1 4,3-1 0,0-1 1,2-2-4,-2-1 3,4 0-1,-4-1-2,-1-2 12,-2 3 4,2-3 10,2-2 3,-1-2 2,-6 0-10,3-3 7,0 0-12,0-3-1,-6-1-1,1-2-3,1 3-3,-6-3-2,3 3 11,-3 0-17,0-1 2,-1 2-3,1-3 1,-1 9 1,1-8-9,-1 9-5,0-1 2,-6 2-1,0-2-2,-2 3-6,-2 2-4,1 1-21,0 3-26,-7-1-32,0 5-36,4 0-26,1-1-34,0 1-31,5-3-40,-1 2-212,2 1-496,3 0 220</inkml:trace>
          <inkml:trace contextRef="#ctx0" brushRef="#br0" timeOffset="75477.1455">3861 2415 59,'-3'-4'202,"3"4"-7,-3-5-1,3 5-7,-6-4 1,6 4-6,0-3-14,-3-1-16,3 4-11,-1-4-16,-4 2-10,5 2-14,-7-5-12,7 5-11,-13 0-7,3 0-7,0 0-5,2 2-10,-2 1-3,-1 1-5,1 1-5,-4-1-3,3 4-4,-2 0 1,1-2-8,-1 3-3,2-2 0,0 4-3,1-3 1,6 1-5,-7-1-2,9-1-2,-3-2 2,2 3-1,2-1-4,-3-1-1,4 0 1,0 0 1,5 2-1,0-2 1,4 2-1,-1-2 1,0-1-1,2 0-4,0 0 6,2 0-6,0-1 2,0-1 0,-2 2 0,0-1-2,2 1 3,-4-2-3,-1 0 1,-1-2-3,0 4 2,-2-4 2,-1 1 0,-2 3 1,-1-5 0,3 9 3,-7-7-2,0 3 0,-3-1-3,-1 2 6,-3-1-7,-1 0 5,-2 1 0,-1 0 1,4-3-3,-4 1 0,0 0-1,0-3 0,4-1 3,-3 3-5,-1-1 4,5-2-4,-5 2-2,5-4-17,2 1-26,0-3-20,-3 3-19,4 0-29,1-3-35,2 0-35,0 2-199,1-4-413,3 6 182</inkml:trace>
        </inkml:traceGroup>
        <inkml:traceGroup>
          <inkml:annotationXML>
            <emma:emma xmlns:emma="http://www.w3.org/2003/04/emma" version="1.0">
              <emma:interpretation id="{4734034B-8BA1-4EEA-A13A-FE260613823C}" emma:medium="tactile" emma:mode="ink">
                <msink:context xmlns:msink="http://schemas.microsoft.com/ink/2010/main" type="inkWord" rotatedBoundingBox="6593,2886 8335,2912 8329,3314 6587,3288"/>
              </emma:interpretation>
            </emma:emma>
          </inkml:annotationXML>
          <inkml:trace contextRef="#ctx0" brushRef="#br0" timeOffset="75928.137">4354 2458 157,'5'-7'246,"-5"7"-8,0-7-15,0 3-18,0 4-16,-1-4-17,1 4-18,0-8-12,0 4-4,-4 0 1,4 4-2,-1-5-10,1 5-6,-4-4-11,4 4-3,-2-7-12,-1 5-8,3 2-11,-6-3-6,6 3-5,-4-4-8,4 4-9,-5-5-6,5 5-5,-6-1-5,6 1-4,-9 0-4,9 0-2,-11 2 1,0 0-9,-2 4 2,1-1-4,1 2 2,-5 2 0,3-2 0,2 4-5,0-5-3,1 8 1,-1-5-1,1 2 1,1-1 0,4 0-5,-1 1 1,2 0-2,2-2 1,-1 5 1,7-3 1,-1 0 3,0-2-2,6 2 0,7 1-2,-4-4 4,7-1-26,2 2-55,-1-5-56,-1 0-61,6-3-84,-3-1-190,-2 0-504,7-2 223</inkml:trace>
          <inkml:trace contextRef="#ctx0" brushRef="#br0" timeOffset="76611.0743">4587 2544 80,'-10'-1'221,"10"1"-17,0 0-10,0 0-12,0 0-11,0 0-16,0 0-8,0 0-8,0 0-12,0 0-10,0 0-11,0 0-7,0 0-4,0 0-11,0 0-6,0 0-7,0 0-7,0 0-6,21-7-4,-15 6-11,3-2-1,0-2-1,-4 3-6,0-2-1,0-1-2,-2 3-5,4-3 0,-4 1-4,0-1 3,-1 1-6,2-1 0,-3 3 2,1-3-3,-2 1-2,1-1-2,-1-1-1,-1-1-2,-1 4-1,0 0 0,-2-2-3,0-2-3,-1 7-1,0-4-1,-1 4-1,6 0 1,-15 0-1,3 0 0,3 2 0,0 0-1,2 5 0,1-3-1,-3 0 0,5 2-2,-6 3 2,5-3-1,4 1-3,-4 0 5,2-1-2,1 3 3,-2 3 0,4-4 1,2 4 2,0-3-1,3 0 3,-4-3-2,8 3 5,-3-2-1,3 0 5,1-1 0,1 2-2,4-5-3,1 1 3,8-2-1,-3-2 1,4-1-2,-3 1-2,1-5-4,0 3 1,1-4 1,-3 1 0,3-2-2,-7-2 0,3 2-2,-3-2 3,0-2-1,-7 2 0,5-4-3,-3 0 1,-2-3 2,-3 1 0,0 1 4,-2-2 2,0-1 16,-3 3 25,2-4 2,-2 5-6,2 1 24,-4-3 3,2 5-2,-2-2 0,0 0 14,0 1 5,0-2 6,0 4-5,2 2-8,-2 0 4,0 3-11,0-1 7,1 1 3,-1 0-18,0 4-8,0-7-9,0 7-9,0 0 4,0 0-16,0 0-1,0 0-2,-3 15-1,1-6 0,2 3 2,-4 7-7,-1-3-1,3 2-1,-1 0 0,1 0 1,-1 2-9,3 0-3,-2 0 7,2 3 0,-1-3-3,-2 0-4,3 0-4,-2-2-23,2 2-60,0-2-58,0 2-72,-3-6-91,3-3-111,0 1-243,0-2-708,1-2 314</inkml:trace>
          <inkml:trace contextRef="#ctx0" brushRef="#br0" timeOffset="77051.1514">5245 2540 226,'0'0'239,"10"-8"-10,-10 8-13,6-5-17,0 2-13,2 0-15,-6 2-14,7-3-11,-4 3-8,0 0-6,0-4-14,0 3-6,0 0-13,0 0-9,-1-1-10,1 0-3,-4 1-12,5-4-6,-1 5-4,-2-2-5,-1-2-4,2 3-5,-4 2-4,4-9-1,-3 5-5,-1-1-7,4 1 3,-4-1-4,0-2-1,0 3-3,0 4 1,0-7-7,0 7 0,-4-6-3,4 6-1,-4-3-3,4 3-1,-5-3-1,5 3 1,0 0-3,0 0 0,-20 10 0,14-5 0,0-1-6,-3 7 4,-1-3 4,5 2-7,-4 1 5,2-2 0,3 5 5,-2-2-5,1-1-3,3 1 2,2 0 0,0-1 1,2 1 3,3 0-2,1-3-17,3 2-58,1-6-68,9 4-78,-7-7-252,12 2-510,1-3 226</inkml:trace>
          <inkml:trace contextRef="#ctx0" brushRef="#br0" timeOffset="77501.0269">5883 2455 129,'-2'-8'338,"1"1"-21,0 5-20,-1-3-22,0-1-24,-2 1-24,0 2-28,-1-1-19,0 0-14,5 4-15,-8-3-14,4 1-22,4 2-11,-12 2-12,4 1-8,-2-1-9,3 3-8,-5-1-4,1 2-7,1 2-9,0-4-6,-1 5 0,2-3-4,2 1-7,-2 2-3,3-2 0,2-1-5,-1-1-3,4 3 0,-2-1 0,2-2-2,-2 2-2,1 1 0,4-3-6,-2 1 2,0-1-5,3 0 3,0 0-2,-1 1 2,3-2 3,1 0-4,1-1-1,1 2 0,2-1-4,0-1 7,0-1-1,4 2-5,-4 0 1,4 0 0,-3-1-2,-5 0-2,4 0 4,-5-2 0,2 1-7,1 1 3,-2-2 5,0 1 1,-6-2-2,9 1 3,-6 1-4,-3-2 4,4 5-1,-4-5-2,3 2 5,-3-2-1,0 4 3,0-4 1,0 0-2,-11 5 1,0 1-4,-4-5 3,1 2-1,-2-2 2,-7 4-8,2-1 1,0 0 1,1 0 0,0-1-9,0-3-17,-1 3-29,-2 1-18,3-4-19,0 1-30,1-1-27,-1 1-42,4-3-33,1 0-64,-4-3-193,4 5-512,-1 0 227</inkml:trace>
        </inkml:traceGroup>
        <inkml:traceGroup>
          <inkml:annotationXML>
            <emma:emma xmlns:emma="http://www.w3.org/2003/04/emma" version="1.0">
              <emma:interpretation id="{6E7E0787-7536-432F-86D7-874A987BC1CA}" emma:medium="tactile" emma:mode="ink">
                <msink:context xmlns:msink="http://schemas.microsoft.com/ink/2010/main" type="inkWord" rotatedBoundingBox="8950,2978 12389,3030 12376,3900 8937,3848"/>
              </emma:interpretation>
            </emma:emma>
          </inkml:annotationXML>
          <inkml:trace contextRef="#ctx0" brushRef="#br0" timeOffset="79677.9454">6513 2640 261,'0'0'258,"-5"-3"-9,5 3-15,-5-3-12,5 3-19,0 0-20,-1-5-22,1 5-18,0 0-12,0 0-8,16-4-5,-6 4-2,5 0-4,7-2-8,1 0-5,9-2-13,2 1-4,3 3-9,0 0-7,3-3-8,4 3-5,-6 1-8,2-1-4,0 2-25,-3-2-54,-2 5-50,-5-3-70,1-2-63,-9 0-235,-1 0-493,-7 2 218</inkml:trace>
          <inkml:trace contextRef="#ctx0" brushRef="#br0" timeOffset="79421.1743">6966 2580 116,'0'0'225,"-5"-7"-6,5 3-7,0 4-13,-1-8-6,-2 6-7,3-2-5,0 4-3,-2-8-5,-1 6-1,3 2-5,-1-5-4,1 5-3,0-5 2,0 5-16,0 0-11,-3-3-11,3 3-14,0 0-12,0 0-13,0 0-12,0 0-8,0 0-6,0 0-4,0 0-10,-11 15-2,5-6-6,-2 4-5,0 1 4,-3 5-3,2-1-4,0-1-5,2 0-2,-3-1 2,1 4-7,2-3 1,1 2 0,1-5-1,-2 4-13,1-1-41,2-3-42,2-3-40,-3 0-52,2-1-52,1-4-51,1-2-252,0 3-569,1-4 252</inkml:trace>
          <inkml:trace contextRef="#ctx0" brushRef="#br0" timeOffset="80159.1766">7226 2626 284,'0'-5'275,"0"5"-12,5-4-10,-1-1-15,-3 3-23,3 0-21,2-1-19,2 3-17,-8 0-17,13 0-14,-4 0-6,-3 4-13,2-2-13,3 6-7,-5-4-14,3 2-3,-1 2-6,0 0-6,-2-1-5,-2 6-3,3-1-6,0-3-3,-6 0-6,4 3-1,-4 1-5,0-3 0,-1-3-3,0 2-5,-2-1-1,0 0-2,-1 1 0,-1-5-1,-1 4-1,-1-1-4,1-5 2,-1 2 0,1 0-1,1-2-3,4-2-1,0 0-1,-14-6-6,12 3-2,-2 0 4,3-5-4,1 0-1,2 3 0,2-6-1,2 2-5,-1-3 4,4 1 0,5 0 2,1-3-3,1 1 1,4 2 2,0-1 0,2 1 0,-5 1 2,7 0 6,0 1 4,-2 3 3,2-3 6,-3 2 4,-1 1-2,0 1 2,-7 2 6,1-1-8,1 2-6,-5-1 3,-3 3-4,2 0-7,-9 0 0,11 3 0,-6-3 2,3 5-3,-2-1 1,-6 3 1,5-1 2,-4 0-1,-1 4 2,0 0 1,-1 3-10,-3-7 11,3 5-5,1-2 2,-4 0-1,2 2-6,-2 0 4,-1-4-6,5 2 5,-4-1-12,2-2-57,-2-1-61,2 1-66,2-3-85,0-3-283,0 0-602,0 0 266</inkml:trace>
          <inkml:trace contextRef="#ctx0" brushRef="#br0" timeOffset="80346.0015">7730 2404 116,'-2'-6'418,"-1"-1"-15,3 0-27,-5 2-28,5 1-26,0 0-31,0 4-23,-1-8-37,1 8-22,0-4-19,0 4-32,0 0-14,0 0-17,6-2-47,-6 2-70,10 7-70,-2 2-82,-2 0-87,1 2-315,1 0-588,0 0 260</inkml:trace>
          <inkml:trace contextRef="#ctx0" brushRef="#br0" timeOffset="80819.212">8143 2594 194,'0'-6'277,"0"6"-20,0-7-16,0 5-15,0 2-19,0 0-20,0-10-14,-3 6-13,0 3-15,3 1-11,-5-4-14,5 4-15,-4-4-8,-2 3-10,6 1-9,-7-1-9,7 1-6,-12 1-12,6 0 0,-5 2-6,1 1-4,0-2-8,0 3-2,-2 1-2,2 1-6,0 0 1,-1 4-7,1-3-3,1 3 4,0-3 0,2 3-3,-1-2-2,2 3 2,1-6-4,4 2-2,-3-1-2,4 0 2,0 0-1,-1 0-3,1-3 3,1 0-1,-1 1 1,0-5-1,9 2 0,-3-2 3,-6 0-5,16-3 0,-5 0 1,3-2 2,0 0 0,-3-6-7,0 5 4,7-9 4,-5 2 6,2-2 10,-4 4 2,3 0 2,-1-3 1,-3 5 0,-3-2 8,3 6 2,-4-2 4,-2 1 2,-2 2-6,3 0 2,-1 1-6,1-1-2,-5 4-5,5-3-10,-1 1-2,-4 2-5,0 0 2,0 0-4,0 0-1,-4 14-1,4-8 3,-1 3 2,-2 0-10,-2 3 6,4 0 4,1 2-15,-1 0 9,-2-1-5,3-2-3,0 1-32,3 0-39,-2 0-39,5-1-49,-2 3-50,1-8-58,1 3-265,3-4-578,0-1 257</inkml:trace>
          <inkml:trace contextRef="#ctx0" brushRef="#br0" timeOffset="81245.1796">8438 2617 132,'0'-8'332,"0"4"-13,0-2-16,0 6-20,0-7-19,0 7-17,0-7-29,0 7-19,3-2-27,-3 2-17,0 0-20,0 0-14,0 0-8,0 0-9,0 0-13,-3 18-10,3-14-3,-1 11-10,1-6-4,0 2-8,0-5-4,0 9-13,-4-2 1,3-2-1,1 1-8,0-1 0,1-2-10,-1 0 9,-1 0 3,1-2-12,0-3-5,1 3 4,3-2-6,-3-1 2,4 0-1,-2 0-1,3-3-3,-6-1 2,0 0-5,15-5 2,-9 0-1,4-2-7,-1-2-3,1-1-13,5-5 9,1 2 3,-3 0-3,0 1 2,-4 0 0,2 3 0,-4-2-6,3 6 7,-2-1-1,-1-2-2,-3 3 4,0 2 1,-1 1 0,2-2-2,-1 1-2,-4 3 2,5-5 0,-5 5 0,5-1-3,-5 1-3,0 0 2,0 0 0,5 9 1,-5-5 4,0 0 1,0 1 0,0 1 0,0-1-2,1 2 2,3-1-1,-3 1-1,-1 0 5,3 0 4,-1 0 0,-1-1-8,3 0-24,1 1-40,4 0-31,0 0-43,4-2-41,6 1-43,3-1-47,-1-1-219,3-3-530,7-2 234</inkml:trace>
          <inkml:trace contextRef="#ctx0" brushRef="#br0" timeOffset="81856.3917">9075 2675 5,'1'-5'225,"2"-1"12,3-1-4,-6 0-1,2 2 4,-2-1-16,-2-2-16,2 3-18,0 2-22,-2-3-10,-1 0-15,1 3-15,-1-2-13,0 3-11,3 2-7,-8-7-13,4 6-9,-2 0-11,6 1-3,-10 0-8,3 2-3,-1 1-4,-1 1-9,-2 0 1,1 5-5,-1 0-3,0-2 1,-4 4-3,5 0-5,0-2 2,-1 0-8,1 5 1,1-4 0,2 2 0,-1-3 0,2 2-5,1-2 3,1 1 1,3 0-9,1-4 6,0-1-2,1 0 1,3-1 1,1 2 1,4-5-1,-3 3-4,5-7 5,2 1-4,-1 2 2,1-6 0,2 2 3,1-4 0,2 0 4,-4-2 12,2-1 9,-1 3 22,0-4 6,-1 2-10,-3 1 18,4-2 7,-4 0 11,-6 2 9,4 1-5,-3 0 3,3 1 14,-3 2-6,-5-1 2,4 1-2,1 1-10,-3 0-11,-2 1-6,-1 3-13,5-3-10,-5 3-9,4-2-8,-4 2-17,0 0 3,0 0-2,0 0 5,1 12-13,-1-8 3,-1 10-9,0-5 5,-2 7 0,2 2-5,-3 1 2,-2 6 9,2-1-9,-1-3 0,4 6-8,-4 3 3,1-3-3,-1 1 0,0 0 5,0-7-1,-1 7 0,1 0-1,-5 0 8,0-2-9,2-4 1,-3 5 7,3-7-9,-3-2-1,1 2 5,0-3-8,-1 0 2,1-1 2,1 1 0,1-10 1,2 0-3,2 0 5,-2-3 0,0 0 2,0-3-1,1-1 3,5 0-11,-14-7-11,9 2-15,0-2-4,-1-3-12,1-4-3,0 1-3,0-8-12,1-1 2,4 1 1,3-5-4,-2 3-2,8-3 2,-2 1-10,6-2 9,-1 2-10,-1 7 3,0-2-16,4 3-14,0-1-2,0 4-19,3-1-11,0 0-30,2 4-18,0 1-29,0 1-43,10-5-33,-11 7-240,-2-6-567,4 3 252</inkml:trace>
          <inkml:trace contextRef="#ctx0" brushRef="#br0" timeOffset="82161.8167">9561 2497 93,'2'-8'363,"-2"2"-9,0-1 6,0-1-10,2 0-8,1 4-10,-3-1-25,1-2-21,1 3-19,1 2-21,-3-3-22,0 5-17,0-5-20,0 5-20,0 0-20,0 0-22,0 0-16,0 0-17,0 0-12,0 0-5,-3 12-6,0-1-3,-2-2-10,-4 9-2,3 0-8,-2 1-4,-1 0-2,1-1-5,1 3-5,-1-2 2,3 0-6,-2-1-1,1-1-1,2 2-3,-2-2 0,1 0-3,1 1-8,2-5-17,-1-2-51,3-2-57,1-1-44,3-1-57,-3 0-66,5-4-59,-2 4-351,5-7-750,3-1 333</inkml:trace>
          <inkml:trace contextRef="#ctx0" brushRef="#br0" timeOffset="82601.1876">9751 2639 56,'0'0'276,"0"0"-26,0 0-18,0 0-10,0 0-9,0 0-12,0 0-15,0 0-12,0 0-14,0 0-10,0 0-9,0 0-11,0 0-10,0 0-14,0 0-12,0 0-9,0 0-4,0 0-10,0 0-4,0 0-5,7-2-7,-7 2-7,11-1-3,-5-1-4,-1-2-5,-5 4-2,12-4-2,-6 1-2,0-1-2,3-4-4,-1 5-1,-1-2-5,-1-1-3,-1 1 1,0-2-2,1 3 0,-3-4-4,2 2 0,-1 0-3,-3 1 1,-1-1 0,0 1-5,0 3 5,0-5-3,0 7-2,-1-7-1,-3 5-4,-1 0-2,-1 1 5,6 1-3,-18 1-5,7 3 6,0 1 0,-4-3 5,0 3-2,-1 3 3,0 2 16,3-4 5,1 3-2,1 0 4,-2-2 4,1 6 3,4-4 2,2 2-5,-1-4-8,2 4 8,2-2-6,3 1-3,0-1 4,0 0-2,5 0-2,4-3 2,0 2 1,2-3-7,2 0 3,6 1-2,1-1-17,0-2-48,2-4-71,2-1-66,1-3-73,5 2-95,-2-5-183,1-1-575,-7 0 255</inkml:trace>
        </inkml:traceGroup>
        <inkml:traceGroup>
          <inkml:annotationXML>
            <emma:emma xmlns:emma="http://www.w3.org/2003/04/emma" version="1.0">
              <emma:interpretation id="{FBE730F3-4B56-4729-B46D-B21B0CA126FF}" emma:medium="tactile" emma:mode="ink">
                <msink:context xmlns:msink="http://schemas.microsoft.com/ink/2010/main" type="inkWord" rotatedBoundingBox="12866,3332 13049,3335 13047,3415 12865,3413"/>
              </emma:interpretation>
            </emma:emma>
          </inkml:annotationXML>
          <inkml:trace contextRef="#ctx0" brushRef="#br0" timeOffset="92432.2723">10605 2695 135,'0'0'138,"-8"4"-14,8-4-14,0 3-6,0-3-12,-6 3-5,6-3-10,0 0-4,0 0 0,-4 3-4,4-3 0,-1 3-9,-4 0-2,1-1-4,4-2-8,-11 5-5,2-4 1,2 3-7,-6 1-8,2 0-3,1 0 2,-5-1-2,2-3-2,1 6 1,2-5-4,2-2 4,-1 0-9,3 0-6,6 0 6,-11 0 6,11 0-9,-8-4 6,7 2 0,0-2-4,1 4 0,2-10-3,3 6-2,-1-1 2,2 1 1,0-2 0,0 1-4,1 2 0,-2 1-2,1 0-12,0 2 8,-6 0-3,9-2 1,-9 2 1,9 2 7,-8 1-4,1 3 0,-2-2-23,0 5-23,0-1-38,-1 3-46,-1-1-141,-3 1-289,3-3 127</inkml:trace>
        </inkml:traceGroup>
        <inkml:traceGroup>
          <inkml:annotationXML>
            <emma:emma xmlns:emma="http://www.w3.org/2003/04/emma" version="1.0">
              <emma:interpretation id="{D2A6CB15-1A10-483E-9661-21E8A1138A0B}" emma:medium="tactile" emma:mode="ink">
                <msink:context xmlns:msink="http://schemas.microsoft.com/ink/2010/main" type="inkWord" rotatedBoundingBox="13507,3112 15350,3139 15342,3685 13499,3658"/>
              </emma:interpretation>
            </emma:emma>
          </inkml:annotationXML>
          <inkml:trace contextRef="#ctx0" brushRef="#br0" timeOffset="93011.3009">11151 2585 94,'1'-11'269,"4"1"-7,-2 2-9,-1 1-18,3 2-17,-1-1-19,1 2-24,2-1-16,4 3-17,-2 1-11,5 0-13,0 1-10,7 4-11,-6 1-6,2 2-7,3 1-5,-4 2-6,0 0-7,-1 2-8,-1 3-2,-3-1-7,-1 2-6,-1 3 0,-4 0-2,-1 1-2,-3 1-8,1 0 0,-5-1-4,-1 0 0,-5 1-3,-3 4-1,-2-6-5,-3 5-3,-2-3 3,-6-1 0,-1 0-4,-2-4-14,1 2-25,-2-2-32,1-1-48,0-1-45,9-8-73,-4 4-255,3-4-519,-1-5 230</inkml:trace>
          <inkml:trace contextRef="#ctx0" brushRef="#br0" timeOffset="92759.8606">11209 2543 181,'-5'-9'286,"3"-1"-16,1 2-11,-2-1-19,1 5-15,0-3-20,2 2-19,-1 1-17,1 4-15,0-7-14,0 7-18,0-6-15,0 6-10,0 0-14,0 0-7,0 0-4,0 0-15,0 0 0,4 17-4,-5-3 1,-1-1-6,-1 5 4,0 5-10,-3 3 0,3 1-7,-4 2 3,1-1-6,-2-2 0,0 4-3,-2-2-4,2-1-5,2-5 1,2-2-5,-3 0-24,-1-3-43,2-4-42,0 1-42,2-4-43,4-2-48,-2 3-247,2-7-511,0-4 226</inkml:trace>
          <inkml:trace contextRef="#ctx0" brushRef="#br0" timeOffset="93400.7301">11513 2715 132,'0'-5'273,"1"1"-26,4 2-26,-1-1-22,-4 3-17,11-3-20,-2 4-10,2 2-11,3 1-7,1-2-10,3 5-8,1 2-2,0-5-6,-2 4-9,2 2-10,-5-1-6,0 6-10,-4-7-5,2 4-6,-2 3-8,-3-8-4,-4 8-1,0-3-7,-3 3-5,0-3-2,-3-1-1,0 0-2,-2-2-5,1 1-4,-2-2-4,2-3-1,-2-1 3,1 0-2,-2-4-3,2 2-2,5-2-2,-14-4-3,9-1-2,0-2-1,0 0 0,2-4-1,0-2 0,3 0-2,1-3-1,3-7-1,1 4 3,3 2-4,4 0 2,1-1 3,6-2-4,-7 5 1,6-2-1,-2 3-2,5 1 0,-2 2-1,0 1-3,0 2 5,4 2-3,-4 1 0,2 3-31,-1 2-45,1 1-42,1 0-56,0 4-57,-3 1-213,5-1-484,-3-1 214</inkml:trace>
          <inkml:trace contextRef="#ctx0" brushRef="#br0" timeOffset="93855.7934">12266 2698 126,'-4'-5'247,"-1"-2"-13,4 2-10,-2-1-13,-2 1-20,-1 0-16,2 1-12,0 1-14,1-3-11,-2 4-14,1-2-12,1 3-13,3 1-11,-8-1-9,8 1-11,-10 1-5,1 2-4,3 1-10,-4 2-4,0 2-3,-2 0-8,3 2-1,-1 0-2,-3 2-4,3-2-3,1 5-6,1-4 1,1 1-4,-2 0 1,7-4-1,-2 1-5,-1-1 2,4-4 4,1 6-5,0-5 1,0-2-1,1 3-3,5-4 3,-6-2 1,9 1-3,-2-1-4,1-3 4,1 0 2,-1-2-1,5-3 0,-5 0-3,1 0-1,1-4-1,1 8 1,4-9-2,-7 1 4,0 3-5,-3 2 5,2-2 3,0 1 2,-4 1 6,0 0 7,1 2-1,1 1 0,-4-1 3,1 1-5,1 0-3,-3 4-4,5-3-6,-5 3 1,0 0-2,0 0 1,0 0-4,0 0-3,5 10 3,-5-6 2,0 3-4,1 2 2,3-2 1,-3 4 0,2 0 0,-3 1-3,1-2-2,3 4-27,-2-5-47,3 2-42,-2-2-34,2 0-38,1-5-26,5 1-234,-3 0-482,3-4 214</inkml:trace>
          <inkml:trace contextRef="#ctx0" brushRef="#br0" timeOffset="94405.9874">12486 2704 243,'1'-7'284,"3"-2"-9,-4 5-14,1-5-7,-1 2-19,5 0-12,-5 0-15,3 1-9,-2 3-25,-1 3-17,0-5-17,0 5-14,1-6-18,-1 6-11,0 0-10,0 0-12,0 0-6,0 0-7,-2 16 3,-1-6-12,-2-2-7,0 2-4,4 2-1,-3 2-8,-1-1-1,2-2-4,0 2-7,-2-3 3,5 2-4,-3-1-3,1-3-3,2 0 3,2-3 3,1 3-5,-3-1 1,5-5-1,-2 2 1,0-1-2,5-1-5,-2-2 5,4-5 3,0 2-11,0 1 0,0-3-2,1-3-2,0 1 0,-2-3 0,0 3 1,-1-4 0,0 1-1,1 0 10,-2 2-12,-1-1 2,2-1 1,-4 4-3,-1 1 3,1-1 1,0 0-7,-3 1 6,1 1 7,1 1 1,1 0-5,-4 3 1,2-5-6,-2 5-3,1-4-3,-1 4-4,0 0 0,0 0 3,0 0 0,0 0 1,0 0 0,7 13 2,-4-9 2,-3 4-1,3-1-4,-1 0 5,3 1 8,-2 2-6,2-1 7,-3-1-7,3-1-2,3 3 0,-1-5 1,-2 4 2,6-3 2,-2 0-5,-2-3 5,6-2 0,-2-1 2,2-1-4,0-1 4,2-2 0,0 1 1,3-5 7,-6 1-8,-1 0-1,-1-5 0,1 3-1,-1 0 2,-4-3-7,0 3 8,-1-1-4,-3-1 4,0 3-7,0 0 9,0-1 0,-4 2-6,0-2-3,0 4-5,1-4 7,-3 6-5,-2 0 0,0 1-9,-2 0 2,-1 2-25,1 0-30,-1 0-35,-1 2-25,0 1-40,5 1-46,0 2-52,3-1-243,0 0-547,5-1 242</inkml:trace>
        </inkml:traceGroup>
        <inkml:traceGroup>
          <inkml:annotationXML>
            <emma:emma xmlns:emma="http://www.w3.org/2003/04/emma" version="1.0">
              <emma:interpretation id="{10E76AB5-3FF9-496B-9B1D-F337BC7E293A}" emma:medium="tactile" emma:mode="ink">
                <msink:context xmlns:msink="http://schemas.microsoft.com/ink/2010/main" type="inkWord" rotatedBoundingBox="15688,3114 16937,3133 16931,3529 15682,3510"/>
              </emma:interpretation>
            </emma:emma>
          </inkml:annotationXML>
          <inkml:trace contextRef="#ctx0" brushRef="#br0" timeOffset="95198.1127">13254 2608 20,'-9'-3'300,"8"-3"-27,0 3-26,1 3-28,0-7-23,0 7-18,11-4-18,1 4-13,3-2-16,0 2-12,6 0-9,1 0-14,1-3-4,-2 3-4,2 0-8,-1 1-7,2-1-2,7 2-3,-7-2-9,2-2-2,-5 2-12,3-1-4,-2 1-1,0-1-2,-4-2-2,1 1-7,2 0-1,-8-1-2,2-2-2,-4 1-1,3-1 8,0 0 13,-3 0 0,-5 3 13,3-3 14,-2 3 8,-1-2 14,-2 1 10,2-1-1,-3 2-6,-3 2-6,7-3-22,-7 3-2,7-2-16,-7 2-4,0 0-5,0 0-9,4 8 5,-2 0-5,-6-1-1,4 4-3,-2 1 2,-1 0-7,-1 1-6,3 1 0,-5 0 6,2 5-5,-1-5-11,4 2 3,-4-3 0,4-2 2,0 3-2,-1-4 10,2 1-17,-1-3 6,1-1-3,0-1 11,1 1-11,-1-5 4,0 4 3,2-2 2,-2-4 3,6 1-5,-6-1-3,13-4-6,-3-3 8,2 2-1,0-2-5,4-3-1,-6 3 1,4-3-1,-3 2-2,1 1 0,2 0 1,-4 1 0,-4 3 0,4-1-8,-4 1 3,3-1-13,-5 0 18,6 3 6,-6 0-22,-4 1-1,7-2 6,-7 2 12,10 3-7,-6 1-7,-2 1-2,4-2 8,-3 4-10,-2 0 12,8 4-10,-4-1 9,0 0-13,1 1-53,-1 1-44,-1 0-69,0-2-63,6-3-82,-6 1-293,7-2-669,2 0 296</inkml:trace>
          <inkml:trace contextRef="#ctx0" brushRef="#br0" timeOffset="94680.0726">13489 2569 3449,'-1'-13'45,"-2"2"-22,-2 1 76,4 0 54,1 1-26,-1 0 0,1 2-11,-4 2-19,4-1-14,0 4-11,0 2-9,-1-7-14,1 7-14,-3-2 1,3 2-6,0 0-1,0 0-2,0 0-4,-1 20 2,1-9 0,-2 3 5,-1-1-1,2 5-6,-4-2 3,2 3-5,2 0-4,-4-2 3,4 2-4,-4 1-5,1 0-1,3-3-16,-3-4-53,3-1-51,1 3-44,-5-2-50,5-1-56,0-4-53,0 1-326,-2-3-692,0-4 308</inkml:trace>
          <inkml:trace contextRef="#ctx0" brushRef="#br0" timeOffset="95560.4459">14412 2772 6,'-1'-6'323,"1"6"-28,0-4-24,0 4-16,0 0-23,4-8-25,-4 8-20,1-4-20,4 0-15,-5 4-19,5-3-11,-4 0-12,3-1-12,2 3-11,-1-1-5,-1-1-12,1-2-4,-1 0-7,2-1-5,-1 0-5,-1 0-8,2-1-3,-1 0-3,-3 0-1,1-1-6,-2 0-3,1 1-3,0-1-4,-2 3 0,-2 0-2,2-4-3,-3 6 0,0 0-6,-3-1-2,0 3-1,1 0 0,5 1-2,-20 2 3,10 2-2,-4 0-3,3 4 1,-6 1 3,-2 5 2,4-1 0,-2 1-3,2 3 2,-1-1 3,4 1-4,0 1 2,3-1-2,1 2 1,1-7 2,4-2 0,4 5 0,1-2-1,6-3-3,4-1 1,4 3-45,3-5-53,5-1-70,12-3-97,-3-4-220,1-1-520,5 0 231</inkml:trace>
        </inkml:traceGroup>
        <inkml:traceGroup>
          <inkml:annotationXML>
            <emma:emma xmlns:emma="http://www.w3.org/2003/04/emma" version="1.0">
              <emma:interpretation id="{FA36E758-09F7-41D1-9290-5AA68798E3AC}" emma:medium="tactile" emma:mode="ink">
                <msink:context xmlns:msink="http://schemas.microsoft.com/ink/2010/main" type="inkWord" rotatedBoundingBox="17871,3029 21150,3079 21140,3794 17860,3744"/>
              </emma:interpretation>
            </emma:emma>
          </inkml:annotationXML>
          <inkml:trace contextRef="#ctx0" brushRef="#br0" timeOffset="97965.3633">15588 2567 228,'2'-6'326,"0"1"-10,-2-2-24,1 1-27,3-1-23,-4 3-22,1-1-22,-1 5-20,0-9-14,0 9-23,0-3-13,0 3-16,0 0-13,0-6-6,0 6-15,0 0-10,0 0-7,0 0-6,5-2-1,-5 2-8,0 0-7,0 0-2,0 0 0,0 0-11,0 0 1,0 0-4,0 0-5,0 0-5,1 11 4,-1-11 9,-1 6-13,1-6-1,0 0-4,-5 5 5,5 1-4,-1-1-3,-4 0 5,3 6-2,0-4-2,-3-1 0,2 4-4,-4 1-3,4 2 7,0 3-2,-7-1 0,3 8 2,-1 4-2,-2-1 5,4 4-3,-3-1 10,1-2-8,-1-1 0,-1 3 3,1-1-1,2-1-7,2-6 3,-3-1-1,1 7-1,1-8 3,-2 3-1,2-4 2,2-4-11,1-1-35,0-1-47,-2 0-44,5-4-45,-2-2-37,2-2-39,0-1-250,0-3-540,0 0 238</inkml:trace>
          <inkml:trace contextRef="#ctx0" brushRef="#br0" timeOffset="98203.9494">15647 2550 205,'1'-5'247,"-1"0"-10,6 1-15,-6-3-16,5 4-17,-5 0-19,0 3-15,5-5-20,-5 5-12,5-2-14,-5 2-10,0 0-9,15 7-9,-7-4-5,-2 3-7,2 3-6,2 2-6,-1 0-6,0-1-2,-2 2-1,1 5-7,-1 2-4,-4-1-3,-3-5-6,-1 5 1,-3-2-5,-4 3-6,-4-2-21,-3-2-36,-1 2-47,-8 1-38,7-3-35,-1-6-46,2 2-175,1-6-410,5 2 181</inkml:trace>
          <inkml:trace contextRef="#ctx0" brushRef="#br0" timeOffset="99105.156">15877 2650 103,'11'-5'291,"3"0"-17,-2 2-19,2-4-19,-1 6-19,3-2-17,-1 3-24,6-1-12,-3 4-14,2 3-17,-5 0-15,-5 0-9,5 0-10,-5 3-12,0 0-7,0 0-5,-4 2-11,-1 3-4,0 4-7,-4-4-4,-1 0-1,-3 5-9,-1-2-4,-5-1-1,4-6-6,-2 4-5,-2-2-7,-1-2-12,-4-3-13,3 0-12,0-1-6,2-2 0,2 0-6,-1-1-4,5-3 4,3 0-2,0 0 4,-13-7 0,13 2 3,3-2 3,2-2 4,1 0 2,8-5 3,-1-1 1,5 2 2,0-1 1,1-1 0,8-2 1,1 0 6,-1 2 2,1 1 9,1 3-1,0-2 4,-8 4-3,9 0 2,-8 3-1,-3-4 0,2 6 0,-6-1 2,-1 4-5,-3-2 0,-2 2-4,-2-1 2,1-1-3,-2 3-1,1 0 2,-7 0 0,9 6 1,-6-3-1,-1 1 0,2 0 1,-2 0 2,0 4-3,-2-2 3,2 2-2,-1 3 1,1-1-1,-2 2-1,1-2 3,-1 1-1,-1 1 1,-2-2-2,-1 1 3,3-1-2,0-1 1,1 0-1,-1-2 0,1 3-1,0-5 2,1 0-2,0 1-1,2 2 4,0-4 0,1-2 1,2 0-3,4-2 0,-2 0 1,5-2 1,-3 0-3,5-1 4,-6-3-4,2-4 4,0 2-2,3-3 1,-4-2 3,-4 1-4,2-1 0,-2 0 6,-2 1-4,-2 0 1,2-1-3,-3 0 5,-1 2 4,0 0 4,-1-1-2,-3 1-2,4 2 1,-2-1-3,-1 4-2,2 1 0,-3-4-3,3 6 1,-4 0-3,4-1-2,-2 0 1,3 4-5,-6-4 3,6 4-3,0 0 1,-14 3 2,12 2-1,-2-1-1,-1-1 4,5 1-3,-5 5 3,4-4-4,-2 5 2,3-5 2,3 4 0,-3 2 1,1 1-3,5-1 4,3 0 3,2-2-1,-1-2 0,0 3 0,4-3 2,5 5 0,0-6 4,1-1-6,-1-2 4,1-2 1,2-1 4,-3 0-1,-5-1 2,3 0 7,-4-1 1,5-3 9,-3 2 17,-1 0 11,-4-4-3,0-1 10,1 0 3,-2 2 2,-1 0 16,0-4 9,1 3 12,-5-2 6,2 3 8,-2-1 2,0 2 9,1 1 4,-2-1 4,2-1-2,-3 6-4,2-2-12,-4 2-18,4-3-11,-4 3-14,0 0-9,0 0-11,0 0-1,-4 13-2,-1-6-5,-2 6-4,-2 3-5,0 0 0,-1 3-3,-2 7-3,-1-2-4,1 4-4,-2-3-3,4-5-3,1 7-4,3-7-2,2-1-4,-3 0-1,2-1 2,1 2-4,-1-2-5,4 0-21,-4-5-50,1 0-56,3 1-42,-4-3-28,3 0-28,-1-3-58,-1 0-83,4-2-91,0-4-270,0-2-780,0 0 345</inkml:trace>
          <inkml:trace contextRef="#ctx0" brushRef="#br0" timeOffset="99303.0983">16929 2556 3267,'-3'-11'52,"-2"0"35,4-3-39,0 3-7,-2-1-8,2 2 4,-2 3-10,3 1-4,0 0-6,-1-2-7,2 7 0,6 0-6,1-1-25,-8 2-55,20 4-59,-10 1-77,1 1-95,0 1-178,-2 0-524,-1-1 232</inkml:trace>
          <inkml:trace contextRef="#ctx0" brushRef="#br0" timeOffset="100078.4638">17215 2772 15,'0'0'266,"0"-9"-22,0 6-25,0 3-15,3-9-23,2 4-18,-3 0-16,1-1-15,2-1-12,-1 1-15,2-1-9,-1-1-10,-1-1-8,2 1-5,-4-1-9,1 2-2,2-3-7,-2 0-3,-1 2-4,-2-2-3,0 0-5,0 5 2,0-2-6,-5 1-8,5 1 0,-4-2-3,3 4-2,-4-1-2,-1 0-5,2 2-3,-2 0-1,-1 2-2,7 0-3,-17 4-1,9 0 1,0-1 0,0 4 1,-4-1 0,4 3 4,-1 2 1,2 1 0,-1-1-4,3 2 5,0 1-1,3-1 3,2 3 7,1-3 8,0 1 4,4 0-2,-1-4 1,7 7-1,-2-6-4,3 2 1,3 1-1,1-3-1,5-2-3,-2-3 3,2-4-5,0 2-2,3 0-5,-3-4 1,2-1-6,-2-2 1,-1 2 4,-1-4-7,2 0 3,-7 2-2,6-4-2,-4-4-1,3-3 0,-9 8 2,10-9-1,-9 3 1,4-5-1,-1 5-2,-7 2 1,5-7 0,-5 7 0,-1-2 6,0 0 12,1 0 6,-4 1 4,2 2-3,-2-3 2,-2 6 3,0-3 11,3 4-14,-3 1-2,1-2-9,-2 1 0,1 1-3,-1 4-2,0-7-4,0 4-9,0 3 3,0 0-5,0 0-6,0 0 8,0 0-7,0 0 7,0 0-4,0 0-1,-13 13 5,10-3-2,0-3-4,2 4 0,0-1 1,-3 3 0,3-1-1,-1-2 4,4 5-2,-1-6 4,0 3-3,4 1 2,0-2 0,-1 0 1,5 1 0,-1-6 3,5 5 3,3-2-8,3-2 3,0 0 1,1-5 6,4-2-12,-3 0 0,0-2 5,-1-6-4,1 1 0,-1-2 0,1-3-1,-4 0-1,0-3 7,-1 0-7,-1-2 3,-4 0-1,3-10 8,-6 11 15,0-1 18,-3-1 20,1 0-1,3 2 5,-8 3 12,4 1 3,-1-2 10,-3 4-10,3 3 17,0 1-14,-4 0 2,2 0-7,-1 2-12,2 1-11,-2-1-13,-1 4-11,4-2-2,-4 2-4,0 0-3,-5 11-1,1-3 1,4 2-5,-2 4-1,-1 5 0,-2-3 0,4 4-5,0 0-3,-7 1 1,2-1-42,5-5-62,-2 7-51,-2-6-40,-1 7-67,5-3-65,-3-7-73,-1 1-279,1-4-724,0-2 321</inkml:trace>
          <inkml:trace contextRef="#ctx0" brushRef="#br0" timeOffset="100442.1949">17851 2644 24,'2'-4'260,"4"0"-28,4-1-14,5 3-17,5-1-13,4 2-15,-1-3-19,2 4-13,6-1-8,-7 1-18,1-1-6,-1 2-4,7-1-10,-8-1-10,2 1-7,-4-2-7,-5-1-4,-1 3 2,-1-2 6,-1 2 10,0-2 8,-3 0 10,0 2 4,-1-3 0,-3 1 7,0-2 10,3-1 0,-3 3 7,-2-2 13,1 1 1,-2 1 13,0-2 4,0 1-3,-3 3-4,6-4-10,-6 4-1,2-3-13,-2 3-15,3-4-11,-3 4-14,0 0-14,0 0-15,0 0-11,0 0-5,0 0-2,2 11-11,-4-4 1,-2 3-6,-1 2 1,0 2-4,3-4 0,-3 7-2,-3-3-2,5-4-2,0 5-4,-3 1 0,2-4-6,-1 0-46,4-1-60,-2-1-51,1 2-55,-1-4-50,3-3-57,0 2-42,5-2-61,-1-2-251,1-2-718,-5-1 318</inkml:trace>
          <inkml:trace contextRef="#ctx0" brushRef="#br0" timeOffset="100615.551">18423 2512 102,'-2'-14'368,"0"4"9,2 2-20,-2-1-18,2 3-26,1 0-27,-1 0-29,0 2-27,1-1-28,-1 5-21,2-5-26,-1 2-23,-1 3-52,7-1-37,-7 1-49,0 0-38,6 5-45,-1-1-44,-1 3-47,0-2-41,-2-1-238,0 5-496,0-2 220</inkml:trace>
          <inkml:trace contextRef="#ctx0" brushRef="#br0" timeOffset="100991.8226">18625 2605 160,'0'0'215,"3"3"-20,-3-3-18,0 0-20,0 0-19,3 4-9,-3-4-12,-5 9-5,1-5-9,0 0-7,-2 3-3,1-2-9,2 2 1,-3 2-9,0-1-6,0 1-3,0 2-4,2-6-7,-1 6-6,1-5-5,1 4-3,0-1-4,2-1-2,0 0-5,1 0-2,0-3-2,0 2-1,1-3-1,0 0 3,-1-4 2,0 5 15,0 0 7,4-3 4,-4-2 1,0 0 2,0 0-3,20-4 3,-13 1 3,1 0 4,0 0 0,1-6-5,0 2 0,0-3-5,2 0 0,-3-1-7,0-1-5,-2 0-1,3 2 11,-3 3 3,0-4 4,-1 2-3,-4 2-6,3-1-2,-1 3-7,-1-2 2,-2 1-12,0 3-2,0 3-4,0-8-6,-2 2-7,-2 3-4,4 3 2,-7-3-30,7 3-22,-10 0-15,10 0-14,-13 0-28,7 4-8,0-1-16,1 4-20,1-5-21,-1 2-12,2 0-18,2-2-34,1 6-227,0-8-491,4 7 217</inkml:trace>
        </inkml:traceGroup>
        <inkml:traceGroup>
          <inkml:annotationXML>
            <emma:emma xmlns:emma="http://www.w3.org/2003/04/emma" version="1.0">
              <emma:interpretation id="{BFBBC12F-F1E1-46EE-8D33-724DBB8E3157}" emma:medium="tactile" emma:mode="ink">
                <msink:context xmlns:msink="http://schemas.microsoft.com/ink/2010/main" type="inkWord" rotatedBoundingBox="21365,3245 22359,3260 22355,3536 21360,3521"/>
              </emma:interpretation>
            </emma:emma>
          </inkml:annotationXML>
          <inkml:trace contextRef="#ctx0" brushRef="#br0" timeOffset="101391.6683">18939 2684 108,'0'0'397,"0"0"-18,9-2-35,-9 2-18,0 0-28,10 2-30,-10-2-39,0 0-13,0 0-35,0 0-19,0 0 3,5 1-37,-5-1-13,0 5-9,0 0-13,-5 1-6,5 0-11,-4 2-4,-1 1-4,-1 0-6,2 3-10,1-2-3,0 1-4,1-5-6,-1 5-2,1-3-5,-1-4-9,3 1 5,0 1-7,-3-3 15,3-3-19,-2 4 2,2-4-6,0 0 4,6 3-5,-6-3 1,15-3-2,-6 0-2,6-1 2,1-7-3,0 2-5,3-3 6,10-7-7,-6 4 4,-5 1-2,7 1 2,-6 2-5,0-1-3,-1 6 5,0-4-1,-4 4-3,-3-1-4,-1 4-1,-4 1 3,-2-4 1,2 6-12,-1-2 4,-5 2 3,0 0-1,10 4 0,-7 1 2,-3-1-4,0 1 5,0 2 3,0-2 2,-3 3 3,3 1-2,0 1 1,0-2 3,0 1-2,3 2 2,-3-2-2,2 2 5,3-2-16,0-2-39,1-1-47,3 5-64,-1-6-68,4-3-73,0 7-288,2-5-635,-1-3 282</inkml:trace>
          <inkml:trace contextRef="#ctx0" brushRef="#br0" timeOffset="101972.1459">19772 2666 177,'6'-2'179,"-2"-1"-18,-4 3-16,11-1-13,-8-1-9,1 0-4,-4 2 2,10-4-2,-5 2 2,-2-2 0,2 3 4,-5 1 2,6-1 2,-6 1-2,8-3-2,-5 2-2,-3 1-2,4-4-5,-4 4-6,1-5-12,-1 5-7,0 0-7,0 0-14,0 0-8,-6-6-6,1 4-10,-2 0-4,-1 2-4,-1-1-4,-1 0-5,-3 1-3,-1 2 0,-6 2-3,4-3-2,1 3-6,-6 3 1,6 0-1,-2-1-4,2 1-1,3-3 2,-1 4-4,0-2-4,2 0 2,1 1 0,1 2-2,3-4 2,1 1 2,0 3-5,3 0 0,-1-2 1,3 0-2,2-2-1,1 1-1,2 3 6,4 0-2,1-3-1,0 5-1,-1-5 4,2 2 0,1-3 5,1 1 0,-3-2 1,0 3 4,-2-3-2,-1 0 3,1 0-6,-3 0 0,0-1 4,0-1-1,1 1-7,-3-1 4,-2 1-2,4 2-1,-5-5 2,1 4 2,-1-4-2,0 5 1,0-5 0,-1 6-4,1-6 4,-5 4-2,1-3-7,-7 0 7,1 1 8,-1-2-12,-3 1-12,-2-1-31,-1 0-28,2-1-43,1 1-49,-1-3-57,3 1-87,-1 0-184,1 0-526,7 0 233</inkml:trace>
          <inkml:trace contextRef="#ctx0" brushRef="#br0" timeOffset="102182.939">19900 2885 3363,'0'0'328,"0"0"-123,0 0-10,0 0 3,0 0-6,0 0-33,0 0-16,0 0-8,0 0-16,0 0-7,0 0-10,11-5-10,-11 5-14,0 0-6,0 0-7,0 0-10,0 0-12,0 0-41,0 0-75,0 0-65,0 0-72,0 0-83,0 0-107,0 0-358,0 0-820,0 0 363</inkml:trace>
        </inkml:traceGroup>
      </inkml:traceGroup>
      <inkml:traceGroup>
        <inkml:annotationXML>
          <emma:emma xmlns:emma="http://www.w3.org/2003/04/emma" version="1.0">
            <emma:interpretation id="{8EE41543-FCA2-48E8-9084-CBC026705DAF}" emma:medium="tactile" emma:mode="ink">
              <msink:context xmlns:msink="http://schemas.microsoft.com/ink/2010/main" type="line" rotatedBoundingBox="1881,3605 24082,4068 24065,4901 1864,4437"/>
            </emma:interpretation>
          </emma:emma>
        </inkml:annotationXML>
        <inkml:traceGroup>
          <inkml:annotationXML>
            <emma:emma xmlns:emma="http://www.w3.org/2003/04/emma" version="1.0">
              <emma:interpretation id="{24718D1C-203D-4B74-9C12-B30DFB5ADA00}" emma:medium="tactile" emma:mode="ink">
                <msink:context xmlns:msink="http://schemas.microsoft.com/ink/2010/main" type="inkWord" rotatedBoundingBox="1880,3662 3695,3700 3686,4138 1871,4100"/>
              </emma:interpretation>
            </emma:emma>
          </inkml:annotationXML>
          <inkml:trace contextRef="#ctx0" brushRef="#br0" timeOffset="104182.0947">-424 3127 79,'-5'-4'327,"2"-2"-6,0 2-10,0 0-20,2 0-15,1 4-16,-4-5-24,3-1-23,1 6-30,-4-2-8,4 2-23,0 0-20,0 0-16,0 0-10,0 0-13,-5 9-7,0 1-2,0 2-11,-1 6-8,-3 2-5,3 1-6,-4 7-7,1-8-3,-2 5-4,6-5-8,-5-1 0,5 1 0,-2-2-2,-1 1-10,2-2 4,1-3-15,1-4-36,2 2-39,0-4-35,0-1-47,0-1-52,4-2-45,0-1-74,-2-3-165,0 0-522,0 0 231</inkml:trace>
          <inkml:trace contextRef="#ctx0" brushRef="#br0" timeOffset="104386.1493">-484 3120 175,'1'-11'281,"4"3"-8,-1 1-9,1 1-16,-4-1-10,4 2-22,-1 1-14,2 0-20,-1 1-19,4 0-17,-4 3-15,1-1-12,-6 1-9,14 7-15,-7-3-7,2 4-13,-2 3-2,3-1-7,0 5-8,3 1-9,-2-1 1,1 3-6,2-2-3,-3 0-6,4-1-40,0 0-51,-4-1-42,3-1-48,1-1-40,1-4-54,3 1-209,1-4-486,-2 1 215</inkml:trace>
          <inkml:trace contextRef="#ctx0" brushRef="#br0" timeOffset="104599.7261">72 3088 211,'-2'-11'334,"1"5"-12,-2-3-15,1 4-31,-1-1-18,3 2-29,-1-2-25,1 6-21,-2-5-18,2 5-20,-4-1-16,4 1-12,0 0-10,-18 12-3,7-4-21,-3 6-12,-1 1-8,0 2-1,-6 5-11,1-2-4,2 3-7,0-1-43,3-4-36,3 1-43,-7 2-41,9-4-45,3-5-41,1 1-272,-3 0-521,5-3 231</inkml:trace>
          <inkml:trace contextRef="#ctx0" brushRef="#br0" timeOffset="104832.4971">106 3131 266,'2'-14'347,"0"3"2,-1 1-11,0 3-5,2 0-24,-3 2-24,1 0-34,-1 2-26,0 3-28,1-7-29,-1 7-21,0 0-11,0 0-10,-1 15-13,-3-4-8,2 1-12,-1 6-9,-2 1-12,3 2-14,-3-2 3,1 2-6,0 7-7,-1-1-5,-1-6-1,1-1-25,1 1-56,-2 1-54,1-1-55,0-2-75,5-7-76,-1 2-279,2-2-626,2-2 277</inkml:trace>
          <inkml:trace contextRef="#ctx0" brushRef="#br0" timeOffset="105614.0722">269 3404 52,'-4'-2'281,"4"2"-29,0-7-25,0 7-20,0-7-27,4 3-17,2-1-17,2 3-13,4-4-13,-1 2-14,4 1-6,-1-1-12,0-3-9,-1 6-8,0-3-7,-2 0-8,1 0-2,-7 1-6,4 0 0,-1 0-9,-2-2 1,1 0-4,-6-1-4,6 2 4,-5 0-7,3-4-4,-4 2-1,3-1 1,-4 0-2,0 2 2,0-2-1,-4 1 1,3-1 1,1 0-6,-5 3-1,1-1-6,-1 1 1,2 0-6,-2 0 1,-1 3-3,0-1-2,6 2 1,0 0 0,-16 3 0,6 1-3,4 3 1,-5 1-2,2 0 2,0 1 2,1 0-5,0 2 3,0-2-3,0 3-3,-1 0 3,3 1-2,0 1 5,3-1 0,2 0-1,1 2 1,1-3 0,2 2 3,3 4-1,2-7-3,2-2 2,6 0 4,0 0 1,6-2-1,1-1-1,9-4-5,-2 0 3,1-4-2,0 2 1,-2-2-2,-7-4-4,2 1 1,-2 0 1,-1-1 3,-2-3-5,-1 0 4,-4-2-2,-2 2 1,1-5-3,1 1 6,-5 2-3,1-3 3,-4 0-3,-1 4-1,-4 0 2,4 2 14,-5-4 5,4 3-2,-3 1-2,-1 1 3,0 1-3,0 1 3,0-1-3,0 2-2,0-1-2,0 5-2,0-5-3,0 5-1,0 0-5,0-5-3,0 5 2,0 0 1,0 0 3,0 0-4,-11 11-1,5-6 1,-2 2 2,2 2-2,2 0 2,-3-1 1,-1 3 0,2-2-2,-3 1-6,8-4 10,-5 1-3,2 0-4,-1-3-3,4 3 0,-4-3-3,5 2 3,-3-3-2,3-3-2,3 7 0,-3-7 1,6 2 1,-6-2 2,9-2 0,-9 2 2,16-5-2,-7 0 3,-2 0 0,6-2 1,-6-1 3,3 3 0,0-4-3,1 1 3,-1-1 5,-2 3 18,-4 2 14,3 1 12,-2-2 15,-1 1-12,-1 0 4,1 0-4,-4 4-8,6-3-7,-6 3-8,0 0-7,7 0-5,-7 0 1,1 7-3,0-3-1,-2 4-6,1-3 7,0 4-6,-1 1 2,-1 2-5,0-2-2,1 5 1,2-4-17,-2 2-40,1 1-18,3-1-18,1-1-45,4-1-53,-1-2-44,5-2-55,-2-2-201,5 0-522,0-1 230</inkml:trace>
          <inkml:trace contextRef="#ctx0" brushRef="#br0" timeOffset="105941.2564">1247 3290 295,'-5'-6'291,"1"-1"-28,2 3-26,-6-2-19,3 2-20,-1 0-23,1 0-14,0 3-20,-4 0-14,9 1-15,-12 1-13,3 3-9,3-1-10,-3-1-4,4 3-8,-1 1-7,0-1-3,-1 3-8,0 2-3,3-4-11,3 2-2,-5-2-1,5 4-3,1-2-4,1 1 0,0-1-1,4 2-4,-1-3-1,2 2-3,0-3-1,1 1-1,-1-2-1,5 3 1,-4-4-2,1 1-3,-3 1-1,1-3-1,-1-1 0,-1 2-3,2-1 3,-6-3-4,5 2 4,-4 1-2,-1-3 3,4 3-2,-4-3 1,0 0 0,-11 4-3,1-2 1,-2 0 0,-5-1 1,-1 0-2,-5 1-6,3-2-1,4 1-11,-3-1-23,6 2-27,2-2-26,-1-1-30,1 1-29,4-1-26,7 1-20,-6-3-219,6 3-448,0 0 199</inkml:trace>
        </inkml:traceGroup>
        <inkml:traceGroup>
          <inkml:annotationXML>
            <emma:emma xmlns:emma="http://www.w3.org/2003/04/emma" version="1.0">
              <emma:interpretation id="{6E4F87B6-F576-49B5-BD2C-EAC36BDD17C7}" emma:medium="tactile" emma:mode="ink">
                <msink:context xmlns:msink="http://schemas.microsoft.com/ink/2010/main" type="inkWord" rotatedBoundingBox="3924,3917 5134,3943 5129,4191 3918,4166"/>
              </emma:interpretation>
            </emma:emma>
          </inkml:annotationXML>
          <inkml:trace contextRef="#ctx0" brushRef="#br0" timeOffset="106386.2221">1495 3312 69,'5'-1'312,"-1"-6"-6,-1 4-9,-3 0-9,0 3-10,7-5-4,-5 2-33,-2 3-10,1-4-23,-1 4-20,0 0-26,1-4-20,-1 4-24,0 0-5,0 0-7,0 0-13,0 0-12,-2 15-11,-2-8-4,-2 4-6,1 1-5,1-2-6,-1 2 0,3-1-7,-2 1-11,4 0 3,-4-3-8,4 4 7,-1-4-8,-3-1-4,4 0-3,0-5 2,4 5-2,-3-3 0,2-1-1,-2-2 2,5 3-7,-1-4 4,2 2-13,1-2 8,-2-1 0,5-4 2,-1 1-3,3-2-1,-2-1-3,3 3 2,-3-7 2,5-2-6,-2-1 2,-1-2 0,0 1 1,2-1-3,-8 4-3,2 2 5,0-2 3,-3 3-1,0 1-4,-2 1 0,1-2 3,0 3 4,-4 1-7,3 3 2,-4 1 1,5-6-2,-5 6-2,1-4-8,-1 4-1,0 0 3,0 0-5,0 0 5,0 0 0,5 11-4,-5-6 8,0 3-1,-2 2 0,-1 3 8,3-5-14,0 3 2,0 2-1,0-3 3,6 1-6,-6 1-22,0-3-54,0 2-60,4-2-60,0-1-70,1-1-327,6-2-650,-1-1 288</inkml:trace>
          <inkml:trace contextRef="#ctx0" brushRef="#br0" timeOffset="106749.2054">1925 3371 194,'0'-7'350,"1"1"-32,-1 0-33,3 1-23,2 1-21,0-4-22,-3 5-16,2-1-19,1 2-19,1 0-16,2-1-18,-8 3-11,7 1-13,2 3-11,-5 0-8,2 1-8,-1 6-6,-1-4-9,0 7-7,-1-1-6,1 0-5,-2 1-2,1 3-6,-2-3-3,-1 0-6,0-3 0,2 2-5,-2-2 0,2 1-8,-2-4 1,1-1 6,-2-1-5,1 1-3,0-4-1,0 1 2,0-4 7,-2 4-7,2-4-4,0 0 2,0 0-6,0 0 2,-2-15 3,2 11 0,4-8-2,-3 4 10,0-4 9,3 3 2,0-5 13,2 3-15,0 0-7,0 0-1,7-4 6,0 3-7,0-1-12,-1 4 2,5-1-1,0 2-1,4-1-1,-1 3-4,0 1-5,-5 1-24,1 2-34,-1-1-34,0 2-33,-3 4-27,1-2-28,-5 1-30,4 1-36,-5 1-32,-1 0-210,-1 0-529,-1 1 235</inkml:trace>
          <inkml:trace contextRef="#ctx0" brushRef="#br0" timeOffset="107070.5511">2337 3449 208,'0'0'222,"0"0"-11,0 0-25,0 0-15,0 0-9,0 0-16,11-10-11,-6 7-10,1-1-6,-2-1-9,5 1-8,-3-1-3,4-1-8,0 0 1,-5-1-9,1 0-5,2 1-1,-6-1 3,6-3-4,-5 5-6,1-4-2,0 5 2,-3-3 14,5 0 7,-3 2-4,-2 0 0,-1-1-8,5 2 0,-6-1-17,-3 1-4,4 4-6,-6-7-10,1 5-3,-4 2 1,9 0-6,-20 3 0,10 2-1,-2-1 2,-7 6 6,4 0 3,-1 2-6,0-2 0,1 3-1,1 0 6,4 1 0,3-1-10,-1 4 4,5-6 0,-1 0-3,4 2-4,4-3 4,1 1-5,3-1-7,7-2 9,14 4-18,-6-5-22,11-3-37,2-4-42,-1 0-34,0-1-34,-5-4-34,6-4-56,-3 3-73,1-6-203,2-3-564,-2 1 251</inkml:trace>
        </inkml:traceGroup>
        <inkml:traceGroup>
          <inkml:annotationXML>
            <emma:emma xmlns:emma="http://www.w3.org/2003/04/emma" version="1.0">
              <emma:interpretation id="{7F11997E-76AE-4DA1-A735-635CBDF844D0}" emma:medium="tactile" emma:mode="ink">
                <msink:context xmlns:msink="http://schemas.microsoft.com/ink/2010/main" type="inkWord" rotatedBoundingBox="5418,3750 6274,3768 6264,4279 5407,4262"/>
              </emma:interpretation>
            </emma:emma>
          </inkml:annotationXML>
          <inkml:trace contextRef="#ctx0" brushRef="#br0" timeOffset="107687.9512">2970 3304 2281,'9'-7'13,"-1"-3"41,-2 2 39,0 3-17,-1-3 11,0-1-3,0 0-10,-1 4-3,1-1 3,-2 1 9,2-2 2,-2 3-1,-2-1-3,3 2-5,-2 0-4,0-1-1,-2 4-8,3-4-3,-3 4-9,0 0-7,0 0-5,3-3 0,-3 3-10,0 0-4,0 0-3,0 0 1,5 11-2,-4-7-3,-1 4 4,0-2-8,3 5 5,-3 0 0,3 0-10,-3 1 3,0-2-4,1 1 4,1-1-23,-2-3-25,0 1-14,1 0-14,0-3-16,2 5-22,-3-5-25,2-1-36,-2 0-33,1 1-54,-1-5-239,3 3-528,-3-3 233</inkml:trace>
          <inkml:trace contextRef="#ctx0" brushRef="#br0" timeOffset="108925.6237">2983 3355 171,'0'0'242,"0"0"-21,0 0-24,10-6-18,3 6-21,7-2-17,5 2-9,10 1-14,0 0-9,1 1-15,-2-2-7,2 1-8,-4-2-6,0 2-6,2-1-7,-3 1-7,0-2-2,2 1-3,-11 0-10,10-1 2,-12-1-3,0 0-6,-6 1-2,1-2 2,-4-3-6,0 1 0,0 3-4,-2-6 11,-5 3-3,2-1 15,-5-2-3,4 0 6,-1 1 19,-4 1 9,4-2 8,-3 0 2,-1 1 4,0 1 2,0 0 3,0 0-1,0 2-6,0 0-9,0 4-3,1-7-8,-1 7-13,0 0-10,0 0-10,0 0 9,0 0-10,0 0-1,-2 24-7,-2-12-1,-1 4-3,0 1-2,-1 2-13,2 1 14,-2-2-6,-2 2-1,5-1-1,-1-2-5,0 0 6,1 1 0,3-5-4,-2 0-9,1 0 7,0 1-1,2-6 0,-1 1 4,1-3 1,-1 0-3,0-2 1,5 0 4,-1-1 1,-4-3-5,11 1 0,-11-1 0,16-5-4,-7 2 3,7-7 1,-2 3-1,0-8 4,-2 6-2,3-1 0,-5 0 3,0 2-7,0 1 7,-4 2 4,0 0-5,0 0 1,-2-1 0,1 3-1,1 1-11,-3-1 0,-3 3 0,6-2-14,-6 2 10,0 0 4,0 0 1,10 7 1,-9-2-9,2 3 5,-1-3 5,0 4-6,2 2 13,-1 0-39,0-2-41,2 3-61,1-2-54,2 1-72,-1-1-77,0-2-241,3-1-621,-2 0 275</inkml:trace>
          <inkml:trace contextRef="#ctx0" brushRef="#br0" timeOffset="108378.4956">3173 3239 112,'-1'-5'287,"-4"-1"-20,5 1-15,0 1-4,0-1-3,0 5-15,-1-8-15,1 8-19,1-5-10,-1 5-14,0-4-9,0 4-16,0 0-16,0-4-14,0 4-14,0 0-15,0 0-7,0 0-10,0 0-4,0 0-13,0 15 2,0-4-5,0 3 1,-1-1 1,1 7-3,-4 0 0,3 1 2,-3 0-5,-1 0 1,1 1-1,1-4-4,0 2-11,-2 0 0,4 2 1,-3-5-5,4-2 3,-5 3-4,5 1-9,0-1 17,-1-6-16,-3-1-42,4 0-63,-1 1-52,-3-2-64,2 0-72,-2 0-312,-1-3-635,3-3 282</inkml:trace>
          <inkml:trace contextRef="#ctx0" brushRef="#br0" timeOffset="108069.5705">3346 3197 36,'-3'-4'302,"1"-1"-7,2 2-19,-1-3-12,-4 3-13,3-4-8,0 4-16,2 3-15,-3-8-10,1 2-12,1 1-14,-2 3-21,1-2-10,2 4-17,-4-7-11,4 7-13,-1-5-3,1 5-13,-5-3-9,5 3-7,-4-3-11,4 3-5,0 0-4,-5-3-10,5 3-3,0 0-4,0 0-4,0 0-4,-6-3-1,6 3-9,0 0-1,0 0-20,0 0-51,0 0-36,-5 6-45,2 0-53,1-2-62,-3 3-306,3-2-603,-1-1 267</inkml:trace>
        </inkml:traceGroup>
        <inkml:traceGroup>
          <inkml:annotationXML>
            <emma:emma xmlns:emma="http://www.w3.org/2003/04/emma" version="1.0">
              <emma:interpretation id="{E867BCD7-E90E-451E-BE6E-6CB0CA915556}" emma:medium="tactile" emma:mode="ink">
                <msink:context xmlns:msink="http://schemas.microsoft.com/ink/2010/main" type="inkWord" rotatedBoundingBox="6577,3934 6893,3941 6887,4203 6571,4196"/>
              </emma:interpretation>
            </emma:emma>
          </inkml:annotationXML>
          <inkml:trace contextRef="#ctx0" brushRef="#br0" timeOffset="109265.1524">4130 3460 401,'0'-4'390,"0"4"-27,3-7-34,-2 3-31,3 1-35,-2-3-24,3 1-21,5-1-26,-4 1-16,6-2-18,-1 1-14,1 1-15,1-1-11,-1-1-19,0 2-3,-2 0-10,3-1-4,-4 1-6,1-1-12,-3-3-8,0 5 9,0-2-22,0 0-1,-3 1-6,-3 0-10,4-1 0,-5 0-7,0 2-7,0 4 3,-5-7-4,1 5-2,-2 1-5,0-2-3,6 3 7,-17 3-5,5 0 13,-1 1-27,-2 2 9,1 2 2,3 0-1,1 2-3,-4 2 1,2 3 7,1 1-12,3-4 10,2 1 2,2 1-1,-1 3-1,5-4 0,4 0 4,-3 0-3,9 3-2,-1-5 12,8 4-10,11 2-14,0-7-66,3-3-92,8-3-109,-3-1-354,5-6-685,19-2 302</inkml:trace>
        </inkml:traceGroup>
        <inkml:traceGroup>
          <inkml:annotationXML>
            <emma:emma xmlns:emma="http://www.w3.org/2003/04/emma" version="1.0">
              <emma:interpretation id="{85D8FB2D-492B-41AE-B9A4-92441A55D939}" emma:medium="tactile" emma:mode="ink">
                <msink:context xmlns:msink="http://schemas.microsoft.com/ink/2010/main" type="inkWord" rotatedBoundingBox="7480,3805 8130,3819 8121,4253 7471,4240"/>
              </emma:interpretation>
            </emma:emma>
          </inkml:annotationXML>
          <inkml:trace contextRef="#ctx0" brushRef="#br0" timeOffset="110137.1173">5184 3221 209,'0'-5'317,"3"-1"-25,-3 2-25,0 4-29,0-7-23,0 7-22,0 0-25,0 0-16,0 0-16,0 0-12,0 0-12,0 0-10,-13 11-12,11-7-8,-2 1-8,0-1-10,-2 0-5,0 1-5,2-2-6,-3 1-9,-1-1-13,1 0-12,-1 0-6,-2 1-7,-1-4-3,4 1 0,-1 0 1,-2-2-1,10 1 2,-11-1-1,1 1 1,6-4 1,-2 1 2,2 0 0,4-1 2,0 4-1,-2-11 2,2 6-4,2-1 1,7-3-4,-2 3 0,6-1-2,7-1 0,-1 1-32,3 4-46,0-3-40,2 5-47,0 1-44,-1 1-201,-3 3-448,0 0 198</inkml:trace>
          <inkml:trace contextRef="#ctx0" brushRef="#br0" timeOffset="109854.0271">5092 3337 273,'3'-3'282,"-1"1"-12,-2 2-8,9-2-22,-9 2-13,6-2-14,-6 2-19,5-4-17,-5 4-20,0 0-12,0 0-13,0 0-6,5 10 3,-5-4 1,0 2-1,0 3-13,-1-1-7,-1 4-10,1-1-6,1-1-7,0 5-18,0-3 8,-1 0-7,-4 0-5,5-1-23,0 0 9,-1-1-9,-2 2-4,3 0-1,-2-2-7,1-1-19,-1-3-56,2 1-51,0-3-68,-1 0-46,1-6-77,0 0-263,0 0-596,0 0 264</inkml:trace>
          <inkml:trace contextRef="#ctx0" brushRef="#br0" timeOffset="110507.1322">5433 3427 154,'0'5'283,"0"-5"-22,0 4-15,0-4-18,1 6-18,1-4-15,0 1 0,-2-3-22,6 5-13,-1-3-12,-2 2-11,2-2-21,-3 2-7,1-1-10,2 1-7,-3 3-12,3-3-3,-2 1-12,0 2-4,-6 3-5,3-1-8,0-2-1,-3 3-2,3-2-8,-7 2-1,2 0-7,-3 0 0,0 0-5,0-3-7,-2-2-3,4 0-5,-4 1-1,2-3 0,5-2 1,-2 2-1,5-3-2,0 0-2,-14-5-7,12 1 6,0-1 1,1 0-2,2-1 0,2-5 1,3-1-1,4-4-2,-1 0 1,6 0-3,-2 1 3,2 1-1,1 2 3,3 0 1,2 1 0,3 3-1,-7 0 8,2 1 2,1 2-3,-1 3-1,-6 3-2,0 0 0,-5 1 0,1 0-3,-2 6 0,2 0 0,-1 1 3,-4 2-6,-1 0-3,-2 3-27,-1 4-62,0-1-57,-7 1-75,2 4-301,0-6-567,0-3 251</inkml:trace>
        </inkml:traceGroup>
        <inkml:traceGroup>
          <inkml:annotationXML>
            <emma:emma xmlns:emma="http://www.w3.org/2003/04/emma" version="1.0">
              <emma:interpretation id="{FFA46B3F-A060-4A40-8BDD-CE1777CAA924}" emma:medium="tactile" emma:mode="ink">
                <msink:context xmlns:msink="http://schemas.microsoft.com/ink/2010/main" type="inkWord" rotatedBoundingBox="8374,3811 11119,3869 11109,4388 8364,4330"/>
              </emma:interpretation>
            </emma:emma>
          </inkml:annotationXML>
          <inkml:trace contextRef="#ctx0" brushRef="#br0" timeOffset="111031.052">6132 3473 91,'-1'-11'241,"0"1"-14,-3 0-5,4 2-20,-1 1-20,0 0-19,-2 2-16,2-1-16,-3 1-15,2 1-11,-3 2-15,0 0-5,-5 1-12,10 1-8,-18 3-6,7 1-10,0 0-1,0 1-6,-3 3-4,-1 4 0,0 0-8,4-3-1,-4 4-2,5 2-1,-2-3 2,3-1-3,0 5 6,3-6 1,4 1-3,0 1 6,2 1-5,2-1 9,1-1-3,4 0 3,0 0-3,5-3-2,2 3-4,6-3-2,-4-1-2,5-5 1,1 2-3,-1-4-1,1 0-4,0-2-2,2 0 2,-3-5-4,0 1-4,3-2 1,5-4-1,-8 3-2,-1-3 0,5-6-2,-8 4 1,5-6 3,-3-3-7,-4 5 4,1-3 5,-3 2 22,0 0 15,-5 3 0,0 0 31,2 0 6,-1 1 8,-4 2 26,-2 1 17,2 2 1,-3-1 1,-1 1-4,4 3 6,-3 0-12,0 1-6,3 0-10,-5 4-10,0 2-16,1-6-12,-1 6-11,3-3-10,-3 3-4,0 0-7,0 0-6,-4 15 0,4-6-5,-5 2-3,5 2-6,-4 7 4,-1-1-5,4 2 1,-4 7-3,1-6-2,-1-1-4,4 5-10,-5-3-49,2-5-61,4 4-45,-5-1-49,3-2-52,0 2-42,4-4-63,0-2-347,3-5-761,3 3 336</inkml:trace>
          <inkml:trace contextRef="#ctx0" brushRef="#br0" timeOffset="111267.1996">6682 3592 198,'-1'-11'466,"2"3"6,-2 4-20,2-2-15,-2 0-14,1-1-21,0 4-27,0 3-36,0-7-29,-2 4-31,2 3-31,-2-4-32,2 4-22,0 0-24,0 0-20,0 0-13,0 0-16,0 0-11,-1 14-13,-1-7-5,-1 2-7,1 0-12,-4 2-5,4 1-5,-4 2-13,4 0-53,-2-2-50,0 1-50,1-4-48,2 2-53,-1 0-60,-1-2-59,5-2-70,-1 0-363,2-3-818,-3-4 361</inkml:trace>
          <inkml:trace contextRef="#ctx0" brushRef="#br0" timeOffset="111436.6399">6819 3402 191,'-2'-11'362,"-2"2"-30,2 2-29,0 1-30,1 0-25,1 2-29,0-2-31,0 6-12,0 0-16,7-1-8,-7 1-19,10 6-24,-2-4-51,2 2-55,-3 1-45,3 3-51,1-1-40,-2 1-45,1 0-52,-2-1-143,-1 2-402,1-1 178</inkml:trace>
          <inkml:trace contextRef="#ctx0" brushRef="#br0" timeOffset="111780.3196">6971 3500 5,'0'0'223,"4"3"-4,-4-3 1,0 6-8,0-6-6,0 0-11,0 0-10,1 5-20,-1-5-9,0 5-15,0-1-10,1 1-10,-1-5-13,-1 10-2,1-5-7,0 1-10,0 2-5,-1 0-11,-3-1-3,0 4-6,3-2-5,-3-2-3,3 2-8,1-4-4,-1 1-6,-2 0-3,3-1-3,0 0-1,0 1-3,0-1-2,0-1-1,4-1-3,-4-3 4,0 0-3,10-1-4,-10 1 0,15-6-1,-9 4 0,4-7-1,-1 3 1,6-8 4,1 3 4,-1-3 16,0 1-4,0 0 6,0 1 13,0 0-13,-5 4-4,-3-1 7,1 5-4,-2 1-1,1-3-5,-3 1-9,2 1-4,-5 2-7,2 0 0,-3 2-5,0 0 3,0 0-3,6 7-2,-5 2 3,-1-3-5,0 3-2,4 3 2,-8 0-1,4 0 0,4 3 0,-4 4-14,0-5 4,1-2-35,2 2-40,-2 0-40,4-1-45,4-1-44,2-4-49,0 1-63,-1-3-174,11 0-535,-6-2 237</inkml:trace>
          <inkml:trace contextRef="#ctx0" brushRef="#br0" timeOffset="112451.7783">7611 3604 187,'3'-14'280,"1"3"-3,-3 0-2,3 1-9,-3 0-21,-1-1-21,-1 3-23,0 0-21,-2 1-12,2 2-22,-1-3-13,-1 6-15,-1-3-16,4 5-13,-6-7-4,1 5-10,5 2-11,-12 0-5,1 3-5,-1 2-10,4-1-1,-4 0-5,0 4-2,2 2-10,-5-2 0,5-1 4,-2 3-9,3 2-1,-6 1-4,5-1 5,4-1-2,-3 0-12,0 0 0,7-1 2,-6 1 2,6-1-5,-2 0 1,3-3 2,1 0 2,0-3-6,0 3-2,3-3 7,1-3-3,-4-1-8,14 1-9,1-2-15,-1 0-8,1-4 1,-4 0-2,5 0 3,3 1 1,-7-3 6,3 1 2,1-5-1,1 2 6,-4 0 5,1-4 0,-2 0 4,-2 2 4,-2 2 8,-2 0 11,0 1 6,-1 0 12,-1 1 7,2 0 10,-6 1 4,5 1-6,-4-2 3,2 4-4,-2-1-3,-1 4-4,5-4-3,-5 0-14,0 4 2,0 0-3,0 0 0,0 0-7,0 0-1,0 0-1,0 0-3,0 0-2,0 0-4,-5 18 0,4-11 2,-3 1 0,-1 4 2,3-1-7,-1 1 7,2 0-3,-2 0 2,2 5-1,1-5 1,0-1-8,4 0 5,-4-1 3,4-2-6,-1 4 6,5-5 3,-2 2-4,4-1 2,1-4 0,-1 0-2,5 0 3,1-3-4,3-1 4,3-2-7,-3 0 2,1-3 5,2-1-6,-4-3 0,1 0-2,0-3 7,0-1-5,-3 0 3,-1 1 2,5-3 6,-7 1 30,-2-1 33,-1-1-2,-2 0 13,2-2 16,-2 0-4,-3-1-6,1 2-3,-2 0 1,-2 4 6,2 1-10,-4 1-7,2 0-7,0 3-8,-2 2-4,2 0-9,-2 1-8,0 5-10,1-6-10,-1 6-6,0 0-2,0 0 2,0 0-4,-7 18-1,3-12-4,0 6 3,0 2-2,-2 6 0,-2-1-1,2 0-6,-1 1-6,1 0-45,0-1-53,2 1-44,-2-2-36,0 2-46,1-4-59,0 2-64,1-4-382,-1-6-791,5 2 350</inkml:trace>
          <inkml:trace contextRef="#ctx0" brushRef="#br0" timeOffset="112840.62">7958 3536 278,'-5'-4'341,"1"0"-27,-2 3-28,5-5-27,-2 4-17,3 2-28,0 0-17,0 0-20,0 0-18,0 0-19,0 0-11,15-2-12,-5 4-9,6-2-6,-2 0-22,1 0-7,4 0 1,-1 1-13,3 0-9,2 3-4,-2-2-5,-2-2-2,-1-2-4,2 2-1,0 0-9,-5 0 3,0 0-3,6-4-8,-8 2 5,-1 0-2,-1-1-4,2 1 1,-2-3-5,-1 2 16,0-1 26,-2 3 1,0-2-1,-3 0 28,1 2 6,-2-3 8,0 1 5,1 1 16,-3-1-9,-2 3-6,6-1-16,-6 1-6,0 0-9,5-1-18,-5 1-11,0 0-2,0 0-10,0 9 6,0-3-7,-3 0-1,1 2-4,-4 2-1,2 2 1,-2-1-10,1 6 7,0-5-5,0 0-5,0 0 2,0 0 2,0-2-3,3 3-4,-4-4-43,4-1-65,1-1-51,1-2-54,-5 3-67,4-3-70,1-1-384,5 0-783,-5-4 346</inkml:trace>
          <inkml:trace contextRef="#ctx0" brushRef="#br0" timeOffset="113032.8024">8488 3359 2917,'4'-16'158,"-8"3"47,4-2-11,0 2 2,0-1-18,-3 3-23,1 0-8,0 3-11,2 2-14,-2 0-5,0 1-7,2-1-16,0 6-6,-4-7-15,4 7-11,0-3-10,0 3-5,0 0-7,0 0-18,0 0-63,0 17-52,0-9-70,0 3-65,0 2-83,0 3-98,5-3-236,-2 1-699,1-1 309</inkml:trace>
          <inkml:trace contextRef="#ctx0" brushRef="#br0" timeOffset="113415.4692">8619 3496 94,'0'0'283,"2"-7"-29,-2 7-21,0 0-21,0-5-17,0 5-19,0 0-16,0-4-23,0 4-13,0 0-13,0 0-10,0 0-11,-15 9-11,6-2-8,3-2-6,-2 6-6,0-4-9,4 4-1,-7 2-4,6-3-9,-4 0 0,4 1-5,2 1-2,-4-3-3,4 1-3,-1-2-3,3-2 0,-2 3-2,2-3 1,0-1 3,1 0 12,0-1 14,1 0 16,4-1 1,-1 0-5,3 0-1,-7-3 2,15-4 0,-6 1-5,3 1-3,-3-2-4,1 0 3,2-5-6,-2 0 7,0 1-9,-1-4 2,1 0-5,-4 2 6,2-4-1,-2 1-4,0-4-1,-6 5 4,3-6-3,-3 5-5,-3-1-1,2 2 7,-4 1-13,-1 0-10,2 2-2,-5 1 1,3 3-11,-1 2 5,-1-1 7,-1 2-20,3 0-16,-3 2-43,1 0-28,-2 2-25,2 2-23,-3-2-26,6 2-33,-2 0-25,2 0-31,2 0-256,1 1-548,2-5 242</inkml:trace>
        </inkml:traceGroup>
        <inkml:traceGroup>
          <inkml:annotationXML>
            <emma:emma xmlns:emma="http://www.w3.org/2003/04/emma" version="1.0">
              <emma:interpretation id="{C3C2D0ED-909C-46AC-83B8-09995578576E}" emma:medium="tactile" emma:mode="ink">
                <msink:context xmlns:msink="http://schemas.microsoft.com/ink/2010/main" type="inkWord" rotatedBoundingBox="11342,4134 11929,4146 11925,4312 11338,4300"/>
              </emma:interpretation>
            </emma:emma>
          </inkml:annotationXML>
          <inkml:trace contextRef="#ctx0" brushRef="#br0" timeOffset="113857.7106">8917 3507 22,'0'0'383,"5"-3"-19,0 2-23,-5 1-21,0 0-29,9-3-22,-9 3-29,0 0-32,0 0-22,0 0-19,6 4-15,-6-4-15,-1 6-20,1-6-9,-4 9-6,3-1-12,-4-2-7,1 6-10,-1-1-8,4 1-5,-5-3-5,2 2-8,-1-5-4,1 4 0,2 1-9,-1-3 14,2-1-18,1-2-5,-1 1-1,1-1-3,0-1 1,0-4 1,2 5-2,6-2-7,-1 0 3,2-6-4,1 0 0,4-2-2,4 3-2,3-5-2,2-1 3,-2 0-2,0-3-2,0 2 5,6-7-3,-8 4 1,0 0-1,1 1-5,-9 2 5,-1 1-1,3 1-4,-5 0 2,1 3 0,-3-2-6,-2 2 5,1 0-6,0 2-4,-3 0 3,-2 2-2,0 0 1,0 0 0,0 0-2,0 0 2,-7 15-1,1-11-1,2 3 6,-2-1-2,1 1 10,1 1-6,-1 0 7,1 0 9,1-2 1,0 1-5,3 0 9,-1 2-4,-3-5 1,9 2-4,-2-3 4,3 3 0,4-1 0,3-3 2,9 3-24,1-5-60,10-5-40,-2 0-58,1 1-70,0-7-68,1 4-323,-1-4-671,1-1 297</inkml:trace>
        </inkml:traceGroup>
        <inkml:traceGroup>
          <inkml:annotationXML>
            <emma:emma xmlns:emma="http://www.w3.org/2003/04/emma" version="1.0">
              <emma:interpretation id="{F7D3682F-5D85-4D9E-8EFB-525EB3CDFECE}" emma:medium="tactile" emma:mode="ink">
                <msink:context xmlns:msink="http://schemas.microsoft.com/ink/2010/main" type="inkWord" rotatedBoundingBox="12503,3959 13124,3972 13109,4672 12488,4659"/>
              </emma:interpretation>
            </emma:emma>
          </inkml:annotationXML>
          <inkml:trace contextRef="#ctx0" brushRef="#br0" timeOffset="115353.2061">10366 3479 22,'-5'-7'221,"2"4"-17,-3-1-16,2 1-17,-2 0-15,-3 0-9,3 1-13,0 0-14,-3 1-12,0-1-12,2 2-8,7 0-8,-15 2-5,6-1-2,-2 5-8,-1-2-5,0 1-6,0 1-7,0 3 0,-1-2-6,-2 5 0,0 3-3,0-2-3,2-2-1,0 5-5,-3-2-1,4 4-3,-1-2 0,2-3-5,6-1 4,-4 0-3,3 0-2,2-3-2,3 0 0,1-1 1,0-2-3,0-1 1,0 0 2,5-2-3,1-2 2,-1 0-3,4-2 0,2-1 3,2-5-4,-1 2-3,-2-3 2,1-1-3,-2-4 0,2-1 0,-3 2 1,2-3 0,-2-1-1,3 1 3,-7 1 1,4-3-1,-5 5 3,1-1 0,-1 2 10,-2-2 9,1 6-4,-2-2 0,2 1-7,-2 2-1,1 2 2,1-2-7,0 2-1,-2-1-2,0 5-4,0-5-3,0 5 0,0 0-5,2-2 2,-2 2-2,0 0 1,0 0-3,0 0 3,0 0-6,4 15 5,0-10-1,0 0 4,2 1 1,1-2 0,4 2-1,5 3-4,3-2 4,2 1-2,-1-4 0,4-1-1,-2-2 1,1 0 0,-2-1-1,-1-2-2,-1 0-2,-5-2-1,-1 0 2,2-2 0,-3 2-1,-1-7 2,-3 2-2,0-1 2,1 1-1,-4-2 1,0 1 1,0-2 4,-1 0 9,-2-1 10,2-1 2,-3 3 12,3 0 18,-3 3 1,-1 1 0,0 2 0,3-1-8,-3 0-1,0 3-5,0 3-8,0 0-6,0 0 0,0 0-4,-8 16-2,3 1-4,-6 8-2,1 4 3,1-3-3,-3 8-4,3-2-1,-3 5 4,4-1-3,-2 0 0,5 2-3,-1-1 1,1-1-4,3-2 2,-2 1-5,5-3 0,2-5 4,-1 2-2,3-8 0,3 1 2,-2-4-3,3-1-4,-1 1 1,4-4 1,-3-5 4,4 1 1,-1-4 3,-2-2 2,5 0-9,-1-3 1,-4-4 7,0-3-2,1 0 2,-1-6-9,-1-6 12,-2 0-16,-1-9 4,-2 0 5,-4-3-5,-1 0 0,0 0-3,-6 0-3,5 9-1,-4 2 4,-4-7-3,1 4 3,-1 5-3,0-1-2,-1 4 4,-3 2-4,2 2-2,-1 3 1,2-2-6,-3 5-21,1 2-28,-2 1-18,-1 1-34,1 1-28,1 3-39,1 3-50,1 1-66,3-1-197,-1 2-532,2-2 236</inkml:trace>
        </inkml:traceGroup>
        <inkml:traceGroup>
          <inkml:annotationXML>
            <emma:emma xmlns:emma="http://www.w3.org/2003/04/emma" version="1.0">
              <emma:interpretation id="{95033A80-7724-4AD1-B908-AC3F4D4ADEA5}" emma:medium="tactile" emma:mode="ink">
                <msink:context xmlns:msink="http://schemas.microsoft.com/ink/2010/main" type="inkWord" rotatedBoundingBox="14002,4121 14351,4129 14347,4359 13997,4351"/>
              </emma:interpretation>
            </emma:emma>
          </inkml:annotationXML>
          <inkml:trace contextRef="#ctx0" brushRef="#br0" timeOffset="115918.2374">11865 3513 34,'-6'-4'234,"-2"0"-24,1-1-18,0 4-14,-1-4-14,2 4-19,2-3-18,-1 3-11,5 1-9,-15-1-11,15 1-10,-16 5-8,6-3-10,0 3-10,-5-1-14,-2 6 10,-2-4-6,4 5-6,-5-3 2,4 6-11,0-1 3,2 1-8,-2 0-2,2-2-2,3 1-3,0-2-3,6-2 3,-1 2 0,1 1-4,2-5 0,1 2 2,-2-2 0,4-2 2,4 1 5,-2-3 13,7-1 1,0 2-1,3-6-1,2 2-1,2-3-4,-2 1 0,7-4 3,-1 0 4,-2-1 5,1-5-3,-4 0-1,1 2 8,-1-6-4,0 1-4,1-1 8,-2 3 5,-3-2-1,3 0-6,-7 5 4,1 0-2,-2 4-1,-1-1-7,0 5 2,-3-3-4,2 1-4,-1 1-10,-3 3-11,0 0 5,5-3-2,-5 3 3,0 0-7,-3 16-3,1-7 4,-1 2-5,1 2 1,-1 1-11,3 3-32,-1 0-29,0 1-33,1 1-38,0-2-30,2-1-51,7 1-70,-2-6-174,6-2-496,1 2 220</inkml:trace>
        </inkml:traceGroup>
        <inkml:traceGroup>
          <inkml:annotationXML>
            <emma:emma xmlns:emma="http://www.w3.org/2003/04/emma" version="1.0">
              <emma:interpretation id="{C856A0D0-FC50-47B6-8BF2-856B1689B4CE}" emma:medium="tactile" emma:mode="ink">
                <msink:context xmlns:msink="http://schemas.microsoft.com/ink/2010/main" type="inkWord" rotatedBoundingBox="14814,4053 15981,4077 15968,4680 14801,4655"/>
              </emma:interpretation>
            </emma:emma>
          </inkml:annotationXML>
          <inkml:trace contextRef="#ctx0" brushRef="#br0" timeOffset="116190.9707">12453 3581 317,'0'-12'340,"2"3"-8,-2 2-8,4-1-9,-4 3-19,2-2-21,-2 3-11,0 0-41,0-1-22,0 5-15,0-4-21,0 4-25,0 0-13,0 0-1,0 0-27,0 0-4,0 14-12,0-4-7,-2 2 3,-2 3 5,2 4-14,-5 9-10,3-8-6,-2 8-7,0-8-2,2 6 7,-4 4-17,-2-4 0,2 3 9,3-2-17,-1 2-3,1-8 3,-2 7-10,3-11-45,-1 3-49,1-3-34,4-3-36,-3-1-49,0-3-52,4 1-51,-1-5-298,0 1-646,2-4 286</inkml:trace>
          <inkml:trace contextRef="#ctx0" brushRef="#br0" timeOffset="116458.6944">12398 3648 222,'2'-18'290,"5"1"-25,1 2-25,3 1-13,1-1-20,1 0-3,6 4-15,-2 0-15,7 4-6,-3 1-13,10 0-16,-7 3-6,-2 3-12,1 2-12,-5-2-13,-1 4-7,-3 0-13,0 1-7,-4 3-4,0-1-6,-1 1-6,-3 1-2,-1 2-10,-4-1 1,-1 2-3,-5 1-2,-2-3-5,-4 1-10,-4 0 1,-3 4-12,-4-3-6,-8 3-16,0-7-13,-3 1-4,0-3-3,3 0 2,10-2-10,-1-1-9,4-2-9,3 0-19,3-1-24,-1 2-40,5-2-38,7 0-39,-4-3-230,4 3-482,0 0 213</inkml:trace>
          <inkml:trace contextRef="#ctx0" brushRef="#br0" timeOffset="116742.4434">13122 3465 352,'0'-5'385,"0"-2"6,1 3-21,-1 0-11,0 4-3,0-6-24,0 6-17,0-5-30,0 5-27,0 0-23,0 0-25,0 0-19,0-5-23,0 5-22,0 0-19,0 0-18,0 0-12,0 0-8,-11 13-10,9-3-6,-5 1-8,4 2-3,-5 3-10,2-4-4,0 7 1,-2 2-10,-2 4-5,3-5 3,1 0-9,-2 1 0,3-1-3,-1 0-10,1 0-33,1 1-52,3-7-48,0 4-49,2-6-43,0 6-47,5-5-49,6-4-79,-5 1-262,13 1-700,-3-3 310</inkml:trace>
          <inkml:trace contextRef="#ctx0" brushRef="#br0" timeOffset="117212.129">13433 3671 203,'-2'-6'353,"-1"2"-17,1-3-33,0 1-23,2 2-25,-1-1-22,1 5-27,0-5-19,0 5-24,-4-6-13,3 3-21,1 3-15,-2-6-9,2 6-10,-7-1-13,7 1-10,0 0-4,-14 5-14,7-2 1,2 1-6,-6 0-6,2 0-11,-2 2 2,4 0-16,-3 6 12,-3-5-5,3 2-5,2-1 2,1 1 2,0 0-10,1-5 4,5 3-9,-4 0-1,1-1-2,-1-1 5,4 0-4,-1-1 0,1 0 9,1 0-12,0-4 0,5 6 2,0-3-2,3-3-4,-1 1 0,2-1 6,1-2 0,-2 2-2,5-3 2,-2 1 0,3-2-3,-1 0 7,-4-3-1,1 0 0,1-1 0,-1 0 5,-2-1 14,0 0 10,1 1-4,-1-1 14,0 0-7,-3 2 2,0 0 7,0 2 12,0-2 8,-1 6-4,-3-5 3,4 0-13,-1 3 2,-2 0-12,-2 3-6,0 0-6,8-2 6,-8 2-24,0 0 4,0 0-4,2 10 3,-2-3-3,0 1 1,-1 4-4,0-2 0,-3 4 2,0-2-3,4-1-2,-2 3 2,-1-1-12,2 1 14,1-3-10,0 0-40,0 0-54,1 0-41,2-1-48,-1 1-44,2-2-46,5-2-49,-3-2-301,5-1-670,3 0 297</inkml:trace>
        </inkml:traceGroup>
        <inkml:traceGroup>
          <inkml:annotationXML>
            <emma:emma xmlns:emma="http://www.w3.org/2003/04/emma" version="1.0">
              <emma:interpretation id="{76EAD548-CA52-4A2E-BDA4-995FA047D35C}" emma:medium="tactile" emma:mode="ink">
                <msink:context xmlns:msink="http://schemas.microsoft.com/ink/2010/main" type="inkWord" rotatedBoundingBox="16261,4293 17081,4310 17074,4635 16255,4618"/>
              </emma:interpretation>
            </emma:emma>
          </inkml:annotationXML>
          <inkml:trace contextRef="#ctx0" brushRef="#br0" timeOffset="117635.0332">13820 3688 83,'3'-4'332,"0"-1"-10,-1-1-15,-1 2-10,-1 4-10,1-4 0,-1 4-9,0 0-16,5-3-14,-5 3-9,1-4-16,-1 4-15,0 0-21,2-4-14,-2 4-24,0 0-13,0 0-17,0 0-13,0 0-9,0 0-6,-2 15-3,1-7-13,1 0-2,0 1-6,-1 2-12,-2 1-3,2-1-5,0 0-1,0-1-3,-1 1-10,1-1 6,-3 0-8,3 1-4,0-3 1,-1 2-2,2-4-5,0 1 0,-2 0-7,2-4-5,-1 1 8,1 1-2,0-5 1,0 9 1,0-9-1,1 1-7,-1-1 8,0 0 0,0 0-8,19-8 0,-9 3 0,3-2 6,-1-1-4,5-1-5,4-3 3,-5-1-4,13-3 1,-3 1-1,-8 2-2,-1 3-3,4 1 3,-1-2-8,-6 6 6,-1-1 0,-5 1-6,1 3 4,-5-1-5,2-1 0,0 3-5,-1 0 0,-5 1-4,0 0 7,10 9 1,-8-4 3,-2 6 2,3-1-3,-1 2 1,-2 0 2,1 3-13,4-4-57,-5 3-30,0-2-32,4 2-40,-4-3-48,6 3-42,-1-2-62,-4-6-78,3 2-203,1-1-656,4-6 290</inkml:trace>
          <inkml:trace contextRef="#ctx0" brushRef="#br0" timeOffset="118002.8404">14375 3824 178,'6'-1'252,"-1"-2"-19,3 1-18,4-2-5,-2 0-15,1 1-15,4 1-19,0-1-16,-2 0-8,0 0-11,-1 0-10,-1-1-1,-4 1-4,4-3-7,-3 4 3,-2 0-3,0 1-5,-2-1-7,1-2-8,-1-1-5,1 3-12,-4-2-1,-1-1-8,1 1-4,-1 4-7,-2-12-2,0 6-10,0 4 2,0-2-5,-1 1-3,-2-1-4,1 1 1,-1 1-5,-2 0 0,-2 2-4,9 0 1,-20 6 3,8-1-1,-6 2 5,0 1 4,0 4 12,1-2-6,-3 1 6,3 2 0,0 0 0,2 1-1,1 1 11,0-1-4,0 1-10,2 0-3,3-5-5,4 3 7,-1-4-5,2 4-14,4-4 11,4 2-3,4-1 0,4 0-1,6 0 10,10 0-47,2-3-62,5 1-74,3-5-91,3-2-101,3-2-256,-3-5-645,18-5 287</inkml:trace>
        </inkml:traceGroup>
        <inkml:traceGroup>
          <inkml:annotationXML>
            <emma:emma xmlns:emma="http://www.w3.org/2003/04/emma" version="1.0">
              <emma:interpretation id="{B33AE69E-E2D4-47C3-AF76-430BB1751248}" emma:medium="tactile" emma:mode="ink">
                <msink:context xmlns:msink="http://schemas.microsoft.com/ink/2010/main" type="inkWord" rotatedBoundingBox="17957,4060 19880,4100 19869,4644 17946,4604"/>
              </emma:interpretation>
            </emma:emma>
          </inkml:annotationXML>
          <inkml:trace contextRef="#ctx0" brushRef="#br0" timeOffset="119521.0912">15647 3706 30,'-3'-2'118,"2"-3"12,1 5-7,-5-8 5,5 5 0,-5-1 6,5-1-2,0 5-6,-4-8 1,3 5 4,1 0-7,-1-4 6,1 2-1,-4 1-2,4 4 12,0-8 4,0 2-1,0 6-8,4-9-6,-4 7-7,1-4-17,0 2-11,3 2-1,-4 2-12,4-6-7,-4 6-8,0-3-7,0 3-9,0 0 1,0 0-10,-5 12-2,0 1-2,-3-2 2,-3 7-4,1 2-6,-3-3 0,3 3-5,0 0-4,-3 5 1,5-4 2,-1-3-12,0-2 5,3 1-1,2-5-1,0 0-1,3-2 1,-1 0-5,-2-1 6,4-2-4,-1-2 1,2 0 2,-1 1-4,1-3-1,3-1 2,-4-2 2,10 0 0,-3-2-4,6-4-2,-1-2 2,1 2-2,4-9-4,-1 3 3,0-4 0,8-6 0,-8 8 0,2-3-1,-2-1-5,-1 2-4,1 1 8,-1-1-1,-6 5 2,2 3-2,-4-2 1,-2 0-3,0 8 3,-1-2-2,0-2 0,0 2-4,-1 3-2,-3 1-4,3-4 8,-3 4-7,0 0 2,0 0-1,0 0 1,5 10 3,-8-4-1,3 4 1,0 1 2,-2 1-4,0 1 3,1 1-5,0-3 4,-1 7 2,0-1 1,2 2 1,-2 0-1,0-3-2,2-3 5,2 1-1,0-1-2,0 1 3,1-2-3,2 0-1,-1-3 5,3-1-1,-3 1 4,7-2-6,-7-2 0,8 0 6,-3 0-3,0-4-3,-2-1 1,7 0 0,-4 0-2,1-1 4,4-5 2,0 1-7,-1-3 2,-2 1-3,1-1 4,3-4-3,-1 1 3,1-4-3,-1 1 3,-6 0 1,4-2-1,-3 0-1,-2 0 2,-3 0 1,-2 2-5,2 1-1,-1 2 0,1-2 6,-4 4-3,2-1 1,-2 4 3,-1 1-4,0 1-1,0 0 4,0 4-8,5-5 2,-5 5-1,1-7-3,-1 7-2,0 0 2,4-2 1,-4 2-4,0 0 2,5 0-1,-5 0 5,6-2 0,-6 2 1,15 4 2,-1 0 4,-8-3-4,9 1-2,-4-1 4,2 3-3,0-3 2,1 0 1,-3 1 3,3-1-5,-1-2 3,0-2 2,-1 1-4,-2 0 7,4 0-7,-4-3 3,-4 3-2,3-2 14,-2 0 16,-3 0 12,2 0 9,-1 2 13,-1-1 1,1 0 1,1 0 14,-6 3 3,4-5-6,0 4 10,-4 1-7,0 0-7,5-3-11,-4-1-12,-1 4-4,0 0-16,0 0 1,0 0-5,0 12-1,0-4-7,-1 1 6,-3 1-4,-1 0-4,4 1-9,-4 1 4,2 1-1,1 0-41,-3-2-54,2 3-43,2-3-49,-3 2-59,3-4-79,1 0-97,0-4-209,1 0-668,3 1 296</inkml:trace>
          <inkml:trace contextRef="#ctx0" brushRef="#br0" timeOffset="119795.1773">16484 3510 64,'-4'-11'389,"0"0"-19,-1 1-25,2 3-32,1 0-28,2 2-24,-4-1-33,4 4-33,0 2-13,-1-6-19,1 6-24,0-5-12,0 5-50,0 0-62,0 0-68,8 9-71,-3-4-74,1 3-265,0-5-503,5 3 223</inkml:trace>
          <inkml:trace contextRef="#ctx0" brushRef="#br0" timeOffset="120435.2964">16515 3599 235,'-1'-2'276,"1"2"-28,0 0-24,8-7-23,0 6-20,4 0-18,10 1-13,0 0-18,3 1-10,8 2-13,-2-1-10,0 1-9,0 3-10,-9 0-9,1-3-5,0-1-6,-3-2-5,0 1-7,0 2-4,0 0-6,-1-1 2,-4-4-5,6-1-9,-6 2-2,-4-2 0,2-1 0,-1-1-3,0 1 2,-2-4 2,0 1 16,1-1 14,-1 0 7,0-1 2,-4-3 22,3 3 22,-3 1 24,-2-3 4,2 6-9,-1-2 6,-1 1 0,0 2-19,-2-1-12,-2 3-13,0 2-18,0 0-4,0 0-10,0 0-18,8 8 8,-11 2-7,3 1 5,-5 4-9,4-1-4,0 6 1,-3 2-4,0 0-4,-1-3-1,-1 9 8,2-9-12,-1 1-3,3-1 0,-1-3-11,3-1 3,0-3 4,-2 0-1,2-4-1,0 0-2,2-2 4,1 1-9,-2-3 11,0 0-3,8-2 1,-3-1-8,-6-1 6,18-9-3,-6 4-10,6-2 8,-6-3-3,3 0 2,-1-3 0,1 2 0,2 1-5,-5 1-8,5-1 10,0 1 0,-6 4-6,3-3 6,-3 4-2,-1-1 3,-1 4-10,3 3 0,-7-1 4,5 5-4,0 1 6,-2 0-21,0 0-41,-4 3-21,6 1-28,-5 1-27,1 6-44,2-3-49,-2-3-63,0 2-82,0-2-220,1-2-645,4-1 287</inkml:trace>
          <inkml:trace contextRef="#ctx0" brushRef="#br0" timeOffset="119926.4401">16707 3536 2876,'5'-8'110,"-4"1"57,1 3 14,-1-1 18,2-3-10,-1-2-39,3 4 26,-4 2-9,0 2-12,-1 2-5,3-6-12,-3 2-17,0 4-10,0 0-12,0-5-19,0 5-8,0 0-4,0 0-11,0 0-5,-3 15-4,2-8-5,-3 5 1,0 6-7,1 3 0,-2-3-3,0 1-1,-3-1-2,2 1-6,1 1-3,0 1-1,-2-2-26,2 2-73,0-2-56,-1-2-56,2-1-59,0-1-77,3-4-79,-2-1-313,2-3-777,-3-1 343</inkml:trace>
        </inkml:traceGroup>
        <inkml:traceGroup>
          <inkml:annotationXML>
            <emma:emma xmlns:emma="http://www.w3.org/2003/04/emma" version="1.0">
              <emma:interpretation id="{E66DDA63-F41B-4C91-A9BD-5307A74146CD}" emma:medium="tactile" emma:mode="ink">
                <msink:context xmlns:msink="http://schemas.microsoft.com/ink/2010/main" type="inkWord" rotatedBoundingBox="20126,4126 21854,4162 21845,4567 20118,4531"/>
              </emma:interpretation>
            </emma:emma>
          </inkml:annotationXML>
          <inkml:trace contextRef="#ctx0" brushRef="#br0" timeOffset="121273.9742">17686 3617 129,'-2'-4'310,"-2"-3"-34,7 4-26,0-2-24,5 2-24,5 1-20,11 1-17,7 3-15,0-2-19,4 3-9,1-1-14,-1 0-8,1 5-10,-5-6-6,2 3-8,-10 0-11,8 0-1,-7-1-8,1-2-8,-1 0 0,-1 1-7,1-2-3,-2-2-5,3 2-1,-4-1-4,5 1-1,-3-1-4,-6-2-2,2-1 3,-4 0 23,-3-1 16,2 0 7,-2-3 4,-2 3 13,0 0 14,2-3 17,-5 4 16,2-2 18,-2 0 4,-4 2-7,4-1 2,-3 0-6,0 1-3,1 1-10,-3-1-12,-1 1-8,4-1-19,-5 4-12,0 0-10,4-2-15,-4 2-14,0 0-9,0 0-4,0 0 0,0 10-4,-4-2 4,1 3-5,0 1-3,-2-1 1,1 7-3,-2-2-5,-1-3 3,2 5 0,0-8-4,-1 4-1,3 0 0,-1-2-4,3 0 1,-1 0-4,0-4 3,0 1-8,2-1 9,-1-2-1,1-1 2,-2 1-3,2 0-1,0-2 5,0-4-2,0 8 1,0-6 1,0-2-2,0 0 0,7 2-2,-7-2-1,21-3-2,-1-1 1,3 2-2,8-4 1,-1-2 0,3-2-1,-2 0 1,-4 1-2,-6 2 1,-1 2 3,-3-2-1,-4 2 0,-2 3-1,-3-2 1,0 2 3,-3-1-4,0 2-1,-1-2-1,-4 3 1,10-2-5,-10 2-4,0 0-6,0 0-1,0 0-1,7 2 2,-7-2-1,0 8 3,0-3 4,-2-1-4,2 5 5,0-3 2,-1 2-9,-2 3-51,-2-2-32,5 2-54,4-2-39,-4 2-51,1 0-72,5-2-77,-2 2-351,4-2-799,-1-1 354</inkml:trace>
          <inkml:trace contextRef="#ctx0" brushRef="#br0" timeOffset="120689.0344">17980 3543 154,'0'-11'482,"4"2"-12,-2 3-19,-2 1-27,2-2-32,-2 3-33,0 4-35,3-4-35,-3 4-33,4-4-27,-4 4-33,0 0-13,0 0-14,0 0-11,0 12-12,-3-4-12,2 2-16,-2 4-9,1-1-8,0 1-11,0 5-8,0 2-3,-2-1-11,4 1-7,-2 0-7,4-1-17,-4 2-76,2-2-81,2-1-66,-7-2-75,5 2-80,0-6-109,-1-5-253,-1 3-763,-3-3 338</inkml:trace>
          <inkml:trace contextRef="#ctx0" brushRef="#br0" timeOffset="121611.1424">19023 3793 33,'2'-4'315,"2"-1"-30,2 0-25,0 1-16,0-2-23,1 1-14,4 1-15,-1-1-17,-1-1-22,-2 3-10,3-1-13,-2 0-13,-1 0-12,1 0-8,-2-1-9,1 2-10,1-5-10,-3 2-5,0 0-9,1-1-3,-2-2-4,-1 3-3,-3 0-8,0 0-8,2 0-3,-2-2-4,-2 4-4,2-1-2,-6 1 3,1 2-8,-2 0-1,-2 2-4,0 2 3,-6 0-2,-1 6 3,-1-2-2,2 3 3,-4-2-3,4 7 2,-2-1 2,2-1-5,1 1 1,-1 2-2,5 0-1,5-2-1,2 1 4,1 0 0,2-1 0,4 0-1,6 3 5,1 0-4,9-1 3,10 1-5,4-4-23,4-2-38,21 0-67,-1-2-72,3-6-324,1-3-563,-1-3 249</inkml:trace>
        </inkml:traceGroup>
        <inkml:traceGroup>
          <inkml:annotationXML>
            <emma:emma xmlns:emma="http://www.w3.org/2003/04/emma" version="1.0">
              <emma:interpretation id="{078BE797-8D65-4C35-8A8B-6E9F0524CA3F}" emma:medium="tactile" emma:mode="ink">
                <msink:context xmlns:msink="http://schemas.microsoft.com/ink/2010/main" type="inkWord" rotatedBoundingBox="22612,4042 23010,4050 23001,4483 22603,4475"/>
              </emma:interpretation>
            </emma:emma>
          </inkml:annotationXML>
          <inkml:trace contextRef="#ctx0" brushRef="#br0" timeOffset="122749.2506">20171 3670 144,'-5'-4'351,"2"0"-36,3 4-33,0 0-27,8-10-23,2 6-25,8-3-20,4 3-23,12 1-14,-2 3-41,2 0-55,-4 1-69,4 1-74,-5-4-90,-8 5-183,4-2-391,5 4 174</inkml:trace>
          <inkml:trace contextRef="#ctx0" brushRef="#br0" timeOffset="122329.3264">20224 3449 94,'3'-5'367,"-3"-1"-12,3 0-11,-3 1-16,1 0-12,-1 1-16,0 4-18,4-7-36,-3 4-22,-1 3-26,0-4-18,0 4-27,0 0-13,0 0-18,0 0-19,0 0-10,0 0-5,0 0-17,-1 14 2,-3-1-14,3 4 2,-2 2-12,-3 2 2,1 7-4,0-1-7,0-1-7,-1-5 9,2 6-8,-1-6 3,-1 10-2,2-10-1,-1 2-10,4-3-47,-1 1-64,0-1-73,2-3-91,0-3-90,-2-1-287,4-1-678,2-6 300</inkml:trace>
          <inkml:trace contextRef="#ctx0" brushRef="#br0" timeOffset="122567.9294">20552 3499 305,'1'-14'398,"1"2"3,-1 6-16,3-2-13,-3 0-19,0 2-22,-1 3-32,1-3-29,-1 6-29,3-5-28,-3 5-24,0 0-30,0-4-17,0 4-16,0 0-10,0 0-11,0 20-7,-3-8-8,2 1-7,0 4-9,0 3-8,-3-1-8,0 2-5,-1 0-3,1 7-4,-2-7-5,4-2-1,-2 9-2,-2-8-15,2 0-50,0-1-66,4-1-58,-3 1-63,-2-6-76,5-1-77,-3-1-304,1 0-726,-1-6 321</inkml:trace>
        </inkml:traceGroup>
        <inkml:traceGroup>
          <inkml:annotationXML>
            <emma:emma xmlns:emma="http://www.w3.org/2003/04/emma" version="1.0">
              <emma:interpretation id="{BE04B3F6-A0C0-4BAB-B182-A4912A75CFF8}" emma:medium="tactile" emma:mode="ink">
                <msink:context xmlns:msink="http://schemas.microsoft.com/ink/2010/main" type="inkWord" rotatedBoundingBox="23391,4054 24082,4068 24073,4474 23382,4460"/>
              </emma:interpretation>
            </emma:emma>
          </inkml:annotationXML>
          <inkml:trace contextRef="#ctx0" brushRef="#br0" timeOffset="122938.2421">20983 3678 261,'-8'-7'412,"3"1"-31,0-1-15,-1 2-15,2 0-42,-1 1-26,4-1-33,1 5-23,-5-5-27,4 3-15,1 2-29,0-6-33,0 6-63,0 0-67,0 0-64,0 0-59,0 0-64,0 0-85,0 0-202,0 0-521,22 6 232</inkml:trace>
          <inkml:trace contextRef="#ctx0" brushRef="#br0" timeOffset="123219.7144">21214 3512 3721,'-7'-13'165,"2"2"-46,1 1 23,0 3 18,2-4-5,-2 4-17,4 1-8,0-1-9,-1 1-18,1 3-9,-3-1-10,3 4-10,0-5-9,0 5-12,0 0-12,0 0-4,0 0-5,0 0-3,0 0 1,3 12-5,-2 1-2,0-1 3,-1 7-6,0 0 1,3 1-1,-6 1-3,1-1-3,-1 1-8,2 1 8,-4 1-1,0-3-4,1 1 3,-2-1-1,0 1-2,1-1-4,-3-4-47,2 2-46,5-5-60,-3 0-53,0-1-55,0-1-71,4-5-67,-3-1-320,4-1-773,-1-4 342</inkml:trace>
          <inkml:trace contextRef="#ctx0" brushRef="#br0" timeOffset="123428.4508">21264 3480 84,'7'-11'360,"-1"1"-15,2 2-19,1 0-11,-1 3-18,4-1-27,1 2-17,2 0-20,-3 4-26,1-1-9,2 2-28,-4 2-19,0-1-21,1 5-6,0 1-19,-3 1-4,2 3-16,-5 2-6,-1 0-4,-4 3-8,1 2-5,-5 0-7,-2-2-3,-1-4-32,2 4-29,-3 1-48,-7-2-52,4-1-61,-6-2-86,2-2-339,-1-2-642,4-2 284</inkml:trace>
          <inkml:trace contextRef="#ctx0" brushRef="#br0" timeOffset="123628.5839">21631 3784 5251,'0'0'286,"-9"-9"-165,9 9 58,-4-4 12,4 4 4,-1-4-7,1 4-8,-2-5-23,2 5-27,-3-3-11,3 3-14,0 0-12,0 0-12,0-5-5,0 5-13,0 0-22,0 0-75,0 0-68,0 0-86,0 0-94,0 0-94,0 0-112,0 0-510,0 0-1081,5-7 478</inkml:trace>
        </inkml:traceGroup>
      </inkml:traceGroup>
    </inkml:traceGroup>
    <inkml:traceGroup>
      <inkml:annotationXML>
        <emma:emma xmlns:emma="http://www.w3.org/2003/04/emma" version="1.0">
          <emma:interpretation id="{82EB1391-3773-4CBE-B2D7-6BEF590CB2C9}" emma:medium="tactile" emma:mode="ink">
            <msink:context xmlns:msink="http://schemas.microsoft.com/ink/2010/main" type="paragraph" rotatedBoundingBox="1990,5273 5127,5439 5107,5805 1970,5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36D037-EC09-4AC5-89CC-7B2B3D9063ED}" emma:medium="tactile" emma:mode="ink">
              <msink:context xmlns:msink="http://schemas.microsoft.com/ink/2010/main" type="line" rotatedBoundingBox="1990,5273 5127,5439 5107,5805 1970,5639">
                <msink:destinationLink direction="with" ref="{5F2787BC-DB66-4EFB-9E72-5F1264C3D19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A33CFB0-5D45-4F4B-91D2-BCAA9DBDED30}" emma:medium="tactile" emma:mode="ink">
                <msink:context xmlns:msink="http://schemas.microsoft.com/ink/2010/main" type="inkWord" rotatedBoundingBox="1990,5273 3643,5360 3624,5715 1971,5628"/>
              </emma:interpretation>
            </emma:emma>
          </inkml:annotationXML>
          <inkml:trace contextRef="#ctx0" brushRef="#br0" timeOffset="401135.9698">-313 4696 132,'0'-3'205,"-1"0"-8,1-1-13,-2 1-7,2 3-11,-1-9-6,0 6-1,1 1-7,0 2 0,-1-7-6,1 3-5,-1 2-12,1 2-8,-2-5-11,2 5-12,-3-2-9,3 2-6,-2-6-7,0 5-9,2 1-7,0 0-9,-3-2-6,3 2-6,-6 0-5,6 0-2,-8 2-6,2 1-2,1 3-5,-6 1-1,3 5-2,-1-1-3,-1 2 0,0 1 1,1 1-6,0-1 5,1 1-7,1 1-3,2-2 0,0-1 0,-1 3-2,2-3 0,0 1 0,1 1 5,2-1-6,0 0 0,1-4 0,0 0 2,2 1 1,1-1-3,0-1 3,2 0-2,-2-1 0,2-1 3,1 0-4,-1-2 3,0 0 2,3 0-2,0-3 5,3 1 0,-2-2-2,2 0 4,0-2-2,4-1 0,-4 0 1,2-2 1,2-1 1,-3-1-2,-4 1 5,3-1 0,-3-1-1,0-1-1,1-4 6,-3 3 4,-1 4 3,0-5-5,-1 3-3,0-3 0,-1 3 5,0 2 3,-2-1-1,3 2-1,-4-1-1,1 2-6,1 0 2,-2 3-2,1-5-3,1 3 2,-2 2-6,2-4-7,-2 4 1,0 0-2,1-3-2,-1 3-2,0 0 1,0 0-5,0 0 3,0 0 1,7 9-1,-4-8 2,2 4 3,-2-3 2,2 3-3,2-2-3,-3 0 4,4 1 0,0-1 2,-1 0 2,1-1-3,2 1 2,-1-2-1,0-1 1,-2 2 0,1-1 3,-1-1-5,-2 0 0,-5 0 4,9-1 5,-4 0 4,1 0-2,-3 0 0,1-2 4,-1 0 5,3-1 2,-4 0 5,4 0 3,-3 1 3,-2-2-1,2 3 3,1 0 2,-3-1 3,-1 3-5,2-3-3,-2 3 2,5-2-10,-5 2 2,1-3-11,-1 3-3,0 0 8,0 0-16,0 0 0,6 6-1,-6-2 1,1 1 2,-1 3-5,0 2 3,0-2-4,1 2 2,-2 1-3,4 3-24,-2-4-38,2 0-28,-2 2-33,0-1-45,1 0-47,3-2-57,-2-1-293,-2-4-611,5 2 270</inkml:trace>
          <inkml:trace contextRef="#ctx0" brushRef="#br0" timeOffset="401368.5011">153 4881 211,'-1'-3'428,"1"-2"11,0 2-6,0 3-16,1-4-21,1 1-28,-2 3-34,0 0-33,0-4-31,0 4-26,0 0-28,0 0-25,0 0-20,0 0-18,0 0-18,0 0-13,0 0-13,-5 10-8,5-4-9,0 1-9,-1 2-10,1 0-5,-3 1 1,1 4-15,-1-5-16,3 1-53,-3-2-40,3 1-53,0 0-53,0 0-47,-2-1-48,2-3-52,0 1-57,0-3-309,-2 0-729,2-3 322</inkml:trace>
          <inkml:trace contextRef="#ctx0" brushRef="#br0" timeOffset="401547.5636">169 4724 308,'0'-7'376,"-1"2"-17,1 0-28,0 0-30,0 2-32,0-1-28,0 4-27,1-5-19,-1 5-29,3-3-20,-2 1-24,-1 2-63,7 0-72,-7 0-80,8 5-80,-4-1-93,0 1-158,4 3-459,-1-1 203</inkml:trace>
          <inkml:trace contextRef="#ctx0" brushRef="#br0" timeOffset="401916.5967">315 4857 168,'0'0'384,"0"0"-21,0 4-15,0-4-21,0 0-35,0 0-30,0 0-23,2 2-29,-2-2-16,0 0-32,0 0-11,3 3-16,-3-3-24,2 3-3,-2-1-9,0 3-15,3-2-7,-3 2-10,1 0-8,2 4 3,-3-2-13,4 1 0,-3 1-9,2-2-1,1 3 0,-1-2-7,1 0-4,0-1-8,1 2-19,-2-4-23,2 0-17,-2-1-9,1-1-11,0 0 0,3 0-3,-2-3 6,-1 3 3,3-2 2,-7-1 5,8-2 5,-4 0 5,-1-2 7,1 0 0,1-1 4,-3 0 0,0 0 12,1-1-1,-2 0 6,0 0 7,0 0 13,0 0 12,-2-2 11,1 3 3,1-2 2,-1 2 0,0-1 7,-1 0 1,1 0 0,-1 4-2,0-3-9,1 2 5,0 3-16,-1-6-7,1 6-3,0 0-5,-2-3 9,2 3-14,0 0 7,0 0-14,-6 16-42,3-10-39,2 5-43,-3-3-53,1 3-58,3-1-62,-4-1-217,6 4-558,0 1 248</inkml:trace>
          <inkml:trace contextRef="#ctx0" brushRef="#br0" timeOffset="402653.341">690 4976 236,'-2'-4'326,"0"2"-28,1-3-28,1 5-29,1-7-25,1 4-23,1-2-14,0 0-21,1 1-12,3-1-19,-6 2-14,6-4-7,-3 5-7,0-3-13,1-2-9,-2 4-5,1-5-8,-1 5-10,-2-1-4,3-2-3,-2 0-7,-1 2-3,-1-1-3,0-1-7,0 1 0,-1 1-5,-2-1-2,-1 2-3,1 0-2,-1 0-3,0 2-5,4 1-2,-8-2 1,8 2-1,-11 4 2,6-2-3,-3 3-2,1-2 3,-2 4-3,1 0-3,1 2 5,-1 2-5,0 1 4,-2 0 0,4 3 4,2-5-1,0 2 1,1-2 1,1 1 0,2-1 3,1-1-1,1 1 0,2-1 1,0 1 0,2-3-1,-1-1 2,3 0-2,2-1 9,0-4-13,5 4 1,-4-4 1,2-2-4,5-2-3,-5 1-16,5-2-14,-1 0-3,1-3-4,-2 2-4,0-6 4,-1 3 2,-2 0 8,-1 1 1,1-1 2,-5 1 4,-1-1 4,1 1 5,-1 0 7,0 1 20,-2 0 27,-2 3 15,2-2 17,-2 0 16,1 3 5,-1-2 9,-2 1 2,3 0 8,-4 3 5,2-4-12,-1 2-13,-1 2-10,0 0-17,1-5-7,-1 5-11,0 0-6,0 0-8,0 0-3,0 0 1,4 11-8,-4-3 5,0-1-6,0 2-4,0 1-3,0-2 0,0 0-3,2 3-3,-1-2-1,0 1-4,3-1-2,-2-1-6,3 3-19,0-6-15,-2 2 2,1-3-8,1-1-4,1 0-2,-1-2 10,2-1-4,-1-1 7,1-1 2,1-1-1,3-2 10,0-5-2,-2 3 7,2-4 1,-2 0 2,3 1 1,-1-1 5,-3-1-3,0 4 0,-1-2 4,-3 2 3,1-1 5,2 5 4,-4-1 0,1 1 6,-1 0 5,-1 1-3,-1 1 0,2-1-9,-3 3 4,2-2-11,-2 2-2,0 0 6,0 0 4,1 10-1,-2-8 0,-1 6-7,2-2 2,-1 1-9,-1 1-11,2 4-26,0-4-38,2 3-50,-1 2-58,3-3-68,2 0-80,-1 2-225,3-4-613,4 2 271</inkml:trace>
        </inkml:traceGroup>
        <inkml:traceGroup>
          <inkml:annotationXML>
            <emma:emma xmlns:emma="http://www.w3.org/2003/04/emma" version="1.0">
              <emma:interpretation id="{993D91EF-83C0-42B9-8344-B1727AD3EB12}" emma:medium="tactile" emma:mode="ink">
                <msink:context xmlns:msink="http://schemas.microsoft.com/ink/2010/main" type="inkWord" rotatedBoundingBox="3936,5468 5122,5531 5107,5805 3921,5742"/>
              </emma:interpretation>
            </emma:emma>
          </inkml:annotationXML>
          <inkml:trace contextRef="#ctx0" brushRef="#br0" timeOffset="402937.9">1627 4882 3454,'-6'-6'39,"-1"-1"11,0 1 31,2 1 48,0 1 28,1 0 8,0 0 3,0 1-14,1 0-10,0 1-6,1 0-8,2 2-12,-3-3-3,3 3-2,0 0-7,0 0-13,0 0-10,0 0-12,0 0-6,0 0-3,-10 11-4,6-4-2,-1 2-3,1 1-4,-3 2-2,2 2-4,-2 2-5,-1 0-5,2-3-3,-1 3-2,0-1-4,2-1-2,1-2-3,0 2-13,1-4-40,-1-1-53,1 0-37,3 1-56,0-4-38,0 1-54,0-1-56,0-3-69,4 2-354,-4-5-812,0 0 359</inkml:trace>
          <inkml:trace contextRef="#ctx0" brushRef="#br0" timeOffset="403173.0555">1563 4896 288,'0'-8'356,"0"2"-12,-1 0-9,1 1-21,1 0-24,2 1-24,1-1-26,3 0-33,1 1-12,2 3-21,1-1-15,1 1-19,-1 2-5,2 1-13,-2 1-15,1 2-8,0 0-7,-1 3-12,1 0-8,-1 1-10,-1 2-2,-3-3-5,1 4-2,-2 0 4,-2 1-18,-4-1-1,-2-2 1,-3 5-16,0-3-24,-6 1-27,-1-1-17,-4 4-20,-3-3-16,0 2-8,3-4-9,-1-3-11,-1-2-11,1 0-20,-5 3-30,3-7-40,5-1-34,-4 2-264,5-5-548,2 0 243</inkml:trace>
          <inkml:trace contextRef="#ctx0" brushRef="#br0" timeOffset="403876.2474">2064 4996 2534,'-11'-6'28,"3"1"-31,0 2 2,0-2-1,-1 0 4,-1 0 0,2 1 5,1 1 7,2 0 1,-2 1-4,3-1 0,0 1-5,0 0 1,4 2-3,-6-1 2,1 0-2,5 1-3,-8 0 2,8 0 2,-10 2-4,4 1-2,1 1 2,-3-1-1,0 2 0,-2 2 0,2-1-2,-1-1 2,1 2 4,0-1 0,0 2 0,3-2-3,-1 1 0,2-1 2,0 0 1,1-2-4,2 1 4,-2-1-2,3-3 4,0-1 2,0 3-3,0-3 5,11 3 1,-7-4-3,4-1-2,3 1 5,0-2-1,1-5 1,2 2 13,-1-2 0,-4 2 5,4-3 12,-2-1 1,2 0 12,-3 1 10,2-2 9,-4 3 1,3-2-3,-3 3 16,-4-2 8,4 6 10,-3-4 3,-2 2 5,2 3-12,-2-1-10,1 1-10,-1-1-14,-2 1-13,-1 2-6,0 0 0,0 0-12,3 8-2,-3-1-6,0 4 0,0-1 8,0 0-9,-3 1-10,2 4-1,-2-2-6,2 1 8,1 2-6,0-2-1,0-1 1,0-2-2,1 1-1,-1-3 1,2 1 5,3-3-9,-5-1-9,8 1-4,-1-2-38,0-1-22,2-1-22,1-3-15,1 0-23,3 0-6,2-3-6,-1-1 11,-1-2 14,1-1 12,0-4 14,-2 1 9,-2 0 9,1-2 22,-1 0 29,-3 0 12,0 0 21,2-1 39,0 1 16,-2 0 25,-2 2 21,0-2 10,0 3 22,-2 1 28,0-1 12,-2 3 0,2-2 2,-2 0-1,-1 5 1,-1-3-5,3 1-11,-2 3-14,0 0-19,0-3-17,-1 5-21,0 0-9,0 0-14,0 0-6,0 0-5,-1 15-8,0-7-5,-2 1-8,1 8-4,-2-2-3,0 1-7,-2-1-1,0 6-8,0 0-26,2-1-45,-1-4-49,3-1-59,0-5-51,2 4-51,-2-1-59,0-3-82,2-1-101,0-3-253,0-2-815,0-4 361</inkml:trace>
          <inkml:trace contextRef="#ctx0" brushRef="#br0" timeOffset="404367.8086">2252 4946 67,'-4'-3'313,"4"1"-32,-3 0-22,3 2-23,0 0-9,0 0-10,0 0-7,0 0-19,20 1-16,-7 0-12,1 1-16,2 0-7,3-1-16,-2 1-6,1 1-15,6-2-10,-5 0-4,0-1-12,-2 2 1,2-2-16,-1 0-6,-2 0-8,0 0-1,1 0-7,-3 0-2,-4 0-8,2-2 1,-2 1-5,-2 1-4,-1 1 1,-2-2-1,-5 1 2,8-1-6,-8 1 2,8-1-2,-8 1 3,0 0-2,4 0-4,-4 0-3,0 0 2,0 0-6,-9 7-2,2-2-2,-1 0 1,0 2 2,-2 1-4,2-1-1,-1 2 0,1 2 1,0-2-2,1-2 1,3 1-1,-1-1 2,2-3-4,-1 4 3,1-4 1,1-1-1,0 1-2,1 0 6,1-4 0,-1 4-1,1-4 4,0 0 2,0 0 4,11-2 0,-1-2 2,-2-3 4,0 4 4,3-8 16,1 3 4,0-4 12,-1 2 5,0 1 6,-2-3 10,-1 5 18,0-1 13,-1 1 1,-4 1-3,1 1-1,0 1-4,0 1-7,-3-2-9,2 4-13,-1-3-14,-2 4-9,2-2-9,-2 2-4,0 0-1,5 7-5,-2 0-3,-3 1-3,4 3-3,-3-3-18,-1 1-41,0-2-51,2 4-44,-2 0-48,1 2-77,-2 3-109,0-8-402,0 5-831,-1-3 367</inkml:trace>
        </inkml:traceGroup>
      </inkml:traceGroup>
    </inkml:traceGroup>
    <inkml:traceGroup>
      <inkml:annotationXML>
        <emma:emma xmlns:emma="http://www.w3.org/2003/04/emma" version="1.0">
          <emma:interpretation id="{D8D07C1A-B50F-41B2-8DF0-1EC7D4063CB2}" emma:medium="tactile" emma:mode="ink">
            <msink:context xmlns:msink="http://schemas.microsoft.com/ink/2010/main" type="paragraph" rotatedBoundingBox="2376,6555 11069,6671 11059,7414 2366,72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E9E877-DDAC-457E-B41E-87BE64767DA5}" emma:medium="tactile" emma:mode="ink">
              <msink:context xmlns:msink="http://schemas.microsoft.com/ink/2010/main" type="line" rotatedBoundingBox="2376,6555 11069,6671 11059,7414 2366,7298">
                <msink:destinationLink direction="with" ref="{5F2787BC-DB66-4EFB-9E72-5F1264C3D19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8FB7ED0-3018-43DC-8BA5-6EF05669E358}" emma:medium="tactile" emma:mode="ink">
                <msink:context xmlns:msink="http://schemas.microsoft.com/ink/2010/main" type="inkWord" rotatedBoundingBox="2376,6576 4878,6609 4873,6980 2371,6946"/>
              </emma:interpretation>
            </emma:emma>
          </inkml:annotationXML>
          <inkml:trace contextRef="#ctx0" brushRef="#br0" timeOffset="416500.1981">152 6054 80,'0'0'243,"3"-5"-3,-1 3-7,-2-2-9,1 1-15,-1 0-17,2 0-14,-1-1-22,3-2-6,-4 1-10,3-1-11,-2 1-1,3-1 3,-2 2 2,-1-1-7,-1-1-11,4 1-11,-4-1-8,1 2-1,-1 0 4,0 1-6,0-2-9,-1 1-8,-2 1-9,2 1-9,-2-3-5,-1 3-9,0 1-5,-6-2-7,0 2 2,-1 2-10,-5 0-6,3 1 2,-2 1-5,0 3 1,2-2-5,0 3 0,2-2 1,0 1-8,3 2 1,1-1 0,-2 3 9,2 0-8,2-4-6,2 4 0,-1-4-1,4 3 2,1 2 0,3-2-3,-1 5 2,2-2-2,3-1 3,1 0-2,1 1 2,0-2 2,-1 2-1,4-3 0,-2 3-2,3-2 3,-1 0-1,0-2 2,-4-1-1,0-1-7,-1-1 5,0 0-1,-4-2 4,0 1-2,-1 0 1,-2 0 1,1 0 1,-2 0 1,-3-1 3,-4 3-1,-4-1-6,-3 1 4,-1 0 0,-4 0-4,1-3-1,1 1-3,-1-1 4,0 0-10,3 0 0,-1-1-4,6-1-16,-2-2-8,3 2-20,2-2-24,-1 1-27,2-3-44,2-1-46,4-3-46,1 3-58,2-5-164,6 0-503,3-2 222</inkml:trace>
          <inkml:trace contextRef="#ctx0" brushRef="#br0" timeOffset="416903.5816">392 6008 300,'0'-6'340,"0"2"-12,0-3-21,-1 2-10,1 1-11,0-1-19,0 2-27,0-1-28,0 4-19,1-3-24,-1 3-17,0 0-25,0 0-12,0 0-2,0 0-4,4 12 2,-4-2-2,2 0-17,-1 3 2,-1 1-13,-1 0-11,-1 2-1,2 0-10,-4 1 0,3-1-7,0-1 1,-1 2-8,-2-5 0,4-2-14,0 2 3,-3-3-4,3 0-5,-1 0 0,0-4-4,-2-2-4,3 4 10,0-6-16,0-1 3,0 6 4,0-6 0,0 2-6,0-2 3,0 0-4,0 0-3,11-7-5,-7 0 0,3 0-3,-2-2 3,6-3-3,0 3 1,-1-3-4,2 2 6,-1 2-4,-3 0-4,0 2 8,-1-1-4,-1 2 1,0 1 0,-1 1-8,-1 0 0,0 1-1,-1 0 5,-3 2-4,8 1-1,-8-1 4,4 4-3,0 1 4,0 0-4,-4 0-2,4 4-14,-1 2-40,2-4-24,-5 2-33,3 0-41,-3 2-47,0-1-50,4-1-47,-4 1-279,1-1-632,-1 2 281</inkml:trace>
          <inkml:trace contextRef="#ctx0" brushRef="#br0" timeOffset="417358.2013">893 6176 54,'0'0'122,"-4"-3"-17,4 3-6,-6 0-18,6 0 4,0 0-15,-6-1 0,6 1-13,0 0-3,0 0-7,-9 0 2,9 0-7,0 0 3,0 0 0,-7-1 0,7 1-1,0 0 3,0 0-3,-6-1 3,6 1 10,-4-2 13,4 2 10,0 0 9,-5-1 4,5 1-2,0 0-1,-5-3-5,5 3-6,0 0-7,-4-1-5,4 1-1,-6-4 0,6 4-3,-2-1-4,2 1-1,0 0-4,0 0-5,-6-1-2,6 1 0,0 0-4,0 0-5,0 0 0,0 0-4,0 0-7,0 0 0,0 0-4,0 0 0,-11 6-1,7-5 1,0 2-2,-1 0-1,0-1 1,2-1-1,-1 3-2,0-2 1,0-1 0,1 1-6,-1 0 4,4-2-3,0 0-2,-4 4 1,4-4 1,-4 0-8,4 0 5,0 0-2,0 0-5,0 0 6,0 0-5,0 0-2,0 0-14,0 0-58,0 0-54,16-6-86,-11 4-257,1-1-503,2-1 223</inkml:trace>
          <inkml:trace contextRef="#ctx0" brushRef="#br0" timeOffset="417782.3886">861 6127 75,'-4'-2'283,"1"-2"-7,-1 3-13,0-2-17,4 0-23,0 3-24,-5-1-20,5 1-21,0 0-16,0 0-18,-6-3-14,6 3-7,-4 6-12,0-2-5,1 3-12,-2-1-4,2 3-5,-2 1-3,2 1-5,-1-2-1,-1 5-10,2-5-1,2 2-5,0-1-1,1 0-8,0-1-5,0 0 0,1-4 0,2 4-4,-1-4-2,0 1 2,2-2-5,-1 1 5,0-1-6,2-1-1,1-1 2,1-2-2,0 0 0,2-2-2,-2 0-1,1-3 0,0-1 4,0 0 1,0-3 8,0-3 6,0 0-6,-4 2-3,0-4 1,-3 0 1,1 1-6,-1 3 8,-1-3 4,0 3 2,-1 2 1,1-4-1,0 4-1,-2 2-8,1 1-3,-3 1-7,1 2-9,-1 0-8,4 2-18,-8 3-22,0 2-17,0 0-32,-2 3-37,-1 1-26,0 1-33,6 0-23,-1 1-35,4-3-208,-3 0-492,5 0 218</inkml:trace>
          <inkml:trace contextRef="#ctx0" brushRef="#br0" timeOffset="418259.9912">1018 6180 5,'5'-4'344,"1"-2"-9,-2 1 0,1 3-13,0-3-8,2 1-32,-3 1-30,3 0-24,-2-1-31,-1 3-10,1 0-29,2 1-4,0 1-25,1 4-5,-1-1-5,1 2-18,-3 2-7,6 3-8,-3 0 2,-1-3-16,-2 2-8,-1 4-5,0-4-13,-4 0 3,3 4-6,-3-5-4,0 0-2,-1 1-9,-1-3-18,-1 3-24,1-3-10,-1-2-5,2-1-4,-1 0 4,0-2-7,2-2-3,-4 2 6,4-2-2,0 0 3,-5-9 2,3 3 2,4-3 3,-1-3 1,4-2 2,-1 0 1,3-1 2,5-4 2,-3 4 2,5-4 3,-2 6 1,3-6 6,1 4-6,-3 3 1,4-3 2,1 1 5,-3 4 7,1 0 2,-4 1 10,4 0 9,-1 0 2,0 2 2,-2 0 8,1 1-3,-2 1 8,-3 1 2,0 3 1,0-1-4,-4-1 13,0 1 0,-2 2 9,-3 0 8,6-2 6,-6 2 9,0 0 18,9 3-4,-8 1 8,-1 2 2,0 1 6,-1 2 0,-1 1-9,-3 1-7,2 2-11,-2-1-7,2 1-6,-2 2-10,-2 1-8,4-3-4,-1-1-6,2 2-5,-2-1-7,1-3-38,0 1-58,2 0-61,0-2-40,-1 0-46,2 0-47,0 1-70,0-6-79,0 3-326,2-4-790,-2 1 350</inkml:trace>
          <inkml:trace contextRef="#ctx0" brushRef="#br0" timeOffset="418477.2596">1386 6198 3147,'-6'-4'77,"1"-2"64,0 2 5,1 0-15,1 1-9,0-1-9,1 2-17,2 2-9,-3-6-28,3 6-3,4-6-5,0 4-2,3-1-11,1 0 4,2 1-5,1-1-16,4 0-8,3 2-41,0 1-52,-3-1-68,1 2-63,10-2-80,-2 2-321,-5-2-662,6 1 293</inkml:trace>
          <inkml:trace contextRef="#ctx0" brushRef="#br0" timeOffset="419046.9011">1712 6216 261,'0'0'306,"-7"1"-16,7-1-25,-3-2-27,3 2-23,0 0-25,6-7-18,-2 5-17,1-1-17,2-4-13,1 2-11,-1-1-10,0 0-14,1 0-8,-1-1-6,0-1-9,-1 2-8,-1-1-5,1 1-8,0-3-2,-3 4-4,0-4-6,-2 4-3,0 0-1,2 0 4,-3 0-1,0 1-5,0 1-3,0-2-3,-4 4 4,3-2-9,1 3 1,-10-1-4,6 1-3,4 0 1,-14 5 2,6 0 3,1 2 8,-4 2 2,0 0 5,2 3 2,1-1 5,0 0-3,1 2 5,-1-1 1,3 3 1,3-5 1,1-1-10,0-1-1,-2 0-4,7-1-2,-2 3-1,3-3 0,-1 0-3,1-2-2,5 2-1,-1-2 0,2-1-1,3 1-4,1-2 7,1-1-11,0 0 1,1-2-4,1-3-2,-3 1-3,3-2-2,-2-1-5,-2 1-1,0-5-5,-1 3-1,1-3-3,-5 3 7,4-4 11,-4 0-12,-1-2 3,1 3 7,-4-1 6,6-2 21,-8 2 33,3 1 14,0 0 12,-2 0 15,1 0 7,-2 0 3,1 1-6,0 5 0,0-2 2,-1 1-7,-2 1-6,3 0-9,-4 3-10,4-3-10,-1 2 1,-3 1 10,0 0 15,5 8 13,-2-3-4,3 1-9,-4 0-8,2 5-6,-1-1-9,-2-1-4,2 2-7,0 2-1,-3-3-10,-2 1-4,2-1-3,0-1-3,-3 1-7,1 0-4,-2-1-6,-2 0-20,1 0-34,-2 0-46,-1-3-50,-1 1-41,-1-1-49,1-2-40,1 1-41,-2-2-40,1 0-53,6-4-64,-5-2-265,4 1-781,2-4 345</inkml:trace>
          <inkml:trace contextRef="#ctx0" brushRef="#br0" timeOffset="419484.1893">2263 6111 228,'-11'-1'310,"0"-1"-9,2 2-10,1 0-14,1 0-19,2-2-29,5 2-22,-8 2-19,8-2-19,-2 2-15,2-2-13,0 0-14,0 0-13,10 5-5,-1-3-11,3 1-19,7-3-3,-2 0-25,8 0-35,-1 0-58,-6-2-48,5-1-73,3-1-72,-10 1-248,2 0-522,-4-1 232</inkml:trace>
          <inkml:trace contextRef="#ctx0" brushRef="#br0" timeOffset="419297.8555">2298 6008 71,'5'-7'486,"-1"5"-16,3-3-4,-6 1-11,3 3-15,-1-2-32,-2 0-36,-1 3-36,0 0-32,0 0-19,0 0-16,4 8-14,-4-1-7,-3 0-8,2 2-19,-2 1-17,-1 0-19,2 5-18,-4-3-20,4 4-9,-1-1-3,-2 6-24,3-7-14,-2 2-10,-1-2-9,2 1-5,3-5-7,-1 3-5,1-2-10,1-2-4,0 1-42,0-2-42,-1 1-40,1-3-36,0 0-43,2-2-51,-2-2-52,6 1-48,-3-3-64,1 3-56,5-9-411,-4 4-907,3-2 402</inkml:trace>
        </inkml:traceGroup>
        <inkml:traceGroup>
          <inkml:annotationXML>
            <emma:emma xmlns:emma="http://www.w3.org/2003/04/emma" version="1.0">
              <emma:interpretation id="{1E583347-4B7B-4A99-BDD5-102B89F13C4D}" emma:medium="tactile" emma:mode="ink">
                <msink:context xmlns:msink="http://schemas.microsoft.com/ink/2010/main" type="inkWord" rotatedBoundingBox="5352,6594 6538,6610 6529,7302 5343,7287"/>
              </emma:interpretation>
            </emma:emma>
          </inkml:annotationXML>
          <inkml:trace contextRef="#ctx0" brushRef="#br0" timeOffset="420529.8005">2905 6278 219,'0'0'200,"0"0"-17,0 0-24,0 0-14,0 0-19,0 0-9,0 0-8,-1 2-13,1-2-7,0 0-12,3 4-1,-3-4-16,0 0 1,10 1-1,-10-1-2,10-1-4,-3-1-3,1-1-2,-1-1-3,1 0-2,-3-1 5,2 0-1,-3 0 3,3-2 5,-2 2 2,0-4 0,-2 1-9,1 0 3,-1-2 7,0 2-5,-3-1-5,1 2-1,2 1-5,-2 0-3,-1 0 4,0 2-4,0-1-1,-1 3-5,1-3 0,0 5-6,-4-6-5,2 4 0,2 2-3,-6-2-4,6 2-2,-7 0 1,7 0-7,-11 3 0,6 2 0,-2 0-1,-1 2-1,1 0 0,3 3-1,-4-3 0,4 3-2,0-1-3,0 0 4,0 1-1,1 0-2,1 1 0,2-1-1,2-1-1,-1 0 4,5 6 0,-2-3 2,8-1-9,-4-2-43,6-2-53,1-2-61,9 1-47,1-2-239,0-3-484,0 1 216</inkml:trace>
          <inkml:trace contextRef="#ctx0" brushRef="#br0" timeOffset="420986.5727">3472 6195 9,'-1'-6'258,"1"2"-7,-4-1-20,3 2-15,-4-1-9,-1 1-18,2-1-16,-3 1-13,-2-2-13,1 4-15,-1 0-10,-1-1-5,1 0-10,-1 2-13,1 0-9,2 0-8,-3 4-7,2-2-7,-2 1-4,2 2-7,-3 1-9,3 0-1,0 1 1,-3 0-11,2 4 2,1-5-7,0 6-3,1-4-2,3 1-2,0 0-1,0 1-3,1-1-5,3-2 1,0 3-4,0-5 1,2 1-1,0-1 3,1-1-4,1 0 3,2-1-3,-1-2-5,3-3-4,4 0-1,-3-2 3,2-3-1,1-1-2,2 0-1,-1-3 0,2-4 2,-3-4-2,3 0 2,-3-1 2,0-3-3,-3 1 2,1-1 1,0 0 4,-2 2 3,2 1 1,-2 1 11,-2 5 16,1 0 11,0 2 8,-3 5 11,-3-1 14,2 2 5,1 1 9,-1 1-3,-2 0-8,-1 1-10,0 3-11,4-5-9,-4 5-4,0 0-5,0 0-7,0 0 0,-4 16-3,4-6-1,-5 6 6,-2 5-3,4 1-17,-2 0 3,-2 1 6,3-2-2,-3 4 0,2-3-9,2 2-4,0-3-33,0 2-46,-2 1-38,2-5-62,-1 3-61,4-6-79,-2-2-293,2-1-650,0-3 288</inkml:trace>
          <inkml:trace contextRef="#ctx0" brushRef="#br0" timeOffset="421581.1583">3777 6283 236,'6'-11'318,"-5"2"-21,3 0-11,0 0-16,-1 1-14,-1 0-30,-1 1-21,1 0-15,-2 2-21,-1-1-17,1 1-15,1 0-15,-3 2-11,1-2-11,0 2-15,-1-1-5,-3 2-10,0 0-5,0 2-11,-2-2-7,7 2-4,-17 4 1,7-1-11,-1 1-2,-3 0-4,3 2-2,-4-1-2,3 2-1,4 0-3,-3 3-6,3-4 4,0 4-6,1-4 0,3 3-5,-4-4-2,6 4 0,-1-4 0,2 1-2,1-1 9,0-1-11,1 2 9,0-3-9,3 2 5,-4 0-2,6-3 0,-1-1-2,-1-1-5,-4 0 7,12-3 2,-6 0-3,0 1 2,-1-3 1,4 0-1,-3-3 4,1 0-8,0 1 3,-2-2 4,2 3 4,-3-4 12,4 0 1,-1 2 4,-3-1 6,-1 3 13,0 2 1,1 1 6,-1 0-8,0 0 3,-2 1-10,0 0-12,-1 2 14,0 0-23,0 0 4,6 7 3,-5 1-1,-1 4 7,-2 2 10,-2 9-7,1 1-3,-3 3 0,0-1 0,-1 1 0,2 1-3,-2 0-11,3 0 8,-4-3-7,4 1 0,0-3-6,0-2 5,-3-2-3,3-1-5,0-3 5,1 0-2,-2-2-5,2-3 7,-1-3-6,3-2-1,-2-1 1,-1 0 2,3 0-1,-4-2 2,5-2 2,-10 0-3,10 0-5,-13-7-4,5 2 3,0-5-3,-1-3-23,0-1-14,4-1-6,-2 2-15,0-9-19,2 2-20,4 3-18,-2 0-24,3 1-35,1 2-26,5-3-33,4-3-41,4 1-63,-6 5-193,9 0-573,2 0 254</inkml:trace>
          <inkml:trace contextRef="#ctx0" brushRef="#br0" timeOffset="421915.9317">3989 6306 280,'0'0'256,"0"0"-27,-5-3-18,5 3-20,0 0-18,7-6-16,-2 4-19,-2-1-9,3-2-11,1 1-4,0 0 2,1-3-4,-3 3-10,2-4-3,1 2-5,-4-1-9,2-1-9,-4 1-3,4 0-3,-5-1-7,2 2-6,-2 1 0,-1 0-11,1 0-3,-2 3-6,1 2-2,-4-6-5,3 3-2,-5 1-4,6 2-1,-12 2-5,3 0-3,-2 2 0,-1 0 0,-1 4-5,-1-1 0,2 3-3,1-1-1,3-1 1,-1 2-3,2 2 1,3-2 1,-2 3-1,3-4-1,1 3-2,4-4 0,1 2 0,3-1-3,6 1-23,2 0-59,2-3-60,10-2-58,0-1-291,1-1-532,4-1 236</inkml:trace>
        </inkml:traceGroup>
        <inkml:traceGroup>
          <inkml:annotationXML>
            <emma:emma xmlns:emma="http://www.w3.org/2003/04/emma" version="1.0">
              <emma:interpretation id="{7B389257-7771-48D3-85F9-DB3ED6605A54}" emma:medium="tactile" emma:mode="ink">
                <msink:context xmlns:msink="http://schemas.microsoft.com/ink/2010/main" type="inkWord" rotatedBoundingBox="7093,6626 9015,6652 9005,7387 7083,7361"/>
              </emma:interpretation>
            </emma:emma>
          </inkml:annotationXML>
          <inkml:trace contextRef="#ctx0" brushRef="#br0" timeOffset="422211.1755">4665 6056 325,'4'-9'356,"-3"1"-13,1 2-14,-1-3-4,2 2-12,-2 3-11,2-1-9,-2 1-15,0-1-13,1 2-17,-2 1-14,0 2-20,2-4-23,-2 1-19,0 3-16,0 0-15,0 0-17,-1 12 2,1-1 4,-1 3-10,-2 1-11,-1 1-8,1 0-9,-2 6-8,1 0-7,0 0-10,0-2-7,0 1-6,1-5-10,1 0-30,0 1-49,2-2-60,2 0-48,0 0-51,-2 0-56,4-1-76,0-2-67,-1-1-316,4 2-768,-2-3 341</inkml:trace>
          <inkml:trace contextRef="#ctx0" brushRef="#br0" timeOffset="423779.2857">4877 6297 104,'4'-3'218,"-4"3"-12,7-2-18,-4 1-19,2-3-24,-2 2-4,2 0-12,-1-1-11,1 1 0,1-3-3,-3 1-4,2 1-9,0-4-6,-1 4-12,0-2-4,2-2-7,-3 0-7,3-1-1,-5 1-8,2-2-1,1 2-3,-4 0-7,1 0-2,-1 1-5,2 0 4,-2 2-4,0 0 4,-2-2-7,1 3-6,1 3-2,0-5-3,0 5-3,-4-1 0,4 1-6,0 0 0,-11 6 0,4-3-2,0 3 8,0 0 8,2 1 3,-4 0 6,4 2 8,0-2 7,0 4-9,0-3 0,3 2-1,-1-1-2,0-1-3,5 1 0,-4 1-6,4 0-4,-1-2 3,1 2-2,1-2-2,3 0-5,0-2 0,1 1 1,1-3-3,-1 1 3,4 0-10,-1-4 1,1-1-9,1 0-4,-1-1-13,4-2-16,-6 0 0,3 0-1,2-2 1,-2 1 0,-3-1 5,-1-1 0,0-1 2,2 0 3,-2-2 2,-2 1 2,0-3 1,-1 6 5,0-5-1,0 1 9,0 2 8,0-1 10,-2 2 5,0 1 2,-1-1-1,1 2 3,-2 0 3,2 1-4,-2 0 1,2 1-8,-2 0-3,-1 2-6,3-4 3,-3 4-4,0 0 1,0 0-1,9 8 1,-7-5-3,-1 1-1,-1 1-7,1 1 10,2 0-1,-3 1-6,3 0 3,-3 0-4,1 2 4,-2-3-10,1 0 7,-3 3-8,6-3 0,-2-1-6,-1 0-7,4 1-7,-4-3-1,0 1 0,3-1 2,-2 0 2,-1-3 1,3 2 0,-3-2 6,0 0-2,12-4 3,-8 1 0,0-1 3,4 0 0,0-2 2,0-1-3,0 0 3,3-4 0,-2 5 3,-2 1 0,0-2 2,-2 0 2,1 3-1,-2-1 1,0 2-2,0 0 4,-2 0-4,1 0 3,-3 3-4,4-1 2,-4 1-5,4-3 3,-4 3-2,0 0 5,0 0-3,0 0 5,8 7-4,-8-4 1,0 1 3,3 0-1,-3 1 0,3 0 3,0 2 3,0-1-5,1 2 3,0-3-3,1 0 3,2 1-4,1-1-1,2 1 5,-1-2-1,1-1-5,-1-1 5,3 1-1,2-2 3,-4 0-1,4-1-2,-1-1 2,2 1-3,-3-2-2,2-1-1,0 1 1,-2-3 2,-2 0-3,-1 1 1,-1 0 2,0-1 2,0-1-2,-5 0 0,4-1 0,-2 2 3,-2-4-3,-2 4 5,0 0-1,-2 0 5,1 0 5,-1 0-3,-2 0-3,-1 1-5,3 1 1,-2 1 0,-4 0-2,2 1-2,5 1-3,-15 1-1,4 1 4,2 0-9,1 0 10,0 1-5,3-1 1,-1 4 0,1-1 0,-1 1 1,0-3-2,2 1 2,0 1-2,1 0 1,0 0-1,1 0 4,0 2-1,2-4-1,-1 3-1,1-1 6,0-1-7,1-1 5,0 1 2,0-1-6,-1-3 6,1 5-1,0-3 4,-1-2-3,0 0-1,5 1 2,-5-1-1,0 0 2,10-7 1,-5 4 1,1 0 2,-1 1 4,-1-2 13,3 0 16,-2 0 2,-1 0 8,1 2 3,-3-4 5,2 4-16,0 0 4,-4 2-9,4-2-3,-4 2-10,4-3 2,-4 3-13,0 0 2,4 5 2,-3-1-3,1 2-1,-4 4 4,1 0-1,0 7 9,-2 3-3,-1 1-1,-1 1 17,-2 2-18,-1 1 4,3 0 0,-5 0-9,4 0 3,0 0 0,-1-2-7,1 0 4,1-2-5,0 1-2,1-5 6,0 4-11,0-8 13,0 0-13,1-3 0,-1-1 5,2 1-2,2-1-7,-4-3 0,1-1-3,3 0 4,-3-2 3,-1 0-8,-1-2 3,5-1-13,-10 0-11,4-1-3,-1-4 8,2-1 1,1-1-2,-3-3-5,4 1 1,2-8 5,0 2-9,1-2-1,1-5 2,2 0-7,5 0 5,-3 0-9,5 0-13,0-1-8,2 0 2,3-1-12,0 2 0,0-2-7,2 2 6,2 3-3,-2 1 0,2-1 1,0 3 4,0 0 9,0 1 10,-2 1 1,-4 3 5,3 1 7,-1-1 8,-1 3 9,-1-2 2,2 2 21,-3-1 5,3-1 9,-2 1 6,-2 0 2,-3 2 4,3-3 9,0 0 8,-3 3 4,-3-1 2,2 1 0,-1-3-5,1 1 6,0 2 11,-1-2-2,0 2 3,-2 0 16,0 3 0,-2-2 22,0 1-5,-1 3 3,1-1 0,-2 3-5,3-5-10,-2 3-8,-1 2-10,0 0-4,0 0-14,0 0-2,0 0 9,0 0 3,1 15 3,-3-6 4,2 2 1,-1 4 2,1 2-2,-4-2-6,1 1-4,2 6-7,-3-1-2,1 1-6,0-1-3,-1 3-8,1-8-13,-1 4-46,0-5-58,1-1-37,0 0-57,-1 0-47,0 0-57,0-1-69,0-4-381,2-2-792,-1 0 351</inkml:trace>
          <inkml:trace contextRef="#ctx0" brushRef="#br0" timeOffset="424418.5737">5746 6230 209,'-3'-1'292,"3"1"-15,-1-6-17,1 6-29,0 0-20,0 0-23,4-2-9,-4 2-12,11 0-16,-2 0-10,-2 0-18,1 0-13,1-1-7,1 1-9,-1-1-12,2 1-5,-2 0-10,3 0-7,-1 0-5,5 0-5,-5-2-4,1-1-8,0 2-2,3-1-3,-3-1-3,-4 1-4,3-1 0,-2-2-4,0 1 1,-1 1-2,-2-1 2,2-1 8,-1 2 19,-3-1 8,1 0-5,-1 1 3,-1-1 4,2 1-1,-3 0-9,2 1-5,-1 0-11,-3 2-2,5-2-2,-5 2-5,0 0-2,0 0 0,2 11-1,-4-6 9,2 4 4,-3 1 6,0 1 10,-2 1 2,2 1-8,-2 1 3,0-2-2,0-1-6,0 2 6,1 1-3,1-5-12,1 2 1,0-4-2,1 1-4,0 0-7,1-3-1,0 1 1,0 0-2,0-1-1,2-3-5,0 3 3,0-3-3,1 1 2,1-2-6,4-1-8,-1 0-20,1-3-20,3 0-5,-1-2-7,2 0-4,-1-2-8,-3 2-9,4-1-4,-4 1 6,2 0 0,-1 0-3,1 0 4,-5 0-1,3 1 3,0-2 7,-1 4 2,-4-1 0,1 0 0,-1 2 1,-3 1 2,5-3 0,-5 3 3,3-1 6,-3 1 3,0 0 8,0 0 1,0 0 1,0 0 7,7 4 4,-7-4 1,0 5 3,2-3 4,-1 1 0,0 2 5,2-3 5,-2 3 3,1-1-3,0 1 3,1-1-1,-3 0-3,3 2 2,-2-1 2,2-1 3,-3 1 0,3-1 0,-2 0-2,1 0 3,0 0-1,1-1 4,-1 1-4,0-2 0,-1 1 0,2-1 1,-1 0 1,-2-2-2,6 2-6,-1-2-32,-5 0-35,11-3-31,-5 0-52,4 0-41,-4 0-231,1 0-463,1-2 205</inkml:trace>
          <inkml:trace contextRef="#ctx0" brushRef="#br0" timeOffset="424952.5125">6413 6361 110,'-4'3'295,"-1"1"-8,3-3-9,-1 2-11,0-1-21,3-2-20,0 0-25,0 0-17,6 9-20,-1-9-15,1 1-12,6-1-10,-3 0-20,1 0-8,2 1-16,-1-3-43,0 2-67,1 0-65,-3-5-74,2 4-287,1-2-490,0 1 216</inkml:trace>
          <inkml:trace contextRef="#ctx0" brushRef="#br0" timeOffset="424712.3257">6432 6229 160,'0'0'329,"0"0"-27,0 0-32,0 0-19,0 0-32,0 0-16,0 0-26,0 0-16,0 0-18,0 0-12,-7 0-13,7 0-9,0 0-13,0 0-9,0 0-10,0 0-6,0 0-11,3 6-1,-3-6-8,0 0-4,9 2-9,-2-1 1,1 1-17,3-1-13,0 0-44,-2 1-31,3-1-36,3 0-23,-3 0-45,4-1-66,-5 1-181,-2 0-450,1-1 200</inkml:trace>
        </inkml:traceGroup>
        <inkml:traceGroup>
          <inkml:annotationXML>
            <emma:emma xmlns:emma="http://www.w3.org/2003/04/emma" version="1.0">
              <emma:interpretation id="{8C929153-FFC0-48A0-B76A-1125586F8A0A}" emma:medium="tactile" emma:mode="ink">
                <msink:context xmlns:msink="http://schemas.microsoft.com/ink/2010/main" type="inkWord" rotatedBoundingBox="9274,6666 11069,6690 11065,6980 9270,6956"/>
              </emma:interpretation>
            </emma:emma>
          </inkml:annotationXML>
          <inkml:trace contextRef="#ctx0" brushRef="#br0" timeOffset="425830.3022">6936 6080 2678,'0'0'75,"1"-3"-27,-1 3-17,0 0-12,0 0-8,0 0-1,0 0-2,0 0 6,-15 6-2,9-2 2,-1 5 4,0-1 2,2 1-6,-2-2 1,2 2 3,1 1 1,-2-4 0,6 3-4,-2 0-1,0-2 1,2-1 0,3 2-2,-2-3 1,2 1 3,2 0 7,2 0 18,1 0 1,2 1-4,-1-2 3,1 0 0,0 0-5,1-1 1,2 1-5,-4 0 2,1 0-3,2 0-1,-4-1-4,0-1-1,-4 0 0,3 0-1,-3-2-3,-1 4 1,-1-3-2,0 0-3,-1 1-1,-1-3 0,-3 6-4,-2-3 0,-2 0-3,-4 2 2,0-3-5,-3 3-13,-1-3-12,-1 1-7,1 0-17,3-2-33,-1-1-22,2-1-24,-2-1-34,2 0-25,1-1-36,1-1-55,-2-1-172,3-2-479,-1-2 212</inkml:trace>
          <inkml:trace contextRef="#ctx0" brushRef="#br0" timeOffset="426046.9819">6941 6082 128,'4'-5'274,"2"2"-12,2-3-20,0 2-22,0-1-18,2 1-21,-1 0-17,2-1-18,0 0-13,4 1-16,1 4-16,-1-3-25,0 3-41,1-1-48,0 2-48,1-2-44,2-1-43,-3 2-178,0 2-353,-1-1 156</inkml:trace>
          <inkml:trace contextRef="#ctx0" brushRef="#br0" timeOffset="426338.979">7319 6067 201,'0'0'207,"-13"3"-15,11-2-14,-1 2-16,3-3-11,-6 3-12,4-1-4,-2 1-10,1-1-2,-1 4-7,-1 0 4,2-1-5,0 4-11,-2-1-9,1 1-8,1 1-9,-2-3 0,3 5-7,-1-2-9,1 1-8,1 3-5,0-2-8,1-2-1,0-1-1,1-2-3,2 1-8,-1-1 3,1-3-4,2-1 0,-1 0 1,2 0-4,-1-1-1,2-3 12,-1 0 2,0-2 7,2-2 11,0 0 4,1-2-4,-5-2 12,1 1-1,0-3-7,0 0-3,-2-3 0,0 0 2,0 0-8,-3 3 3,0 3-14,-1-2 2,-1 0-7,-1 3-3,1 2-5,-3-1-4,1 3-6,-1 1-17,-3 0-16,-2 1-18,-2 2-17,0 2-18,0 3-22,-1-1-29,-2 3-39,0 1-39,7-2-47,-4 4-246,5-6-533,0 3 235</inkml:trace>
          <inkml:trace contextRef="#ctx0" brushRef="#br0" timeOffset="426908.77">7492 6167 125,'2'-3'361,"0"0"-24,-2 3-28,2-3-28,-2 3-29,4-2-28,-4 2-24,0 0-20,0 0-22,0 0-13,0 0-14,3 7-14,-3-3-9,0 2-13,0 3-6,0 0-11,-1 1-5,-1-1-10,2 2-5,-4-2-7,1 1-5,1-1-4,2 1-4,-1-3-9,2 0-7,-4-1-5,3-1-14,-1-2-13,1 2-6,0-2-7,0-3-1,0 5-5,0-5-6,0 0 0,0 0-1,0 0 4,0 0 5,9-8 1,-5 3 1,2-2 4,-1-4-1,3 3 4,0 0 3,0-3 2,2 1 1,-1 0 1,-1 2 0,0 2 5,0 1-1,0 0 2,-1-1 2,1 2 13,-1 2 0,-1 0 1,-1 1 0,2 0 16,-7 1 2,10 3 2,-3-1 1,-2 2-2,0-1 2,1 1-2,-2 1-2,1 0 1,-2 0-2,2 3-2,-2-3-3,1-1-5,-2 1 0,1 0-1,1-1 0,-3 1-7,2-1 3,1-3-1,-4 2 0,0-3-2,3 4 1,-2-2 11,-1-2-9,0 0 2,0 0-4,0 0 4,0 0-6,11-7-2,-7 4 2,-1-6 5,3 3-1,1-2 3,-3 1 5,3-1 1,0 0 1,-2 2 0,2-1-1,-3 2 1,1 1-6,-2-1 2,1 2-6,0-1 2,-1 3-7,2-1 4,-5 2-14,8 0 10,-2 0-1,-2 2-1,1 1 2,-2 0-1,1 1-1,-2 1-2,1 2-3,0 0-4,-1-1-34,-2 0-39,0 3-42,2-2-50,-4 2-52,5-3-68,-2 1-235,2-2-566,4 0 250</inkml:trace>
          <inkml:trace contextRef="#ctx0" brushRef="#br0" timeOffset="427480.0281">8073 6186 332,'0'-2'351,"0"2"-29,1-4-33,-1 4-32,4-3-24,-4 3-24,1-4-19,-1 4-20,0 0-15,0 0-17,0 0-16,5 7-11,-4-3-8,0 0-5,0 2-10,1-2-9,-2 1-7,1 3-10,2 0-3,-3-1-8,4-1-3,-4 0-3,1 0-8,1 3-1,-2-5-6,4-1-3,-3 3-5,-1-3-4,2 1-2,0-1-1,1 0-2,-3-3-2,3 1 0,-3-1-5,0 0-6,9-4-4,-5 1-2,3 2-3,-3-2 1,1 0-2,-1-4 2,0 4 11,3-2-6,-3 0 0,0 1 0,0 0 0,-1 1 2,-1 1-1,2-1-4,-2 1 5,1 0-2,-3 2 1,4-3 0,-4 3-1,2-3-1,-2 3 0,5-1-3,-5 1 3,0 0 3,0 0 0,9 2 0,-7 0-1,1 0 1,0 1 0,1-2 6,0 0-4,1 2 0,2 1 0,-1-2-4,1 0 5,1 1 0,0-2-3,3 0 7,-3-1-7,0-1 4,3 1-1,-3-1 2,3 1-4,-3-3 6,1 0-2,-1-1-4,0-1 3,2-1 3,-1 2-5,-2-4 6,1 3 16,-3 0 15,0 0 10,1 0 23,-3-1 0,1 1 14,-3 1 19,3-1-14,-1 0-6,-2 3-7,1-1-15,0 0-6,-2 3-6,0 0-8,0 0-5,0 0-3,7 7-5,-3-4-2,-3 2 5,3 1-10,-1 0 8,3 1-10,1 0 0,0 0-3,1 0-2,3 1-8,1-1 8,0 0-7,3-2 1,-2 1-16,2-1-55,-3-2-47,1-3-47,-2 0-54,0 0-71,-1 0-91,-2-5-262,-3 2-687,1 1 305</inkml:trace>
        </inkml:traceGroup>
      </inkml:traceGroup>
    </inkml:traceGroup>
    <inkml:traceGroup>
      <inkml:annotationXML>
        <emma:emma xmlns:emma="http://www.w3.org/2003/04/emma" version="1.0">
          <emma:interpretation id="{F222791C-BADC-430F-828A-DD0B31BF7C23}" emma:medium="tactile" emma:mode="ink">
            <msink:context xmlns:msink="http://schemas.microsoft.com/ink/2010/main" type="paragraph" rotatedBoundingBox="3351,7376 10806,7480 10783,9129 3328,902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AF635F1-E93B-418D-ADE7-3616785FAB5C}" emma:medium="tactile" emma:mode="ink">
              <msink:context xmlns:msink="http://schemas.microsoft.com/ink/2010/main" type="line" rotatedBoundingBox="3351,7376 10806,7480 10795,8238 3341,8134">
                <msink:destinationLink direction="with" ref="{5F2787BC-DB66-4EFB-9E72-5F1264C3D19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A51B76E-B1B5-4636-B828-6B39C3DEC95F}" emma:medium="tactile" emma:mode="ink">
                <msink:context xmlns:msink="http://schemas.microsoft.com/ink/2010/main" type="inkWord" rotatedBoundingBox="3349,7524 4306,7537 4300,7938 3344,7924"/>
              </emma:interpretation>
            </emma:emma>
          </inkml:annotationXML>
          <inkml:trace contextRef="#ctx0" brushRef="#br0" timeOffset="429477.9586">920 6963 311,'-7'-5'334,"4"2"-8,1 0-22,-1-1-23,3 0-28,0 2-26,0 2-27,4-6-18,-1 2-18,6-1-10,6 0-25,0 2-5,8-4-21,3 1-11,1 5-28,4-4-48,0 4-54,0 1-51,2 0-69,10-1-91,-13 2-206,2 5-494,-1-3 219</inkml:trace>
          <inkml:trace contextRef="#ctx0" brushRef="#br0" timeOffset="429233.5449">1273 6918 34,'-4'-8'338,"1"3"-9,2 1-13,-3 1-21,2-1-27,1 1-27,1 3-28,-2-2-21,2 2-14,0 0-21,-6 8-7,1 1-8,-2 5 3,3-1-16,-3 2-7,-2 5-10,1 2-6,1 2-9,3-3-4,-2 2-11,0-2-9,1 1-4,1-6-12,1 5-5,-1-5-4,0 1-3,0-1 13,0-1-44,1-1-37,0 2-47,-2-2-46,1-3-56,0 0-81,3-1-90,-3-4-187,1-3-574,-1-2 254</inkml:trace>
          <inkml:trace contextRef="#ctx0" brushRef="#br0" timeOffset="429733.9888">1466 7175 3414,'-1'1'57,"1"-1"-39,0 0-5,-8-1 10,8 1 30,-7-3 25,7 3-4,-4-3-15,4 3-9,0-3-9,0 3-5,-1-3 0,1 3-8,0 0-13,0-4-26,0 4-29,0 0-43,-3-3-51,3 3-68,0 0-63,0 0-279,8-2-588,-8 2 260</inkml:trace>
          <inkml:trace contextRef="#ctx0" brushRef="#br0" timeOffset="429894.0212">1595 7075 10,'-1'-5'344,"-2"-1"-11,2 1-8,1-1-17,-3 2-26,3 1-36,0 3-22,-1-6-21,0 4-24,1 2-18,0-5-20,0 5-13,0 0-12,0 0-17,0 0-4,0 0-6,4 11-14,-4-2-4,2 1-7,-2 3-10,4 0-18,-2 2-19,0-1-44,0 2-37,0-1-50,1 0-60,2-2-49,-2-2-277,2-2-542,2-1 241</inkml:trace>
          <inkml:trace contextRef="#ctx0" brushRef="#br0" timeOffset="430070.9593">1861 7011 182,'-4'-7'332,"-4"4"-25,3-1-28,-5 2-22,2 2-30,0 2-27,-4 2-19,0 3-18,-3 3-14,-2 7-16,2 2-14,-4 3-12,2 1-23,-2 3-48,-4 8-56,3-1-72,5-7-69,3 0-254,4-2-447,-3-2 198</inkml:trace>
        </inkml:traceGroup>
        <inkml:traceGroup>
          <inkml:annotationXML>
            <emma:emma xmlns:emma="http://www.w3.org/2003/04/emma" version="1.0">
              <emma:interpretation id="{87976B3D-FDDE-445A-B70A-9F3D805B60B2}" emma:medium="tactile" emma:mode="ink">
                <msink:context xmlns:msink="http://schemas.microsoft.com/ink/2010/main" type="inkWord" rotatedBoundingBox="4723,7671 4964,7674 4961,7906 4720,7903"/>
              </emma:interpretation>
            </emma:emma>
          </inkml:annotationXML>
          <inkml:trace contextRef="#ctx0" brushRef="#br0" timeOffset="441320.5992">2287 7226 75,'-3'1'242,"0"2"-12,2 0-14,-1 0-19,2-3-17,-1 4-13,1-4-16,3 7-15,-2-5-12,4 1-14,3 0-4,4 1-13,4-1-18,3-1-41,6-2-75,6-4-79,0-1-210,14-2-356,0-1 157</inkml:trace>
          <inkml:trace contextRef="#ctx0" brushRef="#br0" timeOffset="441131.567">2315 7032 119,'0'0'234,"-8"0"-18,8 0-22,-3 2-21,3-2-18,0 0-20,-1 3-14,1-3-13,-3 3-12,3-3-8,0 4-9,0-4-4,0 5-7,0-5-2,7 2-8,-4 3-1,3-2-5,4 0 0,1-2-2,6-2-5,3 1-9,3-3-34,1-1-43,2 1-43,-3-2-62,-5 3-189,-2-1-363,-5 1 161</inkml:trace>
        </inkml:traceGroup>
        <inkml:traceGroup>
          <inkml:annotationXML>
            <emma:emma xmlns:emma="http://www.w3.org/2003/04/emma" version="1.0">
              <emma:interpretation id="{77BB0FDD-9BFC-4286-9BDD-3952B402603E}" emma:medium="tactile" emma:mode="ink">
                <msink:context xmlns:msink="http://schemas.microsoft.com/ink/2010/main" type="inkWord" rotatedBoundingBox="5564,7407 7033,7428 7027,7916 5557,7895"/>
              </emma:interpretation>
            </emma:emma>
          </inkml:annotationXML>
          <inkml:trace contextRef="#ctx0" brushRef="#br0" timeOffset="442061.377">3126 6892 211,'-3'-5'293,"2"-1"-15,-2 1-5,3-1-15,2 2-26,-1-2-20,3-1-22,4 2-10,0-1-23,7-1-9,0-1-18,2 3-12,7-2-13,0 3-5,-2 3-15,2-1-5,3 1-7,1 4-15,-2-1-41,-1 1-49,0 5-50,0-2-68,-1 2-60,0 1-244,-2-2-493,-9 2 218</inkml:trace>
          <inkml:trace contextRef="#ctx0" brushRef="#br0" timeOffset="442271.3155">3199 7257 33,'0'0'259,"0"0"-18,0 0-19,18-8-17,-3 3-25,3-1-16,6 0-19,5 0-14,-2-3-16,4 3-34,0-1-56,0 1-60,1 2-65,0 0-178,-1 0-301,0 1 133</inkml:trace>
          <inkml:trace contextRef="#ctx0" brushRef="#br0" timeOffset="441851.7475">3556 6795 2660,'-8'-3'17,"0"0"-8,1 0 2,-1-1 20,3 1-6,-1 3 9,2-4 8,0 4-2,0-2-5,4 2-3,0 0-6,0 0-2,-12 4 3,9 1 11,-2 5 12,-2 5 8,1 0 4,-2-2-3,0 7 1,-1 1-6,0 0-4,-2 0-9,3 1 2,0-4 2,1 1-13,1 1-4,-2 1-4,1-5-4,3 0-7,-1 2-15,-1-5-46,4-2-36,-1-3-49,-1 3-57,1-6-63,3 2-244,-4-5-539,3 0 239</inkml:trace>
          <inkml:trace contextRef="#ctx0" brushRef="#br0" timeOffset="442589.3612">3909 7046 47,'0'-4'326,"-4"-1"-19,-3-2-17,-1 1-30,4 1-18,-4 2-19,0 2-23,-3 0-20,2 1-19,-2 1-19,1 3-13,-1-1-9,1 0-14,0 2-8,3 0-3,-1-1-14,0 1-8,1 1-10,4 0-6,-1-3-7,4 6-4,0 0 0,0-3-7,3 1-2,1 2-3,4-2-1,-1-1-3,4 5-4,1-4 0,2 2-4,0-2-5,2 1 1,-3 0 0,3-1-6,-1-2-1,-4 1 2,0-1-3,2 0 1,-4 1-7,-1-4 8,-3 1-5,-3 0-1,2-2-3,-1 2 5,-3-3-3,0 4 2,0-4 0,-8 5 1,-1-3 1,-6 2-6,0-1-3,-9-2 4,5-1 1,-4 0-3,-4-1-5,4 1-10,1-2-14,4 1-20,3 1-10,5-5-26,-1 3-38,2 0-40,3 0-53,2 0-68,0-3-182,4 2-502,0 3 222</inkml:trace>
          <inkml:trace contextRef="#ctx0" brushRef="#br0" timeOffset="442983.2514">4157 7047 137,'0'0'262,"0"0"-23,-2-3-20,2 3-27,0 0-19,0 0-19,0 0-18,0 0-11,0 0-11,0 0-3,-4 11-5,2-7-8,1 3 2,0-2-11,-1 4-4,1 0-7,0-1-3,-2 2-3,2-1-10,-1 0-5,2 2-10,-1-3-1,1 0-3,1-1-3,-1 0-6,0-4 0,3 2-1,0-1-1,-1-1 1,2-1 1,0-2 8,-4 0 1,15-2-4,-8-2 0,1 0 5,0-1 1,0-1-4,0-1-4,0-3 10,-4 3-2,1-3-7,-2 1-5,1-1 4,-4-3-4,-1 0-7,-2 3 5,2 0-6,-2 2-1,-1-1-3,0 1-1,0 2-7,-3 1-2,-1-1-3,1 4 0,-1 1-12,-1-1-20,0 2-17,1 0-34,-2 4-30,0 0-30,-1 2-46,0 3-40,3-2-64,0 0-172,0 1-495,1 0 220</inkml:trace>
          <inkml:trace contextRef="#ctx0" brushRef="#br0" timeOffset="444283.3964">4558 7050 138,'6'-7'188,"-3"1"-10,2 1-17,-2-3-9,-2 3 1,3 0 1,-1 0-1,-3 0-2,1 0-17,2 0-12,-3-1-7,0 3-11,0 0-11,0-1-7,-4 1-11,1 0-11,-2 1 0,5 2-10,-10-1-6,10 1-9,-9 2-2,0-1-1,-1 4-5,2-1-4,3 0-1,-4 1-8,2 2-1,0-2 3,2 2-3,1 0-1,0 0-5,1-1-3,-1 2 2,4-1-2,-3 1-1,3-1 3,2 2-4,-2-2 2,1 0-3,3 1-1,1-2 1,-2 0-5,2 3 7,2-4-2,0 2-3,-3-2 2,3-1 0,-2 2-2,-1-4 2,0 3-1,0-2-2,-1 1 3,0-2-4,-2 1 8,0-1 0,-1 1 0,0-3 3,-1 5-1,-3-2-1,-3 1-3,0 0 3,-5 0-3,-1 0 2,-1 0-2,2 0 2,0-2-2,0 0-1,3 0-1,-2-1-2,2 1-2,-1-2-17,3 1-23,2 0-30,5-1-40,-8 0-44,4-2-55,4 2-176,0-6-415,0 6 184</inkml:trace>
        </inkml:traceGroup>
        <inkml:traceGroup>
          <inkml:annotationXML>
            <emma:emma xmlns:emma="http://www.w3.org/2003/04/emma" version="1.0">
              <emma:interpretation id="{E4DA5BA7-4217-4F21-9201-3EB54CB35569}" emma:medium="tactile" emma:mode="ink">
                <msink:context xmlns:msink="http://schemas.microsoft.com/ink/2010/main" type="inkWord" rotatedBoundingBox="7294,7503 8502,7520 8497,7881 7289,7864"/>
              </emma:interpretation>
            </emma:emma>
          </inkml:annotationXML>
          <inkml:trace contextRef="#ctx0" brushRef="#br0" timeOffset="444878.3719">4979 7049 70,'0'0'93,"0"0"4,0 0 0,0 0 7,0 0 6,0 0-5,0 0 1,0 0 2,0 0 0,0 0-2,0 0-3,0 0 2,0 0-1,0 0-6,0 0 0,0 0-7,0 0-6,0 0 2,0 0-5,0 0-4,3-3-7,-3 3-8,0 0-5,0 0-6,0 0-3,-3-6-8,3 6-3,0-3-1,0 3-4,0-7-2,0 4-3,0 3-5,-4-4 0,4 4-2,-1-5-2,1 5-3,-3-3-1,3 1-5,0 2 1,-5-4-1,5 4-1,-7-1-3,4 0 0,3 1-2,0 0-2,-8 1 4,1 0-6,2 1 2,1 0 0,-3 0-1,2 3 0,-2 0-7,1-1 3,0 4 7,0-1-1,1 1 0,-2 2-5,2 1 5,1-2-4,-2 3 4,0 1 0,1-2 1,1 1-2,0 1 3,3-4-4,-1 1 0,2 1 3,2-2-3,2-1 3,1 0 1,3-1-12,1 0 9,5-2-12,-1 1-52,3-3-33,2-3-63,3 0-74,-6-3-135,5 3-395,-3-4 175</inkml:trace>
          <inkml:trace contextRef="#ctx0" brushRef="#br0" timeOffset="445525.2418">5171 7173 214,'0'0'211,"0"0"-15,0 0-18,0 0-17,0 0-13,0 0-12,7-9-12,-3 7-8,-1 0-7,2-4-7,-1 2-15,4-2-3,-1 2-9,-2-1-5,3-3-2,-2 0-11,-1 1-7,0 2-6,-1-3-1,-1 1-7,1-2-3,-3 3-3,-1-1-2,2 1-1,-2 1-1,0 1-6,1-2 1,-1 2-2,-1-1-3,-1 2 0,1 0 0,1 3-7,-3-5 3,1 4-1,2 1-4,-7-1-3,7 1 4,-8 3-7,1-1 2,5 1 0,-4 1 0,2 0-1,-4 3 3,3 2 2,1 0-1,-3-3 4,4 3 2,-2-2 2,2 2 2,-1 0 1,3 1 1,-2-1 1,3 1-2,0-3 1,0 0-3,3 0-1,-2 1 2,2-3 1,1 1-3,1-1 1,6-1-2,5 0 1,-1-1-1,0-3-4,2-3 1,-1 1 1,0-3-3,3 0-1,-3 0-2,0-4-2,-1-1 1,4-4-2,-3-2 1,-1-2 3,0 1-1,-3-1-1,0-1 0,0 1-1,-2-3-1,-3 7-1,4-1 5,-5 2 11,0-2 11,1 1 13,-2 1 8,-2 3 7,3 1 24,-3 0 8,0 3 9,0 1 6,-2 0-6,0 2-4,2-1-7,-3 2-15,0 2-8,1-3 0,-1 3-17,0 0-14,0 0 2,-4 12 2,3-5 0,-2 4 4,-2 4 0,1 0-8,-3 2-1,2 4-5,0-5-1,-1 6-2,1-1-1,-1 1-5,1-5-21,2 4-21,1-5-50,0-1-55,0 2-69,1-3-83,-1 0-346,3-4-679,0 0 300</inkml:trace>
          <inkml:trace contextRef="#ctx0" brushRef="#br0" timeOffset="445878.5216">5626 7183 209,'2'-5'248,"3"2"-24,-1 1-24,3-5-17,1 2-15,1-1-18,1 2-15,-1-1-14,1 1-13,0-1-10,-2-2-7,-1 0-9,-2 2-7,2-2-8,-3-2-8,0 1-4,0-1-7,-1 1-3,-2-3-1,-1 2-7,3 1-3,-6-1-2,3 3-4,-1-1 1,1 2-6,-3 1-3,2 0-4,-2 1 1,-1 0 0,4 3-9,-7 0 4,7 0-4,-12 4 1,7 0-5,-3 3 2,1-1-2,-1 5 1,0 0 1,0 2-6,3-4 5,0 3 1,0 2-3,3 2 0,2-6 0,-2 1-1,4-1 0,4-1-6,-2 2-16,3-3-35,5 1-33,3-2-28,2-1-19,9-2-34,-7-2-192,6-3-390,1 0 173</inkml:trace>
          <inkml:trace contextRef="#ctx0" brushRef="#br0" timeOffset="446160.7056">6049 7083 30,'3'-10'209,"-2"3"16,2-1 4,-3 0-5,0 3-5,0-1-1,0 2-7,0 0-21,0 0-16,-3 2-19,3 2-17,-1-3-15,1 3-8,0 0-5,-11 5-7,9-2-3,-1 2-11,-2 2-6,1 2-3,0 1-9,2 0-3,0 1-10,1-1-4,3-2 0,-2 3-11,1-2-4,1 1-3,0-2-8,-1-2 1,2 2 5,1-2-6,-2 2-1,0-1-5,2-3-1,-4 2-1,3-2 5,0 1-11,-1-1-2,-1-2 4,1 1-7,-2-3 4,1 4-3,-1-4 1,0 0-6,-4 6-6,-4-6-17,3 2-15,-4-1-14,-2 1-20,-5-2-17,0 1-31,4-1-29,-2 1-29,2-2-54,1 1-251,1-1-516,1-1 228</inkml:trace>
        </inkml:traceGroup>
        <inkml:traceGroup>
          <inkml:annotationXML>
            <emma:emma xmlns:emma="http://www.w3.org/2003/04/emma" version="1.0">
              <emma:interpretation id="{CF0CD327-4F0C-4BCC-816C-27B5ED1E440E}" emma:medium="tactile" emma:mode="ink">
                <msink:context xmlns:msink="http://schemas.microsoft.com/ink/2010/main" type="inkWord" rotatedBoundingBox="8879,7510 10283,7529 10273,8231 8869,8211"/>
              </emma:interpretation>
            </emma:emma>
          </inkml:annotationXML>
          <inkml:trace contextRef="#ctx0" brushRef="#br0" timeOffset="446901.6132">6432 7118 2289,'1'-9'19,"0"2"51,-1-1 38,2 1-1,-1 3-7,5-5-1,-4 4-8,4-1-10,-1-1-12,5 0-1,-2 2-1,1 0-11,1 0-3,3 0-6,-1 3-1,2-2 5,-4 1-6,0 2-8,4 1 4,1 0-4,1 2-10,-3-1 4,1 0-3,2 4-1,-1-1-5,-1 2-3,0 0-3,-3 1 2,2 1 8,-3 2-17,-2-2 2,-1 2-10,-2-1 9,-1-3-2,-1 6 1,-2-3 0,-1 1 3,-2 2-8,-1-5 6,-1 3-6,-3-1 3,3 1-2,-2-2 1,0-1-3,0-2-3,4-1-8,-4 2-7,5-4-1,-3 1-2,3-1-5,-1 1 0,2-3 1,0 0-1,0 0 5,0 0 3,10-12 1,-2 3 2,1-3 1,2 0-2,1 0 2,4-6 10,-1 3 4,1 0 7,0-2 14,-1 5 12,-3 2 4,3-1 13,-2 1-2,3-1 13,-5 3 14,5 0 8,-4 1-4,-1 3-1,-2 1-15,1 0-6,-2 2-3,-1 1-8,-2-2-17,0 5 2,-1 0 5,0 2-6,-1 2-5,-3 0 3,0 2-15,-2 1-45,1 1-51,-4 5-56,0-3-55,-1 3-73,1-6-89,2 1-257,-1-2-662,0-3 293</inkml:trace>
          <inkml:trace contextRef="#ctx0" brushRef="#br0" timeOffset="446463.7643">6551 6903 252,'1'-6'407,"0"1"-16,2 0-12,-1 1-3,-2-1-24,0 3-29,0 2-31,0-4-30,0 4-36,0 0-23,0 0-16,0 0-14,0 0-11,0 0 0,-4 17-5,2-7-18,-1 4-10,-2 0-13,2 1-10,-2 1-10,2 3-9,-1 1-11,-2 3-16,4-3-56,0-4-61,1-1-50,0 1-42,-1-1-51,1 1-57,-3-3-56,4-2-80,0-2-215,-3-1-656,1-1 290</inkml:trace>
          <inkml:trace contextRef="#ctx0" brushRef="#br0" timeOffset="447075.4151">6973 7009 3397,'-1'-15'11,"-2"2"38,3 3 5,-4 0 2,3 2-3,1 1-27,-2 2 5,2 1-15,0-1-6,2 2 0,-2 3-2,5-2-49,-5 2-76,11 5-87,-3 1-84,0-3-225,1 2-554,2 5 246</inkml:trace>
          <inkml:trace contextRef="#ctx0" brushRef="#br0" timeOffset="447446.8057">7215 7061 188,'-3'-4'349,"3"0"-22,0 4-20,-2-4-35,2 4-23,-3-2-29,3 2-24,0 0-15,-4-2-24,4 2-13,0 0-12,-11 4-18,6 0-14,-2 1-7,-2 1-9,0 0-9,1-1-8,2 3-6,-1 1-6,0-2-8,-1 1-2,1-1-8,1 0-4,1 2-9,0-2-3,2-2-4,0-1-19,0 0-18,0 1-15,1-3-16,2 1-3,0-3-8,0 0 5,1 4 2,-1-4 5,0 0 8,0 0 5,12-9 4,-8 6-4,1-4 17,1 2 26,-1-2 10,3-3 1,0-1 19,-1 4 10,1-2 14,-4 0 24,3 2 5,-2 0 16,2 0 2,-3-1-3,3 0-2,-2 3 7,-1 2-9,0-1-7,-4 1-4,4 0-13,-1 0-11,-3 1-2,0 2-15,5-2-10,-5 2-7,0 0 3,6 9-4,-5-4-6,-1 3 1,0-3 2,0 7-22,0-2-36,-1 3-46,1 0-35,0 3-49,-3-4-59,3 0-70,3-2-62,-2-1-219,0-1-620,2-2 275</inkml:trace>
          <inkml:trace contextRef="#ctx0" brushRef="#br0" timeOffset="448314.4315">7346 7131 3010,'2'-8'135,"-2"-3"-31,0 1 20,0 2 12,0-1 3,0 4-11,1-1-14,1 2-12,0 0 0,-2 1-22,0 3-8,0-4-16,0 4-9,0-3-2,0 3-3,0 0-4,0 0-10,0 12 5,0-9-7,0 6-5,0-2 10,0 2-12,-4 0-4,3 1-4,-1-1-5,1-1-22,1 0-18,0-2-15,0 0-8,0 0-8,0-2-6,0 0 1,1 0 8,1-1 2,-2-3 7,3 2 4,-3-2 8,0 0 2,13-6 5,-6 3 3,2-2 3,-1-2 5,3 0 3,0-3-1,0-2 3,-1 2 2,4 1 4,-2 0 1,-3 2 1,-2 0-3,1 1 2,-3 0 3,-2 3 2,1-1-5,0 1 2,-1 1-2,-1 0 1,-2 2 2,0 0-2,0 0-1,6 7 11,-4-3-5,-2 2 1,0 0 4,0-3-2,0 4-1,1-1 0,0 0 1,0 0 2,2-2 0,2 2 5,-1 1-5,3-1 2,5-1-4,0 2-3,3-5 3,1 3 0,0-3-4,0 1-3,-1-1-2,0-1 0,-4 0-1,1-1 1,0-2 7,-1 0-1,-1-1-2,2 2 5,-4-3-2,4 0 2,-5 0-4,1-2 3,0 1-1,-1-2 3,-2 1 2,1 0-2,-2 2 2,0-6 2,-3 2 4,2 2 10,-2-2-4,-1 3-3,0-1 1,0 0 5,0 1-7,3 3 0,-3 2 4,-3-5-7,2 3-2,1 2-2,0 0 2,-14 3-3,6 1 2,0-1-3,-3 4 3,1 2 2,0-3-3,0 4-3,0 0 0,-1-2 4,3 2-3,2-3-1,-1 1 1,1-2 1,3 0-1,-2-1 3,3-2 0,-1 2 3,2-2-5,-1 0 2,2-3 4,3 4 0,-3-4 2,10-2 2,-1 0-3,-4-1 5,7-1 7,-3-2 6,1 1 10,1-3 10,1 3 7,-4-2 8,1 2-10,-1-1-4,-1-1 2,-3 4-7,3 3-3,-3-2-20,0 0 7,-1 1-7,-3 1 1,0 0 0,9 2-5,-6 1-1,-2 5 18,1 0-14,-2 3 0,-2 3 1,-2 7 9,0 5 33,-1 0 2,-2 3 0,4-2-8,-5 1-4,6 1-6,-4 1-3,2-1-4,-3-2 1,2 1-5,1-4 5,1-1-12,1-1-1,0-6-3,-2-2-1,1 0-5,2-5-3,0-3-1,-3 1 3,4-2 2,-3-1 6,3 1 5,-2-4 1,2-1 3,0 0-8,0 0 1,0 0-2,-14-10-2,11 5-5,-2-3 0,2-3-6,-2-2 2,1-1-5,4-3-11,-1-6-5,-1 7-12,4-4-25,-1 3-17,2-6-7,3 3-22,2-1-8,-2 5-36,3-4-19,2 5-35,5-1-38,-1-1-46,4-2-61,-3 3-291,4-1-678,1 4 300</inkml:trace>
        </inkml:traceGroup>
        <inkml:traceGroup>
          <inkml:annotationXML>
            <emma:emma xmlns:emma="http://www.w3.org/2003/04/emma" version="1.0">
              <emma:interpretation id="{8388F4A5-E8A9-4C5F-8EDA-D5F8100279E4}" emma:medium="tactile" emma:mode="ink">
                <msink:context xmlns:msink="http://schemas.microsoft.com/ink/2010/main" type="inkWord" rotatedBoundingBox="10630,7590 10804,7593 10800,7883 10625,7881"/>
              </emma:interpretation>
            </emma:emma>
          </inkml:annotationXML>
          <inkml:trace contextRef="#ctx0" brushRef="#br0" timeOffset="448756.7815">8205 6985 215,'-2'-2'289,"0"-3"-19,-1 2-20,2 0-19,0 0-11,0 0-20,1 3-20,-2-5-17,2 5-19,-2-4-14,2 4-14,0 0-10,0 0-12,-1-1-11,1 1-7,0 0-6,0 0-10,0 0-4,0 0-5,0 0-5,0 0-1,0 0-6,0 0-2,0 0-1,0 0-8,0 0 0,0 0 1,-1-5-2,1 5 0,0 0 1,0 0 1,0 0 0,0 0 0,0 0-1,0 0 3,0 0 10,0 0-12,0 0-1,0 0-2,0 0-6,0 0 1,0 0 0,0 0-3,0 0-4,0 0-1,0 0 0,0 0 1,0 0 0,0 0 0,0 0-1,0 0-1,0 0 1,0 0 6,0 0 6,0 0 12,0 0-6,0 0-2,0 0-2,0 0-3,0 0-9,0 0 1,0 0-2,0 0 18,2 14 1,0-9 3,-2 4 5,-2 0 18,1 2-11,0 3-11,0 1 5,0-1-5,1 2-10,0 0-1,0 2 5,1-4-6,-1 3-10,1-3-18,0 1-47,-2 1-55,0-1-91,1 0-118,-2 1-337,1-3-705,-2-1 313</inkml:trace>
          <inkml:trace contextRef="#ctx0" brushRef="#br0" timeOffset="449119.5414">8279 7216 93,'6'-4'274,"-1"0"-2,2-1-12,-3-2-16,3 1-14,-2-1-20,2-1-18,1 2-19,-4-1-15,3-1-7,-2-1-13,-2 3-16,1-3-9,-3-1-11,2 1-10,0-2-6,-3 3-9,1-2-6,-1 1-10,0 2-4,0 0-8,-1 3-3,-2-1-7,3 1-9,-4 1-2,0 2-4,4 1-2,-15 0-5,6 1-2,-2 2 4,-1 4-1,-3 1 4,3-1 7,-3 2 20,4 1-4,1 2 4,1 3 5,2-6-8,-1 5-4,2-4-1,3 1-1,1-1-4,1 2-2,2-2-3,1-2-3,5 5-20,3-1-50,2-5-62,2 1-83,4-6-102,9 1-281,-3-4-616,4-1 272</inkml:trace>
        </inkml:traceGroup>
      </inkml:traceGroup>
      <inkml:traceGroup>
        <inkml:annotationXML>
          <emma:emma xmlns:emma="http://www.w3.org/2003/04/emma" version="1.0">
            <emma:interpretation id="{D2091EC4-4FE5-436C-8414-5F4B5D754490}" emma:medium="tactile" emma:mode="ink">
              <msink:context xmlns:msink="http://schemas.microsoft.com/ink/2010/main" type="line" rotatedBoundingBox="3525,8413 5435,8411 5436,9043 3526,9045">
                <msink:destinationLink direction="with" ref="{5F2787BC-DB66-4EFB-9E72-5F1264C3D19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8D4A032-0580-4D7A-AE33-236E61F8854C}" emma:medium="tactile" emma:mode="ink">
                <msink:context xmlns:msink="http://schemas.microsoft.com/ink/2010/main" type="inkWord" rotatedBoundingBox="3525,8413 4749,8412 4750,9035 3526,9036"/>
              </emma:interpretation>
            </emma:emma>
          </inkml:annotationXML>
          <inkml:trace contextRef="#ctx0" brushRef="#br0" timeOffset="509790.9887">1364 7912 196,'-2'-6'201,"-4"-2"-7,1 0-11,2 1-3,0 2-3,0 0-15,1-3-14,-1 2-7,0 1-10,1 0-6,-3 0-3,2 1-10,-1 1-9,2-1-11,-1 3-6,-3-1-12,1 2-5,-6 2-7,3 1-10,-4 4-3,-2 3-4,-3 3-4,-2 4-2,1 0-2,0 6-3,2-1 3,1 0-12,1 2 7,0-2-5,3 2 0,2-2-1,-2 0 0,7-5 0,0 3-7,0-3 2,4-4 1,-3 2 3,3-5 4,3 4-5,1-3-1,-1 2 7,2-4-9,-1 1 6,4-3 5,0 1 1,0-2 1,2 2 2,3-3 6,-2-3 9,1 0-3,4-3-7,0-3-3,0 0-2,0-4-2,5-3-3,0-3 1,-2-2 7,-4-5 0,-2 2 6,2-3-9,-3-3-4,1 0 5,-5-1-1,0-2 0,-1 1 1,-1 1-6,-2 0 0,0 2-11,-2-1 2,0 3-2,-4 4 4,2 2-2,-2 2-4,2-1-3,-2 1 2,1 5-6,-3 1 4,2 1-6,2 1 0,-2 2-3,-1 0-5,1 1 3,-1 1-3,3 2 4,-12 3-8,2 5 1,-7 3 0,1 5-4,0 4 11,-2-1-11,2 4 4,1 1-1,3-2-9,2 4 4,4-4-23,2 1-18,4 1-24,4 0-32,4-4-37,1 0-41,7-1-44,6-4-45,4-1-280,-1-4-597,5-1 265</inkml:trace>
          <inkml:trace contextRef="#ctx0" brushRef="#br0" timeOffset="510117.4525">1805 8165 247,'0'0'290,"-6"-5"-16,6 5-23,-4-3-22,4 3-22,-8 0-16,4 0-16,4 0-10,-16 3-14,8 0-5,-1 1-20,-1-1-10,2-1-12,0 5-8,0-4-8,0 4-8,3 0-11,-2-1-3,6 2-8,-2-3-3,3 0-8,0 4 2,0-1-8,3-1-8,-2 1 2,3 2-5,0-4-6,0 3-1,3-2 0,-2-1-5,-1 2-1,3 0-3,-2-1 1,-1 1-2,2-4-1,-2 2-4,-2 0 0,0-2-4,0-1 0,-2 2 1,0 0-1,-2-1 2,-4 3-6,0-2 0,-2-1-6,-2 0-10,-4-1-18,0 1-16,-2 1-31,0-2-36,-2 0-34,2-3-44,0 0-55,1 0-204,3-2-490,3 1 217</inkml:trace>
          <inkml:trace contextRef="#ctx0" brushRef="#br0" timeOffset="510536.1601">2099 8296 192,'-4'2'251,"4"-2"-17,0 2-20,0-2-11,0 0-16,6 3-15,-1-3-12,-5 0-15,12 0-17,-6 0-14,7-2-18,3 1-37,1-2-61,7-5-72,3 1-103,0 0-140,2-1-344,0 1 152</inkml:trace>
          <inkml:trace contextRef="#ctx0" brushRef="#br0" timeOffset="510355.0666">2116 8222 2900,'0'0'64,"-2"-6"-47,0 3-7,2 3 0,-1-6 7,1 3 3,0 3-4,3-4-3,-3 1-2,1 0-5,3-2-1,0 2-8,3 2-6,2-3-7,1 0-7,0-1-15,5 2-17,-3 1-23,4-2-45,2 1-29,-1 0-49,1 0-198,-4 0-431,-3 0 190</inkml:trace>
        </inkml:traceGroup>
        <inkml:traceGroup>
          <inkml:annotationXML>
            <emma:emma xmlns:emma="http://www.w3.org/2003/04/emma" version="1.0">
              <emma:interpretation id="{C0F9ED95-CAE3-4E8C-9875-1A89BF845FB0}" emma:medium="tactile" emma:mode="ink">
                <msink:context xmlns:msink="http://schemas.microsoft.com/ink/2010/main" type="inkWord" rotatedBoundingBox="5282,8424 5435,8423 5436,9043 5283,9044"/>
              </emma:interpretation>
            </emma:emma>
          </inkml:annotationXML>
          <inkml:trace contextRef="#ctx0" brushRef="#br0" timeOffset="510896.1394">2868 7915 75,'-5'-5'355,"0"-1"-5,0 2-16,1 1-27,1-3-27,1-2-25,-1 1-23,1 0-21,2 2-17,0-2-16,2-1-3,1-1-21,0 4-7,3-3-7,0 1-16,1-2 2,2 4-27,-1-1-7,4-1-15,-1 4-3,-2 0-15,3 2 4,-2-1-8,-1 4-3,2 0-9,-3 3-7,0 4 1,-1-1-8,0 5-1,-4 4 2,-1 5-10,-2 4-3,-3 1-4,-1 0-1,-4-2-42,-4 0-49,4 0-67,0 1-58,1-3-88,-5 0-329,5-4-672,-1 2 298</inkml:trace>
          <inkml:trace contextRef="#ctx0" brushRef="#br0" timeOffset="511056.3566">2861 8392 3593,'-2'4'116,"1"-4"-16,-2 3 6,3-3 16,-2 3 2,2-3 3,-2 2-6,2-2-17,0 0-19,0 0-9,0 0-13,3-10-17,1 6-39,1-3-64,7-2-75,-5 4-103,6-4-129,-5 3-303,1 0-724,-1 1 321</inkml:trace>
        </inkml:traceGroup>
      </inkml:traceGroup>
    </inkml:traceGroup>
  </inkml:traceGroup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3:36.432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 contextRef="#ctx0" brushRef="#br0">-5-4 67,'1'3'348,"-1"-3"-5,4 3 5,-4-3 5,0 0-6,0 0-14,0 0-16,0 0-17,3 3-20,-3-3-23,0 0-20,0 0-25,0 0-19,0 0-23,0 0-17,0 0-16,0 0-23,0 0-51,0 0-72,0 0-58,0 0-54,0 0-73,0 0-82,0 0-99,0 0-214,6-9-637,-6 9 282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19:32.88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9468E7A4-0FCB-477D-9A4C-D4A13D0DB4D8}" emma:medium="tactile" emma:mode="ink">
          <msink:context xmlns:msink="http://schemas.microsoft.com/ink/2010/main" type="inkDrawing" rotatedBoundingBox="1696,5895 5171,6005 5169,6050 1694,5940" shapeName="Other"/>
        </emma:interpretation>
      </emma:emma>
    </inkml:annotationXML>
    <inkml:trace contextRef="#ctx0" brushRef="#br0">28-2 83,'-4'1'198,"-2"-1"-18,6 0-16,0 0-16,-8 0-12,3 1-15,5-1-10,0 0-5,0 0-10,0 0-6,-7 1-6,7-1-2,0 0-3,0 0 5,0 0 6,0 0 0,0 0 0,0 0 1,0 0-9,0 0-3,0 0-6,20 2-5,-14-2-4,-1 2-9,2-1-1,1 0-6,1 0 3,2 1-3,-2-1-4,6-1 0,2 2-3,-2-1-3,3 0 1,-1 0-2,2 1-2,0-2 3,-2 0-5,8 0 0,1 2-4,-2 1 1,1-1-4,1-2 2,-1 0-3,3 1 0,-1-1-1,0 3 3,0-3-2,1 3-4,1-3 6,-1 0 0,2 2-2,-1-2-4,2 3 3,-1-2-5,1 0 1,-3 1 0,3-1-3,-1 2-8,2-2 5,-2 1 3,4-1-3,1 1 3,-4 2 0,14-3-4,-12 1 2,0-1 4,1 1-7,9-2 4,-12 3-3,0-1 2,-2 0-1,2 0-2,-1 0 5,2-1-2,-5 1 2,-1-1-7,1 0 7,3 4-3,-5-5-5,1 0 1,2 2 2,-1-1-4,0-1 1,1 0-1,0 0 1,0 0 0,2 3 4,-3-4-5,2 2 1,1-2 3,2-1-6,0 2 7,-2 0-4,3 0 3,-1 0-8,1 0 0,-1-1 0,-1 2 2,0-1 0,2-1 3,-3 2-4,0-1-2,2 0 1,0 0 9,-1 2-5,1-4-2,-2 2 2,-1 0-2,4 2-2,-4-1-4,2-1 4,-2 2-3,2 0 7,-1-2-5,-2 3-1,3-2 0,-4 1-1,0 0 2,-1-1-1,3 1 5,-4 1-10,-2-1 3,5 0 4,-2 1-4,-2-1 1,2 1-3,-4-3 4,4 3-1,-1-2 1,1 2 0,-1-5-4,2 4 2,-1-2 0,-1 0 4,-1 0-1,0 0-1,0-2 1,-6 2-1,6-2 2,-5 1-1,4 0 7,-5 0-10,2-2 12,-3 1-7,3 1 1,-4 1-2,10-2-3,-9 2 8,6-2-3,-7 2 3,0-1 2,-1 0 0,-3 0-5,-4 0-4,2 1 6,-1-1-2,-4 1-2,1-2 9,0 2-5,-6 0-12,8 2 5,-8-2-17,7 0-37,-7 0-57,0 0-68,0 0-79,0 0-111,0 0-190,0 0-604,0 0 268</inkml:trace>
  </inkml:traceGroup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1:31.83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36E94370-D299-468E-A8DE-DEF2BE9C1465}" emma:medium="tactile" emma:mode="ink">
          <msink:context xmlns:msink="http://schemas.microsoft.com/ink/2010/main" type="inkDrawing" rotatedBoundingBox="13739,9276 17555,9215 17556,9258 13740,9319" semanticType="underline" shapeName="Other"/>
        </emma:interpretation>
      </emma:emma>
    </inkml:annotationXML>
    <inkml:trace contextRef="#ctx0" brushRef="#br0">142 76 25,'-8'1'117,"0"1"-15,0-3 1,1 2 0,-4 0-4,2-1-4,0-1-6,0 2 5,0-1-2,4 0-2,-2 2-7,1-2-4,0 0-3,-1 0-6,2 0-3,5 0-1,-9 0 1,9 0-5,-7 0 4,7 0 0,0 0-4,-7 1 0,7-1-5,0 0-1,0 0-5,-5-3-4,5 3-1,0 0 1,0 0-7,0 0 4,0 0-4,0 0-3,0 0-2,0 0-3,0 0-1,0 0-5,0 0-1,0 0-2,13-2-4,-13 2 4,9-2-4,-3 2-4,1-1 0,-1-1-5,1 2 3,4-1-1,-3 1-1,3-1-2,-1 0 0,-1-1 0,2 2 2,0-1 0,1-1-2,0 2 0,0-1 1,3 0-2,0-1 3,0 2 2,-3-2 3,3 0-2,-1 1-3,-4 1-1,2-2 8,-1 0-5,1 2-1,-1-1 0,-1-1 3,2 1 3,0 0-5,-1 1-3,1-1 2,3 0 0,0 0 2,-1-1-5,2 2 0,-5 0-1,5-1 1,-1-1 0,1 0-2,-1 2-1,5 0 4,-4 0-3,1-1 0,0 0 4,0 0-3,-1 0-4,1 1 3,-1 0-1,0 0 0,1-1 0,-2-1 1,1 2-2,-1 0 0,4 0 3,-3 0 0,0 0 0,0 2-8,0-2 5,0 0-1,2 0-1,-2 0 3,1 0-1,2 0-2,-3 0 0,3-2 2,0 4-4,0-1 2,-3-1-2,1 1 1,1-1-1,-1 0-2,3-1 4,-4 1-2,-1 0 3,3 0-3,-1 0 1,-1 0 0,1-3-3,-1 5 2,0-4 0,0 2 0,0 0-3,1-1 5,-1 1 0,3-2-1,-4 2-2,1-1 1,0 0 0,-1 1 0,1 0-3,-5-2 1,2 1 4,-1 1-3,3 0 2,1-1-1,0 1-1,-1 0 3,-1-1-4,3 1-1,-2 0 2,0 0 3,2 0-4,0 0-1,0-2 2,1 2-3,1-1 4,4 1-2,-3 0 1,3 0 2,-4 0-1,0 1-3,-1 1 1,0-4 0,6 4 2,-7-2-4,1 0 9,2-2-6,-4 4 0,3-2-2,-3 0 1,0 0 0,0 0 0,1 0 3,-1-2-5,1 2 2,-1 2 2,0-2 0,3 0 1,-2 0 0,8 0-2,-8-2 1,8 1-2,-1 1 8,-2 0-7,1 0 4,4 0-6,-4 1 1,2-2 1,1 1 1,-1 0-2,-2 0 2,-4 0-1,0 0 1,-2 0 0,2 0-2,-2 0 0,0-2 0,0 2 0,2-1 3,-2 0-3,-1-1 0,2 1 0,-3 1 2,3 0-3,1-3 3,0 2 0,4 1-3,-6-1 2,9 0-1,-3 0 1,2 0 1,-1 0-2,-5 1 1,5 0-1,2-2 2,-9 2 0,6 0-2,1 0 1,-6 2 4,1-4-4,-1 4-1,1-2 3,-1 1 1,-1-2-3,7 3-2,-4-2 0,2 1 1,-2 0 3,4-2-4,0 3 1,1-2 2,0 1-3,-1 2 4,3-2-3,-3 1 0,2-2 1,-2 1-2,-5-1 1,6 3 3,-2-3-2,1 1 0,-1-1 1,-4 2 1,4-4-2,-6 2 0,2 0 2,5 0-1,-8 0-2,3 0 7,1 0-8,-2 0 4,-1-1-4,2 1 2,-3 0 2,5-2 0,-6 2 4,5-1-6,-1 2-2,-3-2 2,2 1 0,-1 0-1,-2 0-1,1-1 9,-2 1-10,-2 0-12,-2 0-44,0-2-51,-2 1-70,1 1-85,-1-4-160,-1 2-461,1-3 205</inkml:trace>
  </inkml:traceGroup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1:36.458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B89E8EC-4D1C-4F21-A5BD-8E7148AC4D5C}" emma:medium="tactile" emma:mode="ink">
          <msink:context xmlns:msink="http://schemas.microsoft.com/ink/2010/main" type="writingRegion" rotatedBoundingBox="24083,9814 23408,8831 23932,8471 24607,9454">
            <msink:destinationLink direction="with" ref="{859F97C7-A0B0-45F0-9341-FFC7D54B6652}"/>
          </msink:context>
        </emma:interpretation>
      </emma:emma>
    </inkml:annotationXML>
    <inkml:traceGroup>
      <inkml:annotationXML>
        <emma:emma xmlns:emma="http://www.w3.org/2003/04/emma" version="1.0">
          <emma:interpretation id="{7B0E5416-506C-4257-A05E-6FF16AABD601}" emma:medium="tactile" emma:mode="ink">
            <msink:context xmlns:msink="http://schemas.microsoft.com/ink/2010/main" type="paragraph" rotatedBoundingBox="24083,9814 23408,8831 23932,8471 24607,94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6EAB31-7CF8-485C-AF17-1B82D7B94F08}" emma:medium="tactile" emma:mode="ink">
              <msink:context xmlns:msink="http://schemas.microsoft.com/ink/2010/main" type="line" rotatedBoundingBox="24083,9814 23408,8831 23932,8472 24607,9454"/>
            </emma:interpretation>
          </emma:emma>
        </inkml:annotationXML>
        <inkml:traceGroup>
          <inkml:annotationXML>
            <emma:emma xmlns:emma="http://www.w3.org/2003/04/emma" version="1.0">
              <emma:interpretation id="{C1FD6D24-F492-4034-AC67-817D340AD94D}" emma:medium="tactile" emma:mode="ink">
                <msink:context xmlns:msink="http://schemas.microsoft.com/ink/2010/main" type="inkWord" rotatedBoundingBox="24083,9814 23408,8831 23932,8472 24607,9454"/>
              </emma:interpretation>
            </emma:emma>
          </inkml:annotationXML>
          <inkml:trace contextRef="#ctx0" brushRef="#br0">23 33 223,'4'-5'248,"-1"2"-13,-1-1-15,2 1-14,-2-1-15,-1 1-13,1 0-15,-2 3-9,3-5-8,-1 2-10,-2 3-18,1-1-16,-1 1-7,0 0-13,0 0-9,0 0-5,0 0-9,0 0-5,-3 12-4,1-5-14,-2 2-1,1-1 6,-1 2-12,-3-2-2,2 5 6,0-4-9,1 1 1,0 0-4,0 2 3,3-4 0,0 1-1,1 2 1,0-4 2,2 2 13,2-2-14,2 2 1,2-2 0,3-1-4,2 1 0,1 1-2,3-5-4,-2-1-1,-2 0 0,1-1-2,-5-1 1,2-2 0,-3-1-1,0 0 0,0-3 0,-1 0 2,-2 0 3,2-2 1,-3 0 0,-1 0 5,2 0 13,-2 1 11,1 0-3,-1 2-5,-1 0-5,0 0 6,0 1 2,0 1-7,0 1-6,-2 2 0,3-6-3,-3 6-7,3-1 0,-3 1-3,0 0-5,0 0 1,5 7 4,-5 0 3,0-1 5,0 3 2,0 5 8,-1 1 0,-2 1 6,0 0-9,-3 6 6,-1 1 0,-2-4 0,2 3-10,0 0 3,2-7-7,-2 8-1,3-1-2,-1 1-6,2-1 14,-1 2-18,3-1-5,-1 0 11,2 2-11,0-2 6,0 0-4,0-1-5,-1-1 10,1-5-6,0-1-3,0-1 6,-3-4-3,3-1-3,0-1 2,0-3 1,0-1-4,0-4 4,0 0-3,0 0 5,-11-5-6,6-4 12,-4-3-18,-5-7 4,3-1-3,2-1 0,-2 0 2,5-3-8,0 2 4,3 6 2,2 0-3,2-1-1,2 2-3,2 1 1,5 1-16,1 1-32,2 3-16,10-1-28,3 4-34,4 0-59,3 3-96,13 2-85,0 2-206,0 2-628,-14-2 278</inkml:trace>
          <inkml:trace contextRef="#ctx0" brushRef="#br1" timeOffset="219437.0118">-254-233 168,'0'-3'162,"0"3"-3,0-4-3,0 4-10,-1-4-13,2 0-12,-1 4-1,-1-4 1,1 4-11,-4-4-6,1 2-10,3 2-8,-5-3-9,2 1-10,3 2-6,-6-2-2,6 2-11,-8-1-5,8 1-4,-11 1-6,5 0-2,0 1-2,2 1-1,-2-1-6,-1 0-4,1 2 2,-1 2 0,0-1-3,1 0-3,0 0 2,1 1 0,-2 0-3,2 1-1,1 2 0,-1-3-5,3 1 5,-1 2 2,2-2-4,0-1 2,1 1-1,1-1 1,0 1 4,3 1-3,2-1 2,-1-1-2,2 0-3,0 1 2,-1-3 0,5 1-6,-2-1 6,-1-2-3,1 0-1,-3-2 0,2 3 1,-1-3-3,-2 0 5,2-1 5,-3-1 6,4 0-1,-3-1 7,2 1 5,-3-1 0,0-2-3,0 3 2,2-1 0,-1 1 8,-2 0 2,-2-2-3,-1 4 1,7-1-5,-7 1-5,1-2-5,-1 2-3,6-1-4,-6 1 0,0 0-8,0 0 2,0 0-2,0 8-1,-2-5-1,2-3 3,-4 8-4,3-5 3,-2 2-6,-1-1 7,0 0-4,0-2 2,0 2 2,-3-2-5,-1 1 2,-4-2-2,3 2 1,-2-6-3,0 2 3,-5-4 3,1 1-1,-1-1-5,3-2 0,-1 0 4,2-1-5,2 0 0,0 0 2,2 2 1,0-1-1,1-2-5,3 2 3,3 0-5,-2 0 3,2 0-4,6-1 2,-2 1 3,1 1-6,4-1 3,0 1-4,3 1 2,-1 1-1,5-4 2,-1 5-3,-3-1-9,1 2-37,-1 0-50,-1-2-46,2 2-58,-4 2-269,0-2-513,-3 1 228</inkml:trace>
          <inkml:trace contextRef="#ctx0" brushRef="#br1" timeOffset="219860.09">-13-665 70,'0'-2'254,"0"-1"-29,0 3-23,0 0-20,0 0-15,0 0-18,2 15-17,-4 0-12,-2 7-10,-4 6-48,-3 10-82,4-8-105,0 1-130,-1-1-276,2-2 122</inkml:trace>
        </inkml:traceGroup>
      </inkml:traceGroup>
    </inkml:traceGroup>
  </inkml:traceGroup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1:34.12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C144D98B-BD73-4601-B1A4-BFD285B8A5E2}" emma:medium="tactile" emma:mode="ink">
          <msink:context xmlns:msink="http://schemas.microsoft.com/ink/2010/main" type="inkDrawing" rotatedBoundingBox="17231,9169 23566,9212 23565,9260 17230,9217" shapeName="Other"/>
        </emma:interpretation>
      </emma:emma>
    </inkml:annotationXML>
    <inkml:trace contextRef="#ctx0" brushRef="#br0">28 35 99,'-6'-2'109,"6"2"-11,-6-1-8,6 1-11,0 0-12,0 0-15,-4-2 7,4 2-4,0 0-11,0 0-5,0 0 4,0 0 8,0 0-7,0 0 1,-8 0 0,8 0-6,0 0 3,0 0-2,0 0-5,0 0 0,0 0 9,0 0 0,0 0 3,0 0-4,0 0 7,0 0-3,0 0 2,-4 0 3,4 0-3,0 0-1,0 0 1,0 0-7,0 0-3,0 0-3,0 0-2,0 0-3,0 0 0,0 0-6,8-6-2,-8 6-6,7 0-1,-2-1 1,-5 1-2,8 0-1,-8 0 0,10 0-3,-4 0-1,0 0 0,0 0-1,1 0 2,1 0-2,-1 0-1,1 0-6,1 1 3,-1 0 0,3 1 1,-5-1-2,4-2 3,0 2 2,-1 1-5,1-2 4,0 0-8,-2 0 6,2 2 1,-1-1-4,1-2 3,0 2 3,1-1-9,0 0 4,-1 0-3,0 2 3,2-2-2,0 0 2,4 0 2,0 0-6,-1-2 5,1 2 3,0 3-4,-1-3 0,0 1 1,1 0 0,0 1 0,-1-2-2,-3 0 2,0-2 2,3 1-2,-2 1 0,-2 0-1,5 0 3,-6 0-1,4-1 1,-2 0 0,-1-1 1,0 2-2,1 0-2,3 0 2,-4 0 1,5-3-3,1 3 1,0 0-1,0-2 2,1 2 0,0-1-3,-1 1 0,2-3 0,0 2 2,-2 1 0,6-3-1,0 1 3,-4 2 0,6-2-4,-6 1 3,-2 0 4,1 1-5,2-2 1,-1 1-4,-1 0 1,0 0 0,0 1 1,-1 0-1,-1-1-1,0 1 1,0 0 0,1 1 0,-1-1-4,0 1 3,0-1-2,1 0 1,2 0-1,-1-1 0,-1 1 3,3-1-5,3 1 2,1-1 2,-4 1-1,6-2 1,0 2 0,0-2 0,1 1 3,-4 1-2,1-2 0,0 4 0,-5-3-1,0 1 0,4-1 0,1 2-3,-4-1 1,-3 0 5,8 0-5,-8 0 0,7 2 2,-5-2 1,0 1-3,4 0-2,1-1 6,0 0-5,0 2 1,0-1 0,-6 0 3,6 1 1,0-3-5,-1 3 0,2-2 2,-10 2-1,10-2-3,-7 0 3,0 0-2,-1 0 4,1 0-5,-3 0 5,-1 0-1,1-2 1,-2 1-2,-1 1 0,5-1 0,-3 0 0,2 1 1,2 0 1,-2-2-3,0 3 0,0-1 3,3 0-5,-2 0 7,1 0-5,1 1 1,4 0 1,-5 0-2,5 0 2,1 1-2,-5-2 2,4 1-3,-2 0 3,2 0-3,-3 0 3,3 0 1,-4 0-2,5 0 0,-5 1-3,0-1 0,-3 0 1,9 2 2,-8-3-1,-1 2 3,1-2-2,-1 2 1,0-4-4,0 2 3,2 3 3,-2-4-4,0 2 2,2-1 1,-2 0-2,4 0-2,-4 2 2,3-2 0,-2 0 1,2 0 4,5 2-5,-8-2 0,10-1 1,-7 2-1,3-1-1,-3 1 0,-1-1 1,7 0-3,-6 2 2,5-2-1,-1 2 3,-4-2-1,0 0 3,-1 0-1,5 0-2,-5 0 0,0 1 2,1-2-1,0 2-5,5 1 5,-5-2 1,5-2 0,-1 2-6,4 2 4,-5-2-2,3 1 2,-8-1 0,2 0 0,4 0-3,4 2 2,-3-2 0,-6 1 3,-1 0-1,2-1-2,-2-1 5,-1 3-3,2-2 0,-1-2 2,-1 2-2,-1-1 0,0 1-1,0-1 3,0 0 1,1 1-2,2 0 0,-3-1 0,1-1 1,3 2-2,0-1-1,0 1 2,-1 1 0,5-2 1,-4 1-3,-1 0 2,-2-2 3,1 2-4,0 0 4,-2 0-7,0 0 10,0-3-7,-2 4 4,2-3-4,-4 2 3,4-1 2,-3 1 2,2-2-1,3 2 3,-3-1 2,3 1 1,-3-2-2,2 4-1,2-1-2,-2-2 3,3 2-2,-2-1-1,-1 0-1,-1 2-3,1-2 4,0 0-4,0 0 4,-1 1 0,1-2-2,-6 1-1,3 0 4,-1-2-1,2 4-1,0-4 2,1 2 0,-1 0 1,2 0 0,-1 2-1,-1-1-1,2 0 3,-1-1-1,1 3-4,0-3 2,2 2 0,-2-1 0,1-1-5,0 3 6,1-3-5,-2 1 1,0 0 3,-1 0-2,2 1-2,1 0-1,-2-2 3,0 1-1,-1-1-2,-3 0 2,-1 1-2,4-1 1,-2 2-3,-3-4 3,2 2-1,-1 0 7,-2 0-5,1 0-1,1 0 0,0 0-1,1 0 1,-1 0 0,-2 0-1,5 0 2,1 0 4,-2 2-2,4-1-2,-5 0 1,3-1-2,0 2 0,0-2 0,-2 1-1,-2-1 2,5 0 0,-1 0 2,1 1 2,-1-2-4,-2 1-2,2 1 5,1-1-2,-1 0-1,0 0-1,-3 3 1,3-3-1,1 0 1,2 0-9,-3 0 4,4 3 0,-2-3-5,0 0 10,-1 0 0,-2 0-1,1-2 0,-3 2 3,0 0 0,-1 0 0,3 0-2,0-1-1,1-2 3,1 2-3,-5 1 5,0 0-5,5 0-1,-4-1-2,4-1 2,-1 1 4,-1 0 3,1 1-4,0-2-1,0 2 3,-1-1-1,-3 0-1,4 1-4,4 0 6,-4-2-5,1 2 6,-1 0-3,1-2-1,-2 3 1,1-2-3,1 2 2,0-1 0,0 0-2,-1-1-1,1 1 2,-1-1-2,1 1 3,-1 1-4,3-1 8,-2 0-8,0 0-2,1 0 1,2 0 2,-3 1-3,2 0 2,0-1-1,0 2-2,-2-1 7,3-1-5,-2 1-3,2-1 2,-1-1-1,0 1-7,0 0 12,-1 1-23,-1-1-36,0 3-41,-5 0-41,5-3-61,-5 1-73,-3 0-152,-2 2-458,-3-3 203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6:06.6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58EAB54-243A-4136-812C-86E97BF6824D}" emma:medium="tactile" emma:mode="ink">
          <msink:context xmlns:msink="http://schemas.microsoft.com/ink/2010/main" type="inkDrawing" rotatedBoundingBox="8304,14423 15860,14499 15858,14675 8302,14598" semanticType="underline" shapeName="Other">
            <msink:sourceLink direction="with" ref="{3F21F86A-548B-4CFC-A71B-E3BA0BACB921}"/>
            <msink:destinationLink direction="with" ref="{4DD46523-7E1D-46DD-86B7-5C41CC8B1969}"/>
          </msink:context>
        </emma:interpretation>
      </emma:emma>
    </inkml:annotationXML>
    <inkml:trace contextRef="#ctx0" brushRef="#br0">81 145 27,'0'0'58,"-14"5"5,14-5-3,0 0-3,0 0 8,-19 0-11,19 0-2,0 0-2,-15 0-4,15 0-4,0 0 2,-14 2-3,14-2-2,0 0-3,0 0-7,0 0 4,0 0-2,0 0 6,-20-2-9,20 2 3,0 0-3,0 0 2,0 0 1,0 0-2,0 0 2,0 0 0,0 0 3,0 0-7,0 0 2,0 0-11,0 0 9,0 0-7,0 0 5,0 0-1,0 0-7,0 0 2,0 0-1,0 0-8,0 0 5,0 0 1,0 0-6,0 0 3,0 0-11,0 0 7,0 0-1,0 0-5,0 0 3,0 0-3,0 0 10,0 0-4,0 0-4,0 0-2,0 0-3,0 0 5,0 0-10,0 0 7,0 0 1,0 0-5,39-13 3,-39 13-1,14 0 0,-14 0 10,17-2-9,-17 2-3,19-2 3,-19 2-1,17-4 2,-5 2 2,-12 2-1,19-3 2,-19 3-7,17-2 6,-17 2 0,20-1 9,-11-3-12,-9 4-2,20-3 3,-20 3-2,22-1-1,-11-3 4,-11 4-3,20-2 5,-6 2-3,-14 0 0,20-2-2,-6-1 6,-14 3-1,24-3-3,-12 3-2,-12 0 0,24-3-1,-11 0 2,3 3 4,-16 0-5,25-4 2,-11 3-1,0 0 3,-14 1-2,24-2 2,-11-1-6,-13 3 14,31-3-9,-21 3 0,-10 0-3,24-5-1,-5 4 8,-9-3-6,7 4-3,-3-1 6,-14 1-3,31-4-2,-16 4 0,6-5 2,-1 0-4,-3 4 3,-2-1 0,6-1 3,-4 0-2,0-1 2,4 4-3,-6 0 0,2-1 1,-2-1 3,-1 0-5,-14 2-2,29-5 2,-17 3 2,2-1 2,-14 3-2,24-3 3,-11 1-5,4 1 3,-17 1 3,21-3 3,-4 2 0,-5 1-4,-12 0-12,29-2 7,-19 1 4,6 1-5,-3-4 3,3 3-1,-16 1-1,29-7 3,-19 7-5,-10 0 1,24 0 3,-11 0-1,-13 0 0,29 0 0,-17 0 1,7 0-1,-5 0-7,3-1 9,-3 2-1,3 3 0,0-4-6,2 0 5,-7 0-3,6 1 6,1 1-4,0-1-3,0 3 6,1-4-4,-1 1-1,1-1 6,3 0-6,1 0 8,-2 2-8,-2-1 6,1-2-2,-1 1 1,1 0-1,-2 0-2,-1-2-2,-1 2 1,0 0 5,-1 0-1,-16 0-7,31 2 5,-18-2 3,3-2-2,1 4-5,1-2 7,0 0 5,-1 1-7,-2-1-5,4-1 2,0 2 6,-1-2 0,-2 1-5,3-2 2,-1 1-3,1-3 2,0 4 0,-2 4 1,0-8 0,2 3 3,-4-1 0,2 2 2,-3-1-1,3 2-4,-17-1-1,29-1-4,-17 1 10,-12 0-7,22 0 3,-22 0-5,22 0 6,-10 0-1,-12 0 0,19-4-4,-5 4-1,-14 0 3,22 0-5,-8-1 5,3 1 7,3 1-5,2 3 1,-3-4 1,10 1-3,-7-1 6,8 2-5,-7-2 2,0 1 2,7-1-5,-7 5-1,-1-2 5,2 0-3,-2-2 4,-3 3-12,3-3 6,0 2-2,0-1 9,0 1-9,-3 1 3,2-2 3,1-1 2,4 1-6,-4 0-1,-2-2 3,3 0 0,-1 3-7,0-2 8,5-1-9,-1 2 7,1-2-1,2 2-1,0-4 2,-5 4-1,-3-2-4,3 0 7,6 1 0,-7-1-1,-1 5 4,-4-5-3,5 0 2,-3 2-4,-3-2-2,2 0 7,0 0-11,1 3 14,-1-3-3,2 0-5,1 1-2,-5-1 2,5 3-1,-1-3-2,1 0-1,0-3 5,-3 6-1,1-2 2,-1-2 1,0-2-4,0 3-1,1 3-2,-1-3-6,0 0 12,-2-3-6,3 3 9,-1-1-3,2 1-7,-1-3 7,-3 3-3,5 0 1,1 0 0,-1 0 0,-3-2 2,1 2 0,-1-2-5,1 2 0,3 2 3,-3 0-1,-1 1 5,1-2-18,-1-1 11,2 0 1,-1 0 5,1 3-2,-1-6 0,1 3-3,-3 3 2,1-3-3,0 1 0,1-1 1,-1 0 3,2 0-4,-1 2 0,-1 0 1,3-1-2,0-1 5,-1 3-1,-2-3-1,-1 2 6,1-2-8,2 0 6,-4 2 6,3-2 0,-1 0-13,0 0 4,0 1-2,1-1 4,1 3 2,-3-3-10,5-3 7,-3 3 2,2 3-2,-1-3 2,-1 0 5,4 2 0,-2-1 1,2 0 8,-1 3-3,-1-4-6,2 3 3,1-3 4,3 1-10,-8 1 5,2 0 1,0-2-1,-3 1 5,2 2-3,-4-1 1,2 0 1,-2-2 0,3 1 0,-3 2 2,2-3-1,2 0 0,-4 0 1,3 0-2,2 0 1,1 0 0,-5 1-1,3-1-3,1-1 2,0 1-6,-3 0 4,2 0-1,-4 0 2,1 0-6,-1 0 2,1-3-2,0 3 4,1 0-3,-4 0-2,6-1 1,-1 2-1,-1-1-2,-2 0-1,4 0-2,-4 3 4,2-3-2,-4-3 0,-15 3-4,27 0 2,-13-1 4,0 2-3,3-1-3,-17 0 4,24-3-3,-11 3 2,-13 0 2,24 0-4,-12-2-1,-12 2 0,24 0 8,-10 0-5,-14 0-1,25 0 1,-11 0 1,7 2-1,-4-4-1,0 2 1,-4 0 1,4 2-1,4-2-1,-1 0 4,-1 0 6,3 0 0,1 0 2,-1 2 0,-3-4-4,-1 2 2,1 2 7,2-4-4,-4 2 1,2 0-3,-1 2 4,1-4 1,-2 2-2,-17 0-5,24 2 0,-7-4-2,-3 2 0,1 2-1,-1-2 0,1 0-1,-15 0 0,31-2-1,-10 2-1,-10 0 1,8 0-2,-2-2 1,-17 2 0,36 0-2,-19 0-1,-3 0 2,1 2 2,-3-2-4,7 0 1,-2-2 0,-17 2-2,31 0 1,-12 2 0,-4-2 4,-3-2-4,7 2 0,-2 2-2,0-2 2,-3 0-4,-14 0 4,25 0 0,-6 0-4,-4 0 3,2 2-4,-1-1 4,1 2 1,-17-3 0,20 0 0,-6 0 2,-14 0-1,24 1-1,-15-1-2,-9 0 1,22 2 1,-10-2-2,-12 0 2,20-2 1,-20 2-4,26 0 5,-11-1-3,-3 1 2,-12 0 0,29 0-1,-15 0-1,-1 0 4,-13 0-6,31 0 0,-14-3 2,-6 3 2,7 0-2,-1-1 0,-1 2 1,-3-1-1,-13 0 0,31-3 2,-17 3-3,-4-2 0,-10 2 2,31 0-1,-16 0-1,-1 0 0,3 0 2,-17 0 3,31-3-2,-18 3-2,3-1 2,1 1 5,-17 0-7,31 0 2,-18 0 3,1 0 0,0-2 2,-14 2 1,23 0-2,-23 0 3,23 0-2,-13 0 2,-10 0 5,19 0 1,-19 0 2,17 0-1,-17 0-1,13 2 2,-13-2-4,0 0 0,0 0 0,18-2-2,-18 2 2,0 0 0,0 0-5,15-2 0,-15 2 0,0 0-2,0 0 1,0 0-1,0 0-13,10-4-14,-10 4-16,0 0-24,0 0-34,0 0-59,0 0-52,5-12-182,-5 12-420,0 0 186</inkml:trace>
  </inkml:traceGroup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1:48.54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24C293F9-3922-4858-BFF3-4DC1F624BFBA}" emma:medium="tactile" emma:mode="ink">
          <msink:context xmlns:msink="http://schemas.microsoft.com/ink/2010/main" type="inkDrawing" rotatedBoundingBox="15384,11541 18736,11493 18737,11596 15386,11644" semanticType="underline" shapeName="Other">
            <msink:sourceLink direction="with" ref="{57326A18-8FF3-4088-A3DB-890FF285821B}"/>
          </msink:context>
        </emma:interpretation>
      </emma:emma>
    </inkml:annotationXML>
    <inkml:trace contextRef="#ctx0" brushRef="#br0">42 120 112,'0'0'91,"-8"0"4,8 0-10,-5-1-4,5 1-9,-7-3-5,3 3 1,4 0-5,0 0 2,-9 0-10,9 0 0,-6-3-10,6 3 3,0 0-3,-4 0 2,4 0 2,0 0-3,0 0-7,0 0 5,-4-4-3,4 4-14,0-3 2,0 3 7,0 0-4,0 0 6,0 0 0,0-3-4,0 3-2,0 0 3,0 0-10,0 0 2,0 0-7,3-6 4,-3 6 0,4-4-4,-4 4 0,1-3 0,3 2-8,-4 1-2,3-2 4,-3 2-7,3-2 3,-3 2 2,2-3-6,-2 3-7,7-1 8,-7 1-2,4-1 4,-4 1-2,8-2-7,-4 2 2,1 0 4,0-2-5,-5 2 9,11 1-3,-6-1-6,1-1 8,0 1-3,-1-1-2,2-1 4,-3 1 2,2 0 0,-6 1 5,11-1 6,-7 0-8,3 0 5,-2 1-2,-1-2-1,3 2-1,-7 0 0,13-1-1,-6-1-1,1 2-1,-1-1-5,-2 1 4,6-1-5,-4 0 4,-2 0 0,3 1-5,0-2-1,-1 1 8,0 0-6,2 0 4,-1 1-1,2-1-2,-2 1 4,2 0 2,-1-3 0,-2 1 4,2 2-2,1-1 1,-2 0 4,2-1-1,-5 1-2,4 4 0,1-5 2,-2 1 2,-1 0-5,1 0-2,-3 0-2,3 0 1,-2 1 0,1-1-5,2-2 5,-1 3-5,-1 0-1,1-1 0,1 0-2,-2 0-1,-2 1 5,3 0-6,-2-1 3,1 0-5,0 1 14,0 0 1,1 0-3,1-2-3,-1 1 2,3 2 2,-3-2-5,0 1 1,-1-2-1,2 2-1,-2-3 0,4 2 2,-4 1-4,2-1 1,-1 0-3,1 1 2,-2 0-1,1-1-2,-1 1 1,1 0-3,0 0 4,-1 0 0,3-2-3,-2 2-1,3-1 2,-3 0-2,3 1 2,-2-1-1,1 0 2,-1 1-2,3 1 0,-2-3-1,-1 2 0,-1-2-1,2 1 2,-1 1-2,0 1 3,-1-2 1,-1 1 2,0 1-8,-7-1 5,12 0-2,-5-1-1,-3 1 1,2-1 2,1 1-3,1 0 2,-2-1-1,3 0 1,-4 1-2,6 1 1,-3-1 3,1 2-1,1-1-4,-1-1 1,1-1 2,-1 2-2,1-1 0,-4 0 0,5 3 1,-1-3 0,-4 0 2,2 0-2,4 1-1,-2 1 3,-2-1 0,1 1-2,-1-1 1,0-1-2,2 0 1,-1 2-2,-1 2 2,0-4 3,4 2-3,-2-1 0,-1-2 1,5 2 0,-3-2-2,3 2 4,-3-1-2,1 0 1,-1 0-1,1 0 0,-4 0 3,4 0-3,-3 0-1,1 0 0,-1-1-1,0 1 7,-5 0-7,3 0-1,1-2 2,-3 2 0,5 0 1,-3-3-2,-1 3-1,3-1 3,1 0 0,-1 0 2,0 1-1,1 0-4,-2 0 2,3-1 0,-3 1 0,2 0-1,0 0 2,0 1-1,-1-2-2,1 1 3,-4 0-3,2 0 5,-4 0-3,3 0 0,1 1 2,-1-1-6,-2-1 3,-5 1 3,12 0-2,-5 0-1,1 1 2,0-1 0,3-1 0,-2 1 1,2 1-2,-1-1 1,1-1 1,2 1 0,-1 0-2,2 0 2,-3 0-3,1-2 3,3 1-2,-3 0 2,-1 1 4,1 0-8,-3-2 2,2 1 1,1 1 1,-2-3-3,-2 3-1,2 0 1,-2-1 0,2 0 0,-5 1 0,5-1 2,0 0 1,0 0-4,-3 1 2,3 0 0,0 0 1,0-3 1,0 4-4,2-2 2,-3 1 0,3 0 2,-2-1 0,-1 1-4,0 0 0,1-2 3,-2 4 1,1-2-1,1 0-3,0 1 2,-3-1 6,1 0-6,-1 1-1,2-1-1,-2 0 2,1 0 1,-1 2 0,1-2-2,1 0-1,-1 0 3,3 0-3,-3 1 2,3-2-1,-1 2 0,-2 1 5,2-2-3,1 1-1,0 0-1,-1 0 3,0-1-3,0 2 1,1-2 2,-1 0-2,0 0 0,-2-3 4,2 4-2,-4-2-1,1 1 3,0 0-1,-2 0-1,2 0-1,0 0 1,-2-1 3,2 2-1,0-2 0,2 1-2,0-1 5,1 1-5,1 0 0,0 0 3,0 0 1,2-1-3,-2 0 0,0 2 0,4-2 3,-3 3-2,0-1 0,0-1-1,3 1 5,-4 0-10,-2-1 9,0 2-2,0-2-2,-1 0 2,1 1 2,-2-1 0,-2 1 0,2-1 2,1 0-3,1 0 0,1 0 4,-5 0-4,7-1 1,-6 1 0,2 0 1,1 0 0,-1 2-2,0-3 0,3 1 0,-6 0 1,3 0-1,-1 0 0,-3 0-3,4-1 2,-1 0-1,1 1 0,-8 0 0,8 0 2,-1 0-3,-7 0 4,10 1-3,-4-2 0,1 1 0,-1 0-1,1 0 3,0-2-3,-1 4 1,3-2-3,-2 0 5,2 1-5,1-1 3,-2 1-2,2 0 2,-2 0 4,1 0-2,-2-1 0,-2 0 2,5 2-2,-4-4 2,1 2 2,0 2-3,-2-2 4,-5 0-2,9 0-2,-9 0 3,8 0-4,-8 0 4,6 0-3,-2 0 1,1 0-3,-1 1 5,-4-1 0,13 0-6,-7 0 2,1 0 1,0 0-4,2 0 0,-1 0 0,2 0 0,0 1 0,-2-1-1,0 0 4,-1 0-3,0 2 1,-1-2-3,1 3 2,1-3 2,-8 0-2,10-3 3,-4 6-2,-6-3 0,7-3 3,-7 3-3,7-1 1,-7 1 0,6 0 0,-6 0-2,9 0 1,-5 1-3,-4-1 7,11 0-7,-5 0 4,-6 0 0,11-1-2,-6 0 1,3 1-3,-1 1 0,-2-2 2,3 2-3,-4-2-1,-4 1 5,12-1-1,-5 1-2,-1 0 2,0 0-3,-6 0 1,8 0 4,-1 0-5,-7 0 2,0 0 0,8 0 0,-4-1 1,-4 1 0,8 0-3,-8 0 2,11 0 0,-7-2 2,1 4-5,2-4 2,-7 2 1,12 0-2,-6 0 4,0-1-4,0 1 2,-6 0 1,13 0-5,-8 0 5,1 0-3,1 1 3,-1-2 1,-6 1 0,11-1 4,-7 1-5,3 1 2,-1-2-3,-6 1 3,7 0-4,-3-1 0,-4 1 4,8 0 0,-3 1 2,-5-1-6,7 0-2,0 0 5,-7 0 1,8 1-6,-8-1 4,8-2 0,-3 3 3,2-1 0,-7 0-5,7-1 2,-7 1-2,0 0 0,9-1 0,-9 1 1,3 0-1,-3 0-1,6 1-2,-6-1-37,0 0-85,0 0-108,0 0-284,0 0-558,0 0 246</inkml:trace>
  </inkml:traceGroup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1:59.27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AC5016D6-0B2F-4D83-9AA2-F07B3947D3B5}" emma:medium="tactile" emma:mode="ink">
          <msink:context xmlns:msink="http://schemas.microsoft.com/ink/2010/main" type="inkDrawing" rotatedBoundingBox="15513,9940 18511,11085 18477,11174 15479,10029" semanticType="callout" shapeName="Other">
            <msink:sourceLink direction="with" ref="{82291F28-6EC5-4CF6-948D-91DBED1D153F}"/>
            <msink:sourceLink direction="with" ref="{CEABB84C-D3A3-4E5D-9D30-34FBCACAA1FE}"/>
          </msink:context>
        </emma:interpretation>
      </emma:emma>
    </inkml:annotationXML>
    <inkml:trace contextRef="#ctx0" brushRef="#br0">21 31 5,'-1'-3'130,"1"3"-1,-6-4-13,5 1-12,1 3-6,-3-4-3,1 3-9,2 1-10,-2-4-4,2 4-7,-3-3-2,3 3 1,0 0 1,0 0-16,-1-3 6,1 3-5,0 0-6,0 0 5,-2-4-7,2 4-9,0 0 3,0 0-3,0 0-4,0 0-4,0-2-2,0 2-4,0 0-2,0 0 5,0 0-7,0 0-7,0 0 4,0 0-1,0 0 2,0 0-4,0 0 0,0 0 5,0 0-8,0 0-7,10 6 3,-10-6 2,3 3-5,-3-3-1,5 1 12,-5-1-11,4 4 3,0-3 3,-1 0-6,-3-1 5,8 1-4,-4 1 2,-1 0 0,2-1 3,-2 1 4,2-2-6,-1 3 2,0-2-1,0 0 1,-1 1-2,-3-2-4,7 3 3,-7-3 5,4 3-5,0-3 0,-3 2-5,3 0 4,-1 0 5,-3-2-5,7 0 2,-3 1-5,-1 1 3,-1 0 5,-2-2-1,7 2 4,-2 1 4,-1 0 5,0-3-1,-1 3-3,-3-3-2,8 1 4,-4 2-5,1 0 1,-2-2 2,1 2 0,0-2-3,0 2-4,-1-2 3,1 0-3,-1 2 1,0-1-3,1-1 3,-1 1-2,0 1-1,2-2 2,-5-1-3,4 3-2,0-3 8,-2 3 1,-2-3-1,6 2 4,-3-2 3,2 2 0,-5-2-4,7 1 3,-3 0-2,3 1-5,-2-2 7,2 0-1,-2 1-1,-1-1-3,3 2 0,-7-2-2,7 0-1,-2 0 0,1 1-1,-6-1 2,9 0-2,-5 0 2,2 0-2,0 0 3,-6 0-7,8 2 2,-4-1 3,0 1-5,0-1 2,0 0-1,1-1-1,-5 0 1,9 2 0,-4 0-4,-1-2 6,1 1-5,-1 0 0,0 1 1,0 1 0,-4-3 0,8 1 0,-3 0-1,-5-1 2,6 2-5,-2-1 2,0 2 2,0-2 3,0 0 0,3 1-3,-3 0 0,3-1 1,-2 1-3,0 1 4,2-2-4,0 2 7,-3-2-3,3 1-1,1 2-2,-1-3 2,2 1 3,-5 0-5,4 0 3,-2 1-2,1-1 0,0 1 0,1 1-1,0-1 1,-1 0 1,1 1-3,-2-1 4,1-1-2,-3 0-1,3 0 0,-3 1-3,3-1 7,-2 0-2,2 0-1,-2-1 3,1 1-5,-1 1-2,2 1 1,-2-3 2,2 1 2,-2 1-2,1-1-1,-1 1-1,2 0 7,0-1-4,1 0-1,-3 0-1,1 1-3,-1-1 4,0 2 3,1-1-6,-1 1 2,-1-3 0,1 2 0,0 0 0,-2 0 1,3 0 0,-4 0 1,4-2-1,-2 0-1,-1 1 0,2 0-2,0 1 7,-1-1-2,0 1-2,2-1 1,0 0 1,1 0 2,-2 0-5,2-1 3,-3 3 0,4-1-1,-1-1-2,-2 1 2,2-1-2,0 0 1,-3 2-1,4-1 4,-3 0-4,2-2 2,-3 2-2,0-2 3,1 2 0,-1-1-1,1 3-4,-2-3 0,1-2 4,0 3 0,1-1-2,0 1 2,0 0 2,1 0-2,-1-1-3,2 3 1,-1-2 4,2 0-6,-4-1 0,3 3 3,3-1-2,-4 0 3,2-3-2,0 4 0,-1-1 3,1 1 0,0-2-2,-4 1-1,3-2 0,-2 2 4,1 0-2,-1-2 0,1 1 0,0-1 2,1 2-3,-2-1 1,1-1 1,-2 0 1,1-1-1,-1 1 2,2-1-4,0 2-4,-1-1 4,1 0 3,-1 0 2,2 1-4,0 0 2,2 0-2,-1-3 1,-3 5 2,2-3 1,1 1-2,0 0 0,0-1-2,2 0 3,-5 1-1,2 1-1,-2-2 1,3 1-1,-1-1-1,0 0 1,-2 1-3,1 0 4,-1-1-7,1 0 3,0 1 1,2-1-1,-3 1 1,1-1 2,3 1-1,-1 1-3,0-2 3,0-1 0,0 4-2,3-1 0,-3-2 4,2 1-4,-2 1 0,1-1-3,-1 0 5,-1-1-4,-2 1 2,3-1-2,-4 2 1,0-1-2,2 0 5,-1-1-3,-1 1 0,-1-1 1,1 1-2,-2-2-1,1 1 1,1 0 3,-1 1-4,-1 1 3,0-3 0,-2-1-2,8 5 2,-4-3 2,-1 0-2,2 2-2,-1-1 2,0-3 2,0 4-3,1-2 2,1 2 2,-1-2-1,1-1-2,0 2 2,2 1-1,0 0 3,-1-1-5,-1-1-6,0 0 10,3 3-1,-2-2-2,0-2-1,1 2 2,-1 1 0,1-2 1,0 1-1,1 0-2,1-2 2,-1 3 0,-1-1-1,-1-1-1,-2 0 4,5 1-5,-3-1 1,0 1 1,0-1-1,0 1 0,1 0 2,1 0-2,-1 0 2,-1 0 1,2-1 0,0 3-4,1-2 2,-2 1 0,2-1-2,-2 2 2,1-1 0,1-1 2,-2 3-2,0-1 0,1-1 0,-1 1 1,0-1-2,1 0 3,0 2 1,-2-3-5,1 2 1,-1-2 2,-1-1-3,1 3 4,-1-2 0,0-1-3,0 0 0,1 0 3,-2 0-2,2 0-2,-3-1 1,1 2 2,1-1-2,-2 0-2,1-2 5,2 2 1,-3 0-5,0 1 1,4-3 1,-2 2 1,3 1 0,-1 0-1,1-1 2,1 1 0,-2-1 2,0-1-3,-1 0-5,1 1 3,-3 1-2,2 0 1,-1-1 0,1 0 5,-3 1-3,3-3-1,-2 3 2,1-1-1,-1 0 0,0 2-2,2-3 2,-1 2-2,-1-2 4,1 1-3,1 0 4,0 2-3,-3-2-1,4 0 0,3 2 0,-3-3 1,0 2-1,3 0 5,-2-1-6,1 0 1,-1 3 2,0-3-1,1 0 2,0 0 1,0 1-4,-1-1 2,-1 0-1,-1 0-2,-2 0 1,2-1 1,-3 3-1,4-3 2,-3-1-1,2 0 3,0 3-3,-3-2 0,0 0 0,3 0 2,-2 0-3,2 1 2,0-1 0,1 1 0,0 0-1,3-1 1,0 1 0,-1 0-2,1 0-1,-2-1 1,2 2 1,-2-1 1,1 1-1,-2 0-3,1-2 3,-2 1 0,-2-1 0,3 0 0,-4 1-3,1-1 3,1 1-3,-2-1 5,1 1-9,1 0 9,-2 0 0,1 0-3,-1 1 1,4-1 1,-4 1-1,3-1 2,-1 0 0,3 2-2,0-1 3,3 1-3,-4 0-1,2-3-4,0 2 8,-2 0-2,0-2 1,-1 1 0,-1-1 0,0 3 0,1-3-1,-3 0 2,3 1-3,-7-2 1,8 2 4,-4-1-4,0 1-1,-4-2-2,5 4 1,-1-3 2,0 0 0,-1 1 0,1 1 2,0-2-1,0 0-2,3 2-1,-2-1 3,2-2-2,-2 3 2,0-3 2,2 1-1,-1 1-1,-1-2 4,2 2-1,0 1-3,2-1 2,-4 0 2,2-1-3,0 0 2,-1 2-2,0-1-1,-1-3 0,1 2 0,4 2 6,-6-1-3,3 0 2,1-1 0,-1 1-1,-1-3 0,1 4-1,1-1 1,2 1 2,-2-1-3,0 0 4,0 1-1,-1-2-3,-2 1 0,2-1 0,0 2-2,1 0 3,0-1-2,-2 1-2,4-1 0,-4 2 1,0-3 1,3 3-4,0-1-1,-2 2-28,-1-1-53,3 1-66,-4-1-59,-1 0-200,-1 0-440,4-1 195</inkml:trace>
  </inkml:traceGroup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2:25.205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DF5D561-730C-4F14-A763-369B53574657}" emma:medium="tactile" emma:mode="ink">
          <msink:context xmlns:msink="http://schemas.microsoft.com/ink/2010/main" type="writingRegion" rotatedBoundingBox="13878,10951 15841,8974 16203,9334 14240,11310"/>
        </emma:interpretation>
      </emma:emma>
    </inkml:annotationXML>
    <inkml:traceGroup>
      <inkml:annotationXML>
        <emma:emma xmlns:emma="http://www.w3.org/2003/04/emma" version="1.0">
          <emma:interpretation id="{92E78FA1-81AA-4CA0-8B02-1747F53372BF}" emma:medium="tactile" emma:mode="ink">
            <msink:context xmlns:msink="http://schemas.microsoft.com/ink/2010/main" type="paragraph" rotatedBoundingBox="13878,10951 15841,8974 16203,9334 14240,11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AABE25-A244-4C2F-A105-700C2FD801B2}" emma:medium="tactile" emma:mode="ink">
              <msink:context xmlns:msink="http://schemas.microsoft.com/ink/2010/main" type="line" rotatedBoundingBox="13878,10951 15841,8974 16203,9334 14240,11310"/>
            </emma:interpretation>
          </emma:emma>
        </inkml:annotationXML>
        <inkml:traceGroup>
          <inkml:annotationXML>
            <emma:emma xmlns:emma="http://www.w3.org/2003/04/emma" version="1.0">
              <emma:interpretation id="{46C837F8-1329-4B71-8F8E-202AC0077690}" emma:medium="tactile" emma:mode="ink">
                <msink:context xmlns:msink="http://schemas.microsoft.com/ink/2010/main" type="inkWord" rotatedBoundingBox="13878,10951 14260,10565 14502,10805 14119,11190"/>
              </emma:interpretation>
            </emma:emma>
          </inkml:annotationXML>
          <inkml:trace contextRef="#ctx0" brushRef="#br0">13 0 144,'0'0'162,"0"0"-14,0 0-14,-6 3-13,4 1-7,0 2-11,2 1-9,-4 0-6,4 2-12,0 3-7,0-2 7,0 1-9,0-2-8,2 3-3,0-2 1,2-1-6,0 1-1,3-1 4,1 3-4,-3-4-2,2 0 0,5 1 0,-2 0-3,-1-3 3,3 3 0,0 0 0,3-2-2,-6 0-1,3-1-4,-2 1-1,-2-2-1,0-1-8,0 3 4,-3-2-5,3-2 0,-5 0 0,0 1-2,-1-1-3,-1 0 1,1 3-2,-5-3-1,-1 3-4,0 0 1,-2 0-7,-3 0-1,-1 0 0,-1 1-4,-1 0 0,-3-1-2,2-1-19,1-1-39,0 1-10,1-3-30,-1 1-26,1-1-30,3-2-26,-3-2-166,2 0-368,2-3 163</inkml:trace>
          <inkml:trace contextRef="#ctx0" brushRef="#br0" timeOffset="253.1857">34 84 11,'3'-3'148,"2"1"-21,-1 0-5,3 0-13,2 1-14,1-3-11,3 2-6,-2-3 1,6 1-12,1 0-10,5 0-5,0-2-14,-1-1-29,1 0-28,0 1-40,-7 0-108,-1 0-180,-5 3 80</inkml:trace>
          <inkml:trace contextRef="#ctx0" brushRef="#br0" timeOffset="421.3054">371-52 84,'0'0'156,"0"0"-25,0 0 2,0 0 1,0 0-7,0 0-17,-3 10 1,3-3-4,-1-1-9,0 0-8,1 2-7,0 2-1,0-2-9,1 2-3,-1-3-7,0 4 1,0-3-9,2 1-2,0-1 1,2-3-5,-2 2 2,0-1-2,2-5-4,0 2 3,-1 1-2,2-2 4,-2-2 0,-3 0 1,8-1 7,-4-3-5,0 1-1,-1-1-4,-2-3 1,0 0-3,1-3 0,-2 0-1,-3-2-1,-1-4-6,1 4-5,-3-1 0,-1 2-7,3 0-3,-1 2-1,-1 0-2,2 2-6,0 2-6,-2 2-44,0 2-56,-3 1-55,-1 1-56,0 1-214,-1 2-450,-5 3 199</inkml:trace>
        </inkml:traceGroup>
        <inkml:traceGroup>
          <inkml:annotationXML>
            <emma:emma xmlns:emma="http://www.w3.org/2003/04/emma" version="1.0">
              <emma:interpretation id="{82291F28-6EC5-4CF6-948D-91DBED1D153F}" emma:medium="tactile" emma:mode="ink">
                <msink:context xmlns:msink="http://schemas.microsoft.com/ink/2010/main" type="inkWord" rotatedBoundingBox="15185,9712 15880,9012 16203,9334 15508,10033">
                  <msink:destinationLink direction="with" ref="{AC5016D6-0B2F-4D83-9AA2-F07B3947D3B5}"/>
                </msink:context>
              </emma:interpretation>
            </emma:emma>
          </inkml:annotationXML>
          <inkml:trace contextRef="#ctx0" brushRef="#br0" timeOffset="7245.3083">1428-998 149,'1'-4'160,"1"-1"3,-1 1-12,3 0-10,-1-3-10,1 3 1,-1-5-2,0 5-5,1-2-14,-1-4-7,1 3-6,-2-1 8,0 5-3,1-3-1,-2 0-12,-1 2-6,2-3-10,0 3-6,-2-1-6,0 2-4,-2-1-7,0-1-4,2 2-6,-4 0-4,0 1-3,0 1-5,-3 0-1,2-2-3,-4 2 0,-2 2-4,1 2 1,0-3-7,-1 2 2,-1 1 0,1 1-3,-1 2 2,0 0 0,1-3-1,1 4 0,1 0-1,1 0 0,0 0-2,2-1 1,0 1-3,1 0 3,2 3-2,-1-3 4,0 2 3,0-2-3,1 1 4,2 3 6,0-4 0,0 2-1,0-2-1,1-1-1,1 0 0,0-2 4,0 1 3,2 1 0,1-4 7,1 1 0,1-1-1,2 1 3,1-5-2,0 1-3,3-4-2,2-1-3,-2-1-5,3-2 2,-4 0-5,1-1 0,-2-2-3,-1-1-1,-3 4 2,1-3-3,-2 4 1,-2-3-2,4-2 2,-6 4-3,2 0 2,0 1-4,-2 1 0,1 3 0,0-1 5,-1 0-6,0 2-4,0 0 6,0 1-9,-1 2-3,0 0 1,0 0 3,0 0-2,0 0 1,-7 15-1,4-6 0,1 4 0,-1 0 1,2 0 2,1 1-1,-2 0-3,4 3 0,0-2-1,1 3 3,0 2-3,3 1 0,3 0-26,1 1-52,4-5-73,3 1-99,-3-1-303,3 0-599,-1-4 266</inkml:trace>
          <inkml:trace contextRef="#ctx0" brushRef="#br1" timeOffset="157699.5543">1603-1478 79,'-8'3'125,"-1"-2"-3,1 0-4,3 1-1,1-2 3,-3 1-2,7-1 1,-5 2 0,5-2-8,0 0-6,-8-1-2,8 1-1,-4 1 0,4-1 0,0 0-7,0 0-11,0 0-6,0 0-7,0 0-9,0 0-6,12-12-5,-1 7-6,5 0-5,6-3-4,4 1-3,4-2 0,3 2-3,-2 2-6,15-4-1,-13 4-3,10 2-1,-8 1-8,-4 2-7,2-2-35,-4 1-42,-1 2-48,-3-3-54,-7 3-172,-7-1-375,-2 0 167</inkml:trace>
          <inkml:trace contextRef="#ctx0" brushRef="#br1" timeOffset="157371.9289">1703-1453 27,'-7'0'120,"7"0"-4,-13 0-1,9-1-7,-3 1-8,7 0 0,-10 0-5,4 0-5,6 0-4,-8-1-7,8 1-9,-8 0-3,8 0-9,-8 0-5,8 0-6,-9 0-7,9 0-1,-8 0-3,2 0 1,1 0-11,1 1-1,4-1-1,-11 2-1,6-2 1,-1 1-6,6-1 0,-5 1-2,5-1-6,-5 2 6,5-2-1,0 0-5,0 0-2,0 0-1,14 0 2,-3 0-3,8-2 4,7-1-7,3 2-7,3-2-15,2 0-16,-3 1-8,3-2-28,11 2-30,-12 0-43,2-1-79,-2 0-241,-3-1 107</inkml:trace>
        </inkml:traceGroup>
      </inkml:traceGroup>
    </inkml:traceGroup>
  </inkml:traceGroup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1:19.78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D52B0A4F-59B6-4E6C-B98E-F6EEB7E02F6F}" emma:medium="tactile" emma:mode="ink">
          <msink:context xmlns:msink="http://schemas.microsoft.com/ink/2010/main" type="inkDrawing" rotatedBoundingBox="14204,7206 14730,7192 14731,7225 14204,7239" shapeName="Other"/>
        </emma:interpretation>
      </emma:emma>
    </inkml:annotationXML>
    <inkml:trace contextRef="#ctx0" brushRef="#br0">498-2062 53,'-5'-3'185,"-2"0"-7,3 1-13,-1-2-8,1 2-11,-1 1-7,-1-2-8,3 1-5,-1 1-10,4 1-4,-5-3-7,2 1-4,3 2-7,-6-2-11,6 2-7,-2-3-9,2 3-14,0 0 0,0 0-8,0 0 0,0 0-5,0 0-3,16 1-7,10-1-5,2 1-18,15-1-15,5-1-30,6-2-25,-3 6-26,7-4-38,-3 1-65,-4 1-117,0-1-335,-5 0 148</inkml:trace>
  </inkml:traceGroup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1:34.90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4D800350-2869-4B60-A80B-E8D60989F4C1}" emma:medium="tactile" emma:mode="ink">
          <msink:context xmlns:msink="http://schemas.microsoft.com/ink/2010/main" type="writingRegion" rotatedBoundingBox="12992,9308 14157,9173 14191,9460 13025,9595"/>
        </emma:interpretation>
      </emma:emma>
    </inkml:annotationXML>
    <inkml:traceGroup>
      <inkml:annotationXML>
        <emma:emma xmlns:emma="http://www.w3.org/2003/04/emma" version="1.0">
          <emma:interpretation id="{9C43FB0B-3051-42CD-A3B3-7B02E7ECBD96}" emma:medium="tactile" emma:mode="ink">
            <msink:context xmlns:msink="http://schemas.microsoft.com/ink/2010/main" type="paragraph" rotatedBoundingBox="12992,9308 14157,9173 14191,9460 13025,95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307393-4CA2-4602-87C2-2F940DE540A7}" emma:medium="tactile" emma:mode="ink">
              <msink:context xmlns:msink="http://schemas.microsoft.com/ink/2010/main" type="line" rotatedBoundingBox="12992,9308 14157,9173 14191,9460 13025,9595"/>
            </emma:interpretation>
          </emma:emma>
        </inkml:annotationXML>
        <inkml:traceGroup>
          <inkml:annotationXML>
            <emma:emma xmlns:emma="http://www.w3.org/2003/04/emma" version="1.0">
              <emma:interpretation id="{BCBF8DDA-4599-425B-9FC1-588A9A563D81}" emma:medium="tactile" emma:mode="ink">
                <msink:context xmlns:msink="http://schemas.microsoft.com/ink/2010/main" type="inkWord" rotatedBoundingBox="12992,9308 13343,9267 13377,9555 13025,9595"/>
              </emma:interpretation>
            </emma:emma>
          </inkml:annotationXML>
          <inkml:trace contextRef="#ctx0" brushRef="#br0">-438 59 14,'-1'-15'219,"-2"8"-16,2-3 10,0 1-6,-1 4-16,1 0-17,1 1-17,-3 0-18,2 3-16,1 1-13,0 0-5,-13 4-9,5 2-10,-3 6-4,-7 5-11,0 1-5,0 1-6,-1-1-3,2-2-8,-2 3-2,3-2-8,1 0-8,1 2 0,3-6-3,0 0-3,-2 0-16,3 0-47,-2-2-45,0 0-50,4-2-60,-1-2-172,-1-2-394,2-2 175</inkml:trace>
          <inkml:trace contextRef="#ctx0" brushRef="#br0" timeOffset="203.0714">-720 15 136,'3'-6'219,"1"3"-23,0-2-16,2 4-18,0 1-14,-6 0-15,15 7-15,-2 0-8,0 3-15,4 6-6,-1 2-7,-1 2-9,5 1-15,0 4-39,9 6-90,4-3-96,3-1-97,3-4-285,4-1 126</inkml:trace>
        </inkml:traceGroup>
        <inkml:traceGroup>
          <inkml:annotationXML>
            <emma:emma xmlns:emma="http://www.w3.org/2003/04/emma" version="1.0">
              <emma:interpretation id="{324F1D55-F5C1-4192-BAAD-4CC81F73EA43}" emma:medium="tactile" emma:mode="ink">
                <msink:context xmlns:msink="http://schemas.microsoft.com/ink/2010/main" type="inkWord" rotatedBoundingBox="13764,9300 14167,9253 14176,9330 13772,9376"/>
              </emma:interpretation>
            </emma:emma>
          </inkml:annotationXML>
          <inkml:trace contextRef="#ctx0" brushRef="#br0" timeOffset="-4249.977">30-1 132,'-8'0'142,"5"0"-8,3 0-8,-8 0-4,8 0-2,-5 1-5,5-1-5,0 0-8,-7 0-5,7 0-8,0 0-5,0 0-17,0 0-7,0 0-1,0 0-5,0 0-7,15 2-5,-3-1-1,3 0-2,3 2-6,9-2-4,-4 2 1,5-1-4,-2-1-1,1 1-5,-1 1-8,1-1-32,2 0-42,0 2-31,2-2-64,-7-1-115,4-1-292,-1 0 129</inkml:trace>
          <inkml:trace contextRef="#ctx0" brushRef="#br0" timeOffset="-4560.0169">117 49 3,'-4'-3'177,"0"1"-14,1 0-17,-2 0-10,2 0-11,-1 1-14,3-2-7,-2 0-2,3 3-11,-4-3-6,4 3-11,0-3-8,0 3-8,0 0-7,7-4-4,-2 3-6,5-1-6,-1 0 0,7 1-7,3 0 1,-1 0-10,0 1-11,8 0-22,-1 2-26,2-1-44,1-1-37,-1 2-126,-1-4-265,-1 2 118</inkml:trace>
        </inkml:traceGroup>
      </inkml:traceGroup>
    </inkml:traceGroup>
  </inkml:traceGroup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2:44.499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CA1040-F24F-4B77-BE55-EF8204A83138}" emma:medium="tactile" emma:mode="ink">
          <msink:context xmlns:msink="http://schemas.microsoft.com/ink/2010/main" type="inkDrawing" rotatedBoundingBox="19232,11478 19494,9102 19590,9113 19328,11488" semanticType="verticalRange" shapeName="Line">
            <msink:sourceLink direction="with" ref="{717EB376-20DB-4CBF-B0BC-9AD3F9B0F42F}"/>
            <msink:sourceLink direction="with" ref="{411A8F2B-6769-449C-8655-BDF4DD2E229A}"/>
          </msink:context>
        </emma:interpretation>
      </emma:emma>
    </inkml:annotationXML>
    <inkml:trace contextRef="#ctx0" brushRef="#br0">3824 1456 51,'0'0'80,"0"0"10,0 0-10,0 0 5,0 0-1,0 0-14,0 0-8,0 0-5,0 0-9,0 0-5,0 0 1,0 0-7,0-11-5,0 7 0,0-1-5,1 3-3,-1 2-7,0-8 7,0 4 0,0 1-9,3-1-11,-3 0 8,1 0 4,-1 0-9,0-1 9,0 0-15,0 1 11,0 1-3,0-1-7,0-2 8,-1 2-5,2 1 0,-1-2-12,0 2 11,0-1 7,0 1-8,2-3 1,-2 3-1,1-1 1,-1-1 4,0-1-3,1 0-13,2 1-10,-2-3 21,-1 2 12,3 0-8,0-1-5,-1 3-1,-2-4 7,2 2-4,-1 1-2,2 0-4,-1-1 10,-1 0-2,1 1-12,-1 1 10,-1-2 6,2 1-7,0 1 2,-2-2 2,1 1-10,-2 0 1,3-2 3,-1 4 5,-1-2-3,0 1 18,0-1-7,1 2-1,1-2-2,-1 0-5,-1-1 2,0 3 1,0-2 4,0 0-3,0 1 0,0-1-1,2 1 2,-2-1-3,-2 0 2,4-1-4,-2 1 2,0-1 1,1 4-3,0-3 3,-1-1-14,0 3 15,1-2-6,2 0 1,-3 0 8,2-1-11,-1 3 8,-1-1-3,1-2 2,-1 0-7,0 0 3,2 1 4,-1-2-7,-2 3 7,2 0-6,-1-2 5,1 1-8,-1 1-9,2-2 11,-2 3 5,0 3-4,1-11-4,-1 8-1,0-1 8,0-1-6,3 0 6,-3-2-6,1 2 1,0 0 3,1-3-3,-1 0 2,0 3-3,1 1-1,-2-6 6,2 1-4,0 4 7,0-1-8,1-1-7,2-1 8,-4-1 5,0 3-3,0 0 2,2 0 1,-2 1-2,0-2 1,1 1 0,-2-1 1,3 0-2,-1 0 0,0-2-3,0 5-2,0-2 13,-2 1-9,1-1-1,-1 0 0,1-1 4,1 2-7,0-1 3,-2-1 0,2 2-1,-1 0-1,-1 0 5,1 0-3,3 0 3,-4-1-3,0 0 0,2 1-2,-2-1 12,2 1-1,-2-1 0,3 0 3,-6 3 0,6-3-2,-3-1-1,0 2-8,0-5 3,1 3-1,2 1 4,-3 2-2,0-4 2,0-1-3,2 0 1,-4 1 1,2-1-9,2 2 3,-2-1 2,2 1 1,-2 0 1,0 2-2,0-4-5,0 0 5,0 2-3,0-2-1,0 2 4,0 1-5,1 0 4,-1-1 0,2-1-20,-2 1 20,1-3 0,-1 4-2,0-3-2,-3 0 6,3 2-7,2 0 4,-4-1 1,4-1-3,-2 3 4,0 1-5,0-3 4,1 1 2,-1-3-6,0 5 1,0-4 1,-1 2-5,1 1 8,0-3-4,-2 2 2,2-2-2,-1 3-1,-1-3-2,4-1-8,-4 1 16,2-1-3,-2-1-6,2 1 8,0 1-4,0 1 0,0-4 6,0 5-6,0-3 1,0 2 1,2 2-1,-2-2 1,0-1-2,0 4-3,2-4 4,-2 2-2,0 1 5,0-2-8,0 3 3,0-2 6,-2 2 1,2-1-5,0-2 2,-3 1-1,1-1-1,1 3 1,1-4-4,0 1 2,-3-1 1,2 2-2,0-3-3,1 3 3,-2-2 3,2 3-6,2-5 5,-4 4 2,2-1 0,0 3 0,0-3-2,0 4 1,2-5-1,-4 2-2,4-3 0,-2 4-6,0-2 5,-2 2 3,2 0 1,0-1-6,0 0 1,2 2 2,-1-4-1,-1 2 7,4 0-6,-4 1 2,1-1 1,-1 0-5,2 1 4,-1 0 2,-1 2 3,0-3-3,0 2 1,2 0 2,0-3-5,-2 4 4,0-3 5,3 1-4,-3 0 5,1 1-1,-1 0 1,0 1 0,2-2-2,-2 0 2,2-2 0,-2 2-5,0 1 0,3-1-1,-2 1 2,-1-3 2,0 2 1,3 0-2,-2 0-2,-1-1-1,3 1 2,-2-2 1,2 1-1,-2-2-1,-1 2-2,4 1 9,-4 0-11,3 0-1,-2 0 4,2 1-1,-3-1-4,4 1 5,-4 1-2,0-2-8,3 1 16,-2 1-6,-1-2-6,0 3 3,0-3 0,3 2 1,-2 0-2,2-1-8,-2-3 6,-1 4 3,3-3-2,-3 2-2,1-1-6,2-2 11,-2 1-1,1 0-2,0-1 5,0 2-5,-1 0 2,-1 0-4,2 0 2,-1 2 3,0-1-3,3 0 5,-4 0-4,2 1 1,-1 0 0,0 0-2,2 0 6,-3 1-6,1-2-1,0 0 5,-1 0-6,2 1 7,-1-3 2,0 3-5,2 0-2,-2-2 0,1 1 1,-2 0 4,2 0-8,-2-1 6,2 1-3,-1 0 1,2 2 0,-3-4 1,1 4 1,0-1-1,-1-1-4,2 0 1,-2 5 5,1-6-3,1 2-1,-1-1 5,2 1-2,-2-1 2,0 1 5,-1 1 3,3-3 0,0 3-1,-3-1-1,2-2 1,0 1 0,0 0-1,0 1-1,-2 1 6,1-2-3,2 1 6,-1 1 2,-2-2-2,2 2-2,-2-2 2,1 1-2,0 0-5,-1-1 4,2 1-8,-2-1 1,2 0 2,-1 1-4,-1-2 1,1 1-1,0 1 0,1-3-3,-1 3 4,0 0 2,0 0 0,-1-1 0,0 0 2,0 0-2,1 1-1,-1 1 3,0-1-2,0 4 0,-1-5-3,2 2 4,-1 3-5,2-4-3,-2 0 2,0 4 1,0-4-2,0 4 1,0 0-2,0-4 0,0 4 2,0-3-1,0 3-1,0 0 1,0-7-1,0 7 0,0-3 3,0 3-6,0 0 2,0-5 1,0 5 0,0 0-1,-2-4-3,2 4 0,0-4 1,0 4-3,2-5 1,-2 1 1,2 0 0,-1 0-6,0 0-10,1 0-20,2-1-27,-3-4-16,0 1-43,5-1-43,-5 0-196,3 0-390,-3-1 173</inkml:trace>
  </inkml:traceGroup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1:40.469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2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40871B6-F01D-4948-81A1-A65DAA56B54A}" emma:medium="tactile" emma:mode="ink">
          <msink:context xmlns:msink="http://schemas.microsoft.com/ink/2010/main" type="writingRegion" rotatedBoundingBox="16049,8409 15891,12259 15061,12225 15219,8375"/>
        </emma:interpretation>
      </emma:emma>
    </inkml:annotationXML>
    <inkml:traceGroup>
      <inkml:annotationXML>
        <emma:emma xmlns:emma="http://www.w3.org/2003/04/emma" version="1.0">
          <emma:interpretation id="{4908B62F-E28A-4F89-A78E-E7EAC020E9AF}" emma:medium="tactile" emma:mode="ink">
            <msink:context xmlns:msink="http://schemas.microsoft.com/ink/2010/main" type="paragraph" rotatedBoundingBox="16049,8409 15891,12259 15061,12225 15219,83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1C640C-DEA0-45AB-B841-FAD8560AF4CC}" emma:medium="tactile" emma:mode="ink">
              <msink:context xmlns:msink="http://schemas.microsoft.com/ink/2010/main" type="line" rotatedBoundingBox="16049,8409 15891,12259 15061,12225 15219,8375"/>
            </emma:interpretation>
          </emma:emma>
        </inkml:annotationXML>
        <inkml:traceGroup>
          <inkml:annotationXML>
            <emma:emma xmlns:emma="http://www.w3.org/2003/04/emma" version="1.0">
              <emma:interpretation id="{BC129B91-4655-4A40-B054-B6BF6C73503D}" emma:medium="tactile" emma:mode="ink">
                <msink:context xmlns:msink="http://schemas.microsoft.com/ink/2010/main" type="inkWord" rotatedBoundingBox="16049,8409 15914,11710 15084,11676 15219,8375"/>
              </emma:interpretation>
            </emma:emma>
          </inkml:annotationXML>
          <inkml:trace contextRef="#ctx0" brushRef="#br0">20 60 14,'0'-3'172,"-2"-2"-5,1 1-13,0-1-11,1-1-15,-2 0-4,1 4-6,2-4 9,-2 1-10,0 1-9,1 1-16,0 3-3,0-8-7,0 8-11,0-3-7,0 3-8,0 0-5,0 0-4,0 0-5,0 0-2,0 0-9,0 0 2,0 0-6,-6 14-4,6-10-1,-4 5-5,3-2 0,1 2-3,0 0-1,0 0 0,0 2-2,1-1 0,1 1-25,-1 2-51,1-4-47,1 1-49,-3 0-154,3-3-341,-2 4 152</inkml:trace>
          <inkml:trace contextRef="#ctx0" brushRef="#br0" timeOffset="2957.5799">20 53 160,'0'0'164,"2"-5"-18,-1 2-8,0 0-7,0 0-9,-1 3 1,3-5-4,-3 1-12,0 4-1,0-3-9,0 3-4,1-3-9,-1 3-10,0 0-3,0 0 0,1-3-5,-1 3-7,0 0-4,0 0-6,0 0-10,0 0-2,0 0-3,2-3-3,-2 3-5,0 0-1,0 0-3,0 0-2,0 0-5,0 0-1,0 0 0,0 0-6,0 0 0,0 0 2,0 0 0,0 0-2,0 11 2,0-11-3,0 5 4,0 0-5,0 0 0,0-3 5,-1 3-1,0-1-3,1 1 1,-1-2-1,0 1-2,1 1 0,0-2 2,1 1 0,-1-1 1,0 2-1,0-1 4,0 0-2,0 0 4,0 0-2,0-1-5,1 1 5,-1-1 4,0 0 1,0 1-2,0 1-5,1-1 5,-1-1 3,0 0-1,-1 4 4,1-3 10,-1 1 5,0 0-6,1-1-4,-2 2-1,2-3-5,-1 1-3,1 1 5,-2 0 0,2 3-2,-1-3-2,1 0-1,-1 0 0,1-1-2,0 1 1,-1 0-2,1-2 0,-2 2-2,2-1 1,-1 1-4,0-2 2,1 1-1,0-4-2,-2 6 3,2-2-2,-1-2-2,1-2 0,-3 6 0,3-6 0,0 7-1,-1-6-2,1 4 1,0-2 1,-1 3 0,1-3-1,-2 2 0,1-2-2,1 2 1,0 1 2,-1-1 4,-1 0-7,1 1 4,1-1-3,-3 1 3,2-2-4,0 1 1,1 2-3,-2-3 3,2 1 2,-1-1-3,1 0 0,-2 0 3,2 0 0,-2-1-3,2 0 4,-1 2-3,-1-2 3,2 1 1,0 0-4,0-1 0,0-3 4,0 8-2,0-3 1,-1-3-1,-1 2 2,1 2 0,-1-2 2,1-1-2,0 2-2,0 1 0,-2-3 3,3 2-1,-1 0 2,0-1-4,0 1 5,0-1-7,1 1 3,-1-3-3,-2 1 2,3 2 1,0-5 0,0 6-4,0-2 5,0 1-2,0 0-2,0-1 0,0 0 2,0 1-1,-1-2 1,1 1-3,1 2 6,-4-2-4,3 0-2,0 1-1,-1-1 2,1 1 2,-1-1 1,1-1-6,0 3 3,-2-1 1,2-1-2,0-1-1,0 2-1,0-1 1,2 0 8,-2 0-11,0 0 3,0 0 1,0 0-2,1 0 0,-1 0-2,0-1 2,0 2 2,0 0 2,0-2-3,0 2 1,0-3 1,0 3-3,0-1 2,-1 0-1,1 0-3,0 0 4,-2 1-2,2 0 0,0-1 2,0 0 1,0 0-6,0 1 1,2-3 1,-2 2-3,0 3 8,-2-4-4,1 2-1,1-1 3,-1 2 0,-1-3-2,2 1 1,0 2-2,0-2 1,0 2 2,-1-1-1,2-1 2,-2 1 0,1-1-3,0-1 0,0 3 3,-1-3-6,1 1 5,0-1 2,0-3-2,0 7-2,0-3 2,0 0-4,0 0 5,0 1 5,0-1-8,0 0 6,-2 0-1,2 0-2,0-1 3,0 2 3,0 1-7,-1-4 4,0 4 2,1-3-8,-2 2 0,4 0 3,-2-2-2,-2 0 1,2 2 4,0-5-2,2 6-2,-2-3-2,0-3 4,0 5-4,-2-3 4,4 1-2,-2-3-1,-2 4 0,2-4 2,2 3-5,-2-3 3,0 5 5,0-2-4,0-3-1,0 4 3,0-4 0,1 5 1,-1-3-1,1 2-2,2-2 6,-3-2-3,0 6-3,1-4-3,-1-2 4,0 5-3,0-3 1,0-2-1,0 5-1,0-5 3,0 3 12,0-3-11,0 5-2,0-5-1,0 4-1,0-4 3,2 3 2,-2-3-7,0 2 5,0-2-1,0 5 1,0-5-1,0 3-1,0-3-2,0 4 3,0 0-1,0-4-2,1 5-2,-1-5 7,1 3-7,-1-3 5,0 3-1,0-3 0,0 4-1,2-1 5,-2-3-3,0 5-1,0-5 0,0 3-1,0-3 0,0 0 2,0 3-1,0-3 10,0 0-10,1 4-1,-1-4 1,0 3 0,0-3 0,0 0 0,1 3-2,-1-3 1,0 0 0,0 0-4,0 3 7,0-3-3,2 3 0,-2-3 2,0 0-4,0 4 3,0-4-1,0 0-2,0 0 7,0 5-6,0-5 4,0 3 1,0-3-6,0 0 5,0 0-1,0 0 6,1 3-4,-1-3-3,0 0-3,0 0 1,0 0 1,0 0 0,0 0 3,0 3-4,-1 1 13,1 1 20,-2-1-3,2 0-4,-1 1 0,0 1 0,1-2-9,-3 0-2,3 1 2,-1-1 1,-1 1-2,2 2 1,0-4-5,-1 0 1,0 1 9,-1 1-2,1-1-10,-2 1 0,3-1 2,0-1 0,-1 0-6,-2 1 0,3-4 3,0 5 3,0-2 0,0-3-7,0 4 4,0-4 2,0 3-2,0-3 0,0 4-1,0-4 0,0 0-6,-1 3 6,1-3 0,0 0-1,0 0-5,0 4 3,0-4 0,0 0-1,0 0 1,1 4-1,-1-4 1,-1 3 1,1-3-4,0 0 2,0 3-2,0 1 0,0-4-8,0 0 11,0 0-4,0 0 3,1 3 1,-1-3-7,0 3 21,0-3-14,0 3-4,0-3-3,0 0 4,0 5 1,0-5 3,3 3-4,-3-3 2,0 4-4,0-4 1,0 4 2,0-1-3,0-3 12,1 4-13,-1-1 3,0-3 0,0 0-6,-1 6 1,1-2 4,1 0 3,-2-1-3,1-3 4,0 4-3,0 1 0,0-5-9,1 6 35,-1-6 1,-1 5 2,2 0-7,-1 0-2,0 0 6,2 2-10,-1-3 0,-2 2-1,2 0 2,-1 4-9,0-4-1,0 1 4,0 2-10,-3-2 10,2 0-1,1 0 1,-3-2-5,3 0 3,0 1-7,0-3-2,0 2 1,0 0 10,0-2-2,0 1-1,0 1-4,3-1 0,-3-1 2,1 2-6,-1-1 0,0 1 4,0-1-3,2-1 1,-2 0 2,0 0-9,-2 1 4,2-4 4,0 5 11,0-2-14,0 0-2,0-3-7,0 5 6,-4-2 3,3-1 2,1-2-1,0 5 2,0-5 3,0 5-6,0-5 0,-3 3-4,3-3 5,0 4-2,0-4 6,0 0-3,0 4 0,0-4-3,0 5-4,0-2-4,0-3 8,3 3 2,-3 1 0,0-4-2,0 4 2,-3-1 2,3-3-4,3 4-1,-3-4 7,0 5-4,0-5-2,0 4 3,0-1-6,0-3 3,0 3 8,0-3-8,0 0-2,1 5 5,-1-5-10,0 4 6,0-4 7,3 4-5,-3-4-5,-3 4 8,6 0 0,-2-1 0,-1 0-3,0 0 0,2 3 3,-2-2-6,1 0 2,0 0-1,-1 0 0,2 2 13,-1-2-9,-1 0 3,-1 2-7,2-1-1,-1-1 0,-1 2 2,1-3-3,0 1 3,-2-1 1,2 1-3,0 0 2,0-4 2,0 4-2,-1 2 3,2-4-3,-1-2 0,0 0 6,-2 5-1,2-5-6,0 3 6,0-3 13,1 4-21,-1-4-1,0 0 3,-3 4 2,3-4 2,0 4 17,0-4-24,2 3 15,-2-3-15,-2 3-8,2-3 15,0 0-9,0 5 3,0-5 4,0 0 3,0 4-4,0-4 3,0 0-5,-1 3 6,1-3 13,0 0-36,0 0 17,-3 3 5,3-3 1,0 0-2,0 0-4,0 0 6,-1 2-1,1-2-1,0 0-1,0 0-3,0 5 7,0-5 11,0 0-18,0 0 5,0 0-2,0 0 7,0 0-11,0 0 3,0 0 6,0 0-5,0 0 2,0 0 2,0 0 3,0 0 0,0 0 6,0 0-5,0 0 1,0 0-13,0 0 18,0 0-4,0 0 0,0 0-5,0 0 2,0 0 3,0 0-15,0 0 21,0 0-10,0 0 4,-3 3-2,3-3 1,0 0-6,0 0 5,0 0 7,0 0-3,0 0-5,0 0 0,0 0-5,0 0 6,0 0 6,0 0 1,0 0 4,0 0-1,0 0 1,0 0-4,0 0 8,0 0-3,0 0 2,0 0 2,0 0 5,0 0-7,0 0-4,0 0-3,0 0 6,0 0-11,0 0 6,0 0-5,0 0-4,0 0 4,0 0-1,0 0 6,0 0-9,0 0-2,0 0 5,0 0-7,0 0 11,0 0-8,0 0-1,0 0-3,0 0 2,0 0 2,0 0-1,0 0-4,0 0 4,0 0-2,0 0 2,0 0-3,0 0 3,0 0-5,0 0-4,0 0 1,0 0-2,0 0-16,0 0-47,0 0-54,0 0-64,-8 0-68,4 3-86,0-2-351,-3 0-746,-1-1 330</inkml:trace>
          <inkml:trace contextRef="#ctx0" brushRef="#br0" timeOffset="331.7826">6 49 34,'0'-3'188,"1"-1"-16,-1 4-13,2-6-26,-1 3-6,-1 0-8,0 3-7,3-4-11,-3 4-9,1-4-7,-1 4-7,2-4-11,-2 4-6,0 0-11,0 0-6,0 0-2,0 0-5,0 0-2,0 0-3,4 11-4,-4-9-1,0 4-7,1 0 2,-1-1-5,0 1-2,1 0 2,-1 1-7,1 1 3,1 1 2,-1-1-4,1 0-2,-1-2-20,-1 0-36,0 0-26,1 1-20,0-3-28,0-1-39,-1 3-85,2-3-265,0-2 118</inkml:trace>
          <inkml:trace contextRef="#ctx0" brushRef="#br0" timeOffset="5433.068">65 1562 1,'-6'-1'111,"6"1"-10,-6-1-7,6 1-5,-6-1-3,6 1-5,-5-2-1,5 2-14,0 0-6,-6-3-4,6 3 0,-5-1-3,5 1-2,0 0 1,-2-2-3,2 2-6,0 0-1,0 0-6,0 0-5,-4-3 4,4 3-10,0 0-9,0 0 10,0 0-3,0 0-13,0 0 10,13-1-7,-13 1 2,11 1-6,0 1 2,-2-2-10,2 0-13,1 0-17,4 0-15,2 0-29,-2 0-22,-4 1-104,-1-2-214,2-1 95</inkml:trace>
          <inkml:trace contextRef="#ctx0" brushRef="#br0" timeOffset="5727.7667">-2 1577 63,'0'0'98,"-4"1"-2,4-1-13,0 0-5,-6 2 2,6-2-4,-3 1 0,3-1-8,0 0-1,0 0-6,0 0-9,0 0-10,0 0 0,0 0-2,0 0-2,0 0-7,0 0-8,0 0 0,11 1 0,-5 1 1,2-1-3,2 0-2,1 1-7,2-1-20,0-2-22,-2 2-20,5 1-31,-4 0-98,-4-2-191,2 3 84</inkml:trace>
          <inkml:trace contextRef="#ctx0" brushRef="#br0" timeOffset="6013.6419">-65 1617 117,'-4'1'116,"4"-1"7,0 0-9,-7-2-13,7 2 3,0 0-5,-4-1-15,4 1-2,0 0-6,0 0-8,0 0-4,0 0-9,0 0-14,0 0 4,0 0-3,0 0-7,18-2 3,-9 2-9,2 0 7,1 0-6,4-3-5,2 3-6,0-2-3,5 0 0,-5 1-4,7-1-6,-1 2-25,-1 0-24,0 0-29,-6 0-8,-2 0-21,0 0-112,-5 0-231,-1 0 102</inkml:trace>
          <inkml:trace contextRef="#ctx0" brushRef="#br0" timeOffset="15990.3602">92-50 83,'0'0'85,"0"0"-18,0 0-2,0 0-2,0 0-7,0 0-7,0 0-3,0 0-2,0 0-9,0 0-9,0 0-3,0 0-1,2 8 4,-2-8-5,3 7-8,0-5 9,0 3-9,-2-1 1,6 0 2,-3 2 0,0-1-3,4 2-3,0-2-2,-1 0-19,1 1-26,-1 1-95,-1-1-142,-2-2 63</inkml:trace>
          <inkml:trace contextRef="#ctx0" brushRef="#br0" timeOffset="16595.9788">61-13 129,'-2'-3'130,"2"3"-11,-2-2-3,2 2-3,0 0-9,0 0-12,-4-3-9,4 3-4,0 0-9,0 0-6,0 0-9,6-3-8,-6 3 7,0 0-12,12 3-4,-12-3-7,11 1 2,-1 1-6,-2 2 0,4-1 1,-2 2-6,2 0-11,0 2 1,0 1 5,1-1-10,-4-1 0,0 1-13,0 1-26,1-4-34,-3 2-12,1 0-12,-2 0-27,-2-2-78,0 0-211,-4 0 93</inkml:trace>
          <inkml:trace contextRef="#ctx0" brushRef="#br0" timeOffset="16319.1787">53-2 28,'-1'-2'101,"1"2"7,0 0-19,0 0-8,0 0-6,0 0-6,0 0-11,5-3-9,-5 3 0,0 0-1,8 5-3,-5-3-12,0 1-5,2 2 0,-1-2-2,4 0-4,0 0-5,0 4 5,0-2-17,3-1-15,1 2-21,-1 0-20,-1-1-98,-1 0-160,-1 0 71</inkml:trace>
          <inkml:trace contextRef="#ctx0" brushRef="#br0" timeOffset="24896.9737">361 64 78,'1'-3'150,"-1"3"-8,0 0-11,2-3-4,-2 3-18,0 0-9,0 0-6,0 0-9,1-3-6,-1 3-11,0 0-8,0 0-5,0 0-5,0 0-6,0 0-3,0 0-4,0 0-6,-8 8 1,8-8-4,-3 5-1,2-1-7,-2-1 2,2 1 0,-2-2-4,2 3-1,-2 0 4,0 0-7,-3 0 4,3 0 3,-1 1 2,-3 0 2,2 1-1,-2 0 7,0 0-7,-2-1 5,1 2 4,1-3-6,-1 2 4,0-2-9,1 1 3,1 1-7,0-1 3,1-3-5,0 2 0,-2 1-2,1-2 1,0 0 0,0 3-2,-1-3-3,1 0 4,-1 3-5,-1-2 0,2 1 0,-3-1-1,3 0 2,0-3-4,1 3 0,-2-3 4,2 4-6,-2-2 4,-1 0-5,4 0 3,-3 0-1,3-1-1,-1-1 0,2 2-3,-2-1 0,-1 0 3,3-2-2,-2 4-1,4-2 1,-2-3-3,-2 3 1,4-1 2,-3 0-1,1 0 1,-2 0-2,3 0 2,2-2 1,-8 3-2,5-1 2,-1-1-5,0 1 2,0 1 1,4-3-2,-6 1 0,6-1 0,-3 3 1,3-3 0,-4 3 2,4-3 3,-1 2-4,1-2 0,0 0 2,0 0-3,0 0 1,0 0-1,0 0 0,-6 1 0,6-1 1,0 0-3,0 0 1,0 0 2,0 0-1,0 0 0,0 0 2,0 0 1,0 0-3,0 0 0,0 0 1,0 0-2,0 0 3,0 0-1,0 0-2,0 0 2,0 0-4,0 0 5,0 0-3,0 0 0,0 0-2,0 0 1,0 0 4,0 0-1,0 0-5,0 0 0,0 0 4,0 0 0,18-4-1,-16 3-2,-2 1 3,6-3-1,-6 3 1,8 0-2,-5-1 0,-3 1 4,8-3-2,-3 3-2,2-1 4,-1-1-1,-2 2 0,1-1-3,4-2 4,-4 1-1,3 1-3,-4-2 7,2 1-6,-1 0-1,-1 1 5,0-1-1,3 0-1,-3-4-4,3 2 4,-2-2 0,0 1 3,1 2-3,-2-1 1,0-4-1,-1 3 1,3-2-2,-2 0-2,3 0 3,0 0-1,-2-1-2,2 1 8,-3 0-6,1 0 2,0 1-5,1-1 1,0 1 4,1-1-2,-3 3-2,0-1 3,-1 1 2,2 0-3,-2 1-2,2-2 0,-2 0 3,1 3-2,-1-3 2,0 1-1,0 2 2,0-1-2,1-1-1,-1 4-2,-3 0 3,5-3-2,-3 1 2,-2 2 1,0 0-3,2-1 1,-2 1 0,0 0 4,0 0-5,3-3 3,-3 3-3,0 0 3,4-1 0,-4 1-3,0 0-1,0 0-1,0 0 3,0 0 0,0 0 0,0 0-3,0 0 3,0 0-1,0 0-4,0 0 5,0 0-3,0 0 0,0 0 0,0 0 0,0 0 2,0 0 3,-4 10-1,1-6-2,2-1 3,-2 1-1,2 3-3,-2-5 0,2 1 3,-2 4-2,-1-3 1,3 0-1,-2 1 3,-4 2 3,3-1-2,0-1-1,-2 2-1,-1-3 1,0 4 2,1-3 0,-2 0-2,0 1-1,0-2-2,-1 2 5,0-1-4,0 2-2,1 0 3,-2-2 0,1 0 2,-1 0 0,0 3-2,0-6 2,2 6-3,-1-2 1,-1 1 1,-2 1-2,0 0-4,0-2 7,3 1-3,-1 0 3,-1-3-5,2 1 0,-2 1-8,1 0-23,1-1-13,0 1-17,0-2-30,0-1-44,0 2-178,0-1-340,2-1 151</inkml:trace>
          <inkml:trace contextRef="#ctx0" brushRef="#br0" timeOffset="30999.3858">233 352 23,'1'-2'181,"2"-1"-7,-3 0-7,2 1-12,-2-3-10,2 3-17,-2 2 1,2-5-4,-2 5-8,0-3-6,0 3-7,0 0-5,0 0-9,0 0-6,0 0-7,-4-4-8,4 4-5,0 0-12,0 0-3,0 0-2,-14 4-7,7-3 0,-1 4-7,-1 0 0,1 2-1,-4-1-2,2 2 0,-3-1 4,2 4 1,2-5 1,-2 3 1,3-1-7,1 5-1,-1-2 0,1-4-6,2 2 5,1 1-3,0-1-6,2-1 5,2 1-3,-1 1 0,2-1 1,1-1-3,2 0-1,-1-1 0,2 0-2,2 1 1,-2-1-5,3-5 0,-1 4-2,0-2 2,4-1-2,-1-1 0,2-2-1,-2 0-1,0 0 2,0 0-1,-1-3-2,-1 1 2,-1-2-4,-2 2 3,1-2 4,-3 2-9,0-2 2,0-1 4,1 0 4,-2 0 2,-1 1-4,0 0 5,-1 1-5,0-2-3,0 5-1,-4-7 2,0 4-3,1 0-7,-2 0 7,-1 2-3,-1-1-3,0 1-2,-2-1 1,0 2-3,0 0-4,0 2-25,-1 0-10,3-1-12,-2 1-14,4-1-15,-2 3-11,3-1-22,0 3-29,3-2-31,-2 1-29,3 0-154,0 0-388,4 1 173</inkml:trace>
          <inkml:trace contextRef="#ctx0" brushRef="#br0" timeOffset="31415.5979">437 400 146,'-1'-3'202,"-2"-2"-20,3 2-21,0 0-17,0 3-19,-2-5-10,2 5-10,-2-1-12,2 1-7,0 0-7,0 0-10,-7 6-9,5-3-2,-2 1-8,2 2-5,-2 0 0,0 3-5,-1 0-1,1-2-3,0 1-6,3-1-1,-3 0-5,4 0 3,-2 0-5,1 0 2,-1-3-4,2 1 2,0-1-3,2 0 1,-2-1-2,0 1 9,0-4 7,1 4 4,-1-4 7,0 0 1,6 0-12,-6 0 6,0 0-2,8-6-5,-4 1 0,-2 2-3,0-2-1,0-2-7,2 0-3,-4 1-1,1-1 2,1-1-1,-2 0 5,-1-1-1,1 3 1,0-2-7,1 3-3,-1 0 0,-1-1-1,0 2-1,0 0-5,1 0 3,0 4-4,-2-5-5,0 2-7,2 3-5,0 0-21,0 0-15,-3-2-10,3 2-19,0 0-23,-3 7-25,3-7-43,2 8-48,-2-4-118,1 1-359,4-1 160</inkml:trace>
          <inkml:trace contextRef="#ctx0" brushRef="#br0" timeOffset="31839.0267">518 345 153,'0'-3'159,"-3"1"-15,3 2-9,0 0-20,0-5-7,0 5-9,0 0-10,-2-4-10,2 4-9,0 0-6,0 0-6,0 0-7,-10 9-7,9-4 1,-2 1-12,0 2 5,-1-1-1,3 0-7,0-2 0,-1 0-10,1 1 0,-2-1 4,3 1 0,0 0-7,0-1 4,0-2-4,0-1 1,0-2 2,3 8 0,-2-7 1,-1-1-8,0 0 7,0 0-4,8-1 1,-8 1 1,7-6 0,-4 3 8,-2 0-1,2-3-3,-3 0 2,1 0 1,-1 1-2,-1-1-1,-2-2 3,2 1-8,1-2 2,-3 1-2,3 4 2,-4-1-3,4 0-8,-1-1 4,-1 3-2,2 2-11,-4-2-28,4 3-49,-2-3-44,-1 1-76,3 2-101,0 0-321,0 0 142</inkml:trace>
          <inkml:trace contextRef="#ctx0" brushRef="#br1" timeOffset="111867.384">12 3 132,'0'0'141,"-8"0"-13,8 0-13,0 0-15,-6-1-4,6 1-7,0 0-7,0 0-8,0 0-12,0 0-2,0 0-10,0 0-5,0 0-1,0 0-8,0 0-1,0 0-3,16 6 0,-7-4-6,7-1-3,0-1-3,9 2-2,-1 0-5,2 0 5,2-1-3,2 2-6,0-3-13,1 1-26,0-1-23,0 0-40,-2 0-127,-10 1-237,7-2 105</inkml:trace>
          <inkml:trace contextRef="#ctx0" brushRef="#br1" timeOffset="111546.5034">-3-13 53,'0'0'99,"-3"-1"-15,3 1-2,-4-4-6,4 4-3,0 0-17,0 0 0,-4-3-12,4 3-9,0 0 7,0 0-15,0 0-1,0 0-1,0 0-3,8 7 3,-3-5-4,4 2-14,1 0-5,4-2-6,3 0-16,-1 1-6,1 0-11,9-1 7,0 1-2,-3 0-11,3 0-23,1-2-34,-1 3-108,-1-3 48</inkml:trace>
          <inkml:trace contextRef="#ctx0" brushRef="#br1" timeOffset="59127.3686">88-2 8,'3'-2'88,"-2"-1"-12,-1 3-6,4-5-9,-3 3-9,2-1-12,0 2-22,-2-2-34,-1 3-51,0-7-71,0 5 32</inkml:trace>
          <inkml:trace contextRef="#ctx0" brushRef="#br1" timeOffset="65929.7264">-17-1635 142,'0'0'240,"0"0"-11,0 0-10,-2-4-11,2 4-12,0 0-9,0 0-7,0 0-8,0 0-5,0 0-8,0-4-10,0 4-13,0 0-6,0 0-15,0 0-10,0 0-10,0 0-10,0 0-12,0 0 3,0 0-14,0 0-6,1 12-1,-1-7-2,-1 5-4,0-2-3,0 6-4,0-1-5,0 3-1,1-1 2,-3 7-10,3-5-6,-1 0-7,0 0-29,-1 4-63,1 1-61,1 1-78,0-6-311,0-1-570,1 1 253</inkml:trace>
          <inkml:trace contextRef="#ctx0" brushRef="#br1" timeOffset="67290.094">394-1447 76,'0'-6'264,"-1"-2"-17,2-1-20,-1 2-15,2-1-4,-1 1-8,0-1 0,1 2-6,-1-2-9,2 4-12,-1-3-10,-2 2-5,1 1-13,0 0-12,0 1-3,-1 0-13,1 0-13,-1 3-13,0 0-9,0 0-12,0 0-6,0 0-5,0 0-2,-8 19-10,2-5 0,-4 10-9,2 1-5,-3 1-13,3 3-41,0-1-41,-1 2-58,-2-3-68,7 3-106,0-3-217,0-3-551,4 2 244</inkml:trace>
          <inkml:trace contextRef="#ctx0" brushRef="#br1" timeOffset="65488.5793">-102-1091 160,'2'-3'188,"-2"3"-20,-2-6-12,2 3-10,0 3-24,2-2 4,-2 2-4,-2-7-10,2 7-6,2-5-2,-2 2 0,0 3-1,0-3-8,0 3-6,1-4-5,-1 4-11,0 0-11,-1-4 1,1 4-9,0 0-8,0 0-1,0-4-4,0 4-5,0 0-4,-4-2-4,4 2 0,0 0-5,0 0-3,0 0-2,-13 3 0,7-2-3,2 1-1,-1 0 1,2-1-2,-2 0 0,5-1-1,-8 0-3,4 2 2,0-1-7,-1 1 6,2-1-2,3-1 1,-7 1 1,3 0 1,4-1-3,-5 2 4,5-2-2,-5 3-1,2-2 0,3-1 0,-6 3-1,6-3 0,-5 3 2,3-1-2,0 1-2,-1-1-2,2 2 2,-2 1 2,0-3 2,-2 3-1,2 2 1,-1-2 2,2-1 0,-1 2-2,-2 0-3,2 0 3,-1-1-4,1 2 2,2 2 2,-2-2-2,0-1-2,2 1-1,0-1 4,-2 1-3,3 1 0,0-1 3,0 0-2,0 0 0,0-2-1,-3-3 1,3 3-2,0 0-2,0-2 3,3-1-3,-3-2 2,0 6 2,0-3-1,0-3 1,4 3 1,-3-1 3,-1-2-1,7 0 2,-7 0-1,8-5-1,-1 1 1,0-1 0,2-3-2,-1 1 1,2-3 0,0-1-2,-1 3-2,-1-1 1,-1 1-2,0 1 2,-3-4-1,3 4 1,-2-1-4,1 2 3,-2 0-1,0 0-1,0 1-1,0 1-1,-3 0 2,3 0-4,-3 1 4,0-4 3,1 2-2,2 3 0,-3-4-3,0 2 3,1 0 1,-2 4-1,1-4 1,2 1-3,-2 1 4,-1 2 3,2-4 1,-2 4-3,0 0-1,0 0-1,1-2-1,-1 2 1,0 0-2,0 0 0,0 0 2,0 0 2,0 13 3,0-8-4,-1 1 1,1 0 1,-2 2-2,2-3 0,0 3 3,0-1-6,2 2 0,-2-4-1,1 0 0,1 2-4,3-3-1,-1 1-21,0-2-44,0 2-58,4-4-67,0-1-78,3-2-192,-2-2-501,2 0 221</inkml:trace>
          <inkml:trace contextRef="#ctx0" brushRef="#br1" timeOffset="66989.0772">193-1236 16,'1'-5'282,"1"1"-16,-1 1-11,-1-1-16,0 4-13,-1-6-18,1 6-21,-2-3-17,2 3-15,0 0-16,0 0-16,-1-3-15,1 3-9,0 0-10,0 0-7,0 11-4,0-6 3,-2 2-16,1 2-6,0 3 1,-2 0-1,2 2-5,-1 0-3,0 1-5,-1 0-9,0-2 0,2-3-5,-1 5-2,1-1-3,0-3-5,1-1-1,0-1-4,-1 1-5,1-2-11,-2 1-16,1-3-11,0-2-7,1 1-7,0 1 3,-2-4-2,2-2 3,0 0 5,2 3 2,-2-3 3,0 0 4,0 0 3,6-9 0,-5 6 2,1-2 4,2-1 3,-2 0-1,3 2 3,-1-4 8,0 4 10,-3-2 5,5 0 2,-1 0 15,-1 0-2,1 1 0,-1 3-4,3-5 2,-1 3 3,-1 1-6,2 0 0,-1 2-6,0 0 2,0 2 4,-6-1 2,11 2-2,-5 2 5,0 1-5,1 2 0,-2-3-5,-1 2 2,2 1-4,-4-3-4,1 3 1,0-1 2,-2 0-4,-1 1-2,3 2 1,-6-1 1,3 0 0,-4 0-4,4-3 0,-4 1-2,1 0 0,-5 2-2,1-3 0,-2 0-3,-3-2-3,4 0-6,-1 1-5,1-3-11,-2 2-8,1-4-19,0 1-22,-1-2-16,-1 1-20,3 0-21,-1-2-37,1-2-31,2 2-37,-1-2-193,2-1-464,1-3 206</inkml:trace>
          <inkml:trace contextRef="#ctx0" brushRef="#br1" timeOffset="66387.3618">-6-889 168,'2'-6'192,"-2"6"-12,0 0-9,5-2-12,-2 0-6,0 0-13,-3 2-9,5-1-17,-5 1-6,0 0-12,6 0-7,-6 0-7,0 0-5,7 3-10,-6 1-8,1 1-4,-1 0-1,-1 1-9,0 0-3,-1 2-10,-1 2 1,-1-1-6,-3 4-11,-1-2-29,-1 2-27,3-4-34,-2 1-26,0-1-43,-2-2-177,1 2-347,4-3 153</inkml:trace>
          <inkml:trace contextRef="#ctx0" brushRef="#br1" timeOffset="60254.4556">80 64 39,'0'0'115,"-4"2"-8,4-2-5,0 0-3,0 0-4,0 0-4,0 0-5,0 0-1,0 0-6,0 0-8,0 0-1,0 0-9,0 0-1,0 0-4,0 0-3,0 0-8,0 0-3,0 0-5,0 0 3,0 0-4,0 0-2,0 0 1,0 0-6,0 0-1,0 0 4,-5-6-5,5 6 2,0 0-3,-3-5-4,3 5 0,0-4-2,0 4 1,0-3-3,0 3-1,0 0-5,-1-5 8,1 5-5,0-6-2,0 3 0,1-1-6,-1 0 1,0 1 2,1-2-1,1 2-2,0 1 1,-2-3 0,2 2 0,-2-1-2,1 1 2,-1-2-1,1 0 2,-1 3-2,0 2 6,3-7 0,-3 2-3,0 2 1,0 3-1,0-7 1,0 3-1,0 0-2,0 0-1,0 0-3,0-1 2,0 0 1,0 1-3,0-1 0,0 1-2,0-2-1,0 2 2,0-2-3,1 2 3,0-2 0,-1 2 0,0 0 2,-1-1-2,2 2 2,-1-3-1,0 1-4,0 2 2,2-3 0,-2 2-2,0 0 1,1 1 5,-2-3-1,2 3-2,-1 3-3,-1-6 4,1 3 1,0 3-4,0-6 2,0 4-1,0 2 12,0-7-9,0 2 0,0 3-2,1-3-1,-1 2 1,0-1 1,3 1-3,-3-1 2,0 1 1,1 0-1,-1 3 3,2-5 2,-1 3-3,-1 2 2,0-5-3,0 1-1,0 0 0,2 1 1,0-2 7,-2 2-6,1 0 1,2 0-5,-3 3 7,0-6-1,-1 3-3,2 0 0,-1 3 2,3-5-6,-2 1 4,-1 1-2,0-2 4,0 1 0,0 4-1,0-5 1,0 5-3,0-6-2,0 2 5,0 0-2,0 0 0,0 4-1,0-8 1,0 5 0,0 3 3,0-4-3,0 4 1,-1-6 1,1 6-2,-3-4 0,3 4-1,3-3 0,-3 0-1,0 3 0,-3-7 3,3 3 0,0 2-2,0 2 0,0-6 0,0 1 1,0 2-1,3-1 1,-3 1-4,1-2 3,-1 1-1,3-1 0,-2 3 0,-1-3 0,0 1-2,3 0 0,-2 1 2,-1-2 2,-1 0-1,-2 1 1,3-1-4,0 2 4,-1-2-7,-2 1 3,3 1 3,0-1-2,0 4 3,3-7-2,-3 4-2,-3 0-1,3-1 1,3 1-1,-3 3-1,1-6 2,-1 1 1,0 3-3,0 2 3,0-8-1,3 3 5,-3 1-6,0 1 2,0-1-1,1-1 3,-1 1-4,2 0 4,-2 1-4,0-1 1,1 0 2,-1 4-2,1-4-3,-1 4 5,0-4-1,0 1 3,0 3-1,-1-5 1,1 5 2,0-6 1,0 6 1,1-7-1,-1 4-2,0 0 2,3-1-2,-3 0 5,0 1-5,0 3 1,4-8-1,-4 3-3,3 2 2,-2-1-2,-1 0 5,3-1-6,-2 1 2,-1 1 0,3-1-1,-3 1 2,0-1 1,0 4-3,0-5-2,0 0 1,1 2 1,-1-1 2,0 4-3,0-5 1,3 4-2,-6-4 2,3 5-1,0-4 0,0 4-2,3-3-1,-3-1-2,0 4-15,1-5-22,1 1-21,-1-1-23,0 2-22,2-1-34,-2-3-36,1 4-155,-4-1-359,2-2 159</inkml:trace>
          <inkml:trace contextRef="#ctx0" brushRef="#br2" timeOffset="255383.5916">61 54 70,'0'0'76,"0"0"-1,-4-2-4,4 2-8,0 0-4,-4-2-7,4 2 13,0 0-8,-6-1-1,6 1-2,0 0-3,0 0 0,-8-1 5,8 1-20,0 0 10,0 0 1,0 0-1,-8 1-8,8-1-3,0 0-4,0 0-1,-5-1-4,5 1-7,0 0-2,0 0 0,0 0 0,0 0 3,0 0-5,-2 4 1,0-1 2,2-3-13,-2 6 8,-1 0 0,2-1-8,-2 2 14,0-2-7,1 3-4,0 1 0,0 0 1,0 0-4,1 1-2,-1 0 5,2 1 6,0-1-10,2 0-1,-1-1-22,1 0-18,2-2-37,1 1-50,-2-3-78,-1 0-217,3-3 97</inkml:trace>
          <inkml:trace contextRef="#ctx0" brushRef="#br2" timeOffset="256761.1857">33 83 169,'0'-4'159,"0"4"-10,1-6-14,-1 6-9,0-5-22,0 5 2,0-2-10,0 2 8,0 0-8,0 0-9,0-5-2,0 5-4,0 0-2,0 0-8,0 0-4,0 0-2,0 0-3,0 0 1,0 0-11,0 0 0,0 0-5,0 0-5,0 0-2,-2-3-2,2 3-8,0 0 0,0 0-2,0 0-4,0 0-3,0 0-4,0 0-3,0 0 1,0 0-2,0 0-2,0 0-5,0 0 3,0 0 6,0 0-5,0 0 4,7 9-1,-7-9-6,3 5 6,-3-4-1,2 2 0,-1 0 2,1 1 0,0 2 1,-2-2 0,1-1-6,-1 4 4,3-4 2,-3 2-1,2 1 1,-2 2-1,0-4 1,0 2-2,0 1 0,0-3 1,0 3-5,0-2 5,0 3 1,2-3-1,-4 1 1,2 1 0,-2 1-6,2-2 8,2 0 4,-4 1-3,4 2 2,-4-4-2,2 4-2,0-2 1,0 1-1,0-1-1,0-2-1,0 4-3,0-1 5,0-1-4,0 2 1,0-2-3,2 3-2,-2-3 2,0-1-1,0-2 0,0 5-2,0-4 0,2 0 1,-2 0-3,0 1 2,0 0 0,0-1-1,0-1 0,0 3 3,0-2-3,0 0 2,0 1-5,0-2 2,0 2-1,0-1 0,0 0 0,0 2-1,0-3 1,0 0 1,0 3-1,0-3-3,0 1 1,0 0-1,0 0 0,0 0 1,2-1 2,-1 1 0,-1-1 0,0 2 0,0-1 3,0-1-5,0 1 5,0-2-8,1 4 1,-1-2 0,0 1 1,0-2 1,0 2 0,0 0 0,0-1 2,0 0-1,0 1-1,2 0-2,-4-1 3,1 5 0,1-6-3,0 6 2,0-5-1,0 0 4,-1 0-2,-1 1 0,2 0 1,0-2-5,0 1 1,0 1 3,2-2-5,-2 1 4,1 1 1,-1-3-2,0 1 0,0 0-1,0 3 2,0-3 1,0 3 1,1-2-4,-1 0 2,-1 0 3,2 1-4,-1-1 1,2 0-2,-2 3 10,2-1-10,-2-2 2,0 3-1,0-2 0,0-1-4,2 1-1,-2 0 4,1 1 0,-1-2 3,0 0-2,0 2-4,0-2 3,0 1 0,1-1 10,1 2-11,-2-2-1,-2 1 5,2 0-3,0 0 5,-1 0-6,1 1 8,0 2-7,-1-3 0,-1 0-2,2 1 1,0-1 6,-2 0-6,2 2-1,0-3-2,0 0 5,0-1-2,-2 1-2,2 0 4,2-1-1,-2 1-1,-2-2 3,4 2-3,-2-2 1,2 1-3,-2 0 10,0-1-9,2 2 2,-2 1-3,0-1 4,-2-1 2,2 0 1,0 3-2,2-2-1,-2 0-1,0 0-2,0 4 3,-2-2 1,2-2-1,0 1 4,0-1-2,0 3 0,0-3-1,0-1 0,0 3 0,0-1-4,0-1 5,-2 1 1,2-1 0,-2 2-1,2-2 3,-1 0-5,1 2 1,0-4 1,0 4-4,0-2 28,0 1-6,0-1-6,0 0-1,0 2-1,0 0-1,-1-1 2,1 0-3,-2 1 4,2 0-3,0 2-3,-2-2-3,0-1-3,2 0 3,0 1 2,0 1-3,0 1 1,-1-2-1,-1 0-2,1 1 2,1-5-2,-2 4-2,0-2 3,1 2-3,-2-2 3,3-1-1,-2 2-3,1-2 3,1 1-2,-2 0 0,-1 1 1,1-3 2,0 2-2,1 0-1,-2 0 1,2 1-2,0-1 0,0 2 3,0-3-2,-2 2 0,1 0-3,2 0 1,-2 0 0,1 0 4,1-1-2,0 3-1,0-2-2,0 1 2,0-1 2,0 0-3,1-1-1,1 1 0,-2 2 4,0-2-1,1 1 0,-1 0-2,1-2 5,1 1-5,-2 0 5,1 0-6,0 0 0,0 0 1,0-1 3,0 0-4,0 2 2,-1 0 0,0-3 1,2 1-1,-1-1-3,-1 3 0,1-4 1,-1 3 1,0-1 2,0-1 0,1 1-2,-1-1 3,0-1 4,0-3-5,1 7 1,-1-6 0,1 4-4,-1-5 2,0 3-3,1-1 4,-1-2-2,2 6 0,-4-3-38,1 1-53,1 0-62,-1 0-76,-1 2-282,0-1-552,-1 0 244</inkml:trace>
          <inkml:trace contextRef="#ctx0" brushRef="#br2" timeOffset="259792.1925">112 23 25,'0'0'96,"0"0"-9,0 0-8,4-2-6,-4 2-8,0 0-6,11 2-7,-11-2-6,8 2-1,3 0-1,-2 0-9,1-1-5,3 3-4,3 1-2,2 1-2,6-1-1,-1 5-9,-1-2-30,1 0-29,-1 3-83,-7-4-140,1-1 63</inkml:trace>
          <inkml:trace contextRef="#ctx0" brushRef="#br2" timeOffset="257455.5384">161 1450 101,'-7'0'98,"0"0"-5,1 0-6,-1 0-3,0 1-13,2-1-3,-1 2-5,1-1-2,-2 0-9,2 1-5,-2-1 2,3 1-10,-2 0 3,0 1-10,1 1-3,1-1 8,-3-1-12,4 2 0,-1-1-2,1 0-5,0-1 0,1 1-8,-1 1 3,2-1 7,1-3-12,-1 4 2,3-1 3,1 0-3,1 0-1,2 0 0,6-3-1,-2 0 0,9 1-3,4-1 6,1-1-6,4 0-24,1-2-19,2-1-32,3 0-11,-3 1-102,-1-1-197,-7 0 88</inkml:trace>
        </inkml:traceGroup>
        <inkml:traceGroup>
          <inkml:annotationXML>
            <emma:emma xmlns:emma="http://www.w3.org/2003/04/emma" version="1.0">
              <emma:interpretation id="{7E11AABD-2858-456E-B2E5-5A7249C97663}" emma:medium="tactile" emma:mode="ink">
                <msink:context xmlns:msink="http://schemas.microsoft.com/ink/2010/main" type="inkWord" rotatedBoundingBox="15456,11885 15441,12241 15162,12229 15177,11874"/>
              </emma:interpretation>
            </emma:emma>
          </inkml:annotationXML>
          <inkml:trace contextRef="#ctx0" brushRef="#br0" timeOffset="53022.8926">-112 1867 85,'0'-3'238,"0"0"-8,0 3-18,0-4-15,0 4-17,0-3-21,0 3-13,0 0-15,0 0-15,0 0-12,0 0-10,0 0-10,-11 12-3,7-3-9,-4 1 0,3 5-7,-3-2-1,2 3-7,-1-3-3,0 4-2,3-3-3,-2 1-7,1 0 1,2 1-7,2 0-3,-3-2-5,1 3-2,2-3-4,-2-4-1,3 0-2,-1-2 8,-2 2-13,3-2-2,-1-1 2,2 0-7,-2-4 1,0 2 3,2-3-4,-1-2-2,0 6 2,0-6-3,0 0-1,0 0 0,0 0 3,0 0-4,0 0 3,0 0 1,1-14-7,2 8 2,-2 0 3,1 2-5,0-1 6,1-1 0,1 3-1,0-2-1,3 1 8,1-1-5,0 2 0,2-2 3,1 2 2,1 0 2,-1 2-1,5-1 0,-4 2 0,0 2 0,-1-2 1,0 2 3,-2 0-4,-1 1-2,0 0-2,0 2 4,-5-1-6,3 2 4,-4-2-1,2 3 0,-4-2-5,0 0 3,-1 3 0,-3 0 5,0-1-7,-2-1 4,-1 1-4,-2 0-2,1-1 1,0 0 1,0-1-2,0-1 0,1 0 3,-1-1-1,-1-3-4,0 4 0,0-4 0,-1 3-1,4-2-1,-4-2-15,0 2-15,-1-1-19,1-3-19,-5 3-16,2 0-35,-4-1-40,4-1-31,-2 0-43,-1 1-151,1 0-416,-1-1 185</inkml:trace>
        </inkml:traceGroup>
      </inkml:traceGroup>
    </inkml:traceGroup>
  </inkml:traceGroup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3:34.210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63BD4A-EAA6-4838-8FD6-2BE961E8F3EB}" emma:medium="tactile" emma:mode="ink">
          <msink:context xmlns:msink="http://schemas.microsoft.com/ink/2010/main" type="inkDrawing" rotatedBoundingBox="15508,9986 21043,10225 21038,10334 15504,10095" shapeName="Other">
            <msink:destinationLink direction="with" ref="{A3FF43F9-AAA7-44FB-A177-61C87F437406}"/>
          </msink:context>
        </emma:interpretation>
      </emma:emma>
    </inkml:annotationXML>
    <inkml:trace contextRef="#ctx0" brushRef="#br0">41 19 81,'0'0'87,"-11"2"-8,8-2-5,-2 1 6,5-1-11,-8 0-2,8 0 3,0 0-10,-4 1 1,4-1-18,0 0 4,-6 0-4,6 0 2,0 0-11,0 0 8,-4 2-8,4-2 11,0 0-15,0 0 27,0 0-12,0 0 3,0 0-3,0 0-1,0 0 2,0 0-12,13-4 2,-13 4-4,8-2-3,-3-1 1,-2 3-3,-3 0 0,8-3-6,-3 2-1,1 1-1,-2-1-3,1-1-3,-1 1 0,3 1 0,0-2-3,-2 0 0,1 2-4,0-1 7,4 2-7,-4-2-1,3 1 3,-3 0 0,1-2 2,2 2-5,-1 0 1,-1 2 0,4-4 3,-2 2-2,1 0 4,0 0 1,-2 0 0,3 0 0,-1 0 2,-4 0-4,5 2 1,-2-2-3,1 1 2,-1 1-1,-1-2 0,2 2 4,0-1-7,0 1 0,-1-2-3,1 1-7,0 0 12,0 2-6,-2-3 4,2 4-3,1-3 1,-3 0 2,3 0-6,-3 0 3,1-1-2,1 1 4,2-1-5,-1 0 2,-2 2 6,3-4-6,3 1 2,1 1 3,-1-1 2,2 1-4,-1-1 6,1 1-6,1-1 7,0 0-6,-2 2 3,0 0-2,0-1-2,1 0 1,-2 0-1,0 1 0,0-1 2,0 0-5,-5 1 6,2 0-1,3 1-5,-3-1 3,-1-1 2,1 3-4,0 0 1,0-3 1,-2 1-4,5 1 1,-5 1 0,0-2 0,6 2 0,0 0-10,-3-2 10,5 1 5,-3 1-2,1-1-4,0-1 0,0 1 2,0-1-3,0 1-3,2 0 1,-2-1 2,0 0-1,0 2 1,-1-3 0,-1 2 2,3-2-1,0 2 2,-6-2 3,1 1 0,1 0-4,-2-1 1,1 1-3,0-1-6,3 2 7,1-2 1,-5 0-3,4 0-3,1 1 9,-5 0-5,4-1 4,0 1-5,3-1 1,-2 2-1,-1 0 0,1-1 4,0-1-1,-1 1-1,0 0-1,-1 1 5,0-1-8,-4 0 0,2 0 1,4 0-5,-2 2 7,1-2-3,0 1 6,-3 0-2,4-2 0,-2 2-2,-3-1 0,7 0-4,-1 2 6,-1-3 3,3 2-3,-2-2-4,2 1 6,6 0-7,-8-1 7,3 1-5,-1-1 6,-1 1 0,0 0-6,0 0 1,-1-1 4,-1 1 0,0-1-5,-1 0 4,1 3-2,-4-3-1,3 0 2,0 0-1,-3 0-4,-1 3 5,1-3 1,3 0-2,-1 1 3,-2-1-5,4-1 8,0 2-9,1-1 0,-1 0 3,1 0-2,0 0 0,0 0 4,-2 0 3,-1 3-5,2-3 1,-1 0-2,0 1 1,-4 1 2,2-4-4,-1 4 4,-1-2-4,1 2-1,-4-1 5,3-1-1,-3 0 0,1 3 0,2-2 2,-3-1-5,3 0 4,0 3-2,1-3-2,1 2 1,3-1 0,0 0 0,0 1-1,2 0 4,-2 1 0,3-2 0,0 0-5,-3 0 2,1 1 1,3-2 2,-3 2-4,1-2 2,-2 0 1,0 0-2,-1 0 4,0 0-1,-3 1-2,-1-1 2,1 4-3,-1-3-2,2-1-4,2 1 8,0-1 2,2 0-3,-3 0 0,3 1 5,-1 0-2,3 0-2,-3-1 2,3 2 2,-2-1-4,3 1-2,-3 1 0,3-2 1,-3 2-2,-1-2-1,0 0 3,0 0 2,2 2-2,-3-1-3,-5 0 1,5 0 1,1-1 0,-1 0 0,0 0 1,1 0 2,0 1-4,0 1 7,0-3-9,2 1 8,1 1-4,-2-1 1,3 0 2,-2 1-2,6-2 1,-5 0-2,-1 0-4,1 1 8,4 1-4,0-2-2,-4-2-2,-2 1 7,1 1 2,0 0-6,0-2 2,-1 1 1,0 1-1,1-1-3,-3 1 3,1 0-2,-5 0 1,5-1 2,-1-1 0,-3 3-2,-1-2-1,1 1-3,-2 0 4,3 1 5,1-2-6,0 2 1,-1 1-3,3-1 7,-4 0-5,-1 1 0,1-2-3,-1 1 4,4 1-3,-3 0 3,1 0-4,3-1 4,-1-1 1,-3 1-2,4 0 4,0-1-3,-5 0 3,5 0-3,0 0 5,-1 1-4,3-2-4,-2 1 5,-1 0-2,1 0 2,2 0-1,-2 0 4,-1 0-2,0 0 0,3 0-3,-1 0 0,-1-1 3,-1 0 0,0 1-1,0 1-1,1-2 7,0 1-5,0 1-6,1-1 6,1 0 3,-1 1-3,0-1 3,1 1-5,-2 0 4,0-1-5,0-1 4,1 2-1,-3-1-3,4 3 6,-4-2-1,1 1-1,1-2-2,-1 2 1,-3-2-3,3 1 3,-6 0-3,2-1 5,1 2 0,0-2 1,0 1-5,-2-1 1,5 2-2,-2-2-2,-4 0 3,3 1 1,-1-1 1,1 0-2,0-1 1,3 1-3,-4 0-1,4 1 5,-3-1 0,-3-1-2,4-1 0,-3 2 1,6 0-3,-3 0 0,2 0 0,-3-1 2,-1 1 2,2-1 2,2 0-2,-3-1 2,-1 2-4,1 0 1,0-2 2,0 2 0,3-2-5,-4 1 1,0 1 2,-1 0 2,1-3-5,-2 2 4,2 0-1,0 1 2,2 0-5,-4-2 3,3 1-2,-2 1 1,2 0 2,-4 0-1,3-1-1,0 0 2,-2 2-2,1-1 0,-1-1 2,2 1-1,-3 0-1,-1-2 0,2 2-2,0 0 1,1 0 0,-1 0 3,-2 0-2,4 0 1,-1 0 2,-1 0-5,-2 0 4,4 0 2,0 2-7,-3-4 11,0 2-8,4 0 3,-2-2 2,-1 2-2,3 0 2,3 0-2,-2-1 2,-2 1 1,4-2 4,-2 1 0,1 1 1,-3-1 7,0 1 7,0-1 0,2-1-2,-3 2-2,2 0 4,-1 0-6,-2-4 2,2 4-2,1 0-3,-1 0-3,0 0-2,-2 0 1,-1-1-2,2 1-8,-5 1-55,0 0-83,1 2-295,-4-3-466,2 1 207</inkml:trace>
  </inkml:traceGroup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3:39.161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F43C6F1-5AE6-4352-AD15-FBF67E2A53E8}" emma:medium="tactile" emma:mode="ink">
          <msink:context xmlns:msink="http://schemas.microsoft.com/ink/2010/main" type="inkDrawing" rotatedBoundingBox="15549,11528 21249,11430 21251,11525 15551,11623" semanticType="underline" shapeName="Other">
            <msink:sourceLink direction="with" ref="{57326A18-8FF3-4088-A3DB-890FF285821B}"/>
          </msink:context>
        </emma:interpretation>
      </emma:emma>
    </inkml:annotationXML>
    <inkml:trace contextRef="#ctx0" brushRef="#br0">-4 150 67,'0'0'130,"-4"-2"-9,4 2-9,-3-3-10,3 3-5,0 0-12,0 0-3,0-6-8,0 6-3,3-3-8,-3 3-10,1-4 0,3 1-9,-4 3-3,8-1-1,-5 0-8,0 0-1,-3 1 0,9 0-6,-5-2-2,-4 2-7,15-2 5,-8 3 0,-1-1-6,6-1 1,-4 2-6,2-1 3,-2 0-3,3 1-3,-1-1-2,1 2 5,5-1-1,-5-2-2,1 1 1,4-3 4,-5 3-5,1-2 5,4 0 2,-3 2 10,2-3 1,0 3 2,-4-2-3,0 1-2,-1 1-1,0 0 0,-1 0-4,-1-1-1,-1 1-7,1 0 3,1 0 0,-2 1-4,1-1 2,3 0-1,-2 0-1,1 1 1,-1-1-2,2 0-3,4 0 1,-5 0-2,5-1-1,0 1 2,-4 0-3,1 0 4,2 0 0,1 0-2,-4-1-3,4 0 0,-3 1 0,-1-1 3,1-1 2,-3 2-6,3-1 5,-1-1-1,3 1-1,0-2-1,-2 2-1,2-2 1,-2 1 0,-2 1-1,1-2-2,0 2 4,-2-3-1,2 4-3,0 0 7,-3-2 0,1 1 1,1 1-5,-1-1 1,-1 0-2,3-1 2,0 1-2,-2-1 2,2-1-3,1 3 1,-1-1 3,1 0-3,0 0 2,-2 2-2,1-2 0,5 1 2,-8 0 0,2 0 0,-1 0-1,3 0-1,-1 0-3,1 1 6,-1 0-4,0-1 3,1 0-2,-2 0 0,1 1 3,0-1-6,-3 3 3,3-3 0,-1 2-1,-1-1 2,1-1-3,1 0 5,-3 0-5,4 0 1,-1 0 2,1 2 2,-2-4-4,3 2 2,1 2-1,1-2-1,1 0 1,-1 0-1,1-2-1,-1 2-1,3 0 3,-1-1 0,-2-1 1,1-1-2,0 3 1,1-1-2,0-1-2,-1 2-1,-1 0 3,1 0 1,-2 0 2,1 0-4,1-1-2,-1 2 5,1-2-4,-5 1 0,5 0 4,-4 0-3,0 0 1,-1 0-4,1 0 3,-3-2 0,2 2 3,0 0 0,-2 0-2,3-2 2,-4 2 0,-1-1-3,4 0-1,-6 2 3,7-2-1,-1 1 4,-4-1 0,2-1-2,2 2 0,-1-1 2,0-1 0,-1 1 0,1 0-6,1 0 2,0 1 2,0 0-3,0-2 2,-1 2-1,0-1 0,1 0 2,1-1 0,0 1-1,3-3 2,-3 6 2,0-2-3,-1-2 2,1 2-2,-1-1-1,1 1 5,-4 0-3,4-3 1,-1 3-1,-1-1-5,0-1 6,-1 1-4,1-1-1,0 2 4,-2 0-2,-1-1 3,1 0-5,-1 1 2,-2 0-2,6 0 0,-4 1 4,1-1-1,0 0 2,0 1-2,0-1 0,0 2 0,-1-1 1,1 1-2,4-1 1,-4-1 0,3 0-1,-1 1-1,1-1 6,3 2-2,-2-2-4,-3 1 0,4 1 3,2 0 4,0-4-2,0 4 2,1-2-4,-3 0-5,2 0 5,1 0-1,-1 0 0,1 0-3,-2 0 0,0 0 4,-2 0-2,3 0-2,1 0 1,-5-2 4,1 2-4,-1-2 4,1 6-1,0-4-7,-1-4 6,4 4 1,-3 0-3,0 0 1,-1 0 3,1 0 1,1-1-3,-1 1-1,0-2-3,0 2 5,0 0 1,3-1-3,-4 1 5,0 0-3,-1-1 0,2 1-2,-1-3 2,4 3 1,-4-2-2,-1 2 0,1 0 1,-1 0 3,0 0-8,1-1 6,0 1-5,-2-2 5,2 3-1,1 0-5,-2-2 5,1 2 0,-1-1-4,1 1 1,0-1 1,-1 0 1,2 0-1,3 2 2,-2-2-4,-2 0 0,-1 0 0,3-2 3,-4 2 0,6 0 0,-3 0-1,-2-1 0,1 0 2,-2 0-1,3 1 4,-4-3-6,3 3 5,-2-1 0,2-1 4,-3 1-5,1-1 1,1-1-6,-1 1 7,1-2-1,-2 3-4,2-1 2,-2-1-4,3 2 3,-3 0 3,2 1-6,-1-2 4,-1 1-2,0 1 0,3 0 0,-5 0 2,0 0-3,-1 0 0,2 0 4,-1 0-6,1 0 5,-1 1 6,0 1-9,1-2 1,1 1-3,2-1 3,-4 1 5,2 0-5,1 1 0,1-1 0,0 0-1,-1-1 1,3 1 2,-2-1-4,3 0 2,2 2 3,-3 0 1,0-2-2,-1 0-1,5 1-2,-6-1 3,1 0 0,0 1-3,-2 0 2,2-1 1,-1 1-2,-1 0-2,0-1 8,-1 0-5,3 0-5,-3 0 5,0-1-1,3 1-3,-3 1 14,1-1-11,0 0 0,0 0 2,-2 2-4,-1-2 3,4 0 2,-1 0-7,-4 0 6,4 0-1,-3 0-1,2 0 5,-4 0 2,3 0-7,-2 0 4,2 0-8,-7 0 3,9-3 4,-4 2-4,1 1 5,-6 0-2,12 0-1,-9-1 3,-3 1 1,11-1-6,-6 1 0,2-1 1,0 1 2,3 0-4,-1 0-1,-1 0 2,1 0 6,-1-2-6,1 0 3,2 4-2,2-4 3,-5 2-2,5 0 0,-4 0 0,3-1 0,-1 1 1,-2-1 1,3 1-1,-4-1-1,3 1-3,0-1 5,-2 0 3,2 1-5,-1-1-4,-1 1 2,1-1 1,0 1 6,-2 0-5,3 0-3,-1 1 5,1-1-2,0 0-5,-3 0 9,4 0-2,0 0-2,-1 0 0,-2-1-7,2 0 4,1 2 6,0-1 1,-1 0-4,0 0-2,0 1 6,-1-1 0,1 1-5,-2-1 2,3 1-4,-3 0 0,3-1 6,-3 0-4,3 0 12,-3 0-12,5 0 6,-5 0-8,2 0 6,4 1-3,-3 0-3,3-1 3,0 0 0,2 0 0,-1 0 2,1-1-3,-2 2 1,0-1-2,1-1 1,3 2 1,-7-1 2,4 0-3,1 0 0,-6-1 3,1 1 1,-2-1-2,1 1-2,-2-1 7,-1 0-8,-1 1 0,5 0 5,-5-1-2,3 0-1,-2 0 2,3 1 0,0 0 0,-2 0 0,-1-2-2,3 2 3,0-1-1,1 2 0,-3-1 2,5 2-3,0-4 3,1 2-4,-4 2 0,4-2-2,-2 0 1,-1 0-2,4 0 5,-4 1-2,4-1-1,-1 1 1,2-1 3,-7 0 0,8 2-3,-9-1-2,3 0 4,0 0-3,-1 0 0,0-1 4,-1 2-3,1-2-1,-3 0 3,2 0 2,-1 2-6,3-2 6,-1 1-4,1 0 1,0 0 1,-1 0 1,5 0-1,-3 1-4,-2 1 6,2-3 0,2 1 3,0 0-1,1 2 3,-2-1-4,0 0 2,-2 1 3,-1-2 2,1-1-5,4 1 2,-5 1 0,1-1-3,-1-1 2,1 0 8,0 2-10,-1-2 3,6 2 1,-7-2 3,-1 3-1,1-3 4,1 1-4,0 0 0,-3-1-1,0 0-1,3-1-1,-3 0 6,4 1-3,-5 0-3,1-2 1,0 1-2,-1 1 1,2 0-2,-1 0-4,2-2 6,-1 2-5,-1-2-1,-1 2 2,-2 0 2,-5 0-1,10-1 3,-6 1 0,1-2 2,0 2 0,-5 0 3,7-1-2,-7 1-1,8-1-2,-4-1 1,-4 2-1,8-1 0,-8 1 2,11-2-3,-3 1-3,0 0 1,4 1-1,-4 0 0,3 0 5,0-1-2,-2-2-2,1 3 0,-1 0-1,0 0 5,-2-1-5,0 1 7,1-2-1,-3 2 3,-1-1 5,2 1-2,-6 0 7,6-2-3,-3 1 1,-3 1-2,5-1 1,-5 1-5,5-1 3,-5 1-5,0 0 0,3-2-3,-3 2-4,0 0 1,0 0 0,0 0-6,0 0-52,0 0-79,0 0-89,0 0-181,-14 4-432,14-4 191</inkml:trace>
  </inkml:traceGroup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4:19.74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A3FF43F9-AAA7-44FB-A177-61C87F437406}" emma:medium="tactile" emma:mode="ink">
          <msink:context xmlns:msink="http://schemas.microsoft.com/ink/2010/main" type="inkDrawing" rotatedBoundingBox="20929,10194 20956,8681 20991,8682 20965,10195" semanticType="callout" shapeName="Other">
            <msink:sourceLink direction="with" ref="{8A63BD4A-EAA6-4838-8FD6-2BE961E8F3EB}"/>
            <msink:sourceLink direction="with" ref="{5F2787BC-DB66-4EFB-9E72-5F1264C3D191}"/>
          </msink:context>
        </emma:interpretation>
      </emma:emma>
    </inkml:annotationXML>
    <inkml:trace contextRef="#ctx0" brushRef="#br0">-1 1510 22,'0'0'98,"0"0"12,1 3 8,-1-3 7,0 0-3,0 0 2,0 0-5,0 0-4,0 0-7,0 0-8,0 0-8,0 0-11,0 0-5,0 0-8,0 0-5,0 0-8,0 0-7,0 0-6,0 0-1,3-12 2,-3 12 1,0-3-4,0 3-2,0-7-5,1 5-4,-1 2 0,0-5-2,0 1-5,0 4-3,0-6-1,0 3-1,2 2 3,-2 1-8,1-8 0,-1 4 1,0 1 2,1 0 0,-1 3-2,2-4 6,-2 0 3,0 0 2,1 0-1,0 1-5,-1 3-1,2-7-1,-1 5-1,-1-1 2,0 3 0,5-4-1,-5 0-3,0 4 2,1-4 4,0 1-4,-1 3 0,0 0-2,1-4-3,-1 1 0,0 3 2,0-5-3,0 5 0,3-5-2,-3 2 2,0 3-2,-3-8 4,3 5-8,0-1 4,0 4 3,0-9-1,0 6 0,0 0-1,0 3 0,0-8-3,0 5 2,0-1 1,-1 0-2,1 4-3,0-8 1,0 6-4,0-3 4,0 0 2,0 5-1,-1-5 1,1 1-4,0-2 2,-1 2-5,0 0 7,1 0-3,-1 0 0,-2-1-1,3 0 1,-1 0 1,-1 1-1,2-1 5,0 1-2,-1-3 1,0 3 0,1 0 5,0-2-1,0 0-1,0 3 2,1-5-1,-1 3 2,1-3 3,1 2-1,-1 2-1,2-2 0,-2 1 1,-1 0-3,1 0 2,0 0-1,1 1-1,-2 1 6,0-4-5,0 4-3,0-3-1,0 1 2,0 0-2,-1-1 0,1 2-1,1-3-3,-1 2 4,-1-3-4,1 2 3,-1-3 1,2 4 0,-1 0-3,0-4 7,0 0 0,0 5-3,0-5 2,1 0-2,-1 4-1,0-2 1,0 2 0,0 0-3,0-1-1,0 2 0,0-1-2,0-1 1,0 1 0,0 0-3,-1-1-1,1 2 4,-1-1 0,1 0 0,-1 0-1,1-1-2,0 0 5,-1-1-6,0 1 2,1 0-1,-3 2-1,3-3 1,0 3 0,0 0 1,0 0 1,0-1 0,0 0 1,0 1-1,3-2 2,-2 0-1,-1 1-4,0 0 1,0 0 3,0 1-1,1-1-1,0 0-1,0 0-1,-2 1 0,1-2 2,1 0 1,-1 1-1,1 0 0,-1-1-1,3 2-1,-3-3 2,1 0 1,1-1 0,-1 3 0,0-1-2,2-3 2,-2 1 0,-1 3-2,2-2 2,-1 0 1,-1-1 0,0 2 3,1 0-2,0 0-5,-1-3 4,2 2-1,-2-1 1,0 1 1,0 2 0,1-2 0,-4-1 1,3-1 1,0 1 0,-1 2-1,1-2-2,1 1 3,-1 1-2,0-2 0,-1 2 0,1 0 6,-1 1 1,1-2 5,0 1 4,-1 0-6,-1-1-1,2 1 2,-1-2-3,-1 1-1,1 0 2,0 2-7,-1-2 2,0-1-2,-1-1-2,2 4 4,-1-1-7,1 0 3,1-1-4,-4 2 2,3 0 1,1-2-1,0 2 0,-2 0-1,2-1 2,0 1-2,0-4-1,0 1-1,0 2-1,0-1 5,0-2-3,2 4 2,-1-4-1,-2 4 0,2-6-1,-1 3 0,0 0 0,0 0 1,4-2-1,-2 1 4,-2 1-4,2-1 2,1 1-3,-2-1 6,1 1-3,0-1 0,1 0-7,-2 0 4,2 2-1,-2-4 0,0 3 2,2 0-1,-3-2 1,2 3 1,-2-1 6,0-1-5,0 2 9,0-2-7,0 2 4,1-1-4,-1 1 1,-1-2-3,2 1 6,-2 0-4,2-3-5,-1 4 2,-1-3-2,-1 0 0,2-1 4,0 1-7,0 0-9,0-1-48,-1 2-39,-1-1-50,0 0-57,1 1-70,-1 0-230,-1 1-547,0 0 243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0:01.79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00C1D23-DBD7-48FC-AB38-640FBA5E9F5D}" emma:medium="tactile" emma:mode="ink">
          <msink:context xmlns:msink="http://schemas.microsoft.com/ink/2010/main" type="writingRegion" rotatedBoundingBox="8884,14559 8772,16079 7873,16012 7985,14492"/>
        </emma:interpretation>
      </emma:emma>
    </inkml:annotationXML>
    <inkml:traceGroup>
      <inkml:annotationXML>
        <emma:emma xmlns:emma="http://www.w3.org/2003/04/emma" version="1.0">
          <emma:interpretation id="{6E674222-6FC6-46F0-A45D-837F6AD3B041}" emma:medium="tactile" emma:mode="ink">
            <msink:context xmlns:msink="http://schemas.microsoft.com/ink/2010/main" type="paragraph" rotatedBoundingBox="8884,14559 8772,16079 7873,16012 7985,144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227D7D-3AAD-4383-94FC-70EDAF236CD5}" emma:medium="tactile" emma:mode="ink">
              <msink:context xmlns:msink="http://schemas.microsoft.com/ink/2010/main" type="line" rotatedBoundingBox="8884,14559 8772,16079 7873,16012 7985,14492"/>
            </emma:interpretation>
          </emma:emma>
        </inkml:annotationXML>
        <inkml:traceGroup>
          <inkml:annotationXML>
            <emma:emma xmlns:emma="http://www.w3.org/2003/04/emma" version="1.0">
              <emma:interpretation id="{C9C03207-08E0-4A64-B938-284AF474A2B6}" emma:medium="tactile" emma:mode="ink">
                <msink:context xmlns:msink="http://schemas.microsoft.com/ink/2010/main" type="inkWord" rotatedBoundingBox="7984,14508 8872,14446 8886,14652 7998,14714"/>
              </emma:interpretation>
              <emma:one-of disjunction-type="recognition" id="oneOf0">
                <emma:interpretation id="interp0" emma:lang="en-IN" emma:confidence="0">
                  <emma:literal>if</emma:literal>
                </emma:interpretation>
                <emma:interpretation id="interp1" emma:lang="en-IN" emma:confidence="0">
                  <emma:literal>if.</emma:literal>
                </emma:interpretation>
                <emma:interpretation id="interp2" emma:lang="en-IN" emma:confidence="0">
                  <emma:literal>f.</emma:literal>
                </emma:interpretation>
                <emma:interpretation id="interp3" emma:lang="en-IN" emma:confidence="0">
                  <emma:literal>If</emma:literal>
                </emma:interpretation>
                <emma:interpretation id="interp4" emma:lang="en-IN" emma:confidence="0">
                  <emma:literal>If.</emma:literal>
                </emma:interpretation>
              </emma:one-of>
            </emma:emma>
          </inkml:annotationXML>
          <inkml:trace contextRef="#ctx0" brushRef="#br0">589 6555 42,'0'0'45,"0"0"3,0 0-8,0 0 0,0 0 4,0 0-7,0 0 0,0 0-2,0 0 0,0 0 8,0 0-10,0 0-4,0 0-5,0 0 0,0 0 5,0 0-6,0 0 2,0 0 0,0 0 4,0 0-7,0 0 0,0 0-7,0 0 3,0 0 1,0 0-3,0 0-7,0 0 3,0 0 1,0 0 2,0 0-12,0 0 5,0 0 3,0 0-6,0 0 7,0 0 2,0 0 3,0 0-11,0 0-1,0 0-2,0 0-3,0 0 5,0 0-1,0 0-5,0 0 1,0 0 3,0 0 8,0 0-1,0 0-3,0 0-7,0 0 0,0 0 2,0 0 4,0 0 0,0 0 13,0 0-18,0 0 10,0 0 0,0 0-2,0 0 6,0 0 3,0 0-3,0 0 3,0 0-5,0 0-1,0 0 5,0 0-1,0 0 8,0 0-1,0 0-3,0 0 3,0 0-4,0 0-4,0 0-1,0 0-2,0 0 1,0 0 2,0 0 0,0 0-11,0 0 7,0 0 0,0 0 3,0 0-8,0 0 0,0 0 1,0 0 2,0 0 3,0 0-9,0 0 4,-15 30 3,15-30 0,0 0 2,0 0-4,0 0-2,0 0 3,0 0-4,0 0-3,0 0 2,0 0-1,-7 8 7,7-8-7,0 0 2,0 0 2,0 0-5,0 0-1,0 0 6,0 0-3,0 0-4,0 0 3,0 0-4,0 0 7,0 0-4,0 0-2,0 0 8,0 0-1,0 0-6,0 0 3,0 0-9,0 0 10,0 0 3,0 0-9,0 0 1,0 0 6,0 0-5,0 0-2,0 0 3,0 0 4,0 0-3,0 0 2,0 0 3,0 0 0,0 0-4,0 0-1,0 0 2,0 0 4,0 0-4,-7 11-2,7-11-2,0 0 1,0 0 4,0 0-4,0 0 1,0 0-3,0 0 0,0 0 0,0 0-1,0 0-1,0 0 10,0 0-9,0 0 2,0 0-4,0 0 4,0 0 3,0 0 0,0 0-4,0 0-3,0 0-2,0 0 7,0 0-1,0 0-1,0 0 7,0 0-9,0 0 5,0 0-4,0 0 5,0 0 4,0 0-2,0 0 3,0 0 3,0 0-15,0 0 8,0 0 4,0 0 1,0 0-4,0 0-2,0 0 1,0 0 1,0 0 0,0 0-2,0 0-1,0 0 2,0 0 1,0 0-3,0 0 5,0 0-4,0 0-2,0 0-1,0 0 4,0 0-2,0 0 2,0 0-4,0 0-2,0 0 4,0 0-4,0 0 3,0 0 0,0 0-2,0 0 0,0 0 6,0 0-6,0 0 2,0 0 3,0 0-7,0 0 2,0 0-5,0 0 4,0 0 5,0 0-4,0 0-2,0 0 5,0 0-7,0 0 8,0 0 0,0 0-4,0 0 1,0 0 1,0 0-1,0 0 1,0 0-1,0 0 2,0 0-7,0 0 7,0 0-3,0 0 0,0 0 0,0 0 3,0 0-1,0 0 0,0 0-4,0 0 0,0 0 3,0 0-2,0 0-1,0 0 5,0 0-4,0 0 3,0 0 1,0 0 0,0 0-7,0 0 6,0 0-4,0 0 1,0 0-5,0 0 8,0 0 0,0 0-1,0 0 3,0 0-4,0 0 0,0 0 0,0 0 2,0 0-1,0 0-2,0 0 3,0 0-1,0 0-4,0 0 5,0 0-3,0 0 5,0 0-1,0 0-5,0 0-1,0 0 8,0 0-2,0 0-2,0 0 4,0 0-1,0 0-4,0 0 2,0 0 0,0 0-2,0 0 5,0 0-3,0 0-11,0 0 10,0 0 0,0 0 2,0 0 0,0 0-3,0 0 5,0 0-5,0 0 2,0 0-8,0 0 10,0 0-2,0 0 2,0 0-5,0 0 2,0 0-1,0 0 2,0 0-1,0 0-2,0 0 5,0 0-3,0 0-1,0 0 4,0 0 6,0 0-9,0 0-3,0 0 5,0 0 1,0 0-8,0 0 6,0 0-4,0 0-4,0 0 7,0 0 1,0 0 1,0 0-6,0 0 0,0 0 2,0 0 4,0 0-2,0 0-1,0 0 4,0 0-3,0 0 3,0 0-6,0 0 3,0 0 2,0 0-6,0 0 8,0 0-4,0 0-3,0 0 1,0 0-1,0 0 4,0 0 1,0 0-1,0 0-2,0 0-2,-15 2 2,15-2 0,0 0 5,0 0-4,0 0 8,0 0 1,0 0-9,0 0 9,0 0-6,0 0-3,0 0-2,0 0 2,0 0 3,0 0-3,0 0 0,0 0 0,0 0 7,0 0-8,0 0 0,0 0 9,0 0-5,0 0 0,0 0-7,0 0 8,0 0 2,0 0-9,0 0 8,0 0-5,0 0 4,0 0-7,0 0 3,0 0-5,0 0 6,0 0 7,0 0-10,0 0-3,0 0 4,0 0 0,0 0 0,0 0 3,0 0 1,0 0-3,0 0 2,0 0 0,0 0-1,0 0-4,0 0 6,0 0-2,0 0-1,0 0 3,0 0 2,0 0-5,0 0 3,0 0-2,0 0 1,0 0-4,0 0 9,0 0-5,0 0 5,0 0 2,0 0-3,0 0-8,0 0 8,0 0 10,0 0-8,-14 4 0,14-4-2,0 0 1,0 0 1,0 0 3,0 0-5,0 0 2,0 0-4,0 0 2,0 0-5,0 0 1,0 0 1,0 0-3,0 0 7,0 0-5,0 0 1,0 0-3,0 0 2,0 0 5,0 0-9,0 0 4,0 0-4,0 0 0,0 0 6,0 0-1,0 0-6,0 0 6,0 0-9,0 0 0,0 0 9,0 0-2,0 0-2,0 0-1,0 0 3,0 0 0,0 0 1,0 0-3,0 0 3,0 0 0,0 0-1,0 0-2,0 0-1,0 0 2,0 0-1,0 0-1,0 0 2,0 0-9,0 0 5,0 0 0,0 0 5,0 0-1,0 0-2,0 0-2,0 0 7,0 0-3,0 0-5,0 0 1,0 0 0,0 0 7,0 0-2,0 0-1,0 0 1,0 0-4,0 0 4,0 0 0,0 0-1,0 0-2,0 0 1,0 0-4,0 0 4,0 0-1,0 0 2,0 0-2,0 0 2,0 0-2,0 0 1,0 0 5,0 0-5,0 0 1,0 0-1,0 0 0,0 0 2,0 0-4,0 0 5,0 0-2,0 0 0,0 0-1,0 0-2,0 0 2,0 0 1,0 0 0,0 0-2,0 0-2,0 0 5,0 0-3,0 0-3,0 0 3,0 0 3,0 0-2,0 0-2,0 0-1,0 0 4,0 0 0,0 0-2,0 0-2,0 0 5,0 0-1,0 0 0,0 0-3,0 0 3,0 0-1,0 0 1,0 0-3,0 0 2,0 0-4,0 0-14,0 0-8,0 0-22,0 0-22,0 0-17,-20-11-19,20 11-25,0 0-28,-12-3-109,12 3-289,0 0 128</inkml:trace>
          <inkml:trace contextRef="#ctx0" brushRef="#br0" timeOffset="360294.0001">432 6421 5,'0'0'65,"-6"-10"-10,6 10-10,0 0 4,0 0-15,0 0-17,0 0-6,0 0-2,0 0-10,0 0-8,0 0-15,0 0-19,0 0-46,0 0 20</inkml:trace>
          <inkml:trace contextRef="#ctx0" brushRef="#br0" timeOffset="362169.6554">562 6423 40,'0'0'61,"0"0"0,0 0-4,0 0-7,0 0-8,0 0-2,0 0-3,0 0-3,0 0 7,0 0-17,0 0-1,0 0-3,0 0 1,0 0-6,0 0-9,0 0-9,38 15-11,-21-15-18,5-1-10,0-4-39,9-3-86,3 2 38</inkml:trace>
          <inkml:trace contextRef="#ctx0" brushRef="#br0" timeOffset="362281.5899">584 6599 52,'-13'4'71,"13"-4"-3,0 0-2,0 0-1,0 0 1,0 0-4,0 0-9,0 0-2,0 0 0,0 0-6,0 0-1,0 0-1,0 0-12,0 0-6,0 0 1,0 0-6,0 0 2,0 0-4,24-24-2,-12 21-8,3-3-4,5-1 1,1 2-3,8-3-11,2 0-4,-1 1-10,5 3-10,12-4-7,0 0-24,2 4-58,-16-4-133,-1 4 59</inkml:trace>
          <inkml:trace contextRef="#ctx0" brushRef="#br0" timeOffset="362646.3811">639 6535 51,'0'0'72,"-12"4"2,12-4-8,0 0-2,0 0 1,0 0-7,0 0 1,0 0-5,-17-4 2,17 4-5,0 0 5,0 0-1,0 0 3,0 0-7,0 0-2,0 0 10,0 0-9,0 0-12,0 0-2,0 0-6,0 0-8,0 0-3,0 0 4,0 0-8,0 0 7,0 0-8,41-8-4,-24 8 11,7 0 5,10-4-20,-1 4-5,14-3 2,5 3-19,2-1-19,4 1-12,-1 0-16,1-5-9,-4 2-4,-1-1-21,0-1-58,-8 2-168,-11-5 75</inkml:trace>
          <inkml:trace contextRef="#ctx0" brushRef="#br0" timeOffset="1.01093E6">617 6604 130,'-4'-11'173,"4"11"-26,0 0-11,0 0-11,-5-10-15,5 10-10,0 0-10,0 0-7,0 0-11,0 0-2,0 0-11,0 0-8,0 0-9,0 0-5,-3-12-2,3 12 1,0 0-4,0 0-7,0 0-4,0 0 6,0 0-9,0 0 7,0 0-9,0 0 4,0 0 0,0 0 2,0 0-1,0 0-2,0 0 2,0 0 0,0 0-4,0 0-1,0 0-4,0 0 1,0 0-7,0 0 7,0 0-1,0 0-1,0 0-2,0 0-2,0 0 1,0 0 4,0 0-1,0 0 1,0 0 3,0 0 0,0 0-1,0 0-1,0 0 1,0 0 2,0 0 2,0 0 1,0 0 0,0 0-1,0 0-4,0 0 5,0 0-4,0 0 2,0 0 0,0 0-2,0 0-4,0 0 1,0 0-7,0 0 9,15-12-2,-15 12-1,0 0-3,0 0 0,0 0 1,0 0-2,0 0 1,0 0-3,0 0-1,0 0 3,0 0 2,0 0-2,0 0 4,0 0-5,0 0 3,0 0 3,0 0-1,0 0 3,0 0-5,0 0-1,0 0 3,0 0-2,0 0 2,0 0-4,0 0 2,0 0-2,0 0-2,0 0 0,0 0 0,0 0 2,0 0-4,0 0 4,0 0-3,0 0 2,0 0-2,0 0-1,0 0 1,0 0-4,0 0 2,0 0-1,0 0 3,0 0-1,0 0 1,0 0-1,0 0-3,0 0-1,0 0 5,0 0-3,0 0-4,0 0 4,0 0 0,0 0 1,0 0-1,0 0-1,0 0 0,0 0 3,0 0-4,0 0 1,0 0 0,0 0 2,0 0-3,0 0 3,0 0 2,0 0-7,0 0 5,0 0-4,0 0 3,0 0-1,0 0 1,0 0-1,0 0 1,0 0 0,0 0 1,0 0-2,0 0 2,0 0 0,0 0-2,0 0 0,0 0 1,0 0-2,0 0 1,0 0-1,0 0 0,0 0-1,0 0 0,0 0 3,0 0-2,0 0 4,0 0-2,0 0-1,0 0 0,0 0 3,0 0-6,0 0 3,0 0 2,0 0-2,0 0 2,0 0 1,0 0 1,0 0-7,0 0 2,0 0 2,0 0-1,0 0 1,0 0 0,0 0 0,0 0-1,0 0 0,0 0 0,0 0-2,0 0 1,0 0 6,0 0-2,0 0-4,0 0 1,0 0-1,0 0 0,0 0 1,0 0 1,0 0-2,0 0 3,-12 36-3,12-36 3,0 0-6,0 0 6,0 0-2,0 0-2,0 0 4,0 0-4,0 0 4,0 0-1,0 0-2,0 0 2,0 0-4,0 0 5,0 0-5,0 0-5,0 0-11,0 0-12,0 0-14,0 0-16,0 0-20,0 0-9,-3 11-12,3-11-8,0 0-10,0 0 3,0 0-2,0 0-4,0 0-2,0 0-4,0 0-91,0 0-236,0 0 105</inkml:trace>
        </inkml:traceGroup>
        <inkml:traceGroup>
          <inkml:annotationXML>
            <emma:emma xmlns:emma="http://www.w3.org/2003/04/emma" version="1.0">
              <emma:interpretation id="{97600476-B22E-435B-A98F-1E217C492D2D}" emma:medium="tactile" emma:mode="ink">
                <msink:context xmlns:msink="http://schemas.microsoft.com/ink/2010/main" type="inkWord" rotatedBoundingBox="8211,15030 8504,15932 7974,16104 7681,15202"/>
              </emma:interpretation>
              <emma:one-of disjunction-type="recognition" id="oneOf1">
                <emma:interpretation id="interp5" emma:lang="en-IN" emma:confidence="0">
                  <emma:literal>of</emma:literal>
                </emma:interpretation>
                <emma:interpretation id="interp6" emma:lang="en-IN" emma:confidence="0">
                  <emma:literal>on</emma:literal>
                </emma:interpretation>
                <emma:interpretation id="interp7" emma:lang="en-IN" emma:confidence="0">
                  <emma:literal>-of</emma:literal>
                </emma:interpretation>
                <emma:interpretation id="interp8" emma:lang="en-IN" emma:confidence="0">
                  <emma:literal>an</emma:literal>
                </emma:interpretation>
                <emma:interpretation id="interp9" emma:lang="en-IN" emma:confidence="0">
                  <emma:literal>n</emma:literal>
                </emma:interpretation>
              </emma:one-of>
            </emma:emma>
          </inkml:annotationXML>
          <inkml:trace contextRef="#ctx0" brushRef="#br1" timeOffset="-113863.933">431 7231 140,'0'-16'171,"0"16"-7,0 0-1,-5-12 0,5 12-2,0 0 1,0 0-8,0 0-1,-2-14-7,2 14-6,0 0-5,0 0-9,-5-10-1,5 10-5,0 0 2,0 0-11,0 0-7,0 0-3,0 0-5,0 0-3,-7-17-9,7 17-7,0 0 4,0 0-8,0 0-3,0 0 1,0 0-6,0 0-7,0 0 0,0 0-5,0 0-6,0 0-5,0 0 3,0 0-4,0 0-4,0 0-5,0 0-3,-2-10-7,2 10 0,0 0-2,0 0-3,0 0 3,0 0-1,0 0-9,0 0 5,0 0-2,0 0 1,0 0-2,0 0 0,0 0-9,0 0 17,0 0-9,0 0-6,0 0-2,0 0 7,0 0-9,0 0 1,0 0-3,0 0 2,0 0 11,0 0-17,0 0 5,0 0-6,0 0-1,0 0-4,0 0-2,0 0-5,0 0-3,0 0 4,0 0-2,0 0 4,0 0 0,0 0 2,0 0-1,0 0 3,0 0 2,0 0 1,0 0 1,0 0-2,0 0 1,0 0 4,0 0-10,0 0 2,0 0 7,0 0-5,14-10-3,-14 10 3,0 0 3,10-5-5,-10 5-1,0 0 6,9-10 3,-9 10-5,6-9-1,-6 9 6,7-7-2,-7 7-1,0 0 3,7-7 2,-7 7 2,7-10-4,-7 10 1,5-8 4,-5 8 1,5-13-4,-5 13 2,10-12 0,-10 12-1,6-10-1,-6 10 2,0 0-2,10-12 6,-10 12 0,0 0-3,5-9 0,-5 9-4,0 0 2,0 0 1,7-8 2,-7 8 6,0 0-8,0 0 2,0 0-1,0 0 3,0 0-2,0 0 4,0 0-3,0 0 1,5-11 0,-5 11 0,0 0-2,0 0 3,0 0-1,0 0-1,0 0-2,0 0 2,0 0-1,0 0 2,0 0 1,0 0 1,-2 35 8,2-35-4,0 22-1,0-9 6,0 5 6,-3-1 8,1 2-4,0 3-5,-3 4 3,2 3-3,-1 1-3,1-1 8,-2 1 2,1 2-8,-1-4 6,4 1 1,-5 1-19,5-2 8,-4 0-3,1-2 1,-1-2 1,3-2-9,2-3 9,0-2-8,2 0 0,0-3-1,-4 0 1,2-1 5,0-13-3,-2 21-15,2-21-22,2 12-14,-2-12-22,5 11-17,-5-11-26,0 0-22,9 4-8,-9-4-14,0 0-3,0 0-12,0 0 8,19-21 2,-19 21 7,6-12 0,-2 1 12,-4 11 0,3-17 15,-3 17 11,2-23 12,-2 12 12,0 11 4,-2-25 11,4 14 9,-2 11 6,-2-21 14,2 21 11,-1-19 11,1 19 12,1-16 17,-1 16 18,2-13 11,-2 13 10,0 0 6,3-14 5,-3 14 6,0 0 7,11-8 11,-11 8 12,13-2 13,-13 2 5,0 0-8,26 5 4,-16 1 9,2-5-1,2 11-5,3-4-5,-4-1-3,5 1-1,0 4-6,-2-3 0,1 4 2,0-1-6,2 2-5,-2-1 4,3-1 0,-4 2-9,1 0 0,0 0-12,2 3-1,-4-6 1,-3 3-8,2 1-12,-3-2 4,0-1-6,-4-1-4,-2-2-1,0 7-15,-5-4-5,0-12 10,-9 24-3,1-9 12,-6-3-30,-1-1 15,-1 1-4,-1-1-6,-10 4 3,3-3 3,-2-4-7,-3 4-9,9-4-10,-7-3-13,4 2-25,-6-3-15,7 0-23,-7 0-29,5-4-24,2-3-33,-7-2-37,-2 4-38,4-9-46,-2 3-263,0-4-596,12 3 265</inkml:trace>
          <inkml:trace contextRef="#ctx0" brushRef="#br1" timeOffset="-115526.9795">455 7064 40,'0'0'106,"6"-11"-4,-6 11 4,7-7-8,-7 7 11,0 0-7,7-8-2,-7 8-6,0 0-3,0 0 0,5-12-2,-5 12-4,0 0-3,0 0-1,0 0-5,5-10-4,-5 10-4,0 0-2,0 0-1,0 0-5,0 0-1,0 0-4,0 0-4,0 0-5,-1-19-1,1 19-4,0 0-4,0 0 3,0 0-2,0 0-7,0 0 4,0 0-2,0 0-2,0 0-1,0 0 0,0 0-1,0 0-5,0 0 4,0 0-3,0 0-2,0 0-1,0 0-1,0 0 1,0 0-4,3-9 0,-3 9-3,0 0-2,0 0 2,0 0-3,0 0-2,0 0-4,0 0 3,0 0-1,0 0 0,0 0-5,0 0 22,0 0-5,0 0-2,0 0-3,0 0-1,0 0-2,0 0-1,0 0 0,0 0-4,0 0 1,0 0-1,0 0-2,0 0 2,0 0-1,0 0 5,0 0-9,0 0 2,0 0-3,0 0 1,0 0-8,0 0-17,0 0-18,0 0-28,0 0-32,0 0-29,0 0-33,0 0-38,0 0-160,0 0-392,0 0 174</inkml:trace>
        </inkml:traceGroup>
      </inkml:traceGroup>
    </inkml:traceGroup>
  </inkml:traceGroup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4:21.89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5F2787BC-DB66-4EFB-9E72-5F1264C3D191}" emma:medium="tactile" emma:mode="ink">
          <msink:context xmlns:msink="http://schemas.microsoft.com/ink/2010/main" type="inkDrawing" rotatedBoundingBox="20937,5687 21107,8908 20963,8916 20794,5695" semanticType="verticalRange" shapeName="Other">
            <msink:sourceLink direction="with" ref="{4336D037-EC09-4AC5-89CC-7B2B3D9063ED}"/>
            <msink:sourceLink direction="with" ref="{00E9E877-DDAC-457E-B41E-87BE64767DA5}"/>
            <msink:sourceLink direction="with" ref="{EAF635F1-E93B-418D-ADE7-3616785FAB5C}"/>
            <msink:sourceLink direction="with" ref="{D2091EC4-4FE5-436C-8414-5F4B5D754490}"/>
            <msink:sourceLink direction="with" ref="{717EB376-20DB-4CBF-B0BC-9AD3F9B0F42F}"/>
            <msink:destinationLink direction="with" ref="{A3FF43F9-AAA7-44FB-A177-61C87F437406}"/>
          </msink:context>
        </emma:interpretation>
      </emma:emma>
    </inkml:annotationXML>
    <inkml:trace contextRef="#ctx0" brushRef="#br0">186 3223 130,'0'-3'158,"0"3"-16,0 0-12,0-5-6,0 5-11,0-2-10,0 2-12,0 0 2,0 0-1,2-5 1,-2 5-6,1-3-2,-1 3-8,1-6 1,-1 6-5,0-4-4,0 4-5,2-3-5,-2 0-3,0 3-2,0-5-2,0 5-3,0-4-6,-2 1-3,4-1-4,-2 4-1,-3-6-6,2 3-1,-2 2-3,3 1-2,0-8 1,-1 5-3,1 0-4,0-1 5,-2 1 2,1-2-1,1 5-2,0-7-1,0 4 2,0-2-5,-1 1 3,-1 1 2,2-2 1,0 0-1,2 2 1,-4-3-1,2 1 7,0 1 1,0-2-3,0-1-1,-1 1-2,1 1 0,0 0-4,-2-1 1,1 0-1,0 1 2,1 0 1,0-3-4,-1 1-4,1-1 0,-2 1 0,2 3-4,2-3 0,-2 1-1,0 0 1,1-1-1,-1-1 0,1 2-3,0 1 2,1-4-1,-1 5 6,-1-3 0,3-2 1,-3 2 2,1 0-2,1-1 1,-2 2 1,1-1 2,-2 0-5,1 1 2,0-1-1,1-1-1,-2 1 1,1-3-5,0 5-2,-2-3 3,2-1-2,0 2 3,0 1-5,2-3 0,-2 3 3,1-3-7,-1 0 8,0 0-8,0 5 6,0-2 0,1-5 2,-1 4 0,0 0 4,2 3-4,-2-7 5,0 7 1,1-6-2,-1 7-1,0-6 3,3 2-9,-3 0 1,0-1 2,0 0-3,0 2 1,2-2-6,-2-1-1,0 2 2,2-3 4,-1 1-4,0 1-1,1 1-2,-2-4 3,1 5-1,0-1 0,2-3-3,-3 3 1,1-1 2,-1 0 3,1-1-2,-1-1 1,-1 1-2,1 0-2,0 1 0,-1-3-1,0 3 3,-1-1-5,1 0 5,0-2-3,1 2 1,0-1-3,-2 0 7,2 1-10,0-1 10,0-1-1,-1 3-5,2-3 1,-1 1 0,2 1 0,-2-2 0,1 2 0,0-2 2,2 2-4,-2 0 4,0 0-4,-1 1 3,1 0-2,0 2 1,0-3-3,1 4 4,-1-2-1,0 2 2,-1-1-3,0 0 5,2 0-8,-2 0 3,1-1 1,-2 1 1,2-2 8,1 1-11,-1-2 4,0 1-4,-1 0-1,-1-3 5,2 1-1,0 1 2,-1-1 1,0 1-3,0-1 0,0 1-1,0-1 3,1 1-1,-1 0 0,-1-2-1,1 3-1,0-1 0,0-1 3,0 2-4,0-2 3,0 2-5,0-2 4,0 2-1,1-2 1,-1 0-3,0 1 5,0-3-1,1 2 0,-1-3-3,1 0-1,1-1 4,-1 0-3,0 4 3,-1 0-4,2-4 4,0 4-8,-4-1 6,0 1 0,2 1-1,-2-2 5,0 2-4,0-2 4,0 1-5,-2-3 0,1 2-1,-1-1 2,2 2-1,-1-1 6,-1-2-8,1 3 0,-1-1 2,2 1 2,-2 1-2,1-1 1,0 0 0,1-1-4,0-1 3,1 0 3,-1 2-10,1 0 8,-1 1-3,2-2 1,-2 1 4,2 0-3,0 1 0,-1 1 3,-1-3-2,1 1 0,0 1 1,-1-3-2,0 4-2,-1-1 4,2-2-1,0 1-3,0 1-2,-1 1 9,-1-2-4,3 0-2,-3 0 4,3 1-1,0-1-1,-1-3-3,1-2 1,-3 1 3,2 5-4,1-1 3,-1-2 2,-2-1-6,0-1 4,1 4-1,-1-1 5,0 1-4,0-1 0,1 1 2,-1-4-4,-1 1 2,3 2-2,-2 1 2,3 0-1,-3 1 4,2-1-4,-1-1 2,1 0-5,0 0 2,-2 2 0,3-1 2,-1 0 2,-2-1-2,3 2 1,0 0-4,0 1 5,0-3-2,0 3-1,0-1-2,0 1 2,0 2-2,-2-1 0,4 1 4,-4 1 0,2-1-3,-2 1 5,2 1-6,0-1-1,-1 0 5,-1 0 2,2-1-3,0 1 1,-1 0-2,1-1-1,0-2 1,0 3 1,1-3 6,-2 2-5,1 0-5,0-4 4,-2 1-1,2 0-2,0-1 4,-2 1-1,2-1 0,0 1-5,0-3 5,0 5 1,0-3-1,-2 2 0,2 1-3,2-5 4,-2 3-4,0-1 0,0 1 2,0 0 0,0 0-2,0 0 2,-2 0 0,4 0-2,-2 2 6,0-3-3,2 3 2,-2-2-4,0 1 6,0 1-3,-2-2 8,2 0-10,0 0-2,0 0 0,-2 0 7,1 1-4,0-1-2,1 0 1,0-1 1,-2 2 1,2-2-2,0 0-2,-2 0 2,2 0-1,0-3-1,0 0 0,-2 4 3,2-1-3,-1-1 4,2-2-4,-1-1 1,2 0 1,-4 1-3,1-2-1,-1 2 4,-1-2 0,3 0-3,-3 1 3,-1 0-2,0 0-3,-4-1 0,4 0 2,-4-1-3,4 2 2,0 1-1,-1-3 0,1 2-2,-1 1-9,2-2-12,-1 1-7,2 0-4,-2 0-4,2 0-18,2 0-27,0-2-5,1 6-26,0-2-8,2-2-31,2-1-28,3 2-64,5-5-128,-4 4-409,8-3 181</inkml:trace>
  </inkml:traceGroup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1:49.714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326A18-8FF3-4088-A3DB-890FF285821B}" emma:medium="tactile" emma:mode="ink">
          <msink:context xmlns:msink="http://schemas.microsoft.com/ink/2010/main" type="writingRegion" rotatedBoundingBox="15384,11053 19787,11040 19789,11787 15386,11800">
            <msink:destinationLink direction="with" ref="{6F43C6F1-5AE6-4352-AD15-FBF67E2A53E8}"/>
            <msink:destinationLink direction="with" ref="{24C293F9-3922-4858-BFF3-4DC1F624BFBA}"/>
            <msink:destinationLink direction="with" ref="{93373227-F312-4C65-94B8-A566DB1C04BB}"/>
          </msink:context>
        </emma:interpretation>
      </emma:emma>
    </inkml:annotationXML>
    <inkml:traceGroup>
      <inkml:annotationXML>
        <emma:emma xmlns:emma="http://www.w3.org/2003/04/emma" version="1.0">
          <emma:interpretation id="{24F8B3BD-AAED-46F3-86CF-8998309D8B7E}" emma:medium="tactile" emma:mode="ink">
            <msink:context xmlns:msink="http://schemas.microsoft.com/ink/2010/main" type="paragraph" rotatedBoundingBox="15384,11053 19787,11040 19789,11787 15386,118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F6F9AE-6DA4-4FE4-81EA-14349D0309A3}" emma:medium="tactile" emma:mode="ink">
              <msink:context xmlns:msink="http://schemas.microsoft.com/ink/2010/main" type="line" rotatedBoundingBox="15384,11053 19787,11040 19789,11787 15386,11800"/>
            </emma:interpretation>
          </emma:emma>
        </inkml:annotationXML>
        <inkml:traceGroup>
          <inkml:annotationXML>
            <emma:emma xmlns:emma="http://www.w3.org/2003/04/emma" version="1.0">
              <emma:interpretation id="{2F2573AF-0CE3-4BA7-BFDD-28167C0FB92E}" emma:medium="tactile" emma:mode="ink">
                <msink:context xmlns:msink="http://schemas.microsoft.com/ink/2010/main" type="inkWord" rotatedBoundingBox="15384,11139 16362,11136 16364,11695 15386,11698"/>
              </emma:interpretation>
            </emma:emma>
          </inkml:annotationXML>
          <inkml:trace contextRef="#ctx0" brushRef="#br0">-18 1309 6,'-8'1'84,"3"0"-3,-1-1-5,-2 0 12,8 0 3,-9 1 9,5-1-4,4 0-9,0 0-4,0 0-8,0 0 5,8-8 0,0 4 0,0 0-1,4 1 4,-1 0-1,2-3 4,1 3-6,-2 0 1,2-2-7,-3 1-1,1 4-10,-2-3-1,-4 3-5,1-2-8,-3-1-7,1 3 0,-5 0-9,7 0-2,-7 0-3,8 0-3,-8 0-2,4 3-2,-1-1-2,1 0-4,0 1 2,0 0-4,-1-1 3,2 2-4,1-1-3,-1-2 2,1 2-6,3-1 1,0 0 6,-2-1-9,3 2 0,0-3 0,1 1 2,1 1-2,-3-2-1,2 1 3,-2-1-4,2 1 0,-2 1 4,-2-2-5,2 0 2,-2 1 3,-3-1 0,3 1-4,-3-1 0,3 1 0,-7-1 3,5 0-3,-5 0 0,0 0 6,8 0-1,-8 0-3,0 0 3,6 0 2,-6 0 2,0 0 13,3 2-5,-3-2 0,0 0 3,0 0-1,0 0-1,0 0 1,0 0-2,0 0-3,0 0-1,0 0-2,2 2 0,-2-2-3,-1 3 3,1-3-5,-4 7 4,1-3-1,2 0 0,-2 2 3,2 2 0,-2-4-3,3 5 15,-4-2 9,-3 3 2,3-2 0,1 2-1,1-1-1,0 1-1,-2-1 2,-1 2-1,2-3 2,0 3-5,2-3 0,0 1 2,-2 0-4,3 0-6,-1-3-4,1 2 2,-2-3-2,4 4 0,-5-4-7,3-1-1,1 2 3,-1 1-2,0-2 1,3 1-8,-3-3-41,3 2-51,-3 0-66,1-2-74,-1-1-253,0-2-520,4 1 230</inkml:trace>
          <inkml:trace contextRef="#ctx0" brushRef="#br0" timeOffset="562.1281">566 1328 22,'0'0'166,"1"-5"-15,-1 1-17,0 4-11,2-4-7,-4 0 0,2 4-4,-2-6-8,1 5-8,1 1-4,-3-6-9,1 4-11,2 2-4,-4-3-5,4 3-4,-5-1-3,5 1-6,-8-1-6,8 1-3,-8 0-3,8 0-5,-10 4-1,4-3-5,-1 0-5,2 1-1,-2 2-4,4-2 0,-5 2-3,4-1 1,-1 1-2,-1 1-2,1 0-3,2-1 3,-1 1-2,2 1-3,-1-4 1,0 3 10,2 1-11,1-3 3,0 1-1,0 1 0,4-2 3,-1-1-2,2-1 1,2 1-3,-2-2 5,2 0-5,0-1 0,2 0 5,-5-1-3,3-1-3,1-2-1,1 1 2,-2 0 1,-1-2 5,1 0-2,-1 0-3,-1-3 7,-1 1-3,3-1-1,-3 2 15,1-3 5,-2 6 2,2-2 11,-2 0-3,0 2 1,-1 0-4,2 1-3,-4-2 3,1 4-9,1-1-5,-2 2-2,0 0-5,0 0-1,0 0-1,0 0 2,5 7-5,-4-3-3,1 5-1,-2 0 1,0-1 0,0 2-1,0 2-2,0-2 6,1 4-7,-2 0-2,1-3 2,0-3-4,0 4-14,0-3-42,-2-1-42,1-1-57,1-1-54,1-2-180,1-1-420,-2 0 186</inkml:trace>
          <inkml:trace contextRef="#ctx0" brushRef="#br0" timeOffset="910.3008">799 1261 16,'0'0'200,"0"0"-24,2-2-17,-2 2-9,0 0-21,0 0-11,0 0-2,-8 9-8,5-4-10,-3 0 1,0 0-13,0 2-7,2-2-6,-2 0-9,2 3-7,2-4 0,-1 1-7,0-1 1,2 1-4,1-2-3,-1 1-3,2-1 0,-1-3 3,2 5-2,-2-5-5,5 0 3,-5 0-5,0 0-4,12-5 1,-8 5-4,0-3-3,0-1 3,0 1-3,-2-2-2,2 0 0,-1 1 0,-3-1-3,3 0 1,-5-2-6,2 2 2,-1 0-2,-1 0-2,1-1-4,1 1 2,-5 2-3,2-1-2,1 2-1,-2 0-5,-2-2 0,2 2-30,-5 2-47,3 0-44,0 0-40,0 0-61,-1 0-116,1 0-365,6 0 161</inkml:trace>
          <inkml:trace contextRef="#ctx0" brushRef="#br0" timeOffset="1210.3481">879 1133 70,'0'0'114,"3"-3"-11,-3 3-19,0 0-4,0 0-8,0 0-8,0 0-5,0 0-6,0 0-7,0 0-3,-7 12 0,7-9-1,0 1-8,0-1 4,-3 1-9,3-4 3,0 6 0,0-6 0,0 4 1,0-4 0,0 3-6,0-3 6,0 0 1,0 0-9,0 0 6,0 0-8,0 0-4,0 0 1,7-10-6,-4 7-5,-2-1-3,-1 1-18,3-3-12,-2 1-11,-2 0-23,1 2-24,-3-4-28,2 2-66,-2 2-191,-1-2 84</inkml:trace>
          <inkml:trace contextRef="#ctx0" brushRef="#br1" timeOffset="105559.9347">-61 1671 49,'0'0'73,"-4"-3"-3,4 3-1,0 0-4,0 0-8,0 0 3,4-7-14,-4 7-3,4-2-8,0-1 3,0 2 0,0-1-11,3-3 3,0 3-4,-2 0-2,4-1 6,-1 1-16,2 2 2,1-5-9,-1 3 6,1 1-25,5 0-24,-2-1-17,3 2-69,0-3-132,9 0 59</inkml:trace>
          <inkml:trace contextRef="#ctx0" brushRef="#br1" timeOffset="105929.0732">36 1596 112,'0'0'180,"-4"-3"-19,4 3-6,-3-2-19,3 2-8,0 0-14,0 0-6,-5-3-14,5 3-10,0 0-8,0 0-5,0 0-7,0 0-8,0 0-4,9-2-5,-9 2-5,16-1-7,-5 0 1,5 1-5,2-2-5,7 1-5,-1-1-6,5 2-8,1-4-18,4 2-2,14-2 5,2 0-4,-3-1-2,1 2-11,-1 0-20,-2 1-39,-11 0-31,-5 2-139,-3-3-276,0 0 123</inkml:trace>
          <inkml:trace contextRef="#ctx0" brushRef="#br1" timeOffset="106991.2493">53 1594 136,'0'0'134,"0"0"-12,0 0-11,0 0-9,0 0-18,0 0 1,0 0-9,0 0-8,0 0-4,0 0-13,0 0-6,0 0 1,0 0-5,0 0 0,0 0 5,0 0-6,0 0 0,0 0 1,0 0-9,0 0 4,0 0 0,7-4-7,-2 3 2,3 0-9,-1-1-2,-2 0-1,6 0-1,4-1-3,-3 1 2,7 0-4,4 1-1,3 1-10,1-1-23,2-2-19,2 0-45,14-1-39,-13 3-111,14-2-253,-2 1 112</inkml:trace>
          <inkml:trace contextRef="#ctx0" brushRef="#br1" timeOffset="106448.6143">92 1590 115,'-4'1'113,"4"-1"-18,0 0-6,-7 2-13,7-2-11,0 0-5,-5 0 0,5 0-3,0 0-13,0 0-4,-3 3 0,3-3-3,0 0-7,0 0-3,0 0-1,0 0 5,0 0-3,0 0 3,0 0-9,0 0-2,-4 2 1,4-2-2,0 0-3,0 0-1,0 0 4,15 2 2,-10-1-4,2 1-7,0-2 1,1 3 0,0-3-4,0 2 6,4-1-7,-1-1 2,0 1 4,-1-1-8,5 0 6,-4 3-7,0-3-1,-1-3 7,5 3-3,-3 0-1,0 3 6,-1-6-5,1 3 1,0-1 0,0 1-2,-1-1-4,0-1 4,0 2 1,0-1-2,0 1-5,0-2 6,5 2-2,-2 0 0,0 0-3,0-3 8,2 3-8,0 0 9,0 0 0,3 0-10,-3-2 3,3 4-4,-2-4 2,0 0 3,1 2 0,-1 0 0,1 0-3,1 0 1,-3 0-3,0 1 6,3-1-4,-3-1 2,2 1-2,-2 0 2,1 0-5,-1 0 7,4 0-2,-3 0-15,1 0-15,0-2-20,-1 2-31,2-1-137,-4-1-232,4 2 104</inkml:trace>
        </inkml:traceGroup>
        <inkml:traceGroup>
          <inkml:annotationXML>
            <emma:emma xmlns:emma="http://www.w3.org/2003/04/emma" version="1.0">
              <emma:interpretation id="{ABFC69A3-B222-432E-8EC4-359399EAA144}" emma:medium="tactile" emma:mode="ink">
                <msink:context xmlns:msink="http://schemas.microsoft.com/ink/2010/main" type="inkWord" rotatedBoundingBox="17560,11065 17990,11064 17991,11331 17561,11332"/>
              </emma:interpretation>
            </emma:emma>
          </inkml:annotationXML>
          <inkml:trace contextRef="#ctx0" brushRef="#br0" timeOffset="24366.5981">2540 1149 205,'0'-4'209,"0"1"-19,0 3-17,-4-5-20,4 2-16,0 3-13,0 0-14,-4-3-12,4 3-11,0 0-5,0 0-11,0 0-5,0 0-8,-8 5-3,5-3-9,1 2-4,-1-1-7,0-1-1,3 1-5,0-3 1,-1 6-6,-1-3-4,2-3 3,2 4-4,-2-4-4,1 3 2,-1-3-1,4 3-4,-4-3 4,0 0-3,0 3-1,0-3-1,0 0-5,0 0 4,3-9-1,-3 3-3,1 2 6,-1 0-8,0-2 2,0 1-9,-1 1-13,-2 0-29,3-1-36,-4-1-35,3 3-78,-6 0-111,3 0-331,-8 1 146</inkml:trace>
          <inkml:trace contextRef="#ctx0" brushRef="#br0" timeOffset="24065.8343">2360 1178 93,'0'0'199,"0"0"-20,0 0-21,0 0-14,0 0-11,0 0-12,-8 5-14,7-2-8,-2 2-11,2 0-11,-3 1-2,1-2-7,-1 5-9,1 0-4,-1-3 1,1 3-5,2-3-1,0 1 10,-2 0 0,2-1-5,1-2 3,0 3 2,0-2 0,1 2-2,-1-4-5,3 1 4,-2 0-3,2 0 7,2-3-2,2 0 1,0-1 2,1 0 0,0 0 3,-2-1-5,3-1-6,-1-3 1,0 1-5,0 1 7,-3-2-2,0 1 2,1-1-3,-3-2-1,1 3-2,-2-2 11,0-1-10,-2 0-8,2 0-5,-2-1-2,0 2-2,-1-1-3,0 2-8,-3-3-2,1 3-4,-2 1-3,0-1-3,-1 2-9,0-1-22,0 2-28,0 1-20,1-1-23,-2 2-13,7 0-18,-12 2-24,7 0-31,1-1-22,1 1-25,3-2-195,-4 5-454,4-5 201</inkml:trace>
          <inkml:trace contextRef="#ctx0" brushRef="#br0" timeOffset="23675.2027">2268 1061 146,'-1'-4'168,"1"4"-15,0 0-15,-2-4-9,2 4-2,0-5-6,0 5-5,0-3-8,0 3-4,1-3-4,-1 3-15,0 0-1,0 0-11,1-4-7,-1 4-5,0 0-8,0 0-6,7 1-1,-7-1-6,0 0-5,7 2-1,-2 1-5,-3 0 0,-1 1-4,-1-1-3,4 1-3,-4 1 0,0 1-1,-3-2-6,1 2 5,-4 2-6,0 0 4,0-2-3,-4 1 1,1 1-4,0-3 1,-2 0-1,2-1-1,1 0-2,-2 0 0,4 0-1,0-2-3,0 1 4,3-1 0,-1 0-1,1 0 2,3-2-2,-5 1 1,5-1-1,0 0 3,-4 2 2,4-2-2,0 0 1,0 0 3,0 0 1,0 0 7,0 0 0,0 0 7,11 5 8,-6-3 11,2-1 5,-1 1 3,2 1 2,-1-1-1,2 0-5,-1 5 1,-3-6-7,0 2 6,2-1 1,-3 0 4,0 3-3,2-1-3,-3 1-7,0-2 0,-1 1-4,-1 1-3,1-1 4,-2 0-10,-4 2-5,-1-2-5,1 1 26,-4-1-4,-2 1-4,1-1-3,-1 0-5,2 0-3,-1-1-5,-2-2 0,1 1-3,0-1-15,1 0-14,-2 0-22,3-2-8,-2 0-18,4 0-18,-1-2-19,3 2-22,0 0-28,1-1-32,3 2-37,0-8-32,2 4-173,-1 2-455,6-3 201</inkml:trace>
        </inkml:traceGroup>
        <inkml:traceGroup>
          <inkml:annotationXML>
            <emma:emma xmlns:emma="http://www.w3.org/2003/04/emma" version="1.0">
              <emma:interpretation id="{0AEAD8B4-E442-433F-800F-BD529C432381}" emma:medium="tactile" emma:mode="ink">
                <msink:context xmlns:msink="http://schemas.microsoft.com/ink/2010/main" type="inkWord" rotatedBoundingBox="18273,11045 19787,11040 19789,11787 18275,11791"/>
              </emma:interpretation>
            </emma:emma>
          </inkml:annotationXML>
          <inkml:trace contextRef="#ctx0" brushRef="#br0" timeOffset="10872.0267">2970 1024 60,'0'0'80,"0"0"-4,-3-3-12,3 3 3,0 0 4,0 0-9,0 0-14,-8-1-1,8 1 4,-4-2-9,4 2 5,0 0-5,0 0-12,0 0 1,0 0-2,0 0 2,0 0-1,0 0-13,0 0 3,0 0 2,0 0-2,0 0 1,0 0 3,0 0-2,0 0 10,0 0 5,0 0 2,0 0 3,0 0 5,7 8-8,-7-8 0,6 1-7,-3 1 2,1 2 4,-2-2-10,2-1 3,-2 2-8,4-1-1,-2 0-5,0 0 8,-2 1-5,4-1-3,-2 0-2,-1 1-5,2-1-4,0 1 7,-1-1-1,0 1 0,0 2-1,0-3-6,0 2 6,4-1-7,-1 0 7,-3 1 0,4-1-3,0 1 1,-1-1 2,0 2-3,-2-5 2,1 2-6,0 2 5,1-1 0,-2 2-4,1-3 1,-1 3 1,0-3 2,1 2-2,-1-1 0,1 0 1,1-1 0,-1 0-6,-1-1 9,1 3-3,-1-1 3,0-1 0,3 0 8,-5 1-15,3-1 8,0 0-1,2 1 7,-4-1-2,3 0 0,-3 1 1,4 0 0,-4-1-4,4 0 0,-1 1 0,-2 1-2,3-1-1,-1 0-1,0-1 1,1 2 0,0-1 2,-3 0-3,2-1-8,-2 1 6,-1 0 2,2 0-2,0 0-1,0 0 1,-2 0 5,2-2-5,-1 4 1,0-4 4,-1 1-1,1 1-2,-1-2 2,2 1-4,0 0 4,-3 3 2,2-2-1,0-1-6,0 0 8,0 3-4,-1-3 2,4 2 4,-1-2-1,0 2 7,-2-1 1,2-1-3,-2 2-2,1-2 0,0 3-5,0-2 2,-1 1-1,-1-2 1,4 2 3,-4-2 3,1 1 0,0 1-1,0-2-3,0 1 1,-1 1 1,0-3 3,2 2 0,-2-1-2,1 1 3,-1 0-3,0-2 2,2 2 2,-2-1-2,1 0 1,-2 0 1,2 1-3,0-1 1,-2 1-2,0-2-2,0 2 1,3-2-1,-2 1-3,1 0 3,-2 2-3,1-3-3,0 1-1,0-1-1,3 1-2,-3-1 3,0 2-3,0 0 1,0-1 0,0 1 0,0-2 2,3 2-4,-2 0 3,1 0-1,-1 1 0,1-1 0,0 0-1,-2 0 1,2 0-4,-1-1 1,0-1 8,1 3-4,-1-1 1,0-3-1,-2 4-2,2-2 3,-1 1 0,1-1 0,-1 0-2,0 0 0,0-1 2,-4-1-5,4 2-1,-4-2 1,4 1 2,-4-1-1,0 0 1,0 0-2,4 2-4,-4-2 0,0 0 7,0 0-7,2 2 1,-2-2 0,0 0-3,3 2-1,-3-2-1,0 0 2,0 0-2,0 0-3,0 0-32,0 0-40,0 0-45,-3 6-50,3-6-43,0 0-247,0 3-499,0-3 221</inkml:trace>
          <inkml:trace contextRef="#ctx0" brushRef="#br0" timeOffset="11732.6007">3128 1477 23,'0'0'102,"-5"-2"-5,5 2-19,0 0-7,-7 0-6,7 0 1,0 0-3,0 0-3,-6-1-1,6 1 5,0 0-2,0 0-5,0 0 5,-3-1-3,3 1-8,0 0-6,0 0-1,0 0 1,0 0-2,0 0 1,0 0 2,0 0 3,0 0-8,0 0-2,0 0-5,0 0 3,0 0-9,0 0 0,0 0 6,17-2-9,-7 2-6,1 0-2,5 0-2,1 0 1,0 0-5,0 0-3,4 2-38,-5-2-27,4 0-46,-3 0-151,-4 1-273,1-1 122</inkml:trace>
          <inkml:trace contextRef="#ctx0" brushRef="#br0" timeOffset="12714.4647">3099 1520 11,'0'0'111,"-6"-1"-13,6 1-10,0 0-4,0 0-9,0 0-4,-1-2-9,1 2-1,0 0-8,0 0 2,0 0-2,0 0-11,0 0 2,0 0-9,0 0 1,0 0-7,1-5 1,-1 5-7,0 0 1,7-1 0,-7 1-3,4-1-5,-4 1-6,6-3 8,-6 3-8,5-1 3,-5 1 2,8-1-1,-8 1-3,6 0 5,0 0-4,-6 0 6,9 1 4,-3-1-3,-6 0 3,11-1 0,-5 1-10,1 0 5,0-1 2,-1 0-3,0 0 7,2 0-12,-3 1-1,1 0 3,1 0 2,0-2 1,0 2-8,-2-1 1,2 0 2,0 1-2,-2-2-1,2 2-2,2 0 4,-2 0-1,-1-1-4,0 1 4,-2 0-2,4 0-2,-1 0 2,-2 0-1,5 0 2,-5-2-1,4 0 2,1 2-4,-3 0 3,1-1 1,1-1 4,-1 2-1,-2 0 0,2-1-4,2 2 3,-3-2 6,-2 1 1,2 0-3,1 0-4,0 0 2,0 0-3,0-1 3,-1 1-3,-2-2-1,5 2 5,-3 0 0,2-1-3,-1 1-1,1-2 2,0 2-1,0 0 3,0 0-4,-2 0 3,2 0-4,-1 0 1,0 0 3,-2-1 2,1 1 0,-1 0-1,2-1 3,-4 1-1,3-1-1,-7 1 5,8 0-6,-4-2 3,0 1-2,-4 1-5,12-1 1,-8 1 2,-4 0-5,10-2-2,-8 2 1,-2 0-1,8-1-2,-8 1 4,9 0 0,-4-2-1,-1 2 8,-4 0-12,8-1 4,-8 1-3,7 0-3,-7 0 2,9 1-1,-9-1 1,7-1-1,-4 2 1,-3-1-4,0 0 5,8 0 2,-8 0-3,9 2 2,-5-2 1,-4 0 0,8 0-1,-3 0-2,-5 0 5,8 1 1,-8-1 3,8 0-2,-1 2 5,-3-2-1,-4 0-3,8 0 6,-3 0-3,-5 0 2,7 0-2,-7 0 1,8 0 2,-1 0 0,-7 0 0,7 0-1,-3-2-3,-4 2 5,5-1-3,-5 1-2,10 0-3,-10 0 2,6 1 5,-1-1-10,-5 0 2,7 0 3,-1-1-5,-6 1 1,0 0 3,8 1-1,-8-1 1,5-1 0,-5 1 0,6 0-1,-6 0 1,0 0 0,5-2-1,-5 2-1,0 0 2,5-1-1,-5 1-1,0 0 1,0 0 0,8 1-1,-8-1 2,0 0-3,0 0-3,0 0 1,0 0 1,0 0-2,4-2-2,-4 2 6,0 0-6,0 0-3,0 0 1,0 0-2,0 0 0,0 0-17,0 0-78,0 0-100,-18 4-236,8-4-467,1 1 208</inkml:trace>
          <inkml:trace contextRef="#ctx0" brushRef="#br0" timeOffset="18377.9994">2872 1123 8,'0'0'123,"5"-4"-15,-1 2-1,0 2-15,-2-2-4,-2 2-6,6-5-5,-4 3-5,-2 2-13,5-4-3,-5 4-4,0 0-6,4-1-5,-1 0-6,-3 1-16,0 0 8,0 0 1,0 0-2,0 0 5,0 0-13,0 0 0,0 0-2,2-2-5,-2 2-2,0 0 8,0 0-4,0 0-5,0 0-6,0 0 4,0 0 3,6 3 5,-6-3-11,0 0 2,0 0-4,0 0 2,0 0 1,0 0 5,0 0-9,0 0 7,0 0-5,0 0 9,0 0-6,0 0 12,0 0 1,0 0 2,0 0-6,0 0 12,0 0-5,0 0-2,0 0 8,0 0 4,0 0-10,0 0 0,0 0-2,4 1 9,-4-1 0,0 0-2,0 0 4,0 0-2,0 0 1,0 0 6,0 0-7,0 0 4,0 0-1,0 0-1,0 0 4,0 0-3,0 0-4,0 0 0,0 0-1,0 0 4,0 0-5,0 0-6,0 0 2,4-4-3,-4 4 1,3-4-5,-3 4-5,3 0 3,-3 0-5,2-4 3,-2 4 1,5-1-4,-3-1-3,-2 2 2,5-3-6,-5 3-1,4 0-1,-4 0-4,7-2-1,-5 0-3,2-1 4,-4 3 0,4-2-1,-4 2 3,5-3 0,-5 3-2,3-1 3,0-1-1,0 0 4,0 0-3,-1-1 2,-2 3-4,3-3 3,1 0 1,-4 0 2,5 1-2,-3 0-2,-1-1 0,-1 3 4,7-5-2,-6 3 2,-1 2-3,5-3-2,-2 1-1,-2-1 2,2 0 0,-3 3 1,4-3 7,-4 3-8,2-1 1,-2 1 4,2-3 7,-2 3-16,1-3 8,-1 3-3,0 0 4,0 0-5,0 0 6,0 0-6,0 0 0,0 0 1,0 0 0,0 0-1,0 0 0,-8 9 2,7-8-5,-2 2 9,3-3-3,-4 5 2,0-2-3,2-1 4,0 0-3,0 1 1,-2 0-1,2 1-2,-3-2-1,2 2 2,1-1 2,-1 0 2,-1 1-4,1-1-1,0 0 5,0 0 2,0 3-2,-1-4-1,0 1-3,0 2 3,1-1-2,-1-2 3,1 3 3,-2-2-2,1 1 1,0-1 0,0 2-2,0 1-4,-1-2 5,-1 0 2,2 2-6,-3-1 4,3 0 1,0 0-3,0 0 1,2-1 3,-4 0-5,3 2 0,1-1 4,-2-1 1,1 0-3,-1 0 0,1-1 0,2 1-2,-3 1 3,3-1 2,-1 0 1,1 1-1,1-3-3,-3 4-3,3-1 6,0-1-2,0 2 2,0-1 1,0-1-1,3 1 2,-2 1 4,1-1-2,-1-1-7,0 1 2,3-1 2,-1 2 2,-1 0 10,0-1 6,2 0-10,0 0 0,-1 0 0,-2-1 1,3 1-3,0-1-3,-1 0-1,1 2-1,-3-3 1,3 2 2,-1-1-2,2 1 1,-2 0-6,1-2 6,0 1-2,0 3-2,1-5-1,-2 1 2,1 0-2,0 3 2,2-3-1,-1-1-1,-1-1 5,4 3 0,-3-1 0,1-1 1,-2-2-1,1 2 3,1-1 1,-2-1 1,0 2 1,-4-2-2,8 0 6,-2 0-2,-6 0-5,6 0-2,-1 1-2,-5-1 2,0 0-2,10 0-1,-4-1 1,-6 1-3,8-2-1,-8 2 0,4 0 0,-4 0 2,0 0-2,7 0 1,-7 0 0,0 0 0,5-1-2,-5 1 3,0 0 0,6-2-1,-6 2 2,0 0 1,0 0-1,0 0-1,0 0-1,0 0-1,0 0-5,0 0 9,0 0-8,0 0 0,0 0 0,0 0-1,0 0 2,0 0-4,0 0 3,0 0-1,0 0 0,0 0 1,0 0 2,0 0-3,0 0 2,0 0-1,0 0 0,0 0 1,0 0 0,0 0-4,-18 5 5,17-4 1,1-1 0,-11 0-4,11 0 0,-6 0 0,6 0-3,-10 0 2,10 0 2,-5 0-2,5 0 2,-11 1-1,8 0 5,3-1-4,0 0 1,-8-1-2,8 1 0,-5 1 3,5-1-3,0 0 2,-8-2-3,8 2 0,0 0 3,-7-1-3,7 1 3,-6-2-2,1 2 2,5 0-3,-8-3 1,4 2-1,4 1-1,-9-4 1,3 3-1,0-2 2,1 3 0,-1-1-2,-2-1 2,4 0 1,-3 1-1,2-2 1,1 0 1,-1 2 1,-1-2 0,2 1 3,0 0-6,0-1 0,0-1 3,3 0-2,-2 1-3,-1-2 0,1 0 3,-1 1 1,4-4-2,-4 3-1,0 0 2,2-3 1,0 1 0,-1 2-4,1-2 2,-1 1 1,1 0-2,1 2 3,0-2-2,0 1 0,-1 0 0,2 2-1,0-1 1,0-3 0,2 2 0,-2 1-1,2-2-1,-1 1 2,3-1-3,-1-2 2,0 1-1,1 0 2,2 1 1,-1 0-2,-2 0-3,-1 2 0,2-1 1,-1-1 0,2 3 0,1-1-3,-4-2-5,1 1 0,4 1 0,-3 0 0,1-1 6,-1-2-5,4 3-1,-5 0 3,3 0-2,0 0 3,1-1-1,-2 2 4,1 0-3,-1 1 1,1 1 0,1-1 3,-1-2 0,0 4 0,0-3 0,2 2 0,-1 0-3,-2 1 2,2-2 0,-1 2 2,0-1 1,-1 1-1,1 1 3,0-1-3,-6 0 2,11-1-2,-7 1 5,0 1-6,-4-1 3,8 0 1,-8 0-1,0 0 0,8-3 2,-8 3 2,4 0-5,-4 0-1,4-1 2,-4 1 1,4-5-1,0 4 1,-4 1 1,2-2-2,-2 2 2,1-3 5,-1 3-7,5-2-1,-5 2 0,0-3 3,0 3 1,0 0-3,0 0-3,3-2 3,-3 2-3,0 0 0,0 0 0,0 0 1,0 0-1,0 0-1,0 0 2,0 0 0,0 0 1,0 0 0,-8-3-2,8 3-1,0 0 4,-9 3-3,9-3 0,-6 4 1,2-2 0,0 1-1,0-1-2,0 2 6,-3 0-3,3 2 0,-2 2 6,0-5-6,-1 5 2,0-2-1,1 3-1,-3-3 1,1 1 1,1 1 5,0 0-9,-1 2 6,-1 1-4,-2 0 3,2-1-1,2-1-1,2 0 2,-2 1-1,0-2 1,3 2 1,0 0 1,0-1 1,0 1-1,1-1 0,-1 1 4,3-2-2,-2 2 2,2-1-1,-2 0 3,1-2-1,0 1-1,2-1 0,-1 0 2,-2-1-2,3 0 2,-1-1-3,1-1-2,0 3 1,1-2 1,-1-1-3,0 0 1,3 1 2,-2-1-3,1-1 2,-1 1 1,0 1-3,-1-1 3,4 1-2,-1-3-2,-2 3 0,3-2 2,-1 1-2,1-1 1,-1 2 1,1-1 0,0-1-2,0 0-2,-3 1 4,2-1-1,1-1-1,-1 1 1,2 0 1,0 0-2,1-2 0,0 1 0,4-2-2,-2 3-5,3-1-11,-1-1-38,0-2-47,0 2-49,2-2-66,1-2-197,-3 1-447,5 0 198</inkml:trace>
          <inkml:trace contextRef="#ctx0" brushRef="#br0" timeOffset="11330.7347">3294 1423 23,'-8'-1'91,"8"1"-8,-7-1-14,7 1 5,-7-1-6,7 1-8,-7 0-2,7 0-3,-8 0-2,8 0 2,-4 0-7,4 0-6,-8-2-5,8 2-6,0 0-3,-7 0 5,7 0-14,0 0 7,0 0-8,-5 2 4,5-2-8,0 0 1,-3 1 3,3-1-6,0 0 7,0 0-4,0 0 1,0 0 0,0 0-1,0 0 3,8 4-2,-3-2-4,0-2 2,0 1-7,2 0 2,2 0-4,1-1 2,-1 3-4,3-2-7,3 0-49,1 1-53,-5-3-72,1 1-191,0 1 85</inkml:trace>
          <inkml:trace contextRef="#ctx0" brushRef="#br1" timeOffset="52603.844">3708 1464 17,'-1'-2'80,"1"2"-13,0-8 4,-1 5-12,-1-1-15,2 0-16,0 4-26,0-4-64,-1 1-66,1 3 29</inkml:trace>
          <inkml:trace contextRef="#ctx0" brushRef="#br1" timeOffset="52964.1003">3784 1535 53,'0'0'163,"-2"-10"1,2 10-14,0-6-13,0 6-13,0 0-11,0-3-17,0 3 0,0-3-17,0 3-10,2-4-6,0 0-7,-2 4-4,1-4 0,5 3-10,-6 1 1,1-6-5,2 5-7,-2-3-4,-1 4 5,4-4-8,-2 3-7,-2-4 1,1 3-5,0-3-5,2 2-4,-3-1-5,0 1-12,3-2-11,-3 2-16,1-1-19,0 1-5,1-2-3,-2 1-19,1 0-15,2-1-26,-2 2-70,-1 3-214,0-4 94</inkml:trace>
          <inkml:trace contextRef="#ctx0" brushRef="#br0" timeOffset="44948.4112">4239 1532 106,'-3'-7'158,"0"0"-3,1 2-9,1 0-7,0 0-14,-1 2-9,-1 0-15,3 0-7,0 3-12,-2-5-4,2 5-11,-5 0-6,5 0 11,-9 5-7,2-1-4,-1-1-4,-3 5 4,3-2-7,-3 4 4,3-3-3,0 2-10,-1 1-1,-2 1 5,2 1 7,0-1-7,0 0 0,4-2-2,1 1-8,-1 0-1,2-4-3,0 4-3,1-4 3,3 2 0,-1-1 4,1 2 12,1-5 2,0 2-5,4-1 0,1 1-6,2 1-3,0-3-1,2-1-1,-2 0-8,6 0 0,1 0-5,-4-3 2,-1 2 0,0-2-3,4-2-7,-3 1 2,-3-1 1,-2 2 0,-1-1 18,0 1 11,-2-1 1,0-1 8,-4 2 0,7-2 0,-7 2 13,4-1-12,-4 1-12,0 0-2,0 0-11,0 0-2,7 0 0,-7 0-9,0 0-3,0 0 0,0 0-1,0 0 0,-5 8 6,3-4-9,-1 0-7,0 1 2,1-1 0,-5 1-4,2-1 3,-2-1 1,-2 3-2,-1-2 0,-2 0-4,1-4 2,-5 4-4,1-3 0,-1-1 1,-1-1 6,2-3-7,-1 0 2,5 1-2,2-3 1,-1 2 3,1-2-6,-3-1-2,6 1 3,2-4 3,3-1-10,0 1 5,2-1-4,4-4-3,1-1 3,2-3-3,4 6-5,3-5-3,2 1-1,1 2-3,2 0-2,1 2 2,-2 1-6,-3 4-4,1 2-14,-2 0-9,-1 2-19,1 1-26,-6 1-27,4 2-38,-2 1-29,1-1-60,-5 3-208,5 1-499,-4 2 221</inkml:trace>
        </inkml:traceGroup>
      </inkml:traceGroup>
    </inkml:traceGroup>
  </inkml:traceGroup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4:28.75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859F97C7-A0B0-45F0-9341-FFC7D54B6652}" emma:medium="tactile" emma:mode="ink">
          <msink:context xmlns:msink="http://schemas.microsoft.com/ink/2010/main" type="inkDrawing" rotatedBoundingBox="23268,9886 23479,5450 23687,5460 23476,9896" semanticType="verticalRange" shapeName="Other">
            <msink:sourceLink direction="with" ref="{4B89E8EC-4D1C-4F21-A5BD-8E7148AC4D5C}"/>
            <msink:sourceLink direction="with" ref="{27EE319E-20A8-4FF4-A93A-F7D12EAB3F75}"/>
          </msink:context>
        </emma:interpretation>
      </emma:emma>
    </inkml:annotationXML>
    <inkml:trace contextRef="#ctx0" brushRef="#br0">-2 4429 81,'0'-5'129,"0"5"-16,4-2-6,-4 2-1,2-5-1,-1 3 5,-1 2 0,4-3-2,-4 3-3,0 0-3,0-4-7,0 4-8,0-3-5,0 3-8,0 0 0,0-4-5,0 4-4,0 0-7,0-5-5,0 5-4,0-3-6,0-1-4,0 4-2,0-3-2,0 3-10,0-5 4,3 3-7,-3 2-2,1-5-2,-1 2-3,0 3 2,0-6-4,0 4 0,0 2 0,0-6-3,0 3 3,0 3 0,0-7-1,0 5 2,0-2 3,3 2 7,-3 2 4,-3-9-1,3 5-5,3-1 1,-3-1-3,0 1 7,0 0-7,0-1 4,1 2-5,-1-3 2,3 2-3,-2-1 1,2 0-1,-3 0-3,1 0 2,2-1-1,-2 2 0,-1-5-4,3 6-1,-2-1 1,1-1-1,0-1 5,-2 1 8,0 0 0,0 0 2,0 4 3,0-5-4,0 1-2,-1 0-4,0-1 1,1 4 2,-2-4-6,4 0 1,-2-1-2,0 1-2,0-2 0,0 4 2,1-2-5,0 1-2,1-2 2,-1 0-1,-1 1 0,3 0-3,-2 0 2,0 2-1,0-2-2,0-1-2,0 3 1,2-1 2,-2 2-4,-1-5 0,-1 3 3,2 3 0,-1-4-2,0 1 0,0-1 3,0 2-2,-1 0-3,-2-3 0,3 2-1,0 0 2,0-1 0,0-2 2,0 3-2,0-3 0,0 2-1,0 1-1,0 0-1,3-1 2,-3 2 4,-3-1 2,3-2-7,0-2 1,0 3-2,0-2 0,-1 3 4,0-1-3,-1-1 0,1 0-2,-2-1 4,3 1-2,-1 3 3,-1-4 0,1 2-3,1-3 6,-1 1-5,1 0-2,0-1-3,1 0-1,0 0 8,-1-6-3,2 6 2,-1 3-7,2-3 8,-1 3-1,-1-2-3,1 0 6,-2 1-6,4 0 3,-4-1-1,2 0-1,-1 3-1,-1-3 0,0 3 1,0-2 5,0 3-3,1-5 5,0 2-7,-1 1-3,0-3 1,2 3 4,-2-2-2,1 1-2,0-1 1,1-1 2,0 1-3,0-1 6,-1 2-2,3-1-4,0-3 1,-2 0 2,2 2-1,-3-1-2,2 2 4,-2-2-4,0 2 1,-1 0 4,0 1-5,2 1 2,-4-1 0,1-1-1,0 0-1,-1 2 8,2-1-5,0 1-3,0-3 2,0 3 1,-1-2-1,1 0 1,0-1-3,1 2 3,2-2-2,-2-1 0,1 1 2,-1-4-1,0 0 0,-1 2-2,2-4 6,-1 6-6,-1-3 3,0 2 2,1 2 1,-1 1-5,0 0 2,-1-1 1,1-2 0,1 3 2,-3 0-3,2 1 1,-2-2-1,4 2 1,-1 0 2,0 1 1,-1-3-2,2 3 2,-2-6-1,2 5-6,1-3 7,-1 2-2,3-5 1,-3 3 1,3-1-1,-2 0-3,0-4-1,1 4 6,0 1-4,0 1-3,-2-3 6,2 3-2,-3 1-2,2-3 2,2 3 5,-5-2-3,4-1 1,-1 2 2,-2-4 1,3 3-3,-1-1 2,-2 1-2,4-3-3,-2 2 2,0-2 2,-1 2 0,1-1-5,4-1 2,-2 0-3,-2-1 1,1 1 3,3 1-2,-2-2-2,-1-1 1,0 2 2,0 1 0,0-2 1,-2 3 2,2-2-3,-2-1 7,0 4-4,0-2 2,1 2-2,-1-3-2,-1-1 5,-1 4-2,2-1 1,-2 2-1,0-3 10,2 2 0,-1-1-3,-2-4-1,1 5-1,1-4-1,0 3-3,0-2 0,1 0-2,0-1-1,-2 0 0,0 1 3,0-2-4,-2 6-1,4-5 0,-2-1 2,0 1 0,1 1-1,-2 2-1,1 1-2,1-1 2,-2 1-2,1 1-3,0 0 1,-2 0 1,1 0 1,0 0-4,1 1 5,0 0 0,-1-1-1,0 0 1,1 1-2,-3-3-2,2 4 3,0-2-1,-1 0-1,0-1 3,-1 1-3,1-1-2,1-1 6,-4 2-6,4-2 3,1-2 5,-4 3-8,2 1 2,1-4 3,0 4-1,-1-1-4,2-1-1,-4-2 0,3 4 0,1 0 7,0-5-3,-3 6-6,2-3 2,-2 2 5,3 0-1,0 2-2,-1 0 0,-2 0 1,3-1 3,-1 0-3,-2 3 0,3-1 0,0 0-2,0 1-2,-3 1 4,2 0 0,1-3-3,0 2 5,-1-1 1,-1 1-3,2 0 0,0 0 0,-1-4 2,1 2-3,-3-2 0,3 1 2,-1 3 2,1-4-6,-1-1 4,1 3 0,-2-3-2,1 3 0,1 0 3,-3 1-1,3 2 2,-3-5-3,2 3 0,1 0 2,-1-2 1,-2-1-3,3 2-3,-1-2-1,1 5 4,-2-2-4,2 0 7,0-2-2,0 0-2,0 4-1,2-6 1,-2 3-1,0 1 2,1-2-5,-1-2 5,0 3 1,-1-3-2,1 1 3,-2 1-2,2-2 1,0 1-2,0 0-2,2 0 2,-4-1 2,2 4 4,0-5-6,2 4 1,-2 0-2,0 0 2,-2-2-2,1 3 2,2-1 0,1-1-3,-4 2 3,4-1 6,-2 1-7,0-1 1,0 1-1,0 1 8,1-2-8,-1-1 2,0 1-2,0 0-1,0-1 3,0 1-2,0 1 1,0-1-4,0 3 1,0-7 2,0 7-1,0-6 3,0 1-3,0 0 5,4 1-4,-4 1 3,1-4-5,1 2 2,-2-1 0,0-1-1,1 1 2,-1 0 0,0 0 4,3-1-8,-2 0 6,1 3-3,-1-3 0,0 2 0,2 0 2,-2 3-2,-1-2 0,0-1-2,2 1 3,-1 2 0,-1 0-1,1-1-1,2 2-1,-3 0 4,3-2-3,-2 1 3,-1 1-1,3 1 0,-3 0 0,1-5-3,-1 3 3,0-2-2,0 1 5,0-1-1,3 0-4,-3-1 3,1 0 0,-1-1 1,-1-1-2,-2-1-3,3 2 4,0 0 1,-1-2-2,-2 0 0,2 1 1,-2 3-4,-1-4 1,3 3 1,-1 0 1,-3 1-1,4-2 2,-1 1-4,-2 1 4,3-1 0,-2 2-3,2-3 1,-2 4 0,2 0 1,-1 1-1,1-2 2,-1-1-2,0 2 0,2 1 0,0-2 3,0 0-7,-1 1 5,-1 0 5,2-1-4,0 1 2,0 0-3,-1 1-1,1-4-2,0 0 1,-2 3 2,0-4-4,2 2 2,-3-1 0,2 1 1,1 1-3,-4-1 3,4 0-1,0 1-3,-3 0 3,3 0 2,-2 1 0,1-1-1,1 1 0,0 1-1,-2 0 3,2-1-2,0 1-1,-1 0 4,1 0-1,-2 1-5,2-3 3,0 4 2,0-1-4,0 4 1,0-7 4,0 4 0,0 0-2,0 3-5,0-7 3,0 2 0,0 3 1,0 2-2,2-7 4,-1 2-6,-1 2 3,0-1 1,2-3 1,-1 4 0,1-1-1,0-1-4,-2-1 3,1 0 0,-1-1 1,4 0 0,-1-1 0,-2 3-1,-1-1 5,4-2-5,-3 1 2,2-3 4,1 1-7,-3-1 1,2-2 0,2 1-1,-2 3 3,0 1 1,0-1-2,2-1-7,-4 2 0,3-2 0,-1 0-1,4-1 2,-3 1 2,4-4-4,0 1-16,-4 5-5,4-3 0,-2 2-2,2-1 4,1-2-1,-1 4-7,1-5-15,1-1 2,1 2 1,0 0-2,-2 0 1,1-1 3,-5 3 4,1 1 2,-2 0 3,0 0 1,0 0 1,-3-1-15,2 0-32,0 1-14,-6 2-13,3-2-2,0 0-37,0 1-57,-1 1-131,2 1-364,2-3 161</inkml:trace>
  </inkml:traceGroup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5:04.320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843F918-AA8F-44DF-9ECC-ACED56D137F8}" emma:medium="tactile" emma:mode="ink">
          <msink:context xmlns:msink="http://schemas.microsoft.com/ink/2010/main" type="inkDrawing" rotatedBoundingBox="15622,9242 19640,9075 19644,9166 15626,9333" shapeName="Other"/>
        </emma:interpretation>
      </emma:emma>
    </inkml:annotationXML>
    <inkml:trace contextRef="#ctx0" brushRef="#br0">25 173 138,'-10'-1'174,"10"1"-14,-5-1-17,5 1-7,-4-2-6,4 2-9,0 0-1,0 0 1,0 0-7,0 0-6,0 0-8,0 0-3,-8-1-5,8 1-10,0 0-7,0 0-3,0 0-6,0 0-7,0 0-3,0 0-7,0 0-4,0 0-4,0 0-3,9-4-5,-9 4-3,6-4-1,-6 4-9,8-1-1,-4 0-2,3 0-2,-2-1 1,0 0-3,1 2-2,3 0 0,1 0-3,-1 0 2,0-1-2,2 2 0,0-1 0,-2 0-5,2 0 5,0 0-2,1 2-2,-3 0 3,2-2-4,0-2 3,2 4-2,2-6-1,0 4 1,0 0 0,-1 0-3,2 0 2,0-3 0,2 2 5,-2-2-5,2 1 0,-1 0 5,0 2-6,8-4 2,-7 1-2,6 2 1,-2 0 0,-2-1 3,4-1 0,-5 1-1,5-2 0,-7 1-1,1 2 0,0 1-2,-1-2 1,-1 0 8,0 2-7,0 0-2,-1-2 1,1 1 3,1 1-2,-3 0-2,1 0 0,0 0 3,1-3-2,1 2-1,-1 1-3,1 0 1,8 0 3,-9-1 1,2 1-4,6 1 2,-5-1 1,-1 0-3,7 0 0,-8 0-1,3 0 2,3 0 0,-7 0 0,8 1 2,-9 2-1,2-6-3,1 6 1,-1-6 3,1 3 0,-2-1-3,0 1 0,2 0 1,-4 0 1,4-1-2,-2 0 1,0 0-1,-1-1-1,1 0 1,-1 1 2,-3 0-4,5-1 1,-1 0 2,-1 1-2,-1 0 2,0 0 0,1 0-2,1-1 1,0 2 1,-1-3-2,-2 1 1,0 2-3,1-3 4,1 1 1,1 2 1,0-1-3,-1-1 0,-4 2 0,2 0-2,-1 0 3,2 0 0,1-2 1,-4 2-2,0 0-2,0-1 4,1-1-2,-1 2 0,5 0 3,-2-2-1,2 2-4,-2 0 5,1-2-2,1 1-1,-5 1-1,1-1 2,4 0-1,-1 0 1,0 1-1,-4-1 1,1-1-2,3 0 1,0 0 6,-2 1-5,-3 0 1,6-2-3,2 3 1,-5-1 1,-2 0 0,4 0 0,0-1-3,0 0 2,1 1-2,-3 0 4,0 1 1,-2-1-7,0 0 8,0 1-1,1-2-6,-3 0 3,3-1 0,-1 1 1,2-1-1,-6 1 1,4 2 0,-2-3-3,0 1 0,0 1 2,0 0 1,0 1 1,1-2-4,1 2 3,1 0-3,-2-1 2,2 0 0,3 0-2,-3 0 0,4 0 3,0 1-1,1 0 1,0 0-1,0-1-1,0 1 0,-1 0 1,1 0 2,-1 0-1,-1 0-2,1 0 1,-1-1 2,-3 1-4,0-2 2,0 2 0,-1 0 3,0 0-4,0 0 1,0 0 0,0-1 1,1 2-1,-2-2 0,2 2-1,-1-2 1,0 1 1,4-2-1,-4 2-1,5 0-1,-1 0 2,1 0 0,-1 0-1,0 0 3,-1 0-3,-3 2 0,0-2-1,-1-2 6,-1 4-3,0-2-3,-1 1-2,0-1 4,-4-1 1,3 1-3,1 0 4,-3 1-2,2-1 0,-3 2 0,7-2-2,-6 0 2,5 0 0,-1-2 0,3 2 1,-1 0-2,1 0 3,4 0-1,2 0 3,-1-1-5,-2-1 0,1 2 2,0 0 1,0 2-1,-1-1 1,0-4-2,-6 3 1,1 0-2,-1 0-1,2 0 2,-2-1-1,-1 0 2,2 1 0,-4 0-1,4-2 1,0 2 0,1 0-1,0 0 1,5 2 1,0-2-6,-1 1 3,1-1-2,0-1 2,-1-1 3,1 2-3,0 0 2,-1 0 1,-1 0-2,1 0 1,0 0 2,0 0-3,1 2 0,-4-4 0,0 2-2,-1 0 4,4 0-2,-3 0-1,3 0-1,-3 0 4,4 2-3,-1-2 0,2 1 1,-1-2 0,0 1-2,3 2 1,-3-2-4,0 0 4,2 0 2,-2 2-2,1-1 4,-2-1-3,1 2-3,-1-1 1,0 0 2,-3 0 1,-1 1-2,-1-2 1,-2 1-2,3-1 3,0 1 1,-2 1-3,1-4 0,-1 4 1,2-1 2,-3 0-4,0 0 3,4 0-2,-3 2 2,0-3-1,0 1 4,0 0-4,1 0 1,-1 1-3,1-2 4,-1 1-1,-1 0-4,1-1 5,2 0 1,-3 1 0,-2-1 3,0-1 3,-1 0-3,-5 1-5,9-1 0,-4-1-6,-5 2-44,0 0-64,8 2-82,-8-2-219,0 0-448,0 0 198</inkml:trace>
  </inkml:traceGroup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3:52.935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B55D66-375E-48F7-A67C-1415CFB698D0}" emma:medium="tactile" emma:mode="ink">
          <msink:context xmlns:msink="http://schemas.microsoft.com/ink/2010/main" type="inkDrawing" rotatedBoundingBox="20986,10164 23338,11279 23291,11379 20938,10264" semanticType="callout" shapeName="Other">
            <msink:sourceLink direction="with" ref="{FC2643A0-6F1D-41C2-8675-F02E54D17B01}"/>
            <msink:sourceLink direction="with" ref="{C9289B4C-F832-4519-B499-735A68D79E4D}"/>
          </msink:context>
        </emma:interpretation>
      </emma:emma>
    </inkml:annotationXML>
    <inkml:trace contextRef="#ctx0" brushRef="#br0">5533 146 49,'0'0'119,"0"-4"-9,0 4-11,2-3-8,-2 3-13,0 0 1,0 0-9,0 0-1,0 0-5,0 0-7,2-1-4,-2 1-3,0 0 2,0 0-11,0 0 2,0 0 0,7 4 3,-3-2-1,-4-2 3,3 2-11,-3-2-8,4 5 5,-1-1 2,-1-1 5,1-1-4,0-1 0,1 5-3,-1-4 0,0 1-5,0 0-5,0 0 1,1 2-1,-2-1 0,2-1-7,-1-1 1,2 2-3,-2-1 2,2 1-2,-2-2-6,1 1 4,0 2 0,0-2-5,0 0-4,0-2 10,3 2-6,-2 2-3,-1-2-1,0 0 3,2 0 0,-1 1-4,2 1-2,-3-2 5,0 1-5,1-1 5,1 1-5,-2 1 4,2-1-5,0-1 4,0 2-2,0-1-2,2 0-1,-3 3 2,1-4 1,-2 1-3,1-2 0,2 6 3,-1-4-2,-3-1 6,2 2-7,1-2 2,-3 1 1,2-1-1,0 0 2,-2 2-4,2-2-1,2 1 1,-4-1-2,2 0 4,-2 1-2,2-2 1,-1 1 4,1-1-4,2 1 0,0-1 3,-3 3-4,4-4 5,-1 2-8,1 1 5,0 1-3,0-1 4,0-2-1,0 3 3,0-2-2,-1 1-1,2-1-3,-2 1 3,-2-1 0,2-2-3,0 2 4,-3 2-5,3-3 3,-2 0 1,0-1-3,-1 1 5,2-1-4,-4 0 1,5 2-2,-3 0 1,0-2 1,4 2 0,-3 0 2,2-3 0,1 5 5,-1-3-2,0 0-2,-3-1-2,4 5 3,-3-3-3,2-1-1,-1 0 4,1 0-3,-1 1 4,-2-1-3,1 0 0,-1 2-2,2-2 3,-1 0-3,-1 0 3,0-1 1,1 0-7,-1 1 6,1 0-5,0 0 7,-1 1-4,1-3-1,-1 4 0,2-2 4,0 1-2,-2 0 0,-1-1-2,4 2 3,-2-2-3,-1 1 6,0 1-2,0 0-4,1-1-1,2 1 3,-3 0-3,0-2-6,0 1 7,0 0 0,2 4 1,-5-4-5,6 1 2,-2 1 1,-2-1 7,2-1-5,1 2-1,-1 2-4,1-2-1,1-1 6,-1-1-5,-1 2 4,2-1-1,1 1-1,-3-2 2,2 1-1,1 2 4,0-3-5,0 0 2,-2 0 4,2-1-2,-2 2 2,1-1-6,-2-1 6,0 1-1,0 0-6,0 1 2,-1-4 7,1 3-4,-2 1-3,3-2-6,0 1 10,-3-1-4,4 1-2,-2 1 8,2-1-3,1 1-2,-1-2 2,1 3 1,0-2-1,0 1-4,3-1 5,-2 0 3,0 0-3,3 0 0,-4 0 0,0 1 5,0 0-2,-1-2-2,4 2 1,-3-1 0,0-1-2,-4-1 9,7 3-5,-6-2-1,2 0-3,0 1 2,-1-1-1,1 0 0,-3 1-4,2-1 2,-1 1 1,2-2 0,-3 1 2,1-1-5,0 2 2,1 0 3,-1-1 4,0 1-1,1-1-4,-2 0 4,0-1 0,3 2 2,-3-2-5,0 1 1,2 1 1,-3-1 1,2 0 2,1 0-4,-1 1 2,-1-1 0,-3 1 0,4-2-2,-3 1 10,4-1-5,-1 0 4,-1 2-1,1 0 0,0-1-2,0 0 3,0 0-1,2 0-3,2 1-2,-2-2-1,-3 3 0,8 0-1,-5-4 2,1 2 2,0 0-3,-2 1-2,0-1-2,3-1 0,-4 1 0,0 0-3,0 1 5,3 0-8,-1-1 5,-2-1 1,-2 0 0,2 1 1,0-1-5,1 2 2,-2 0 0,0 0 2,1-2-2,2 1 0,-3 0 0,1 1-1,1-2 1,2 2 3,0 0-3,-1-1-1,1 2 5,-3-1-2,3 0-3,-1 1-2,0-1 4,-2-1-1,1 0-1,0 1 4,0-1 1,0 0-5,0-1-2,-2 0 1,1 2 2,-1-1-4,0 1 3,0 0 3,0 0-1,2-1-2,-4 0-2,2 0 3,2-1-1,-1 0 2,0 0-1,0 4-1,-1-4 0,2 0 0,-2 1-3,3 1 1,-2-1-1,-1 0 2,-1 2 0,2-3-3,1 0 7,-1 0-4,-1 1 1,0 0-3,3-1 4,0 3-1,-1 0-1,3 0 2,-1 0-1,-2-3-2,4 2 5,-1-1-3,-2 2 0,3-1 0,-1 1-2,0-1 1,0 1 0,-3-1 2,1-1-5,-1 0 4,0 1 1,1 0-4,0 1 4,1-2-6,-4-1 6,1 1 1,1-1-3,2 1 2,-3 2 1,2-1-1,-3 0 0,4-1 1,-2 0-2,2 1 0,-1 1 3,-1-2-3,1 1 0,-2 0 2,2 1 3,-2-2-1,1 1 3,0 0 0,-3-1-2,2 0 0,0 1 2,-1-2-4,1 0 2,-4 0-4,-1-1 3,6 5 1,-4-4-1,-2-1 1,4 2-1,-4-2-7,4 3 8,0-2 0,-1 1 1,0 2-1,1-2 2,1 0 1,1 0 0,-1 2 6,0-1 4,2 1-1,1-2-3,-4 3 2,3-3-3,-3 1 1,1 1-2,-1-3-1,0 1 1,3 1-2,-3 1 0,1-2-3,-2-1 2,3 1-7,-4 0 5,4 1 0,0 0-5,-2 0 3,0 0-2,3 0 3,-2 0-3,1 1 1,-1-1-2,3 0 1,-2 0 0,-1 0 2,3 0-1,-3 0 3,-1 0-2,3 0 2,-2 0 18,2 0-3,-3 0-1,1 0 0,2 0-2,-3-2-4,1 2 0,-2 0-1,4 1 1,-2-2-2,2 3-3,0-1-1,-2-3 0,2 2-5,-3 0 1,1 1 1,3-2-3,-2 0 2,-1 2-3,0 0 2,1 0-1,-2-1 0,0-2 4,1 3-6,-1-2 1,2 0-1,-4-2-2,2 4 3,-1-4 0,0 2-3,-3-2 2,3 3 2,-3-3-4,4 2 3,-4-2-1,1 3-2,-1-3 5,0 0 0,3 1-3,-3-1 1,0 0 1,4 3 0,-4-3 3,3 3 8,-3-3 5,5 1 2,-3 0 2,-2-1 1,4 3 8,-4-3-6,6 1-3,-4 1 1,-2-2-1,0 0-3,3 2 4,-3-2-5,0 0 0,4 3-3,-4-3-1,1 2 1,-1-2-2,0 0-5,3 2 4,-3-2-5,4 2 2,-4-2-5,4 3 5,-4-3-1,4 0 0,-1 2-4,-3-2-2,5 2 1,-5-2 2,3 1-1,-3-1-1,0 0 4,1 3-1,-1-3 4,0 0-4,0 0 1,0 0-3,0 0 1,0 0 2,0 0-3,0 0-6,0 0 3,0 0-1,0 0-7,0 0-54,0 0-55,-16-1-76,13 2-85,3-1-273,-9-1-592,9 1 262</inkml:trace>
  </inkml:traceGroup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5:30.84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45E5058-007A-472B-958E-1814A2139216}" emma:medium="tactile" emma:mode="ink">
          <msink:context xmlns:msink="http://schemas.microsoft.com/ink/2010/main" type="writingRegion" rotatedBoundingBox="22915,6238 23863,6238 23863,6468 22915,6468"/>
        </emma:interpretation>
      </emma:emma>
    </inkml:annotationXML>
    <inkml:traceGroup>
      <inkml:annotationXML>
        <emma:emma xmlns:emma="http://www.w3.org/2003/04/emma" version="1.0">
          <emma:interpretation id="{2C46C86B-BFE0-46DC-BDCD-38ABD4E35987}" emma:medium="tactile" emma:mode="ink">
            <msink:context xmlns:msink="http://schemas.microsoft.com/ink/2010/main" type="paragraph" rotatedBoundingBox="22915,6238 23863,6238 23863,6468 22915,64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1700BE-962C-4FA2-BD76-793B3877A03F}" emma:medium="tactile" emma:mode="ink">
              <msink:context xmlns:msink="http://schemas.microsoft.com/ink/2010/main" type="line" rotatedBoundingBox="22915,6238 23863,6238 23863,6468 22915,6468"/>
            </emma:interpretation>
          </emma:emma>
        </inkml:annotationXML>
        <inkml:traceGroup>
          <inkml:annotationXML>
            <emma:emma xmlns:emma="http://www.w3.org/2003/04/emma" version="1.0">
              <emma:interpretation id="{234B8ED3-A122-460E-B7D0-4E49FA4B5BC0}" emma:medium="tactile" emma:mode="ink">
                <msink:context xmlns:msink="http://schemas.microsoft.com/ink/2010/main" type="inkWord" rotatedBoundingBox="22915,6238 23863,6238 23863,6468 22915,6468">
                  <msink:destinationLink direction="with" ref="{50AC3A99-D76B-4756-B573-7019E4953531}"/>
                </msink:context>
              </emma:interpretation>
            </emma:emma>
          </inkml:annotationXML>
          <inkml:trace contextRef="#ctx0" brushRef="#br0">238 139 143,'-4'-2'144,"4"2"-20,0 0 10,-1-3-7,1 3-8,0 0-5,0 0-9,0 0 3,0 0-2,0 0-1,-7-1-5,7 1-8,0 0-8,0 0-9,0 0-1,0 0-9,0-4-7,0 4-1,0 0-6,0 0-1,0 0-4,0 0-3,0 0-3,0 0-2,0-3-6,0 3 0,0-5-6,0 5 0,0 0-2,3-4-4,-3 4 0,0 0-3,4-5-4,-3 3-1,3 0 0,-1-1-4,-3 3 1,3-2 2,-3 2-1,2-3-4,0 0-1,-2 3-4,5-3 7,-5 3-4,3-3 1,1 2-4,-4 1 0,5-3 2,-2 2-8,-3 1 9,6-2-3,-6 2 0,4-1 0,-4 1 0,3-2-2,-3 2 3,7-2 0,-7 2-4,7-1 4,-7 1-1,8 0-5,-3 1 7,0-1 1,-5 0-5,7-1 1,-3 2 0,-4-1 0,10-1 2,-4 1-1,-2 1 1,-4-1 3,12-2-4,-5 1 2,-1 0 1,0 2 6,4-3-2,0 0 6,0 2 6,2 0 1,0-1 3,-1 0 1,5 0-2,-1 0-3,-1 2-3,2-1 2,1 1-2,-3 1 3,2 1-4,3-2 5,-3 1-2,3 1 2,-1-1 2,1 0-6,-1 1 1,6 2 1,-7-3 0,5 5-8,-3-3 5,-3 2-5,-1 0-3,2 1 1,-2-1-1,0 2 1,1 1-4,-3-1 2,0 0-1,-4-4-2,-1 5 1,2-4-3,-4 0 2,0 2-4,0 0 2,0-3 3,-2-1-5,2 2 4,-2-2-2,-2-1 3,1 1-1,0 0 0,0 0-1,-1-1 2,-2-2 1,3 1 5,-3-1 13,3 1 11,-3-1 3,0 0 1,0 0-2,0 0-4,4-6-2,-4 2-2,-4 0-6,3-2-1,-1-2 1,-3 1-5,1-3-5,-3 1-1,1 0 3,0 0-7,-4-2-1,-1 1 3,3 1-1,1 2 1,-2 0-2,1-1-1,-2 1-2,1 1-3,0 0-1,-2-1 1,0 1-1,-1-1-1,-3-2 4,-1 3-3,-7 0 1,-4-1 0,0-1 0,-3 2-2,-1-1-7,-2 1 3,-1 2-1,0 0-1,0 2 1,2 1-2,-3 0 3,5 1 0,1 0-1,4 1-1,-1 2-2,2-3-1,2 4-3,5-1 6,-2-1-7,4 0-6,-8 1-7,6 0-6,-3-3-13,3 4-2,-2-2-8,3-2-4,-2 1-13,2-1 2,0 0-12,4-3-15,1 2-35,0-2-22,3 0-33,0-1-213,2 1-433,4-2 192</inkml:trace>
        </inkml:traceGroup>
      </inkml:traceGroup>
    </inkml:traceGroup>
  </inkml:traceGroup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5:43.843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0AC3A99-D76B-4756-B573-7019E4953531}" emma:medium="tactile" emma:mode="ink">
          <msink:context xmlns:msink="http://schemas.microsoft.com/ink/2010/main" type="inkDrawing" rotatedBoundingBox="20905,9292 23503,6250 23559,6298 20961,9340" semanticType="callout" shapeName="Other">
            <msink:sourceLink direction="with" ref="{234B8ED3-A122-460E-B7D0-4E49FA4B5BC0}"/>
            <msink:sourceLink direction="with" ref="{FC2643A0-6F1D-41C2-8675-F02E54D17B01}"/>
          </msink:context>
        </emma:interpretation>
      </emma:emma>
    </inkml:annotationXML>
    <inkml:trace contextRef="#ctx0" brushRef="#br0">17 3009 12,'-2'5'132,"2"-5"-13,-2 2-10,2-2-11,-2 4-11,-2-2-5,4-2-6,-3 5-12,-1-3-2,4-2-5,-1 3-9,-1 0 0,2-3-9,0 2-3,0-2-5,0 0-2,0 0 3,0 0-6,0 0-3,0 0 3,0 0-2,0 0-3,0 0-5,3 3 3,-3-3 3,0 0-7,0 0 3,11-8-11,-9 5 3,1 1 9,-2-1-10,2 0 2,0 1-1,-1-1 0,1-3-5,1 3-3,-1-1 0,0 1 1,-2-2 1,2 1 1,-1 0 3,1-2-6,0 2-2,-1 0 5,1-2-2,0 3 1,1 0 4,-1-3-8,1 1 2,-2 2 1,1-2 0,0 0 5,-1 1-6,2-1 3,0 0-4,-2 0-1,3-2 1,-2 3 4,2-3-2,-2 2 3,-1 0-3,1-1 1,1 2 3,0-2-2,0 0-1,0 1-7,0 0 5,-1 1-4,1-1-1,-3 1 2,2-1 7,-2-1-3,3 3-5,-1-1 2,-2-1 4,2 1-6,1-1 2,-1-1-1,1 3 3,0 0 3,-3-1-7,3-1 5,0 3 0,0-3-2,-1 0 4,3 1-7,-1 0 7,-2 0-1,0-1-5,1 2 4,2-3 1,-2 2-2,1-4-1,2 1 1,-4 2-2,2 1 6,0-2-4,1 1-3,-2-1 3,2 0 2,-3 2 0,2-1-1,0 0 0,1 1-1,-3 1 1,2-1-2,-2-1-1,0 3 5,2-3-3,0 0 1,-2 2 3,4-2-2,-2-2 1,-1 5-2,4-5 1,-4 2 3,0 0-5,3 1 1,-3-1 6,0 2-7,3-2 4,-2 0-7,-1 0 10,3-1-8,0 1 3,-3 1-3,1-1 5,0-2-1,0 2-5,0 1 0,-1-2 1,0 1-1,1 0 3,1-2 2,-1 0-7,1 0 3,-3 0 1,3 1 0,-1-1-2,-1 1 2,0 0-4,0 1 7,-1-1-2,2 3 0,-2-3-1,2-1 0,-2 2-4,2-2 7,-2 3-6,1 0 3,0-3-5,0-1 2,2 1 0,-1-1 1,0 0 0,2 0-3,-3 0 3,0 2 2,3-3 3,-3 4-4,1-6-2,-1 3 0,2 1 1,-1 0 3,1-2-1,-1 3 1,-2-3-5,2 4 2,-1-2-3,1-1 3,-1 2-1,0 0 2,0 0-4,-1-1 9,1 1-7,1 0 1,3-4-1,-2 5 3,1-4 1,0 3-4,-1-3-2,1 2 2,-1-2 6,2 1-6,-1 0 0,1 0 1,0 1 6,-4-1 0,4-1-1,-1 2-1,-2-2 1,2 1-1,0 1 1,-3 0-2,1-3 0,-1 5 0,3-4 0,-3 0-3,2 4 1,-1-2 0,0-2 1,0 3-3,-1-1 4,1 0 0,0 1-2,2-2 2,-2 2 0,2 1-4,-2-3 3,2 4 5,-2-3-9,2 2-1,-2-1 4,1-1 2,0 2-2,-2 1 0,1 0-2,0-1 3,0-1 0,-1-1 3,0 2-3,0-2-1,1-1 2,2 3-3,-4 0 2,2-2 2,-1 0-4,2 0 0,-1 0 6,-1 0-1,3 0 4,-3 0 3,3 1-3,-2-3 0,2 2-2,-2 0 3,2-1 1,1 2-4,0-2 4,0 1 0,1-3-3,-1 3 0,-2-2 0,1 2-3,1 0-1,0-1 2,0-1-2,0 2-2,-2-2 2,2 2 2,-1 1-3,-3-3-2,4 4 4,-1-2-3,-2 2 2,2-3-3,0 1 5,-2 0-2,5-1 1,-2 0-3,0 0 5,-1 0-1,4-1-1,-2 1 4,-1 0 0,0 1-2,1-3 5,-2 2-6,2 0 5,-1 1 1,0-2-2,-1 0-1,-1 2 0,2 0-4,-2 1 1,1-2 3,-1 1-2,1 0 2,0 0-1,0 0 6,-2-1-3,1 0-2,2 1 0,-2-1-2,4-4 1,-5 4-1,4-4 1,-2 5 3,0-2 0,-1 0-1,1 1 1,-3 0 0,2-1-5,-2 0 5,2 3 0,-3-1-1,2-1-2,-2 3 0,1-2-3,0 0 3,0 0-1,0-1 0,0 1-6,0 0 1,0-1 4,2 1-4,-3 0 2,3-1-2,-2 2 1,3-1 0,-2-1 0,2 1-1,-2 1 3,2-1-3,-3 1-3,3 0 5,-2 2-3,-1-2 0,0 3-1,0-2-2,-1 2 3,2-3 0,-1 1 0,2 2 1,-4-3-4,2 1 4,0 0-3,0 0 2,-1 0-1,1 1 2,-1 1 1,0-3-2,-1 3-2,2-1 1,0-4-1,3 2 1,0-1-1,-3 0 5,-2 1 1,6 0-8,-5 3 2,1-3 4,0 1-5,1-2 1,2 2 1,-3-2-2,1 0 1,-2 3-1,0-1 5,2 1-4,-2 0 1,1-1 0,0 0-1,2 0-1,-1-3 0,-1 4 0,1 0 4,1-3-4,-1 3 2,3-2-3,0 1 1,-1 0-2,0-1 4,-1 0-1,0 2 4,0 1-4,1-1 2,-1-1 0,0 0 2,-2 1-1,-1 1-1,0-1 0,-1 2-2,2-2 0,-1 0 1,-2-2-1,3 2-2,-1 0 3,0-1 0,1 0 0,-1 0-2,0-1 4,4-1-4,-3 1 0,1-2 1,0 3 1,1-3 0,-2 4 0,0-4 0,3 1 0,-3 0 2,1-1 1,1 3-2,-1-3-1,1 2 0,-4 1 0,2-3 0,-1 1 0,4-1-2,-3 1 4,0-1-2,1 1 2,-1-3-3,2 4 0,-1-2 1,0 1-1,1-1 1,-2 3-1,1-1 3,-1-1-2,2 0-6,0 1 6,-2 1-2,0 1-1,2-1 2,0 0-1,-2 1 2,2-1 0,0 0-1,-3 2-1,2-1 4,-2-3-1,2 4-4,2-2 3,0 1-2,-3-1 3,2-1-3,3 3 0,-5-2 0,0 1 2,0 1 1,1 0 2,-1-1-2,0-1 1,-1 2-1,2-1-1,-2 1 2,2-2-1,-2 1 1,3 0-4,-1 1 4,0-1 1,-1 0-6,0-1 4,0 0-3,2 1 3,-2-1 4,0 2-5,1-1 0,-2 1-1,1-1 0,-1 1 3,1-3-4,-2 2 4,1 0-4,2 1-1,-1-1 1,-1-1 5,4 2-3,-3-1-1,1-1 3,-1 0-2,0 0 1,1 3-1,0-3 0,1-1-1,-2 3 2,0-2 1,0 1-5,-1 0 4,2 1 1,-2-3-4,1 2 1,0 1 0,0-1 4,0 0-2,-1 0-1,1 1 4,-1-1-5,2-1 0,-2 0 0,1 0 3,-1 0-4,3-2 2,-3 3-2,3-3 3,-3 2-3,1-2 2,2-1 1,0 1 3,-2 0-1,3-2-1,-1 0 0,1 3 0,-1-3 1,-2 3 0,2-2 5,0 3 0,1-3-2,-1 2 2,1-1 1,-3 2 4,3 1-4,-2 0-2,-1 0 0,1 1-1,1-2 2,-1 1 0,2 0 2,0-2-2,-2-1 3,6 1 0,-3 2-2,-4-3 2,4 2 1,-2 1 4,-1 1 7,-2 0 1,3-3 0,0 0-2,-4 2-2,2-1-2,3 0 2,-3 1-5,-1 0 1,1 2-3,-2-1-3,2 0-1,-1-1 1,2 3-3,-4-1 4,3-3-5,-2 3 1,0 0-1,2-1 1,-2 0 1,2 0-5,0 0 3,-2-1-1,0 0 1,1 0 0,0 0 4,2 0-6,-3-1 3,1-1 1,0 3 3,1 0 2,-3-1 0,2 1 1,1-1-2,-3-2-4,5 2 1,-4 0 1,1-2 3,1 2-6,-1-1 0,2 0-1,-2 1 0,-2 2 0,2-2 0,1 2 1,0-3-4,-4 2 3,4-1-1,-1 1-2,0 0 0,-1 0 0,1 0 2,0 1-4,-2-2 0,-1 4 3,3-3 0,-3 3-5,0 0-2,1-4-2,-1 4-4,3-1-3,-3 1-16,0 0-37,0 0-44,0 0-51,0 0-46,0 0-220,0 0-460,0 0 203</inkml:trace>
  </inkml:traceGroup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2:24.03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87D38593-7BFF-426D-96DF-B768724C6F2C}" emma:medium="tactile" emma:mode="ink">
          <msink:context xmlns:msink="http://schemas.microsoft.com/ink/2010/main" type="writingRegion" rotatedBoundingBox="14932,11721 14871,9984 15434,9964 15495,11701"/>
        </emma:interpretation>
      </emma:emma>
    </inkml:annotationXML>
    <inkml:traceGroup>
      <inkml:annotationXML>
        <emma:emma xmlns:emma="http://www.w3.org/2003/04/emma" version="1.0">
          <emma:interpretation id="{4222BD7F-59B1-43CD-BBFD-77C0237C3DA7}" emma:medium="tactile" emma:mode="ink">
            <msink:context xmlns:msink="http://schemas.microsoft.com/ink/2010/main" type="paragraph" rotatedBoundingBox="14932,11721 14871,9984 15434,9964 15495,117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48C619-63CF-4479-B46A-61426223E9F1}" emma:medium="tactile" emma:mode="ink">
              <msink:context xmlns:msink="http://schemas.microsoft.com/ink/2010/main" type="line" rotatedBoundingBox="14932,11721 14871,9984 15434,9964 15495,11701"/>
            </emma:interpretation>
          </emma:emma>
        </inkml:annotationXML>
        <inkml:traceGroup>
          <inkml:annotationXML>
            <emma:emma xmlns:emma="http://www.w3.org/2003/04/emma" version="1.0">
              <emma:interpretation id="{616F152D-AAD5-4015-81DB-21F16339F6D6}" emma:medium="tactile" emma:mode="ink">
                <msink:context xmlns:msink="http://schemas.microsoft.com/ink/2010/main" type="inkWord" rotatedBoundingBox="14932,11721 14871,9984 15434,9964 15495,11701"/>
              </emma:interpretation>
            </emma:emma>
          </inkml:annotationXML>
          <inkml:trace contextRef="#ctx0" brushRef="#br0">-331 1429 126,'0'0'211,"5"-3"-15,-2 3-20,-3 0-15,7-2-15,-7 2-15,8 0-16,-8 0-7,8 2-13,-4-1-5,-3 3-10,2 0-9,-2-1-6,2 2-3,0 0-8,-2 0-3,3 0-10,-4 3-5,3-2-3,-2 3-2,3-1-4,0-3-3,0 2-4,3 0-6,-3 0-12,3-4-26,-2 4-31,1-3-23,0-1-25,1-3-27,0 0-13,2 3-130,-1-6-294,-1 3 130</inkml:trace>
          <inkml:trace contextRef="#ctx0" brushRef="#br0" timeOffset="-4295.4891">-300 18 33,'0'0'110,"0"0"-1,-5-3-12,5 3-7,0 0-7,0 0-8,-6 0-8,4-1-1,2 1-3,-4-3-4,4 3-13,-7-3 10,7 3-1,-5 0-8,5 0-4,-6-5-7,3 5 0,3 0-9,-4-1 5,4 1 5,0 0-4,-5-2 7,5 2 3,0 0 1,0 0 2,-5-2 0,5 2-5,0 0 3,-4-2 2,4 2-9,0 0 0,0 0-5,0 0 4,0 0-2,0 0 0,0 0 0,0 0-6,0 0 9,0 0-2,-7 0 4,7 0 0,0 0-4,0 0-1,0 0-2,0 0-3,0 0-4,0 0-3,0 0 0,0 0-3,0 0-1,0 0-1,0 0 0,0 0 0,11-5-2,-4 2 0,3 1-5,1-2 4,5-1-2,0 0 4,2 2 0,4-2-2,1-2-2,0 3 3,-4 1 0,-2 1-3,2 0-3,-3-1 1,0 3-6,-1-2 4,-4 2-2,-2 0 0,2 2-2,0 0 3,-3 1-4,-3-1-4,1 3 3,-1-3-3,-1 2-30,1 0-18,-2 0-14,1-1-27,-2 2-21,0-2-19,1 1-42,-5 0-151,2 0-350,-2 0 156</inkml:trace>
          <inkml:trace contextRef="#ctx0" brushRef="#br0" timeOffset="-2977.3973">-519 1694 70,'0'0'150,"0"0"-16,0 0-7,0 0-7,0 0-18,0 0-1,0 0-10,1-7-10,-1 7-7,0 0-6,7-3-4,-7 3-11,4-1-2,-4 1-4,6-2-6,-6 2-5,8-1-5,-8 1 2,9-2-6,-5 1-3,1 1 2,2 0-1,-3-2 1,3 2-3,-2 0 0,-1-2-7,3 2 3,0-2 2,1 2-5,1 0 2,1 0 7,0 0 2,1-1-1,3-1 0,0 1-4,2-1 3,-5 0 2,4 0-1,1 2 5,2-3 3,-4 1-1,2 0-2,1 0 4,0-1 4,-2 2-5,0 0-2,-1 0-2,1-1 0,-3 1 2,0-1-4,-2 1-5,-1 1-2,3-1 1,-3 1-4,-1 0 0,-1 0-1,0 0-4,-2-3-1,2 3-2,-7 0 1,8 0-1,-8 0-2,0 0-2,7-2 4,-7 2-6,3 2 3,-3-2 3,0 0-2,0 0-2,0 0-10,0 0-30,0 0-33,0 0-43,4-4-33,-4 4-32,0 0-164,-7-9-367,4 6 162</inkml:trace>
          <inkml:trace contextRef="#ctx0" brushRef="#br0" timeOffset="-332.038">-399 139 65,'-3'3'115,"3"-3"-3,4 3-6,-4-3-6,0 0-2,0 0-1,-1 6-2,1-6 0,1 3-8,-1-3-4,0 0-5,1 3-2,-1-3-5,0 0-4,0 0-5,0 0-2,0 0-1,0 0-3,3 3-3,-3-3-8,0 0-2,0 0-4,0 0 1,9-4-1,-9 4-3,5-5-5,-3 2-2,1 0-1,0 0 5,-2-1 5,1-2 0,0 1-2,1 0-6,-2 0 3,1 0 1,-1-1-5,-1-2-3,1 2-2,0-3 0,1 2 3,0-1-6,-1 0 0,-1 3 17,2 0 3,-1-1-2,1 1-2,-1-1-5,0 2-3,1-2 0,2 1-6,-2 1 0,0 1-1,0-2 2,1 2-4,0 0 0,-1 1-2,0 0 9,3-1-8,-5 3 2,4-1-3,0-2-3,-4 3-2,4-1 2,-4 1-5,0 0 2,0 0 3,12 4 1,-9 0-5,1-1-4,0 1 1,0 1 0,0 0 1,-2-3 0,0 6-1,1-1-1,1-1-2,-4 0 0,5-2 0,-2 2-1,0 0 1,-1-1 1,1-1-3,0 1 2,-2-1-2,2 0 0,-2-1 1,2 1-2,-3-2 3,1 2-3,-1-4 2,0 3-2,0-3-1,0 0 2,0 5 3,0-5-1,0 0 1,-5 3-3,2-2 2,-2 0-4,-2 0 0,0-1 2,-1-1 0,0 0 2,-4 1-4,2 0 4,1-1-2,-1 0 0,0 1-3,-1 0 1,3-2-1,-2 2-1,0 0 1,2 0 0,1-1 2,1 2-2,0 1 0,0-2-5,6 0 2,-8 2 3,8-2-3,-8 1-2,6 0 2,2-1 8,-1 3-7,1-3-2,-3 2-2,3-2 2,-1 3-1,1-3 2,0 4 0,0-4 0,0 0 1,4 6-1,-1-5 2,2-1 1,-1 3 0,-4-3 0,8 0 0,-1 1 1,0-1-1,-1 2 5,1-2-5,-1 0-3,0 0 1,-6 0 5,9 0-4,-9 0 1,7 0 3,-7 0 0,5 0-4,-5 0-2,0 0 5,5-2-3,-5 2 1,0 0 1,0 0-3,0 0-5,0 0 1,0 0-3,-17-1 8,11 1-8,6 0-5,-11 1-4,5-1-7,-3 2-3,5-2-3,-2 0-2,6 0 3,-6 2-3,6-2-4,0 0 6,-8 0-2,8 0 3,0 0 3,0 0 2,0 0 0,0 0 8,0-5 0,0 5 0,0 0-3,8-7 8,-4 7 0,0-4 2,0 2 2,-4 2 2,4-3-2,-1 1-1,0 1 2,-3 1 3,5-4-1,-2 2 3,-3 2-1,5-3-1,-2 1-3,-3 2 6,4-3-2,0 2 0,-1 0-4,-3 1-1,5-2 5,-5 2 1,4-3 2,-4 3 0,0 0 3,2-1-2,-2 1 1,0 0-2,0 0-3,4-2 6,-4 2-1,0 0 2,0 0-1,0 0-2,0 0 0,0 0-1,0 0 2,0 0-3,0 0 3,0 0 0,0 0-1,0 0 2,0 0-3,0 0 2,0 0-4,0 0 4,0 0-5,0 0 2,-9 7-1,9-7 0,-4 3-1,4 0 2,-1 1 1,1-4 4,-1 7-4,0-6 1,0 4-1,1-1 4,-1 1-4,1-1 1,0 1-1,0 0-1,2 0 4,-1-1 0,-1 3-5,0-2 6,1 4 0,-1-1-1,0 0-2,1 1 3,0 0-4,1-1 3,-1 2-3,-1-3 0,1 7 3,-2-2-3,2-3 0,-1 3 2,0-2 3,0 0-6,0 1-1,-1-1 4,2-1-1,-1 0-1,1 0-3,-1-1 5,1 3-2,-1-2 2,1 1 2,-1 1-2,-1-3-2,1 3 2,0-3-4,0 3-4,0-3 8,-2 1-3,2 1 3,0-3 1,0 2 0,0 0-6,0-1 1,1-3 7,-1 4-3,1-1-1,-1-2 1,1 1-2,-1 1-1,3-1 2,-1 0-1,-2 0 1,2-4 0,0 6 0,0-4-1,-1 3 0,2-1 3,-1 0-6,0 0 3,-2 1 1,0-2-1,1-1-2,1 2 3,-2-1-1,2 0-2,-2 0 2,0 0-1,2 0 0,-2 3 5,1 0 5,-1-2 3,0-2 4,0 0-4,0 1 1,0-2-2,0 2-2,3-1 0,-5-1 2,1 1-5,1-1 0,0 2-1,0-3 3,0 1-5,0 1 8,0-2 1,0 3 1,0-2-5,0-1 3,-1 1-1,1 1-2,0-1 0,-2-1-3,4 2 5,-2-2-3,0 0 0,0-3-4,0 7 4,0-5-1,0 2 3,0-1 0,1 0 4,-1 1 21,-1 1 3,2-1-3,-1 7-6,0-8-2,3 4 0,-3-1-3,2-1-3,-2 1-1,2 3 1,-1-3-5,-1 2-2,0 0-1,1 1 2,-1-3 2,0 0-1,2 3-8,-2-3 0,0 3-4,2-6 3,-2 3 3,0-3-3,0 2 0,1 1-1,-1-1 0,0-2 0,2 4-2,-2-4 1,0 2 3,1 0 1,-1 1-6,3-1 2,-3 0 8,1 3-11,0 0 3,-1-3 3,2 3-2,-1-2 1,-1 0-4,3-1-2,-3 0 9,0 1-4,0 1-1,1-4 3,1 2 0,-2-1 4,1-1-1,-1 2 2,0-3 2,0 1 5,0 2-3,2-3 3,0 3-7,-1-2 7,-1 1-5,2-1-3,-2 2 1,0-2 3,1 2-6,-1 0 0,0 0 5,0 0-4,0 0 0,2 2-4,0-1 2,-2 0 0,0 0-5,0-1 6,0 2-2,0-3-4,3 0-2,-2 3 2,-1-3 2,0 1 6,3 3-11,-3-4 24,0-1 4,0 5-7,0-2-4,0 0 4,0 0-3,1-1-6,2 2 0,-3-3-4,1 4-1,-1-3 1,0 1 0,0-1 1,3 1 1,-3 0-4,0 0 0,0-1 2,3 1-6,-6-1-1,3 0 4,0-1 1,0 3-5,3-3 4,-3 0-2,1 1-2,-1-1 3,0 2-2,0-2-2,0 1 1,0 0 1,0-1-5,0 3 3,0-2 1,0-1-1,0 4 1,0-2-1,-1-1 10,1 0-10,-3 0 0,3 0 3,0 2-2,0-2-2,0-1 4,0 1-7,0-1 4,0 1-2,0 1-1,0-1 5,0 0 6,0 0-11,0-3 2,0 4 1,0-3-3,3 0 0,-3 2 5,-3-1-4,3-4 5,3 4-4,-3 0 5,0-1 2,0-3 1,0 4-8,0-4 9,1 2-10,-1-2-4,0 5 5,0-5-4,0 0-26,0 3-44,0 1-31,0-4-40,0 3-43,0-3-40,-4 5-44,4-2-202,0-3-513,0 5 227</inkml:trace>
          <inkml:trace contextRef="#ctx0" brushRef="#br0" timeOffset="206.5365">-119 1448 25,'-2'-5'213,"0"1"-2,1 0-14,1-2-7,-3 3-14,1-2-14,0 1-13,1 1-9,1 3-13,-3-6-17,-1 6-6,4 0-16,-4-2-9,4 2-5,0 0-10,-11 5-5,4 0-6,-1 1-8,1 0-2,0 2-4,-1-1-4,1 2-5,-5 1-2,4-3-9,0 2-7,-1 1-21,-1-2-16,3-2-25,2 1-8,1-1-19,0-3-25,0 3-17,1-5-50,-1 2-142,1-1-336,3-2 149</inkml:trace>
          <inkml:trace contextRef="#ctx0" brushRef="#br0" timeOffset="599.5299">-265 1423 169,'0'0'154,"0"0"-14,-3-1-7,3 1-8,0 0-13,0 0-4,0 0-11,-4-1-10,4 1-8,0 0-11,0 0-6,0 0-3,0 0-8,0 0-3,0 0-6,0 0-2,0 0-6,0 0 1,15 0-5,-15 0-6,11 0 4,-6 0-6,1-2-4,0 2 2,0 0-7,-2-2 0,-4 2 1,8-1-4,-8 1 0,5 0-1,-5 0 2,0 0 4,0 0-9,0 0 4,0 0-1,0 0-3,0 0 2,0 0-2,0 0 1,-14 5-4,8-3-1,1 1 3,-5 0 0,5 0-1,-2-2 1,0 2 1,2-1-3,2-1 0,-1 0-2,0 1-2,4-2-8,-8 0 1,8 0-13,0 0-3,-7 1-8,7-1 2,0 0-11,0 0-3,0 0-16,0 0-15,11-8-28,-7 6-39,-2-2-89,0 1-248,5 0 110</inkml:trace>
        </inkml:traceGroup>
      </inkml:traceGroup>
    </inkml:traceGroup>
  </inkml:traceGroup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6:02.107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ABB84C-D3A3-4E5D-9D30-34FBCACAA1FE}" emma:medium="tactile" emma:mode="ink">
          <msink:context xmlns:msink="http://schemas.microsoft.com/ink/2010/main" type="inkDrawing" rotatedBoundingBox="15557,10002 19259,11374 19236,11437 15534,10065" shapeName="Other">
            <msink:destinationLink direction="with" ref="{AC5016D6-0B2F-4D83-9AA2-F07B3947D3B5}"/>
          </msink:context>
        </emma:interpretation>
      </emma:emma>
    </inkml:annotationXML>
    <inkml:trace contextRef="#ctx0" brushRef="#br0">27 12 16,'0'0'99,"-8"-2"-8,8 2-6,-4-1-2,4 1-10,-4-2-3,4 2-4,0 0 8,0 0-9,0 0 3,0 0-1,0 0-6,-8 0 3,8 0-1,0 0-8,0 0 2,0 0-14,-4-3 5,4 3-8,0 0 4,0 0-3,10-5-8,-7 4-7,3 0 0,-2-1 2,1 0-8,-5 2 1,7-2 2,0 1-8,-7 1 0,8-1-1,-3 2-3,-5-1-1,11 1 4,-5 1-4,1 0-7,-1 0 5,2 2-13,1-1 10,-2 2 2,1-2-1,0 1-1,3 1 2,-3-1 1,5 2 1,-1-1-6,0 1 2,-1 0 9,4 0-7,0 0-2,-2-2 6,5 1 6,-1 0 13,-1 0 4,-1 0 0,2-1 1,1 2-2,-2-3-2,4 2 1,-4 0-6,3-2-1,-3 0-1,1 0 1,0 2-2,0 0-3,0-3-3,0 3 1,0-1-2,-1 0-3,0 1-1,-1-1-3,-3 2-2,0-2 2,3 0-1,0 0 2,-2 1-6,-3 0 1,2-2-1,-3 1-1,2-1 2,2 2 1,-1 0-5,3 0 4,-7 0-3,7 1 2,-2-2-2,2 2-2,-3-2 0,-1-1 5,4 4-5,-4-2-1,-1 0-6,-1-1 12,2 1-7,3 1 5,-5-5-5,1 4-2,-1 1 7,3-1-3,-6-2 2,4 2-3,-3 0 5,0 0-3,1 0 0,0 2 2,0-4-3,1 2 1,-2 2-4,5-2 4,-1-1-2,-1 3 2,3-2 8,0 1-7,-1-1 2,3-1-4,0 3 1,-2 0 0,3 0-2,-4-3 8,2 3-5,-1-2-4,2 0 1,0 2-1,-3-4 2,-1 2-1,1-1-2,-2 0 4,0 0 1,1 0 1,-1 0-5,-2 1 3,0 1-5,1-4 3,-2 1 3,3-1-2,-2 1 2,-3 1-1,6 1 0,-3-1-1,2 0 3,-1-1-3,-1 2-2,4-2 2,-2 1 2,0-2 1,0 3-3,0-2-1,2 1-1,-2 1 3,2-3 0,1 1-1,-4 3-1,1-4 1,0 2 2,0 1-1,-2 0-1,3-1 1,-3-1-5,0 2 7,0-1-3,0 0 1,2 2 0,-1-3 4,-1 2-6,1-1 3,0 1-1,3-2 0,-4 1-4,1 2 0,3-2 3,0 1 2,0-1 2,-3-1-4,1 1 0,2 0-2,-2 0 4,-1 0 0,1-1-3,0 1-1,0 1 3,-2-3 0,1 1 1,-4 0-5,2-1-1,1 2 3,-2-2-1,-1 0 1,2 1 1,-1 0 0,0-1-1,-1 1 1,1-1 0,0 0-1,4 2-1,-4-1 5,5 0-1,-2 1-3,1 0-1,-1 0 0,2-1 3,1 1-1,-2-1-1,0 0-4,2 1 9,2 1-4,-5 0 1,1-1-1,0-1 4,-1 1-4,-1-1-2,0 2 0,2-1-2,-4-1 7,2 1-2,-3-1-2,3-1 4,0 2-2,0 0-4,0 0 3,0 0 0,0-1 0,3 0-2,-1 2 4,0-1-2,1-1 1,1 2-4,3-1 2,-4 0-1,2 2 2,1 0 0,0-2-1,1 0 1,1 2-1,-3-1 3,2-1-2,0 1 2,-4-1-1,0 1 1,-2-1-3,0-1 1,1 0 4,-2 1-4,0-1 0,-1-1-1,1 2 5,-1-3-10,1 3 6,0-1 0,-2-1 0,2 1 1,0 0 0,0 1-4,3-2 0,-3 1 5,3 0-3,-2 0 0,1 2 2,-1-4 0,2 3-2,0-2 5,-1 1-3,2 1-1,-2-1-3,-1 0 4,2 3-2,-3-5 1,0 2-3,1-1 5,2 0 2,-5 1-1,0-2-3,2 0 1,-1 1-1,-3 0 3,3-1-3,-1 3 2,1-4-3,0 2-1,-3-1 0,4 2 2,0-1-1,-1 0 4,1 0-5,1 0 2,0 1 1,-2-3-2,1 4-1,-1-4 4,-2 1-2,5 1 1,-2 1 2,-1-2-1,2 2-2,-1 0 0,2-1 0,-2 1 0,-2-2-5,2 2 3,-3-1 0,5-1-2,-2 2 5,0-1-3,0 0 0,0 1 1,-1 1 0,3-1-1,-1 1 4,0-2 2,2 3-10,0-2 6,1 3 4,5-2-8,-7-1 10,3 3-5,1-1 0,-4 0 1,1 0-3,0-3 0,1 3 1,-1-1-3,1 0 2,-3-3 0,1 6 0,-1-4-1,2 1-2,-4-3 5,2 3 3,1-2 0,0 2 1,-2-1-3,-1-1-4,2 1 2,-1-1-4,-2 1 2,0-1 0,2 1 5,-1 0 0,1-1-5,0 2 2,0-1-3,0-1 7,0 2-2,-1-1 0,4-1-5,-2 2 4,-1 0 0,2-1 3,0 1-2,0 1-1,-1-2 1,2 1-1,-3-1 10,3 2 3,-1-3-5,-2 3 0,2-1 1,-1-1-3,2 0 0,-3 1-1,0-1-2,3 1 1,-2-2 2,2 4-3,-3-2 2,4 0-2,-2 1 0,0-3-1,-2 3 1,3-3-2,0 3 6,0-2 1,-1-1-5,0 3 2,1-3-3,-1 1 3,2 1 2,-1-1 0,-3 0 0,3 1 3,-2-1 0,2 1-5,-3-1 3,3 1 1,-2-3-4,-1 2 2,-2-2-4,3 2 4,-3-1-2,2 1 1,-1-3 0,-2 3 1,1-1-2,2-1 2,-2 0-4,-1 1 0,0-2 0,0 0 2,-1 1-1,-4-1-1,7 2 2,0 1-4,-4-3 3,-3 0 0,5 3-3,-5-3 1,3 1 2,-3-1-2,0 0 0,0 0 0,4 2-1,-4-2 1,0 0 0,0 0-1,0 0-1,4 0 2,-4 0-5,0 0 1,0 0-27,0 0-55,-7 7-62,7-7-78,-4 5-148,4-5-401,0 0 178</inkml:trace>
  </inkml:traceGroup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5:59.37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373227-F312-4C65-94B8-A566DB1C04BB}" emma:medium="tactile" emma:mode="ink">
          <msink:context xmlns:msink="http://schemas.microsoft.com/ink/2010/main" type="inkDrawing" rotatedBoundingBox="15437,11518 19082,11381 19088,11520 15442,11657" semanticType="underline" shapeName="Other">
            <msink:sourceLink direction="with" ref="{57326A18-8FF3-4088-A3DB-890FF285821B}"/>
          </msink:context>
        </emma:interpretation>
      </emma:emma>
    </inkml:annotationXML>
    <inkml:trace contextRef="#ctx0" brushRef="#br0">9 147 67,'-3'2'95,"1"0"-11,0-1-3,-1 2 0,3-3-3,-1 4-7,-1 0 1,2-4-12,0 0 7,-1 4-7,1-4-5,0 4 8,0-4 4,0 4-7,0-1-7,0-3-5,3 3-6,-3-3-5,1 3 2,-1-3-11,4 3 7,-4-3-7,6 0-5,-3 1 4,-3-1-4,7 2 5,-3-2-4,-4 0-2,12 0 9,-6 0-7,3-2 6,-1 2 1,2 0-1,-2 0 2,5-1-4,-1 0-1,-4 1-2,4 0 0,-1-2-8,1 2 5,-1 0-4,0-1-3,3 2 1,1-2-5,-4 1 5,5 0-5,-4 0 8,3-2-8,1 0-2,-7 2-4,5-1 3,1 0-1,1-2 1,0 1-2,-1 2 1,2-2-4,-2 0 3,1-1 4,-3 3-6,3-3 1,1 0-2,-3 1 2,4 1-1,-1 0 0,-2-2 0,0 2-1,0-1 0,0 2-1,-5-1 3,1 1-1,0-2-1,-1 0-3,0 1-3,0-1 4,1 2 0,1-1 0,-1 1 0,1 0-2,0-3 3,0 2 0,-1 0-5,5-1 3,0-1 3,-1 1-2,1 1-1,-1-4 2,1 4 5,1-1-10,0 0 5,-1 0-4,1 1 4,1-1 0,-2-1-4,-3 1 2,2 1 1,2 0-4,0-1 3,-3 0 0,2 1-3,1-1 4,-3 0 7,2 1-8,1 0-2,0 0 4,-1-1 0,0 1 1,1 1-3,-2-2 0,3 2 2,1-2-1,-4-1 0,3 1 1,1 0-1,-3-1 1,4 3-4,-1-1 2,-1-2-1,0 0 5,1 2-5,1 0 3,-3-2-4,1 1-1,-2 2 5,2 0-4,-1-3 2,-2 1-1,1 0 1,-1 1 1,-4 1 0,4-2-1,-4 2 1,0 0 0,1-2 1,-1 0-4,2 2 3,-2-1 0,0 1 0,1-1 0,-1 0 0,0 0-1,-1 0 2,0 0-1,0 0 0,0 0-2,1 1-3,-2-2 2,2 1 1,-1-1 1,1 0 1,-1 2 0,2-1-1,-2 0 3,5-1 0,-3 1-1,-1-1 4,5 1 0,0-1-1,0 1 0,-1 0-4,-2-1-1,0 1 5,1 0-5,3 0 3,-7 1-1,5-2 1,-3 1 0,0 0 1,3 1 0,-3-1-1,-1 1 1,0-2-1,5 2 9,-3 0 2,-2 0-7,4 0 2,-4-2-1,3 2 3,-2-1-1,-1 0-1,1 1-2,-3-2 1,2 1 2,1 1-4,-2-2 1,-1 2 0,-1 0-1,2 1-3,-2-1 1,1 0 1,2 0 7,-3-1-7,1 1 4,1 1-1,0-1-8,0 1 0,2-1 0,-3 1 2,1 0 0,0 0-3,-2-1 1,3 1-1,1 0 1,-2 1 4,-1-2-1,2 0-3,-3 0 1,4 1 0,-2 0-2,1-1 1,-1 1 0,-1-1 4,2 1-2,-1 0-1,1 1 1,1-2 1,-1 0-2,0 1 4,1 0-8,0 0 8,0 2-3,3-4 0,-4 2 0,1 1 0,2-2-1,1 2 4,-3 0-5,-1-2 1,1 2-1,-1-1-1,1 1 0,0-2 2,-1 2-1,4-2 1,-2 2-1,-2-1 3,2-1 0,-2 0-2,5 2 1,-1-2 2,0 0-3,1 0 2,-1 0-2,-1 0-2,2 2 3,-1-3-3,-3 2 1,2 0 1,-3 0-1,-1-1 0,2 1 0,-1-2 6,1 2-3,-1-1 0,-1 0 2,1 0-2,0 1-2,-1-2 4,2 2-2,-2-2-2,3 2 1,1-2 3,1 1 1,-4 0-3,5 1 0,-1 0 4,-3-1-8,-2 1 3,5-1-1,0 2 1,0 0 0,-4-1 1,-1-1 1,0 1-4,2 0 3,-3-1 1,3 1-2,-1-1 0,-1 1 3,1-1-3,-1 2-1,2-2 2,0 0 1,0 0-3,0 0 1,-2 1 0,2-1 1,2 2-2,-3-2 1,3 1-1,-4 0-1,3-2 3,-1 4 2,1-3-3,-1 0-3,2 0 4,-2 1-1,-2 1 4,1-2-3,0 0-1,-2 2 0,1-2-2,-1 0 4,0 0-1,-2 1-2,-2 1 4,2-2-4,3 0 1,-4 1-4,-2-1 5,2 0 0,-6 0-4,9 1 3,-5-1-10,2 2-29,0-1-47,-2-1-57,7 4-49,-4-4-162,2 0-381,-1 0 169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6:09.36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0A2A07F-7B02-412C-A4E8-C6DD6460779B}" emma:medium="tactile" emma:mode="ink">
          <msink:context xmlns:msink="http://schemas.microsoft.com/ink/2010/main" type="inkDrawing" rotatedBoundingBox="15550,14514 19239,14648 19237,14710 15547,14577" shapeName="Other">
            <msink:destinationLink direction="with" ref="{9D2E545F-5B5A-4F88-B9DB-D9BB087C8C5B}"/>
          </msink:context>
        </emma:interpretation>
      </emma:emma>
    </inkml:annotationXML>
    <inkml:trace contextRef="#ctx0" brushRef="#br0">0 8 29,'0'0'30,"0"0"1,0 0 0,0 0 5,0 0-5,0 0-2,0 0 6,0 0-3,0 0-10,0 0-3,0 0 1,0 0 1,0 0-6,0 0-2,0 0 1,0 0 4,0 0-2,0 0-2,0 0 3,0 0-7,0 0-4,0 0 2,0 0-2,0 0 2,0 0-5,0 0 4,0 0 3,0 0-4,0 0-6,0 0 4,0 0-5,0 0 10,0 0-4,33 14 8,-33-14-4,0 0 4,0 0-2,0 0-1,0 0 2,14 5-1,-14-5 1,0 0 6,0 0-1,13 1-2,-13-1 8,0 0 5,14 2-9,-14-2-1,0 0-2,17 0 5,-17 0-9,0 0-3,0 0 5,20-3 4,-20 3-5,0 0-1,0 0-4,12 1 2,-12-1-5,0 0 2,0 0-1,0 0 7,0 0-1,16 0-11,-16 0 7,0 0-2,0 0-9,19 2 6,-19-2 1,10 3 0,-10-3-1,0 0 1,17 0-1,-17 0 0,14 0 10,-14 0-2,0 0-4,20 0-5,-20 0 6,14 0-7,-14 0 15,0 0-8,17-3-3,-17 3 5,13-2-5,-13 2 4,0 0-5,0 0 3,24 0-8,-24 0 7,16 0-8,-16 0 1,15-1 10,-15 1 6,15 0-8,-15 0-12,18-4 13,-18 4-7,18-1-2,-18 1-4,16-3 10,-16 3 1,17 0-2,-17 0-5,15-3 14,-15 3-11,16-5-1,-16 5 5,15-3-5,-15 3 8,17-1-8,-17 1 5,19-4 2,-19 4 1,19-1-2,-11-2-7,-8 3 4,22 3 2,-22-3 0,22 0-4,-8 0-10,-14 0 7,22 1 0,-8-1 0,-2 0-2,-12 0 1,29 0 4,-15 0 4,-14 0-3,22 0-8,-12 0 16,-10 0 2,29 0-16,-12 2 2,-3-2-3,-14 0 8,24 0-5,-11 0 0,5 0 5,-5 0 1,1 2-8,0-1 4,-14-1-3,23 0 0,-11-1 8,-12 1 9,28 1-21,-13-1 1,2 0 5,2 3-4,-2-1 4,-2-2-4,2 2 2,-3-1 0,2-1-1,-16 0 6,29 3-11,-16-2 13,3 1-1,-4-2-7,-12 0 5,29 1-4,-16 3-5,1-4 2,-2 1 8,3 1 2,-1 1-2,-14-3-6,24 3 2,-5 0 4,-1-1 1,-2 0 7,3-2-13,-4 4 1,4-3-3,-2 1 2,5-1 2,-3 3-5,3-3 5,-3 2-5,0 1 4,1-3-4,1 2 5,-6-2-1,2-1 0,5 3-14,-3-3 15,-2 4 7,0-3-4,-2 1 1,4-2 0,-3 0-2,-4 1 1,-12-1-6,30 0 7,-18 0 2,5 0-9,2 0 8,-3 0-3,1 0-4,0 4 6,-4-4 1,4 1-9,4-1 1,-2 0 19,3 0-10,-2 3-9,1-3 2,1 4 6,-3-4 2,1 0-4,-1 4-14,2-3 14,-1 1-5,-3 3 4,12-4-2,-7 1 0,-3-1 8,-2 3-5,2-4-5,-2 1 6,4 1-12,-11-1 15,-10-1-4,31 0-4,-18 3 8,1-3-8,3 0 9,-17 0-19,24 0 23,-10 0 1,-14 0-7,30-3-4,-16 3 1,-14 0 0,24-1-2,-10 1 3,-14 0 0,25-2-2,-13 2-16,0-1 15,-12 1 10,22-4-11,-22 4-1,21-1 2,-11-1-4,-10 2 11,22-1-19,-22 1 17,21 0-6,-21 0-4,19 0-2,-19 0 10,22 0-4,-10-4 3,1 8-3,-13-4-6,26-4 6,-11 4 3,1-1-2,-16 1-5,27 1 5,-15 3-3,2-4 6,-14 0-4,24 0-3,-11 0 5,-13 0-4,22-4 2,-22 4 3,23 4-9,-13-4 2,-10 0 4,22-4 1,-22 4 2,17 4-3,-17-4 0,22-4 0,-10 8-5,-12-4 5,24-4-1,-10 8-1,-2-4 7,7 0 0,-1 0-1,-4 1-7,0 1 0,-14-2 7,25 1-6,-9 3 0,-3-3 0,-13-1 1,23 0-1,-23 0 13,20 0-5,-10 0-5,-10 0-2,21 0-3,-21 0 4,19 0 0,-19 0 1,18 0 3,-18 0 3,16 0-15,-16 0 11,19 0-1,-19 0 4,18 0-6,-18 0 3,17-1 2,-17 1-5,18-4-1,-18 4-1,13 0 4,-13 0 1,0 0 9,16 0 3,-16 0 9,0 0-3,0 0 4,0 0 0,13-1-8,-13 1-9,0 0 8,0 0 2,0 0-4,0 0-6,17 0 1,-17 0 2,0 0-1,12-3-4,-12 3-5,0 0 15,0 0-12,17 0-1,-17 0 0,0 0 3,0 0 4,16 0-2,-16 0 1,0 0 3,0 0 2,0 0 5,0 0 7,15-4 1,-15 4 3,0 0-1,0 0-2,0 0 2,0 0-7,0 0 0,0 0-5,0 0 0,0 0-3,14 4-2,-14-4-2,0 0-5,0 0 9,0 0-8,0 0 4,0 0-2,0 0-3,0 0 1,0 0-1,0 0 1,0 0-1,22-5-1,-22 5 1,0 0-7,12 1 4,-12-1 0,0 0-4,0 0 5,0 0-4,0 0 4,0 0-4,0 0 6,14 4-8,-14-4 5,0 0-6,0 0 5,20 1 2,-20-1-3,17 3 3,-3 2-3,-4-3-3,5-1 9,1 3-4,3-2-1,-1 4 1,-6-2 3,5-1-1,-3-2-6,-4 3 5,-10-4-1,21 4 0,-13-1 2,-8-3-2,0 0 3,17 3 3,-17-3-1,0 0 3,12 2-1,-12-2 0,0 0-4,0 0 0,0 0-4,0 0 5,0 0-11,0 0-12,-49-8-12,49 8-18,-17 0-29,17 0-1,-21-2-22,21 2-21,-22-2-24,22 2-114,-20-4-279,1 3 124</inkml:trace>
  </inkml:traceGroup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6:05.850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A51E9C8-6901-4BEB-A951-3303D7B30148}" emma:medium="tactile" emma:mode="ink">
          <msink:context xmlns:msink="http://schemas.microsoft.com/ink/2010/main" type="inkDrawing" rotatedBoundingBox="20989,11441 23147,11264 23157,11379 20998,11556" shapeName="Other"/>
        </emma:interpretation>
      </emma:emma>
    </inkml:annotationXML>
    <inkml:trace contextRef="#ctx0" brushRef="#br0">0 240 68,'0'0'115,"0"0"2,0 0-10,0 0-4,0 0-6,0 0 3,3-11-12,-3 11-4,2-2-5,-2 2-7,5-1-9,-5 1 4,2-4-12,2 2-6,-3-1-4,-1 3 3,7-3-7,-6 0-3,-1 3-5,7 0 3,-1-4-8,-2 1-2,1 3-1,0-4-2,1 4-3,-1-3 3,1 2-7,0 1-1,2-1 1,-4-2 2,4 3-1,-3-2-4,1 1 4,-1 0-1,1 0 0,-1-1 1,1 0-1,-1 2 6,-1-2 0,4 1-1,-1-1 0,0 2-3,-1-3 1,2 1 0,2 0 6,-1 0-7,1 1 4,0-1 1,0 0 1,-1 0 0,0 1-6,2 1 2,-3-3-4,1 1 1,-2 0-2,1-1 1,2 2-4,-1-2 0,-1 1 6,0 0-7,2 1-2,-2-2 0,-1 1 2,2 0-4,0 1 2,2-1 0,-4 1-1,3 0 7,0-2 0,-1 1-2,1 1 2,0 0 0,-2 0-2,2-2 0,-1 2 2,-1-1-2,4 0 1,-1 0 1,0 2 1,-2-3-2,2 3 1,-2-1-4,0 0 1,0 1 1,0-1-2,-3 1 0,2-2-1,-2 2 0,2-1-1,-1 1-1,1-2-1,2 1 0,-1 1-1,1-3 0,-2 3 0,2-1 0,-2-1-1,2 1 3,-1-1 0,-1-1-2,0 2 0,2-2 2,-1 2-3,0 0 3,-2-1 2,0 0 0,2-1 2,1 1 3,-2 0 0,-2 0-3,2 1 2,-1-1 0,0 1-2,0-2 1,-1 2-2,-2 1-3,3-2 1,0 2 0,-2 0 1,3-2-1,-4 2-2,-4 0 1,14 0 1,-8 0-3,-2-1 0,7 1-1,-3 0-3,2 0 1,-2 0 1,1 0-2,-1-2 3,1 2-2,0 0 1,0 0-2,0 0 0,1 0 1,-2-1-1,3 1 2,-1-1-1,-2 1 3,-1 0-6,0 0-3,-2-2 5,4 2-5,-2 0 4,0-1 2,-2 2-2,2-2 0,1 1 0,-1 0 1,2-2-1,1 2 1,0 0 4,0 0-7,0 0 0,0 0 1,2 0 2,-3 0 2,3 0 0,-1 0-1,1 0-1,-4 0 0,-1-1 3,5 1-2,-3 0-3,-2 0 1,0-2 2,-3 2-4,4 0 3,0 0-1,-1 0-2,0 0 5,1 0-4,-2 0 0,0-3 1,3 2 1,3 0 1,-1 0-3,1 0 3,1 1-2,-4-2-1,1 2 1,2-1-1,-1-1 1,0 2 0,-2-1-2,2 1 2,-3 0-1,-4-1-1,4 1 1,-1-2 4,-2 4-5,1-2 1,-6 0 6,10-2-5,-4 2 0,0-1 0,0 2 0,0-2 4,-6 1-5,13 1 0,-7-2 2,1 1-2,1-1 3,3 1 0,-2 0-3,0 0-1,-1-1 1,3 2-1,0-2 2,-3 2 0,3-1-1,-2 1-3,1-1 5,-1 1-4,2-1 0,-3 2 1,1-2 1,-1 0 0,2 1 2,-5-1-1,1 1-1,0 1 0,1-2 1,-2 1 4,1-1-5,-1 0 1,3 2 1,0-2 0,0 0 1,0 0-1,4 0 2,-1 0-1,-2 1 2,2-1 0,1 1-1,-2-1 2,0 0 1,1-1 5,1 0-3,-2 1-4,2 0 5,-4 0-4,-1 0 4,-1 0-2,2 0 3,-4 0 0,3 0-2,1 0 1,-2 0-3,1 0 2,-7 0 1,11 0-1,-4 0-2,-2 0 2,2 0 0,-3-2-3,3 2 2,-7 0 3,8 0 0,-8 0-4,9 0 1,-2 0 1,-3-1 1,4-1-2,-1 1-4,-2 1 1,5-1 2,-2 1-2,-2-2 3,4 2-2,-3 0 0,3-2 2,2 2-1,-1-1-5,-1-1 3,1 2-4,2-1-2,-2-1 3,-1 1-29,-6 1-68,3-3-80,-6 3-133,2-5-161,-3 5-506,-11-11 224</inkml:trace>
  </inkml:traceGroup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2:49.189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2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6A724F42-7149-447B-8ACC-502D5F2EEFF9}" emma:medium="tactile" emma:mode="ink">
          <msink:context xmlns:msink="http://schemas.microsoft.com/ink/2010/main" type="writingRegion" rotatedBoundingBox="19232,8238 23365,7896 23687,11777 19553,12120"/>
        </emma:interpretation>
      </emma:emma>
    </inkml:annotationXML>
    <inkml:traceGroup>
      <inkml:annotationXML>
        <emma:emma xmlns:emma="http://www.w3.org/2003/04/emma" version="1.0">
          <emma:interpretation id="{3D5D844A-65D1-4CCF-9466-5F8D847F52CD}" emma:medium="tactile" emma:mode="ink">
            <msink:context xmlns:msink="http://schemas.microsoft.com/ink/2010/main" type="paragraph" rotatedBoundingBox="19232,8238 22244,7989 22339,9127 19326,93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7EB376-20DB-4CBF-B0BC-9AD3F9B0F42F}" emma:medium="tactile" emma:mode="ink">
              <msink:context xmlns:msink="http://schemas.microsoft.com/ink/2010/main" type="line" rotatedBoundingBox="19232,8238 22244,7989 22339,9127 19326,9377">
                <msink:destinationLink direction="with" ref="{5F2787BC-DB66-4EFB-9E72-5F1264C3D191}"/>
                <msink:destinationLink direction="with" ref="{4CCA1040-F24F-4B77-BE55-EF8204A8313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1D0189F-B6C3-4582-A2FA-DC4426F3E241}" emma:medium="tactile" emma:mode="ink">
                <msink:context xmlns:msink="http://schemas.microsoft.com/ink/2010/main" type="inkWord" rotatedBoundingBox="19232,8238 19714,8199 19779,8992 19297,9032"/>
              </emma:interpretation>
            </emma:emma>
          </inkml:annotationXML>
          <inkml:trace contextRef="#ctx0" brushRef="#br0">3998-1186 98,'3'-5'122,"-3"2"-7,0-4-4,0 3 2,0 1 2,0-2-5,-4 1-10,4 4-4,1-4-9,-1 0-5,0 4-10,-1-5-12,-2 3-4,3 2-5,-4-4-3,4 4-4,-4-1-3,4 1 0,0 0-12,-8 4-1,4-4 3,-2 3-6,1 0-5,2 2-1,-3 0 3,2-1-2,-1 4 2,2-2-2,-2 1 5,1 0 0,-2 3 2,5-3 2,-4 2 1,3 0-1,-1 0 4,3 2 6,-1-1-1,0 3-3,2-4 0,-1 0-7,1-1-3,3 2 4,-3-2 0,0-1-3,4 1-2,-1-1-3,-2-1 5,2-2-1,0 2-2,0-3 0,1 0 3,-1-1-2,2-1 0,0-1-2,1 0 3,-2 0 0,-1-2-2,-4 2-7,12-4 4,-9 1-3,4 1 4,-3-2-1,1 1 6,-2-2-1,2 3 5,-2-1-3,0 1 1,-1 0-1,1 0-1,0 0-1,-3 2-2,0 0-1,4-3-4,-4 3-4,0 0-2,0 0 2,0 0 0,0 0-2,0 0-2,0 0-4,0 0-1,0 0 1,0 0-1,0 0 0,-7 9-1,3-4 1,0-4 1,0 4 3,0-2-7,-3 1 4,2-1-4,-2 2 1,0-1 0,-1-1-3,0 1 2,0-2 1,0 0-1,-1 0-2,1-3 5,1 2-6,0-1 1,0 0 0,1-1 3,-2-2-2,1 1-4,2-1 2,-2 0-6,-1-2 3,2-2 1,1 1-5,0-2-4,-1 1 4,2-2-3,-2 0-1,4 0 2,0-2 1,-1 1-2,2 1 2,-1 0 0,2 1 1,2 0-2,-1-1 1,-1 1 2,4 0 1,-2 3-1,3-4-3,0 4 4,2-4-2,0 2 4,3-2-2,0 3 2,2-4 3,-2 5-5,1-4 0,-1 5 5,-1 0 0,3 0-7,-4 1-10,0 1-38,-1 1-31,-2 1-23,-1-1-31,4 2-33,-5 1-212,-3-2-416,1 3 185</inkml:trace>
          <inkml:trace contextRef="#ctx0" brushRef="#br0" timeOffset="321.3445">4249-1798 139,'3'-6'237,"0"2"-16,-2-1-22,2 0-11,-3 3-16,1-2-19,-1 4-22,3-4-10,-3 4-13,0 0-13,0 0-7,0 0-9,0 0-9,-4 20-4,0-5-8,0 5-3,-2 6-8,-1 1-4,1 1-5,-2 2-31,1 8-31,-1 1-50,7-10-57,-7-1-217,1 1-377,3-1 167</inkml:trace>
        </inkml:traceGroup>
        <inkml:traceGroup>
          <inkml:annotationXML>
            <emma:emma xmlns:emma="http://www.w3.org/2003/04/emma" version="1.0">
              <emma:interpretation id="{D5D3658C-D61B-4EB0-B37C-8D0B298AA3C1}" emma:medium="tactile" emma:mode="ink">
                <msink:context xmlns:msink="http://schemas.microsoft.com/ink/2010/main" type="inkWord" rotatedBoundingBox="20125,8583 21038,8507 21096,9211 20184,9287"/>
              </emma:interpretation>
            </emma:emma>
          </inkml:annotationXML>
          <inkml:trace contextRef="#ctx0" brushRef="#br1" timeOffset="143916.7238">5083-1447 282,'0'-7'316,"3"4"-19,-3-3-24,0 1-22,0 1-25,0 4-24,0-3-24,0 3-17,4-3-17,-4 3-16,0 0-12,0 0-10,8 12-5,-7-2-19,1 5-4,-1 5-9,-1 3-9,0 2-47,0 1-67,0-2-55,-1 1-75,-1 1-89,0-3-138,2 1-444,-3 0 196</inkml:trace>
          <inkml:trace contextRef="#ctx0" brushRef="#br1" timeOffset="143614.426">4891-1163 28,'3'-2'167,"2"-1"-2,0 0-7,1 2-12,-2-1 2,3-1-3,-3 0-15,1 0 4,-2 1-2,1 0-5,-4 2-11,3-4-9,-2 2-7,-1 2-14,5-1-4,-5 1-12,0 0-8,0 0-5,-1-7-2,1 7-9,0 0-5,-7-4-3,2 4-5,1-3-5,-3 3-5,7 0 2,-16 0-9,8 2 1,-3-1-2,1 3-3,-2-2-1,-2 6-1,-1 0-4,2 1 1,-1 0 2,0 1-2,-1-1-1,0 0-4,4 1 3,2-1-1,1-1-4,1 0 3,-1-2 0,4 1-1,0 0-1,0 0-1,3-3 2,1 2 0,-2-1-1,2-1 3,2 1 3,-1-1 2,3-2-1,0-1 5,1 0 0,1-1 0,-6 0 3,11-2 3,-5-1 3,2 0-1,-1-3-1,0 3 1,-1-3 1,-1 0 8,0 0-8,2-3 1,-2 2-4,2-2 8,-4 0-1,3 2-3,-2-1 2,2 1 4,-1 0 1,-2 2-2,2-2 1,-2 3-1,1-1-3,0 2-4,0-1 5,-3 2-9,2 1 4,-3 1-10,5-1-5,-5 1 2,0 0-4,10 2 1,-6 4-2,-2-1 3,2 2-2,0 3-2,0-1 2,0 5-2,-1 1 3,2-1-1,0 0 2,0-1 0,0-4-6,-1 5-32,0-5-54,0-1-39,2-2-55,0 0-57,-3-3-208,1-3-480,-4 0 213</inkml:trace>
          <inkml:trace contextRef="#ctx0" brushRef="#br1" timeOffset="144071.7729">5114-963 50,'0'0'255,"0"0"-23,2-4-23,-2 4-18,0 0-18,0 0-21,0 0-11,0 0-12,0 0-13,0 0-12,0 0-11,0 0-4,2 8-12,-2-8-7,-1 7-3,1-2-9,-1-1-4,-1 3-6,2-2-5,-1 2-4,-2 0-2,2 2-4,0-3-8,-2 1-41,-3 0-64,4-4-60,-2 5-83,-1-4-115,0-2-366,0 2 162</inkml:trace>
          <inkml:trace contextRef="#ctx0" brushRef="#br1" timeOffset="144602.1643">5248-1162 109,'1'-3'268,"1"-2"-13,0 3-12,0-1-9,1 1-14,-3 2-12,3-6-17,-1 4-12,-2 2-21,0-2-13,0 2-21,0 0-11,0 0-13,0 0-9,4 7-5,-5 1-11,-2-1-5,3 3-9,0-1-9,-4 2-3,4 0-3,-3 1-5,2 3-4,-1 0-5,0-1 0,2-1-2,0-2-5,0-1 0,0-1-4,0 3 1,0-5-5,-2 2-3,2 0-4,2-2-37,-2 1-24,-2-2-16,1-1-26,0-1-14,1-1-14,0 0 0,0 2 9,0-5 7,0 4 10,0-4 8,0 0 9,0 0 11,0 0 11,0 0 19,0 0 16,0 0 15,-2-11 5,2 11 17,2-4 21,-2 2 14,1-1 13,-1 3 2,3-4 1,-3 4 2,4-2 0,-4 2-4,1-4-8,-1 4 3,0 0-11,5-1-2,-5 1-1,0 0-9,9 2-2,-9-2-6,4 5 0,0-1-2,-1-1-4,-1-1-2,1 1-3,1 2-1,-1 0-1,-2-3 0,-1 3-3,0 0 2,3-3-2,-6 3-1,1 0-2,-4-1-17,-2 0-25,0 2-29,-3-3-33,1-1-34,-2-2-39,2 0-24,-1-2-234,1-1-459,2-3 204</inkml:trace>
          <inkml:trace contextRef="#ctx0" brushRef="#br1" timeOffset="145433.0113">5427-1404 140,'0'-3'158,"0"-1"-7,0 4-5,2-5-5,0 3-5,-2 2-4,0 0-4,-2-5-9,2 5-1,-2-4 2,2 4-11,0-3-7,0 3-2,-2-4-3,2 4-5,-1-4-2,1 4-6,-2-2-1,2 2-5,-3-3 1,3 3-2,-1-4-4,1 4-5,0 0 0,0-3-9,0 3 0,0 0-8,0 0-4,-2-4-4,2 4-3,0 0 1,0 0-8,-5-2-3,5 2-4,0 0-5,0 0-3,0 0 1,0 0-5,0 0-1,0 0 0,0 0-3,0 0-1,0 0-4,0 0 5,0 0-5,0 0-3,0 0 0,0 0-2,0 0 0,0 0-2,0 0 1,0 0 3,0 0-2,0 0 1,0 0-2,0 0-1,0 0 0,0 0 2,-7 6 0,7-6 1,0 0-1,0 0 0,0 0 0,-1 3 0,1-3 5,0 0-2,0 0-3,0 0 3,0 0 2,0 3 0,0-3-1,0 0 5,0 0 2,0 0-6,0 0 4,0 0 2,0 0 5,0 0 2,-7-8 0,6 5-1,1 3-3,-1-5 3,1 5-2,0-4-6,0 4 3,1-5-3,-1 5 4,-3-3-5,2 0-1,1 3 3,-3-3-4,3 3-1,0 0 0,0 0-3,0-6 1,0 6-2,0 0-3,0 0 2,0 0-3,0 0 2,0 0-1,0 0-4,0 0 2,0 0 1,0 0-2,0 0 5,0 0-4,0 0 3,-1 11-3,1-8 3,0 2-3,1 0 1,-1 0 1,-1 1 1,0 2-1,-1-1 0,2 2 0,0-2 1,-1 1-1,0-2 3,0 3-2,1-4-1,0 1 2,0-1 2,0-1 0,-1 0 0,0 0 2,1 0 0,0-4 1,0 3 2,0-3 1,0 0-1,-2 3 0,2-3 0,0 0-1,0 0-1,0 0-3,-3-9-1,2 5 4,0-1-4,1 0 0,-3-2 1,3 0-1,0 2 3,-1 0-3,1-1 1,-1 2 1,1-1-1,-1 2-1,1 3-3,1-5-1,-1 5-1,-1-3-4,1 3 2,0 0-1,0 0 0,0 0 2,-7 11-9,3-2-34,-4 4-52,-2 8-69,1-3-79,-5 3-243,5-2-532,1 2 236</inkml:trace>
          <inkml:trace contextRef="#ctx0" brushRef="#br1" timeOffset="164090.85">5124-787 76,'0'0'87,"0"0"-11,0 0-8,0 0-9,0 0-4,0 0-13,0 0-7,-6 2-4,6-2-9,0 0-5,0 0-4,-1 4-14,1-4-21,0 0-71,0 0-101,0 0 44</inkml:trace>
          <inkml:trace contextRef="#ctx0" brushRef="#br1" timeOffset="172258.5033">5506-804 107,'0'0'128,"0"0"-6,0 0-12,0 0-8,14-5-7,-13 2-8,4 0-11,-2 1-1,4-4-9,-2 1-12,3 1-1,-1-1-9,0-1-4,0-1-6,1 4-2,-2-3 1,2-1-9,0 1-20,2 2-24,-3-1-26,2 1-12,-4 0-33,-1 1-88,0 0-193,-4 1 86</inkml:trace>
        </inkml:traceGroup>
        <inkml:traceGroup>
          <inkml:annotationXML>
            <emma:emma xmlns:emma="http://www.w3.org/2003/04/emma" version="1.0">
              <emma:interpretation id="{D3FAB3D3-ECF7-4392-BE89-62443F62028F}" emma:medium="tactile" emma:mode="ink">
                <msink:context xmlns:msink="http://schemas.microsoft.com/ink/2010/main" type="inkWord" rotatedBoundingBox="21359,8375 22270,8299 22339,9127 21428,9203"/>
              </emma:interpretation>
            </emma:emma>
          </inkml:annotationXML>
          <inkml:trace contextRef="#ctx0" brushRef="#br1" timeOffset="178998.1158">5980-1251 28,'0'0'159,"0"0"-12,-1-3-9,1 3-6,0 0-13,-1-4 1,1 4-3,0 0-5,0 0-5,0-3-5,0 3-8,0 0-3,0 0-3,0 0-2,0 0-1,-6-2 2,6 2 0,0 0 0,0 0 0,0 0 4,0-4-6,0 4 0,0 0-3,0 0 2,4-3-2,-4 3-4,0 0-7,3-2-5,-3 2-6,0 0-8,0 0-5,0 0-4,0 0-4,0 0-6,0 0-6,0 0-4,0 0-4,0 0-3,0 0 7,0 0-8,0 0-1,0 0 0,10 4-4,-7-1-2,0-1 1,1 1 2,0 2 3,1-1 0,-2 1 0,2-1-2,1 1 0,-2-1 5,4 2-6,-4 3 2,0-6-5,0 4 3,0 0-1,2 0 0,-4-2-2,1 4 2,2-1-2,-2-1 3,1 1-1,-2 0-2,0 0-1,1 2 3,-1-3-2,0 0 0,0 2 2,1-1-3,0 1-2,0-2 3,-1 2 6,0 0-3,2-1 4,-3 0-4,2-1 2,1 3 0,-3-2-1,3 1 0,-1 0 1,-2 0-2,2-2-3,-2 2 3,1-1-2,0 1 0,-1-1-4,-1 2 5,0-1-4,2 0 0,-2 0 1,0 1-3,-2-2-1,1-3 3,0 2-1,1-2-4,-1 2 5,1-1-3,0-1-1,-1 0-1,1-1 5,-1 0-3,0-1-1,1-1 3,-2 2-5,2-4 4,-2 3 1,2-3 2,0 0-2,0 5 1,0-5 5,0 0-1,0 0-1,0 0 2,-3 2 6,3-2 5,0 0-5,0 0 8,0 0 1,0 0 3,0 0-1,0 0-6,0 0-3,0 0 4,0 0-6,-3-10-3,2 6 1,1 2 1,0 2-2,0-7 3,0 3 0,0-1-10,0 0 2,0 0 0,0 0 2,0-1 0,-1-1-2,1 0 2,-2 0-8,1-1 5,0-3-4,-1 4-3,4-3 0,-2-3 2,-3 4 2,3-3-9,0-2 5,0 0 0,-4 1-2,3 2-1,1-2 2,-2 2 0,2-2-2,2 4-3,-2-3 5,1 1-2,0 1 5,1 0 0,-1 3-2,-2-3-4,1 1 2,0 0 1,0 1 0,0-1 0,-2 3 0,1-3 0,-2 2-3,2 0 3,-2 0-3,-1-2-2,-1 2-2,1 1 5,-2-1-1,0-1 1,-2 2-4,2-1-2,-2 0-1,0 1 8,0 1 0,1 1-5,-1-2 2,0 1-1,1 0 4,2 0 0,1 3-1,0-3-2,1 2-2,-2 0 6,0 0 0,2 0-5,0 1-5,-1-1-11,2 1-24,2 2-17,-6-2-17,6 2-23,-5 0-10,5 0-9,0 0-15,-7 6-31,4-1-36,2-2-36,-2 3-241,5 0-518,-1-1 230</inkml:trace>
          <inkml:trace contextRef="#ctx0" brushRef="#br1" timeOffset="179831.2005">6602-1571 2,'-3'-7'138,"2"1"-10,-3 2-16,1-5-13,-1 4-5,0 0-8,0-2-7,0 2-2,-1-3 3,2 4-5,-1-3-9,0 2-4,0 1-7,0-1-3,0 2-2,0 1-7,-3-1-4,3 1-8,-3 0-10,0 1 1,-2-1 2,-1 5 3,-4 0-3,2 1 2,-1 3 2,-1-2 1,0 5-1,-1-4 4,0 5 17,3 0-7,-7 4 2,8-4-10,-1 2 9,0 1 9,2-1-3,-5 5-1,7-4-3,1 1 0,-2 0 3,-3 4 13,6-3-6,-2-4-5,0 2-2,4 0 0,0 0-6,0-2 0,1 2 1,2-7-1,-2 3-2,3-1 3,3-1 8,-3 0-4,4-1-3,-1 0-3,2 0 0,2-1 3,-1-1 0,4-1-3,-1-1-1,2 0-1,4 1-1,1-2 0,-1-3-1,1 1 0,-2-1-1,2-2 1,-1 2 2,0-5-5,-3 0-2,-1-1-2,3-2-3,-3 1 1,-1-5-2,-1 4-5,1-7 1,0 3-6,0-7-5,-1-2 4,-1 3-3,0 0-3,-1-3 0,-3 2 0,0 5-3,-1-2-1,-2 0 1,3 2-3,-4 1 7,0 0-9,0 2 3,-2-2-1,0 5-3,2-3 2,-3 5 0,2-4-3,-3 4 2,0-1-6,-3 1 3,3 1 1,0-1 4,-2 2-6,0 2-4,0 0 3,-1-1-3,-1 1 3,1 2-3,-2 2 0,-2 1 4,1 0-5,-2 5 2,0 0 3,3-3 2,-2 1-6,-1 6 1,3-4 3,-1 2-3,0 5 2,0-4 0,2 2 2,3-2-3,-1 3 3,2-3 0,4 1 2,0 2-2,2-3-2,4 2 3,-2 0 0,6 2 2,1-2 1,7 2-3,1-1-1,3-2-29,0 1-61,3-3-59,-1-1-81,-2-1-279,2 0-551,-2-2 244</inkml:trace>
          <inkml:trace contextRef="#ctx0" brushRef="#br1" timeOffset="180234.706">6845-1421 159,'-2'-2'258,"2"2"-25,0 0-23,0 0-22,-1-4-19,1 4-13,0 0-15,0 0-10,-4-2-14,4 2-10,0 0-11,0 0-12,0 0-8,0 0-8,-16 4-8,12-1-5,-1 0 0,0-2-14,-1 3-4,2-1-2,0 1-4,0 1-3,-1 0-3,1 2-3,-2-1-1,2 2-3,0 0-5,0-1 1,3 0-2,-2 3 2,-1-2 0,4 1-4,0 1-1,-1-1-1,2 1 3,-1-1-2,4 0-2,-3-3 1,2 3 5,1-2 0,0 0 7,0 0 12,2 0 12,-2 0 3,1-1 0,-1 0 4,0-3 3,0 2 1,0 0 3,0-3-6,-1 0 3,0 0-4,-1 3 6,0-4 2,-2-1-1,2 3 0,-2-3 0,0 0 2,3 3 6,-3-3-14,0 0-7,0 0-4,0 0-8,-17-4-15,7 2-36,-6 1-34,-8-3-34,-2 3-41,-4 1-53,4-2-61,-1 5-300,-1 1-586,0-3 260</inkml:trace>
        </inkml:traceGroup>
      </inkml:traceGroup>
    </inkml:traceGroup>
    <inkml:traceGroup>
      <inkml:annotationXML>
        <emma:emma xmlns:emma="http://www.w3.org/2003/04/emma" version="1.0">
          <emma:interpretation id="{E71930D0-B225-497B-ABA7-64CA33D463F4}" emma:medium="tactile" emma:mode="ink">
            <msink:context xmlns:msink="http://schemas.microsoft.com/ink/2010/main" type="paragraph" rotatedBoundingBox="20662,12017 20567,9340 21086,9322 21181,119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11A8F2B-6769-449C-8655-BDF4DD2E229A}" emma:medium="tactile" emma:mode="ink">
              <msink:context xmlns:msink="http://schemas.microsoft.com/ink/2010/main" type="line" rotatedBoundingBox="20662,12017 20567,9340 21086,9322 21181,11998">
                <msink:destinationLink direction="with" ref="{4CCA1040-F24F-4B77-BE55-EF8204A8313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C2643A0-6F1D-41C2-8675-F02E54D17B01}" emma:medium="tactile" emma:mode="ink">
                <msink:context xmlns:msink="http://schemas.microsoft.com/ink/2010/main" type="inkWord" rotatedBoundingBox="20662,12017 20567,9340 21086,9322 21181,11998">
                  <msink:destinationLink direction="with" ref="{D3B55D66-375E-48F7-A67C-1415CFB698D0}"/>
                  <msink:destinationLink direction="with" ref="{50AC3A99-D76B-4756-B573-7019E4953531}"/>
                  <msink:destinationLink direction="with" ref="{ACE353E5-1EFC-4D46-AE6E-9992B1894704}"/>
                </msink:context>
              </emma:interpretation>
            </emma:emma>
          </inkml:annotationXML>
          <inkml:trace contextRef="#ctx0" brushRef="#br0" timeOffset="66401.9019">5406 1634 255,'0'-4'260,"0"4"-20,-2-3-17,2 3-21,2-5-20,-2 5-19,2-2-13,-2 2-11,0 0-8,0 0-3,0 0-8,0 0-10,0 0-9,0 0-4,3 10-7,-3-10 1,-1 11-1,-3-6 2,2 4-6,1-3-3,0 1-11,-1 3-7,-2-1-3,0 0-6,2 0-2,-1 1-6,-1 2-5,2 0 23,1-2-4,0-1-8,-2 3-6,3-4-6,0 3-3,0 2-5,0-5 7,1 2-13,-2-2-2,1 1-4,-1-1-6,0 1 3,1-2-1,-1-2 0,-1 2-9,0-3 4,0 0-1,0 0-3,0-1-3,0 1-5,0-2 1,-1 1-5,3-3 1,-5 2-2,5-2 0,0 0 2,0 0 2,-7-4 0,4 1-2,3 3-3,-2-7 4,0 2 4,4 2-6,0-2 1,1-2 1,1 1-1,0-1-2,0 2 2,0-2-1,2-1 4,1 3 2,0 0-1,1-2-2,6 2 4,-5 1 3,-1 0-4,0 1 1,0 1 2,0 0 6,0 1 2,3 1-1,-3 1-1,3-1 6,-3 4-2,1 1-2,0 0 6,-1 0-6,0 2 12,-3 0 1,3 3-4,-1 0 0,-2 0 3,-1-1 4,-1 1-5,0-2 6,-2 1-2,-1 1 2,-1 2-25,-2-5 11,-1 3-7,0-1 4,-3-2-5,-1 0 2,-3-1-5,2 0 5,-6 0-2,3-4-7,1 1 7,-5-1-5,-2-1 1,-4-2-6,6 0 5,-3-1-10,3 0-6,0-2-18,-3 0-16,3-1-38,0 1-15,1-2-15,4 1-26,0 1-31,-3-3-40,5 2-55,-1-1-293,4 3-605,0-4 267</inkml:trace>
          <inkml:trace contextRef="#ctx0" brushRef="#br2" timeOffset="37740.0364">5537 215 129,'2'-4'252,"-2"4"-19,1-4-13,-1 4-13,3-3-12,-3 3-7,0 0-6,0 0-5,0-4 1,0 4-16,0 0-4,0 0-12,0 0-6,0 0-4,0 0-7,0 0-4,0 0-3,0 0-8,0 0-6,0 0-13,-3-3-4,3 3-13,0 0-9,0 0-10,0 0-5,0 0-2,0 0-14,0 0 10,0 0-14,0 0-3,0 0-4,0 0-1,0 0-5,0 0 1,0 0-3,0 0 0,0 0-4,0 0-2,0 0-1,-3 11-3,2-9 0,1-2-1,0 0-6,0 6 6,0-6-1,1 3 3,-1-3-3,0 2-2,0-2-2,0 0 6,0 0-4,-1 4 4,1-4-8,0 0 12,0 0-8,0 0 8,1 3-9,-1-3 1,0 0-3,0 0 11,0 0-6,0 0 0,0 0-3,0 0-1,0 0-1,6-10 0,-6 7 0,0-1 3,0 0-2,0 0-5,0 1 3,0 3 1,0-6-6,0 3 6,0 3-1,0-6 1,0 4-2,0 2 0,0-6-3,0 6 1,0-4 6,0 4-1,1-4 0,-1 4-8,1-4 5,1-1 0,-1 3-3,-1 2 0,1-3 0,-1 3 0,2-4 3,-2 4 3,1-3-2,-1 3-6,0 0 8,0-4-5,0 4 1,0 0 7,0 0-11,3-2 4,-3 2 6,0 0-3,0 0-2,0 0-1,0 0 8,0 0-2,0 0-8,0 0 1,0-3 2,0 3 0,0 0-3,0 0 5,0 0 1,0 0-3,0 0-1,0 0 2,0 0-3,0 0 4,0 0-2,0 0 6,0 0-5,0 0-3,0 0-5,0 0 4,0 0 0,0 0 1,0 0-4,0 0 9,0 0-4,0 0-6,0 0 4,0 0 6,0 0-8,0 0 5,0 0-1,0 0-1,0 0-2,0 0 1,0 0 2,0 0-4,0 0 4,0 0 5,0 0-7,0 0 1,0 0 2,0 0 6,0 0-6,0 0-1,0 0 3,0 0-2,0 0-2,0 0 2,0 0 0,0 0 1,0 0-4,0 0 4,0 0 0,0 0-1,0 0 2,0 0-10,0 0-48,0 0-51,0 0-87,0 0-101,0 0-308,-3-7-652,3 7 289</inkml:trace>
          <inkml:trace contextRef="#ctx0" brushRef="#br0" timeOffset="61682.7429">5553 142 75,'8'0'124,"-4"0"-5,-4 0-12,0 0-12,11 0-7,-5 3-12,-1-2-9,-2 3-2,2-1-7,-2 0-3,2 1-17,-2 2-31,2-3-55,-3 1-107,4 5-167,-2-2 74</inkml:trace>
          <inkml:trace contextRef="#ctx0" brushRef="#br0" timeOffset="61417.9623">5604 176 26,'0'0'89,"-1"-4"-8,1 4-13,0 0-9,0 0 0,0 0-10,3-3-3,-3 3-4,0 0-7,0 0-2,0 0-2,9 2-1,-9-2-9,8 4 1,-5-2-1,0 2-3,0-2-2,3 0 3,-5 3 0,3 0-9,0 0 0,-1-1-18,1 2-34,1 1-84,-2-1-136,4 2 60</inkml:trace>
          <inkml:trace contextRef="#ctx0" brushRef="#br2" timeOffset="88977.9486">5532 187 31,'-3'-2'217,"3"2"-20,-5-2-17,5 2-15,0 0-16,-3-2-12,3 2-14,0 0-9,-3-4-11,3 4-8,0 0-7,0 0-9,0-5-6,0 5-8,0 0-6,-2-3-6,2 3-7,-1-2-14,1 2-47,0 0-51,2-7-60,-2 7-175,1-5-324,1 3 144</inkml:trace>
          <inkml:trace contextRef="#ctx0" brushRef="#br0" timeOffset="54789.23">5520 1530 9,'0'0'131,"-5"2"-8,5-2-6,-3 0-8,3 0-5,0 0-5,0 0-3,0 0-3,0 0-3,0 0-12,0 0-5,0 0-7,5-8-8,-1 6-9,-2-3 1,3 4-8,0 0-4,-1-2 1,2 1-5,0 1-9,1 0-2,1-1 1,2 0-5,0 1-7,0 0-16,0 0-28,5 1-23,1-1-23,-1 1-20,1 0-125,-5-3-241,1 2 107</inkml:trace>
          <inkml:trace contextRef="#ctx0" brushRef="#br1" timeOffset="171935.9833">5501-632 95,'-1'-3'106,"-1"0"-7,0-2-14,0 1-9,1 1-6,1-1 2,0-1-18,-1 0-10,2 0-30,-1 1-17,1-1-27,1-1-28,-1 1-46,-1 1-113,1-3 49</inkml:trace>
          <inkml:trace contextRef="#ctx0" brushRef="#br1" timeOffset="195113.4169">5459 256 101,'0'-3'149,"0"3"-14,0-7-9,-1 3-15,1 4-1,0-4-6,0 4-10,0-4 12,0 4-13,0-4 2,0 4-7,0-5-5,0 5-2,0 0-6,1-4-4,-1 4-4,0 0 3,0 0-11,0 0 0,0-2-5,0 2-6,0 0-7,0 0-3,0 0-2,0 0-1,0 0-4,0 0-13,0 0 5,0 0-5,0 0 1,0 0-1,3 7-1,0-3-1,-3-4 1,1 4-7,0-1 2,2 0-1,-3 3-2,0-2 6,0 2 1,3 1-2,-3-1 3,1 1-3,-1 2 3,1-1-2,1-1-5,-1 2 6,-1 0-1,0 0-1,3-2-3,-2 2 0,-1 1 3,3 1 1,-2-1 0,2-3 1,-2 4 0,1-1-2,0 0 1,1-3-1,-2 4 0,2-3 0,0 2 1,-1 0-2,0-1-1,2-1-5,-2 2 5,1-2-2,0 2 1,-2-3 1,1 1-2,-1-1 0,0 1 1,2 1-1,-3 0-5,0-3 4,1 4 0,-1-3 1,0 4-4,0-3 2,0 0 3,0 1-4,0 0 0,0-2 1,0 2-1,0-1 1,0 0-1,0 1 3,0 0-1,2 0-2,-2-1 3,1 1-4,0-1-2,-1 1 3,2 1 1,-1-1-1,-1 0 0,0 1-1,3-2 5,-2-3-11,0 3 1,-1-2 3,2 3-2,-2-2-4,0-1 11,1 1-4,-1 0-5,1-2 5,1 2-3,-1-1 1,0 1 0,-1 0-3,0-2 2,2 0-1,-2-1-1,0 1 1,1-1 0,-1 1 2,1 1-4,-1 1 1,0-3 2,2 2 2,0-1 1,-1-2 5,-1 1-1,2 1-4,-1 0 2,1 0-2,0 0 4,-1 0-3,0 3 3,2-2-2,-2 1 2,1-3-1,-1 1-5,0 2 2,3-2 2,-3 3-5,-1-2 3,2 1 2,-2 1-1,2-2-1,-2-1-2,3 0 1,-2 0-2,-1 0 7,0 0-5,0-1-3,0 1 0,0-2 3,2 1 1,0 1 1,-2-3 3,0 1-2,2 0 3,-2 2-4,0-2 2,0 1 0,0-4 0,-2 7-1,2-5-1,0 1-1,0 4-1,0-3 4,0-1-1,0 4-1,-2 0-2,2-1 5,-2 0 15,2 2-2,-1 0-2,0-1-5,1 1 2,-2-1-1,2 0-3,0 2-1,-2-1 0,2-2-2,2 1-4,-4 2 3,2-2-2,0 0 0,2 0 1,-2 2-1,0-4-1,-2 3 1,4-2-1,-2 2 1,-2 1-5,4 0 0,-4-3 2,2 3 1,-2-3-4,2 2 6,0 0-4,0-2 0,0 0-1,0 3 0,4-3 2,-4 0 2,0-1-4,-2 4 1,4-4 5,-2 2-4,0-1 4,0-2 1,0 1-4,2-2 3,-1 2 0,-1-3-2,1 2 2,-1 0-1,0-1 7,0 0-6,2 1 3,-2-4-1,2 5 6,-2-2-2,0-3-1,0 4-3,0-1 1,0-3 0,2 4 3,-1-1-8,-1-3 0,0 5 2,0-3 2,0 1-4,0-3 3,1 4 0,-1-4-2,0 3-3,0-3 2,0 0-1,-1 7 4,2-5-4,-2 2-1,1 0-2,-3 0 2,3 1-1,0 1-9,-4 0-43,4 2-33,-2-3-36,0 4-53,2 1-63,0-5-60,-2 3-200,4-2-535,0-1 237</inkml:trace>
          <inkml:trace contextRef="#ctx0" brushRef="#br0" timeOffset="65300.6884">5372-281 109,'-1'-3'175,"2"-1"-12,-1 4-16,0-7-12,0 2-8,-1 0-11,1-1-5,-2 3-12,1 0 2,0-1-5,0-2-7,-1 3-6,-1-1-8,1 1-6,-2 0-7,0 0-5,-2 1-13,1-1 0,-3 2-1,1 0-3,-1 0-1,-3-1-9,3 2 2,-1 1-1,-2 0 0,-1 0-8,1 0-12,-1 0 11,1 2-5,-1-1-3,3 1 2,1 0-1,0 0 0,0 1-2,2-1 1,1 2-3,0-1 0,1 0 1,-3 2 6,3-3 1,0 2-6,0-1-1,1 2 1,-1 0 2,3-3 3,-2 6 2,2-4 4,-2 3 0,2-3 5,1 2-2,1-1 1,-1 2-3,0-2 0,4-1-2,-2 0 0,0-1 1,2 0 2,0-1-4,2 0-4,2 0 4,-2-1-3,6-1 1,-2-2-8,1 1 1,-1-4-1,2 1 1,-3 0-2,3-2-1,1-2-2,-1 0-1,0-2 1,-4 2 0,4-2 0,-1 2-3,-2 3-1,-2-3 1,-2 1-1,3-2 1,1-1 2,-3 2-1,-2 1 3,2-2-3,-1 3 5,-1 0 9,0 2 2,-2-2-3,0 1 1,1-1 0,-2 3-3,2-1-5,0 0 3,-3 3-7,2-3-4,-2 3 8,0 0-9,0 0-1,0 0-2,0 0 6,0 0-5,0 0 2,0 12-4,0-6 3,-1 4-1,2-1 3,1 1-1,0 4 1,1-2 3,2 3-5,-2 1 1,2-2-9,1 2-38,1-1-84,3-2-81,-4-1-266,4 0-512,2-2 227</inkml:trace>
          <inkml:trace contextRef="#ctx0" brushRef="#br1" timeOffset="193962.1205">5459 242 103,'0'-4'105,"0"1"-7,0 3-6,-1-7-4,1 7-7,-2-3 1,2-1-13,0 4-4,0-4 6,0 4-3,-1-4 0,1 4-2,0-3-5,0 3 1,0 0 0,-4-5-4,4 5 6,0 0-5,0-2-3,0 2-5,0 0 1,0 0-3,0 0-4,0 0-4,0 0 0,-4-3-4,4 3-4,0 0-2,0 0-2,0 0-4,0 0-2,0 0-3,0 0 1,0 8-4,0-8-1,3 5-1,-3-1-4,0-1 2,1 2-3,2-2 0,-2 3 2,0-1-2,1 0 8,2 2-1,-1 2-1,-1 1-1,1-3 0,1 1-4,-1 2 3,-2 1-6,2 1 3,-2-3 1,2 1-4,-2-1-1,-1 2 0,0-2-3,-1 2 7,2-1-1,-2 0-1,1 2-5,-1-3-2,-1 1-45,2 0-38,-1-3-40,1-1-45,0 1-147,-3-3-340,3 1 151</inkml:trace>
          <inkml:trace contextRef="#ctx0" brushRef="#br0" timeOffset="52643.9852">5501 242 112,'-1'-2'127,"1"2"-15,0 0-3,0-5 5,0 5-2,0 0-4,0 0 1,0 0-2,1-3-8,-1 3 2,0 0-6,0 0-7,0 0-3,0 0-11,0 0-1,-1-6-6,1 6-3,0 0-4,0 0 3,0 0-11,0 0 0,0 0-5,0 0-3,0 0 2,0 0-5,0 0-1,0 0-3,0 0 3,0 0-1,0 0 3,0 0-4,0 0-2,0 0 2,0 0-5,0 0-1,0 0-3,0 0-1,0 0-4,0 0-2,0 0-1,0 0-4,0 0-2,0 0-1,0 0-3,0 0-2,0 0 4,0 0-4,0 0-1,0 0 1,0 0-2,-2 13 0,2-10 10,2-1-12,-2 3 5,0-5-6,1 5 0,-1-1 4,0 1-1,0 0-2,0-1-1,0 2 2,-1 0 2,-1-2-2,2 3 0,-1-1-2,-2 0 1,2 0 1,-2 2 0,2-2 2,-2 0-1,1 0 0,2 2-4,-2-2 1,1 0 0,-2 1 7,3 0-1,-1 0 1,1-2 1,-2 2-1,2-2 5,-1 3-2,2-1 0,-1-3 0,0 5 1,2-4-2,-1 1 4,-1 0-1,3-3-4,-2 4-7,-1-2 0,0 0 2,3 0-5,-2-1 2,-1 1 6,0 1-9,3-2 2,-3 0-1,1 1 1,-1 1 2,0-2-1,0 2-3,0-1 4,2 2 1,-1-3 2,-2 2 0,2 1-1,-1-1 5,3 1 5,-3-2-2,-2 3 1,2-1 0,0-1-2,2 3-2,-2-2-2,0-1 5,-2 0-2,0 2-6,0-1 1,-2 2 2,3 0 3,-2-1-4,-1-1-2,-1 0-1,-1 0 2,4-2-6,-4 3 4,3-4-2,1 1 2,-2 1-1,1-3 0,-1-1-2,3 3 1,-1-2-3,1 0 2,-1 0 0,2 1 8,0-4-10,-2 6 2,2-3 2,0 0 1,0-3 7,0 6-6,4-3 0,-4 0 0,0 0-2,1 1-5,1-2 3,-2 3-1,1-3 2,3 3 2,-4-2 4,0 1-6,3-1-3,-3 0 1,0-3-2,1 5-1,-1-2 0,0-3 1,0 3-1,0-3 2,3 4 1,-2-2 0,-1-2-1,1 4 1,1-1-4,-2-3 4,1 4-2,-1-1 3,0-3-4,0 5 1,3-2 0,-3 3 1,-3-2-2,3-1-1,0 4 2,0 2 1,0-2-1,0 4 2,0-3-3,0-1 0,0 0 1,0 2 4,0-1-3,3-1-2,-6 0 2,3-1-1,3 0 1,-3-1 0,0 2 2,0-3-4,0 0 5,0 3-4,0-3 0,0 3 0,0-2 0,0-1-2,0 3 12,0-1-11,0 1 0,0 0 5,0-3-5,3 2 1,-2 1-2,-1-2 2,-1 2-3,1-2 4,0 0 3,-3 1-6,3-1 3,3 0 0,-3 0 1,1 0 1,0 0 2,2-1-1,-3 0-1,0 0-6,3 1 3,-2 0 3,2-1-6,-2-1 2,-1 2 6,3-1-2,-2 1-2,1 1 1,-1-1-3,0 1 2,2-1 3,-2 1-2,-1-1-1,2 2 4,-1-2-3,-1 0-1,3 0 1,-2 0-3,-1 1 3,1-1-2,-1-1-1,2 1 2,-1 1-1,-1-2 1,3 2-2,-3-1-1,1 0 4,-1 1 1,1-3-4,-1 4-1,1-3 4,0 0-1,-2 3 0,0-1 1,-4-1-1,5 0 1,0 0-4,-1 1-1,1-2 18,0 2-15,-2 0-2,2 0 3,0-3 16,0 2-21,0-5 1,-1 5-1,1-1 3,0 0 0,0-4 1,-1 5-3,2-2 1,-2 1-1,1-4 3,0 6 0,-2-4 0,4 0 3,-2-2 1,-2 7-5,2-4-2,0-3 2,0 3 2,0-3-1,0 6 3,-1-3 5,2 0-5,-1-3-5,3 6 2,-2-3-1,1 1 2,-1-1 4,-1 0-5,3 1 0,-2-1 2,0-1-4,0 4 26,-1-3-6,1 0-1,-1-3-2,-1 6 1,2-2 0,-1 0-1,1 0-4,-1 0-2,0 0-1,0 0-4,0-1 12,0 2-8,-1-2-3,2 0-3,-1-3 1,0 4 3,0 0-2,0-4 1,3 4-4,-3-1 5,-3 0-1,3-3-5,0 6 0,0-3 8,0-3-5,0 5-3,0-2-1,0-3 3,0 7-3,3-3 4,-3-3-3,0 3 0,0 0 0,1-1-1,-1-3-1,-4 4 2,4-4 6,0 6-4,0-6-4,-1 3 2,1-3 3,0 3-3,0-3 1,0 0-2,0 0 1,0 4 1,0-4-1,0 3-3,0-3 2,0 0 1,0 0-3,-2 5 4,2-5 1,0 3-5,0-3 3,0 4 0,0-4 0,-1 5-1,1-5 6,1 2-5,-1-2 3,0 0-2,0 5 7,0-5-5,1 2 2,-1-2-1,0 0 2,0 0-2,0 0 0,-2 4 1,2-4-1,0 0-1,0 0 4,0 0-5,0 0-1,0 0 0,-1 4-5,1-4 2,-3 3 2,3-3 0,-3 3 0,2-1-10,-2 0-36,-1 1-30,0-1-30,-4 2-55,0 1-79,4-2-75,-7 1-182,-4-1-538,4 0 238</inkml:trace>
          <inkml:trace contextRef="#ctx0" brushRef="#br0" timeOffset="51009.5521">5523 204 118,'3'-5'152,"-3"3"-9,0 2-13,3-5-14,-3 5-7,-1-7-12,-2 6-8,2-2-4,1 3-3,-3-6-5,0 3-7,1 1-6,2 2-8,-4-2-6,4 2-6,-4-2-3,4 2-4,0 0-1,-4-3-5,4 3-6,0 0-4,-4-2 1,4 2 0,0 0-2,0 0-2,0 0-9,-3 7 3,2-5 7,1-2 11,0 6-1,-2-1-3,1-2-3,-2 2 2,3 1-2,-4 0-5,3-1 3,-2 4-3,2-4-4,-2 3 0,3 2 1,-1-2-5,-2 0 0,2 1-2,-2 0 5,3 0-8,-4-2 5,4 4-4,0-7-1,0 6 0,0-2-24,0-1-47,0 0-55,0-2-199,0 0-346,0-1 153</inkml:trace>
          <inkml:trace contextRef="#ctx0" brushRef="#br2" timeOffset="36968.2578">5539 199 164,'0'0'205,"0"0"-16,0-3-21,0 3-19,0 0-13,0 0-16,0 0-10,0 0-15,0 0-9,0 0-3,-3 11-5,3-8-3,0 0 1,0 3-2,0-3-9,0 3-3,0-1-6,-1 0-3,-1 3-12,1 0-2,0 0-4,-2 5-21,-1-3-62,1 0-64,-1 4-88,0-5-103,-1 0-327,1-1 146</inkml:trace>
          <inkml:trace contextRef="#ctx0" brushRef="#br2" timeOffset="89292.6409">5416 213 96,'5'3'106,"-5"-3"-2,3 2 1,-3-2-2,0 0-3,0 0 3,0 0 1,7 0-10,-7 0-4,0 0 1,0 0-8,4-5-6,-4 5-13,0 0-4,2-5-6,0 1-7,-2 1 0,1-1-4,1-1-7,-1 1-2,3-1-7,-4-3-6,4 3 0,0-4-2,0 5 0,-1-2-8,1-1-17,0 1-13,0-3-19,0 5-13,0-3-22,-1 2-16,1-1-15,-3 2-25,3-3-80,-1 3-225,-2-1 99</inkml:trace>
          <inkml:trace contextRef="#ctx0" brushRef="#br1" timeOffset="215060.5989">5559-576 8,'0'0'96,"-1"-4"-12,1 4-13,0 0-2,0 0-8,0 0-6,0 0 1,0 0-10,5-3-1,-5 3-4,0 0-5,2-2 0,-2 2 8,0 0-18,0 0-8,2-3-2,-2 3-5,0 0-27,0 0-50,0 0-58,0 0-132,-16 1 59</inkml:trace>
        </inkml:traceGroup>
      </inkml:traceGroup>
    </inkml:traceGroup>
    <inkml:traceGroup>
      <inkml:annotationXML>
        <emma:emma xmlns:emma="http://www.w3.org/2003/04/emma" version="1.0">
          <emma:interpretation id="{2CD578A2-3CDF-4E0B-8BC8-3E12C2C3A9D5}" emma:medium="tactile" emma:mode="ink">
            <msink:context xmlns:msink="http://schemas.microsoft.com/ink/2010/main" type="paragraph" rotatedBoundingBox="20964,11355 23671,11355 23671,11620 20964,116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63AF7D-5AE5-49EF-BBFE-64A1ECF524CC}" emma:medium="tactile" emma:mode="ink">
              <msink:context xmlns:msink="http://schemas.microsoft.com/ink/2010/main" type="inkBullet" rotatedBoundingBox="20962,11374 23669,11351 23671,11618 20964,11642"/>
            </emma:interpretation>
            <emma:one-of disjunction-type="recognition" id="oneOf0">
              <emma:interpretation id="interp0" emma:lang="en-IN" emma:confidence="0">
                <emma:literal>→</emma:literal>
              </emma:interpretation>
            </emma:one-of>
          </emma:emma>
        </inkml:annotationXML>
        <inkml:trace contextRef="#ctx0" brushRef="#br0" timeOffset="58009.0731">5528 1550 148,'-4'1'157,"4"-1"-2,0 0-1,-3 1 4,3-1-13,0 0-7,0 0-5,0 0-5,0 0-6,0 0-2,0 0-13,0 0-9,0 0-10,0 0-6,-7-4-7,7 4-5,0 0-8,0-3 0,0 3-2,0 0-2,0 0-4,0 0-1,-1-5-4,1 5 1,0 0 0,1-4-2,-1 4-1,0 0-7,0 0-3,0-4-1,0 4-3,0 0-2,2-4-4,0 1 1,-2 3-7,3-3 0,-1 0-3,-2 3-2,3-3-5,-3 3 3,3-1 2,-3 1-7,0 0 0,4-2-2,-4 2 5,0 0-8,3-2 1,0 0 3,-3 2-3,0 0-1,6 0 1,-6 0-3,10-3 2,-5 5 0,-5-2-2,12 0 1,-6 0 0,0 0-2,2 0 2,2 0 2,-1 1-5,-1-2 2,4 2-1,-4-1 0,-1 0 0,1-1 0,0 1 0,-1 0-1,2-2 5,-2 2-5,4-1 0,-7 1-1,5 0 0,0-2 2,-3 2-1,2 0 0,-1-2-1,1 1 4,2 1-3,-1 0 0,1 0 2,-2-3-3,-2 2 3,1 1-2,-1 0-1,2-2-1,-3 2 2,2-1 0,0-1-1,-2 0 0,-1 1 2,-4 1 0,10-2 3,-5 2-4,2 0-2,-3-1 4,0 1-2,-4 0-1,8-3 1,-3 2 0,-2-1 0,2 2 0,-5 0 2,7 0-3,-3-1 5,-4 1 4,8-2 1,-4 0 4,3 1 2,0 0 2,-2-1 6,3 2 1,-4-1-6,1-1-2,1 2-1,-1-1 1,1 0-1,0 1 1,1-2-7,-2 2 8,0-1-8,-5 1-1,6 0-2,-6 0 1,8-2-3,-8 2 6,7 0-2,-7 0-2,6-2 4,-6 2-2,7 0 3,0-1-1,-3 1-3,3-1-2,-7 1 4,12-1-4,-7 0-1,2 0 2,1 0-5,-1 0 3,-1 1 2,3-1-1,-3 1 1,0-2 1,3 1-4,-2 1 0,-1 0 14,1-2-13,1 2-1,0-2 0,-4 2-2,3-1 2,-2 0 2,-5 1-1,11 0-6,-3 0 2,-3-1 0,2 1 0,-3-2 0,4 0 0,-1 2 0,1 0 3,0 0-3,-2-1 1,0 1 0,1 0 2,-1 0-3,3-1 3,0 1 0,1-1-1,-4 1-4,4 0 2,-4 0 2,0 0-1,2-1 4,-1 1-5,1-1-3,-2 2 2,-2-1 2,3 0-1,-7 0 1,8 0-1,0-1 3,-1 1-1,-1 0-2,1 1 0,0-1 0,-2 0-1,2 0 2,4 0-1,-6 0 0,5 0 1,-2 1 3,-2-1-6,3-1 2,-1 1 1,-2 0-4,4 0 5,2 2-2,-6-2 0,2-1 3,-1 1-1,0 0 1,0 1-2,-1-1 0,4 1-3,-1-1 2,-2 0 0,2 0 3,-4 0-3,6 1 2,-4-2-2,1 1-2,-1 0 3,-2 0-4,2-1 3,0 2 1,-2-1 2,2-1-3,-2-1 2,1 2 1,1-3-4,0 2 2,0 1-2,1-1 4,-1 0-3,1 1 1,-2-3-2,1 2 6,2-2-5,1 3 0,-1-3 3,-1 2-1,-1-1-1,1 1-1,-4 0 2,3 0 1,-2-1-3,2 2 0,-3-1 2,3 1 4,0-1-7,-2 1 0,-5 0 0,8-1 1,-1 0 0,-3 1-1,0-1 2,-4 1-3,10-2 4,-10 2-4,7 0 2,-1 0-2,0 0 8,1 0-4,-2 0-2,-5 0 3,10-1-3,-4 1 3,5-2-1,-5 4 0,1-2-1,4 0 2,-3 0-2,-1 0-2,2 1 1,1-1-3,-3 0 8,-1 0 2,1 0-7,0 0 6,1 0-1,-1 0-8,-2 0 4,0 0-1,-5 0-1,12 2 4,-6-4-3,-6 2 0,9 0 4,-2 0-6,-7 0 3,9 0 0,-2 0-1,-2-1-2,1 1 2,-6 0 6,13-2-5,-5 2 0,0 0 2,2 0-2,-1-1 0,2 0-1,-2 0 2,1 1 1,-4 0-4,4-2 0,-3 2 3,-1 0-5,-2 0 4,0-1 0,-4 1-1,11 0 1,-7-2-2,3 1 4,-2 1-3,0-1-1,-5 1 0,10-2 3,-6 2 0,1-1-3,1 0 1,-6 1 4,9-1-2,-4 0-3,0-1 4,-5 2 1,8-1-4,-8 1 1,6 0-2,-6 0 0,6-2 4,-6 2-1,6-1 0,-6 1 0,0 0-3,0 0-1,8-2 9,-5 1-4,-3 1-3,8-1 2,-4 1-3,-4 0 3,5-2-3,1 2 5,-6 0-4,4-1 0,-4 1 0,7 0-3,-1-2 4,0 2 0,-6 0 0,11-1-1,-3 1 3,-2 0 0,1 0-6,-7 0 3,9 0-3,-3 0 3,0-2-1,1 2 1,0 0-1,-2 0 0,-5 0 2,11 0-2,-6 0 11,-5 0-16,6-2 6,-6 2-3,5 0 3,-5 0 3,0 0-6,7 0 5,-7 0-2,0 0 0,6 0 3,-6 0-2,0 0-5,0 0 8,3-1-6,-3 1 1,0 0 0,0 0-2,0 0 5,0 0-4,0 0 3,0 0 0,8-1 3,-8 1-4,0 0-2,4-2 2,-4 2 1,0 0 0,0 0-3,4 0 1,-4 0-1,0 0 4,0 0-2,8-1-1,-8 1 3,0 0 4,5-2-7,-2 2 6,-3 0-5,7 0-2,-3-1 1,-4 1-1,0 0 1,8 0-1,-8 0 3,4-2-5,-4 2 10,0 0-6,0 0-2,0 0-1,0 0 0,8 0-1,-8 0 3,0 0-1,6 2 0,-6-2 2,4-3 5,-4 3 1,8 1-6,-8-1-2,9 0 4,-3 2-7,0-1 2,-6-1 5,7 0-5,1 0 1,-1 0 5,-1 0-3,-2 0 3,-4 0-2,12 2 1,-7-2 0,-5 0-2,9 0-5,-9 0 7,5 0 0,-5 0-1,0 0-2,8 0 0,-8 0 0,0 0 2,6 0-2,-6 0 4,0 0-3,5 0 0,-5 0 1,0 0 1,0 0-2,0 0 2,0 0 0,0 0-3,0 0-1,7 0 9,-7 0-9,0 0 3,0 0 2,0 0-5,0 0 2,5-2 1,-5 2-2,0 0 9,0 0-6,0 0-1,0 0-4,0 0 1,0 0-2,0 0 2,0 0 3,0 0 3,0 0-7,0 0 1,0 0 1,0 0 3,0 0 2,0 0-6,4 0 2,-4 0 1,0 0 1,0 0-3,0 0 1,0 0-2,0 0 4,0 0-1,0 0-1,0 0-1,0 0 2,0 0-4,0 0-1,0 0 8,0 0-3,0 0-1,0 0 0,0 0 0,0 0 0,7 2 5,-7-2-8,0 0 3,0 0 0,0 0 0,0 0 1,0 0 1,0 0 0,0 0 0,0 0-2,0 0 3,0 0-8,0 0 4,1-5 0,-1 5 0,0 0-1,0 0 5,5-1-4,-5 1 0,0 0-1,6-3 1,-6 3 0,4-2 3,-4 2-4,0 0-1,5-1 3,-5 1 4,0 0-6,0 0 3,0 0-2,4 0 6,-4 0-6,0 0 1,0 0-4,0 0 2,0 0 3,0 0-4,0 0 9,0 0-7,6-2 1,-6 2 0,0 0-1,0 0-1,0 0 1,0 0 2,8 0-5,-8 0 3,4-1 1,-4 1-1,0 0 4,0 0-5,0 0 3,5 1 0,-5-1 2,0 0-8,0 0 5,0 0 4,6-1 0,-6 1-5,0 0-1,0 0 4,0 0-3,0 0 4,0 0-1,0 0-6,2-1 8,-2 1-4,0 0 0,0 0 5,0 0-7,0 0 5,0 0-3,0 0-1,0 0-4,0 0 8,0 0 0,0 0-1,0 0-3,0 0-2,0 0 3,0 0-2,0 0 2,0 0-5,0 0 4,0 0 4,0 0-2,0 0-2,0 0 0,0 0 3,0 0-1,0 0 0,0 0-4,0 0 3,0 0 1,0 0-2,0 0 1,0 0-2,0 0 5,0 0-3,0 0-2,0 0 2,0 0-1,0 0 4,0 0-1,0 0-1,0 0 2,0 0-1,0 0-2,0 0 1,0 0-1,0 0 3,0 0-1,0 0-2,0 0 0,0 0 4,0 0-4,0 0 2,0 0-2,0 0-1,-2-6 1,2 6 0,0 0-2,0 0-2,0 0 2,0 0-1,0 0 13,0 0-10,0 0-3,0 0 3,0 0-3,0 0-1,0 0 6,0 0-7,0 0 6,0 0 5,0 0-7,0 0 1,0 0 0,0 0-2,0 0 2,0 0 0,0 0-1,0 0 0,0 0 3,0 0 0,0 0 0,0 0-2,0 0-2,0 0 3,0 0 3,0 0-3,0 0 4,0 0-4,0 0-1,0 0 2,8 0 1,-8 0-4,0 0 2,0 0-4,4-2 4,-4 2-1,0 0-1,6-2 4,-6 2-1,4 0-2,-4 0 0,0 0-2,0 0 0,9 0 4,-9 0-3,0 0-2,0 0 7,0 0-3,4-2-1,-4 2 2,0 0 2,0 0-2,0 0-3,0 0 1,0 0 4,0 0-4,0 0-3,0 0 2,0 0 4,0 0 3,0 0-9,0 0 3,0 0 1,0 0-4,0 0 5,0 0-5,0 0 1,0 0 3,0 0 0,0 0 7,0 0-10,0 0 2,4-1 3,-4 1-3,0 0 2,0 0-2,0 0 1,0 0-4,0 0 3,0 0-3,0 0 5,0 0-1,0 0-3,0 0 4,0 0-2,0 0 0,0 0 2,0 0-5,0 0 2,0 0 0,0 0 4,0 0 0,0 0-1,0 0 1,0 0 0,0 0-6,0 0 4,0 0-5,0 0 5,0 0-1,0 0-1,0 0 1,0 0 0,0 0-2,0 0 8,0 0-10,0 0 2,0 0-1,0 0 3,0 0 0,0 0 1,0 0-4,0 0 5,0 0-5,0 0 4,0 0-2,0 0 0,0 0-2,0 0 4,0 0 2,0 0-4,0 0-2,0 0 1,0 0 4,0 0 1,0 0-4,0 0 3,0 0 0,0 0 2,0 0-2,0 0-2,0 0-1,0 0 0,0 0 1,0 0 3,0 0-4,0 0-2,0 0 6,0 0-2,0 0-4,0 0 2,0 0-1,0 0 2,0 0-3,0 0 0,0 0 4,0 0-3,0 0 5,0 0-3,0 0-4,0 0 2,0 0 0,0 0 0,0 0 1,0 0-2,0 0 4,0 0-3,0 0-2,0 0 1,-18 5 3,14-5-2,0 2-15,-1 1-34,-2 0-22,-2-1-28,-1 0-39,2 3-31,-4-1-30,1-1-20,-1 0-42,-4 3-160,0-2-457,1-1 202</inkml:trace>
        <inkml:trace contextRef="#ctx0" brushRef="#br0" timeOffset="67555.1137">8140 1414 1,'0'0'223,"1"-6"-5,-1 6-11,0-3-12,0 3-14,0-4-14,0 4-8,1-4-8,-1 4-11,0-4-10,0 4-13,0 0-12,-2-3-6,2 3-13,0 0-12,-10 0-4,5 0-9,5 0-6,-11 2-5,6-1-5,-1 2-5,-2-1-3,0 1-3,0-1-3,0 2-3,4-1-1,-3 0-5,2 1 1,1 0-1,-3 2-19,2 1 3,0 1-4,2 0 6,0-2 2,-2 2-3,2 0 2,-1 1 3,4-1-1,0 3 2,4-3 2,-3 0 2,2 1-2,1-2 4,4 1-4,-1-3-2,2 1 0,-1 2-2,3-4 2,1 2-4,2 0 4,-2-3-3,-2-1-1,0 0 0,-1 0-3,1-1 2,-2-1-2,-2 0 2,1-1 1,1-1-1,-2 1 4,0-1 0,-2-2 7,2 3 3,-5-3-5,3 1 5,-3 1 1,2-2-3,1 2 1,-1 1-2,-3 1 3,1-5-4,-1 5-3,4-3-2,-4 3-2,0 0 9,0 0-16,0 0-1,0 0 3,0 0-1,0 0 9,-20 7-7,13-4-5,-1 2 4,-1-3-3,-2 1 4,2 2-6,-1-1 3,1-1-3,-2 0 0,0 0 1,0 0-3,0-3-1,0 2 5,0-2 0,2 0 1,-1 0-2,-2-3 3,3 2 0,-2-1 0,2 0-2,-1-1-2,1-1-1,0 0 5,-1-2-1,2 0-2,0 1-1,0-2 3,1 0-3,3-1-1,0 0 2,0-2-1,2 2-1,0-1 4,2 2-2,0-1-2,2 2 0,3-4-3,0 3 1,1 0-2,3 0-9,3 0-16,3 0-18,-2-1-12,5 2-36,-1 1-21,-1 1-20,3 3-39,0-3-45,0 2-216,-1-1-471,0 3 208</inkml:trace>
      </inkml:traceGroup>
    </inkml:traceGroup>
  </inkml:traceGroup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4:25.672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27EE319E-20A8-4FF4-A93A-F7D12EAB3F75}" emma:medium="tactile" emma:mode="ink">
          <msink:context xmlns:msink="http://schemas.microsoft.com/ink/2010/main" type="writingRegion" rotatedBoundingBox="23260,9812 23399,9812 23399,11413 23260,11413">
            <msink:destinationLink direction="with" ref="{859F97C7-A0B0-45F0-9341-FFC7D54B6652}"/>
          </msink:context>
        </emma:interpretation>
      </emma:emma>
    </inkml:annotationXML>
    <inkml:traceGroup>
      <inkml:annotationXML>
        <emma:emma xmlns:emma="http://www.w3.org/2003/04/emma" version="1.0">
          <emma:interpretation id="{F9007EC1-1976-4499-8157-33F9139B81B3}" emma:medium="tactile" emma:mode="ink">
            <msink:context xmlns:msink="http://schemas.microsoft.com/ink/2010/main" type="paragraph" rotatedBoundingBox="23260,9812 23399,9812 23399,11413 23260,114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E08227-FF87-43E0-91C5-944598022478}" emma:medium="tactile" emma:mode="ink">
              <msink:context xmlns:msink="http://schemas.microsoft.com/ink/2010/main" type="line" rotatedBoundingBox="23260,9812 23399,9812 23399,11413 23260,11413"/>
            </emma:interpretation>
          </emma:emma>
        </inkml:annotationXML>
        <inkml:traceGroup>
          <inkml:annotationXML>
            <emma:emma xmlns:emma="http://www.w3.org/2003/04/emma" version="1.0">
              <emma:interpretation id="{C9289B4C-F832-4519-B499-735A68D79E4D}" emma:medium="tactile" emma:mode="ink">
                <msink:context xmlns:msink="http://schemas.microsoft.com/ink/2010/main" type="inkWord" rotatedBoundingBox="23260,9812 23399,9812 23399,11413 23260,11413">
                  <msink:destinationLink direction="with" ref="{D3B55D66-375E-48F7-A67C-1415CFB698D0}"/>
                  <msink:destinationLink direction="with" ref="{ACE353E5-1EFC-4D46-AE6E-9992B1894704}"/>
                </msink:context>
              </emma:interpretation>
            </emma:emma>
          </inkml:annotationXML>
          <inkml:trace contextRef="#ctx0" brushRef="#br0">7813 1269 70,'-4'4'168,"4"-4"-17,0 0-11,0 0-11,0 0-13,0 0-6,0 0-12,0 0-4,0 0-8,7-11-12,-7 9-1,1-1 2,1-1-11,0 1-6,-2-2-7,2 2-1,-2-1-7,-2-1-1,2 2-7,0-2-3,-2-2-4,0 1 0,1 2-5,0-5 0,-1 3 0,2 1 2,0-1-3,-2 1 6,0 1 3,2-1-3,0 0-3,2-1-5,0 2 0,-2 0 0,3-2 0,-3 1-1,3 1 0,-1 0 7,1-1-3,-3-1-1,2 2 5,1-2 17,0 1 4,-3 1-3,0-4-3,0 3 0,2 1-8,0-1-3,-2 0-1,0 0-1,1 0-5,1-2-2,-2 2 1,1 1 2,-1-1 2,4 0-2,-4 2 1,0-2-3,0 1 1,0-1-4,1 2-3,1-1 4,-1-1-5,-1 0-3,0 1-1,2 1 0,0-1-3,-2 0 1,0-2-2,0 2-1,0-1-2,0-1 1,0 0-1,-2 2 0,2-2-1,-2 0-3,2-3 2,0 3 1,-1-3 1,-1 5-3,2-1 2,0-3 0,0 0 2,0 2-4,-1 0-1,4 1 0,-3 0 2,0-3-3,0 3 4,1-1-2,-1 0 4,-1 0-1,1-4-5,-2 2-3,1-1 6,1 0-4,0 2 0,0-3 3,0 3-2,0-1 4,0 0-3,0 1 0,0-1-1,3-1 6,-2 2-7,1-3 1,0 0 0,1 2 1,-2-2-4,3 0 3,0 1-1,0-1 3,-2 3-2,-1-2-2,0 4 3,2-3 0,-3 0 0,-3 0-1,3-1 0,0 2 2,3-1 1,-6-1-3,3 0 3,-1 0 1,0-2-2,-1 3-2,2-4 4,-4 3 1,4-1 0,0 1 2,0 0 6,0-1 3,0 1 1,-1 0 2,1 0-5,1 3-1,-1-2-2,0-1 0,3 2 2,-2-1-3,-1 1 1,0 0 5,2 0-6,-2-2 2,1 5 1,-1-3 2,0-1 1,1 4-2,-1-3-2,0 0-2,0-1 4,0 2-1,0-1-4,0 0-2,0 0-1,0 1-1,0 0 0,0 1 2,3 0-1,-3-1 2,0 1-2,0-2-1,0 4 3,0-2-4,0-2-2,0 3-1,0-2 1,-3-1-4,2 2 4,1 1 3,-1-2-4,-1 0 4,2 1 3,0-2-9,0 4 3,-4-4 0,4 0-2,0 2 2,0-1-1,0 0 0,0-2 4,0 0-4,0 4 2,0 0-2,3-3 6,-3 2-2,1-2 1,-1 2-3,0-1 4,2 0 7,-1 3-5,-2-4-1,2 2-1,-2-2-3,1 1 8,0 1-5,1 0 0,-1 0 0,1 0-1,2 0 3,-3 1 8,0 0 3,0-1 3,0 0-9,0-1 1,3-1-1,-2 1-1,2-2 7,-3 4 13,1-2-9,-1-1-2,3 1 1,-3-1-6,1 0 0,-1-1 4,3 1-7,-3 0 9,0-1-9,0 0-3,1 1 1,-1 1 7,3-3-4,-3 1-2,1 0 0,-1-1-4,0 0 3,3 1 2,-3 2-7,1-3 1,1 2 3,-1-1 0,0-1 0,1 3-3,-1-1 10,2-1-13,-2 2 1,1 1-3,-1 0 2,0-1-3,-1 2 2,3 0 2,-2 0-6,-1 2 0,0 2 0,1-5-7,0 4-2,-1 1-32,1-5-46,-1 5-45,0 0-55,0 0-52,0 0-51,0 0-243,0 0-577,0 0 256</inkml:trace>
          <inkml:trace contextRef="#ctx0" brushRef="#br0" timeOffset="-1193.5607">7813 1386 197,'0'0'196,"0"0"-11,0 0-11,0 0-16,0 0-10,0 0-10,0 0-14,0 0-8,0 0-10,-4-9-13,4 9-8,0 0-7,0-5-10,0 5 0,4-6-15,-2 0-3,-1 1-7,-1 0-5,1-2-8,-1 2-8,2-4-15,0 3-26,-2-3-11,0 0-22,0-1-14,0 3-24,2-3-23,-2 1-30,1 1-135,-1-1-300,2 2 133</inkml:trace>
          <inkml:trace contextRef="#ctx0" brushRef="#br0" timeOffset="-1503.9701">7946 1314 15,'0'0'-3,"0"0"-2,2 5 0</inkml:trace>
        </inkml:traceGroup>
      </inkml:traceGroup>
    </inkml:traceGroup>
  </inkml:traceGroup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4T06:26:07.805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CE353E5-1EFC-4D46-AE6E-9992B1894704}" emma:medium="tactile" emma:mode="ink">
          <msink:context xmlns:msink="http://schemas.microsoft.com/ink/2010/main" type="inkDrawing" rotatedBoundingBox="21027,10167 23308,11330 23257,11430 20976,10267" semanticType="callout" shapeName="Other">
            <msink:sourceLink direction="with" ref="{C9289B4C-F832-4519-B499-735A68D79E4D}"/>
            <msink:sourceLink direction="with" ref="{FC2643A0-6F1D-41C2-8675-F02E54D17B01}"/>
          </msink:context>
        </emma:interpretation>
      </emma:emma>
    </inkml:annotationXML>
    <inkml:trace contextRef="#ctx0" brushRef="#br0">0 2 53,'6'-2'129,"-6"2"-11,6 0-6,-3-2-9,-3 2-12,0 0-4,7 0-6,-7 0-9,0 0-6,8 0-4,-8 0-3,0 0-17,0 0 11,7 0-16,-7 0-14,3 3 14,1-2-14,-4-1 4,6 4 8,-3-3-5,1 0-6,0 1 10,0 1-4,0 0 9,1-2 0,2 2-5,-3 0-2,4 0 5,-1 0 1,4 0 1,-2 1-2,3 1-1,-2-1-5,3-1-3,2 2-8,0 2 3,-5-3-4,1-1-1,1 4 2,-4-2-5,0 2-11,3-3 9,-3 1 4,4 5-5,-4-5 3,2 3-14,-2-2 12,0 2-3,-1-1-3,2 1-1,-1-2 0,0 1 0,0 1 3,3 1-3,0-2 8,-1 2 3,3 0-3,0-2 6,2 1-4,-1 0-2,1 1 1,0-3 2,-3 3-3,4-2 2,-2 1-3,2-2-3,-4 3 4,0-4-4,1 3-5,-1-2 1,-2 2 1,-1-4-1,0 1 0,-2 0 2,0 2-4,1-2 2,0 0-2,0 0-1,-4-1-2,4 0 1,0 1 0,0 0 2,-1 0 0,0-3-3,1 4 5,-1 0-4,2-1 1,3 2-3,-4-2 0,0 0-1,6 4 2,-2-2 0,-2-1-1,-1 0 0,3 2 2,-2-1 0,-1-2-1,1 0-1,-2 1 0,0-1 3,0 2 0,0-3-2,0 2-2,-2-1 2,-1 0-1,3 0-2,-2-2 2,2 3 2,-2-1 2,1 0-4,1 1 0,0-2 0,0 2 2,0-1 0,2 1 0,-2 0-1,3-1 1,-1 0 6,4 2-1,-1-2-2,-4 1 1,2-2 1,0 1 0,-2 2-2,1-3 0,-1 2-2,-1-2 1,0 0-2,2 0 0,-4 0-1,2 1 2,-2-1-1,1 1 4,-2-2-2,3 1-3,-1-1 3,1 3 0,0-1 2,1-2 0,-1 2 3,0 1-1,3-3-5,-3 3-3,0-2 5,3 1-1,-3 0-2,-1-1 2,-1-1-1,2 0 0,-2 1 1,-1 0-2,5 1 4,-4 0-5,0-3 1,-1 3 0,3 0-1,-1-1 2,0 0 1,-1 0-5,4 1 5,-4-1-1,2 1 1,1-1-2,1 1-1,-2-2 1,0 1 4,1 2-3,1-2 4,-2 1-2,2-1 4,-1 0-3,-1 0-2,0 0 2,3-1-2,-3 2 1,0-1-1,-1-1 0,-2-1-1,0 1-3,2 1 2,-1-3 1,0 2-3,2 1 3,-1-1 2,1 2-4,-1-4 1,-1 4 5,5-2-2,-3-1-3,0 2-3,3-1 4,-3 0-2,3 1 1,-3-3-3,1 4 3,-3-3-2,3 2 3,-2-2-1,-1 0-1,-1-1-1,0 2 3,2-1-2,-3 1 0,0 0 1,1-2-2,0 2 4,1 0-5,0 1-1,0-2 3,-1 0 5,3 2 7,0 2 2,0-3 2,-1 0-4,2 1 1,2 0-1,0 1-1,-3 0 0,0-1 0,3-1 2,-2 0-7,-1 1 1,0-2-2,-1-1 0,-3 2 2,3 0 0,-2-1 1,2 1 0,0-2-3,-1 1 5,0 0-3,-1 0 0,2-1 1,-2 1-3,-1 0 2,2 0-2,-1-1 2,0 1-2,-1-2 2,2 3 1,0-1-1,3 0 5,-2-2-4,1 4-3,-1-3 1,2 1 1,1 0 0,-3-1 1,-2 1-1,2-1 0,0-1-2,-1 1-2,1 0 3,-3-1 1,1 3-2,-2-2 0,-3-1-1,7 3-2,-7-3 3,5 0-2,-5 0 0,7 2 2,-4-1-3,1 0 0,0 0 0,0 1 1,2-2-3,-6 0 2,10 1 0,-5 0-1,1 1 1,0 0 2,2-1-5,0 2 3,2-1-4,-2 1 2,-2-1-2,1 0 2,1 1-3,0 1 0,-1-2 4,0 0-1,1 0-2,0 3 0,-3-3 4,2 0-3,-3 0-2,2 0 2,0 1 0,-3-1 1,2 0 1,1 2-2,-4-3 3,2 1 1,2-1-4,-2 2 0,-2-1 1,2-1 1,-1 0 2,1 3 0,-1-3 1,1 2-1,-1-2 3,-3-1-2,7 3 1,-4-1 3,0-1-18,-3-1 6,8 3 2,-7-2-3,3 0 1,-1 0 0,-3-1 3,5 1 0,-5-1-5,7 2 7,-4 0-2,0 0 0,0 1-54,0 1-94,1-1-119,-4-3-184,3 2-487,-3-2 216</inkml:trace>
  </inkml:traceGroup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46:39.34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31B93C01-3B2A-44FF-A926-988DAB024E63}" emma:medium="tactile" emma:mode="ink">
          <msink:context xmlns:msink="http://schemas.microsoft.com/ink/2010/main" type="writingRegion" rotatedBoundingBox="1970,1698 3147,1924 3051,2425 1874,2199"/>
        </emma:interpretation>
      </emma:emma>
    </inkml:annotationXML>
    <inkml:traceGroup>
      <inkml:annotationXML>
        <emma:emma xmlns:emma="http://www.w3.org/2003/04/emma" version="1.0">
          <emma:interpretation id="{A7647470-652A-4692-853D-70331F94F737}" emma:medium="tactile" emma:mode="ink">
            <msink:context xmlns:msink="http://schemas.microsoft.com/ink/2010/main" type="paragraph" rotatedBoundingBox="1970,1698 3147,1924 3051,2425 1874,21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3C3C97-F6B6-46EE-8592-E79BDEABDD17}" emma:medium="tactile" emma:mode="ink">
              <msink:context xmlns:msink="http://schemas.microsoft.com/ink/2010/main" type="inkBullet" rotatedBoundingBox="1970,1698 2572,1814 2476,2315 1874,2199"/>
            </emma:interpretation>
          </emma:emma>
        </inkml:annotationXML>
        <inkml:trace contextRef="#ctx0" brushRef="#br0">-89 20 137,'0'0'171,"2"-4"-15,0 1-1,-1 0-1,-1 3-6,3-3-9,-3 3-17,0-6-3,2 3-8,-2 3-17,1-4-8,-1 4-7,1-1-6,-1 1-5,0 0-8,3-3-9,-3 3-6,0 0-2,0 0-8,0 0-1,0-4-11,0 4 6,0 0-7,0 0-3,0 0-3,0 0 2,0 0-4,0 0 1,1-3-2,-1 3-4,0 0 0,0 0 1,0 0-6,0 0 3,0 0-12,0 0-32,0 0-50,0 0-40,0 0-61,0 0-120,0 0-332,0 0 147</inkml:trace>
        <inkml:trace contextRef="#ctx0" brushRef="#br0" timeOffset="-910.6298">11 43 28,'0'0'78,"0"0"9,2-4-9,-2 4-4,0 0-3,0-5-5,0 5-4,0 0 7,0 0-2,0 0-2,-2-5 1,2 5-2,0 0 2,2-3-2,-2 3-5,0 0 6,0-3-1,0 3-2,0-3-7,0 3-3,0 0 12,-2-4-4,2 4-7,0 0-1,0 0 4,0 0-7,-3-4-6,3 4-9,0 0 6,0 0-6,0 0-6,0-5 6,0 5-6,0 0-3,0-4-5,0 4-1,0 0-4,-2-3 5,2 3-2,0 0-5,0 0-4,0 0 2,0 0 0,0 0-3,0 0-3,0 0 1,0 0-1,0 0-9,0 0 8,0 0-2,0 0-1,0 0 0,0 0-23,0 0-21,0 0-27,0 0-29,-4 9-28,4-9-43,-2 3-97,2-1-287,0-2 127</inkml:trace>
        <inkml:trace contextRef="#ctx0" brushRef="#br0" timeOffset="1078.7248">21 29 80,'0'0'192,"-4"-3"-17,3 0-9,1 0-5,0 3-8,-2-6-8,2 6-11,-1-4-9,1 4-6,0-3-7,0 3-9,0 0-13,0-4-7,0 4-12,0 0-7,0 0-9,0 0-3,0 0-9,0 0-4,0 0-2,-4 11-4,4-5 0,-1 0-2,1 0 1,0 3-3,0 0-1,0 1 3,-2 1-3,1-2-6,1 2-2,0 0 4,0-3-7,0 8 1,-3-6-4,3 0 3,-1-3-2,1 2 1,-1 0-4,1 0-4,0-2-8,0 2-65,0-3-53,1-2-57,0 1-204,2-1-409,-2-1 181</inkml:trace>
        <inkml:trace contextRef="#ctx0" brushRef="#br0" timeOffset="702.3744">37 79 94,'0'0'82,"0"0"-6,0 0-5,2-4 0,-2 4-11,0 0 4,-2-3-8,2 3-2,0 0-12,0 0 11,0 0-12,0 0-5,0 0-2,0 0 4,0 0-15,0 0 2,0 0 2,0 0 1,0 0-8,0 0-2,0 0 3,0 0 0,0 0-9,-1-3-7,1 3 4,0 0-1,0 0-5,0 0 6,0 0-1,0 0 0,0 0-13,-7 6 0,7-6-14,-1 3-16,1-3-19,0 0-31,-6 1-68,6-1-165,0 0 73</inkml:trace>
        <inkml:trace contextRef="#ctx0" brushRef="#br0" timeOffset="1464.9858">213 37 133,'0'-3'237,"-4"1"-11,4 2-20,-4-3-22,4 3-19,-1-3-17,1 3-12,0 0-19,0 0-11,0 0-10,0 0-12,-12 8-5,6-1-11,1 0-4,1 2-8,-3 0-3,3 1-4,-1 2-6,-1 2-5,1 1-4,2-3-3,1-1 0,-1 2-7,2-3-1,0-1-2,0 2-4,0-3 1,2 0 0,0-1-2,-1 0-1,1-3-3,-1 0 1,2-1-3,0 3 2,1-5-2,-1 2 0,-2-3 5,5 3 10,-5-3 2,6 0 8,-6 0-4,0 0-5,7-5 3,-5 3-5,0-4 2,0 3-1,1 0 1,-2 0 4,2-1 2,-3 1-4,0 3-3,1-5 5,-1 3-2,0 2-5,2-5 8,-2 5-14,0 0 1,-6-3-5,6 3-3,0 0-1,-12 3-7,7-1-7,-2-1-23,1 2-32,-2 1-37,3 0-50,3-2-39,0 1-36,-2 0-186,3-1-441,1-2 196</inkml:trace>
        <inkml:trace contextRef="#ctx0" brushRef="#br0" timeOffset="1827.1156">309-61 36,'-2'-3'314,"2"3"-17,-1-4-15,1 4-15,0-3-17,0 3-12,0 0-16,-3-3-20,3 3-21,0 0-17,0 0-18,0 0-12,0 0-15,0 0-16,-5-2-9,5 2-13,0 0-7,2 10 7,1-5-18,1 3-8,3 0-2,1 4-7,2 0-12,6 2 4,-4 0-6,-2-1 2,8 3-1,-5-6-9,6 4 1,-4-1-8,-7-2 5,7 7-5,-5-7 0,0 0-4,-2-1 0,-1-1 3,-1 1-7,-3-1 1,1 1 4,-7 4-3,-2-1 2,-6 6 2,-4-3-9,-6 2-13,2 1-26,-17 4-41,8-6-42,-9 7-46,0-1-60,11-6-59,1-1-223,-3-1-545,5 2 241</inkml:trace>
      </inkml:traceGroup>
      <inkml:traceGroup>
        <inkml:annotationXML>
          <emma:emma xmlns:emma="http://www.w3.org/2003/04/emma" version="1.0">
            <emma:interpretation id="{31FCB525-5D00-47CD-8CA6-7BF33CE6DB09}" emma:medium="tactile" emma:mode="ink">
              <msink:context xmlns:msink="http://schemas.microsoft.com/ink/2010/main" type="line" rotatedBoundingBox="2931,1932 3138,1971 3079,2280 2872,2240"/>
            </emma:interpretation>
          </emma:emma>
        </inkml:annotationXML>
        <inkml:traceGroup>
          <inkml:annotationXML>
            <emma:emma xmlns:emma="http://www.w3.org/2003/04/emma" version="1.0">
              <emma:interpretation id="{A0BDAC9A-D5D2-475A-8FBF-C99A55FB9383}" emma:medium="tactile" emma:mode="ink">
                <msink:context xmlns:msink="http://schemas.microsoft.com/ink/2010/main" type="inkWord" rotatedBoundingBox="2931,1932 3138,1971 3079,2280 2872,2240"/>
              </emma:interpretation>
            </emma:emma>
          </inkml:annotationXML>
          <inkml:trace contextRef="#ctx0" brushRef="#br0" timeOffset="2614.2985">981 134 67,'0'-5'284,"-1"0"-9,1 0-9,0 3-18,0 2-17,-1-7-16,1 7-21,-3-3-17,3 3-21,0 0-23,0-4-12,0 4-13,0 0-14,0 0-11,0 0-5,-8 12-7,5-2-9,-2 4-2,-3 2-4,1 5-7,-5 1 0,2-2-9,1-4 0,1 3-6,0-2-1,0-1-5,0 4-3,1-6-2,3 0-6,-4 0 9,4-4-7,0-3-5,1 3-14,0-5-31,1 3-20,1-5-14,1 1-5,0-1-4,0-3-15,0 0-8,8-7-4,-3-2-6,2 0 10,1-5-4,0 0 9,0 1 0,2-6 22,-3 4 7,1 0 2,2-6 9,-2 6 16,0 2 3,-1 0 22,1 1 22,-4 2 10,3 1 16,-2 3 10,-1-2 11,0 3-2,-1 1 5,-2 1-4,3-1-6,0 4-4,0-2-7,-4 2-3,7 0-4,-7 0 1,8 7-5,-4 0 2,0 1 1,0 1-8,-1 0 2,2 3-2,-1 2-1,0 0-4,0 0 6,0 4-4,-2-4-3,0 1-4,1-1 2,-2 0 1,1 0-46,-1-4-58,0 3-53,2-4-67,-3 0-199,-1-2-438,-1-3 194</inkml:trace>
          <inkml:trace contextRef="#ctx0" brushRef="#br0" timeOffset="2779.0463">907 345 101,'0'-2'222,"0"2"-25,7-5-19,-4 3-17,5 1-14,0-1-17,4 1-42,-4-1-72,8 1-75,-1 1-139,2-2-213,0-2 96</inkml:trace>
        </inkml:traceGroup>
      </inkml:traceGroup>
    </inkml:traceGroup>
  </inkml:traceGroup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48:57.92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66970E32-F4CA-442D-9431-D3678B7E7C60}" emma:medium="tactile" emma:mode="ink">
          <msink:context xmlns:msink="http://schemas.microsoft.com/ink/2010/main" type="inkDrawing" rotatedBoundingBox="14149,7715 23921,7474 23925,7609 14153,7850" shapeName="Other"/>
        </emma:interpretation>
      </emma:emma>
    </inkml:annotationXML>
    <inkml:trace contextRef="#ctx0" brushRef="#br0">-8 303 68,'0'0'120,"-2"-3"-8,2 3-4,0 0-4,-2-3-16,2 3-10,-3-3-5,3 3-5,-1-4-5,1 4-2,-1-3-11,1 3-5,0 0-2,-1-3-7,1 3-2,0 0-5,0 0-3,0 0-4,0 0 2,-1-3-1,1 3-7,0 0 4,0 0-8,0 0 2,0 0-3,0 0-5,0 0 2,-1-4-2,1 4 6,0 0-2,0 0 6,0 0-4,0 0 0,0 0 4,0 0-3,0 0 2,0 0-3,0 0 2,2-4-4,-2 4 3,0 0 0,3-3-11,-3 3 9,0 0-15,1-2 19,-1 2 1,0 0-5,0 0-1,4-2-4,-4 2 6,0 0-5,0 0 1,4-2-3,-4 2 6,3-3-6,-3 3-1,0 0-1,7 0 5,-7 0-4,3-2 1,-3 2-6,2-2 2,-2 2 4,0 0-7,7-1 4,-7 1 1,5-2-3,-5 2-1,5-1-1,-5 1 1,7-1 1,-3 0 4,1 0-1,2 0 0,0-1-1,-1 2 2,3 0 2,-2-2 6,-2 1-5,4 1 0,-2 0 3,0-2 0,1 2 0,0 0-2,-1 0 5,-2 0-9,6 2 1,-4-4 10,0 4-5,-1-2 2,1 0-1,-1 0-2,0 0-4,1 0 0,2 1 4,-2-1-6,-1 0 3,4 0-3,-1 0 2,1 2 4,0-2-6,1 0 6,-2 2-4,2-1 1,0-1-3,2 1 7,-2-1-1,0 0-6,1 1 5,-1-1-2,-1 1-4,1-1-4,0 0 5,0 1 0,1-1-4,-1 2 7,0-1-7,0-1-3,1 3 7,-1-3-2,5 1 3,-5 1 2,0-1-4,1 0-4,-3 0 4,3 1-2,-1-1-1,1 0 6,0 1-3,-1 1-3,5-2 0,-4 0 0,0-1 2,0 0-1,3 1 4,-3-1-7,-1 1 7,1-1-5,0 2 2,-1-2-1,4-2 0,-5 2-6,2 0 12,-1-1-6,7-1-1,-9 2 4,4 0-2,-2-1 2,1 1-2,-1-2-2,0 1-12,1 1 16,-3-1 2,1-1 0,3 1-3,-2 1 3,-1-3-4,1 2-3,4 1 4,1-1-5,-5-1 4,5 2 0,-4-1-8,4 0 8,-5-1 0,4 2 2,-2 0-4,5-1 5,-2 1-1,-2-2-4,2 2 2,0 0 0,-2 0-2,4-1 0,-1 0 3,-1 1-3,-1-1 3,1 0-2,-4 0 0,4 1-1,-5-2 2,1 2 2,0 0-3,-2-2 0,2 1 2,-2 1 0,0 0-5,0 0 2,0 0 1,-2-2 4,0 1-3,1 0 0,2 1 3,-3-2-2,0 1-1,2 1-2,-1-2 2,3 1 3,1 0 3,3-1-6,0 1 0,0 0 1,0-1-3,0 1 6,0 1-1,4-1-1,-3 1 3,1 0-8,6-2 5,-7 2 2,0 2-2,-1-2-3,0 0 1,-1 0-3,-1 1 3,-4-1-1,3 0 0,-5 0 0,2 0 3,-1 0-2,-1 0 0,3 1 2,-3-1-4,0 1 1,3-2-1,-2 2 2,2 0 0,1-1-1,0 1 0,3-2-2,3 1 3,6 0-4,1 0 1,2-1 2,-3 2 0,2-2-1,0 1 3,-1 0-2,0 0 0,-1-1 1,2 1 2,-7 1-4,-3-2 0,1 0 5,1 1-5,-2-1 1,0 1-3,0-2 6,0 1 0,-4 1 0,0 0-3,3-1 0,0 0 0,2 1 0,0-1-1,1 1-3,0-1 0,6 1 7,1 0-2,0 0 1,0 1 1,1 0-5,-1-1-12,1 1 16,-1-1 1,-1 2-2,1-2 2,0 2-6,-8-2 5,6-2 0,-4 4 2,0-2-4,-3 0 0,3 0 2,-2 0 4,-1 0-5,3 0 0,-3 0 2,3 0-3,5 0 1,-8 0-2,3 0 4,4 1 0,1 0-2,-1 0-5,1 0 4,3 0-2,-3 0 0,2 1 3,-2-1 2,0 2-1,1-3-1,0 0-1,-8 0-3,3 0 3,3 1 3,-5-1-3,0 0 2,0 2-1,-2-2-1,0 0-2,2-2 6,0 2-4,-2 0 1,2 0-2,-1 0 4,6 0-4,2 2 5,-7-2-1,5 0 0,2-2 0,-2 4-5,4-2 0,0 0 3,-3 0-1,2 1-3,-2 0 3,2 1-1,0-2-6,-2 1 9,2-1 2,-3 2-2,1-2-2,-6 0 0,4 0 0,2 2 0,-6-2 0,1 1 0,-1-1 3,7 2-5,-1-2 5,0 2-2,2-2 1,-4 2 1,4-2-3,-1 1 1,-2-1-4,1 2 2,-1-1 1,3 0 1,-2 2-1,-1-4 0,2 1 3,-9-2-2,10 4 0,-1-2-2,2-2 0,-1 2 1,-2 0 4,1 0-4,0-2-2,1 0 3,1 1 2,0-1 0,-1 2 2,0-2-8,1 1 4,2 1 0,0-2 3,-2 0 0,1 0 1,2 1-2,-1 1 2,3 0 2,2-3 2,-3 2 1,1 1-2,2-3-3,-1 1 5,0 1-11,1-1 11,12-1-2,-14 0 1,2 2-1,-2-2-4,0 0 4,-1 2 1,1-3-2,-1 1-1,0 0 1,-4-1-2,4 1-3,-3-1 6,0 1-5,0 0-4,-1 0 4,0-2-1,-3 1-4,3 1 4,-4 1-4,7 1 1,-4 0 0,3-4 0,0 5 2,2-1-3,0 0 0,-3 1 5,2 0-2,-1-1 4,0 0 1,0-1-4,-2 4-2,0-2 3,-2-2 0,1 2-1,-2-2 1,-1 2-3,-4-1 1,-1 1 1,-1-1 1,1 1-1,0-3-2,-1 2 4,1 0 0,-2 0-3,1 2-1,-1-2 0,2 1-3,-1 0 4,1-2 1,-1-1 0,3 3-4,3-1 3,-3 0 1,-2 1-5,7-3 3,-1-1 3,-5 3-6,5-2 5,-1 3-4,1-3 5,3 3-3,-2-2-1,-1 0 1,0 2 0,1-1-1,-8-1 0,8 2 0,-8-2-2,3 2 2,3 0-1,-4 0 0,5-1 3,0 2-2,3-2 1,-3 1 0,2 1-1,1-1 5,-2 2-4,0-2-2,-7 0 1,7 0 0,-7 0-2,8-2 1,-9 2 3,8-1 3,-7-1-5,7 0-1,-2-1 1,-4 1 2,4-1-2,0 0 2,0 2-2,0-2 1,1 1 1,-7 0-2,0-1-2,1 1 2,-2-1 4,3 1-1,-3 1 0,3-1-1,-3-2-1,-2 3-2,3-1 3,-1-2-2,-1 2 2,1-1-1,1 0-2,-2 1 4,5 0-4,-4-1 4,2 0-1,-2 1-1,10 0-3,-3 0-1,6 1 3,1 2 3,3-1-7,-1 4 2,2-1-1,-2 1 1,-4-1 1,1-1 2,-3 3-3,2-4 5,2 1-4,-4 4 2,2-5-1,-3 3 1,-1-1 1,-1 0-3,-4-2 2,-3 0 1,2 1-3,-1-1 1,2 0 2,-2 0-1,2-1 4,-1 0 0,0 0-1,-2 0-3,2-1 3,-1 2 6,6-1-6,0-1-1,-3 0 1,3 1 1,-5-1-2,2 1-3,-3-3 2,1 1 1,-1 0 2,-1 2-2,2-3 0,-5-1-3,5 3 5,-6-1-3,2-2 2,1 1-3,-3 0-1,3-1 1,0 2 3,-4-1-6,3 0 2,1-1 2,1 2 1,0 1-4,-1-2 3,1 2 1,-1-1-4,1 1 1,-3 0 1,-3-2-2,2 3 1,1-2 1,-2 1 0,2 0 0,2 0-1,-3 1-1,3 0 2,0-2-2,-4 2 4,6 0-4,-2-1-2,0 2-2,1-2 2,1 2-2,3 1 0,-2-1 5,5-2 0,-3 3-3,2-1 2,0-1-2,-2 1 2,-2-1-1,2 1 3,-2-2 0,0 1-1,-1-1-1,1-1 3,-2 2 1,2-3-1,-2 2 1,1 0-4,-2-3 2,2 2-3,-1 0 2,-1-2 0,4 2-1,-4 0 0,2-2 2,1 1-1,1 1-1,-3 1 2,3-1 2,-2 2-7,-1-1 4,0 0 1,0 1-8,-1 0-12,-3 0-30,0 0-20,-1 1-31,1 0-40,-4 1-175,3-1-340,-2 1 151</inkml:trace>
  </inkml:traceGroup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46:42.59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F427054D-5A31-49AA-8E51-AA49DBC5B6E7}" emma:medium="tactile" emma:mode="ink">
          <msink:context xmlns:msink="http://schemas.microsoft.com/ink/2010/main" type="writingRegion" rotatedBoundingBox="1719,1936 24779,1688 24813,4868 1754,5116"/>
        </emma:interpretation>
      </emma:emma>
    </inkml:annotationXML>
    <inkml:traceGroup>
      <inkml:annotationXML>
        <emma:emma xmlns:emma="http://www.w3.org/2003/04/emma" version="1.0">
          <emma:interpretation id="{EF7CB056-3A40-4B09-9D2E-61139910EA12}" emma:medium="tactile" emma:mode="ink">
            <msink:context xmlns:msink="http://schemas.microsoft.com/ink/2010/main" type="paragraph" rotatedBoundingBox="1719,1936 24779,1688 24813,4868 1754,51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9B8033-B010-4326-BBCB-2ED994D1A0C5}" emma:medium="tactile" emma:mode="ink">
              <msink:context xmlns:msink="http://schemas.microsoft.com/ink/2010/main" type="line" rotatedBoundingBox="3806,1908 23330,1708 23337,2360 3813,2560"/>
            </emma:interpretation>
          </emma:emma>
        </inkml:annotationXML>
        <inkml:traceGroup>
          <inkml:annotationXML>
            <emma:emma xmlns:emma="http://www.w3.org/2003/04/emma" version="1.0">
              <emma:interpretation id="{1E2338E7-701E-4A24-AA2A-AD6B2310BE37}" emma:medium="tactile" emma:mode="ink">
                <msink:context xmlns:msink="http://schemas.microsoft.com/ink/2010/main" type="inkWord" rotatedBoundingBox="3806,1954 6686,1924 6693,2531 3813,2560"/>
              </emma:interpretation>
            </emma:emma>
          </inkml:annotationXML>
          <inkml:trace contextRef="#ctx0" brushRef="#br0">1843 265 2402,'-5'-5'-1,"0"-3"25,1 1 24,0 1 69,2 1-4,0 2 2,-2-4 1,2 4-9,0 0-10,2 3 3,-3-5-7,2 3-5,1 2-6,0 0-10,0-5-11,0 5-8,0 0-10,0 0-4,0 0-1,-1 11-5,1-3 5,-1 3-5,1 4-2,-1 6 3,1 3-12,-4-3-17,1 3 6,-1-2-4,2 2 4,0-3-5,1 1-1,-2-6 1,2 1-5,-1-4-22,2 2-54,-1-3-44,1-3-53,0-2-62,1-1-37,-1-1-256,2-2-570,-2-3 252</inkml:trace>
          <inkml:trace contextRef="#ctx0" brushRef="#br0" timeOffset="220.5547">1819 213 44,'4'-7'251,"0"-3"-8,0 3-14,3 2-14,3-2-9,0 1-12,-1 2-16,1-3-9,2 6-19,-1-1-5,-2-2-24,1 4-11,-1 2-7,0 1-17,-1-1-6,0 5-10,-2 0-1,-1-1-12,1 1-1,-4-2-8,0 5-3,-4 0-7,-2 2-3,-1 1 0,-3 1-8,-2-2-4,-1 2-9,-3-2-43,-2 2-22,1-4-22,2 0-34,-2-1-41,4 0-36,-1-5-225,4 0-441,1-2 195</inkml:trace>
          <inkml:trace contextRef="#ctx0" brushRef="#br0" timeOffset="1303.4753">2134 320 147,'0'0'194,"0"0"-18,6-9-17,1 8-17,1-3-12,-3-3-11,2 5-10,-2 0-13,1-2-10,0 0-6,-1 1-6,-1 0-9,0-2-4,0 0-7,-2 1-7,2-1-6,-4-1-1,3-1-6,-3 3-2,1-1-1,-1 1-6,-1 0 1,1-1-6,-3 2-2,3-2 1,-2 1 0,-2 1-2,2 1-3,0-2-4,-2 1 2,0 3-3,-1-1 0,5 1-4,-12 4 5,6-2-3,-2 3-2,1-1 1,-2 1 2,2 0-2,-1 2-4,2-2-1,1 2 3,1-1-2,0 2 1,0 2-2,3-3-2,0 0 4,1 3 3,2 0-2,2-1 4,-1 1-2,2-3 6,3 2 12,0-3-7,0 2-1,6-1 0,-2-1-2,3-2 0,-1-1-4,1-1 5,2-2-6,-1 0 2,2-2 3,-2-2-5,-1 0-5,0 0 6,-3-1-6,1-2 1,-2 3 6,-3-3-6,0-1 2,2-2 4,-3 1-7,0 1 1,-4-1-1,2-1 5,-2 3-1,2-3 1,-5 4 2,6-2 3,-5 2 5,1 1 11,-2 0-3,2 1 5,-1 1-2,-1-2-5,0 5-5,2-5-3,-2 5 1,1-2-5,-1 2-7,0 0 3,0 0-4,0 0-1,0 0 0,0 0 0,0 0 3,2 12-1,-2-8-3,0 2 2,0 0 0,0 0-3,-2 2 2,4 0-1,-4-1 3,2-1-5,0 0 8,2 0-5,-2-1-1,0-1 0,0 1-1,-3-1-1,3 0 1,0-1 1,0 2 0,0-5-3,0 3 2,0-3-4,1 3-7,-1-3 3,0 0-5,0 0-1,0 0-5,0 0 0,11-7 3,-7 2 1,3-1-1,-2-1 0,3 0 4,-1-1 3,-2 0-4,3 1 3,0-4 7,-1 4-3,0-2 1,-2 2-1,1-1 2,1 0 9,-3 3-3,0 0 7,-1 0 3,1-1-6,0 2-2,-1 1 3,1-1-1,-1 1 0,-2 3-2,-1 0 0,3-5-1,-3 5-1,4-1-8,-4 1 1,0 0 3,0 0-1,0 0 2,5 4 1,-5-1-1,1 3 1,-1 0-3,-1 1 5,2 1-3,-1-1 0,0 2-1,0-1 2,1 2-2,3 1 5,-4-2-1,3-1-2,0 2 1,1-2-2,-3-3 0,1 3-1,3 0 1,-1 0 2,3-4-1,-2 2 0,4-1 1,0-1-1,0-3 8,1-1-4,6-1-5,0-2 5,3 0-2,-4 0-1,2-3-2,-1 2 5,-3-4-4,2 1 1,-3-1 1,-1 1 5,1-3 8,-5 1 19,-2 2 6,2-7-2,-3 5-2,0-4 0,-3 3 2,2-3 1,0 1 10,-2 2 7,-1-1 6,1 2-5,-1 0 3,-1 1 5,1 2-2,0-1 1,0 4-5,0-2-7,0 2 9,0-1-21,0 4-9,0-5-11,0 5-5,0 0 0,0 0-4,0 0 7,0 0-4,-8 17-1,5-7-1,1 2 0,-4 4-7,3-1 5,1 1-2,-2 1 3,1-1-3,-1 1-7,0-2-15,0 1-39,0-3-30,1 1-32,3-4-39,-4 1-37,6-3-43,-2-1-46,0 2-219,2-4-537,-2-3 237</inkml:trace>
          <inkml:trace contextRef="#ctx0" brushRef="#br0" timeOffset="4415.4347">2802 245 27,'8'-3'118,"0"1"-4,2 2-16,2-1-9,-3-1-8,2 2-9,1-1-5,1 1-4,2-2-16,1 1-30,1 0-61,-1 2-82,2-2-135,-3 1 61</inkml:trace>
          <inkml:trace contextRef="#ctx0" brushRef="#br0" timeOffset="5436.4384">3173 256 125,'-7'-3'154,"7"3"-17,-4-1-9,4 1-5,-4-1-15,4 1-4,0 0-10,-9 1-13,9-1-5,0 0-8,-11 1-1,6 2-11,-1-1-8,-1 0 1,2 0-3,-3 1-5,-1 2-3,-1 2-5,1 0-4,0 0 0,0-1-5,0 1 0,1 0-3,0 0-5,1 1 1,-1-2 1,4 0-3,-1-1-1,2 0-8,-1-2 1,4 2-1,-1-3 2,1 3-8,0-5 0,1 4 1,2-1 4,-3-3 0,9 0-1,-9 0 2,11-3-2,-1 0 1,-1-1 2,0 0-5,0 0 2,2-2-2,-3 1 0,0-2-4,6 0 2,-6 0 6,0 0 0,-1 2 0,0-1 1,0-1 5,-1 3 8,-4-3 15,5 5 10,-5-3 5,1 3 3,0-2-3,1 3-4,-4 1-2,3-5-2,-3 5-5,4-2-6,-4 2-6,0 0-4,1-2-3,-1 2-4,0 0-5,3-1-1,-3 1 1,0 0 2,0 0-5,5 5 5,-5 0-5,3-1 1,0 1-7,-1-1 5,1 0-3,3 1-2,0 2 3,1-3-2,-2 3 1,3-2 0,2 0-2,-2 0 3,4-3 2,-1 1-2,3-1-2,2 0 0,-1-3-1,1 0 3,-1-1-2,0 1-2,0-2 1,-2-1 1,2-2-1,-6 3 0,2-2 2,0 0-3,-1 0 0,-2-1 1,-1 1 3,-1 0 0,-1 0 3,-1 0-5,-1 1 1,-1-2 4,0 0-7,-2 2 1,0-1 0,0 2 1,-3-3 3,0 2-5,-1 0 3,0-1-4,-1 4 1,0-2-4,0 2 1,5 1 1,-9 0 1,4 2-2,-3 3-7,1 0 12,0 0-1,-1 2 0,2-2 0,-1 2-1,0 0-2,6 1 1,-3 0-1,0 0 6,2 1-4,1-3 0,1 0-2,0-1 1,1 0-5,1 0 1,-1-1-3,2-1-8,-2 1-12,2-1-8,1-2-5,1 0-4,-5-1 4,12-3 3,-7 1 5,1-2 4,-2 0 6,4-2 7,-3-1 13,-1 1 8,1-2 14,2 1 18,-4-1 11,0 3 7,2-3 8,-1 2 14,-1 1 7,1 1 2,-1-3-2,2 4 1,-4-1-9,2-1-4,-2 2-14,2 1-3,-3 2-10,0 0-5,0 0-4,0 0-3,7 9-2,-7 2-3,-3 4-3,2 5 1,-3 3-1,-3 2 2,-2 0-12,2 4-1,-1-2 9,2 2-9,-1-1 0,2 0-2,1-4 1,-1 2-2,2-4 0,1-1 0,0 0 0,1-6-2,-3 0-1,4-4-1,-3-2 4,3 2-5,-1-6 0,-1 0 2,0 0 7,1-1 7,-1-1 7,-1-1-3,-2-1 3,5-1 2,-12-3-8,7-2-4,-3 1 4,-3-7-7,1 2 0,1-4 0,-1-1-4,4-2-1,-3-4-1,5 4-2,2-2-8,1 3-4,2-3-11,4-3-17,-3 5-16,6-6-21,-2 6-16,4-4-29,2 6-38,3-2-26,-3 4-24,0 1-10,4-1-27,-2 5-166,-1-5-438,0 3 194</inkml:trace>
          <inkml:trace contextRef="#ctx0" brushRef="#br0" timeOffset="5806.5069">3742 206 69,'0'-4'227,"0"4"-5,-1-3-12,1 3-16,-3-4-18,3 4-18,0 0-12,0-4-24,0 4-13,0 0-14,0 0-6,0 0-9,-8 8-6,4-4-7,-1 4-6,-2 1-7,0 3-3,3-3-6,-1 1-5,2 0-4,-1-1-1,1 0-2,2 1-8,1-1 1,0-1-4,0 0-1,0-2 0,0 0-3,1-2-2,1 0 1,-2-1-6,1 1 3,1-2-3,0 0 3,-2-2-1,1 3 0,-1-3-2,0 0 1,10-5 0,-5 3-3,-2-2-2,4-3 0,-2 2 3,-2-2-3,-1-1-2,1 1 1,0-1 1,-2 0-4,2 0 4,-2 3-1,-1-2 2,0 0 0,0-2 4,-1 4-1,1 0 4,-3 1-6,3 0 3,-4 2-7,4-2-1,0 4-8,-4-5-19,4 5-33,-3-1-35,3 1-35,0 0-40,0 0-62,-15 6-128,14-2-386,0-3 172</inkml:trace>
          <inkml:trace contextRef="#ctx0" brushRef="#br0" timeOffset="6203.5301">3944 236 66,'0'-3'360,"0"3"-18,0-6-20,0 6-23,1-3-27,-1 3-27,0 0-26,0-4-22,0 4-25,0 0-19,0 0-16,0 0-12,0 0-10,0 0-12,-4 12-11,0-5-9,0 1-4,-3 3-10,3-2-11,0 1-4,0 4-6,3-6-4,-2 3-3,-1-1-7,2-1-3,2-2-4,-1 0 0,1-1-6,0 1-5,0-3-3,0-1 1,0 1-4,0 1-4,0-5 0,3 3 5,-3-3 0,0 0-4,12-6-6,-4 1 3,0 0-9,2-1 6,-2-1-4,3-2-3,0-1 1,2 0-5,-1 3 3,-2-4 12,2 3-14,-3 1-1,-1 2 16,-2 2-15,0-2 1,-4 2 2,4-1-3,-3 2 1,-1 1 1,1 0-1,-3 1 1,0 0-4,0 0 2,0 0 1,9 3 10,-7-1-8,-2 3-4,2 0 2,-2-1 4,1 1 0,1 2 6,2-1-38,-3-1-23,-1 1-27,3 3-32,2 0-31,-2-2-39,5 1-17,4-1-53,-2 1-188,3-5-483,7 2 213</inkml:trace>
          <inkml:trace contextRef="#ctx0" brushRef="#br0" timeOffset="6634.677">4392 291 44,'-1'-5'260,"1"0"-20,-2 0-20,1-1-10,0-1-10,-1 4-22,1-2-18,1 1-15,-3 2-15,3 2-11,-4-3-15,2 1-17,2 2-2,-12 2-12,5-1-7,0-1-6,-1 4-7,0 1-7,0 1-4,-3 0-4,3 3-4,3-2-2,-2 3-3,0-2-1,2 0-5,-3-1-4,5 2 0,-1-3-1,3 0-5,1 0 1,-2-1 1,4 2-5,-2-3 4,1 0-3,2-1-1,-2 0-1,2 0 2,2-1-4,-5-2-2,10 0-1,-5 0-9,2-2-5,-2 1-3,2-1 4,-3-2 2,0 1-2,3-1-2,-2-2 4,-1 1 3,1-2-2,0 0 8,0 0-4,-2 0 7,2 1 13,-1 0 10,1-3-1,-3 4 5,2-2 31,-3 3 19,3 0 5,-1 1 2,-2-2-3,2 2 7,-2-1-16,2 3-7,-3 1-10,0-3-10,0 3-3,0 0-14,0 0 3,4-2-19,-4 2 5,0 0 3,0 0-4,1 12-2,-2-5-2,2 0 0,-1 3 0,-1-1-1,2 1 0,-1 0-2,2-1-19,-1 0-51,2-1-35,-1 1-33,1-1-50,2 1-53,1-5-60,-1 3-217,3-4-546,1-1 241</inkml:trace>
          <inkml:trace contextRef="#ctx0" brushRef="#br0" timeOffset="6845.6261">4647 160 164,'1'-10'343,"1"0"-6,-1 1 15,2-1 3,-2 3 2,-1 0-12,0 2-8,0-1-23,0 3-27,0-1-26,2 2-31,-2 2-24,0-5-23,0 5-23,0 0-23,0 0-12,0 0-9,0 0-17,-2 18-10,1-8-4,-3 8-3,2-2-10,1 7-7,-4 0-6,2 2-12,-1-2-76,4 1-78,0-2-77,0 4-105,4 0-127,3-4-281,1-1-756,0-7 335</inkml:trace>
        </inkml:traceGroup>
        <inkml:traceGroup>
          <inkml:annotationXML>
            <emma:emma xmlns:emma="http://www.w3.org/2003/04/emma" version="1.0">
              <emma:interpretation id="{DDE1E00E-9794-4BBC-ADE5-157B6CC8EA13}" emma:medium="tactile" emma:mode="ink">
                <msink:context xmlns:msink="http://schemas.microsoft.com/ink/2010/main" type="inkWord" rotatedBoundingBox="7026,1987 8378,1973 8383,2434 7031,2448"/>
              </emma:interpretation>
            </emma:emma>
          </inkml:annotationXML>
          <inkml:trace contextRef="#ctx0" brushRef="#br0" timeOffset="7621.1683">5022 224 90,'0'0'287,"4"-2"-28,-4 2-25,0 0-25,0 0-21,0 0-22,0 0-16,0 0-16,0 8-13,1-4-13,-2 3-8,5 1-8,-4 4-8,0 4-8,-3-2-1,2 2-9,1 0-11,-3 2-2,3 4-5,0-5-5,-5-2-2,3 8-3,1-7-3,0 1-8,-2-2 0,3-1-3,0 2-2,-3-3-1,2-3 0,-1 2-6,2-3 1,-1 2-18,1-3-55,-1-2-44,1-2-43,0 1-35,0-2-45,0 0-146,0-3-400,0 0 176</inkml:trace>
          <inkml:trace contextRef="#ctx0" brushRef="#br0" timeOffset="7877.8701">5027 276 196,'7'-11'214,"1"4"-11,-1-2-9,2 2-13,0 1-9,1 1-8,1 1-7,3-2-8,1 3-13,-3 2-10,0 1-8,3 2-8,-4 1-13,2 0-11,-5 3-6,2-3-9,-1 4-10,-2 1-3,2 3-4,-6-1-15,1 1-2,-4-1 3,0 2-10,0-1-3,-4-2-3,0 2-2,0-1 0,-4-1 1,1-1-4,-5 1-4,1-1 0,-3 1-2,0-3-4,1 0-2,-1 1-5,4-6-18,0 2-22,-2 0-25,0-3-32,3 0-35,2-3-39,0 0-241,-1 2-445,4-3 197</inkml:trace>
          <inkml:trace contextRef="#ctx0" brushRef="#br0" timeOffset="8130.0136">5383 180 174,'4'-6'304,"0"2"-8,0-1-10,0 0-10,-1 2-14,-2-1-17,6 1-24,-7 1-14,5 0-14,-3-1-35,-2 3-19,1-3-9,-1 3-15,0 0-19,7 10-1,-6-3-9,-1 3-5,0-1-8,0 5-4,0 2-9,-1-1-8,2 8-3,-2-7-5,1 1-3,0 3-3,-1-3-4,-1-1-1,2 0 1,0-2-28,0 3-56,-1-2-45,-2-1-56,6-4-58,-2 0-52,-1 1-262,4-4-564,0 0 250</inkml:trace>
          <inkml:trace contextRef="#ctx0" brushRef="#br0" timeOffset="8579.4854">5668 348 94,'0'-9'283,"0"3"-24,0 0-17,3 2-20,-3-3-20,0 4-10,0 0-19,0-1-17,0 4-18,1-5-13,-1 5-14,-3-3-10,3 3-12,-1-3-10,1 3-8,0 0-10,-15 3-4,11-2-5,0 4-3,-4 1-12,1-2 0,-1 2-3,0-1-7,3 0 0,-3 1-3,4-1 0,-2 0-6,2 0-1,0 2 0,0-2-5,4-1-2,-4 2-1,3-4-2,-1 2-1,1 2-5,1-4-4,-3 2 6,3-4-2,0 0 1,3 2-2,-3-2 3,0 0 2,8-2-5,-8 2 3,8-5 0,-4-1 2,3 4-2,-4-1 1,5-5 6,-1 4-3,-1-3 1,-2 2 8,2 2 12,0-4-1,0 1 3,-2 1 4,1 2 10,-2-1 4,1 1 3,-2-1 10,0 2-16,-2 2-2,4-1-6,-4 1-2,4-3-5,-4 3-9,3-2-1,-3 2-7,0 0-4,0 0-2,0 0 3,0 0-2,0 8-2,0-1 1,-1-1 2,0 1 10,0 1-16,1 1 1,0 1 4,-1 0 0,1 1-7,2-3-36,-3 1-43,3-4-36,0 3-49,1-1-46,1-1-34,1-3-251,0 1-533,2-4 237</inkml:trace>
          <inkml:trace contextRef="#ctx0" brushRef="#br0" timeOffset="8961.3087">5814 348 149,'0'-5'298,"2"1"-5,-1-1-15,0 1-8,0 1-15,-1 3-19,3-4-19,-3 4-21,2-3-21,-2 3-21,1-3-20,-1 3-14,0 0-15,0 0 7,0 0-22,4 10-8,-4-4-9,-1 2-6,-1 2-7,1 2-10,1-2-3,-1 1 1,0 3-6,0-5-3,0 2-4,-1-2-5,0-2-3,2 0-7,-1-2 3,1 0-3,0 0-1,0-2-1,0 2 3,0-5 9,0 4-15,-2-2-5,2-2 6,0 0-5,0 0-3,0 0-2,11-9 2,-4 4 1,-1-2-3,1-1-2,0 1 2,1-4-4,0 1 0,-1 3-2,2-6 11,-2 7-7,0-3 0,-1 4-3,-2 1-1,-1-1 1,2 1-2,-2 0 1,-2 1-6,3 1 0,-1 0 1,-3 2-5,0 0 1,0 0 4,0 0-1,6 5 1,-6-1-3,2 1 9,-2 4-4,0-4 11,1 2-8,2 0 2,-2 0-9,2 1-25,1-1-34,-3 1-26,5-1-34,-1 0-50,-1-1-53,7-2-75,-3 0-175,3-2-519,-2 1 230</inkml:trace>
          <inkml:trace contextRef="#ctx0" brushRef="#br0" timeOffset="9336.1385">6169 425 87,'1'-3'269,"2"0"-21,-3 3-23,5-5-16,-1 2-20,0-1-14,2 3-22,-1 1-14,2-3-12,-3 1-14,2 0-9,1 1-11,-3-4-9,0 3-8,3 0-8,-3 0-8,0 0-7,-1-1-2,0 0-9,-1-1-3,2 1-9,-1-4-4,-1 3-12,0-1-3,-4-2-8,2 3 1,0 0-3,-1-1-1,1-1 2,-2 3-3,0-1-1,-2 1 2,0 0-1,0 1 1,-3 0-2,2 2 3,-3 0 0,-2 3-1,2 1-2,-1 1 3,-1 0-2,-3 4 1,1 1 0,1 2 1,-1 0 1,1 0 3,2-2 1,1 1 1,0 3 16,3-5 11,2 0-4,0 0 3,3 0 0,0 1 12,1-1 4,6-2 5,1-2-10,0 0-1,7 2-7,1-3-3,11-3-28,-3 1-76,4-4-102,-1 1-119,0-8-148,3 2-475,-1-4 210</inkml:trace>
          <inkml:trace contextRef="#ctx0" brushRef="#br0" timeOffset="12377.7587">5830 430 172,'0'0'183,"0"0"-12,0 0-16,0 0-11,0 0-7,6-5-15,-4 3-7,-2 2-19,10-1-5,-6 0-6,2-1-12,2 3-7,0 0-14,1 0-21,1 2-52,1-2-41,1 0-49,-1 2-140,1-3-269,4 2 119</inkml:trace>
          <inkml:trace contextRef="#ctx0" brushRef="#br0" timeOffset="12120.575">5950 234 92,'1'-1'111,"-1"1"-2,5-3-6,-2 0-3,0 0-5,-2-1-2,3 1-5,-1 0-4,0-1 3,-1 0 11,1 1 3,0 1-1,-2-3-5,2 1-11,-2 1-4,2-2 4,-2 2 10,2-2 1,-3 3 1,0 2-3,1-6-3,2 5 0,-3 1-6,0 0-6,1-3-6,-1 3-9,0 0-6,3-2-7,-3 2-1,0 0-10,0 0-6,0 0-1,0 0-5,0 0-6,0 0-4,0 0 0,0 0-3,0 0 0,-3 12-2,3-6 0,-4 1-1,0 4-1,0 1-1,0-2-1,0 4-6,0 0 0,0 1-3,0-1 1,1 1 0,-1 0 0,0 1 3,3 0-2,-2-1 2,-1 3-2,4-2 2,-3-1-1,2 1-1,-2-1 2,2-2 0,-2 0-3,2-1 0,-1-2 3,1 0-1,1 1 0,-1 0-1,1 2 1,0-5-2,0 1 3,0-2-5,1 3-1,0-6 5,-1 0 0,3 3 3,0-3-6,1 0 5,1-1-4,3 2-3,-1-3-22,4-2-33,0 0-37,-3 1-34,2-3-32,0-1-47,-1 0-169,-2-3-406,-2 2 180</inkml:trace>
          <inkml:trace contextRef="#ctx0" brushRef="#br0" timeOffset="13132.254">6202 444 110,'0'0'131,"0"0"-14,0 0-11,0 0-3,0 0-12,0 0-7,0 0-2,0 0-2,0 0-5,0 0-1,0 0-8,11-3 0,-11 3-8,5-2-6,-5 2-7,7-1 5,-7 1-11,7-1-4,-2-2 4,1-1-5,-1 2 0,0-3-5,0 3-3,0-1 3,-1-2-1,0 0-9,1 1 2,-2-1 0,0-1-3,-1 2-2,2-1-4,-2-1 2,0 1 3,-2-2-6,1 1-3,-1 2 0,0-3 3,-1 6-4,-1-4-1,0 1 0,-2 2-2,0 1-6,-2-1 3,1 0-1,-1 0 0,-1 2 1,0 0 1,-2 0-1,-2 2-3,3-2-3,1 1 4,-2 0 0,2-1 1,1 1-4,1 1 4,0 2-2,0-3 2,1 1 0,1 2 5,-2 0-5,2 0 1,-1 1-1,1 0-1,2 2-1,-2-2 3,2 2-3,-2-1 0,3 1 4,0-3-4,0 1 5,4 3 4,-1 0 2,-2-1-9,3-2 2,-1 1 10,5-1-6,0 0-4,1-2 4,2-3-4,4 0-1,2 2 1,8-4-32,-7-1-63,5-2-84,1 1-94,-5 0-293,-4 0 130</inkml:trace>
        </inkml:traceGroup>
        <inkml:traceGroup>
          <inkml:annotationXML>
            <emma:emma xmlns:emma="http://www.w3.org/2003/04/emma" version="1.0">
              <emma:interpretation id="{F4B75682-90BB-4B3E-A445-C05595270510}" emma:medium="tactile" emma:mode="ink">
                <msink:context xmlns:msink="http://schemas.microsoft.com/ink/2010/main" type="inkWord" rotatedBoundingBox="8950,1942 9320,1938 9326,2498 8955,2502"/>
              </emma:interpretation>
            </emma:emma>
          </inkml:annotationXML>
          <inkml:trace contextRef="#ctx0" brushRef="#br0" timeOffset="14263.5156">7028 156 90,'-3'-3'207,"3"3"-21,-2-2-19,2 2-19,-2-5-15,2 5-14,0 0-15,0 0-10,0 0-3,-8 11-14,4-4-3,-3 3-10,1 3-2,-4-1-13,2 2-3,0 0-3,2 1-5,-1-1-4,1 0 1,0-1-2,2 0-2,0-1-5,0-3-1,1 0-4,-1 1-1,4-3 2,-1 1-8,1-3 2,0 0-3,0 0 0,0-1 0,1-1 1,3 0 3,-1-1 3,1-1 3,-4-1 2,0 0-2,14-4 1,-6 1-6,0-4-1,-1 1-5,3-1 4,-3-1-2,-1-1-3,1-3 0,0 0 1,-1 3-3,-3 0-1,2 0 0,-4 0-3,1-5 6,-2 6-4,1 1 4,2-3 1,-3 5 2,0-2 1,0 2 3,1 0-1,-1 3-3,0-2 1,-1-1-3,1 5-2,2-4-2,-2 4-5,0 0 0,-2-3-1,2 3-1,0 0-2,0 0-1,0 0-1,0 0 4,0 0-1,12 6 1,-8-5-2,0 2 0,0 1 2,3-2 1,1 0 1,3-1-1,0 1-2,-1-2-1,1-2-1,1 2 0,-3-3-1,2 0 3,-1-3-4,-2 1 6,0 0-3,1 1-2,-2-4 3,-1-1-3,1 1 10,-1 0-4,-1 0-1,0-2 3,2 3 8,-4 0 11,-1 1 11,1 2 1,-3-2 1,4 1-3,-3 5-2,2-2-9,-3 2-3,3-5-4,-3 5-1,0 0-4,0 0-1,1 13 2,-1-1-3,-4 5 5,0 5-1,0 2 2,-4 3-1,5 2 2,-6 8-1,4-7 2,-1 8-4,-2-8 1,3-1-3,2-1 2,1-1-1,0 1-2,1-4-1,1 0 2,1-2-3,-1-6 2,2-1-4,3-1-1,-2-4 3,-1 1-3,1-3 2,2 0-1,-1-1 1,1-4 1,-2 0-1,2-1 3,1 0 0,-6-2 2,13-6 0,-3 3 8,-2-4-2,0-3-4,0-3 2,0-2 1,-1 0-4,-2-1-2,-3-1 1,2 0 5,-4 1-7,0-1 4,-4 2-8,1-1 1,-2 0 1,-1 3-4,-2-1 3,3 3-4,-6-2 0,3 6-6,1-1-8,-4 2-11,2-1-7,-2 4-34,-3-3-20,4 4-46,-2 4-26,3-2-70,-4 4-225,3-2-486,3 0 215</inkml:trace>
        </inkml:traceGroup>
        <inkml:traceGroup>
          <inkml:annotationXML>
            <emma:emma xmlns:emma="http://www.w3.org/2003/04/emma" version="1.0">
              <emma:interpretation id="{3C167EB9-9E1D-440E-9E36-5DEB69FD76C4}" emma:medium="tactile" emma:mode="ink">
                <msink:context xmlns:msink="http://schemas.microsoft.com/ink/2010/main" type="inkWord" rotatedBoundingBox="9753,2034 10331,2028 10334,2309 9756,2315"/>
              </emma:interpretation>
            </emma:emma>
          </inkml:annotationXML>
          <inkml:trace contextRef="#ctx0" brushRef="#br0" timeOffset="14754.9613">7851 270 224,'0'-7'299,"0"0"-20,3-2-24,1 1-21,0 1-20,4-1-15,0 1-20,0 2-16,-1-1-16,0 2-15,-3 1-16,1 0-11,-2 0-12,1 0-8,-4 3-11,5-1-4,-5 1-9,0 0-6,8 7-10,-5-4 3,-2 1-9,-1 4-7,0-1-2,-3 5-12,-1-5-11,-3 5-15,1-1-4,-5-3-9,-1 1-1,0 1-5,-4-1 3,4 1 3,1-5 3,-1 2 2,4-2 1,0 1-2,4-5 1,-2 3-2,5-1 0,-4 1 2,3-2 5,2 0 1,0-2-2,7 4 2,1-1 5,3 1-2,0-1 8,-2 1 5,3-1 3,3 4 2,-4-4 4,1 1 3,-3 2-1,2-3 0,-1 2 1,-1 0-4,0-1 1,-5-1-3,3-1-2,-2 3 0,-2-3 6,-2 3-3,2-2-3,-2 1-1,-1-1 2,-1 2 0,-5 1-1,0-3-1,-1 3-2,-2-2-3,-5 1 2,-2-1-4,-3-1-1,3-1-15,-2 0-12,0-1-18,-1 0-21,2-1-18,2 0-23,-1 0-11,8-2-45,-2 0-40,4 0-189,-2-1-423,4-1 188</inkml:trace>
          <inkml:trace contextRef="#ctx0" brushRef="#br0" timeOffset="15146.0432">8266 291 19,'0'0'241,"0"0"-26,-4-4-19,4 4-21,0 0-18,0 0-12,-11 5-14,6-2-16,1 1-9,-3 1-13,1 1-7,0 0-8,2 3-5,-1-2-5,1 2-5,0 1-6,0 0 0,1 2-7,2-5-5,-2 4 0,3-1-2,-1 0-1,1-1 0,0-3-1,1 2 3,3-3-1,-1 0-6,2 2 1,2-4-5,-2-1-1,3 1-1,-1-3-3,2 0-3,-2 0-3,1-3-2,0 0 3,0-1-2,0-1-3,-2-2-1,0 0 1,-2 0-1,0-2-1,-1 1 0,-3 0-4,0-6 1,0 0 2,0 4 4,-3-1 0,-1 4 17,1-2 0,0-1-5,-2 2-2,-1 1-3,2-2-3,-2 4-2,1 2-5,0-1-4,-1 1-4,2 3-1,-4 0-22,3 3-39,-3 1-44,0 1-54,1 0-58,-1 4-236,4-3-484,0 3 215</inkml:trace>
        </inkml:traceGroup>
        <inkml:traceGroup>
          <inkml:annotationXML>
            <emma:emma xmlns:emma="http://www.w3.org/2003/04/emma" version="1.0">
              <emma:interpretation id="{FEA146EE-780F-4F64-9BC6-3050CF416478}" emma:medium="tactile" emma:mode="ink">
                <msink:context xmlns:msink="http://schemas.microsoft.com/ink/2010/main" type="inkWord" rotatedBoundingBox="10625,2087 11615,2077 11617,2267 10627,2277"/>
              </emma:interpretation>
            </emma:emma>
          </inkml:annotationXML>
          <inkml:trace contextRef="#ctx0" brushRef="#br0" timeOffset="15825.1458">8598 291 221,'3'-4'234,"1"3"-20,-2-1-16,-2 2-16,5-2-15,-5 2-20,3-3-15,-3 3-11,0 0-15,7 5-10,-6-2-7,2 1-9,-2 2-9,1 1-6,-1 2 2,0 0-12,-2-1 0,0 3-9,2-3-5,-1 2-3,-3 0-2,3-2-8,0 1 0,-2-3 0,0 1-4,1 0-2,-1-2-1,1-1-4,0 2-1,0-2-1,-1-1-3,1-1 6,1-2-1,-1 4-2,1-4-1,0 0 0,0 0-6,0 0-3,0 0 0,10-13-1,-4 6-3,0-1 6,3-4-5,0 2 3,0-1-3,-1-3-3,3 3 2,-2 0 0,-2 4 4,1-1 1,3 1 0,-6 2 7,5-2 8,-2 3 0,0 0 4,0 0 10,0 2-1,0 0-1,0 2-7,1 0-3,-2 0-3,0 2 1,1 1-1,-4 0-8,1 1 3,-1 1 1,2 1-3,-1 2 0,-1 1-3,-1-1-1,1 0-1,-3 1-7,2-1 1,-2 2-8,3-2 7,-4-1 1,1-1 1,-1-2 0,1 0-2,0 1-1,0-3 3,1 2 3,0-1-3,-2-3 3,0 0-1,0 0 3,0 0-6,8-6 3,-1 2-3,-3-5 2,4 0 1,3-1-2,1-5-2,-3 3 0,5 0 0,-2-1 2,0 1-3,-1 0 0,1 2 0,-1 0 1,-2 2 12,-1 1-10,0 3 1,0-3 0,-1 2-1,-2 4-3,-1-1 1,0-1 3,-1 1-4,-3 2 1,6 0 0,-6 0 0,7 7 0,-6-5-3,-1 2 1,2 3 1,-1 0 13,-2 3-11,1-3-6,1 3 2,-2 2-52,1-3-50,1 2-62,2-3-61,-3 2-232,4-3-497,0-2 220</inkml:trace>
          <inkml:trace contextRef="#ctx0" brushRef="#br0" timeOffset="16399.6711">9241 301 38,'0'-3'326,"0"3"-22,1-4-20,-1 4-6,4-3-33,-4 3-19,0 0-21,0 0-23,1-2-20,-1 2-20,0 0-12,0 0-13,0 0-12,0 0-11,3 9-9,-4-4-7,-1 0-13,1 2 0,-1 3-9,0-2-5,1 0 9,1-1-20,0 1-5,-1-1-1,1-3-3,0 2-6,0-2 2,0-1-6,0 2-2,1-2-1,-1 0-2,0-3-2,5 3 3,-5-3-6,4 0-2,-4 0-1,0 0-27,14-3-17,-9-1 0,3-3-2,-1 2-5,4-3-5,-2 2 4,3-3 1,0-1 4,-2 1 8,-1 2 5,-1-1 1,0 0 3,1 4 7,-3-3 24,-3 3 8,2 2 3,-2 0 2,-1-2-1,2 3-2,-2-2-6,-2 3-3,4-1-1,-4 1-2,0 0-2,0 0 0,5 9 0,-5-6 11,0 2-8,0 2-5,-4 0 3,4 3 2,0-3-2,-1-1 11,1 2-11,0-3-1,0 2-2,-2-3 2,4 0 0,-1 1 1,-2-1-2,2-1 3,-1 0 0,2 0-2,-2-3 4,5 4-1,-2-3-1,0 0-4,-3-1 4,10-2-1,-1-2-3,-2 2 1,1-3-2,3 0 12,-3-2-9,0 2-2,0-2 1,3 1 0,-3 2 3,0-3 22,-4 3 13,1 1 10,1-1 16,-4 1-12,2 0 1,-1 1-7,1 1-2,-4 1-10,3-1-2,-3 1-12,5-3-6,-5 3-1,0 0 3,0 0 1,7 7-1,-6-1-9,0 1 14,1 0-14,-1 2 3,2 1-11,0-3-55,-1 3-61,1-3-82,0-1-97,-1-1-297,5-1-638,0-1 283</inkml:trace>
        </inkml:traceGroup>
        <inkml:traceGroup>
          <inkml:annotationXML>
            <emma:emma xmlns:emma="http://www.w3.org/2003/04/emma" version="1.0">
              <emma:interpretation id="{A32242C4-5A19-412F-8839-21FF5169B77C}" emma:medium="tactile" emma:mode="ink">
                <msink:context xmlns:msink="http://schemas.microsoft.com/ink/2010/main" type="inkWord" rotatedBoundingBox="12393,1845 13920,1829 13925,2304 12398,2319"/>
              </emma:interpretation>
            </emma:emma>
          </inkml:annotationXML>
          <inkml:trace contextRef="#ctx0" brushRef="#br0" timeOffset="17604.82">10654 291 206,'-4'-5'216,"1"0"-6,-2 0-20,2 0-4,-2 1-15,2 0-16,-1 2-14,1-1-18,-1 0-10,-4 0-11,1 0-11,-5 5-14,-1-2-6,-1 2-6,2 1-8,-2 1-7,3-2-1,-2 3-8,-1 2-1,3-2-6,-2 2-3,0 0-6,4-1-1,1 1-3,3 0-4,-2 0-1,3 0-4,1 0-1,5 0-3,-1 0-1,5 1-2,-1-3 3,6 0 1,2 4-4,3-4 2,0 4-2,0-4-1,0 2-1,2-2 2,-5 3 0,2-2-3,-3-1 2,-2-1 1,-2 1-5,0-2 2,-3-1-2,-1 1 2,0-1-2,0 0 3,-4 1 0,1-1-3,-1-2 1,-9 5 0,1-2 1,-7 1-3,-4-1-2,-5 1-7,0-2-7,0-1-9,0 1-10,5-1-12,2-1-19,-1-1-30,1-1-18,6 1-48,-1-1-180,1-2-373,0-2 165</inkml:trace>
          <inkml:trace contextRef="#ctx0" brushRef="#br0" timeOffset="17844.7974">10789 308 246,'7'-4'381,"-3"1"0,0 0-28,0 0-8,0 1-27,-1 0-30,1 2-24,-4 0-19,4-4-39,-4 4-24,0 0-24,2-3-15,-2 3-17,0 0-6,3 9-20,-1-1-4,-2 1-14,0 1-7,-2 2-4,4 1-8,-5 0-4,1 2-6,1-3-4,-1 1-9,0-4-39,1 3-62,-2-3-42,1 0-52,0-2-55,2-1-63,-4-2-64,4-2-214,0-2-598,0 0 265</inkml:trace>
          <inkml:trace contextRef="#ctx0" brushRef="#br0" timeOffset="17987.0625">10834 105 5,'0'-3'202,"-1"-2"-24,1 5-22,0 0-42,1-3-40,-1 3-58,0 0-76,8 9-55,-2-3-123,0 3 55</inkml:trace>
          <inkml:trace contextRef="#ctx0" brushRef="#br0" timeOffset="18459.9775">11371 323 2565,'0'0'17,"0"0"56,-3-7 5,3 7-11,-8-6-5,5 0-3,-2 1-7,0 1-13,-1 0-3,2 0-4,0 1 1,-1 0-11,-2 1-3,3-1 2,-3 1-6,2-1-4,-2 2-3,-1 1-1,0 0 0,-3 0-1,2 2 0,-2 2-1,0-1-2,-2 1 2,1 2-1,-2 1 0,0 1-3,-1 1 2,0 0 3,3 1-6,0 0-3,1 0 3,3 1 0,1-1 1,2-4 1,-2 2-3,6-2-4,-2 2 0,3-5-3,0 1 3,-2 1 0,4-2-6,1-1 2,3-1 6,3-1-8,4-4-3,5 2 1,-1-5 1,6-4 3,-8 3 1,6-4-2,1-2 3,-1-2-1,-1 1 0,-1-4-1,-4-1-1,1 0 8,-2-3 0,1 2-1,-5-1 1,5 1 5,-7 0-1,-1 4-2,-1-4 4,-1 5 12,2 0 5,-3 1 6,2 1 6,-2 3 4,-1-2 0,-1 2 2,2 3 5,-2 1 5,0 3 2,-1-2-6,1 2-4,-2 1-6,1-1-7,-1 2-3,0 2-11,0 0 4,0 0-2,2 10-4,-2 1 2,0 1 0,-3 9 9,3-4-13,-7 7-1,4 4 13,0-1-12,0 0-1,-3 1-2,1 0 0,1-1 3,-1-1-5,2-1 3,0-2-38,1 0-59,1-1-75,2-6-96,0-1-288,4-3-594,-2-2 262</inkml:trace>
          <inkml:trace contextRef="#ctx0" brushRef="#br0" timeOffset="18838.472">11666 356 293,'-4'-2'323,"4"2"-32,-2-3-26,2 0-27,3-1-22,4 1-20,0-1-15,1 1-19,0-2-13,3 1-17,-3-1-14,1 0-12,1 0-9,-1 1-8,0-1-11,0-1-11,0-2 0,1 0-10,-3 0-5,0 0-8,-2 1-5,0 0-4,-2 0-2,1-1-4,-1 5-5,-3-3-6,0 2-2,0 1-2,-3-1-8,-2 1 2,0 2-2,-5 0-5,1 3 7,-2-1-3,1 4 3,-4 0-8,4 0 2,-4 2-1,2 3-1,1-2 3,-1 3-6,2 0 5,1-1-2,-2 2 0,7 2 0,-4-1 0,4 0 1,3-1 0,1 0 0,3 3 3,1-1-1,2-2 0,5-2-2,1 1-18,8 1-67,7-4-88,5-3-103,15-2-216,-1-6-531,5-3 235</inkml:trace>
        </inkml:traceGroup>
        <inkml:traceGroup>
          <inkml:annotationXML>
            <emma:emma xmlns:emma="http://www.w3.org/2003/04/emma" version="1.0">
              <emma:interpretation id="{951DFD0D-78C9-4ACE-94AC-AA8D06A88716}" emma:medium="tactile" emma:mode="ink">
                <msink:context xmlns:msink="http://schemas.microsoft.com/ink/2010/main" type="inkWord" rotatedBoundingBox="14378,1800 15303,1791 15308,2248 14383,2258"/>
              </emma:interpretation>
            </emma:emma>
          </inkml:annotationXML>
          <inkml:trace contextRef="#ctx0" brushRef="#br0" timeOffset="20259.9717">12421-32 183,'-2'-2'219,"1"-1"-13,1 3-18,-3-3-19,3 3-24,-1-3-14,1 3-13,0 0-8,0 0-13,0 0-8,-3 11-9,2-4-7,-3 3 2,3 3 12,-1 3-5,-3 4-6,4 2-8,-5 0-1,6 1-3,-8-2-9,8 1-3,-6-6-6,3 6-4,0-8-3,0-4-5,1 5-2,0-4-4,0-1-1,0 0-2,2-1-6,-2 0-1,0-4 0,1-1 0,1 0-1,-1 0 1,1 0 11,0-4 16,0 2 5,0-2 1,0 0-12,0 0-3,8-9-5,-2 2-2,0 0-3,0-3-2,5-2-4,1 1 0,-1-1-1,1 1-4,-1 0-1,2-2 1,-2 3-5,-3 2 2,1 1-5,-3 2 1,-2 1 7,0-1-12,1 0-2,-2 3 1,-1 1 1,-2 1-4,0 0 3,8 3 0,-6 1 3,1 1-4,-2 0 0,-1 3 3,2 0 9,-1 2-12,0 0-2,0 0 1,-2 1 1,1-3-1,1 4 10,-1-2-8,2 1-2,-1-1 8,-1 1-8,4 1-1,3-2 2,-2 0-3,3-3 0,2 1-2,3 0-4,3 1-21,-1-4-15,4-2-10,5 2-11,0-3-14,0 0 3,-7-1 4,1-2 5,1 1 6,-3-2-5,0-2 22,-1-1 3,0 1 1,-6 0 10,5-1 7,-5-1 5,-1 1 10,-1-2 6,-1-1 5,1-3 6,-3 4 3,0-3 4,-1 2 0,-2-2 2,1 4 7,-1-3-2,-1 2-2,-1-1 0,-1 4-3,-1-5-3,1 1 1,-2 5-3,2-2-3,-1 2-1,-1-3 0,1 5-3,-1-2-1,4 3 1,-11 1 0,6 2-3,-3 0 0,1 1-1,-1 1 1,0 1-4,1 1 3,0 2 5,1-1-7,-1 1 2,4 0 0,-1 0-2,-1 3 3,2-3 0,-1 0-5,2 0-1,1 0 2,1-4 2,1 0-3,-1 1-1,2-2 2,2 1 3,-4-2-2,4-1-8,0-1-13,3 0-5,-2-1-6,2-2-6,-3 1 3,3-2 3,1-1 4,0-1-3,0-2 0,0-1 6,0 0 0,-1 0-1,2-4 5,-5 4 6,3-1-4,-2-1 4,-2-1 7,3 0-1,0 3-1,-4-3 11,1 4 2,0 1 6,-1 2 0,-1-2 6,0 2 3,2 1-2,-3-2-4,1 4 0,-1 1-1,2-3-3,-2 3-2,0 0 2,0 0 0,0 0-4,-3 9 7,1-5-1,2 4 2,0 0 3,-2 0 5,1 0 3,1 3-7,0 0 3,-2-2-3,2 0-1,0 3-3,0-3-2,3 0 0,-2 0-1,2 0 1,-2 0 0,5-1-3,-2-2 4,1 0-5,0 0 1,3 0 2,-5-1 1,5-1-2,2-2-1,0-1 2,1 0 0,5-2 2,-5 0-5,1-1 5,4-3 0,-1-2-1,-1 1 2,0-2 3,1 0 4,-2-1 7,-2-1 8,1-2-5,-1 1 3,-3 0-3,1-3 15,-5 4 3,3 0-1,-3 1 8,0-2 6,0 2-1,-1-1 2,1 3-13,-1-2 2,-2 4-3,2-1 0,-2 0 3,0 3-3,2-2-9,0 3-1,0 0-8,-3 2 1,6 0 3,-6 0-7,10 4 3,-4 1-2,-1 2 0,1-1-3,-1 1 1,0 2 3,2 1 4,0 4 1,-3-3-2,1-3-6,-2 2 0,1 3 1,-2-3-9,-1 1 11,-1-1-7,-1-1-3,-1 2-1,1-2-1,-4-1-12,-1 3 11,-3-3-5,-2 3-30,-1 1-42,-3-5-34,-8 2-39,-1-2-52,0-1-66,-1-1-60,-1-4-245,1 0-604,3-2 268</inkml:trace>
        </inkml:traceGroup>
        <inkml:traceGroup>
          <inkml:annotationXML>
            <emma:emma xmlns:emma="http://www.w3.org/2003/04/emma" version="1.0">
              <emma:interpretation id="{81B2056D-FFE3-4D40-A81B-0AC65891903E}" emma:medium="tactile" emma:mode="ink">
                <msink:context xmlns:msink="http://schemas.microsoft.com/ink/2010/main" type="inkWord" rotatedBoundingBox="16020,1962 16796,1954 16798,2205 16022,2213"/>
              </emma:interpretation>
            </emma:emma>
          </inkml:annotationXML>
          <inkml:trace contextRef="#ctx0" brushRef="#br0" timeOffset="22277.4278">14029 156 37,'0'-3'261,"3"0"-16,-2-1-14,1-1-9,0 0-3,1 2-13,-3-1-8,4 3-24,-4 1-13,0-4-15,0 4-19,4-3-13,-4 3-12,0 0-13,2-2-6,-2 2-12,0 0-1,0 0-11,0 0-6,-8 14-7,3-8-3,1 4-5,3-2-4,-4 2-4,0-1-2,2 2-3,-1 1-2,2 0-3,-2-2 0,3 3-2,0 1-4,1-2 0,0-4-1,0 3 1,0-3-3,2 0-1,2-1-2,-2-2-2,2 1-1,-1-3 4,0 1 0,1-2 0,0-1 1,3 1-3,-7-2 0,12-5 1,-4 0 1,0 1-2,-1-1 0,5-6 10,-8 3-12,4-4-2,-1-3-1,-3 2 5,0-1-4,0-2 5,-1 2-6,-2 0-1,-1 5-3,-1-2 4,0 2-5,-1 4 5,-3-2-2,2 2 1,-1-2 0,-3 5-2,3-1-6,-5 0 0,0 4-9,-1 1-17,-1 1-17,1-1-26,0 2-24,1 0-23,-1 2-25,2-1-36,3 0-35,1 2-191,-1-2-443,3 0 197</inkml:trace>
          <inkml:trace contextRef="#ctx0" brushRef="#br0" timeOffset="22921.8571">14332 163 88,'0'-3'311,"1"1"-24,-1 2-27,3-5-27,-3 5-24,0 0-23,0-3-20,0 3-19,0 0-15,0 0-14,0 0-9,0 0-11,2 13-7,-3-7-14,-2 2-6,0 1-8,1 1-1,-2 0-13,1 1 7,1-1-14,-1 1-5,-1-2-1,0 2-8,-3-1-1,6-1-2,-2-2 0,0 0-3,3-1-5,-1-2-1,0 1-6,-1-1 2,2-3-4,0-1 2,0 5 0,0-5-3,6 1 1,-6-1-2,9-4 2,2-2 0,0-2-5,2-2-2,2 0-1,-2-1 9,7-4-10,-3 1 0,1 2 0,-6 2-3,3-1 3,-3 4 1,-4 0 1,0-1 8,-5 5-9,2-1 1,1 1-2,-2-1-1,1 1 0,-2 1-2,-2-1-2,-1 3 0,0 0 4,0 0 3,3 8-3,-3-4-2,0-1 1,0 3 0,-2 0-1,1 1 1,0 0 4,0 2-3,-1-1 1,2-1 1,0 0 2,0 1-2,0-1 0,0 0-2,2 0 4,-1 0-2,0 0-2,0 0 4,2 0 1,0-3-1,0 0-2,2 3 3,-1-2-1,3 0 1,2-1-2,2-1 3,0 1-3,7-4 2,-1 0-3,0 0-3,0 0-2,2-4 5,-1 1-2,-2-2-4,-5 1 5,-1-1-1,2-4-1,-4 3 1,4-6 0,-5 3 2,5-3 1,-9 0-3,2-1-1,-3 4 4,-1-2-2,0 1-2,-1-1 4,-1 2 0,1 0 0,-1 0 4,-1 4-7,-3-2 2,4 3-4,-3-1 0,1 2 0,-2 0 2,-1 3-3,-1-2 1,-2 6 2,1-1-1,0 3 0,0 1 0,-2-1 0,0 4 0,2 2-2,0 0 3,1 1 1,3 2 0,1-2 1,3 2 3,3-2-8,0 3-35,3-2-38,2-1-46,2-1-44,3-2-49,7 4-195,3-4-445,0-1 197</inkml:trace>
        </inkml:traceGroup>
        <inkml:traceGroup>
          <inkml:annotationXML>
            <emma:emma xmlns:emma="http://www.w3.org/2003/04/emma" version="1.0">
              <emma:interpretation id="{F001369A-79BA-4A30-95CC-5EDB4E2BC37C}" emma:medium="tactile" emma:mode="ink">
                <msink:context xmlns:msink="http://schemas.microsoft.com/ink/2010/main" type="inkWord" rotatedBoundingBox="17219,1834 17827,1828 17830,2175 17223,2182"/>
              </emma:interpretation>
            </emma:emma>
          </inkml:annotationXML>
          <inkml:trace contextRef="#ctx0" brushRef="#br0" timeOffset="23175.5691">15206 222 263,'-3'-5'370,"3"2"-19,0-1-15,0 0-28,0 4-13,0-5-42,0 5-33,0 0-23,0-3-14,0 3-22,0 0-19,0 0-9,0 0-9,-3 14-14,3-8-9,-1 0-13,1 3-4,1 0 6,-3 1-22,2 1-8,-3 0-10,3-1 0,0-1-13,0 1-54,0-3-45,0-1-51,0 3-63,0-4-72,0 1-81,4-3-193,-4-3-565,0 0 251</inkml:trace>
          <inkml:trace contextRef="#ctx0" brushRef="#br0" timeOffset="23347.304">15229 17 184,'-2'-4'294,"-2"-2"-28,4 1-27,0 3-24,0-1-28,0 3-20,0-6-17,0 6-14,0 0-35,0 0-61,11 6-66,-5-3-77,0 0-206,-2 1-334,2 3 148</inkml:trace>
          <inkml:trace contextRef="#ctx0" brushRef="#br0" timeOffset="24227.3957">15333 187 107,'2'-3'236,"0"0"-25,5 0-16,1 0-24,8 0-16,0 1-15,10 1-15,-2 2-13,3-3-18,-2 3-30,0-1-22,0 1-19,-9 0-38,4-1-28,2 1-12,-7-1-18,-3 0-14,2-1-1,-4 1 7,1 0-4,-3 0 8,-3-1 11,-5 1 17,13-1 15,-9 0 13,-4 1 22,9-1 8,-9 1 20,6-3 4,-3 1 16,-3 2 15,3-4 7,-1 3 11,1-3 3,-2 2 2,-1 2-2,4-3-2,-1-1 3,-2 3-8,-1 1-8,4-4-6,-1 1-2,-3 3-5,4-2-7,-4 2-1,4-3-5,-4 3-5,0 0-5,0 0-4,0 0 0,0-2-10,0 2 3,0 0-1,0 0-2,0 0-8,0 0 6,0 0-8,0 0 2,0 0-3,4-3-3,-4 3-4,0 0 5,0 0-3,8 0 3,-8 0 0,4-1-4,-4 1 1,7 1 0,-7-1 0,8 0 3,-8 0-2,8 0 0,-8 0 15,6 2 12,-6-2 7,0 0 8,0 0 3,6-3 2,-4 0-6,-2 3-2,0 0-2,1-3-9,-1 3 0,0 0-8,0 0-3,0 0 0,0 0-6,-11-2-3,11 2-4,-8 0 6,8 0-7,0 0 1,-8 4-2,4-3-2,3 3-2,1-4 2,-6 3-5,5 1 3,1-1 0,0 4-3,-2-2 2,4 0-1,-1 1 1,2-1 1,-2 1 2,1-1-3,0 3-1,1-2 2,-3 0-3,4 2 2,0 0 0,-4-2-3,4-1 3,2 3 3,-1-4-5,-4 2 1,2-1 0,0-3 1,-1 0 0,0 4-2,-1-3 0,1 0 2,0-1 3,-2-2-3,-1 5 1,1-5 6,-1 3-3,-1 0-1,2-3 1,-9 3 0,-2-1-7,3-2 7,-4 0-7,1 0-24,-1 0-44,-2-2-51,5 2-73,-2 0-49,1 0-178,1-2-455,3 1 201</inkml:trace>
          <inkml:trace contextRef="#ctx0" brushRef="#br0" timeOffset="23622.2697">15470 53 249,'2'-3'381,"-1"0"-6,0 0-8,-1 3-19,0-4-16,0 4-23,2-4-26,-2 4-30,2-2-21,-2 2-21,0 0-24,0 0-24,0 0-13,0 0-6,3 10-17,-3-1-12,-1-2-11,1 4-4,0-3-11,-3 6-10,3 1-6,0 2-3,-1-1-11,1 5-3,-2-6-6,2 1-1,0-1-7,2 1-3,-4-1-21,4-5-80,-2 2-61,-2-2-61,1 1-75,1-6-86,-3 4-336,2-3-736,0-2 325</inkml:trace>
        </inkml:traceGroup>
        <inkml:traceGroup>
          <inkml:annotationXML>
            <emma:emma xmlns:emma="http://www.w3.org/2003/04/emma" version="1.0">
              <emma:interpretation id="{2B0A12D5-4B28-4A2A-B4A0-BE7149E6EAB6}" emma:medium="tactile" emma:mode="ink">
                <msink:context xmlns:msink="http://schemas.microsoft.com/ink/2010/main" type="inkWord" rotatedBoundingBox="18347,1803 19589,1791 19593,2176 18351,2189"/>
              </emma:interpretation>
            </emma:emma>
          </inkml:annotationXML>
          <inkml:trace contextRef="#ctx0" brushRef="#br0" timeOffset="24891.8338">16469 167 78,'-4'-4'139,"-1"0"-11,-2 2-9,3-2-15,0 3-14,-1 0-5,-1 0-7,6 1-10,-14 5-3,6-2-6,0 2-7,-1-1-8,3 3-7,-2-3 0,1 2 3,0-1-9,-1 1-7,3-2 1,-2 0-6,6 2-4,-3-1 0,3 0 3,1 0-3,2 2 0,2-4-3,3 4-3,1-1 3,5 3 3,-1-3 2,2 2 10,-2-4-2,3 1 2,-6 0-1,1-2 0,-2 2-3,0-1-1,-2-1 3,-2-1-1,2-1 0,-2 1 2,-2 0 1,1-1 5,-3-1 2,3 3-1,-3-3 5,0 0 1,0 0-3,-11 4-4,3-3-1,-3 0-6,1 0 0,0 0-6,-3-1-4,-2 0-3,0 0-5,3 0-35,-3-1-35,4-1-24,0 0-36,1-1-185,3-1-332,-2 0 147</inkml:trace>
          <inkml:trace contextRef="#ctx0" brushRef="#br0" timeOffset="25131.7357">16657 213 334,'9'-5'361,"-3"0"-18,-1 3-23,1 0-21,-2 1-19,0-2-29,-1 1-24,-3 2-20,6-1-11,-6 1-38,0 0-13,0 0-15,7 6-10,-7-2 1,0 0-26,0 4-7,-1 0 4,-2 1-20,2 0-11,-1-1 0,0 2-10,-2 0-3,2-1 8,2 1-25,-4-1-44,3-3-43,0 2-54,-1-2-64,-2 0-64,4-2-55,-1 0-252,-2-2-588,3-2 261</inkml:trace>
          <inkml:trace contextRef="#ctx0" brushRef="#br0" timeOffset="25309.7161">16725 60 139,'-2'-7'277,"2"0"-26,0 2-23,0 1-24,0-1-25,2 2-18,-2 3-18,1-3-19,-1 3-14,0 0-20,0 0-56,0 0-54,10 9-48,-5-5-66,-1 4-153,0 0-310,0 1 137</inkml:trace>
          <inkml:trace contextRef="#ctx0" brushRef="#br0" timeOffset="25779.3723">17074 203 97,'1'-4'240,"-2"1"-12,-2-2-16,3 5-15,-3-4-22,3 0-15,-4-1-17,0 2-11,3-1-17,-3 2-12,0 0-10,4 2-9,-7-2-12,0 1-1,3 0-12,4 1-6,-13 2-5,6 0-5,-3 2-4,1 0-2,1 3-3,-2-2-6,0 1-2,3 0-1,-5 5-5,4-4-1,2 1-2,-1 1-3,1 1 0,1-5 0,0 6-5,2-6 0,-1 1-1,2 0 0,2-1-4,0-1 6,1-1-1,0 0-3,5-1 3,0-1-3,1-2 0,1-2-1,1 1 0,2-3 3,4-2-5,0 0 0,-1-2 0,1-3 1,-1 2-2,3-5 4,-2-6 3,-3 8 8,3-5 9,-3-1 8,1-1 1,-5 6 17,4-4 9,-6 3-2,2 1 12,-3 0 0,1 0 8,0-1-4,-2 6 8,0-1 4,0 0 14,-1 1-3,0 3 10,-1-1 1,0 3 1,-1-2-15,-1 2-1,1 1-13,1 2-15,-2 1-6,2-6-8,-2 6-10,2-2-11,-2 2 4,0 0-7,-2 12 1,0-1-2,0 4 0,0-1-3,0 3 1,-3 5-14,2 0 3,1 0-3,-1 1 1,3 0 5,0 0-2,-1-2-53,1-5-57,-2 6-47,2-5-66,0-2-81,0 1-101,0-5-219,0-2-660,0-1 292</inkml:trace>
          <inkml:trace contextRef="#ctx0" brushRef="#br0" timeOffset="26169.0832">17373 236 225,'4'-2'248,"-3"-1"-26,4 2-25,1-4-14,2 4-20,3-4-15,-6 3-13,3 0-10,-1 0-15,-3 0-10,6-3-8,-4 0-10,0 0-8,0 0-7,0 0-6,-3 0-4,2-4-10,-2 2-2,0-2-8,0 1-3,-3-1-5,0 3-1,2-2-4,-4 2-4,2 2-3,-1-2-3,-3 2-4,2 2 0,-3-4-4,1 3-1,-2 3 1,6 0 0,-17 2 0,5 3-1,-1-1-2,-2 4 2,0-2-2,0 1 0,6 0-1,-2 3 1,1 0 0,1 4 1,2-4 1,2 3 3,1 0 11,2 1 10,0-4 7,2-1 1,0 1-1,3-1 1,2-1-7,7 6-3,-3-4 1,5-1-3,2-1-6,7 1-12,0-4-49,1 2-53,-1-5-58,1 1-64,-1 1-200,3-5-452,-1-2 200</inkml:trace>
        </inkml:traceGroup>
        <inkml:traceGroup>
          <inkml:annotationXML>
            <emma:emma xmlns:emma="http://www.w3.org/2003/04/emma" version="1.0">
              <emma:interpretation id="{14097B96-C909-48AC-A37E-ACBB9A582F0E}" emma:medium="tactile" emma:mode="ink">
                <msink:context xmlns:msink="http://schemas.microsoft.com/ink/2010/main" type="inkWord" rotatedBoundingBox="20142,1779 20573,1775 20577,2190 20146,2195"/>
              </emma:interpretation>
            </emma:emma>
          </inkml:annotationXML>
          <inkml:trace contextRef="#ctx0" brushRef="#br0" timeOffset="28506.2436">18153 126 30,'0'0'254,"0"-5"-17,0 5-13,3-3-12,-3 3-7,1-4-16,-1 4-6,0 0-15,3-4-10,-3 4-12,0 0-11,0 0-17,0 0-13,0 0-11,0 0-10,0 0-11,0 0-5,4 9-4,-5-4-4,1 2-5,0 0-4,-2 4-6,2-2-5,-4 0-1,4 2-3,-1 1-4,-1 0-3,1-2-1,-3 2-1,1 2-5,1-3 1,-2 1-4,1-2-4,-1 3-12,0-3-65,0 0-67,3-4-71,-1-1-72,1 0-163,-2-2-471,3-3 208</inkml:trace>
          <inkml:trace contextRef="#ctx0" brushRef="#br0" timeOffset="28748.9947">18171-32 64,'1'-5'238,"-1"2"-23,0-3-21,3 2-22,-2 2-19,0-1-17,-1 0-13,2 0-21,-2 3-30,4-3-35,-4 3-40,0 0-42,0 0-45,9 6-138,-6-3-247,-2 1 109</inkml:trace>
          <inkml:trace contextRef="#ctx0" brushRef="#br0" timeOffset="29101.933">18336 162 153,'1'5'204,"-1"-3"-24,3 0-20,-2 2-16,3 1-9,-1 1-11,-2-2-13,3 4-8,-2 0-12,2-2-1,-2 1-13,-2 4-7,0-4-5,2 2-6,-1-2 0,-2 2-12,2-1-2,-1-1-7,0 0-1,-1 0-4,1-2-3,0 0-2,-2 0 0,2-1-11,-1 0 6,0-2-5,1 2 0,0-4 5,-4 3-6,4-3 1,0 0-5,0 0 1,0 0-1,0 0-5,-7-8 4,7 3-5,1 1 3,2-11-7,0 5 5,3-6-2,1 3-3,1 1 0,-1-4 2,4 2 2,-2 0 4,1 2 0,-2 2-2,1 3 4,0 0 8,-2 0 2,2 3 7,-1 1 4,3 0 2,-3 0 2,2 4-2,-4 1-4,2-2 5,0 5-11,-1 0-3,0 4-2,-2 0 0,3 3 0,-4-3-6,-2 4 5,-1 1-7,-1 1 1,-3 0-2,1-1-26,-4 4-52,2-3-67,0-1-76,-4 1-200,3-3-443,-2-1 196</inkml:trace>
        </inkml:traceGroup>
        <inkml:traceGroup>
          <inkml:annotationXML>
            <emma:emma xmlns:emma="http://www.w3.org/2003/04/emma" version="1.0">
              <emma:interpretation id="{F37757C5-7F22-4F34-90B1-1AFEB902D9F6}" emma:medium="tactile" emma:mode="ink">
                <msink:context xmlns:msink="http://schemas.microsoft.com/ink/2010/main" type="inkWord" rotatedBoundingBox="20912,1851 21791,1842 21795,2219 20915,2228"/>
              </emma:interpretation>
            </emma:emma>
          </inkml:annotationXML>
          <inkml:trace contextRef="#ctx0" brushRef="#br0" timeOffset="36945.7402">18889 101 85,'0'0'239,"-4"-4"-26,4 4-19,0 0-22,0 0-17,0 0-13,0 0-8,19-1-6,-10 1-10,2 0-10,5 1-8,3-1-10,-2 5-10,9-4-9,-2 1-6,2 0-4,-1 1-7,-1 0-7,-5-6-2,5 2-3,-6 2-6,-7-2 0,4-2-8,-6 0 3,1 3-5,-4-2-4,1-2 1,1 0-3,-3 1 16,0 1 4,-1-2 0,0 1 1,0 0 3,0 0 0,-1 0 3,-2 2 1,3-3-3,-4 4-5,3-3-6,-3 3-8,0 0-1,0 0-3,0 0-2,4 9 0,-8-2-5,3 2 0,-2 5-1,-3 0-1,5-3 0,-3 1 1,0 1-7,2 1 4,0-1 1,2-4-4,-3 1-1,2-3-1,-1 4 2,2-4 0,0 0-2,2-2-1,-2 0 1,0-1 0,0-1 1,1 0 1,1-1-1,-1 1-1,-1-3 1,7 4 8,-2-4 0,-5 0-1,10-7 0,-1 3-3,-1 1 2,2-3 6,-2 0-6,1 3-1,-1-4 6,-1 1 0,-2 2 8,1 1 11,-2 1 1,1-2-4,-2 1-3,1 0-3,-4 3-8,4-3 2,-2 3-7,-2 0-1,0 0-2,0 0-1,8 7 0,-8-2-2,0 2 4,0 2-3,-1 0-2,0 0-1,-2 1-1,3 0-6,0 2-16,1-2-48,-2 1-48,1 0-57,0-3-54,1 1-43,1 1-236,1-2-543,3-1 239</inkml:trace>
          <inkml:trace contextRef="#ctx0" brushRef="#br0" timeOffset="36399.3451">19050 41 7,'-1'-3'171,"1"3"-9,0 0-6,1-5-8,-1 5 7,0 0-2,2-2-6,-2 2-2,-2-4-2,2 4-9,0 0-4,2-4-5,-2 4-7,0 0-7,-2-4-7,2 4-6,4-2-7,-4 2-9,0 0-5,0-3-9,0 3-5,0 0-7,1-4-6,-1 4-7,0 0-1,0 0-8,0 0-3,0 0 4,0 0-10,0 0-4,0 0-4,0 0 1,0 0-7,0 0 6,0 0-4,0 0-4,0 0 0,0 0-2,0 0 1,0 0-1,0 0-2,0 0-1,0 0 0,0 0 3,0 0-2,0 0-1,0 0 0,0 0 3,0 0-3,0 0 1,0 0 5,0 0-8,0 0 7,0 0-3,0 0-4,0 0-2,0 0 6,0 0-6,0 0 0,0 0 4,0 0 2,0 0-4,0 0 11,0 0 2,0 0 7,0 0-2,0 0 9,0 0 1,0 0 5,0 0 1,0 0 0,0 0 1,0 0 1,0-3-1,0 3 2,0 0-8,0 0-2,0 0-7,0 0-6,0 0-2,0 0 1,-1 12-2,1-6-2,-4 4 2,3 3-4,-1 2 0,-1 1 5,-3 8 1,-1-5-6,-1 5 5,0 0-4,0-3-11,0 0 12,3-6-2,0 2-4,0-1-1,2-2-30,-2-1-53,3-2-65,0-1-74,1-2-87,0-1-199,1-1-546,-2-3 241</inkml:trace>
          <inkml:trace contextRef="#ctx0" brushRef="#br0" timeOffset="37269.3453">19612 284 210,'2'-5'274,"-2"1"-26,7-4-23,-2 2-23,3-2-22,-1 1-15,5-3-15,-4 1-17,-1 3-16,4 2-8,-3-3-9,-2 0-9,1 0-8,-3 1-8,2 0-10,-4 2-3,4-2-9,-5 2-2,2 1-7,-1-1-6,0 0-3,-2 0-3,0 2-8,0 2 0,-2-7-5,1 5-2,1 2-5,-7-1 1,3-1-1,4 2-6,-15 3-1,6 1 4,0 1-3,-1 1-1,-2 4 2,0 2-5,5-4 2,-1 2 4,0 4-6,-2-2 0,4 2-4,2-4 7,1 4-3,3-1 1,3-3 2,1 3-7,2 1 7,4-1 0,2-3-7,2 0-49,3-2-74,7 1-78,-1-2-224,5-2-462,-1-4 204</inkml:trace>
        </inkml:traceGroup>
        <inkml:traceGroup>
          <inkml:annotationXML>
            <emma:emma xmlns:emma="http://www.w3.org/2003/04/emma" version="1.0">
              <emma:interpretation id="{35595660-4180-4BBD-875A-EF5F6A905502}" emma:medium="tactile" emma:mode="ink">
                <msink:context xmlns:msink="http://schemas.microsoft.com/ink/2010/main" type="inkWord" rotatedBoundingBox="22098,1811 23331,1799 23335,2167 22102,2180"/>
              </emma:interpretation>
            </emma:emma>
          </inkml:annotationXML>
          <inkml:trace contextRef="#ctx0" brushRef="#br0" timeOffset="37530.2979">20079 96 191,'-3'-3'301,"2"-3"-14,1 3-21,-1-2-25,0 2-25,0 0-21,1 3-23,0 0-14,0 0-17,0 0-18,0 0-11,0 0-10,0 0-6,4 14-14,-1-6-5,0 0-3,-1 4-8,1 1 0,0-5-7,2 7-7,-1-2-7,0 0 3,1 1-9,1-3 9,2 0-20,-1 1 0,-1-3-2,6 1-32,0-1-42,-1-1-41,2-4-47,2 2-33,3-2-33,2-3-20,-4-1-11,0-1-140,-1-4-403,-2 0 179</inkml:trace>
          <inkml:trace contextRef="#ctx0" brushRef="#br0" timeOffset="37693.3497">20339 237 726,'7'-13'16,"1"0"14,-4-2 17,0 3 7,0-4 7,-3 1 24,1 1 18,-1 0-4,-1-2 14,-3 1 7,3 1-4,-1 5-8,1-2 1,-4 2 0,4 1-3,-3 3-10,2 0-10,1 0-12,0 3-7,0 2-8,-7-2-7,7 2-3,-9 5-4,1 2-2,-3 4-6,-1 2-4,-4 2-5,1 3 2,3-1-6,2 4 1,0-6-3,1 4-6,1-3-41,2-1-58,2 1-60,4-1-55,2-1-193,3-2-421,-1-2 187</inkml:trace>
          <inkml:trace contextRef="#ctx0" brushRef="#br0" timeOffset="37922.0656">20600 168 22,'-3'-6'393,"2"3"-9,-2-1 2,1 1-40,0-3-22,2 4-22,0 2-38,-4-4-8,4 4-39,0 0-20,0-4-17,0 4-25,0 0-15,-1-2-11,1 2-10,0 0-16,0 0-5,0 0-52,0 0-62,0 0-59,0 0-75,0 0-84,0 16-98,0-13-211,1 2-588,-1-5 262</inkml:trace>
          <inkml:trace contextRef="#ctx0" brushRef="#br0" timeOffset="38385.1268">20892-9 98,'0'0'303,"-1"-5"-9,1 5-14,0-5-16,0 5-14,0-3-18,0 3-18,0 0-21,0 0-12,-2-3-27,2 3-19,0 0-13,0 0-12,0 0-15,0 0-5,-2 15 6,-2-8-13,0 6 6,1 1 5,-5-1-2,3 8-5,-3-1 13,3-4-16,-1 0-7,0 7-7,1-7-3,-1 4-8,2-5-11,0 0-1,1 1-4,-1 0-5,0 0-7,0-2 17,3 0-19,-1-3-57,0-1-56,0-2-69,1 1-68,1-4-65,1 0-302,-1-1-636,3-1 281</inkml:trace>
          <inkml:trace contextRef="#ctx0" brushRef="#br0" timeOffset="38594.7782">20897 14 194,'6'-12'274,"2"3"5,-1 2-17,5-2-5,3 3-18,1-1-13,3 5-14,-2 0-13,2 1-15,-3 1-19,-4 1-19,-1 1-7,-1 0-19,-2 2-11,-2 2-12,-1-1-5,-2 4-8,-1-3-12,-4 1-5,-1 2-7,-3 2-4,-5-3-5,-1 2-9,-3 1-23,0-1-39,-6 1-52,0-2-63,5-1-81,2-2-318,3 1-578,3-3 256</inkml:trace>
          <inkml:trace contextRef="#ctx0" brushRef="#br0" timeOffset="38795.4295">21306 222 4346,'0'0'39,"0"0"19,-4-13-3,3 9 19,-2 0 20,3 4-5,0-5-13,0 5-14,-3-4-12,2 2-4,1 2-9,0-4-4,0 4-4,0-4-31,0 4-78,0-6-64,0 6-84,0-5-91,-1 1-401,2-4-779,-1 2 346</inkml:trace>
        </inkml:traceGroup>
      </inkml:traceGroup>
      <inkml:traceGroup>
        <inkml:annotationXML>
          <emma:emma xmlns:emma="http://www.w3.org/2003/04/emma" version="1.0">
            <emma:interpretation id="{27D489BA-0D9B-43EC-94E2-8F14B59CE10E}" emma:medium="tactile" emma:mode="ink">
              <msink:context xmlns:msink="http://schemas.microsoft.com/ink/2010/main" type="line" rotatedBoundingBox="1776,2754 23540,2515 23551,3525 1787,3764"/>
            </emma:interpretation>
          </emma:emma>
        </inkml:annotationXML>
        <inkml:traceGroup>
          <inkml:annotationXML>
            <emma:emma xmlns:emma="http://www.w3.org/2003/04/emma" version="1.0">
              <emma:interpretation id="{CB8DC6CB-5B55-4875-9726-02E7BD49E944}" emma:medium="tactile" emma:mode="ink">
                <msink:context xmlns:msink="http://schemas.microsoft.com/ink/2010/main" type="inkWord" rotatedBoundingBox="1776,2754 2784,2743 2789,3212 1781,3223"/>
              </emma:interpretation>
            </emma:emma>
          </inkml:annotationXML>
          <inkml:trace contextRef="#ctx0" brushRef="#br0" timeOffset="42334.4568">-249 967 166,'-1'-5'232,"0"3"-19,1-2-19,2-1-17,6 2-13,0-1-11,7-1-9,1 1-14,2 2-6,6-3-7,3 1-10,1 0-9,-1 1-9,5 3-5,-1-2-4,0 0-7,4-1-7,-4 3-7,1-1-4,-3 0-7,0 1-3,-3 0-8,-1 1 2,-8-2-4,0 1-4,-3-1-6,-4 2-1,-2-1 1,-2 1 6,-1-1 5,-5 0 4,10-1 9,-10 1-9,7-1 1,-3-1-4,-4 2 0,0 0-10,4 3-11,-2-1 5,1 3-2,-2 0 2,0 6-4,-1 2 2,0 8-4,-2 2-1,-2-1-4,0 4 0,-1 0-1,-2-1 10,-1 1-9,0-2-2,1 0-2,-1 0 2,4-7 5,-1 2-8,1-3-1,1-5 0,2 0-2,-3-4 5,3 2-5,-1-4-2,2 0 1,-1-1 5,1-1-1,0-3 1,0 4 10,0-4 13,0 0-1,0 0-2,0 0-2,9-13 2,-1 6-1,3-5 9,-1-1-17,1 0-5,-1 1 2,-1-1-2,0 2 4,-1-1-7,0 5-1,-1-1 0,-1 3-4,-1-1 2,-2 2-8,-1 0 2,2 2 0,-1-1-2,-3 3-1,0 0 0,8 4 3,-4 0-4,-3 1 14,2 1-11,1-1 0,-1 2-1,2 1 2,-2 3 0,1-3-2,0 0-8,-1 1-25,1-2-29,1 1-44,-1 0-48,2 1-51,-1-3-62,2 2-215,1-4-525,-3 0 232</inkml:trace>
          <inkml:trace contextRef="#ctx0" brushRef="#br0" timeOffset="41808.0055">111 996 156,'-1'-5'311,"-1"3"-24,0-4-17,1 4-13,-1-2-21,2 1-12,0 3-16,-3-3-14,2 0-7,1 3-28,-1-3-21,1 3-12,0 0-12,0 0-14,0 0-8,0 0-18,0 0-3,-3 9-5,0-1-5,1 2-10,-4 4-1,1 0-8,0 3 1,1-1-7,-2 5-2,1 1 6,-2-2-13,3-4-4,0 0 11,0-1-20,0 1-44,0-1-47,0-2-42,0-2-51,2 0-41,1-3-45,0 0-221,-2-4-517,2-2 228</inkml:trace>
          <inkml:trace contextRef="#ctx0" brushRef="#br0" timeOffset="42667.858">622 1279 2298,'0'0'94,"0"0"-4,-6-7 7,6 4 5,0 3-1,-2-6-17,0 4-21,2 2-8,3-4-13,-3-1 2,0 2-12,1-1-2,3 0 0,-1-1-6,1 1-3,-4 1 4,5-3-8,-2 3-1,-3-3-4,4 1 4,-2-1-3,0-1 3,-1 1-9,-1 0 4,0-2-7,-1 2 0,1-1 1,0 2-4,-2-1 1,2 3-4,-2-2 1,2 2-3,-4 1-1,4 2-2,0 0 1,-11 2 0,3 5-2,0-3 2,-3 7 0,-2 1 4,0 2 3,-4 1-3,3 2 5,-1 1-6,5-5-2,0 1 5,2-1-4,1 2-1,3-5 3,1-1-1,4 3 1,4-3-2,-1-1 1,8 0-6,4-1-27,9 0-57,3-2-73,17-3-103,0-5-182,4-4-487,-1 0 216</inkml:trace>
        </inkml:traceGroup>
        <inkml:traceGroup>
          <inkml:annotationXML>
            <emma:emma xmlns:emma="http://www.w3.org/2003/04/emma" version="1.0">
              <emma:interpretation id="{4F9A474D-3660-4CF9-B3C5-9CE6410E749D}" emma:medium="tactile" emma:mode="ink">
                <msink:context xmlns:msink="http://schemas.microsoft.com/ink/2010/main" type="inkWord" rotatedBoundingBox="3319,3019 4894,3002 4897,3319 3322,3336"/>
              </emma:interpretation>
            </emma:emma>
          </inkml:annotationXML>
          <inkml:trace contextRef="#ctx0" brushRef="#br0" timeOffset="43572.1383">1395 1209 223,'0'-4'222,"-1"0"-9,-2-1-10,3 3-11,-1-2-11,1 4-11,-2-6-15,1 4-13,1 2-14,-2-3-13,2 3-12,0 0-15,-3-3-8,3 3-9,0 0-12,0 0 0,-8 9-11,2-2-4,-2 5-1,0 2-6,3 1-6,-5-1 0,1 6-5,2 2 2,0-1-7,-1-5-1,4 2-2,1 3-2,-2-3-3,5-2 2,0-1-3,4 0-3,-4-1 0,3-3 1,2-1 1,2 2-2,1-5 2,0 0-1,4-5-2,2-1 0,3-3 3,6-5-5,-1 0-5,3-4 0,-4-1-4,2 1-8,0-4 0,-4 0 0,0 0 5,-3-4-1,0 3 0,-5-3 1,-1 5 0,-1-3 8,-3 3-6,1 2 1,-5 1 7,1 1 8,1 2-1,-2-2 9,0 4 5,-2 1-4,2 0 2,-1 1-3,-1-1-6,0 3-3,0 2 0,1-4-6,-1 4 0,0 0 0,0 0-2,0 0-1,-5 9 0,2-5 0,3 2 1,-1 2-3,0 1 1,-2 1 3,2 1-3,0-2-1,2 2 3,-1-1-6,2 4 1,1-6 4,-2 3-2,1-4 1,2 1 0,-3-3 0,0 2-1,3-2 0,-1 0-2,-3-3 1,4 1 4,-4-1 3,0-2-1,0 0 4,3 2 1,-3-2-4,0 0-2,5-7 1,-2 4-2,-2-1 2,1-2-1,0 0 1,-2-1 2,1-3 6,1 4-3,-2 1-3,0-3 7,-3-1-6,3 5 9,-2-1-3,-1-2 0,1 3 2,1-1-4,-3 1 3,1 0-9,-1 1 0,2 0-3,-1 1-4,-1-1-30,4 3-31,-7-2-38,7 2-42,-7 1-27,2 1-44,2 1-42,-3-1-129,3-1-414,3-1 184</inkml:trace>
          <inkml:trace contextRef="#ctx0" brushRef="#br0" timeOffset="43910.738">1813 1266 268,'2'-2'301,"1"0"-20,-3 2-18,5-2-26,-5 2-19,4-2-23,-4 2-20,0 0-19,3-2-18,-3 2-14,0 0-13,8 0-10,-8 0-9,10 3-3,-2 0-12,-3 1-11,0-1 0,-2 3-12,2 1-4,-1-2-6,3 2-2,-3 1-4,0-1-6,0 2-1,-4-1-3,3 0 0,-3 0-2,-3-1-3,3 0-4,-4-2-3,3 0-7,-2-2-6,-1 1-1,3-1-3,-2-3 11,-1 4-10,4-4-3,0 0 2,-8-5 0,5 3 1,2-2-6,-2-1 0,2-2 2,1-3-3,0-4 1,4-1 0,-2 1-2,5-1 2,-3 0-4,7 1 1,-3 1-3,3 1-4,1 0-4,0 3-5,3 2-16,-2 3-34,5 0-14,-2-1-14,1 5-21,1 0-31,-2 1-10,0 1-38,-4 2-183,3 0-417,-4 0 185</inkml:trace>
          <inkml:trace contextRef="#ctx0" brushRef="#br0" timeOffset="44349.725">2170 1253 61,'0'-2'296,"0"2"-17,-2-6-13,2 3-23,0 3-21,0 0-17,-1-4-23,1 4-19,0 0-21,1-3-18,-1 3-10,0 0-16,0 0-10,0 0-3,-4 10-8,4-4-11,-1 2-3,0 0-7,-1 3-9,1-1-2,-2 0-6,2 2-4,1-3 5,-1 3-11,-1 1-3,2-4 2,-2 1-5,0-1-7,2-3 3,0-1-3,0 2-3,0-5-1,2 0 3,-2 3 1,0-5-1,1 4-2,-1-4 1,0 0-3,0 0 1,11-8-7,-6 3 0,2-2 4,1-1-10,0-1 2,1-1 2,-1-1 3,3 0-5,0 0 2,-5 5 0,2-2 0,-1 1 1,-4 2 5,1 0 9,-1 2 6,1 1 7,-2-2 2,1 2-2,-3 2-3,3-3 9,-3 3-15,3-3-5,-3 3-5,0 0-5,0 0 0,0 0-1,0 0 8,0 0-3,2 8-4,-2-4 0,0 3-3,0-2 3,0 3 2,-2 3-6,2-3 4,-2 0-15,2 3-45,0-2-32,0 2-44,0-2-49,3 1-41,1-2-55,1 0-187,2-1-498,1-2 221</inkml:trace>
          <inkml:trace contextRef="#ctx0" brushRef="#br0" timeOffset="45079.2315">2477 1340 42,'-5'-2'307,"2"1"-22,-1-2-26,4 3-27,-5-2-15,3 0-27,2 2-14,0 0-17,0 0-12,-2-4-15,2 4-10,0 0-11,0-3-11,0 3-8,0 0-7,5-5-11,-1 4 2,-2-3-13,0 2-10,1 1-2,2-2-4,-2 0-7,1 1-1,0-3-9,0 2 1,-1-1-2,-1-1-4,1 1-3,-1-1 3,-1 0-9,0-2 0,-1 2 3,0 2-6,0-2 0,0 0-3,0 3-4,0-3 0,-1 1-3,1 4 7,0-5-13,0 5 3,0-4-1,0 4-1,-1-3-1,1 3 0,0 0-2,0 0 4,-13 7-4,11-4 2,-5 2-1,-1 1 3,1 1-6,0-1 4,1 1-4,-1 1 3,3 0 2,0 1-1,0 0 0,-2 1 0,4 0 1,-2 1 0,2-2-2,2 0-1,2 1 5,2-1 0,-3-1 3,6 1 0,-3-2 3,3 1-1,-1-2 1,2-1 1,2 0-1,0-3-1,1 0 1,0-1 1,-1-1-2,2 0 5,-2 0-3,4-1 1,0-3-4,1-3-5,-7 4 1,7-6-4,-4 4 1,0-4 1,2 2-5,-4-3 0,6 0 2,-5 0 0,-1 0-1,-1 1 3,-3 2-4,1-2 4,0 1 3,-3 3 1,1 0-3,-2 1 6,0-1 0,2 3 2,-4-2-3,2 3 0,0-2 0,-2 3-4,2-4-2,-2 4 0,0 0-2,0 0-3,6-1-4,-6 1 0,0 0 2,0 0 4,7 4 1,-4-2 2,-1 0 1,2-1-1,-2 1-1,3 0 4,-2-1 2,2 0 1,-1 0 1,3 1-5,-2-2 6,2 0 3,1-2-6,-3 2 1,2-1 5,0-1-3,-3 0-1,1-1 9,2 1-7,-3-2 2,0 1 11,0-1 5,0 1 7,1 0 3,-2-1 4,-1 1 1,0 1 2,1-1 1,-3 3 0,4-3-11,-4 3-1,3-2-3,-3 2-9,0 0-4,0 0-2,0 0-3,0 0 5,4 6-6,-7 0 1,-1 2 2,1 2-2,-1 4-2,-1 1 0,0 3-35,-2 1-43,0-4-54,2 7-92,-1 0-113,5-7-186,2-2-558,1-2 247</inkml:trace>
        </inkml:traceGroup>
        <inkml:traceGroup>
          <inkml:annotationXML>
            <emma:emma xmlns:emma="http://www.w3.org/2003/04/emma" version="1.0">
              <emma:interpretation id="{43B1ABE6-C16C-445D-AC62-4413E7B10D4C}" emma:medium="tactile" emma:mode="ink">
                <msink:context xmlns:msink="http://schemas.microsoft.com/ink/2010/main" type="inkWord" rotatedBoundingBox="5487,2859 7830,2833 7836,3431 5494,3456"/>
              </emma:interpretation>
            </emma:emma>
          </inkml:annotationXML>
          <inkml:trace contextRef="#ctx0" brushRef="#br0" timeOffset="46202.9565">3572 1318 63,'-3'-6'228,"-1"2"-17,4 0-10,-3-2-6,3 3-16,0-1-17,-1 1-16,-3 0-12,4 3-20,0-5-13,0 5-10,0 0-13,0 0-6,0 0-11,0 0-1,-11 7-7,7 0-7,-1-2-3,-2 3-2,-4 3-5,4-3-6,-1 3-1,2-1-4,-1-1-3,3 1-3,-1-2-5,-1 1 0,2-2 2,0 2-3,2-2-4,0-1-2,2 0 2,0-3 0,2 0 5,0 1 3,1-1 0,2-1 4,2-2 1,1 1 1,2-2-1,0-4-1,5-1-4,-6 3 6,1-3-9,-1 0 4,2-3-2,-3 1-3,3-3-4,-5 1 5,1 0 1,-1-4-1,-2 4-4,-2 0 2,1 1 1,-3-1-1,3 1 6,-2 1 1,-1 2 1,0 1 2,0-1-3,0 2-5,0 2-3,0 2 3,-1-7-7,1 5-1,0 2-3,0 0 0,0-5-7,0 5 1,0 0 5,0 0-1,0 0-5,-4 14 0,2-11 1,2 3 0,0-1 1,2 2 5,-1-3-5,3 3 3,3-1 0,-2 0-1,2 0 2,2-3-2,2 2 2,2-3 3,6 2 0,-3-4-3,0 1-4,-1-3 4,-3-1-1,3 0-1,-4-1 2,2 1 4,-2-3 1,-2 0 0,-1 0-2,-1 0 6,0-1 16,-2-2 3,0 2 12,0 0 10,-1 1 12,0-2 0,-2 1 9,2 3 5,0-1 7,-4 1 5,3-1-2,-2 2 3,1 0-1,-2 3-7,1-3-15,-1 3-8,0 0-12,0 0-4,0 0-10,0 0 0,2 9-2,-4 1-2,2 1-11,-5 8 6,-1 3-3,2 0-5,-2 2 7,0-1-8,1 2-2,-1 0 3,1-2-7,4 0 4,-5-2-2,4-4-6,0 0 1,1 1 1,4-4-20,-3 1-55,0-2-33,0-2-48,1-1-37,0-3-59,3-2-72,-2 2-272,2-4-637,-1-1 281</inkml:trace>
          <inkml:trace contextRef="#ctx0" brushRef="#br0" timeOffset="46437.4512">3890 1319 2705,'1'-10'56,"3"-5"45,-4 6-7,3-1-12,1 1-15,-2 2-5,4 0 5,-2 0-14,7 1 16,-6 2-1,6 1 13,0 1-5,-2 1-8,2 1-7,1 1-1,-3 1-8,-1 1-7,2 1-5,-2 1-2,0 0-6,-3 3-3,0-3 8,-2 4-9,1-1-7,-4 1 5,0 0-6,-6 1-14,-1 0-23,-5-1-35,-7 7-36,-3-2-36,-4-2-42,-1-2-42,0-1-41,3-1-42,1-1-201,-1-5-532,6-1 235</inkml:trace>
          <inkml:trace contextRef="#ctx0" brushRef="#br0" timeOffset="46713.6738">4165 1242 3166,'7'-4'43,"1"-1"85,-1 0 31,-2 0-4,-1 2-14,0-1-16,1 1-2,-2-1-15,0 1-13,-1 2-2,-2 1-10,3-2-9,-3 2-15,0 0-8,5-1-10,-5 1-6,3 4 2,-3 0-8,2 3 2,0 2-3,-2 0-6,0 4 0,1 2-1,-1 0-2,-1 1 5,3 1-1,-2-2-8,0 3 1,-1 4 0,2-1-1,-2-4 2,0-2-1,1 1-5,-2 6-2,-1-3 1,2-3-47,0-1-40,-1-1-42,1-2-36,-2-2-42,3-3-43,-1 3-42,1-5-43,0 1-280,-1-3-656,1-3 291</inkml:trace>
          <inkml:trace contextRef="#ctx0" brushRef="#br0" timeOffset="46968.4288">4188 1249 263,'4'-8'262,"1"0"-20,1 1-9,1-2-11,1 2-9,2 2-3,-2 2-11,7-3-13,-5 4-9,4 0-1,-3 2-20,1 2-14,0-2-13,-2 3-10,-1 2-15,-1 0-6,0 4-8,-3 1-15,0-1-4,-3 1-6,1 3-5,-6 1-8,0 1-6,-3-1-1,-5 1-6,-1-1-4,-1 3-16,-1-4-36,-3 0-27,2-3-29,-1 5-42,0-6-41,1-2-49,3 0-50,0-3-223,2-2-516,4-2 228</inkml:trace>
          <inkml:trace contextRef="#ctx0" brushRef="#br0" timeOffset="47331.4316">4546 1274 2680,'5'-5'26,"-3"0"-6,2 0 38,-2 3 51,-1-3-4,0 1-21,1 1-18,-1-1-13,0 2-10,-1 2-4,0-4-9,0 4-4,2-3-6,-2 3-6,0 0 0,0 0 3,-7 7-7,3-2-1,-1 2 0,-1 0 1,1 1-4,-1 2 1,1-1-4,1 2 2,0-1-2,4 3 2,-1-2 0,1-4-3,0 5 3,1-4-5,2 0 2,-2 0 4,2-3-1,-2 0-5,2 0 3,-1-1 4,3-1 3,0 1-7,-2-3 6,1 1-2,-4-2-1,9-2 3,-4 1 2,1-4-3,0 1-6,1-3 5,-2 0-3,0 0 2,-2-2-1,-1-1-3,-1-2 2,3 3-1,-4-2 3,-4 1-8,2 0 11,0 1-9,-2 2 0,1-1-3,-3 2 0,0 1-3,2 2-9,-2 2-25,-2-1-25,1 1-20,0 1-22,-2 1-28,1 1-26,1-2-30,3 2-31,-4 0-35,7 1-131,-2-2-420,3-1 186</inkml:trace>
          <inkml:trace contextRef="#ctx0" brushRef="#br0" timeOffset="47650.7317">4874 1229 205,'-4'-3'248,"-1"0"-20,1 1-21,-3 2-19,3-1-20,-3-1-16,7 2-17,-11 2-11,6-2-15,1 1-15,-3 1-5,3 4-12,0-2-9,-2 1-4,3-1-5,0 0-9,-1 2-7,4 0 0,-1 0-4,-1-1-5,2 4-3,1 0-3,-1-2-3,2 2 2,0 0-5,0 0 1,-2 0-6,3-5-3,-3 6 2,1-5-4,1 0-2,-2 0-1,2-1-1,1-1 3,-3 2-2,0-1-1,0-4-2,0 5 1,0-2 6,0-3-3,-3 2-4,1 1 2,-3-1 1,-1-1-4,-1 0-6,-1-1-1,-1 0-20,1 0-33,1-1-24,0 0-30,1-1-37,0 0-36,2 0-179,0-1-390,1 1 173</inkml:trace>
          <inkml:trace contextRef="#ctx0" brushRef="#br0" timeOffset="47897.9505">5089 1245 361,'3'-1'385,"-1"-2"-24,2 1-21,-4 2-21,4-2-30,-4 2-23,3-2-28,-3 2-30,0 0-21,0 0-24,0 0-14,0 0-21,0 0-12,4 5-2,-4 0-25,-1 1-10,0-1-1,0 1-10,-3 3-7,3-1-1,0 1-3,1-1-10,-3 2-4,0-3 1,1 4-12,-1-1-2,2 0-3,-2-2-21,2 0-64,-2 0-51,2-3-53,-1-2-67,2 2-59,0-2-296,0-3-632,0 0 280</inkml:trace>
          <inkml:trace contextRef="#ctx0" brushRef="#br0" timeOffset="48072.3218">5156 1031 134,'-4'-7'327,"1"1"-29,0 1-32,1 1-27,1 1-29,-2-1-21,2 0-25,1 4-18,0 0-27,0 0-43,0 0-53,0 0-55,0 11-41,2-7-50,1 1-64,1 2-109,0-1-321,1-1 141</inkml:trace>
          <inkml:trace contextRef="#ctx0" brushRef="#br0" timeOffset="48523.9501">5317 1232 115,'-2'-4'365,"0"-1"-26,0 2-21,0 0-25,4-1-30,-1 0-19,1 1-32,4 0-20,2 1-16,2-4-24,2 3-15,3 1-19,3-1-15,6 1-42,-6-1-47,0 3-50,0 1-62,-1 0-56,2 0-70,-8 1-208,5 0-468,0-1 207</inkml:trace>
          <inkml:trace contextRef="#ctx0" brushRef="#br0" timeOffset="48295.8845">5380 1083 225,'0'0'377,"4"-4"-15,-4 4-20,0 0-18,3-1-17,-3 1-37,0 0-28,0 0-22,0 0-31,0 0-26,0 0-20,0 0-14,0 0-10,5 8-12,-6-2-15,1 1 3,-4 3-17,1 4-8,2 0-8,-3 1 0,-2 1-8,1 6-4,2-6-7,0-1 0,0 2-8,0-1-4,-1-1 2,2 3-6,1-6-39,0 2-46,1-1-47,-2-2-54,0-1-59,4-1-66,-2-2-293,0-1-624,2-1 277</inkml:trace>
          <inkml:trace contextRef="#ctx0" brushRef="#br0" timeOffset="48788.0418">5727 1269 254,'0'-3'238,"3"-1"-24,-1 1-17,1-2-19,2 2-18,-2-3-19,2 1-11,-2-2-14,1 0-9,-1-2-15,-1 1-9,1 1-6,0-1-10,-2 1-8,2 0-4,-3 0-8,0 1-6,-3 2-5,2-2-6,-2 1-1,0 2-5,1 0-3,-4 2 0,2 0-6,-3 0-2,7 1-3,-11 1-2,5 0 0,-1 2 2,1 3 6,-2-1 7,1 2 2,1 2 0,3 0-2,-2 1 2,3-1 1,-1 2-3,-1 1 1,3-1 1,2 1-5,0-1 0,4 2 0,0-4-4,2 3-25,-1-2-57,8-3-74,2 0-71,6-1-184,4 0-427,5-2 189</inkml:trace>
        </inkml:traceGroup>
        <inkml:traceGroup>
          <inkml:annotationXML>
            <emma:emma xmlns:emma="http://www.w3.org/2003/04/emma" version="1.0">
              <emma:interpretation id="{ACA6F89D-9472-4DDE-A180-8C57A30E3B4F}" emma:medium="tactile" emma:mode="ink">
                <msink:context xmlns:msink="http://schemas.microsoft.com/ink/2010/main" type="inkWord" rotatedBoundingBox="8350,2915 8882,2909 8884,3165 8353,3171"/>
              </emma:interpretation>
            </emma:emma>
          </inkml:annotationXML>
          <inkml:trace contextRef="#ctx0" brushRef="#br0" timeOffset="49995.0441">6339 1230 67,'-4'-2'248,"1"-3"-16,1 3-16,2 2-14,-3-3-13,3 3-14,-1-4-13,1 4-14,-2-4-19,2 4-11,3-4-13,1 2-10,0-1-8,7 1-13,4-3-5,0 1-3,7 1-9,4 0-7,-1-1-7,2 0-2,0 1-4,3 1-4,-2 1-2,1-1-7,2 2 0,-2-3-4,-3 2 1,-2 0-5,1 1-2,-8 0 0,1 0-2,-2-3-3,-4 2 2,-3 0 1,1 1-1,-5-1-3,0 1 4,-1-1-5,-4 1 2,7 1-5,-7-1-2,5 1-1,-5-1-1,1 2 0,-1-2 0,-3 7-2,-3 1 7,-1-3-5,1 5 0,-1-1-3,1-1 0,0 5 1,1-3-1,-1 0 1,4-1 2,-1 1-4,1-2 7,0 1-4,2-2-1,1 2 2,0-3 0,1 0-1,2-1 4,-1-2 3,1 3-4,-2-5 0,4 2 2,-2-2 0,-4-1 2,10-1 5,-5 0-3,0-1 1,0 0 4,3-4 1,-4-1-1,3-1 2,-3-1-5,0 0 0,-4-2 2,1 2-1,2-2 5,-3 1-6,-4-4 1,2 4-2,-3 0-1,1 1-1,-1-1 0,0 3 1,-3-2-5,0 4-2,0-2 1,-2 2-2,-2 2 3,1 0-3,-2 2 0,3 0-3,0 1 1,-1 1-9,0 0-22,3 2-28,-1 0-18,1 3-20,1 1-22,4 2-30,-2 2-34,3-1-213,2-1-430,2 1 191</inkml:trace>
          <inkml:trace contextRef="#ctx0" brushRef="#br0" timeOffset="49491.0587">6504 1109 55,'3'-7'295,"-3"3"-8,1-1 1,1 1-14,-1 0-21,-1-2-16,3 5-23,-3 1-22,0-5-20,0 5-22,1-3-22,-1 3-10,0 0-18,0 0-7,0 0-9,0 0-8,3 16-2,-3-8-11,0 4-6,-2 2-8,4 1-8,-2-1-1,1 0-5,-2 2-1,1 0-6,-2-1-2,1 1-1,1-3 0,1 0-10,-2 1-52,1-4-38,1-1-34,-1 0-32,2-1-44,-2-1-41,0-3-234,-2 2-497,1-4 220</inkml:trace>
        </inkml:traceGroup>
        <inkml:traceGroup>
          <inkml:annotationXML>
            <emma:emma xmlns:emma="http://www.w3.org/2003/04/emma" version="1.0">
              <emma:interpretation id="{609850CE-DDED-458A-8763-97F376DE03C3}" emma:medium="tactile" emma:mode="ink">
                <msink:context xmlns:msink="http://schemas.microsoft.com/ink/2010/main" type="inkWord" rotatedBoundingBox="9344,2826 10553,2813 10557,3179 9348,3192"/>
              </emma:interpretation>
            </emma:emma>
          </inkml:annotationXML>
          <inkml:trace contextRef="#ctx0" brushRef="#br0" timeOffset="51089.582">7326 1132 236,'-4'-4'273,"3"0"-24,-1 1-28,1 0-24,1 3-17,6-5-16,-1 3-21,3 0-13,5-1-12,2 2-11,3 0-10,7-1-8,-1 1-12,2-1-7,-1 2-6,2-1-7,-3 2-4,1-1-8,1-2-5,-3 1-4,-3 1-2,-2-2-7,1 1-1,-2-1 0,-2 0 3,-4-1-8,0 0-2,-1-2-2,1 1 4,-3-2 2,-2 3 7,-1 0 13,0 1 14,0-2 1,-1 1-2,0-1-1,-1 1 6,1 0-2,-3 1-2,-1 2-9,4-4-3,-4 4-10,3-1-8,-3 1 6,0 0-17,0 0 3,4 7-3,-1-4-1,-3 4-1,1 1-3,-1 1-2,0 1-1,0 2-1,0 2 2,0-3-4,-1 2 0,1 1 2,-3 0-1,2-5 1,-2 6-1,0-5-2,2 1 2,0-1 1,-2-2-4,3 3 2,-3-3 0,2-2-3,1 0 0,0 1 2,0-2-3,0 0-4,0 0 4,4-1-1,0 0 0,0-1-3,5-1-2,2-2-1,3 0 1,0-2-4,1 0-2,-1-1 5,-2-1-5,-3 1 2,3-1-1,-4 1 0,1-2 4,0 1-4,0-2 5,-3 0 0,-1 3 4,0-1 0,-1-1-1,2 2 2,-4-1-1,2-1 7,-2 4-9,-1-1 5,3 0-5,-4 2 4,3-3-2,-3 3 1,2-4-3,-2 4-1,3-2 1,-3 2-6,0 0 1,0 0-3,0 0 3,0 0 0,0 0 0,0 0 1,0 11-1,0-8 5,-3 5-4,2-2 7,1-1-6,0 4 3,-1 0-1,-1-1 4,2-1-3,0 1 0,2-1 3,-1 0 0,3 1 3,-1-1-2,1-1 0,0 0 6,1-2-6,-1 2 9,6-3-11,-2-1-1,1 1 5,3-1 0,-1-4-1,1 2 0,0-2 1,2-1 0,-4 0 1,0-3 1,0 2 1,1-1 0,-3-3 0,4 0-1,-1-3 3,-4 4-2,2-3 3,-1 3 8,0 0 11,-5-1 14,1 3 9,0 1 16,0-1 9,-1 1 3,-1 0-1,1-2 1,-1 4-4,-1 1-6,-1 1-9,3-4-1,-3 4-20,2-3-10,-2 3-6,2-3-4,-2 3-4,0 0 0,0 0-3,-2 11 4,0-4-10,0-2 0,-2 4 11,3 0-6,-3-1 0,1 0-7,2 1-63,-2 0-41,2 0-42,1-1-51,-3-2-56,3-2-60,0 2-287,0-2-644,3-2 285</inkml:trace>
          <inkml:trace contextRef="#ctx0" brushRef="#br0" timeOffset="50275.715">7556 1097 3604,'5'-14'23,"-4"-2"4,1 3 47,-2 0 16,3 3 22,-3 0 18,2 2-19,-2 1-13,0 2-11,1-2-3,-1 4-11,2 1-11,-2 2-6,0-6-10,0 6-16,0-2-3,0 2-6,0 0-1,0 0-3,0 0-1,0 12 1,0-2-1,0 3 7,-2 0-10,1 4-2,-1-1 0,-1 1 1,0 5-4,-1 1-3,1 1-58,0-2-51,-3-2-40,1 0-50,-1-2-53,0-4-59,2 0-340,0-4-701,1-2 310</inkml:trace>
          <inkml:trace contextRef="#ctx0" brushRef="#br0" timeOffset="51272.0712">8253 1073 78,'-2'-2'158,"2"-1"-37,0 3-55,0 0-52,0 0-88,14 5-78,-6-3 35</inkml:trace>
          <inkml:trace contextRef="#ctx0" brushRef="#br0" timeOffset="51549.4875">8505 1136 188,'0'0'288,"0"0"-21,0 0-19,4-3-15,-4 3-21,0 0-21,0 0-21,0 0-17,0 0-13,0 0-19,-20 3-10,12 1-13,3-1-7,-3 2-10,-2-1-10,4 1-7,-3 1-6,3 1-10,2-4-3,-2 4-6,2-3-3,0 2 2,2-2-7,-1 3-4,2-2-3,0-1-3,2 3 4,1-3-7,1 5 0,0-3-1,3 2 3,-2-1-8,3-2 1,1-1-3,0 2 3,1 1-3,0-2 1,-1 0-3,1 1-3,-1-3 4,0 1-4,-4-1 2,0-1 3,-3 0-1,2-1 1,1 1 2,-4-2 0,4 3 3,-4-3 0,4 1 2,-4-1-3,0 0-4,0 0 1,-20 1-3,5-2-4,-5 1 3,-7-1-6,1 3-25,0-2-37,2 1-43,0 3-57,7-4-62,1 1-257,4-1-519,0 1 229</inkml:trace>
        </inkml:traceGroup>
        <inkml:traceGroup>
          <inkml:annotationXML>
            <emma:emma xmlns:emma="http://www.w3.org/2003/04/emma" version="1.0">
              <emma:interpretation id="{51695AED-18E7-4C2F-91CF-29E09F6BE46A}" emma:medium="tactile" emma:mode="ink">
                <msink:context xmlns:msink="http://schemas.microsoft.com/ink/2010/main" type="inkWord" rotatedBoundingBox="11101,2782 12501,2767 12506,3178 11105,3194"/>
              </emma:interpretation>
            </emma:emma>
          </inkml:annotationXML>
          <inkml:trace contextRef="#ctx0" brushRef="#br0" timeOffset="52322.0538">9367 1106 262,'3'-2'264,"-2"-1"-22,-1 3-21,3-4-20,-2 1-21,-1 3-21,3-1-16,-3 1-18,0 0-13,0 0-14,0 0-8,0 0-10,-13 8-8,3-3-8,-5 3-4,2-1-6,-3 2-6,1-2-6,0 2-3,3-1-6,-4 1-2,4-2-3,4 1 2,-2-3-8,2 2-2,2-3-4,-1 3-2,0-4 2,5-1-7,-2 1-3,1 1 0,3-4 0,-3 4-1,3-1 1,0-3-3,5 3 2,-2 0 0,1 0 2,2-2-4,-1 1-1,1 1 1,4-1-2,-2 1 1,2 1-1,-1 0 0,0-1-1,2-1 0,-7 2 2,3-2-4,-3 0-2,1 1 1,-2-1 3,1-1 2,-1 1-2,1 1 0,-4-3 0,4 4 0,-4-2 2,0-2 2,-3 5-3,-4-1 3,2-3-1,-3 2 3,-3 0 2,-1 1-5,-7-3 3,2 2-3,1-2 1,-4 0 0,3-1-4,0-1-23,1 0-28,1-2-47,-1 2-51,8-3-61,-3 1-182,4-3-424,2 1 188</inkml:trace>
          <inkml:trace contextRef="#ctx0" brushRef="#br0" timeOffset="52592.2412">9550 1182 76,'4'-2'374,"1"0"-9,0 0-20,-2-1-16,2 3-28,-5 0-12,5-3-20,-3 3-34,-2 0-17,0 0-23,0 0-13,0 0-24,0 0-14,0 0-22,0 0-16,8 3-9,-8-3-13,0 4-8,-2 1-1,2 0-16,-3 0 2,0 4 0,1-1-8,-2 1-9,2-1-7,1 1-20,-2 0-74,0-2-52,0 1-63,0-1-61,3-2-78,-1 0-271,0-3-630,1-2 279</inkml:trace>
          <inkml:trace contextRef="#ctx0" brushRef="#br0" timeOffset="52713.8343">9625 1018 2734,'-3'-13'36,"-2"-1"56,-2 2 47,6 3 16,-4 1-33,2 1-25,0 1-23,3 3-17,-2-2-14,0 1-8,2 4-9,0-3-6,0 3-1,0 0-3,0 0-31,0 0-50,4 12-45,-1-3-59,6 2-75,3 1-267,4 2-553,3-1 245</inkml:trace>
          <inkml:trace contextRef="#ctx0" brushRef="#br0" timeOffset="53204.5418">10028 1154 228,'-7'-3'256,"3"0"-26,0 1-21,-1-1-23,-2 1-17,4-2-14,-2 3-19,2-2-14,-2 0-14,2 2-9,-5 0-10,3 0-9,-3 2-5,-2 0-16,0-1-2,0 1-6,0 3-5,-1-1-11,-1 0 2,0 3-5,-3 0-3,0 3-4,0-2-5,3 3 0,-2 1-1,0-1-2,3 0-2,-1 1-4,1-1 1,3-1-1,3-2-1,-1 1-4,1-2 0,1 1 2,2-1-2,0-1 0,2-1 0,0 1 4,3-4 6,1 3-7,3-2 3,2-2-4,2 0 0,-2 0 5,4-3-2,2-1 3,0-1-4,0-1 0,-3-4-1,0 2 4,-3-4 1,2-1 3,-1 0 7,2-6 6,-3-4 4,-1 1 8,2 1 9,-1-1 9,-1 0-2,1 1 1,0 0 15,-1 1-5,-2 6 10,-6 1 9,5 3 16,-3 0 12,1 2 3,-1-1-5,1 3-6,-3-2-4,1 5-8,2-1-4,-2 1-18,-1-1-7,0 4-8,2-3-1,-1 1-20,-1 2-5,0 0-5,0 0-2,-1 11-1,1-3-8,-2 7 2,-2 0 0,3 0-3,-2 7 0,-2 1 1,2-2-3,-1 2-5,0-2 5,0 2-4,1-3 0,2 2-6,1-4-48,-2-2-71,2 0-54,-1 0-70,4-2-91,-2 1-347,2-5-732,2-1 324</inkml:trace>
          <inkml:trace contextRef="#ctx0" brushRef="#br0" timeOffset="53586.5269">10209 1244 32,'0'0'362,"-4"-2"-33,4 2-35,-4-2-29,4 2-24,0 0-27,0 0-20,0 0-22,7-7-18,-2 6-14,-1-1-13,4 1-11,-1-2-13,-3 0-9,7 1-11,-6 1-4,3-3-9,2-3-7,-4 4-5,2-1-7,-2-2-1,-1 2-5,0-1-6,0 0-5,-2 0 3,0-1-5,1 1-3,-2 0-7,-1 0-1,0 0-4,1 2-1,-4-1-5,2 0 0,0 4-4,-2-6-7,-1 4 3,3 2-3,-8 0-1,8 0 9,-16 5-10,6-1 2,-3 3-2,1-1-1,-3 4 1,4-1-1,-1 1 1,3-1 0,-2 2 2,3 0-5,-3 1 6,7-3-5,-3 0 2,2 1 4,5 0 1,-1 1-4,2-1 3,3-1 3,2 1 0,7-1 0,7 1-1,7-2-9,3-5-61,2 1-75,17-5-98,-3-2-290,0-2-572,-3-3 254</inkml:trace>
        </inkml:traceGroup>
        <inkml:traceGroup>
          <inkml:annotationXML>
            <emma:emma xmlns:emma="http://www.w3.org/2003/04/emma" version="1.0">
              <emma:interpretation id="{709CA05C-6EF9-4711-8999-DDE608B65DA5}" emma:medium="tactile" emma:mode="ink">
                <msink:context xmlns:msink="http://schemas.microsoft.com/ink/2010/main" type="inkWord" rotatedBoundingBox="13014,2833 15410,2806 15414,3173 13018,3200"/>
              </emma:interpretation>
            </emma:emma>
          </inkml:annotationXML>
          <inkml:trace contextRef="#ctx0" brushRef="#br0" timeOffset="57371.8956">11091 1156 98,'3'-8'161,"1"-1"-8,0 0-7,0-1-9,-1 3 4,0-4-14,-1 5-6,2-1 2,-4 1 3,4 0-2,-4 2-2,0 1-6,3-2-6,-3 2-5,0 3-10,1-3-11,-1 3-6,3-4-12,-3 4-7,0 0-9,0 0-6,0 0-7,0 0-4,0 0-1,0 0-6,-17 7-3,11 1-3,-6 0 2,1 4-4,-2-3-4,1 5-2,1-3 0,2 1-3,-2 0 0,2-1 1,2 3-4,-1-2-1,2 4 1,1-4-1,4 1 1,-1-3-3,2-1 0,0 0 3,0 0-4,3 0 4,1-2-1,3-1 5,-1-1-2,3-1 0,0 3-3,2-4 1,0 0 0,5-2 1,2 1-2,-3-4-1,1 1 2,-1-2-2,4 0 1,-2-2-1,-1 1 2,-1-1-2,0-2 0,-1 0 2,-1 0-1,-2 0 0,-1 0-2,0 0 5,-4 1-2,2-1 2,-1 1 3,1 0 4,-4 2 1,0 1 4,-1-1 5,-2 1 0,2 1-3,1 0-1,-4 2-1,4-1-9,-4 1-2,0 0-6,0 0 1,0 0 0,0 0-2,-7 8 1,6-3 0,-3 1-3,1 0 3,-1 1-2,1 2 3,2-2-6,-3-2 3,3 3 1,-1-3-2,1 4 1,1-4-2,1-1 5,-1 0-3,2-1 1,-1 0 0,0 0 1,-1-3 3,6 4-2,-5-3 3,-1-1 1,7 1 3,-7-1-3,9-1 4,-9 1-2,7-4 2,-4 1-1,2 1 3,-2-4 0,-2 1-1,3-3-1,-4-1-2,3 2 4,-3-1-4,0-2 0,-1 2 1,-1-2 0,-2 1-1,3 1-5,-2 3-1,-1-1-1,0 1-1,0 0-4,0 2 0,0-1-1,-4 1-1,1 1-8,0-1-15,-1 3-32,-2 1-31,2 3-43,-2 0-47,4 0-45,1 2-206,1-1-464,2-2 205</inkml:trace>
          <inkml:trace contextRef="#ctx0" brushRef="#br0" timeOffset="58039.2236">11524 1206 123,'1'-1'325,"-1"1"-30,0 0-28,0 0-24,0 0-27,0-4-21,0 4-21,0 0-18,0 0-19,0 0-17,0 0-14,0 0-11,0 0-7,0 0-10,0 0-7,-4 13-3,3-7-12,-6 0-2,3 1-4,0 1-8,0-1-4,1 1 0,-1-1-4,1 1-4,2-3-5,-3 1-1,3-1-2,-1-2-7,1 1 1,1-2 1,0-2-7,-3 7 0,3-6-1,0-1-1,6 3 1,-6-3-9,9-1-4,-1-1-6,0 0-2,2-3-9,1 0 2,1-4-3,1 2 5,2-3 1,-2-2 5,-1 2 4,2-2-3,-1 0 0,-1-2 2,3 2 3,-5 1 3,0 1-2,-2 2 18,0 3 11,-4 0 4,0 1 8,-1-1 0,1 2-1,0 1-4,-4 1-7,4-2 0,-1 2-8,-3 1-3,0 0-7,0 0-2,0 0 2,0 0-1,4 7 3,-4-1-3,0 0 0,0 2 1,-3 2-1,3 1-5,0-1 2,-1 3 0,1 1 4,-3-2-4,3-1-2,0-2 2,0 2 0,0 0-3,3-3 3,-3 1-1,1 1 0,3-4 2,-2-2 2,2 2-6,0-1 11,2-2-5,1-3-1,2 4 0,2-5 0,5-3 2,0 0 2,0-1-6,-1-2 4,1-1-3,-1-3 2,-2 1-1,2-1 1,-4 1 2,0-2-5,-2 1 10,1-2 5,-2 0 21,-2 6 22,-1-2 5,0 0 12,-2 3 11,0-2-3,0 1-3,0 2 1,1 0 4,-3 2-6,1 0-12,0-2-6,-1 3 2,0-2-23,-1 4 3,0 0-22,0 0-5,0 0-9,0 0 8,0 0-5,0 14 4,-2-7-5,-2 3 1,0 4-4,0 0-2,-1-1 2,1 1-3,1 1-34,0-2-46,-2 0-32,2 2-27,1-2-38,-2 1-37,3-1-60,0-3-64,1-2-248,0-3-629,1 0 278</inkml:trace>
          <inkml:trace contextRef="#ctx0" brushRef="#br0" timeOffset="58853.9629">11817 1230 260,'0'0'304,"0"0"-31,0-4-24,0 4-29,6-5-22,-2 4-16,2 1-13,4-3-25,5 0-15,0 2-13,-2-3-9,5 2-14,-2 1-6,3 1-12,5-2-4,-1 1-6,2-1-7,-1 2-6,0 0-7,2-2-6,-2 2-5,-6-3-1,6 2-9,1 1 1,-2 0-1,-8-1-6,1 1 0,-4 0-1,0 0-1,-1 0-2,-3 0 2,-4 0-2,2 0 0,-6 0-3,5-2 1,-5 2-3,0 0-2,7 0 0,-7 0-2,0 0-2,0 0-1,1 3 1,-1-3 0,-8 7-1,3-5 0,-5 0 0,2 5 2,-3-4-2,2 1-1,1 2 0,-6 1 0,6-1 2,-1-1-3,2 2-3,0-1 7,-1-2-3,1 2-1,0 0-2,3-1 0,-1-1-2,2 1 1,0-2 4,0 1-3,2-1-1,0-1 2,-1 2-4,2-4 1,-1 6 4,2-4 0,-1-2-3,5 6 2,-2-6 1,2 1 1,2-1-3,-7 0 3,14-5-2,-3 3 3,2-3-1,2 1 0,-6-1-3,3 0 5,0-2 0,2-2 0,-5 4-3,3-5 0,0 2 4,-3 3-3,0-1 0,0 1-1,-2-2 2,-2 5 1,-1-3-2,0 3 3,0 1-3,-2-3 2,-2 4-1,6-3-3,-6 3-2,3-3-1,-3 3 1,0 0-3,5-1 1,-5 1-3,0 0 1,0 0-1,0 0 3,0 0-2,-2 8 0,2-8 4,-3 9-4,1-3 2,1-1 1,-1 2 0,-1-2 2,2 2 0,1 0 1,0-1 0,-2 1-1,4 0 2,-2-2 4,1 1-2,2-1 3,0 0-3,2 0 3,1-2-1,5 3 7,-3-5-4,4 2 0,-2-1 0,6-2-1,-4 0-2,3-2 1,-2 1 3,-2-1-2,1-1-2,-1-2 1,-1 1 2,4-5-2,-5 3-2,1 1 5,-1-3 19,-1 0 3,0-1 6,0-1 9,2-1 3,-1 0 16,-2 1 7,-2-1 13,-1 3 9,0 1 17,0 0 3,2 0 3,-4 3-6,1 1-5,-2-2-13,2 3-6,-3-1-16,0 3-8,5-3-12,-5 3-7,0 0-9,0 0 0,0 0-6,0 0-5,2 13 0,-4-7-1,2 2 1,-2 1-4,-1 1 1,0 0-4,2 3-4,-2-2 2,-1 0 4,3-3-57,-2 1-56,1-1-52,0 3-53,1-4-65,1-2-67,0 0-331,0 1-716,1-4 317</inkml:trace>
          <inkml:trace contextRef="#ctx0" brushRef="#br0" timeOffset="59027.4112">12721 1006 249,'-1'-10'299,"1"4"-30,-1 3-26,1-3-25,0 2-27,1 1-19,-1 3-20,3-3-20,-3 3-47,0 0-57,13 8-56,-9-5-72,3 4-68,-2-2-123,2 4-315,-1-1 141</inkml:trace>
          <inkml:trace contextRef="#ctx0" brushRef="#br0" timeOffset="59390.022">12829 1123 59,'0'0'301,"3"2"-10,-3-2-19,0 0-15,0 0-10,0 0-16,2 4-25,-2-4-17,0 0-24,0 0-18,2 3-13,-2-3-12,-2 5-9,4-1-13,-4 1-9,2 1-8,-1 2-8,-3 0-9,3 1-2,-1 1-8,-2-2-9,2 2 0,0-2-8,-2 0-1,4-1-4,-1 0-5,1-1-1,0-2-5,0 2-2,-1-1 2,2-1-4,0-1 7,-1 0-8,4 0 1,-4-3-4,3 5 2,-3-5-1,7 0-1,-7 0-5,8-3 4,-3-1-1,5 0-6,-4 0 2,2-1-1,4-5 2,0-1-4,-1 1-2,4 0 4,-2-1-5,-5 3 16,1 1 16,0 0 9,-4 2 10,3 1 9,-4 0-15,3 1-2,-3 0-6,-1 1-8,-1 0-5,-2 2-3,6-2-6,-6 2-3,0 0 0,9 3-3,-9 0 8,2 1-8,0 1-3,0 1 1,0 2 2,-2-1-10,0 3 8,0-2 11,2-1-19,-1 3-55,-1-3-39,-1 2-55,-1 0-65,2-4-74,0 0-321,3 0-655,0-2 290</inkml:trace>
          <inkml:trace contextRef="#ctx0" brushRef="#br0" timeOffset="59744.9058">13201 1244 54,'-3'-4'326,"3"4"-23,0 0-31,0-4-29,0 4-20,6-6-23,0 5-14,1-2-18,4-2-18,1 4-17,-3-1-9,3 0-15,-1-4-10,1 3-6,-2 1-13,2-2-4,-3-3-7,-1 3-8,2 1-7,0-4-7,-3 3-3,1-2-2,-1 0-7,-2-1-2,-1 1-5,0-1 0,-1 2-1,-3-1-6,0 1-6,0-1-2,-1 1 0,-1 1-3,1 0 1,-4 1-5,-1 1-4,2 0-1,-3 2-1,7 0 2,-16 2-1,8 0 2,0 3-1,0-1-5,-1 2 4,1 2-2,0 0-1,-3 0 0,1 2 3,2-2-4,1 0 4,-1 4 1,3-1-1,2-2 0,2 1 5,2 0-6,1-1-11,3 0-45,1 1-48,6-1-52,4-3-56,9 2-48,-1-1-175,6-5-472,-2 2 209</inkml:trace>
        </inkml:traceGroup>
        <inkml:traceGroup>
          <inkml:annotationXML>
            <emma:emma xmlns:emma="http://www.w3.org/2003/04/emma" version="1.0">
              <emma:interpretation id="{E42FB558-94F5-4FFD-AFD1-A09110817A86}" emma:medium="tactile" emma:mode="ink">
                <msink:context xmlns:msink="http://schemas.microsoft.com/ink/2010/main" type="inkWord" rotatedBoundingBox="15644,2698 15990,2695 15995,3184 15650,3188"/>
              </emma:interpretation>
            </emma:emma>
          </inkml:annotationXML>
          <inkml:trace contextRef="#ctx0" brushRef="#br0" timeOffset="60210.7678">13891 1184 244,'-1'-9'319,"-2"0"-22,-1 1-15,3 1-23,-2-3-21,-1 2-25,1-1-23,-2 2-18,0 3-18,-1-1-19,-1-1-10,2 5-15,-6-1-11,2 1-7,0 1-14,-6 1-10,0 2-4,1 1-5,-3 3-8,1-2-9,1 0-2,-1 4-4,4 0-5,-1 1-4,-1-2-3,5 3 1,-3-1-5,6 0-3,1-3 1,0 2-8,1 1 6,0-3-4,3 3 2,0-4-3,2 2-2,1-2 2,1 0 0,1-3 0,2 1 1,2-1-6,3 1 8,-1-3-7,-1-1-2,7-1 2,-4-4-3,3 1 0,-2-1 1,2 0-2,-1-3 1,-1-2 1,0-3 1,2-4-3,0 1 3,0-4-3,-1-1-1,-3-4 4,1 2 0,2-3 6,-1 0 7,-5 2 25,0-3 10,0 6 30,-1 2 5,0 3 10,-3 3 12,1 0 0,-1 0 6,-1 1 1,0 4 8,-1 0-4,-1 2-4,1 4-13,-2-3-13,3 2-13,-2-2-9,0 3-12,-1 2-10,0 0-4,0 0-4,0 0-7,0 15-1,-2-1-2,-1 2-4,0 9-2,-1 1-1,0 1-2,-1 3-4,0 9-1,-1-8-8,1-1-69,-1-1-68,2 0-55,3 11-52,-6-1-86,11-12-121,0-1-284,3-2-786,4-1 348</inkml:trace>
        </inkml:traceGroup>
        <inkml:traceGroup>
          <inkml:annotationXML>
            <emma:emma xmlns:emma="http://www.w3.org/2003/04/emma" version="1.0">
              <emma:interpretation id="{F2B38D37-CC81-47EF-8C27-AD438FF923AD}" emma:medium="tactile" emma:mode="ink">
                <msink:context xmlns:msink="http://schemas.microsoft.com/ink/2010/main" type="inkWord" rotatedBoundingBox="16557,2675 17140,2669 17150,3595 16567,3601"/>
              </emma:interpretation>
            </emma:emma>
          </inkml:annotationXML>
          <inkml:trace contextRef="#ctx0" brushRef="#br0" timeOffset="61247.9584">14546 1157 929,'0'-8'-5,"1"-1"14,-1-1 10,3 0 22,0-1 10,-1 1 15,0-2 18,2 3 17,2-1 2,0-3 11,-2 5 10,2 0 5,0 2-4,-3-2-5,5 2-6,0 0-6,0 1-6,3-1-7,1 1-2,-3 4-9,2-2-7,1 3-7,-1 1-5,0 2-7,-2-1-6,1 3-4,-1 0-4,-1 1-6,-1 0-2,-2 2-5,2 0 0,-5 1-3,1-1-5,-3 2 0,0 1-1,-1 0-3,-2-1 0,-1-1 0,-2 1-2,-3 0 1,-3 0-5,1-1 0,-3-1-2,1 1-2,-4-3-1,1 0-2,0-1-20,1-1-28,3-2-21,0-1-18,1 1-29,-1-2-29,4 0-30,-1-3-30,3 2-35,0-2-159,2 1-424,1 0 187</inkml:trace>
          <inkml:trace contextRef="#ctx0" brushRef="#br0" timeOffset="61007.7652">14544 920 237,'3'-8'242,"-1"-1"-12,2-1-10,0 0-7,0 2-10,-1 0-5,1 1-13,-1-1-5,-1 3-13,0 3-11,-1-2-12,0 2-16,-1-2-14,0 4-14,4-3-13,-4 3-11,0 0-4,0 0-8,0 0-7,3 9-4,-3-3-6,1 4 0,-1 0-6,0 4-1,-1 1-6,1 1-2,0 1 0,-1 4-6,-1 3-3,0-4 0,-1-2-5,2 4 1,-1-7 1,2 9-4,-2-10-1,0 1-1,1 0 1,0-2-19,-3-1-51,2-2-34,2-2-41,-1 2-32,-1-3-27,1-2-20,0-2-13,0-1-10,1-2-151,0 0-415,0 0 184</inkml:trace>
          <inkml:trace contextRef="#ctx0" brushRef="#br0" timeOffset="61807.8923">14889 1058 98,'4'-4'290,"-1"-1"-19,-1 2-15,0 1-22,0-2-19,-2 4-21,3-3-23,-3 3-15,0 0-20,0 0-13,0 0-12,0 0-9,-9 15-12,3-6-9,-1-2-8,1 4-9,-1 0-4,2-2-6,1 0-5,-2 0-5,2-1-8,0 1 1,4-3-5,0 2-2,0-4-4,4 3-1,0-3 0,-1 0-2,4-1-3,2-2-1,2 1 1,1-2-2,4-3-2,-1-1 3,1-2-8,-1 0-2,2 0-1,-4-3 1,1 0-1,-2-1 1,3-1-1,-4 3 2,1-1-1,-4 2 3,-2-1 18,0-1 18,1 3 3,-2-2 17,2 3 7,-5 0 8,1 1 3,0 1-2,1 0-2,-2 0-12,0 1-10,-2 2-14,0 0-7,0 0-2,7 8 0,-8 1-4,1 1 6,-4 7-8,2 4-4,0 5-9,-4-2 3,-1 3-3,2 4 0,-3 8-1,2-9-4,-3 9 2,0 0-10,3-12 6,1 11-2,-3-10-3,2 2 5,1-3-4,1-2 3,-2 0-3,1-2 8,2-2-11,-2 1 9,2-4-6,-1-1-4,2-2 3,-1-1 4,0-1-2,-2 0 4,0-2-10,-1 0 9,-3-4 11,-3 1-15,1-2-8,1-3-10,-6-1-2,0 0-8,1-4-2,-2-1-3,1-3 11,1-3-1,3-1 4,0-2-5,1-3 3,1-4 0,2-3 2,2 1 4,3 0-9,3-2 6,2 2-10,4-4-15,3 0-34,8 2-30,-1-1-51,4 0-36,1 1-31,11-5-41,-5 10-58,5-7-193,9 2-551,-3 1 245</inkml:trace>
        </inkml:traceGroup>
        <inkml:traceGroup>
          <inkml:annotationXML>
            <emma:emma xmlns:emma="http://www.w3.org/2003/04/emma" version="1.0">
              <emma:interpretation id="{621DA46C-077C-41BD-88FA-047EC135B494}" emma:medium="tactile" emma:mode="ink">
                <msink:context xmlns:msink="http://schemas.microsoft.com/ink/2010/main" type="inkWord" rotatedBoundingBox="17439,2754 18507,2742 18512,3116 17443,3128"/>
              </emma:interpretation>
            </emma:emma>
          </inkml:annotationXML>
          <inkml:trace contextRef="#ctx0" brushRef="#br0" timeOffset="62629.368">15417 1052 140,'-2'-3'248,"0"0"-25,2 3-23,0 0-20,8-3-22,0 1-13,2 2-11,5 0-15,0-1-11,4 2-12,-2-1-10,3 2-9,3-2-7,-7 1-7,6-1-6,-5 0-3,3 2-8,-3-4-3,1-1-4,-2 3-3,0-2-5,-2-1-1,1 0-3,-6-2 1,7 1-2,-5-1 13,-3-1 20,0 2-1,4-3-2,-4-1 5,0 3 30,1-2 14,-2 1 12,-1 2 16,-1 1-2,-1-1 13,-1 0-5,1 2-3,-1-1-14,2 2-10,-4-3-28,-1 4-9,4-2-13,-4 2-13,0 0 3,0 0-10,4 10-1,-4-6-4,0 5-6,-1 1 2,1-1-3,-1 5 0,1 0-10,-3 1 3,2-3-6,-2 3 10,0-1-11,1-3 1,2 2-5,-2-3-1,2-1-2,-1-2 1,2 2-3,1-3 4,-1-1 0,-2-1 1,2-1-11,-1 0 9,0 0-3,0 0 3,3-1-2,-3-2 1,6 0 2,-6 0-3,14-2 9,-3-2-11,3-2 5,5-1-6,1-3 0,-4 1-6,2 1 5,-5 0 0,4 1 0,-4-1 1,-5 5 1,0-1-1,-1 1 8,-5-1 19,4 2-3,-2 1 1,0 1-1,-4 0-10,6-3-2,-6 3-4,3-1-4,-3 1-9,0 0 3,0 0 0,0 0 4,6 4-6,-6-1 3,0 3-2,-1-2 1,1 2 3,0 0 0,1 1-5,-1 2 1,0 0 2,-1-1-13,4 0-61,-2 0-50,1 1-51,0-1-59,1 2-71,3-3-73,-2-2-265,2 0-691,2 1 307</inkml:trace>
          <inkml:trace contextRef="#ctx0" brushRef="#br0" timeOffset="62068.8464">15693 937 265,'0'-4'371,"0"-1"-15,0 1-20,0 0-14,0 1-10,0 3-25,0-5-24,0 5-28,0-4-23,0 4-26,0 0-24,0 0-17,0 0-15,0 0-17,0 0 1,-2 11-20,0 1-3,-1-1-13,-1 3-6,-1 4-3,2 1-2,-2-2-8,0 4-9,1 0-7,0-5-1,1 2-17,-1-2-59,1-1-38,0-2-39,1 2-55,-1-2-53,0 0-58,2-4-68,0-2-202,0-3-590,0 0 261</inkml:trace>
          <inkml:trace contextRef="#ctx0" brushRef="#br0" timeOffset="62989.081">16251 1185 120,'0'0'320,"-3"-2"-26,3 2-26,0 0-30,0 0-25,5-7-19,-1 4-20,4 1-19,-2-1-13,3 0-16,-4 1-10,3 0-13,-1-1-9,0 2-10,-2-2-8,3 0-9,-1-2 0,4 1-10,-6-2-9,3 0-3,-1 0-3,-2 0-3,1 1-4,-2-3-4,-2 0-4,1 1-1,0-3-3,-2 7-2,0-3-3,-1-1-3,0 2-1,-2 0-3,-1 0 0,-1 2-7,-1-2 0,-1 5-1,-2-1-2,0 2-1,-1 2 3,-2 0-1,-1 5-4,-3 1 3,0 1-2,-5 3 0,4 2 3,3-2 4,2 1 0,0-1 1,0 0-1,3 0-1,3-1-1,0 2 0,4-3 6,2 0-4,5 1 4,3-1 0,5-2-4,8 2-17,3-4-74,6-1-101,12-3-89,6-3-201,-1-2-515,4-4 228</inkml:trace>
        </inkml:traceGroup>
        <inkml:traceGroup>
          <inkml:annotationXML>
            <emma:emma xmlns:emma="http://www.w3.org/2003/04/emma" version="1.0">
              <emma:interpretation id="{9D7995F4-8929-47A8-BE3E-7B3E1114F54A}" emma:medium="tactile" emma:mode="ink">
                <msink:context xmlns:msink="http://schemas.microsoft.com/ink/2010/main" type="inkWord" rotatedBoundingBox="18934,2684 19255,2680 19260,3062 18938,3066"/>
              </emma:interpretation>
            </emma:emma>
          </inkml:annotationXML>
          <inkml:trace contextRef="#ctx0" brushRef="#br0" timeOffset="63678.127">16907 897 87,'4'-4'310,"0"-2"-9,-1 1-14,-1 1-13,1-2-10,1 1-11,-1 2-8,1-1-1,-1 1-18,-2-1-4,0 1-26,2 1-8,-1 0-11,-2 2-16,0 0-22,2-3-15,1 1-13,-3 2-16,0 0-11,0 0-4,4 6-11,-2-2-6,1 4-6,0 0-4,-2 3-8,2 4-2,-3 0-8,0 2 5,-3 0-6,2 4-6,-2 3 11,-1-2-18,2 0 0,-1 0 0,-1 0-16,2-1-64,1-4-35,-3-2-42,3-1-43,-1-1-53,4-3-58,-1 1-70,0-4-189,4-1-595,0-1 263</inkml:trace>
          <inkml:trace contextRef="#ctx0" brushRef="#br0" timeOffset="63915.7655">17209 966 95,'3'-8'358,"-2"-1"-12,3 4-16,-4 1-9,3-2-2,-2 3-40,-1 1-24,0 2-25,3-5-18,-2 3-28,-1 2-20,2-3-21,-2 3-20,0 0-9,0 0-14,0 0-2,2 14-14,-3-5-10,1 0 4,-1 6-16,-1 0-5,2 1-6,-1 0-1,-2 2-6,-1-2-2,4 1-7,-1 6-2,-2-6-2,2-1-2,-1-1-37,1 1-48,1-3-46,-4 2-53,3-4-66,-1-2-80,1-1-282,1-1-633,0-1 280</inkml:trace>
          <inkml:trace contextRef="#ctx0" brushRef="#br0" timeOffset="64181.9978">16986 1106 73,'-5'-4'369,"4"1"-26,-1 0-28,0 0-23,0 0-32,2 3-23,0-5-26,2 0-22,2 3-18,2 1-20,4-3-14,-1 2-16,7-2-11,0 2-15,2 1-5,-1-1-67,3 2-68,-2 0-71,7-2-81,-2 2-275,3-1-511,-1 1 226</inkml:trace>
        </inkml:traceGroup>
        <inkml:traceGroup>
          <inkml:annotationXML>
            <emma:emma xmlns:emma="http://www.w3.org/2003/04/emma" version="1.0">
              <emma:interpretation id="{D0F7AFFB-E7FE-4415-97FD-347CDD8CCEA6}" emma:medium="tactile" emma:mode="ink">
                <msink:context xmlns:msink="http://schemas.microsoft.com/ink/2010/main" type="inkWord" rotatedBoundingBox="19553,2727 20135,2721 20139,3070 19556,3076"/>
              </emma:interpretation>
            </emma:emma>
          </inkml:annotationXML>
          <inkml:trace contextRef="#ctx0" brushRef="#br0" timeOffset="64316.7764">17542 1077 219,'-4'-4'410,"2"1"-20,1 0-26,-1 0-34,-1 1-33,3 2-27,-2-4-28,1 0-29,1 4-23,0 0-35,0-5-59,0 5-53,0 0-48,0-3-55,0 3-53,0 0-42,0 0-37,0 0-38,8 0-181,-8 0-445,7 0 197</inkml:trace>
          <inkml:trace contextRef="#ctx0" brushRef="#br0" timeOffset="64592.6139">17777 932 349,'-1'-4'419,"-2"0"0,3 0-9,0 1-14,-1-1-24,-1 1-26,2 3-27,-1-5-30,1 5-31,0 0-29,0-2-26,0 2-16,0 0-30,0 0-18,0 0-13,0 0-14,-4 14-12,1-6-11,0 6-4,0 0-8,0 2-11,-2 5-2,-1 0-6,2-1-6,2-4-7,0 1-2,-4 2-2,3-4-3,-2 7-8,0-6-1,2-1-4,0-2-45,0-2-33,3-2-80,-2 1-57,1 0-59,0-1-63,1-2-66,0-4-329,1 3-765,1-3 339</inkml:trace>
          <inkml:trace contextRef="#ctx0" brushRef="#br0" timeOffset="64837.8853">17767 919 279,'0'-4'381,"2"-3"-15,1 2-27,1-1-25,0 2-32,3 0-21,2 1-20,3 0-35,0 2-16,4 0-20,-4 1-22,-1 2-13,0 0-17,1 1-10,-4 2-11,1 2-9,1-2-7,-3 3-8,-1-1-8,-2 4-7,0-3-4,-4 1-9,-2 2-3,0-2 4,-6 2-4,-1 0-6,-3-2-4,-3 0-2,0 0-1,-7-1-7,4-2-9,-5 3-57,8-3-43,-1-1-54,2 0-62,4-2-87,-1 0-315,5 0-654,1-3 289</inkml:trace>
          <inkml:trace contextRef="#ctx0" brushRef="#br0" timeOffset="65096.4418">18106 1143 320,'-2'-3'496,"1"-1"-10,-1 1-26,2 3-46,0-5-37,0 5-38,-1-4-34,1 4-34,-2-4-30,2 4-31,0 0-50,-2-2-79,2 2-74,0 0-66,0 0-75,0 0-84,0 0-86,0 0-272,8-3-623,-2 1 276</inkml:trace>
        </inkml:traceGroup>
        <inkml:traceGroup>
          <inkml:annotationXML>
            <emma:emma xmlns:emma="http://www.w3.org/2003/04/emma" version="1.0">
              <emma:interpretation id="{E5B7463C-B389-48F5-99F1-70398FE02B73}" emma:medium="tactile" emma:mode="ink">
                <msink:context xmlns:msink="http://schemas.microsoft.com/ink/2010/main" type="inkWord" rotatedBoundingBox="20756,2673 21131,2669 21135,3008 20760,3012"/>
              </emma:interpretation>
            </emma:emma>
          </inkml:annotationXML>
          <inkml:trace contextRef="#ctx0" brushRef="#br0" timeOffset="68164.7151">18774 994 318,'0'-3'332,"-2"1"-16,2 2-13,-2-5-20,2 5-14,0 0-18,0 0-18,0 0-26,0 0-16,1-3-24,-1 3-19,0 0-15,0 0-10,0 0-19,0 0-9,0 0-6,0 0-5,-4 9-11,2-3-5,2 0-8,-1 3-11,-1 0 2,0 5 1,-1-2-11,-2 3-5,4-2 1,-3 0-45,0-1-51,0 2-45,2-4-63,1 1-67,1-3-65,-4 1-242,7-5-585,-2-1 259</inkml:trace>
          <inkml:trace contextRef="#ctx0" brushRef="#br0" timeOffset="68319.0122">18826 869 204,'0'-9'270,"0"4"-21,0 0-24,0 1-17,-1-1-29,2 1-20,-1 1-20,0 1-37,0 2-44,5-3-30,-5 3-50,10 2-48,-5-1-42,3 1-158,-2 0-292,2 1 130</inkml:trace>
          <inkml:trace contextRef="#ctx0" brushRef="#br0" timeOffset="68650.0784">19093 920 184,'0'0'286,"0"0"-8,8 2-18,-8-2-14,4 2-19,-4-2-20,0 0-22,0 0-17,0 0-15,0 0-17,0 0-14,0 0-16,-13 7-7,2-4-10,1-1-11,1 3-8,-3 0-8,1-1-3,3 2-11,-2 1-5,0-2 2,2 1-12,1-1-5,2 0-3,1 1-2,-1 2-2,3 0-2,1-1 3,1 2-2,0 0-9,2 1 2,1-2-1,2 4-1,1-3-3,0-1 1,0 1 0,0 2 0,2-3-1,-2-1-2,1 1-1,1 1 0,-1-3-3,-2-2 2,-1 1-1,0-2 0,-4 0 1,4 1 0,-1-2 2,-2 1-3,-1-3-1,-5 3-1,-2-2 1,-5 1 0,-3-2-3,-1 0-2,-10-2-13,1 1-34,7-1-28,-7-1-40,8 0-48,1 0-52,-2 2-255,3-2-511,1-2 226</inkml:trace>
        </inkml:traceGroup>
        <inkml:traceGroup>
          <inkml:annotationXML>
            <emma:emma xmlns:emma="http://www.w3.org/2003/04/emma" version="1.0">
              <emma:interpretation id="{A53DF203-B778-4615-BDC0-2383097185F5}" emma:medium="tactile" emma:mode="ink">
                <msink:context xmlns:msink="http://schemas.microsoft.com/ink/2010/main" type="inkWord" rotatedBoundingBox="21591,2749 22111,2743 22114,3026 21595,3032"/>
              </emma:interpretation>
            </emma:emma>
          </inkml:annotationXML>
          <inkml:trace contextRef="#ctx0" brushRef="#br0" timeOffset="69094.3321">19622 1024 55,'-4'-7'314,"0"-1"-23,2-2-22,0 2-28,2 3-23,-1 0-18,1-2-22,0 0-16,1 1-18,1 0-12,0 0-19,1 0-13,2-2-5,-4 4-10,6-3-10,-3 3-8,0 1-7,-1-1-5,1 1-6,4 1-7,-1 1-2,-2-1-8,-5 2-3,14 0-5,-10 3-1,3-1-4,0 5-3,-1-2 2,-2 4-4,1-1-2,-2 2 1,-2 4-1,1 2-2,-5-1-1,-1 1 1,-3 1-3,0 2 0,0-4 3,-2 1-2,-4 1 0,5-5-4,-3-1 0,0 1 4,-1-2-3,3-1-1,-4-1 2,5-1-1,3-4-2,0 1 2,0-1-3,1 2 2,2-4-1,-2 0 3,4-1 0,-2 5-4,2-5 0,-2 2-1,2-2 0,12 2 1,-2-4 1,7 2-1,0 0-6,8-3-21,-1-1-32,1 3-36,2-2-24,0 0-32,0-2-27,4 0-23,-3 0-25,2-1-160,-3 2-415,-2-4 184</inkml:trace>
          <inkml:trace contextRef="#ctx0" brushRef="#br0" timeOffset="69430.4314">20077 1021 19,'3'-9'227,"-1"2"3,-2 1 8,1 1 3,0 1-3,-1 1-18,0-2-11,0 2-16,0 0-21,0 3-16,0 0-16,0-6-19,0 6-12,0 0-15,0 0-6,0 0-6,-15 7-13,6-1-4,0 1-19,-6 0-5,1 4-8,1-1 10,-2-1-15,3 3-4,-1-2 0,3 3-2,2-2-4,0-1-2,4-2 0,-1 0-3,3 2-3,-2-2-2,3 0 5,1 1 6,1-3-7,1-1 1,2-1-1,2 1-2,0-1 4,1-2 8,3-1-12,-3-1 2,3-1-1,0-2-1,-1 0 3,0 0 5,-1-5-6,0 2 0,0-2 2,-3-1-4,2-3 5,0-2 10,-3 5-8,0-4-3,-4 3 3,0 0-2,0 1-4,-3-3 0,-1 5-5,3-2-2,-3 0-3,-3 2-4,-1 1-3,-2 2-22,1-1-22,-6 2-29,-1-1-22,1 3-31,1 2-34,2 0-38,1 2-49,0 0-181,3 1-471,4-1 209</inkml:trace>
        </inkml:traceGroup>
        <inkml:traceGroup>
          <inkml:annotationXML>
            <emma:emma xmlns:emma="http://www.w3.org/2003/04/emma" version="1.0">
              <emma:interpretation id="{427B5D2D-0467-4A61-AAED-07A5F692EE9C}" emma:medium="tactile" emma:mode="ink">
                <msink:context xmlns:msink="http://schemas.microsoft.com/ink/2010/main" type="inkWord" rotatedBoundingBox="22396,2840 23543,2827 23546,3044 22398,3056"/>
              </emma:interpretation>
            </emma:emma>
          </inkml:annotationXML>
          <inkml:trace contextRef="#ctx0" brushRef="#br0" timeOffset="70081.1086">20376 1043 22,'0'-6'360,"-2"0"-17,2 0-24,3 1-17,-2 0-26,-1 0-28,0 1-24,3 1-20,-2 1-27,-1 2-14,3-3-19,-3 3-19,5-1-14,-5 1-15,0 0-8,8 8-5,-6-3-7,2 1-6,-4 2-7,1-1-7,1 3-8,-2-2-1,1 3-13,-4-1 4,3-2-5,-4 5-1,4-3-5,-3-2 3,1 1-7,-2 0-6,2-2 0,-3-2-23,2 0-16,2 0-10,-3-2-5,1 1 1,2-2 0,1-2 3,-3 5 6,3-5 0,0 0 0,0 0 2,0 0 0,0 0 12,6-12-9,-1 3 4,0 1 6,7-4-3,-5-1-3,5 3 8,-1 0 1,2-2 0,-1 0 0,1 3 4,-1-1 5,-3 5 9,-1 0 0,2 0 4,0 1 3,-2 1-2,-4-1-7,3 1 4,-1 2-2,0 0-4,-2 1-2,0 2-3,2 0 2,-1 1 0,-2 2 3,-1-1-1,2 2 0,-4 3 1,3-2 1,0 2-6,-3-1 2,1 0-1,0 1 2,-1 0-3,0-3-2,0 1 4,-1-1 1,2-1 0,-1 0 2,-1 0-1,2 0 1,-1-3-3,0 2 1,0-4 9,0 4-4,0-4-2,0 3 3,0-3 2,0 0-3,7 0 0,-7 0 4,15-9-5,-7 4-5,7-4 3,0 1 0,2 0-2,0-2-1,-2 2-1,5-5 0,-5 6 1,1-2 1,-4 3-5,0 2 5,-3-2 1,1 4-7,-3-2 5,1 1 1,1 0-3,-3 2-4,-2-1 1,1 2-1,-5 0 13,8 2-15,-7-1 1,1 2 1,-1 1-1,1 1 5,-1 2-4,-2 0 7,-1 1-4,2 2-2,-1-1 4,-1 1-18,1-1-42,0 1-44,-1-1-57,1 1-33,1-3-45,0 0-245,3-2-523,-2-1 233</inkml:trace>
          <inkml:trace contextRef="#ctx0" brushRef="#br0" timeOffset="70651.2277">20978 1099 123,'3'-8'285,"0"3"-18,-2-3-5,1 4-14,-1 0-12,0-1-22,3 2-15,-1 2-16,-3-2-18,0 3-20,0-6-14,0 6-12,0 0-22,3-3-8,-3 3-11,0 0-8,0 0-7,0 0-4,1 13-9,-2-5-2,-1 0-8,1 1-4,1 2-3,-1-3-2,-1 2-2,2-2-2,-2 3-6,-1-3 0,3 0 1,-1 0-2,1-2-2,-2-1-5,2 0 2,0-1-3,0 0 2,-1 0-2,1-4 3,0 4 0,0-4-1,0 0-8,0 0-15,5 0-6,-5 0-4,14-6-5,-6 1 3,-1 0-4,3-2-3,-2-1 2,4 0 1,0-2 9,-1 2-2,-1 2 1,0-2 2,-3 1 2,-2 3-1,2 0 7,-3 0-1,-1 0 3,1 1-2,-3 2 3,-1 1-1,4-2-4,-4 2-2,6-1-3,-6 1 5,0 0 3,0 0-3,5 8 4,-5-4-3,1 2 2,2-1 1,-4 2 1,2 0 2,0 1 0,-1-2 1,3 2 1,1 0-2,-3 0 8,1-2-5,-1 0 2,-1-1-1,4 0 0,-3-2 1,1 1-3,-1-1 2,0 1 2,2-2 1,-3-2-2,0 0 3,4 2-2,-4-2 2,8-4 1,-2 0-2,3 1-4,0-4 3,1-2 0,4-1 1,0-1-5,-1 2 3,5-4-1,-4 1 0,0 2-1,-2 2 0,0-3 1,1 4 8,-5 0-1,0 2 0,1-2-3,-1 3 2,-1 0 4,2-1-3,-1 2-1,-4 0-2,2 1-6,1 1 2,-1 1-2,-1 1 1,3 1 0,0 2-2,-1 2 0,1-2-29,0 1-51,1 2-44,0 1-62,0-2-52,-1-1-200,4 2-475,-1-2 209</inkml:trace>
        </inkml:traceGroup>
      </inkml:traceGroup>
      <inkml:traceGroup>
        <inkml:annotationXML>
          <emma:emma xmlns:emma="http://www.w3.org/2003/04/emma" version="1.0">
            <emma:interpretation id="{3B924524-85D7-4F19-B8FA-EC77961F3761}" emma:medium="tactile" emma:mode="ink">
              <msink:context xmlns:msink="http://schemas.microsoft.com/ink/2010/main" type="line" rotatedBoundingBox="2298,3508 24796,3266 24806,4179 2308,4421"/>
            </emma:interpretation>
          </emma:emma>
        </inkml:annotationXML>
        <inkml:traceGroup>
          <inkml:annotationXML>
            <emma:emma xmlns:emma="http://www.w3.org/2003/04/emma" version="1.0">
              <emma:interpretation id="{2BF8216F-F270-4CD4-8394-FD7B518EB6A8}" emma:medium="tactile" emma:mode="ink">
                <msink:context xmlns:msink="http://schemas.microsoft.com/ink/2010/main" type="inkWord" rotatedBoundingBox="2300,3647 2710,3642 2715,4129 2305,4133"/>
              </emma:interpretation>
            </emma:emma>
          </inkml:annotationXML>
          <inkml:trace contextRef="#ctx0" brushRef="#br0" timeOffset="72581.806">294 1852 97,'-2'-8'257,"1"0"-21,0 2-23,1 1-23,0 0-21,0 1-15,0 1-20,0 3-15,0-7-18,0 7-9,2-2-32,-2 2-57,0 0-55,11 6-49,-4 0-178,-2 0-302,2 0 134</inkml:trace>
          <inkml:trace contextRef="#ctx0" brushRef="#br0" timeOffset="72414.5893">327 1962 264,'-2'-1'274,"2"1"-14,-3-4-12,0 2-16,3 2-16,-2-3-11,2 3-20,0 0-16,0 0-14,-3-1-17,3 1-8,0 0-22,0 0-9,0 0-15,0 0-6,0 0-12,0 0-4,-3 6-9,2-1-1,0 1-6,-2 3-6,0 6-3,-1-2 2,2 2-7,-3 1-3,3 4-2,-1-5-6,0 2-34,0-1-46,1-1-43,1-1-36,-1-5-53,2 1-54,0 0-189,2-5-470,-1 0 208</inkml:trace>
          <inkml:trace contextRef="#ctx0" brushRef="#br0" timeOffset="72963.5559">430 2049 106,'0'2'163,"1"2"-17,0-1-7,-1 0-18,3 2-17,1 2-4,0 3-11,-1-3-10,1 3-1,0 0-8,0-1-9,-4 5-3,1-6-5,3 6-4,-4-1-4,2-2-7,-4-2-3,2 0-7,0-2 6,-1-1-8,-1-2 0,2 1-2,-1 0-5,1-1-3,-1-1 6,2 0 0,-1-3 3,-1 3 1,1-3-7,0 0 1,-7 1 0,7-1-4,0 0 5,-4-9-2,4 2-2,-1-1-1,2-2-7,-1 0 7,3-5 6,1 3 5,1-3-2,2 3 3,0-2 5,0 2 7,0 0-1,4 2 0,-3 1-2,0 2 0,2-2-4,-1 3-3,0 0-3,6 2-6,-4-1-5,2 3 2,-2 0-2,4 0-2,0 5-6,-5 1 4,1 1-1,-3 1-3,4 5 0,-4 3 0,-1 1-1,0 4 1,-6 4 2,-1 0-15,-4-1-47,0 2-66,-2-4-65,-4 1-184,4-4-397,-1 3 176</inkml:trace>
        </inkml:traceGroup>
        <inkml:traceGroup>
          <inkml:annotationXML>
            <emma:emma xmlns:emma="http://www.w3.org/2003/04/emma" version="1.0">
              <emma:interpretation id="{9990EBC3-4272-4BF6-8C73-71DB1FC35B88}" emma:medium="tactile" emma:mode="ink">
                <msink:context xmlns:msink="http://schemas.microsoft.com/ink/2010/main" type="inkWord" rotatedBoundingBox="3302,3685 4862,3668 4868,4144 3308,4161"/>
              </emma:interpretation>
            </emma:emma>
          </inkml:annotationXML>
          <inkml:trace contextRef="#ctx0" brushRef="#br0" timeOffset="73853.4072">1286 1964 156,'4'-5'217,"-3"1"0,1 0-1,-1-1-11,-1 1-3,2-1-8,0 3 4,-2-2-6,0 4-4,1-4-7,-1 1-5,0 3-7,2-3-17,-2 3-9,0 0-11,0-3-9,0 3-20,0 0-10,4-3-14,-4 3-11,0 0-6,0 0-11,0 0-4,0 0-5,0 0-5,1 8-3,2-1-3,1 0-6,-4 3 0,0 7-4,1-1-2,-1 8 1,-1-1-1,-2 4 1,2-5-6,-2 1 4,3-1-3,-4 2-1,3-7 2,-1 0-8,-1-1 0,1 1 0,1-3 6,-2 1-5,1-1-2,0-1 4,1-4-6,0 1 5,0-3-40,0-1-45,1 1-45,-2-2-42,4-1-44,-2-2-55,0-2-266,0 0-571,0 0 253</inkml:trace>
          <inkml:trace contextRef="#ctx0" brushRef="#br0" timeOffset="74039.3738">1326 1935 194,'2'-10'279,"2"0"-18,0 1-10,1-4-17,1 5-17,2 0-24,1-3-12,1 6-20,0-3-20,1 4-15,-2-1-16,3 4-6,-2-1-11,3 2-14,-2 3-9,5 0-4,-4 3-26,0 4-56,-1 2-44,-3 3-63,-1-1-66,-6 6-213,-2-3-436,-2 0 193</inkml:trace>
          <inkml:trace contextRef="#ctx0" brushRef="#br0" timeOffset="74638.9107">1328 2168 28,'12'-9'213,"0"-2"-19,2-1-7,0 4-8,6-4-8,-4 5-11,6-4-11,-6 3-9,2 3-10,0 1-10,5-1-10,-5 2-12,-2 3-12,0 0-7,0 3-9,-1 0-5,-6 1-6,5 1-8,-4 2-4,-2 0-8,0 2-4,0-1-2,-3 1-1,-2 1-2,0 0-7,-1 2 1,-2-3-4,0 1 0,-2-2-5,-1 0 0,2 2-2,-3-2 1,1-2 3,2-1-12,-2-1-7,2 1-8,0-2-2,-1 1 2,1-1 0,0-1 2,1-2 2,0 0-5,0 0 1,0 0-3,9-9 0,-1 2 5,0 0-6,3-3 2,6-5 3,1-1 1,-2 1-3,0-1 4,3 2-1,-2-1 0,1 1 4,-5 4 2,1 0 4,-1 2 3,-5 0 0,0 4 6,-1 0 3,-2 2 2,2-1 1,-4 0-3,-1 2-2,2-2-2,-4 3-4,7-2 1,-7 2 1,0 0-2,3 6-1,-3-2 1,1 1 4,-2 4-6,2 0 3,-1-1-3,0-1 10,0 0-9,0-1-1,0 0-2,3 1 0,-3-1 0,0-2 1,1 1 0,-1 1 1,0-3-1,3 0 3,-2 1 0,2-1 0,-3 1-1,4-2 11,-4-2 18,3 3 18,-3-3 8,0 0-2,5-5-11,-1 1 0,0-2-5,3 2-3,-4-3-6,2 0-3,-4 0 1,3 0-4,0-2-2,-4 1 0,2 0 0,-2 1-6,0 1 0,-2-1 4,2 2-3,-1 2-5,-2-2-3,-1 2-4,-1-1-3,-1 1 0,-3-1-2,-2 2-6,2 1-34,-2 1-24,0 0-27,0 2-38,0 1-24,1 0-37,2 0-27,0 0-20,1 2-155,-1-2-420,6 0 186</inkml:trace>
          <inkml:trace contextRef="#ctx0" brushRef="#br0" timeOffset="75047.0134">2121 2070 162,'0'0'329,"5"-3"-13,-5 3-13,5-1-20,-5 1-12,2-3-21,-2 3-18,0 0-22,2-2-13,-2 2-31,0 0-19,0 0-17,5 0-17,-5 0-15,0 0-8,0 0-11,0 6-6,0-2-6,-3 4-12,1 0-2,-1 2 5,-1-2-10,0 1-8,1 1-4,0 1-3,0-2-4,0-2-2,-1 2-4,4-5-3,-4 0-4,4 0-7,-1 0 2,0-1 0,1-3-1,0 5 1,0-5 0,2 2 1,-2-2-5,0 0 0,14-5-1,-5 2-1,0-4 1,5 0-1,-1-3-3,1-2-1,4-1-1,-3 3 1,-1 0 1,-1-2-5,3 3 4,-4-1 1,0 1-5,-1 3 3,-4-1-5,1 3 5,-3 1-2,0 0 3,0 1-9,-2 0-6,0 0 8,-3 2-2,0 0 3,8 6 6,-8-3-5,0 2-2,0 2 2,0 2-1,0 0 3,-1-1-2,1 2 2,0-1 4,1 1-1,-1 0-6,2-1-21,0 1-39,1-4-43,0 5-60,2-7-71,2 2-73,-1-3-201,3-2-555,3-1 245</inkml:trace>
          <inkml:trace contextRef="#ctx0" brushRef="#br0" timeOffset="75635.2123">2581 2009 95,'-5'-1'216,"5"1"-4,-5 0-11,5 0-5,0 0-6,0 0-3,-4-3-2,4 3-12,0 0-8,0 0-14,0 0-8,0 0-13,0 0-13,-7 0-9,7 0-12,0 0-10,0 0-9,0 0-6,0 0-10,0 0-2,0 0-5,0 0-6,23 3-3,-12-3-4,1 0-6,4 1 0,3-1-7,4-1-2,2 2-1,-6-1 2,-1 0-10,-1 0 2,-1 0-2,0 2-6,-5-2-1,-2 0 0,1 0-4,-2 0-53,-1 1-44,-2 3-54,-1-4-57,-4 0-51,7 1-187,-7-1-476,1 3 211</inkml:trace>
          <inkml:trace contextRef="#ctx0" brushRef="#br0" timeOffset="75334.6433">2685 1947 197,'0'-3'425,"1"-1"-17,-1 1-31,0-2-26,0 5-34,1-2-30,-1 2-34,1-5-29,-1 5-27,0 0-24,0 0-13,0 0-13,-1 12-16,-2-5-11,-1 3-7,3 0-9,-6 4-9,3 2-5,-2-1-11,1 1 8,1 2-18,-1 3-7,1-4-4,1-1 4,-1 0-9,1 0-15,-2 0 6,4-1-11,-2-4-6,3-3 13,-3 3-11,3-1-7,4 1-4,-4-3-2,3-2-3,1 0-2,-1-1-42,2-1-31,2 0-22,-2-3-23,4 1-30,-3-2-32,6-3-36,4-1-31,-2-2-26,0-1-24,1-2-19,-3-2-203,-1-2-550,2 0 244</inkml:trace>
        </inkml:traceGroup>
        <inkml:traceGroup>
          <inkml:annotationXML>
            <emma:emma xmlns:emma="http://www.w3.org/2003/04/emma" version="1.0">
              <emma:interpretation id="{CA218A99-16E2-4E77-9513-D3E5DB678D34}" emma:medium="tactile" emma:mode="ink">
                <msink:context xmlns:msink="http://schemas.microsoft.com/ink/2010/main" type="inkWord" rotatedBoundingBox="5469,3774 7193,3756 7198,4228 5474,4247"/>
              </emma:interpretation>
            </emma:emma>
          </inkml:annotationXML>
          <inkml:trace contextRef="#ctx0" brushRef="#br0" timeOffset="76713.2087">3590 1966 69,'-1'-3'235,"-1"-1"-24,0 3-18,2 1-17,0-5-21,0 5-16,-4-2-22,4 2-7,0 0-12,0 0-7,0 0-12,-8 4-9,4 0-7,-3 3-2,-1 0-8,0 3-8,-3 1-1,3 3-5,-2-3-5,0 2-2,1-2-1,-1 2-3,1 0-8,1 1 1,1 1-3,-1-2 1,4 0-7,1-4 2,0 2-4,1-4 2,2 3-2,0-7 1,1 5 0,1-2 0,3-3-9,1-1 7,0 0 3,5 0-2,-2-3 2,2-1-4,0-1-4,3-4 3,-4 0 2,2-1 0,-4-2 3,-1 2-7,1-2 4,0-4-4,-4 4 1,4 0 0,-3-5-5,0 2 7,0 3-1,-4 0 4,3-3-5,-2 1 8,0 5 5,-2-2 10,3 4 2,-3-1 3,3-1-7,-2 4-1,-1-1-3,0 1-5,1-1 0,-1 4-4,2-3-2,-2 3-4,2-3-2,-2 3 1,2-4-6,-2 4 4,0 0-5,0 0 4,0 0 1,5-2-2,-5 2-2,0 0 2,13 2 0,-3-1-2,-1 0 5,2 1-1,0-5-4,-2 3 2,3-1 2,-4 1-1,-1-2-2,-3 1 2,3-1 1,-2 0 0,2 0 1,-3-1 2,0 1-2,1-3 0,-2 2 8,1 1 9,0-1 3,0 1 5,-1-1 1,-1 1-3,-2 2 4,3-2 1,-3 2-4,4-2-5,-4 2-10,0 0-4,0 0 2,0 0-3,4 6-2,-4 2 3,-1 3-3,-3 4-1,1 9-2,-2 2 1,-2 0 0,3 0-1,-3 3 1,2 0-1,2 0-1,-1 0 0,-1-2-3,-1-2 4,4-1 3,0 0-7,1-7 2,1 1 0,0-5-1,0-1-2,0-2 4,3 1-5,-2-3 1,3 0 3,-4-3-2,4 0 6,0 0-3,3-3 6,-2-1-3,1-1 1,-1-2 0,4-2-1,1-3 1,-1-3-1,1-3-1,-2 0 3,0-2-4,-3 0 1,0 0 11,-2-2 5,-1 2-2,0-8 5,-2 7 6,-1 2 0,0 1-3,-3-1-5,-1 0-1,0 2-5,0 5-3,1-3-6,-4 5 1,0-2-9,-2 3-28,1 1-30,-2 3-27,0 0-39,-1 2-33,4-1-44,0 4-47,0-1-214,2-1-499,4 1 221</inkml:trace>
          <inkml:trace contextRef="#ctx0" brushRef="#br0" timeOffset="77543.4984">4058 2140 261,'-3'-4'330,"0"1"-32,1 2-29,-1-2-26,3 3-23,-1-5-20,5 1-22,-2 0-18,5-1-13,1 0-16,4 3-13,3-3-8,1 1-15,-1-1-10,9 0-5,0 1-13,-1-1-4,1 2-7,-1 0-6,1 0-6,-5 2-6,5-4 0,0 2-3,1 0-6,0-1-3,-7 2-4,0-1 2,-1-1-1,0 2-3,-5-1-3,0 2-2,-3 0 0,0-1 1,-3 2 2,0-1 8,-2 0 19,1-1 3,-5 2 0,7 0-3,-7 0-3,5-2-4,-5 2-2,3-2-9,-3 2-5,0 0-6,6 6 0,-5-1-1,0-1-4,-1 5-1,0 0 4,0 4-2,-1-1-4,0 4 4,-1-1-4,-1-1-2,-1 0 4,3 1-2,-3 0 2,1-2-7,2-3-6,-2 1 7,2-4-2,-2 1 0,3-3 1,0 3-2,0-4 3,0 1-2,0-1 2,0-1 0,0-3-8,0 5 8,3-3-5,-3-2 12,5 0 1,3-1-2,3-1-4,1-5 7,3 1-3,-1 0 4,2-2-6,-1 2 1,0-2-1,0 0-1,-6 2-3,2 1 4,-4 1-1,-2 1 4,1 0 15,-4 0 2,5 3-5,-3-3 2,-4 3-11,4 0 7,-4 0-8,4-2-7,-4 2-4,0 0 4,4 5 15,-4-1-14,3 1 3,-6-1-3,3 2-2,0 1 0,3 3-1,-3-1-3,1 0-1,0 0-24,2 0-32,0-2-34,-2 4-38,3-4-51,-1-1-65,3 1-77,1-3-250,1 1-616,3-2 273</inkml:trace>
          <inkml:trace contextRef="#ctx0" brushRef="#br0" timeOffset="77011.005">4306 1989 335,'-3'-9'391,"2"3"-16,1 2-15,-1 0-22,1 0-26,-3 1-24,3 3-29,-1-5-34,-1 3-17,2 2-28,0 0-28,0 0-14,0 0-11,0 0-11,-1 12-10,-3-3-12,4 5-10,-4 3-3,0-1-8,1 4-11,-1 4-8,3-1 0,-6 1-5,4-2-2,0 2 4,0-5-21,1-2-51,1 0-56,-3-2-38,3 1-49,-2-1-67,1-2-61,-1-3-324,0-1-665,3-2 295</inkml:trace>
          <inkml:trace contextRef="#ctx0" brushRef="#br0" timeOffset="77893.4307">4968 2229 267,'0'0'329,"-3"-1"-29,3 1-28,0 0-33,-2-3-17,2 3-21,0 0-15,4-7-15,1 3-20,-1 2-13,3-1-14,-2 0-13,-1 1-10,3-1-8,-2-1-6,2 0-10,-3 1-10,-1-1-7,2 1-4,-2-1-2,2 1-6,-2-2-11,0-2-3,-1 0 4,1 0-7,0 1-3,-2 0-3,-1 1-4,1-2-4,-1 4-1,0-1-1,0 4-2,0-6-2,2 4-5,-2 2-6,0 0 6,-10-1-11,10 1 9,-12 9-5,3-3 0,-1 1 0,1 1 0,-2 3 0,1 2-2,-1 2 0,0-3 2,2 2-1,-1-3-2,3 1 7,2 0-4,2 3 0,1-2 2,3-3 1,5 5 4,2-5-11,5 1-47,7 0-62,4-4-64,10-6-80,9-2-248,4-2-549,7-2 243</inkml:trace>
        </inkml:traceGroup>
        <inkml:traceGroup>
          <inkml:annotationXML>
            <emma:emma xmlns:emma="http://www.w3.org/2003/04/emma" version="1.0">
              <emma:interpretation id="{64117CBB-340E-4901-8047-0FED4F5C6CAC}" emma:medium="tactile" emma:mode="ink">
                <msink:context xmlns:msink="http://schemas.microsoft.com/ink/2010/main" type="inkWord" rotatedBoundingBox="7544,3763 8727,3750 8732,4187 7549,4199"/>
              </emma:interpretation>
            </emma:emma>
          </inkml:annotationXML>
          <inkml:trace contextRef="#ctx0" brushRef="#br0" timeOffset="78468.2571">5517 1927 22,'0'-5'200,"0"5"-20,0 0-16,2-2-18,-2 2-12,0 0-12,0 0-9,0 0-10,13 7-7,-10-4-8,5 4 1,-3 0-8,2 3-2,-2 2-7,3 2 2,0 0-9,-1 1-7,1 0-5,3 6-3,1-3-4,1 2-5,1-2 0,-2 0-7,3-1-3,-3-4-2,0 1-3,1-3-19,2-1-45,0-2-42,8 0-20,1-1-23,-5-5-37,-1 1-131,1-4-314,-1 0 138</inkml:trace>
          <inkml:trace contextRef="#ctx0" brushRef="#br0" timeOffset="78647.7367">5963 2126 46,'0'-15'165,"4"-1"2,-1-1-3,-3-3 0,0-1 0,0 4 2,-3 2 15,3 4-4,0 0 1,-1 2-4,1 1-11,-3 1-11,3 1-17,-1 2-13,-2-1-15,3 3-13,-3-1-10,3 3-10,0 0-9,-13 4 3,5 2-17,-3 3-3,1 6-6,-4 1-4,1 1-3,2-3-4,-1 8-3,1-3 0,3 1-29,-1 3-46,-1-3-49,6-4-59,-1-2-77,1 1-198,1-1-467,6 0 207</inkml:trace>
          <inkml:trace contextRef="#ctx0" brushRef="#br0" timeOffset="78930.0027">6124 2190 163,'-5'-5'423,"2"-1"-17,2 2-27,-2 0-18,2 0-27,1 1-25,-3-1-22,1-1-43,0 0-18,2 5-31,-1-3-21,1 3-21,-2-6-21,2 6-59,0-1-64,0 1-49,0 0-59,0 0-69,0 0-64,0 0-54,0 0-222,0 0-549,0 0 243</inkml:trace>
          <inkml:trace contextRef="#ctx0" brushRef="#br0" timeOffset="79150.5289">6358 2033 250,'-1'-8'371,"-2"1"-19,3 0 3,0 1-11,0 2-3,-1-2-12,-1 3-16,2 0-18,0-1-28,0 4-18,-1-5-25,1 5-16,0 0-29,0 0-15,0-6-25,0 6-14,0 0-18,0 0-12,0 0-7,0 0-8,0 15-8,0-6-7,-1 5-8,-1 3-5,2-1-4,-4 6-5,2 1 6,-4 3-11,2-2-4,-1 0-2,-2-4-3,6-3-4,-5 4-2,4-3 4,0-4-19,2 3-51,0-2-58,2-3-51,-1 4-46,0-8-60,3 1-69,-1-2-59,2-2-283,2-2-725,1-1 321</inkml:trace>
          <inkml:trace contextRef="#ctx0" brushRef="#br0" timeOffset="79381.3475">6400 2061 2529,'-2'-15'5,"1"5"75,0-3 62,-2 4 12,3 0-34,1 0-18,1 3-6,0-1-13,1 1-10,1 2-4,3-1-5,1 1-3,0 2-3,1-1-2,3 2-7,-1 1-5,-3 0 3,0 1-16,1 2-3,-2 1 2,-3-2-5,3 3-1,-2 0-3,-2 2-1,0 0 1,-3 2-4,-3-1 1,-1 2-6,-4 4 5,-4-2-3,1-1-1,-8 3-17,4-3-41,-6 0-44,0 1-45,0-2-65,7-3-75,2 3-289,0-6-611,3 1 271</inkml:trace>
          <inkml:trace contextRef="#ctx0" brushRef="#br0" timeOffset="79586.4774">6684 2176 3898,'0'0'123,"0"0"3,3-4 45,-3 0 25,0 4-17,0-4-29,0 4-33,0-3-28,0 3-14,0 0-8,0-9-9,0 9-8,0 0-7,0-2-6,0 2-8,0 0-25,0 0-61,0 0-58,0 0-51,0 0-65,0 0-74,0 0-82,5-2-306,-5 2-749,10-1 333</inkml:trace>
        </inkml:traceGroup>
        <inkml:traceGroup>
          <inkml:annotationXML>
            <emma:emma xmlns:emma="http://www.w3.org/2003/04/emma" version="1.0">
              <emma:interpretation id="{D4A51E75-B1E2-48C7-8E39-10BEC50CE8C7}" emma:medium="tactile" emma:mode="ink">
                <msink:context xmlns:msink="http://schemas.microsoft.com/ink/2010/main" type="inkWord" rotatedBoundingBox="9408,3594 11012,3576 11017,3961 9413,3979"/>
              </emma:interpretation>
            </emma:emma>
          </inkml:annotationXML>
          <inkml:trace contextRef="#ctx0" brushRef="#br0" timeOffset="80694.6321">7428 1822 97,'3'-6'204,"-2"3"-6,-1 0-5,3-1 2,-2-1-3,2 3 4,-3 2 1,4-5-4,-3 2-6,-1 0-7,0 3-2,3-4-4,-3 1-8,0 3-8,4-3-9,-4 3-14,0 0-8,0-3-7,0 3-8,0 0-14,0 0-10,0 0-9,0 0-10,0 0-12,0 0-2,0 0-15,0 0-3,0 0-7,0 0-4,0 0-6,0 0 0,0 13-1,0-2-3,-1 0-3,-2 4 1,2 2 0,-2 4-4,2-4 5,-2 8-4,0-5-4,-2 2 5,1-7-8,-2 6 2,1 1-3,1-7 5,1 2-2,-2 4-18,1-6-46,0-1-29,1-1-38,-1-2-38,3-2-36,-1-3-39,1 0-33,1-3-226,0-3-536,0 1 238</inkml:trace>
          <inkml:trace contextRef="#ctx0" brushRef="#br0" timeOffset="80931.2652">7489 1803 203,'9'-12'247,"3"2"0,0 1-9,2 0-16,-4 4-19,1 0-17,1 2-13,-1 2-18,3 1-12,1 2-12,-4 2-9,4 2-10,-4-2-7,-1 8-11,2-2 2,-3 1-9,0 1-10,-2 1-4,0-1-6,-4 2-6,2-1-4,-3 2-6,-2-1-6,-2-1-2,-1 1-4,-4-1-2,-1 2-6,-1-2 1,-10 4-3,0 0-4,-1-2-1,-2-3-4,1 1 0,-2 1-46,1-6-51,1 1-55,5-2-61,1-2-65,-1 0-211,4-5-506,3 0 224</inkml:trace>
          <inkml:trace contextRef="#ctx0" brushRef="#br0" timeOffset="81282.0411">7756 1890 15,'16'-6'295,"-3"1"-14,-2 3-27,1 0-21,3 1-25,-3 2-21,4 1-16,-1-1-14,-4 2-18,-1 3-16,5-1-13,-5 1-10,2 0-10,-1 4-9,-3-3-4,2 4-8,-3-2-7,-3 1-3,1-2-8,-2 1-5,1 0-4,-3-1-6,1 0-1,-1 1 0,-1-3-6,-1 2-1,1-4 0,-3-1-4,-1 4-3,1-4 1,-1 1-2,3-1-2,-3-3-1,-2 2 3,6-2-3,-6 1-1,6-1 2,-7-3-3,3 0 1,2-1 1,0-4-4,2 2-2,0-5-3,4 1-2,-3-5 0,6 2-4,1-2 1,3 1-2,5-3-1,4 2-1,-1 2-2,4 1 0,0 2-6,0-1-6,2 4-26,-1 2-31,-6 3-34,-1-1-32,9 1-17,-9 2-17,7 0-35,-6 0-20,-4 3-138,1-1-393,-4 0 175</inkml:trace>
          <inkml:trace contextRef="#ctx0" brushRef="#br0" timeOffset="81742.2049">8447 1893 69,'0'0'248,"0"0"-6,3-3-6,-3 3-12,0 0-8,0-5-8,0 5-13,0 0-9,0-6-16,0 6-13,2-2-14,-2 2-16,0 0-6,-2-5-13,2 5-14,-1-4-8,1 4-8,0 0-12,-4-3-3,4 3-11,0 0-8,-10 1-1,4 1-7,-3 0-5,0 3-1,-3-2-5,-1 4-1,-3 1-1,-1-1-6,1 0 0,0 1 1,5-1-6,-5 1-1,4-1 1,3-1-4,2 0-5,-1-2 0,4 1 0,0 0 0,0-2-2,1 1 0,2-1 2,1 1 0,1-1 0,2 0-1,1 1 3,0-2-4,3-1 1,0-1 5,-2 0-4,4 0-2,1-1 0,-5-1 0,4-2 1,-2-1 2,1 1-3,-2 1 3,0-4-2,1 0 3,0-1-4,-1 0 0,1-1-1,-3 0 0,4-1-1,-4 2 2,4-3 5,-2 6-7,-2-3 1,0 2-2,1 0 1,-2 0 4,-2 4 2,3 0-8,-2-1 2,0 0-3,-2 3-7,4-2 2,-4 2-2,0 0 2,0 0 3,4 8-2,-2-4 2,-1 2 4,-1 3-2,0 2 9,0 2-7,1 0 3,-1-1-1,-1-2-3,2 4 4,-1-6-5,1 3-39,1-1-42,2 0-41,-3 2-45,5-5-32,-4 0-27,2-4-201,1 1-466,0-3 206</inkml:trace>
          <inkml:trace contextRef="#ctx0" brushRef="#br0" timeOffset="82283.6262">8638 1899 256,'1'-5'314,"1"2"-10,-1-1-10,-1 2-10,0 2-19,2-5-16,-2 5-19,0-3-19,0 3-19,1-3-24,-1 3-18,0 0-11,0 0-25,0 0-11,0 0-11,0 0-11,0 0-11,0 0-12,0 0 0,0 0-8,-3 19 6,2-10-16,-2-2-2,1 4-3,0-1 5,-2 0-8,1 2-5,-2 2 1,2-3-8,-1 1 2,3-3-5,-1-1 0,2 2-8,-2-3 2,1-3-7,1 2 3,1-3 1,0 1-2,1-2-2,-2-2 1,6 1-1,-6-1 6,10-3-7,-4 0-3,1-2-2,0-3 4,1 3-3,1-2 2,-1 1-3,-1-1 6,-2 1-3,2-2 1,-2 0 3,2 2-7,-3 1 10,3-3-8,-2 5 5,-2-1-1,1-3-5,0 4 1,0-1-2,-3 3 5,1-3-4,2 2-4,-4 2 3,3-3 5,-3 3-7,1-3-2,-1 3-2,0 0-3,1-2 4,-1 2-8,0 0 6,0 0 1,4 8 6,-4-2-7,2-2 11,-2 2-10,1 0 7,0 1-6,3 1 1,-2 0 3,2 0 0,0-1 0,1 5 2,2-6 3,-1 2-2,3-4-1,4 6 0,-1-5 4,0-2-2,3-1 2,-2 2 5,-1-3-7,2-2 8,-3 0-5,-2-2-1,3 0-2,3-2 3,-6-3 0,-1 3 1,0-3 1,0-2 1,-2-1 2,-2 3-8,-1-4 2,1 0-6,-4 1 5,1 3-1,0-1-1,-2-1-8,0 2-15,-2 3-27,-2-1-36,-1 1-40,-2 2-42,0 3-66,1-1-61,-1 2-225,0 0-563,3 5 249</inkml:trace>
        </inkml:traceGroup>
        <inkml:traceGroup>
          <inkml:annotationXML>
            <emma:emma xmlns:emma="http://www.w3.org/2003/04/emma" version="1.0">
              <emma:interpretation id="{6E4F8805-37B4-484B-8C21-32F98964D95E}" emma:medium="tactile" emma:mode="ink">
                <msink:context xmlns:msink="http://schemas.microsoft.com/ink/2010/main" type="inkWord" rotatedBoundingBox="11337,3639 12389,3627 12394,4057 11341,4068"/>
              </emma:interpretation>
            </emma:emma>
          </inkml:annotationXML>
          <inkml:trace contextRef="#ctx0" brushRef="#br0" timeOffset="83116.48">9312 1977 5,'-1'-3'297,"1"2"-32,0 1-29,5-6-20,5 5-23,0-1-17,7 1-19,8 0-15,1 1-13,0 0-14,4 0-11,-6 2-11,5 0-8,0-2-7,-1 2-9,0 0-8,-3-2-5,0 1-5,-1-2-6,0 2-5,-8-2-1,-1 1-4,1-2-2,-4 0 0,-1 2 7,1-4 21,-2 1 19,0-1 10,0 2 4,-1-4 1,-1 2 2,0-2 13,-1 0 9,-2 0 5,2 1 4,-3-1-2,0 1-4,0 1-11,-1-1-5,-1 3-15,1-2-6,-1 3-15,-2 1-13,5-2-10,-5 2-9,0 0-2,0 0-3,1 9 0,-2 0-4,-2 0-4,-1 3-1,-1 2-5,1 1-4,-3 1 2,3-1-1,-3 1-2,3-2-5,0 2 0,0-1-2,1-5 4,2 2-2,-2-2 0,2-1 0,1-1-3,0-2 2,0-1-1,1 0 2,2-1 0,1 2-3,0-3 6,-1 1-1,2-4-1,2 0 6,1-2-6,0-3 0,3 2 1,-1-1-2,3-4 2,-4 3-3,2 0-2,-2 1-3,0-3 0,0 5 3,-3-3-1,2 3-1,-5 0 5,1-1-10,1 1 0,-2 1-4,-3 1-7,4-3 2,-4 3 4,0 0-6,0 0 9,6 6-4,-4-2 3,0 1-4,-1 4 1,3-3 2,-3 4-17,6-3-62,-4 4-30,6-1-35,-1 1-51,4 2-64,-1-4-77,1-1-310,2 1-705,0-3 313</inkml:trace>
          <inkml:trace contextRef="#ctx0" brushRef="#br0" timeOffset="82583.2071">9617 1853 110,'-7'-12'386,"3"-2"-21,-1 6-16,2 1-16,1 3-20,0-1-30,-1 1-18,2 1-40,1 3-22,-1-3-25,1 3-22,0 0-11,0 0-18,0 0-15,-4 16-2,2-6-17,0 5-8,0 0-7,-5 6 0,1 2-12,4-7-10,-4 6 0,2 0-6,0-2-16,-1-3 9,0-1-10,0 5-41,0-4-55,-3 2-54,0 4-49,-2-2-60,4-8-86,-4 0-262,2 1-621,1-4 275</inkml:trace>
          <inkml:trace contextRef="#ctx0" brushRef="#br0" timeOffset="83423.5301">10239 2150 56,'1'-3'233,"4"-4"-25,1 0-19,1 2-19,0-2-13,2 0-24,-1-1-7,0 2-12,0 0-11,-3-3-10,2 2-9,-1-1-1,1 0-8,-4 1-1,0 1-2,-1 0 2,-1 0-20,-2 1 4,1-4 10,-2 5-3,-1 1-6,2-2-7,-3 2-3,-1 0-6,2 2-3,-2 0-7,5 1-6,-10 2 0,6 1-3,-3 5-1,0-4-2,1 7 2,2-4-6,-2 3 0,1 0 1,1 3-2,0 2 2,0 0-5,0-2-1,4 4-2,0-4 1,0-2-3,2-2 2,4 3-2,-2-4-30,6 2-48,-1-3-54,8-1-71,2-3-215,8 0-444,2-2 197</inkml:trace>
        </inkml:traceGroup>
        <inkml:traceGroup>
          <inkml:annotationXML>
            <emma:emma xmlns:emma="http://www.w3.org/2003/04/emma" version="1.0">
              <emma:interpretation id="{31D92922-FD09-4C19-BE15-4B7B44C58085}" emma:medium="tactile" emma:mode="ink">
                <msink:context xmlns:msink="http://schemas.microsoft.com/ink/2010/main" type="inkWord" rotatedBoundingBox="13468,3388 16818,3352 16828,4265 13478,4301"/>
              </emma:interpretation>
            </emma:emma>
          </inkml:annotationXML>
          <inkml:trace contextRef="#ctx0" brushRef="#br0" timeOffset="84316.6742">11616 1824 247,'2'-9'289,"0"0"-19,1-1-11,1 2-19,0 2-14,0 1-13,0 0-20,3 0-13,-2 3-16,2 0-21,4 1-17,-2 1-2,-1 1-11,3 2-8,-3 4-16,4 2-1,-1 2-13,-3-1-12,-1 6 1,-1-1-10,-2 4-7,-4 5 0,-1-2-6,-2-6-7,-7 6 10,-4 0-13,1-3-4,-6 1-4,0-1-1,-4-3 1,-1 3-7,-3-4-17,-1-2-21,4 1-37,1-3-33,3 0-46,3-3-51,7-3-66,-5 1-233,6-5-527,2 1 233</inkml:trace>
          <inkml:trace contextRef="#ctx0" brushRef="#br0" timeOffset="84069.4188">11654 1731 221,'-3'-9'239,"-1"5"-12,3-4-16,1 4-12,-3 1-17,1-1-17,0 1-16,2 3-17,-1-5-12,1 3-16,0 2-8,0 0-16,-2-3-5,2 3-9,0 0-8,0 0-4,0 0-5,0 0-7,0 0-3,-1 9-2,1-4-3,0 2-1,-2 4 2,-1 4 22,-2 0 1,2 7-2,-1-1-8,-2 1-2,0 4-2,-2-2-5,-4 3-2,3-2 0,-1 2-4,0-3-7,2 0-3,-1 2 0,0-4-1,-1 2-8,5-1 3,-1 2-3,1-4-8,5-5-28,0-1-29,-3-5-32,3 4-44,3-5-45,1-1-38,0-4-221,0 1-466,0-4 206</inkml:trace>
          <inkml:trace contextRef="#ctx0" brushRef="#br0" timeOffset="85222.9674">11819 1911 2580,'10'-4'117,"-1"1"-32,-1-1 11,-1-2-2,-2 5-6,3-2-20,-4 0-15,3 1-14,-2 1-4,2-1-4,0 2-4,-2 0-4,2 3-1,1 1-1,-1 0-3,-1 2 3,1 0-6,-1 1 10,-1 1-15,-1 0 2,-2 1-2,-2 3-1,-1-2-1,1 4-7,-4-1-31,-1 0-19,-3-1-16,0-3-7,1 1-11,0-3-5,1 0-1,-1 0-1,0-2-11,3-2-1,0-1 6,0 0 5,0 1-6,4-3-3,-3 0 4,3 0 6,0 0 10,-1-8 8,2 4 15,3-4 2,3 0 19,0 2 5,-2-3 6,7-2 13,2 3 10,-4-3 7,5 1 2,-2 1 18,-2 1 0,3 0 6,-2 1 1,1-1 2,-2 2 0,-2 3 3,2-1-1,-3 1-3,1-2-5,-2 3 0,0 0-6,-3 0-5,0 2 2,-4 0-4,10 2-2,-8 0 0,2 1 0,0 1 0,-1 1-2,0 0-2,0 2-2,-2 2 1,1-3-2,0 3-3,0-1 0,0 1 5,0-2-1,2 3 1,-2-3 2,3 2 0,-2-2 2,1 1 4,1-1 10,2-2 6,-3-1-1,2-1 0,1 0 0,-1 0-4,0-2 1,1 1-5,5-4-2,-5-1-2,5 1 5,-4-3-6,0 0-5,0-2 1,-1-1-1,-2-1-2,2-3 0,1 0 0,-1 1-3,-3-3-2,1 0 2,-4 0-4,1-2 0,-1 3 0,-1 0-1,-1 4 0,1-3-2,-2 4 1,1 1-4,-1 0 1,-1 1 1,-1 3 0,1 0 0,-2 1-4,2 0 2,3 2-5,-13 2 6,7 0-3,1-1 2,-1 2 0,1 2-3,1-1 4,0 0-3,1 3 2,3 0 0,0-3 1,3 5 1,1-1 3,4-2-1,0-1 2,2 2 1,-1-1 1,3 0-1,3 0 3,0-3-1,1 2 1,0-3-3,3 0 0,-2-1-1,-1-1 0,0 0 3,0 0-3,-5-3 5,1 1 16,-1-1 2,4-1 11,-5-1 26,0-1 6,-1 0 13,1 0 19,-1-1 18,-2 1 23,1-1 20,-3-1 10,3 1 16,-2 0-4,-1 3 4,0 0 3,-2 0-3,1-1-6,-2 1-12,0 2-14,2 1-13,-4 1-17,4-3-17,-4 3-16,0 0-12,0 0-7,0 0-12,0 8-7,-4 3-2,0 2-6,0 3-7,-3 0-7,0 7-1,0-2-1,-3 2-3,2 1-6,1-2-1,-2 3-2,4 1 1,-2 2-5,2-1-1,-1 1 0,1-1-4,-1-1 1,0 1-2,2-2 0,-3-1 2,3-1-2,-1 0 0,1-2-4,0-7 0,-2 2-3,2-3 0,0-3-6,1 0-21,-2-2-22,2 2-26,-1-5-37,0 2-32,3-4-49,-4-3-63,-2 2-66,0-4-68,3-1-74,-6-4-302,-1-5-826,0-2 365</inkml:trace>
          <inkml:trace contextRef="#ctx0" brushRef="#br0" timeOffset="85413.7466">12531 1683 3529,'4'-23'86,"0"2"45,1 1-18,-3 3 39,0 4-35,2 2-17,-3 0-19,1 3-19,1-1-13,-1 5-4,-1-1-16,1 0 0,3 3 1,-2 1-13,-3 1-29,12 1-62,-4 4-46,0 2-62,3 6-80,-1 1-104,-1 2-227,-1 2-641,0 3 283</inkml:trace>
          <inkml:trace contextRef="#ctx0" brushRef="#br0" timeOffset="86283.9182">12756 2004 21,'11'-2'156,"-3"1"-13,4-2-8,-1 1-11,3 0-10,-4 0-10,1-1-6,-3 1-7,2 0 2,-2-3 2,-3 2-6,3-1-4,-3 1-6,-1-1-3,0-3-5,-1 3-6,0-2-2,-1 1-3,-1-2-4,0 1 2,0 0-2,0 1-4,-2-1-4,2 1 0,-2 1-6,1 1-6,-2 0-4,0-2-3,-3 4-8,1-1 0,-3 2 1,7 0-4,-16 0-5,8 0 0,-3 1-1,4 1-2,-1 2 0,0 0-5,-1 1 1,1 1 2,1 1-6,-1-2 2,1 4 2,3-2-2,-1 1 1,2 1 2,1-1 0,0 2 1,6 1-1,0-2 1,0 1 4,0 0-2,0-2-2,7 5-2,-3-5 0,4 1 4,2-2-4,1-4 2,-1 2-2,5-1 0,5-1 0,-6-1-1,0-4-1,5 2 1,3-3-4,-3-2-1,-5 1 1,-1-2 1,5-1 1,0-1 3,-5 1-5,-1-4 4,-1 3-2,-1-3 0,0 1 1,0-1-1,-3-1 8,-2 0 13,-1 0-2,-1 3 19,-2 0 4,0 0 2,0 0-2,-3 1-1,-1-3-4,-1 4-3,0 0 0,-1 2-1,1-1-5,-2 0 0,0 2-5,1 0-1,-1 0-5,1 2-2,-1-1-2,2 3-5,-3-3-2,3 3-1,0 0-1,0 0-2,-12 6 0,9-3 1,-1 3-2,1-1 0,1 4-1,-4-2-3,2 5 2,0-2 4,0 4-5,3-1 1,-1-4-2,1 6 0,1-5 0,0 4 3,0-1-1,4 1-1,-1-5 4,2 6-1,3-6-1,0 0 4,-1-2-3,8 2 4,-5-4-3,6-1 1,0-1-3,0-2 5,0-1-5,2 2 3,-2-5-3,-1-3 2,3 0-2,-2-1 2,-4-1 3,2-1-2,-1-3 0,-2 1-1,1-2-2,-2-6 17,-2 4 8,2 0 23,-5 2 10,3-8-4,-5 5 2,2 1 12,-2 0-8,-2 1 1,1 3 10,0 3 10,-2-1-9,0 4-4,0 0-12,2 1-6,-2 0-10,1 1-14,-1 3 5,0 0-2,0 0-9,0 0-4,0 0 0,-11 15-4,6-5 0,-2 3 0,-1 2-4,2 0 5,-1 1-9,-1 6-43,0-3-36,-3 0-25,5-2-37,0-4-33,-2 3-40,1-1-39,1-4-44,0 2-255,-1-3-589,3-2 260</inkml:trace>
          <inkml:trace contextRef="#ctx0" brushRef="#br0" timeOffset="86644.5907">13336 1997 56,'0'-5'212,"-1"0"-23,4 0-19,-2-1-15,3 3-14,7 0-15,0-1-15,0 1-7,5-1-15,1 4-4,1 0-11,6-2-9,0 1-4,-7 2-2,10-1-4,-4 0 1,0 0-6,1 2-4,-7-2-2,8 0-7,-9 0 1,3 0-4,-3 0 6,-6-1 5,1 0 12,0-1 14,-2-1 2,2 2 5,-4-3-4,1-1 7,-3 0 10,2-1 11,-3 2-5,0-1-4,0 1 9,0-1 6,-1 0 11,-1 1 12,2 0 5,-2 0-1,-1 2 7,-1 2-16,3-3-13,-3 3-10,0 0-15,0 0-18,3-1-4,-3 1-4,0 0-14,0 0-1,-3 12-8,0-7-2,1 2-6,0 2-2,-3 0-1,1 2-3,-1-1 2,-1-1-6,4 2-2,-3-1-2,0 2 1,1-2-13,-3 1-48,6-4-59,-3 1-49,1-2-68,3 0-68,-3-1-59,3-2-272,3 0-668,-3-3 295</inkml:trace>
          <inkml:trace contextRef="#ctx0" brushRef="#br0" timeOffset="86819.7759">13824 1799 111,'-1'-8'282,"-3"-2"-25,1 1-25,2 3-22,-2 2-20,2-1-24,1 3-14,0 2-19,4-2-14,-4 2-14,0 0-41,15 10-41,-7-6-37,0 3-37,5 0-23,-1-2-27,0 3-28,1-3-24,1 2-101,1 0-275,-2-1 121</inkml:trace>
          <inkml:trace contextRef="#ctx0" brushRef="#br0" timeOffset="87125.8905">14032 1861 105,'1'1'172,"3"0"-7,-1 1-10,-3-2-4,4 1-9,-4-1-5,0 0-7,2 4-10,-2-4-9,-2 5-13,0-2-8,-2-1-8,1 3-10,-2 1-6,2-3-4,-2 7-9,0-2-4,1 0-4,-1 0-6,1 1-1,1-2-6,0 1-4,2-2-3,-1 0 2,2 0-3,0 0-3,0 1-1,1-1 1,1-2 2,0 0 2,3 1 12,-1-2 7,2 0 5,0-2 9,2 1 6,-1-2 1,1 0 5,-1-2 2,1 1 1,-1-2 3,1 2 3,-2-4 3,1 1-6,-3-1 9,0 0 13,0-3-3,-1 2-4,-2-1-7,-1-1-6,0-1-7,0 2 1,-4-3-17,2 2 0,-4 0-10,1-1-3,-4 2-9,-4-2 1,0-1-6,2 5-7,-2-3-4,3 3-36,1 2-31,1 1-43,-2-1-37,4 3-33,0 0-30,1 3-27,5-3-31,-1 3-42,1-3-169,6 4-499,3-1 222</inkml:trace>
          <inkml:trace contextRef="#ctx0" brushRef="#br0" timeOffset="87461.5918">14244 1902 278,'0'0'340,"6"-1"-7,-6 1-14,5-2-9,-5 2-10,4-3-25,-4 3-20,0 0-31,0 0-17,0 0-38,0 0-9,4 5-20,-4-5-15,1 4-9,-2 0-16,1 0 0,-3 3-21,3-3-6,-1 2-9,0 3-4,-1-1-2,1 0-5,1 0-6,-3-1-6,2-2-2,1 0-8,0 2-3,0-4-3,-1 3 1,1-1 0,0-1-7,0-1 2,1 0-3,0 0-4,2-1 4,1 0-4,0-1 0,-4-1-3,12 0 0,-1-1-1,0-1 0,-2-3-3,7 0 4,-2 0-2,0-4 0,1 0 3,4-1-2,-3 3-10,0-1 13,-4 1 0,0 3-9,-4-2-5,0 2 4,1-1-3,-4 3-4,-2-1-18,2 1-35,-1 0-28,0 1-32,-4 1-32,4-1-26,-4 1-39,0 0-41,12 1-62,-12-1-226,10 2-588,-4-2 260</inkml:trace>
          <inkml:trace contextRef="#ctx0" brushRef="#br0" timeOffset="87761.6385">14788 1865 87,'0'-6'348,"-3"0"-18,2 0-23,1 1-28,-2 0-22,1 2-20,-3-2-25,3 3-15,-2-1-28,3 3-9,-4-4-26,4 4-6,-9 3-17,1-2-11,1 3-17,2-1-7,-2 5-3,-1-1-6,3 0-9,-1 2-8,1 1 1,2-2-6,2 4-6,0-3-4,1 1-2,0 0 1,3-1 4,2 4 3,-1-3 0,1-1 4,3 2 0,-3-1 15,3-1-2,0 0-6,-1-5 0,-1 2 13,0 1-21,1-1-5,-2 0 0,-2-3-6,1 0-7,-3-1 8,2 0-3,-3-2-3,4 3 2,-4-3-7,0 0-10,-8 3-19,1-3-48,-7-2-47,-5 2-38,-5 0-56,-2-4-44,-1 2-57,3 0-289,-3-1-633,5 1 280</inkml:trace>
        </inkml:traceGroup>
        <inkml:traceGroup>
          <inkml:annotationXML>
            <emma:emma xmlns:emma="http://www.w3.org/2003/04/emma" version="1.0">
              <emma:interpretation id="{97E6B4CD-E1FB-4B2A-A3C5-50774CCC03BD}" emma:medium="tactile" emma:mode="ink">
                <msink:context xmlns:msink="http://schemas.microsoft.com/ink/2010/main" type="inkWord" rotatedBoundingBox="17478,3522 18613,3510 18617,3957 17482,3969"/>
              </emma:interpretation>
            </emma:emma>
          </inkml:annotationXML>
          <inkml:trace contextRef="#ctx0" brushRef="#br0" timeOffset="89536.0123">15631 1909 77,'1'-2'203,"0"-1"-21,-1 0-8,1-2-21,-1 5-12,3-4-13,-3 4-15,1-5-8,-1 5-8,0-3-10,0 3 1,2-4-7,-2 4-5,0 0-4,0 0-6,0 0-6,0 0-8,1-3-6,-1 3-6,0 0-4,0 0-5,0 0-3,-15 8-4,7-3 1,-4-1-3,-3 4-8,3-1 3,-3 0-3,3 2 3,0 1-6,-1-2 2,3 2-4,-2-2-2,0 4 0,3-2-1,2-3 4,0 4-3,2-4-4,1-3 3,2 3-2,0-3 6,1 3-7,-1-4 1,2 1 0,2-1 1,-1 0 2,1 0 0,1-2 0,-3-1 2,14 0 0,-8-1 3,3-2 1,-1 0 3,0 0 3,2-1-1,1 1 0,1-7-3,0 2 0,-4 2 1,0-1-2,6-3-1,-5-1 2,-1 3 2,0 0 0,2-2 6,-3 2 5,0 1-3,0 0 1,-3 4 7,0-2-3,0 1-3,-1 1 4,0 1-9,-1 0-3,-2 2-8,4-2 0,-4 2-2,0 0-2,0 0-1,3 7 4,-4 0-1,-2 2-4,0 2 4,2 2-2,-3 1 0,1 3-2,1-2 3,0 2-7,4-3-28,-1 1-24,3 0-29,-1-2-36,1-2-35,5 0-25,-2-2-26,2-2-166,1-1-396,-1-2 175</inkml:trace>
          <inkml:trace contextRef="#ctx0" brushRef="#br0" timeOffset="89881.7724">15810 2051 90,'7'-14'163,"0"0"12,1 0 10,-2 3-4,2-1-8,-2 2 1,1 2 14,1-3-6,-3 5-4,2-1 2,-1 3-13,-2 0-13,0-2-11,-1 3-17,1 1-12,-3-1-14,2 2-15,-3 1-8,0 0-7,0 0-2,0 0-11,5 9 0,-5-3-8,0 1-8,-1 2-4,-3 0-5,1 1 2,-1-1-5,3 1-3,0-2-5,-1 0 0,2-2 0,0 0-3,0-1-4,0 1 3,2-2-7,-1 0-1,3-1 3,-3 0 1,-1 0-3,3-1 3,-2 1-4,-1-3-1,7 0-1,-7 0 0,13-6-1,-3 1-1,2-2 0,-4 1 1,4-3-5,0-1 3,0 4 2,-2-2-6,-2 3-2,1-2 6,-1 1-3,-1 1-1,0 0-1,-2 3-5,0-1 4,-1 1 0,0 0-6,-4 2 3,8 1-1,-8-1 0,9 4 4,-5 0-3,-2 1-11,2 0-31,-1 1-24,1 2-26,-1 0-43,-1 0-44,4 2-31,-1-3-46,-1 3-158,1-5-451,4 2 199</inkml:trace>
          <inkml:trace contextRef="#ctx0" brushRef="#br0" timeOffset="90338.1687">16432 1982 61,'5'-11'213,"-2"1"-1,-2 1-6,1 0-7,0 1-21,-2 0-19,0-1-15,-2 3-16,1 1-13,-1 0-10,-1 2-12,0-2-12,-3 4-6,0 1-13,0 0-1,-4 1-9,-2 4-9,-3 1 4,1 0-12,-1 3-1,-1-1 1,1 3-13,0-3 1,-4 7-2,3-4-1,3 1-3,0 0-2,4-1 0,-3 0-3,6-3 0,0 1-4,2-2 3,-1 1-3,3-4 1,0 2-1,2-1 4,2 0-6,0 0 2,3-2 1,5-1-3,2-2-2,2-3-3,0 1 2,3-3 1,-2 0-6,7-5-1,-2-1-1,0-1-5,-3-5 4,-1-1 0,2 0-3,1-3 0,-2-1 8,-1-1-4,0 1 5,-1-4-4,-3 4 7,3 1-2,-2-1 26,-6 7 11,5-4 12,-5 5 17,-2-1 5,1 3-3,-1 4 8,-2-2 2,1 1 6,0 2 2,-3 2-1,0 0-10,1 0-10,0 2-11,-1-1-5,0 1-10,-1 3-3,0 0-6,0 0-1,-4 14-2,0-6-6,-3 9-3,-2 4 1,0 2-1,0 4-4,-3-1-5,4 1-1,-1-1-13,2 2-38,-1-1-49,1-1-45,3 0-48,0 0-51,3-3-61,-2-2-182,7-5-516,4-1 229</inkml:trace>
        </inkml:traceGroup>
        <inkml:traceGroup>
          <inkml:annotationXML>
            <emma:emma xmlns:emma="http://www.w3.org/2003/04/emma" version="1.0">
              <emma:interpretation id="{EC91F38F-6934-4CAD-938F-28C951898AF1}" emma:medium="tactile" emma:mode="ink">
                <msink:context xmlns:msink="http://schemas.microsoft.com/ink/2010/main" type="inkWord" rotatedBoundingBox="18970,3436 20333,3421 20338,3877 18975,3892"/>
              </emma:interpretation>
            </emma:emma>
          </inkml:annotationXML>
          <inkml:trace contextRef="#ctx0" brushRef="#br0" timeOffset="91123.1967">16947 1967 78,'0'0'183,"23"-5"-19,-5 4-9,-1-1-15,1 2-13,7-1-11,3 0-8,2-2-8,-3 1-10,2 1-6,2-1-13,3 0-7,8-1-4,-12 1-6,6 0-7,-6-1-10,-2 2-9,-1-3-1,-3-1-8,0 0-1,-7 3-2,-3-3-1,-3 1 0,-1-1 1,-1 0 21,0 0 16,-5 2 25,3-3 16,-2-1 13,-1 4-1,0-4 2,-1 2-1,-1 1 6,0-1 4,-1 1 1,1 1-5,-1 1-12,-1 2-11,0-4-12,4 2-5,-4 2-11,0 0-10,0 0-6,0 0-1,0 0-9,-4 8-3,0-2-3,0 1-6,3 1 3,-2 2-3,-2 1-6,-1-1-3,2 2 6,0-2-6,0 1 4,0-2-3,-2 4-2,3-3-4,0 1-19,1-1-70,0-1-77,2 0-96,0 2-304,0-7-603,2-1 267</inkml:trace>
          <inkml:trace contextRef="#ctx0" brushRef="#br0" timeOffset="90625.0882">17099 1704 385,'2'-9'414,"-1"0"-30,0 3-33,-1 2-33,0 0-38,1 1-33,2 0-30,-3 3-21,0 0-7,0 0-36,0 0-18,3 8-9,-3 0-11,-1 6-7,-1 3-10,-1 5-19,-2 3-2,0-1-9,-2-2-5,2 2-9,-5 1-2,2-2-8,-1 3 1,2-3-7,-4-3-3,3-1-43,0-5-39,0 1-41,2-2-42,-3-1-40,5-3-44,-1-3-45,2-1-36,-2 0-215,0-3-553,2 0 244</inkml:trace>
          <inkml:trace contextRef="#ctx0" brushRef="#br0" timeOffset="90772.8554">17051 1840 99,'12'-24'224,"1"2"-1,-2-2 5,1 5-13,-4 1 11,4 3-19,-2 1 2,-2 2-7,2 2-8,-1 2-17,-1 1-22,1 0-17,0 2-15,2 0-15,-3 1-13,1 2-10,1 2-7,-2 1-18,3 4-29,-3-2-42,0 4-47,-3 2-40,1 4-42,-2 0-43,-3 2-60,-3 0-148,0 1-423,-5 6 186</inkml:trace>
          <inkml:trace contextRef="#ctx0" brushRef="#br0" timeOffset="91313.1007">17600 1633 177,'-4'-9'269,"1"4"-30,2 0-26,-2 1-25,3 2-22,0 2-14,0 0-28,0 0-53,0 0-58,12 13-57,-8-6-66,6 0-133,-2 1-264,3 2 117</inkml:trace>
          <inkml:trace contextRef="#ctx0" brushRef="#br0" timeOffset="91666.8945">17788 1810 301,'0'0'323,"0"0"-37,0 0-29,0 0-28,0 0-26,0 0-24,-3 2-13,3-2-21,2 5-15,-4-2-10,2 2-13,-1 1-8,-2 2-14,-1 0-6,0 1-7,1 1-7,-2 1-5,4-4-7,-2 2-4,-1-1-8,1 0-2,-1-1-5,2 1-3,0-2 3,2-1-9,0 0 1,-1-1-4,-2-1 1,3-3-4,-1 6 1,1-6-3,0 2 1,0-2 1,0 0-3,0 0-1,0 0 0,0 0-5,0 0 1,15-9-4,-10 3 0,4-2-3,-1 1 6,3-3-5,0 1 2,4-1-2,-2 1-3,-2 0-1,-3 4-1,-2 0 3,0 2 0,-2 0-5,0 0 3,2 0-6,-4 3 2,2-3-3,-4 3 1,0 0 0,0 0 0,8 5 2,-6-1-1,-2 0 1,1 4 2,-1-4-1,3 5 0,-3-2-1,2 5-58,-1-3-45,0 0-45,3-2-59,-1 1-62,3-3-170,-2 2-479,4-2 213</inkml:trace>
          <inkml:trace contextRef="#ctx0" brushRef="#br0" timeOffset="92138.1286">18199 1844 54,'0'-8'291,"-2"2"-26,2 1-22,-1 0-30,-3 0-20,3 0-19,1-1-19,-3 2-20,1 1-11,0 0-15,-2 2-11,1-1-10,-2 0-10,5 2-2,-12 0-14,5 2-6,-1 3-5,-4-2-5,-3 1-2,3 5-7,-4-1-3,5 0-7,-2 1-1,4 1-2,-3 1-2,2 0-1,1 1-3,2-1 2,3-3-6,0 1 0,1-2-1,2 2-3,2 1 4,2-2-5,0-2 4,3 0-6,0-2-3,2 1-4,2-3-12,-1 0-9,4-2-2,0-1-5,1 0-3,-3-3 4,3-1 5,1-3 0,-3-1 6,0-1-3,0-4 3,2-4 2,-1-3 4,-2 0 2,2-1 4,-4-2 14,0-1 9,0 0 11,-1 0 2,0 1-2,0 2 15,0 2 37,-5 5 17,1 0 5,0 4-7,-2 0 0,0 2 12,2 3 0,-4 0 0,2 2-20,0 1-5,-2-3-15,0 3-10,3 2-14,-3 1 1,0 0-7,0 0-11,0 0 2,1 10-3,-2 0-1,-2 5-5,-1 2 7,0 5-10,-2 2-5,2 2 1,0-2 0,-2 2-1,-1 2 0,1 1 0,2-3-18,-2 1-67,-2 1-50,3-4-70,-2 1-72,5-4-339,1 1-652,1-3 288</inkml:trace>
        </inkml:traceGroup>
        <inkml:traceGroup>
          <inkml:annotationXML>
            <emma:emma xmlns:emma="http://www.w3.org/2003/04/emma" version="1.0">
              <emma:interpretation id="{359044B6-4C96-47A2-8309-60DA79FD1CD8}" emma:medium="tactile" emma:mode="ink">
                <msink:context xmlns:msink="http://schemas.microsoft.com/ink/2010/main" type="inkWord" rotatedBoundingBox="20540,3448 21594,3437 21600,3906 20545,3918"/>
              </emma:interpretation>
            </emma:emma>
          </inkml:annotationXML>
          <inkml:trace contextRef="#ctx0" brushRef="#br0" timeOffset="92960.1776">18514 1774 27,'0'-4'282,"3"0"-25,1 1-23,4 1-21,2-2-15,6 2-19,2 0-15,7 0-18,-1 0-14,1 2-9,-6 0-17,5 1-8,-1 0-13,0-1-7,-5 0-5,6 2-9,-6-2-5,-1-3-8,1 2-4,-3 0-5,-3-1-3,0 0-2,-1-2-3,-3 2-3,3-2-3,-3 2-3,3-3-3,-3 2 2,-3-2 20,2 4 18,-2-4 14,2 2 9,-3 1 17,0-1-1,0 1-7,-1 0-7,-3 2-10,6-1-12,-6 1-6,3-2-8,-3 2-9,0 0-9,0 0-1,3 5-4,-5-1-3,2 2-1,-2 1-2,-4 5-3,2 2 3,-4-2-7,1 3 4,-1 0-4,2 0 1,-5-2-2,6 0-2,-2 2-5,2-3 4,-1-2 0,3-2-4,2 0-3,-3 1 2,4-1-2,0-3-2,-4 0 5,5 1 1,5-1-6,-2-1 3,3 2-12,2-4-6,2 2-13,0-3-10,5-1-7,2 0 1,-1-2 7,1-3 2,4-1 5,-5 0 3,2 0 1,-4-1 5,-2-2 0,2 2 7,-1-1 7,-6 4 16,1-4 16,-2 2 31,-2 4 5,0-1 12,-1 1 3,-1-2-7,0 2-4,1 1-13,-4 1-6,3-2-7,-3 2-8,0 0-6,0 0-2,5-1-2,-5 1-8,0 0 0,2 4-3,-2 1 7,1-1-10,-1 3 1,0 1 4,0-3-17,0 7-49,0-4-27,0 2-33,0 1-42,-1-1-59,1 4-65,0-4-72,-4 0-217,3-1-614,1 1 272</inkml:trace>
          <inkml:trace contextRef="#ctx0" brushRef="#br0" timeOffset="92405.0107">18762 1697 3271,'-2'-14'63,"2"-2"55,0 3-19,0 2 1,0 3 25,0 1-7,0 1-23,0 3-9,0-2-22,0 0-6,0 1-15,0 4-6,2-2-3,-2 2-10,0 0 2,0 0-3,0 11-1,-2-3 4,2 3-6,0 2 3,0 3-10,-4 7 2,0-2 1,-1 1 1,3-1-1,-4 4-4,3-3 1,-1 0-50,1-6-46,-2 0-41,-2 7-56,3-7-68,-3-3-79,2 1-270,1-3-646,0-3 286</inkml:trace>
          <inkml:trace contextRef="#ctx0" brushRef="#br0" timeOffset="93298.4169">19356 1986 30,'4'-4'338,"0"-1"-26,-1 2-34,2-1-25,3 0-25,-1-3-25,3 3-24,0 0-11,1-1-20,2 0-13,2 0-14,-4-1-15,0 1-9,-2 0-7,1 0-14,-5-1-15,3 1-21,0 0-18,-4 0-5,0 0-6,-1 0-5,-3 0-3,0 1-3,-4-1-2,1 1-1,-2 1-1,-1 2 0,-3 0 0,1 2-1,0 0 0,0 1-1,-3 1 3,4 1-1,-2 1-3,1 0 4,0 5 0,1-1 1,1-1-1,1 1 4,0 1 0,4-1 2,-1 1 2,2 1-3,0-2-1,3 1 6,2 0-3,2 2 1,2 1-6,10 0-86,7-2-128,3-2-217,1 0-468,15 1 207</inkml:trace>
        </inkml:traceGroup>
        <inkml:traceGroup>
          <inkml:annotationXML>
            <emma:emma xmlns:emma="http://www.w3.org/2003/04/emma" version="1.0">
              <emma:interpretation id="{BCD71D5E-2650-445A-80A0-3B3F394BE634}" emma:medium="tactile" emma:mode="ink">
                <msink:context xmlns:msink="http://schemas.microsoft.com/ink/2010/main" type="inkWord" rotatedBoundingBox="22029,3491 24798,3462 24803,3911 22034,3941"/>
              </emma:interpretation>
            </emma:emma>
          </inkml:annotationXML>
          <inkml:trace contextRef="#ctx0" brushRef="#br0" timeOffset="93900.9391">20025 1930 231,'3'-3'345,"-3"3"-8,1-4-9,-1 4-10,0 0-8,2-2-25,-2 2-13,0 0-30,0 0-13,0 0-35,0 0-19,0 0-24,0 0-15,0 0-23,0 0-10,0 0-13,0 0-6,0 11-2,-2-2-8,2-1-2,-1 2-13,-2 1 16,2-1-25,1 4-8,-2 0-3,-3 1-15,5-5-60,-3 5-52,-1-2-58,3-1-73,1-6-75,-3 3-320,3-3-663,0-2 294</inkml:trace>
          <inkml:trace contextRef="#ctx0" brushRef="#br0" timeOffset="94088.6652">20073 1695 292,'2'-10'324,"-2"2"-32,0 1-26,1 2-27,-1 0-25,1 0-23,-1 1-24,2 1-16,-2 3-20,0 0-14,0 0-12,0 0-27,1 12-56,-2-5-50,-2 6-51,2 2-61,1 1-44,-2 1-176,3 1-390,1-4 173</inkml:trace>
          <inkml:trace contextRef="#ctx0" brushRef="#br0" timeOffset="94442.5861">20166 1911 95,'0'0'267,"0"0"-21,1 3-24,-1-3-21,0 0-22,0 0-20,0 0-15,0 4-19,0-4-11,2 2-12,-2-2-8,0 4-12,0-4-11,1 6-5,1-2-6,0-1-6,-2 2-3,1 0-7,-1 0-2,3 2-4,-3 0-5,3-2-2,-3 0-1,1 1-5,0-1-4,1-2-4,-1 2 4,-1-1-4,0 0-2,0-2 0,0-2-1,0 4 2,3-1-1,-3-3-2,0 0-2,0 0 0,0 0-5,9-6-3,-6 4 13,5-4-11,0 0 0,0 0-3,3-5 4,4 3-4,0-1-1,-1 2 6,1-3-9,-6 5 4,6-1 0,-7 1 1,4 0-4,-6 1 0,3 2-1,-4 0-1,1 1-3,-2 1 1,-4 0-3,9 2 5,-5 1-4,2 1 2,-4 3 2,-2 1 2,2 0 0,-2 2 0,0 0 0,-2 4 3,2 1-2,-1-2-11,-2-2-52,2-2-54,1 3-57,-3-3-228,3 0-435,2-3 193</inkml:trace>
          <inkml:trace contextRef="#ctx0" brushRef="#br0" timeOffset="94955.7589">20627 1889 251,'-2'-7'240,"1"4"-20,0 1-23,1 2-22,-2-4-20,2 0-16,0 4-16,0 0-12,-4-4-13,4 4-10,0 0-9,0 0-6,0 0-2,-12 8-16,4-4-2,2 1-5,-3 3-6,-3 1-8,2 1-1,0 1 1,0 0 0,1 2-11,1-2-2,0 1 0,2-2 3,2 3-5,0-2-3,3-1-2,2 2 1,1 0-2,3-2 1,6 0-2,2 1 2,1-3-3,2-2-2,10-1-3,-3-1-9,-6-3-14,9-1-13,-9-1-17,7-3-10,-1-2 1,-3-2-5,-4 3-4,6-7 0,-1-4 4,-7 5 9,1-7 5,0 1 6,-1-2 9,-3-2 6,2 1 13,-1 0 28,-1-1 17,-3-2 18,0 2 10,1 1 11,-2 4 7,-3-1 18,0 2-6,4-1 8,-2 2 27,2 0 20,-4 5 17,0 1 26,-2 0-5,1 2-3,0 1-11,-2 1-10,1 1-16,-1 0-15,0 0-14,-1 3-14,2-3-17,-2 3-8,0 0-12,0 0-9,0 0-5,1 9-3,-1 0-6,0 1-2,-4 4-3,1 2-3,2 1 0,-4 4 0,-1-1-5,3 1 0,-2 2-8,0-3-1,-1 4 3,1-3-13,1-5-78,0 6-53,-4-2-47,4-4-62,-2-2-68,3-1-76,1-2-245,-1 1-673,3-4 297</inkml:trace>
          <inkml:trace contextRef="#ctx0" brushRef="#br0" timeOffset="95245.8155">21079 1978 28,'0'-5'446,"0"-2"0,2 2-9,0 1-23,-2 0-23,1 2-38,1-2-27,-2 4-34,1-3-28,-1 3-33,0 0-25,0-3-21,0 3-21,0 0-20,0 0-21,0 0-8,0 0-13,0 0-4,0 12-12,0-6-14,0 3-5,-3-1-20,3 1-65,2-1-43,-4 1-40,1-2-36,1 1-34,0 0-49,0 0-52,0-4-60,0 2-290,0-2-672,0 0 298</inkml:trace>
          <inkml:trace contextRef="#ctx0" brushRef="#br0" timeOffset="95351.3304">21162 1763 126,'0'-7'258,"2"1"-29,-4 3-26,4-2-17,-2 2-28,2 2-16,-2 1-17,0 0-8,0 0-27,9 8-43,-4-5-39,2 4-32,-2 0-31,2 0-19,2 2-27,-1-2-27,-1 1-91,-2-1-235,3 0 104</inkml:trace>
          <inkml:trace contextRef="#ctx0" brushRef="#br0" timeOffset="95693.5074">21286 1861 58,'0'0'166,"1"2"-16,-1-2-15,4 2-16,-4-2-9,0 5-10,0 2-9,-1-5-1,-2 4 3,3 1-6,-1 1-8,-2 0-2,-1 4 1,0-2-4,-3 2-5,2-2-5,1 2-10,-1-2-3,-2 2-2,4-4-4,-2 3-4,2-2-9,-1-3-1,2 3 0,0-3-5,0 1-3,1-2-3,0-1 3,0 0-3,0-1 3,1-3 13,0 4 16,0-4 5,3 1 3,-3-1-6,0 0 2,19-5-9,-9-2 2,1 0-4,3-2-6,5-5-3,-4 4-7,1-3 2,-1 2-3,2-3 1,-3 3-1,-2 2 2,-1 3 12,-2 0 11,-1 0-1,1 1 1,-5 2-1,-1-1-5,2 2-8,-2 1-7,1-3-5,-4 4-7,4-1 1,-4 1-5,0 0-5,7 5 2,-7-5-1,1 7 7,1-3-5,0 2-5,-2 3 13,-2 1-15,2-2-1,0 2-43,-2-1-48,2 5-47,0-3-60,4 0-57,0-3-200,3 2-484,1-4 215</inkml:trace>
          <inkml:trace contextRef="#ctx0" brushRef="#br0" timeOffset="96365.6697">21727 1959 101,'-2'-7'290,"-1"-1"-23,2 3-22,-1 1-18,2-1-28,0 2-18,-1-1-16,0 1-21,-3 1-15,4 2-17,-1-3-10,1 3-9,-7-1-14,7 1-6,-8 1-7,0 0-6,-3 3-7,2-2-7,-1 3-4,1-1-7,-3 1-2,-1 3-2,4-3-6,0 2 1,1 0-3,1 1-4,0 1-3,1-2-4,2-1 4,0 2-3,1-4-1,2 0-1,-2 3-4,3-4-3,-1 1-1,1 0-3,-2 1-1,2-5-3,2 3-1,-2-3-12,4 1-4,-4-1-10,0 0 2,10-3-2,-5 0 7,-1-3 3,3 3-1,0-2 1,1-2 5,0 2 3,1-3 2,1 1-4,2-2 6,-4 2 4,0 1 3,-1 0 10,0 0 20,-2 0 8,2 1-2,-2 1-4,1-1 6,-2 1 5,1 3-2,-2-2-1,1-1 5,-2 2-2,1 1-7,0-3-9,-3 4-2,4-2 6,-4 2-14,0 0-1,0 0-3,0 0-5,0 0-1,0 0 3,2 7-2,-3-3 2,1 1-4,0 1 1,0-1 1,0 1-5,1 2 5,1-1-2,-1-1 0,2 1-1,1 1 0,-1-1-1,1-2 0,-2-1 4,4 2-5,-4-3 5,1 0-2,0 2-1,3-3 2,0-1-5,2 0 0,0-1-1,1 0 2,3-3-3,-5 0 3,4 0 3,-2-2 0,2 1-4,-2-4 2,2-1 4,0-2-4,-2 1 7,2-1 12,-1-3 3,-1 0 20,-1 0 8,3 1-7,-5-1 17,2 0 11,-2 5-7,-2-2 12,2 4 16,-1-2 9,-2 2-2,0 3 0,1 0-13,-3 0-10,2 1-13,-1 1-3,-2 2-6,2-4-16,-2 4-21,3-2 10,-3 2-2,0 0-6,-3 9 1,3 1-2,0 1-3,-4 2-3,2 2 7,0 0-9,0 2-24,-2 1-52,1 2-45,0 1-37,-2-1-46,-1-4-56,4 0-67,-2-1-299,0-2-664,1 1 294</inkml:trace>
          <inkml:trace contextRef="#ctx0" brushRef="#br0" timeOffset="96737.3487">21827 1922 228,'6'-2'225,"0"0"-20,2-1-17,4 2-23,-1 0-12,5 2-14,2-2-13,-2 1-11,1 0-12,1 1-12,1 1-8,-1 0-7,-1 0-4,0-4-6,-1 4-10,0-2 4,-1 0-4,-7 0 10,5-4-4,-3 4 7,1-2 5,-5 0 0,2-1-7,0 0 5,-2-1 18,2 2 10,-3 0 0,0-2 1,0 4 12,-1-1 4,0-1 12,-1-2 5,-3 4 8,7-3 1,-6 0-12,-1 3-19,5-2-1,-5 2-15,3-2-17,-3 2-3,0 0-11,0 0-13,3 0-9,-3 0-5,0 0-3,0 0 1,0 7-2,-1-1-7,1-2-2,0 3-2,-2 1-1,0-1 0,1 2-6,-1 1-30,-1-1-53,2-1-44,1 1-36,-4 0-50,2-1-68,2-1-62,-2-2-303,2-1-681,-2-1 301</inkml:trace>
          <inkml:trace contextRef="#ctx0" brushRef="#br0" timeOffset="96910.9684">22184 1796 130,'-4'-8'255,"4"1"-15,0 1-24,-2 1-25,1 1-20,0 1-22,1 3-20,0-3-34,0 3-35,0 0-46,0 0-58,12 7-39,-5 0-39,1 0-112,1-3-253,1 2 113</inkml:trace>
          <inkml:trace contextRef="#ctx0" brushRef="#br0" timeOffset="97225.0413">22379 1870 115,'0'0'207,"0"0"-20,0 0-17,0 0-30,0 0-8,0 0-15,0 0-14,0 0-4,0 0-12,-15 8-11,11-4-13,-4 4-4,1-4-1,2 3-10,0-3-2,2 0-4,0 1-7,-2 1-3,2-1-4,1 0 0,0 0-6,2-3 0,0 3-1,0-1 4,0-1-2,2 1-11,0-1 11,2 0-6,0-3 4,-1 4 15,0-1 17,2-3 4,-5 0 3,8 0 1,-2-2-9,0-1-2,0 0 3,0 0 11,1-1-2,1-3-1,-4 4-6,3-4-4,-2 0 2,-1 1 7,0-1-2,-1 1-5,1 0-7,-3 0-4,1 2-7,-1-1-4,-1-3-6,-1 3-2,-1-1-5,1 1-9,-2 3-11,-1-3-29,0 4-33,0-2-27,0 2-36,4 1-34,-8 0-36,8 0-39,-11 1-151,10 2-418,1-3 186</inkml:trace>
          <inkml:trace contextRef="#ctx0" brushRef="#br0" timeOffset="97570.9215">22542 1907 35,'0'0'190,"3"2"-14,-3-2-18,0 0-19,3 2-12,-3-2-18,0 3-12,0-3-8,0 0-9,-2 6-8,0-3-7,0 1-4,2-1-7,0 2-9,-2-3-5,2 3 1,0-1-1,0-4-5,-2 6-2,1-3 1,1-3-9,0 4 3,0-4 16,3 4 22,-1-1 18,-2-3 19,4 2 17,0-2-4,-4 0 2,10 0-7,-1-2-10,5 0-5,-6 0-11,7 1-5,1-3-8,-4 2 0,0 0-7,-1 0-6,0-2 0,-1 1-2,0 2-2,-2-2 0,-3 2 0,2-1-7,-2 2-3,-2-1-6,-3 1-1,8-2-7,-8 2-7,4-2-4,-4 2-9,0 0 4,0 0-3,8 5-1,-5 1-4,-2-2 6,3 4-7,-1 0-39,2 2-43,-2 0-39,2-3-51,-4 6-54,5-5-62,-6 1-197,4 2-520,0-5 231</inkml:trace>
        </inkml:traceGroup>
      </inkml:traceGroup>
      <inkml:traceGroup>
        <inkml:annotationXML>
          <emma:emma xmlns:emma="http://www.w3.org/2003/04/emma" version="1.0">
            <emma:interpretation id="{22606B0D-FE40-467B-903B-2CCE167D08DE}" emma:medium="tactile" emma:mode="ink">
              <msink:context xmlns:msink="http://schemas.microsoft.com/ink/2010/main" type="line" rotatedBoundingBox="1749,4481 10637,4444 10640,5076 1752,5113"/>
            </emma:interpretation>
          </emma:emma>
        </inkml:annotationXML>
        <inkml:traceGroup>
          <inkml:annotationXML>
            <emma:emma xmlns:emma="http://www.w3.org/2003/04/emma" version="1.0">
              <emma:interpretation id="{DA778B38-A0D4-4AE3-88B2-18DD59839CA9}" emma:medium="tactile" emma:mode="ink">
                <msink:context xmlns:msink="http://schemas.microsoft.com/ink/2010/main" type="inkWord" rotatedBoundingBox="1749,4481 2196,4479 2198,5111 1752,5113"/>
              </emma:interpretation>
            </emma:emma>
          </inkml:annotationXML>
          <inkml:trace contextRef="#ctx0" brushRef="#br0" timeOffset="100347.828">-97 2723 187,'-4'-3'224,"2"-1"-5,0-1-3,1 2-15,-2-1-12,1 3-12,2 1-11,-2-6-16,-2 5-12,4 1-13,0 0-11,-3-2-15,3 2-10,0 0-12,0 0-8,0 0-12,-9 3 1,2 6-10,-1-1-4,-1 2-5,-6 8-3,4-1-6,-5 0 2,3 2-3,1 0-7,4-3 0,-3 5-2,4-7-3,-2 6-2,2-5-6,3-1 1,-1-2 1,3 1-2,-1-3-2,2 0 2,2 0-3,-2-1 0,2-4-3,1 3-2,-1-2 1,1-2 4,3-1 0,-1 0-1,0-1 0,3-2 0,-7 0 1,14-5-2,-5 1 0,1-2 3,0-2-4,-1-1 1,-1-4 0,2 1 1,-4 0-1,2-2-2,-1-1 3,-3 3 0,0-2 2,0-1-4,-4 1-1,4 3 4,-4 2-3,4-3 2,-4 5 3,0 1 3,0 0-1,3 0 1,-3 2-2,1-1 1,-1 3-9,0-2 1,0 4-2,0-4-4,0 4 0,0 0-2,0 0 3,0 0 3,0 0-5,0 0-1,0 0 3,3 10-1,1-6 0,0 1-3,-4 0 9,5-1-4,4-1 0,1 1 3,1 0-1,3 0-3,1-2-2,2-2-4,0 0-3,2-1-3,0 0 0,-1-4 0,-3-1-3,0 2 2,1-3 0,-2 2 1,-5-1 5,-1 0 3,0-2-3,-3 0 4,2-4 2,-2 3 0,-1-1 3,0 1 0,-1 1 9,0-3 10,-1-1-6,-1 4 5,1-1 19,2 1 18,-3 2 5,0-1-1,1 2-2,-2 1-6,2 2-6,-1-3-7,0 3-4,-1 2-4,0-4-10,0 4-4,0 0-2,0 0-4,0 0 2,-5 19-2,1-5 2,-3 9-4,-1 3 1,-3 13 1,2-2-1,-2 1-3,3-10 3,-4 11 0,4-1-2,0-10-3,1 3 3,2-3-1,5-1-1,-3-1 0,3-1-1,0 0-4,3-1 3,-3-2-1,5-3 0,-2-4 2,4-2 0,1 0-4,-3-7 2,3 3-3,-3-3 6,2 0 0,-1-2-1,-1-2 1,0 0 1,-1-4 0,-4 2 0,12-4 3,-8-4 0,2 0-4,1-5 1,-2-1-1,-1-1-2,1-1-2,-5-5 2,0-1 0,0 7 1,0-7 1,-2 2 2,-1 3-3,0 2-1,-1 1 0,0 2-1,0 2 0,0 1-2,-2-1-3,0 2-8,-1 0-13,-1 1-21,0 2-19,-1 2-35,-3 3-25,1 0-24,-5 3-29,1 1-27,6 0-33,-6 2-188,7-1-460,0-1 205</inkml:trace>
        </inkml:traceGroup>
        <inkml:traceGroup>
          <inkml:annotationXML>
            <emma:emma xmlns:emma="http://www.w3.org/2003/04/emma" version="1.0">
              <emma:interpretation id="{1A2195F7-9D2A-451E-8EA0-74814B95969B}" emma:medium="tactile" emma:mode="ink">
                <msink:context xmlns:msink="http://schemas.microsoft.com/ink/2010/main" type="inkWord" rotatedBoundingBox="2685,4608 2900,4607 2901,4827 2686,4828"/>
              </emma:interpretation>
            </emma:emma>
          </inkml:annotationXML>
          <inkml:trace contextRef="#ctx0" brushRef="#br0" timeOffset="100809.5649">873 2846 169,'-2'-10'278,"0"-2"-27,-1 3-25,0 2-9,3-1-16,-4 0-14,2 4-21,1-2-19,-1 2-17,-1 0-14,1 1-13,0 0-8,2 3-15,-7-3-6,2 3-7,5 0-9,-13 4-8,3 2-5,2 0-1,-5 3-8,-2 1-2,3 1-4,-7 2-2,7-1-4,1 3-3,-2-3-1,2-1 0,0 1-6,5 2-1,-2-2-1,2 0 1,2-2-7,1-1 1,2-2-2,0-1 0,2 2-1,0-4 1,1 0 1,1 2 1,0-5-3,3 3 0,-1-2 0,1-4 2,-6 2 0,9-4 2,0 4-2,-1-6 2,-1 0 3,0 1-3,4-7 7,-2 2-5,-1-3 5,3 2 5,-3-1 16,-3 3 2,5-3 5,-5 0-1,2 4 2,-2 0-5,-1 0 6,0 1 0,-1 4 2,1-2-6,-4 3-6,4-3-3,-4 3-9,4-1-4,-4 3-2,1-1-3,-1 1-3,0 0-1,0 0-1,6 11-2,-5-4 4,0 3-10,-1 2-52,2 2-51,-2 2-64,1-1-76,-1 0-290,4 0-575,0-6 255</inkml:trace>
        </inkml:traceGroup>
        <inkml:traceGroup>
          <inkml:annotationXML>
            <emma:emma xmlns:emma="http://www.w3.org/2003/04/emma" version="1.0">
              <emma:interpretation id="{40562AF8-34F9-4C8D-8035-E9528E27C807}" emma:medium="tactile" emma:mode="ink">
                <msink:context xmlns:msink="http://schemas.microsoft.com/ink/2010/main" type="inkWord" rotatedBoundingBox="3367,4537 5717,4527 5719,5010 3369,5020"/>
              </emma:interpretation>
            </emma:emma>
          </inkml:annotationXML>
          <inkml:trace contextRef="#ctx0" brushRef="#br0" timeOffset="102490.0621">1853 2855 14,'0'-4'276,"0"-1"-5,0-1-12,-3-1-15,4 1-13,-2 2-17,1-1-17,0 1-10,0 1-17,0 3-15,1-7-21,-2 5-13,1 2-13,0 0-12,0 0-16,0 0-5,0 0-9,0 0-10,0 0-1,0 0-9,-7 17-4,6-10-4,-4 7 0,1 1-4,0 0-6,1 1 0,2 0-3,-1-2-6,2 1-2,-2 1 0,4-4-3,-2 2 0,0-1 2,0-2-3,2-4 8,-1 3-6,2-3-4,-2-2 1,2 0-3,-2-1-1,3 0 1,0-2-1,-1 0 3,-3-2-5,11-2 1,-1-1 0,-2-2 0,7-4-4,-3-1 0,2 0 2,0-1 2,4-4-1,-2 1-5,-3 1 6,-3 2-3,1-1-3,-1 2 4,0-1-1,-4 3-1,1-1 0,0 2 3,-4 1 2,2 2-5,-4 0 6,3 0-2,-1 1-4,-3 2-2,0 1-3,5-4 1,-5 4-5,0 0 2,0 0 2,-5 16 4,2-7-6,-4-1 2,2 6-1,-1 0 3,0-1-3,1 3 3,-1 1-2,6-2-19,-2 3-44,2-2-45,2-1-56,1 0-65,1-1-269,3-1-542,-2-5 241</inkml:trace>
          <inkml:trace contextRef="#ctx0" brushRef="#br0" timeOffset="102848.5471">2215 2911 337,'3'-5'331,"-6"3"-37,6-2-29,-3 4-28,0-4-26,0 4-26,0 0-18,0 0-16,3-1-14,-3 1-14,0 0-16,8 7-9,-3-3-2,-2 1-14,2 1-10,-2-1-7,1 4-4,-1-1-7,-2 1-4,3-1-3,-1 2-8,-2 0-2,-1-4-6,3 3-1,-3-3-4,0 1-3,-3-2-1,3 0 0,-1-2-4,-1 1-4,1 0 0,-2-2-2,3-2 1,-4 2-3,4-2 1,0 0-4,-5 0 2,5 0-3,-4-5-3,1 1-2,2-2 0,5-4-1,-3 3-4,2-8 5,2 6-1,2-2-6,2-3-2,2 2 5,0 4-5,1-1 2,4 4 1,0-1-7,0 2-12,0 0-19,3 2-17,-3 1-21,-1 1-29,1 3-42,-1-1-40,0 3-47,-6 0-190,0 1-463,0-2 206</inkml:trace>
          <inkml:trace contextRef="#ctx0" brushRef="#br0" timeOffset="103136.0946">2676 2861 8,'-4'-14'358,"0"3"-4,0 1-20,1 1-24,1 0-19,0 3-6,1 0-14,-2 2-24,2 0-19,0 0-17,1 4-35,-3-3-23,3 3-20,0-4-19,0 4-12,0 0-4,0 0-18,0 0-7,-6 13-3,5-2-6,-3 3-4,0 8-1,0 0-16,1-1 2,-2 1-5,2 0-1,-2 3-6,3 0 3,0-1-4,-2 1-5,1-3-9,1-5-41,0 0-42,-1-2-28,2 0-42,-3 0-45,3-5-48,-1-1-69,2 0-266,-1-4-607,1-2 268</inkml:trace>
          <inkml:trace contextRef="#ctx0" brushRef="#br0" timeOffset="103857.6824">2602 3082 122,'0'0'192,"0"0"-17,12-6-21,-1 2-14,-2 1-14,6 0-10,0-3-14,10 2-7,2-2-11,-3 2-9,3 3-6,-1-1-6,1-2-8,-2 1-4,1 0-5,-1-1-5,1 2-4,-9-1-6,3 0 0,-3-1-4,0 1-4,-2 2 4,-4-2-6,-2 2 4,-1-3 12,-3 3 5,2-2 4,-3 2 2,0-2 7,-1 1 5,-1 0 3,-2 2-6,2-4-5,-2 4-5,0-4-7,0 4-5,0 0-3,0 0-4,-14 1-6,9 3-3,1 1-1,-3 1-1,-1 0-3,0 3-2,1-1 1,1 0-3,-2 3 0,1-2 1,3 1-3,-3-1-1,3-1 0,0 2 0,0-3-1,0 2-1,1-5-1,1 2 1,0 0 0,1-3 1,1 2-4,0-2-3,0-3 6,0 5-4,0-5 0,1 2 2,3-1-3,-4-1 3,11-4-3,-3 0 2,0-3 5,0 3-4,0-3-1,3-2 2,1-1 1,-4 3 3,3-5 5,0 3-1,-2-2-2,-1-1 8,-2 4 8,3-3-1,-4 3 1,1 0 2,-2 0 5,1 1 3,-5 3-1,4 0-3,-1 0-9,-2 1-2,2 2-7,-3 1-1,2-2-3,-2 2-1,0 0-3,0 0-2,0 10 3,0-3-1,0 0 1,-1 0-4,1 3 0,-1 0 5,2 3-3,-1 0-5,0-3-40,1 1-36,1-1-31,3 0-37,3-1-47,1 0-56,-2 0-162,8-2-441,-3-4 195</inkml:trace>
          <inkml:trace contextRef="#ctx0" brushRef="#br0" timeOffset="103324.6756">2664 2826 206,'7'-14'328,"-2"3"-32,4 0-28,1 1-12,-3 1-16,5 0-20,-2-1-23,5 3-21,-1-1-21,0 5-14,1-1-12,-3 4-17,0-2-15,0 4-10,-1 1-25,3 4-52,-3 3-38,-2 2-55,-4 4-69,0 1-73,-5-1-191,-1 6-449,-3-4 198</inkml:trace>
          <inkml:trace contextRef="#ctx0" brushRef="#br0" timeOffset="104347.2593">3420 2979 120,'-1'-7'288,"1"2"-14,0-5-18,-2 5-14,2 1-20,-3-1-15,3 3-16,-1-3-23,1 5-13,-2-3-25,2 3-13,-2-4-15,2 4-9,-4-1-9,4 1-8,-8 7-9,4-1-7,-3 1-2,2 0-9,-3 2-7,1 1 0,3-2-9,-3 7 0,-1-3-2,3 0-2,-2 1-6,2 0-3,0-3-3,1 0 5,0 1-10,1 2 1,3-4-4,0 0 0,0-1-1,1 0 1,3 1 1,-2 0-2,5-4 2,0 2 3,2-2-3,2 0-2,0-3 3,8 0-6,4-2 2,-6 0 2,2-2-7,4-3 6,-7 1-1,0-2-2,0-1 1,0-2 0,2 1-3,-5-3 4,1 0 0,0-6-6,-3 4 6,0 0-2,0 0 0,-3-2 5,-1 1-9,-1 2 10,-2 0-8,0 1 0,-2 4 2,0-2 4,1 0 5,-2-1 6,-1 2-1,0 3 2,2-1 2,-4 1-6,2 2-5,-1 0 1,1 3-5,-3-3-2,0 2-2,3 1 0,0 0 2,-14 4-5,7 1-1,0 3 1,-1-1 0,2 1-4,-1 4 2,1-1 2,0 2-1,1-1 2,-1 1-1,4-2 2,0 3 0,2-1-5,3-2 3,1 3-1,1-2-14,-1-3-46,4 2-57,0-6-80,8 2-95,0 0-210,9-3-543,0-3 241</inkml:trace>
          <inkml:trace contextRef="#ctx0" brushRef="#br0" timeOffset="101223.858">1588 2804 2939,'3'-10'-17,"0"-4"26,-3 0 2,1 4 15,-1 1 4,-1-1-4,-1 1-3,1 4-4,-2-2-2,2 0-6,-3 4 0,0-2-3,0 1-1,0 4-2,-6-3-4,1 3 2,-2 3-1,2-1-1,-3 3-1,1 0-3,0 2 5,3-2-2,1 1 0,1 1-6,-1 1 6,3 2-3,0-3 5,1 5-6,2-2 2,1-1 2,1 3-1,1-3 0,0 1-2,2 0 3,1-1-2,0 2 2,1-4 0,1 2 0,1 0 0,-1-2 3,1 2-3,-1-3 0,1 0 1,-3-2 1,2 2 2,-3-1-4,3-3 1,-3 1-2,0 1-2,-2 0 3,1-1 0,0-2-1,-1 2-2,-2-3 9,3 4-9,-1 0 2,-2-4 2,0 0 3,0 4 3,-2-1-4,-3 0 5,-4 3-2,-1-2-1,-5 1 3,-1 2-4,0-1 4,0-2-6,0 1 1,1-1-4,-1-2-17,1 2-47,0-1-60,3-3-68,-4 2-71,0-4-155,4 2-453,1-2 201</inkml:trace>
        </inkml:traceGroup>
        <inkml:traceGroup>
          <inkml:annotationXML>
            <emma:emma xmlns:emma="http://www.w3.org/2003/04/emma" version="1.0">
              <emma:interpretation id="{8EC73C39-BC1B-4787-AB5C-088BDB5B7ADB}" emma:medium="tactile" emma:mode="ink">
                <msink:context xmlns:msink="http://schemas.microsoft.com/ink/2010/main" type="inkWord" rotatedBoundingBox="6163,4561 7429,4556 7430,4978 6165,4983"/>
              </emma:interpretation>
            </emma:emma>
          </inkml:annotationXML>
          <inkml:trace contextRef="#ctx0" brushRef="#br0" timeOffset="105579.7119">4170 2920 44,'0'-3'237,"1"-3"-9,-2 2 0,2 1-7,-1-2-16,0 5-17,-1-6-16,1 6-19,0-3-16,0 3-15,0 0-16,1-4-11,-1 4-14,0 0-6,0 0-8,0 0-8,-5 12-2,3-5-7,-2 4-3,1-1-6,-2-1-3,2 3-6,-1 2-3,0-2-3,3 1-2,1-2-3,0-1-4,0 0 0,-3 0 1,3-2-1,3 1-6,-3-2 3,0 0-3,1-2-2,-1-1 2,3 1-2,-3-1-4,4-2 3,-4 1-8,1 0-8,2-1-5,-3-2-9,3 2-6,-3-2-6,0 0-16,11-9 7,-4 4 0,3-2 3,0-3 3,-2 3 7,4-5 3,-5 3 3,3 0-3,-1-2 4,-1 2-1,-2 2 8,0 0 4,1 0 17,-2 4 5,-2-2 8,2 1 3,-2 1-2,1 2 2,-3-1-2,-1 2 0,3-5-2,-3 5-6,4-2-3,-4 2-2,0 0-8,0 0 6,0 0 1,0 0-1,0 10 3,0-4-7,0 3 3,-4-2-2,1 2 4,2 0-1,1 1 0,0 0-3,0-1 2,0 2-1,0-2 1,0 1-4,3-1 3,1-2 1,-3 3 0,2-3 1,1 0-2,-2 0 0,4 0 3,-2 0 0,0-3-3,0-1-2,4 2 4,2-4-1,-1 1 2,2-1-1,-1-1 0,2-1-1,3-2 0,-4-1 2,2 1 1,-1-2 1,1-3-5,-3 1 2,-2 0-5,2-4 5,-5 2-1,3-3 1,-4 2-2,0 0 2,0-1 0,-1 1-1,-2 2-2,-1-3-2,0 1 4,0 3-3,0-1 0,-1 2-1,1-1 3,0 3 2,0 0-1,-3 1-2,6-2 8,-3 5-4,0-6-1,0 6-3,-3-3 1,3 3-6,3-5 1,-3 5 2,0 0-4,0 0 2,4-1 1,-4 1 2,8 1 0,-8-1 1,15 1-2,-6-1 0,2 0 0,1 4 3,-3-3 0,3-1 1,-1 0 0,1-1-5,-4 2 5,3-1 1,-3 0-4,-1-1 3,-3-3 0,2 4 3,-6 0 15,9 0 14,-9 0 5,6-1 13,-6 1 3,6-1 5,-6 1 2,0 0 5,5-2 1,-5 2-3,0 0 0,4-1-2,-4 1-5,0 0-3,0 0-6,0 0-13,0 0-1,0 0-4,0 0-4,0 0-9,3 4-5,-3-4 5,1 5 0,-1-5-2,0 7-2,-1 0-3,0-1 10,-1 4-13,1-1 0,-2 0-45,-1 5-55,3-2-46,-2-1-67,2-2-63,-2 0-262,3-1-571,0-1 253</inkml:trace>
          <inkml:trace contextRef="#ctx0" brushRef="#br0" timeOffset="105780.5213">4728 2765 177,'-7'-9'327,"2"0"-32,2 2-27,-1 1-31,0 2-25,0-2-19,4 4-24,-4-1-20,4 0-22,0 3-54,0 0-47,0 0-54,0 0-48,0 0-74,4 12-184,0-7-360,1 4 159</inkml:trace>
          <inkml:trace contextRef="#ctx0" brushRef="#br0" timeOffset="106542.2573">4726 2949 38,'-1'-2'266,"1"-3"-22,1 1-24,3 1-19,1 0-22,5-1-19,1-1-11,5 1-13,0-1-12,0 0-14,3 2-5,4 1-13,-7-4-10,3 3-8,0 0-5,-2 1-7,2-2-5,-3 1-7,4-3-4,-3 5-2,1-5-6,-2 5-5,-1-3-2,1 2-4,-3-2 1,0 2-3,-1 0-3,-2-1-4,0 0 0,1-1-3,-2-1-2,-1 3 3,1-1-1,1-2 8,-4-1 15,1 3 10,-3 2 6,0-1 9,-1-2 1,2 1 6,-2 3-4,1-3-5,-4 3-2,3-4-12,-3 4-3,0 0-8,5-3-5,-5 3-3,0 0-3,0 0-8,0 0 3,3 7-6,-3-7 3,-3 6-3,3 0-3,0-2-5,-3 5 2,2-2-1,0 2 4,-2-1-5,0 0 0,2 0-1,-2-1 2,3-1 3,-1 1-6,1 0-2,0-3 1,0 1 1,-3-3 0,3 3-2,0-5 5,0 3-1,0 0-5,0-3 0,0 0 3,3 4 2,-3-4-3,0 0 1,0 0-1,11-7 0,-6 2-2,3 0 1,3 0-3,1-4 5,0 0 2,2 0-6,-1 3 0,0 0 0,1-1 2,0 1-7,-3 5 6,-1-3-4,-2 2-1,-2 2-4,1 1 4,1 0 0,-5 1 2,3 1-4,1 3 0,-3 1 6,3 1-5,-3 1-4,-4-1 13,4 6-9,-4 0-26,3 1-42,-3 0-43,-3 1-51,6-1-58,-6 1-296,3-1-565,0-1 249</inkml:trace>
          <inkml:trace contextRef="#ctx0" brushRef="#br0" timeOffset="106000.0157">4904 2805 27,'0'-4'333,"-2"0"-10,2 4-15,-1-7-4,1 5-22,0 2-18,0-5-21,0 5-19,0 0-24,-1-3-22,1 3-24,0 0-16,0 0-16,0 0-15,0 0-7,0 0-7,-4 19-12,1-9-7,-1 4-3,-1 8-10,-2-2-6,0 1-2,1 0-6,0-5-7,2 8-1,0-4-7,1-4-7,-1 6-47,2-6-40,-1-1-36,-1 0-63,1 0-78,3-2-74,-1-3-202,-2-3-555,6 2 245</inkml:trace>
        </inkml:traceGroup>
        <inkml:traceGroup>
          <inkml:annotationXML>
            <emma:emma xmlns:emma="http://www.w3.org/2003/04/emma" version="1.0">
              <emma:interpretation id="{926484B4-FC43-4704-A8BD-46047BE2FBC2}" emma:medium="tactile" emma:mode="ink">
                <msink:context xmlns:msink="http://schemas.microsoft.com/ink/2010/main" type="inkWord" rotatedBoundingBox="7844,4567 8844,4563 8846,4964 7845,4969"/>
              </emma:interpretation>
            </emma:emma>
          </inkml:annotationXML>
          <inkml:trace contextRef="#ctx0" brushRef="#br0" timeOffset="107447.2697">5821 2900 13,'-3'-4'281,"2"1"-23,1-1-25,0 1-18,2 0-20,1-2-20,0 0-19,4 2-13,1 2-13,2-3-13,0 1-11,2 0-10,1 1-10,0 0-4,5-1-11,-2 3-10,0-1-4,3 1-6,-1-4-5,6 4-5,0-2-5,-5 3-2,5-2-1,0 0-5,-7 0 0,1-2-5,-2 3 0,-1-2-3,-4 0-6,-1 1 7,2-2-3,-3 1 13,-3-4 14,1 5 0,1-4 8,-1 1 8,-3 1-3,-1 0-1,2 0 2,-2 0-3,-1 1 2,2-1-2,-1 2-8,-2-2-12,-1 3 2,5-3-3,-4 1-8,-1 2-4,0 0-1,0 0-7,0 0-3,0 0-7,0 0 6,4 7 1,-4-2-5,-2 1-1,-1 3 4,2 1-3,-4 4-7,2-2 13,-2 0-8,2 1 1,-2-3 1,2 3-3,-1-3-2,3-2-7,-2 1 12,0-1-7,2-1 2,-2-1 2,2-2 2,1 0-4,-1 2-2,-1-3 3,1 0-3,1-3 3,3 6 2,1-3-4,-2-2-1,4 0 0,-6-1-6,11-2 0,-2-2 4,8 1 2,-2 0-3,0-2 0,1-1-2,3-1 3,-6 0 7,-2 4-9,-2-1 2,3 1 7,-3-2-2,0 2-6,-1 0 5,-3 1-4,2 0 9,-2 0-7,1-1-1,-4 3 0,3-3-9,-5 3 9,4-2-2,-4 2-2,0 0-1,6 0 6,-6 0-8,0 6 6,0 0-2,0-3 4,0 5 0,0-1-5,0 4-38,0-4-29,1 3-42,1 2-43,3-3-40,-2-1-40,3 1-53,2-1-157,2-1-483,2-1 215</inkml:trace>
          <inkml:trace contextRef="#ctx0" brushRef="#br0" timeOffset="106881.9764">5898 2792 193,'2'-9'342,"2"0"-27,0 0-4,-1 2-9,-2 1-8,3 1-17,-4 1-12,3-1-25,-3 1-26,3 1-15,-1 2-22,-2 1-23,0-6-18,0 6-16,0 0-12,0 0-13,0 0-17,0 0-4,0 0-7,0 13-7,-2-5-9,-1 1-5,1 2 4,-1 4-12,0 1-7,0 0 5,-1 2-4,1-1-2,-1-1-4,-1 1-1,2 3-2,-3-4-30,3-1-47,-2 2-30,2-1-37,-3-1-41,-2 1-46,2-1-54,2-2-73,1-4-195,-1-1-573,1 0 253</inkml:trace>
          <inkml:trace contextRef="#ctx0" brushRef="#br0" timeOffset="107762.4665">6644 3035 127,'0'0'227,"0"-4"-17,0 4-24,3-3-19,-1 0-14,1-1-11,2 0-9,2 0-13,0-2-11,1 3-4,0-3-10,0 2-7,3-2-7,-3-1-5,-3 2-5,3-2-9,-2 1-6,0-3-2,0 3-8,-2-2-3,0 1-1,0 0-7,-2 0-8,-1 2-1,0 0-1,0 0-2,-2 0-2,1 1-5,-1 1-6,-1-1-4,2 4 5,-9-2-3,9 2-3,-15 6 1,6-2 1,-5 4-2,2 2-1,-3-1 3,-1 8-3,0-1-2,5-4-1,-1 2 0,3-1 1,1 2-4,1-2 5,0-2 1,6-1-1,0 0-3,3 3 7,1-2-1,4 1-3,5-1 0,2-4-44,9 0-73,8-3-81,4-2-192,10-1-420,5-2 186</inkml:trace>
        </inkml:traceGroup>
        <inkml:traceGroup>
          <inkml:annotationXML>
            <emma:emma xmlns:emma="http://www.w3.org/2003/04/emma" version="1.0">
              <emma:interpretation id="{02F71081-70E2-4E7C-A419-8E006282D772}" emma:medium="tactile" emma:mode="ink">
                <msink:context xmlns:msink="http://schemas.microsoft.com/ink/2010/main" type="inkWord" rotatedBoundingBox="9459,4486 10637,4481 10639,4893 9461,4898"/>
              </emma:interpretation>
            </emma:emma>
          </inkml:annotationXML>
          <inkml:trace contextRef="#ctx0" brushRef="#br0" timeOffset="108316.2177">7432 2661 261,'0'-4'284,"3"0"-26,-2 1-20,-1 3-22,3-2-21,-3 2-22,0-5-22,0 5-18,0 0-13,0 0-13,0 0-13,0 0-4,8 13-11,-5-4-9,1 3-8,0 4-4,0 7-5,3 1-3,1 1-8,-2 2-1,2-4-4,2 2-3,0-1-2,0-2-6,2-2-2,-1 0-27,-1-6-45,5 1-24,-3-4-36,3 0-24,8-2-34,-3-4-51,0-1-147,4-2-394,1-2 175</inkml:trace>
          <inkml:trace contextRef="#ctx0" brushRef="#br0" timeOffset="108488.1283">7867 2863 74,'2'-16'204,"-2"0"-10,1 2 15,-2 3 7,2 1-4,-1 2-15,-1 0-20,-1-1-24,0 0-7,-1 5-16,1-2-12,-1 1-13,-3 1-11,0 1-12,1 0-9,-1 3-9,-2 0-7,-3 3-8,-1 3 1,-3 0-8,3 4-5,-8 3-8,9 0-6,-4-1-24,1 3-28,0 5-29,3-1-30,3-4-52,4 1-51,-2-1-181,3 2-402,7-3 178</inkml:trace>
          <inkml:trace contextRef="#ctx0" brushRef="#br0" timeOffset="108710.5588">8019 3009 343,'-1'-8'343,"-2"0"-27,3 1-29,0 3-23,0-1-24,-1-1-20,-2 3-25,3-1-19,0 2-19,0-3-20,0 5-27,0-5-49,0 5-58,0 0-74,0 0-64,0 0-45,0 0-231,0 0-446,0 0 197</inkml:trace>
          <inkml:trace contextRef="#ctx0" brushRef="#br0" timeOffset="109161.59">8270 2916 6,'1'-23'137,"1"-1"-17,-1 1 8,2 0 25,-1 8 12,-1 1 11,1 0 1,1 3 1,0 3-14,3-1-3,-3 2 3,3-1-5,-1 2-13,4 1-1,-1 2-4,-1 0-1,2 1-13,2 2-10,0 0-5,1 4-4,-1-2-11,-2 4-9,6-2-10,-5 2-6,-1-2-9,0 3-7,-1 0-8,-2-3 0,-1 3-8,-4 2-2,1 1-3,-4-1 2,-2 0-4,-7 4-15,-5 1-50,-8 0-53,1-2-51,-5 0-57,-2-3-78,2-1-222,-1 0-535,5-2 237</inkml:trace>
          <inkml:trace contextRef="#ctx0" brushRef="#br0" timeOffset="108975.2864">8282 2839 56,'-1'-14'394,"1"6"-25,-1-1-16,0 1-5,1 4-12,1-2-16,-1 3-19,0-1-31,0 1-31,0 3-24,-1-6-24,1 6-24,0-3-26,0 3-12,0 0-11,0 0-9,0 0-16,-2 17-6,1-9-10,-2 5-12,0 1-2,2-1-4,-2 3-5,0-1-10,0 1 1,1 1-9,-2 1 2,1-4-6,2 6 2,-3-3-40,3-4-44,-1-1-18,2-2-20,0 0-21,0 0-20,-1-2-29,1-1-25,0-2-23,0 1-10,0-4-26,0-2-22,5-1-35,-5 1-163,4-8-499,0 0 222</inkml:trace>
          <inkml:trace contextRef="#ctx0" brushRef="#br0" timeOffset="109376.1055">8611 2979 182,'-2'-2'410,"0"-3"-37,0 2-39,1-2-37,1 5-29,-2-2-25,2 2-22,0-5-88,0 5-90,0 0-115,0 0-136,-3-2-163,3 2-402,0 0 179</inkml:trace>
        </inkml:traceGroup>
      </inkml:traceGroup>
    </inkml:traceGroup>
  </inkml:traceGroup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49:30.826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fitToCurve" value="1"/>
    </inkml:brush>
    <inkml:brush xml:id="br2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3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3E520B-E78D-463C-A33E-CF04B612AD26}" emma:medium="tactile" emma:mode="ink">
          <msink:context xmlns:msink="http://schemas.microsoft.com/ink/2010/main" type="writingRegion" rotatedBoundingBox="14901,5883 17223,4392 18891,6988 16569,8480"/>
        </emma:interpretation>
      </emma:emma>
    </inkml:annotationXML>
    <inkml:traceGroup>
      <inkml:annotationXML>
        <emma:emma xmlns:emma="http://www.w3.org/2003/04/emma" version="1.0">
          <emma:interpretation id="{E4F259E4-6333-494B-AE09-4B1539F19E65}" emma:medium="tactile" emma:mode="ink">
            <msink:context xmlns:msink="http://schemas.microsoft.com/ink/2010/main" type="paragraph" rotatedBoundingBox="15366,5585 17111,4464 18035,5902 16290,70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F4535D-F562-4EC7-B8E0-BCE8CB5B18F6}" emma:medium="tactile" emma:mode="ink">
              <msink:context xmlns:msink="http://schemas.microsoft.com/ink/2010/main" type="line" rotatedBoundingBox="15366,5585 17111,4464 17438,4972 15692,6093"/>
            </emma:interpretation>
          </emma:emma>
        </inkml:annotationXML>
        <inkml:traceGroup>
          <inkml:annotationXML>
            <emma:emma xmlns:emma="http://www.w3.org/2003/04/emma" version="1.0">
              <emma:interpretation id="{808749BD-DFAD-4C13-9F85-074D30D1CF03}" emma:medium="tactile" emma:mode="ink">
                <msink:context xmlns:msink="http://schemas.microsoft.com/ink/2010/main" type="inkWord" rotatedBoundingBox="15366,5585 17111,4464 17438,4972 15692,6093"/>
              </emma:interpretation>
            </emma:emma>
          </inkml:annotationXML>
          <inkml:trace contextRef="#ctx0" brushRef="#br0">58 87 60,'0'0'107,"0"0"3,0 0-21,0 0 0,0 0-5,0 0-15,0 0 4,0 0-3,0 0-11,0 0 0,0 0-4,0 0-5,-4-1-5,4 1-3,0 0-2,0 0-11,0 0 2,0 0-4,0 0-6,0 0 3,0 0-5,0 0 7,0 0-6,9-9-8,-2 6-6,4-8 0,2 3-22,5-6-18,2 0-40,-1-1-126,2 1-217,-2-2 97</inkml:trace>
          <inkml:trace contextRef="#ctx0" brushRef="#br0" timeOffset="310.024">-31 79 166,'0'0'193,"0"0"-11,0 0-15,-6-1-18,6 1-6,0 0-14,0 0-9,0 0-14,0-4-9,0 4-14,0 0-5,5-7-8,0 3-8,2 0-2,1-2-9,4-1-8,2 0-3,-1-2-5,5 1-6,3-4-4,-4 3-6,5-1-4,-1 1-29,-4 2-23,5-1-18,-6 4-26,3-1-31,-4 0-183,-4 2-317,-2 0 141</inkml:trace>
          <inkml:trace contextRef="#ctx0" brushRef="#br0" timeOffset="1322.802">8 91 137,'0'0'151,"-4"1"-4,4-1-19,0 0-10,0 0-10,0 0-12,0 0-10,0 0-9,-4 2 1,4-2-11,0 0-3,0 0-8,0 0 0,0 0-4,0 0-6,0 0 1,0 0-2,0 0-7,0 0-2,0 0 3,0 0 1,12 2-7,-12-2-2,6-4-3,-6 4-1,4-2 1,-4 2-3,5-1-3,-1-2-5,-4 3 1,4-2 1,0 1-1,-4 1-1,7-1 1,-7 1-9,4 0-2,-4 0 8,8-3-2,-4 2-4,-1-1 0,1 0-1,-4 2-2,6-2 2,-1 1-1,-2-1 0,2 1-1,-5 1-4,8-1 2,-2-3 5,0 3 0,0 0-5,-2-2 7,4 0 3,-1 0-1,1 0 5,0 0-2,0-1 2,-1 2 0,1-1 3,-3-2-1,5 2 1,-4 1 1,1-1-3,1-2-7,-1 3 10,-2 0-4,2-1-1,-3 1-5,0-1 2,1 1-5,1 0-1,-1-1-2,-1 3 6,0-2-3,0 0-1,2-1 0,-1 3 2,0-3-3,2 1-2,-2 0-2,3 0 3,0-1-1,0 0-4,-1 0 4,1 2-2,-1-2-3,1-1 2,0 2-1,3-1 2,-6 1 1,0 0-3,4-3 7,-1 2-5,0 0 1,1 0 0,0 2-1,-2-3 0,0 1 3,2 1-8,-1-2 6,0 1-3,0 0 1,-2 0 0,3 1 4,-2-1-7,1 0 7,1-1-7,-3 2 4,2-3 1,-2 3-2,5-1-2,-3 0 3,0-2-1,0 2-1,2 0-1,-1-1 5,-1 2-6,3-2 2,-2 1 1,1 0-1,0 0 0,-1-2 0,1 3-1,-1-1 1,1-1-4,-2-1 6,0 2 2,0 0-5,1 0-3,2 1 2,-7 0 3,4-1 0,-1 0 1,1 0-3,0 1-1,-1-2 5,2 2-3,-3 1 0,-1-2-2,3 1 2,0 0 0,-1 0-1,1-2 2,0 2-1,0 0-2,-1-2 2,-1 4-1,4-3 1,-5 1-2,3 0 4,0 1-2,2-2 0,0-1-3,-2 2 1,3-2 4,1 1-5,-4-2-1,4 2 7,-1-1-5,0 1 1,-2-3-1,2 1 4,0 2 0,0-1-3,-1 1-2,-1-2 1,2 3 3,-3-1-1,0-1-4,-1 1 2,-2 1 0,1 0 3,0-1 0,1 1-1,1-1-1,-3-1 0,0 1-1,4 1 0,-1-1-2,-4 0 3,1 1 2,2-2-2,-3 2 5,0-2-2,4 2 0,-1 0 2,-2-3-3,1 2 2,-1-1 2,2-2 3,-1 4-3,-2 0 3,3-2-3,-2 1 3,-2-1-3,2 1-4,0 1 7,-2-1-5,0 1 3,2 0-6,-2 0 1,1-2 3,-1 1-7,2 0 9,-3 3-6,-2 0 0,7-2-4,-5 0 5,-2 2-1,4-1-1,-4 1-5,0 0-13,0 0-34,0 0-55,0 0-45,5 5-86,-6-2-130,1 1-396,0 0 175</inkml:trace>
          <inkml:trace contextRef="#ctx0" brushRef="#br0" timeOffset="27846.8763">1257-582 98,'0'0'206,"0"-4"-21,0 4-11,0 0-21,0 0-12,0 0-12,0 0-18,0 0-8,-2-3-10,2 3-8,0 0-8,0 0-6,0 0 0,0 0 8,0 0 0,6-1-3,-6 1-3,7 0-5,-2-2-6,2 0-3,1-1-5,0-1-4,1 2-2,1-3-3,-2 1-1,0-1-4,0-1-2,0 1-6,3-5-3,-3 3 3,-1-3-2,1-2-5,-3 5 3,0-6-5,1-1 0,-2 4 6,-2 0 8,0 2 2,-1-1-6,-1-1-1,-1 1-1,0-1-3,0 1-4,-4 0 0,3 1-3,-3 2-7,1 1-1,-2 0-4,0 2 0,0 2 2,-4 0-8,2 3 1,-4 1 2,-1 5-4,-1 0 3,-1-1-1,2 3-3,1 0-1,-5 7 3,6-5-2,-3 7 1,4-5-2,-3 4 0,4-3 2,1 0-1,1-1 1,1 2 1,2-2-1,1-3-2,3 0-1,-1-1 4,3 4-3,2-6 4,0 4-1,6-6-1,3 6 3,7-3-2,5-3-3,1-1-21,4-1-54,1-3-51,1-4-61,0 2-270,4-5-495,7 0 220</inkml:trace>
          <inkml:trace contextRef="#ctx0" brushRef="#br1" timeOffset="115543.908">1558-1277 56,'0'0'256,"-3"-2"-17,3 2-12,0 0-15,-4-2-12,4 2-13,0 0-14,0 0-17,-4-1-13,4 1-14,0 0-15,0 0-15,0 0-9,-4 9-12,3-4-5,-1 5-5,2 2-8,-2 4 1,-1 4-13,-1 5-13,0 3-80,-6 10-94,2 1-281,-5 3-455,4-2 201</inkml:trace>
        </inkml:traceGroup>
      </inkml:traceGroup>
      <inkml:traceGroup>
        <inkml:annotationXML>
          <emma:emma xmlns:emma="http://www.w3.org/2003/04/emma" version="1.0">
            <emma:interpretation id="{D2D1DAC1-83CC-459F-92A1-44739B8B7082}" emma:medium="tactile" emma:mode="ink">
              <msink:context xmlns:msink="http://schemas.microsoft.com/ink/2010/main" type="line" rotatedBoundingBox="15762,5105 17755,5527 17585,6332 15591,5910"/>
            </emma:interpretation>
          </emma:emma>
        </inkml:annotationXML>
        <inkml:traceGroup>
          <inkml:annotationXML>
            <emma:emma xmlns:emma="http://www.w3.org/2003/04/emma" version="1.0">
              <emma:interpretation id="{EDAE0508-1190-497E-96B5-05A16DDE195E}" emma:medium="tactile" emma:mode="ink">
                <msink:context xmlns:msink="http://schemas.microsoft.com/ink/2010/main" type="inkWord" rotatedBoundingBox="15762,5105 17755,5527 17585,6332 15591,5910">
                  <msink:destinationLink direction="with" ref="{7AA5A8D2-6EA0-4583-A3BD-226765198A23}"/>
                </msink:context>
              </emma:interpretation>
            </emma:emma>
          </inkml:annotationXML>
          <inkml:trace contextRef="#ctx0" brushRef="#br0" timeOffset="1991.9411">1268-307 44,'0'-5'130,"0"5"-11,0-5-9,0 5-6,0-3-1,0 3-14,-1-6-2,-1 5-3,2 1-7,3-4-10,-3 4 3,0 0-4,0 0-6,0-4-3,0 4-8,0 0-5,0 0 2,1-3-8,-1 3-4,0 0-5,6-2-6,-5 1 1,-1 1-3,0 0 3,0 0-6,9 2 1,-9-2-5,8 3-3,-2 0 5,-1-1-8,-1 2 1,2-1 2,0 4-5,0-3 0,-1 2-10,1 0-9,0 2-29,-2-3-26,4 2-52,-5-3-125,2 1-266,-1 0 117</inkml:trace>
          <inkml:trace contextRef="#ctx0" brushRef="#br0" timeOffset="3426.6654">1326-334 171,'0'0'176,"-2"-4"-19,2 4-4,0 0-16,-1-3-6,1 3-11,-1-4-12,1 4-11,0 0-6,0 0-8,-2-3-5,2 3-8,0 0-2,0 0-5,0 0-8,0 0-3,0 0-5,0 0-1,0 0-7,0 0 1,-1-3-7,1 3-2,0 0-5,0 0 4,0 0-3,0 0-5,0 0 0,0 0 0,0 0-2,0 0-5,0 0 0,0 0 0,0 0-3,0 0-3,0 0 1,0 0-1,0 0-1,0 0 0,0 0-5,5 10 1,-3-8-1,-2-2 2,2 4-3,-2-2 2,3 0 0,0 0 3,0 1-6,-1 0 0,2 0 4,-2 0-4,0-1 2,1 2 0,-3-4-7,3 4 5,-1-1-1,1-2 1,-2 2 4,3 1 0,-1-1-4,1 0 1,-1-1 1,2 2 0,-1 0-2,-1-1-1,1 1 1,1-1 2,-1 0-3,1 2 3,-3-1 0,2-3-3,0 4 3,0 1-3,-1-3 0,2 1 3,-2 0 0,1 0-1,-2-1-2,2 1 2,-1-2 0,-2 2-5,2-2 4,0 0 0,-2 1-3,1 0 4,0 0 4,1 0-2,-2 0-1,3 0 0,-1 0 2,0-1-1,-1 2 0,2-1 1,0 0-5,-3 0 4,2 1 1,1 1-2,-1-1 2,2 0-2,-2 1 0,1-1 3,0-1-2,1 3-1,1-3 0,-2 1 0,1 4 2,1-4-2,-4 1 2,5 0-7,-3-2 8,0 3-4,1 0 2,-1-2 0,2 1-3,-3-1 2,0-1 2,0 1-1,1 0-2,0 0-1,0-1 1,0 2 2,1-1-2,-2 1 1,2-1-1,-2 1 2,1-2 0,-2 2-10,2-1 10,1 0-1,0 0-2,-2 0-5,1 1 5,0-3 1,0 2 2,2 0-4,-4 0 3,2-2-4,0 3 2,0-2 2,-1 1 1,2-1-2,-2-1-1,1 1 0,-3 1-1,5-1-1,-5-1 1,3 1 2,0-3 0,-2 5 3,0-2-4,2 0 0,0 1 0,-1 0-3,0 0 5,2 0 4,-2-1-5,2 2 4,-1-1-6,2 0 0,-1 0 0,-2 0-7,3 0 12,-2 1-3,2 0-2,-1-1 3,-1 1 0,0-1-1,1-1-2,-1 1 3,2-1 1,-4 1-4,2-1 2,-1-1-1,1 1 0,0-1 0,0 3-1,-4-4 2,2 1-2,0 1 1,2-1-3,-3 0 3,2 2-1,-1-2-2,0-1 1,1 3 3,-2-3-1,3 3 0,-1-2-1,2 1 1,-4-1 2,2 1-3,0 1 1,2-1 1,-2 0-2,4 1 2,-6-1-3,3 1-1,-1-1 1,2 0 2,-2 1 0,2-1-1,-2 1 2,1-3 0,-1 1-2,1-1 1,-1 3 0,0-2-1,0 1-2,-3-3 3,4 4 1,-2-2-5,-1 1 1,2-1 1,-3-2 4,4 4-1,-3-3-1,1 1 1,0 1-3,1 0 5,-1-1-5,0 2 4,2-4-2,-2 2-2,1 0-1,0 1-1,0-1 3,0 3-2,0-3 2,0-1-1,-1 1 2,1 1-2,0 1 2,-2-1-3,2 0 1,-2-2 1,-1-1-1,3 5 2,-2-4-1,2 2-1,-2 0-1,3-1 2,-2 1 0,-1 0 0,2 1 0,1-3 0,-3 1 1,4-1 1,-5-1-2,3 6 3,0-4-2,-1-1-2,-2-1 1,7 4 2,-6-1-2,-1-3 0,3 4-1,1-2 4,-4-2-5,3 2 3,0-1-1,-3-1-1,2 4 3,1-1-2,-2 0 1,2-2-3,-3-1 1,1 4 1,3-2 3,-4-2-1,4 3-1,-4-3-9,0 4 10,0-4-2,4 2-1,-4-2 1,3 1 1,-3-1-6,0 3 4,0-3-1,3 3 2,-3-3 3,0 0 0,1 3-1,-1-3-2,0 0-2,0 0 3,1 3-2,-1-3 6,3 3-10,-3-3 7,0 0-2,3 3 3,-3-3-3,0 0 1,1 2 0,-1-2 0,3 2 0,-3-2-2,0 0 2,0 0-1,0 0 1,0 0-2,0 0-1,1 3 1,-1-3 3,0 0-2,0 5-1,0-5 2,0 0 2,3 1-5,-3-1 1,0 0 3,0 0 0,0 0-1,0 0 2,0 0-7,0 0 8,0 0-3,0 0-1,0 0 0,0 0 4,0 0-3,0 0-1,0 0 2,0 0-2,0 0 0,0 0-5,0 0-7,0 0-28,0 0-43,0 0-67,0 0-244,0 0-427,-11 1 190</inkml:trace>
          <inkml:trace contextRef="#ctx0" brushRef="#br2" timeOffset="65967.039">2058 392 38,'0'0'118,"-1"-5"-7,1 2-15,-3 0-10,3 3-13,0-5 5,0 5-15,0 0-3,0-7-8,0 7-8,0-3 9,0 3-17,0 0 7,3-4-3,-3 4-8,0 0-4,0 0 8,0-3-15,0 3 5,0 0-6,0 0 2,0 0 5,0 0-8,0 0-10,-3-4 9,3 4-6,0 0 4,0 0 2,0 0-7,0 0-5,0 0-2,0 0 0,0 0-1,0 0 0,0 0-2,0 0-1,0 0 2,-4 11 0,4-11 2,0 5-2,-1-1-2,2-1 0,-1 1 4,0 1-4,0-1-29,0 1-46,0 2-132,-1-1-223,-2 0 100</inkml:trace>
          <inkml:trace contextRef="#ctx0" brushRef="#br0" timeOffset="272904.0916">1200-301 33,'-8'-2'123,"3"2"-4,5 0-15,-6-1-6,3-1-8,3 2 5,0 0-8,-8 0-15,8 0-6,-3-4-7,3 4 0,0 0-13,0 0 2,0 0-7,0 0-5,0 0-3,0 0-6,16-1-4,-5 0 1,4 1-3,2 0-1,8 0 4,1 0-24,1 1-5,3-1-29,-1 1-28,1 1-44,-3 0-85,2-2-206,-1 2 92</inkml:trace>
          <inkml:trace contextRef="#ctx0" brushRef="#br0" timeOffset="272565.64">1450-214 22,'0'0'122,"-7"-3"-12,5 2-11,2 1-11,-7-6-7,2 3-4,2-1-11,-2 0-5,-2 1-10,2 0 8,-2-1-9,2 1-10,-1-1 2,-2-1 0,2 4 0,0-2-8,1 0-8,-1 0 8,1-1-6,1 3 1,0-1-5,0-1-5,0 1-4,0 0 1,4 2 3,-5-3-5,2 1 5,3 2-25,-3-2 18,3 2 4,-4-3-4,4 3 1,0 0-6,-2-3 2,2 3 1,0 0-2,0 0-1,-6-1-5,6 1 2,0 0-13,0 0 11,0 0 1,0 0 3,0 0-7,-1-3-2,1 3 12,0 0-6,0 0-5,0 0 2,13-2 2,-4 2-5,1-1 5,6-1-7,1 2-3,6 0 5,2-2-4,3 1-3,0 0-11,2 1-12,2 0-16,2-1-39,-4 3-114,1-2-218,1 0 97</inkml:trace>
          <inkml:trace contextRef="#ctx0" brushRef="#br3" timeOffset="323229.7276">98 141 87,'-8'-1'93,"8"1"-11,-5 3-7,2-3 6,3 0-16,-7 3 3,5-1-5,2-2 1,-7 4-10,5-2-1,0 0 3,-2 0-3,4-2-6,0 0 2,-5 2-3,5-2-3,0 0 0,-3 1-8,3-1 6,0 0-2,0 0-4,0 0 1,0 0 3,0 0-11,0 0 7,-5 2-11,5-2 10,0 0 3,0 0 0,0 0 0,0 0 4,0 0-9,-4-7-1,4 7-3,0-4-5,0 4-5,-2-5 9,2 5 1,2-6-2,-4 4-2,2-1-6,0 3 1,0-4-4,2 1-2,-2 3-4,1-5-2,-1 5-1,4-6 5,-3 5-5,-1 1 6,2-5-3,-1 2-9,4 0 6,-2 0 0,1-1-1,0 2-12,0-2 8,1 1 1,1 0-3,-2 0 5,3 1 0,-1-1-6,0 0 9,-1 2-12,4 0 10,-1-2 0,2 1-4,-2 0 5,0-2-8,-1 3 5,-1 0-2,1-2 2,0 1 1,-2-1-1,6 1 4,-3-1-5,0 1 0,0-1 1,2 0-1,-2 2 6,1-2 0,0-1-1,0 2-2,0-1 5,2 0-9,-3-2 9,1 2-6,0 0 4,1 2 4,-1-3-3,2-1 3,-3 2-4,0 1 3,0-2-1,1 3-1,-2-2-1,0 1 3,0-1-1,1 0 3,0 0 1,-1 1 6,1-1-4,1-1-2,-1 1-1,0 0 1,1-1-1,1 0-3,-2 1-1,1 0 0,1-1-3,1 1 4,-1-2-5,0 2 4,-1 0-2,3-1 2,-1 1-2,1-1-2,0-2-1,-1 1-1,3-2-3,-5 4 2,1-2-2,1-1 3,-1 3 1,0-1 0,0-4 0,-2 3-3,1 0 1,0-1-1,2 3 3,-4-2-3,5-2 2,-4 0-11,3 4 13,-2-3-2,3 1-3,-2 0-2,-1 2 3,7-4 3,-2 1-6,-1 0 5,2 0-1,-2-1 0,5 1 2,-1 1-4,-2-2 1,1 0-3,3-1 1,-2 2 5,-2 1 0,0-3-11,1 1 7,-2 3 5,0-3-7,-2 3 1,2 0 2,-4 0-4,-1 1 8,1 0-1,-2-1 0,-1 3-1,0-3 0,-2 2 6,0 0-10,1-1 13,-2 2-3,0-1 1,-4 2 5,8-4-1,-5 2-1,1 0-3,-1 1 5,-3 1 2,6-4-1,-2 4 2,-1-2 0,1 1-4,0-1-3,-1 0 1,1 0-3,1 0 0,-2-2 1,1 4-3,-2-2 3,1 0-4,2 1 0,-2-1-1,2-1 3,-5 3-5,7-2 2,-4 1-4,-3 1-1,9-2 2,-6 0 1,-3 2 1,7-3-2,-1 0 1,0 1 2,-1 1-7,0-2 7,2 1-5,-3-2-1,0 3 4,3-1-4,-3-2 3,0 3-2,0 0 2,-1 0 1,-3 1-1,5-2 5,-5 2 4,4-1 10,-4 1 2,3-3 11,-3 3-4,0 0-3,1-3 2,-1 3 0,0 0-5,0 0-5,0 0-1,0 0-4,0 0 0,0 0-3,0 0 3,0 0-3,0 0-5,4-3 5,-4 3-8,0 0 3,0 0-1,0 0-4,0 0 3,0 0 1,0 0-1,0 0-2,0 0-2,0 0 0,0 0 1,0 0-1,0 0-2,0 0-1,0 0 2,0 0-3,0 0 1,0 0-2,0 0 1,0 0 3,0 0-4,0 0 4,-1 10-1,1-8 2,1 1 0,-1-3-3,3 7 1,-2-3 2,2-1-3,-2 0 3,2 1-1,-2 0-1,2-2-2,0 5 5,-1-2-1,0-2 0,2 3 0,-1-2-3,-2 0 4,3 0-2,-1 2 4,-1-1 0,1 0-6,2 3 3,-1-1-2,1-1 1,1 1 3,-3-2 2,1 0-3,1 2-2,1-2 3,-1 2-1,0-2-4,1 1 2,-1 1-1,0-2 2,3 3 1,-4-3 2,3 2-5,-3-2 2,2 1 2,0 0-1,2 0 0,-4-1 0,3 0 0,-3 0-3,0-2 5,0 2-3,0 1 1,3-3 0,-3 3-5,-1-1 5,2-2-1,-2 4 1,1-4-1,0 3 1,0 0 0,0-4-2,0 2 3,0 2 2,0-4-3,-3 1-1,4 3 0,0-1 1,-3-3-5,2 3 4,2-2 1,-4 2-1,3-1 0,-2-1-1,1 2 2,0 0-2,1 0-1,-2-1 1,2 0 3,0 1-4,-4 0 4,5-1-3,0 1 3,-2 0 1,2 0-3,-1-2 0,-1 1-1,0 1-3,0-1 6,4 2 0,-4-2-2,-1 1-3,1 0 4,0-2 1,0 1-5,-1-1 7,2 3-5,-5-2 2,4-2 0,0 5 1,0-3 1,0 0-5,0 1 2,0-1 2,0 1 0,3-1-4,-4-1 0,1 1-1,0 0 2,1 1 3,-2-2 2,2 3-4,-1-2 0,-1 1 0,1-2 0,0 0 1,0 1 3,-1-1-5,1 0-1,-3-1 4,2 1-3,-1-1 0,1 3 3,-1-3-1,1 1-1,1-1-3,-2 3 6,2-3-5,-1 2 1,1-1 2,-2 2 1,4-4-5,-2 1 3,0 2 0,0-1 2,1 0-1,0 1-1,0-1 3,0-1-2,0 6 1,2-4 1,-3-2-3,0 1 0,0 2-3,0-1 1,0 0 2,-1-1 0,1 2 2,0-5-1,-3 4-2,3 0-2,-2 0 6,3 0-1,-2 0-2,2 0 0,-2-4 0,2 4 0,-2-1 3,1-2-3,1 3 0,-1-1 3,-1 2-3,2-2-1,-2 0 1,1 0-1,-3 1-1,3-2 1,-1 1 0,0-1 0,-1 1 2,1-1 1,0 1-4,-1-1 2,1-1 1,0 2 1,-1 0-2,-2-3 3,3 4-3,0-2 0,-1 0 1,1-1 1,0 3-2,-2-2 1,-1-2-2,6 4 3,-4-1-4,0-2 1,0 2-1,1-1 2,0-1 0,-3-1 0,5 5-5,-1-3 6,-3 0 2,2 1-1,1 1 2,0-2-3,0 2 1,-1-2-1,1 3 2,0-3-3,0 1 2,-3 0 1,3 0 0,-1 0 0,-2 0-3,2 0 1,-2-1 4,2 0-1,0 1-1,-3-3-2,4 4 2,-4-3-2,0-1 3,1 3 0,2-1-3,-3-2 3,1 3-4,-1-3 3,0 4 1,3 0-3,-3-1-22,0-1-76,0 3-103,-3 0-288,-1-1-528,-1 3 234</inkml:trace>
        </inkml:traceGroup>
      </inkml:traceGroup>
    </inkml:traceGroup>
    <inkml:traceGroup>
      <inkml:annotationXML>
        <emma:emma xmlns:emma="http://www.w3.org/2003/04/emma" version="1.0">
          <emma:interpretation id="{22A0EF27-9157-450C-89E9-178B07593034}" emma:medium="tactile" emma:mode="ink">
            <msink:context xmlns:msink="http://schemas.microsoft.com/ink/2010/main" type="paragraph" rotatedBoundingBox="15627,6724 17149,7164 17033,7566 15511,71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5D8CF3-EFC4-4B55-895A-10B7A12E92D6}" emma:medium="tactile" emma:mode="ink">
              <msink:context xmlns:msink="http://schemas.microsoft.com/ink/2010/main" type="line" rotatedBoundingBox="15627,6724 17149,7164 17033,7566 15511,7126"/>
            </emma:interpretation>
          </emma:emma>
        </inkml:annotationXML>
        <inkml:traceGroup>
          <inkml:annotationXML>
            <emma:emma xmlns:emma="http://www.w3.org/2003/04/emma" version="1.0">
              <emma:interpretation id="{274A456D-C2D0-4747-A405-79D7B8953600}" emma:medium="tactile" emma:mode="ink">
                <msink:context xmlns:msink="http://schemas.microsoft.com/ink/2010/main" type="inkWord" rotatedBoundingBox="15627,6724 17149,7164 17033,7566 15511,7126"/>
              </emma:interpretation>
            </emma:emma>
          </inkml:annotationXML>
          <inkml:trace contextRef="#ctx0" brushRef="#br0" timeOffset="15082.5243">66 1256 115,'0'0'142,"0"-7"-44,0 7 22,0 0-16,3-2-13,-3 2-3,1-4-8,-1 4-11,4-3-1,-1 0-11,-3 3-3,3-4-3,-3 4-8,2-1-4,-2 1-5,4-1-4,-4 1 2,0 0-10,4-2 4,-4 2-7,0 0 1,0 0-6,10 3 3,-9-2-6,-1-1 3,5 4-1,-2-1 1,0-1 0,1 0 1,0 1-3,-2-2-1,2 3 2,1-2-1,0 1 2,0-1-2,-2 1 4,4-3 2,-1 5-2,-2-3-1,3 1 1,0 0 7,-6 0-1,6 0-2,-2 0-1,3-1-7,-4 2 5,3-3-3,-3 1 0,3-1-3,-2 2 3,1-1-1,-1-1 0,3 3 0,-2-3-9,0 1 4,2 1-4,-1-1 3,-1-1-1,1 1 1,0 0-1,-3 0-5,3 0 2,0-1 2,1 2-2,-2-1 0,0 0 5,0 0-3,-2 0-3,3 0 0,-2 0 0,2 1 2,-3 0 0,3-3 0,-3 4 1,1-2-4,-1-1-1,3 2-3,-3 0 4,3 0 1,-3-2 1,4 3-6,-3-3 3,1 3-3,2-1 4,-3-1 0,3 1 0,1-1 2,-2 2-5,1-1 4,0 0-2,0-1 5,0 3-3,-2-1-2,0-2 0,1-1-1,-3 3-1,3-3 3,0 1 0,-1 0 0,-2 0-1,3-1 0,-2 1 0,2-1 4,-3 2-3,3-3 0,-2 1 2,2 2-3,1-2 1,-4 0-3,2 1 8,-1-1-7,2 0 2,-1 0-6,1 1 7,0-2 5,-1 2-5,2-1 1,-1 0-2,3 0 0,-2 2 3,1-2-4,-1 1 1,0-1-1,-4 2-1,4-1 3,-1-1 1,2 2-2,-2-1-2,1-1 2,-3 1-1,5 0 3,-2 0-1,0 1 2,-4-2-4,4 0 2,-4 1-2,2-2 3,-1 2-3,0-1 1,1-1-2,-1 1 1,0 0 0,-2 0 2,2 1-1,-5-2 2,7 1-6,0 0 7,-1 0-1,-1 3-5,0-4 2,2 2 4,3-1-6,-2 1 5,3 0-2,-3-2-1,3 3 1,-6-1-3,6 0 2,-7-1 2,4 0-1,-2-1 2,0 0-1,2 2 0,-5-1-1,3 1 1,-1-2 2,-2 1-2,-3-1-3,5 3 0,-1-1 1,-4-2 1,7 4-6,-3-3 9,1-1-5,-1 2 2,2-2 0,0 4 0,-2-2-5,3-1 7,1-1-6,-1 2 6,-2-2-5,3 1 6,0-2-3,0 4 1,-2-3-4,0 0 5,2 1-1,-4-1 3,-1 0-4,2 3-2,2-2-5,-7-1 10,8 0-4,-5 1 5,-3-1-5,5 1 3,-2 1 3,-3-2 0,7 1-3,-7-1-3,6 0 3,-4 2 2,-2-2-1,0 0 8,9 0 3,-9 0 5,6 0-3,-6 0-1,0 0 3,5 0-3,-5 0 2,5 2-5,-5-2 1,0 0-1,0 0 2,0 0-4,6 0-3,-6 0 3,0 0 1,0 0-4,0 0 3,3 0-5,-3 0 0,0 0-2,0 0 0,0 0-1,0 0 3,0 0-3,0 0 1,0 0-1,0 0-2,0 0 1,0 0-1,0 0 2,0 0-3,0 0-19,0 0-53,0 0-71,0 0-219,0 0-390,0 0 173</inkml:trace>
          <inkml:trace contextRef="#ctx0" brushRef="#br0" timeOffset="13947.1977">100 1245 17,'0'0'164,"-2"-3"-10,2 3-6,0 0-18,0-5-14,0 5-6,0 0-8,0 0-7,0-4-10,0 4-11,-1-2-2,1 2-8,0 0-3,0 0-9,0 0-6,0-5-1,0 5-3,0 0-11,0 0-1,0 0-7,4 0 2,-4 0-6,0 0 4,8 3-4,-8-3-8,11 3 1,-6-2 0,3 3-1,0-1-3,0 0 1,3 1-3,-3 1-2,0 0-3,0-1-7,0 0-16,-1 3-17,1 0-21,0-1-24,0 0-43,-1 2-121,0-1-268,-2 0 119</inkml:trace>
          <inkml:trace contextRef="#ctx0" brushRef="#br0" timeOffset="229493.4053">1093 1573 76,'-4'-3'98,"4"3"-2,0 0 0,-2-2-16,2 2-12,0 0-2,0 0-6,0 0-3,0 0-17,0 0-9,-6-3 2,6 3-4,0 0 1,0 0-6,0 0 1,0 0-5,0 0-1,15 5-2,-8-5 0,2 0 1,2 0-3,0 0-2,5-1-2,2 0-4,0 0 5,6-3-11,2 1 0,-3 1-8,3-2-10,-3 1-23,1 0-10,-2-3-29,-3 3-66,-1 0-157,-3-1 71</inkml:trace>
          <inkml:trace contextRef="#ctx0" brushRef="#br0" timeOffset="229135.3631">1187 1486 73,'0'0'110,"-2"-4"-10,0 2-10,2 2-10,0 0-19,0 0 11,0 0-2,-2-3-11,2 3-9,0 0-8,0 0 2,0 0-8,0 0-3,0 0-5,0 0-5,0 0 2,0 0-8,0 0 2,0 0-4,0 0-3,14 3-2,-6-2 2,3-2-13,1 1-66,-1 0-103,5-1-182,0 1 81</inkml:trace>
          <inkml:trace contextRef="#ctx0" brushRef="#br0" timeOffset="229784.0371">1219 1557 13,'0'0'158,"-5"-3"-4,2 2-11,3 1-4,-4-4-15,2 3-3,2 1-15,0 0-4,-5-4-12,5 4-14,0 0-7,-1-2-9,1 2-8,0 0-4,8-3-3,-1 2-3,5 0-8,4-3-3,0 3-1,3-1-6,7-2-10,2 2 5,-2 0-21,3-2-22,-1 3-24,0-3-32,2-1-55,-6 4-100,-1-3-253,2 2 112</inkml:trace>
          <inkml:trace contextRef="#ctx0" brushRef="#br0" timeOffset="25736.4767">1442 1585 196,'0'0'204,"-1"-3"-15,1 3-17,0 0-12,0-5-17,0 5-14,0 0-15,0 0-10,0 0-11,-7 0-9,7 0-8,-10 8-8,4-3-5,-3 1-6,-3 3-6,3-2-3,-2 4-6,0 0-5,-1-1-3,3 0-2,-2 3-3,1-1-3,1-2-1,2 1-9,2-2 2,-2 0 2,3-2-4,1 0-1,3 0 0,0-2-1,0 1 8,0-2 9,3 1 3,2-1 4,3-1-2,2 1 0,1-3-1,1 0-4,4-1-4,2-2-9,-2-2-26,0 3-60,2-2-64,5 0-99,-6-2-130,1 0-389,-2-1 173</inkml:trace>
          <inkml:trace contextRef="#ctx0" brushRef="#br0" timeOffset="236908.312">11 1174 83,'0'0'85,"0"0"-12,0 0-2,12-2-4,-5-1-6,-2 2-9,5 0-1,-1 0-9,2 1-4,2-2-5,2 0-11,4 2-15,5-1-43,-4 1-73,-3 0-116,9-2 51</inkml:trace>
          <inkml:trace contextRef="#ctx0" brushRef="#br0" timeOffset="237305.8417">141 1194 26,'0'0'95,"0"0"-6,0 0-4,0 0-10,20 0-13,-11-2-2,2 1-6,4 0-9,3-2 4,5 1-14,2 0 8,1 0-2,1 0-18,2 1-4,2-2-34,0 1-45,-3-1-61,2 0-132,0-1 59</inkml:trace>
          <inkml:trace contextRef="#ctx0" brushRef="#br0" timeOffset="237630.8134">135 1223 124,'-6'-1'128,"6"1"-14,-4-3-11,4 3-7,0 0-9,0 0-20,0 0-4,-5-2-6,5 2-1,0 0-8,11-1-1,-1-1-10,2 1-7,7-3 2,5 2-17,2-1-11,3-1 0,4-1-11,0 1-9,10 1-15,2-2-34,-12 2-101,-2-1-180,1-2 81</inkml:trace>
          <inkml:trace contextRef="#ctx0" brushRef="#br1" timeOffset="114060.5621">1504 1393 184,'0'0'182,"3"-3"-14,-3 3-10,0 0-11,0 0-18,0 0-10,0 0-7,0 0-16,0 0-6,0 0-9,0 0-7,3 9-5,-4-3-6,-1 3-12,-1-2-1,2 2-5,-1 2-4,1 5-23,-3 3-40,1-2-37,2-3-54,-3 3-168,4-2-304,1-1 135</inkml:trace>
          <inkml:trace contextRef="#ctx0" brushRef="#br3" timeOffset="319409.4063">93 1288 177,'0'0'169,"-4"-2"-10,4 2-8,-3-2-8,3 2-8,-3-1-10,3 1-10,-1-4-4,1 4-6,-2-3-6,2 3-6,0 0-7,-2-5-4,2 5-7,-1-2-5,1 2-8,0 0-4,0 0-6,0 0-3,-3-2-4,3 2-6,0 0 2,0 0-8,0 0-3,0 0 1,0 0-5,0 0-3,-1-5-2,1 5-5,0 0-2,0 0-3,0 0 1,0 0 3,0 0-11,0 0 5,0 0 0,0 0-4,0 0-2,0 0 2,0 0 2,0 0 0,0 0-1,13 7 5,-9-7-5,-4 0 3,10 2 2,-6-1 0,1 1-5,0 0 1,2-1 0,-3 1-2,2 0 4,0 0-1,2 0-5,3 0 6,-3 1-3,0 1-2,0-1 3,0-3-2,-4 3 1,3-1-2,0-1 2,-2 2 1,6-2 4,-2 3 0,-3-3-2,3 2 0,-1 0-2,0 0 1,0 0 2,-1-1-2,2 2 2,-2-1-6,1-2-4,0 2 8,1 0 3,0 1-3,-1 0-1,1-2-2,-1 2-2,0-1 3,0 0-1,3 1-2,-3 0-2,0 0 1,0-1 3,2 3 4,-2-4-5,2 1 0,-2 1 2,1-1-3,0 2 4,1-3 1,-1 1-1,1-1 5,0 0-1,-1 0 4,-1 1-2,4 0 0,-4 0-1,2 0-3,-1-2 2,-1 2 2,0 1-4,2-3-1,-2 1 1,0 2-1,-3-2-1,2-1 2,2 3-1,-2-3-3,1 1 2,0 2-3,0-3-1,2 1 3,0 2-1,0-3-1,0 0 2,1 1-1,1 1-1,-1-3 2,-3 3 0,4-3-1,-2 2-4,0 0 2,-3-2 0,4 3-1,-3-2 0,0 1 5,-1-2-5,-1 2 4,0-2-3,2 2 0,-2 1-2,0-1 1,3-2 0,-5 2-1,4-1 0,0-1 1,0 3 0,3-1-1,-3 2 1,3-2-1,0 0 0,-2 1 3,3 0-2,0 1 0,2-1 2,-2-1 0,-3 1 0,2 1-3,-1-1 1,-2-1 1,-2 1-1,1-2 2,-1 2-1,0-1 0,-2 1 1,3-2-1,-1 2-1,-2-3-2,3 3-3,-4-2 4,2 1 1,0 0 1,0-1-2,0 1-1,0-1 3,-1 2 1,0-3-5,2 0 3,-1 2 1,-1-1-2,0 1 2,0 1-1,0-1-1,0 0-2,-4-2 4,7 1-1,-7-1-1,5 2-3,-2-1 4,-3-1 1,7 1-3,-3 1 0,-4-2 2,5 0 1,-5 0-1,6 2-1,-6-2 4,5 0 5,-5 0 1,9 1 3,-5-1 1,-4 0 2,9 2-4,-4-2-1,0 0-1,-5 0 1,7-2-1,-7 2-3,0 0 2,9 2-1,-9-2-3,6 0-1,-6 0 2,5 1 0,-5-1-5,0 0 2,0 0 3,0 0-1,5-3 1,-5 3-3,0 0 1,0 0 0,0 0-2,0 0-4,0 0-1,0 0-4,0 0-32,0 0-44,2 5-51,-2-5-53,4 2-67,-2-1-209,-2-1-499,8-1 222</inkml:trace>
        </inkml:traceGroup>
      </inkml:traceGroup>
    </inkml:traceGroup>
    <inkml:traceGroup>
      <inkml:annotationXML>
        <emma:emma xmlns:emma="http://www.w3.org/2003/04/emma" version="1.0">
          <emma:interpretation id="{4DCF4F51-BB55-49FA-B663-E665BBA4F87F}" emma:medium="tactile" emma:mode="ink">
            <msink:context xmlns:msink="http://schemas.microsoft.com/ink/2010/main" type="paragraph" rotatedBoundingBox="16447,7690 17762,5556 18632,6092 17316,82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CE1CB19-72E5-4783-BA66-2B7F3EBC47B4}" emma:medium="tactile" emma:mode="ink">
              <msink:context xmlns:msink="http://schemas.microsoft.com/ink/2010/main" type="line" rotatedBoundingBox="16447,7690 17762,5556 18632,6092 17316,8226"/>
            </emma:interpretation>
          </emma:emma>
        </inkml:annotationXML>
        <inkml:traceGroup>
          <inkml:annotationXML>
            <emma:emma xmlns:emma="http://www.w3.org/2003/04/emma" version="1.0">
              <emma:interpretation id="{07A8C512-9E2F-421A-AF04-8F5D8F02E3D2}" emma:medium="tactile" emma:mode="ink">
                <msink:context xmlns:msink="http://schemas.microsoft.com/ink/2010/main" type="inkWord" rotatedBoundingBox="16447,7690 17762,5556 18632,6092 17316,8226"/>
              </emma:interpretation>
            </emma:emma>
          </inkml:annotationXML>
          <inkml:trace contextRef="#ctx0" brushRef="#br0" timeOffset="16373.8857">1174 1556 146,'0'0'145,"0"0"-6,-4-7-17,4 7-7,0 0-14,0 0-5,3-7-10,-1 4-9,0-3-9,-2 3-3,1 0-9,0 0-13,2-1 5,-1 1-2,2-1-15,-1-1 1,2 1-2,-2 0-24,2-3-13,0 3-18,2-3-26,-1 1-40,3 1-122,-3-2-231,1 1 102</inkml:trace>
          <inkml:trace contextRef="#ctx0" brushRef="#br0" timeOffset="17691.433">1215 1488 94,'0'0'126,"0"0"-6,0 0-9,0 0-12,0 0-4,0 0-12,0 0 3,0 0-3,-3-6-12,3 6-1,0 0-9,0 0-5,4-5-6,-4 5-1,5-4-8,-4 2-10,3-1 1,0 2-1,-2-2-6,3-1 4,-3 1-6,1 1-5,0 0 1,1-1-3,-1-1 3,-2 1-9,3-2 7,-4 3-1,3-2-8,-2 1-2,3 0 1,-4-1 0,3 3 0,-3-3-4,4 2 5,-4 2-5,4-5-3,0 2 0,-3-1 5,1 0 2,3 1 0,-4-3-1,3 2-3,0 1-1,-1-4 1,1 3-3,0 0-4,0-2 4,0 3 3,0-2-7,0 1 4,0 0-2,-1 1 6,2-3-3,-3 2 2,2 0-1,-3 0-4,3 1 2,0-2-1,-2 1 1,1 0-4,-1 0 10,2-1-5,0 2 1,-3-2-1,2 1 2,0-1 3,1 1-5,-2-1-1,1 0 3,1 0-3,-1 1 7,1-1-13,-1-1 9,0 4 0,1-3-3,-1-1 6,0 1-1,0 2 1,1-2-2,-1 1 0,0-1 2,0 0-1,0 0-3,1 0 5,-2 0-4,2 1 7,-1-3-6,1 3 2,-1-1 4,0-2-4,2 0 0,-4 2-1,4-3-2,-2 1 2,2-1 2,2 1-4,-4-1 0,2 1 5,-2 1-4,1 0 1,0-2-1,1 3 0,-2-2-1,4-1 2,-6 4 4,4-1-4,-2 0-3,1 1-3,0-1 9,0 0-5,0-2 1,0 2 3,2 2 0,-4-4 0,2 3-4,0 0 0,2-1 1,-3 0 3,2-2-2,0 3 1,-2-1-1,3-1 2,0 0-5,-2-3 4,0 5-6,1 1 4,0-3-2,2-2 1,-4 6-5,2-5-2,-1 1 14,1 1-6,-2 1-1,2-3 3,1 0 6,-3 1-2,0-2 1,-1 3-3,2-3 2,-1 3 0,1-4-4,0 0-4,0-1 1,0 2 0,0-1 1,0-2 3,0 5-3,0-3 0,2 2-1,-2-2-4,0 2 3,1 0-2,-1 0-1,2 1 2,-1 0 0,-1 0 0,1-1 1,-1 1-2,2 0 0,-3 1 1,-1 0-1,2 2 0,0-2 4,0 1-6,-1-2 5,1 1 3,0-2-5,-2 4 5,4-1-1,-4-2-2,2 2 2,-1 2-2,0-4-1,0 1-4,3 0 7,-4 0-3,4-1-1,-4 2-1,4-2 3,-3 0-6,2 2 6,-1 0-2,0 0-2,-1-1 3,1 2-3,0-4 5,0 4-6,-4-1 2,7 1 2,-7-2-4,4 1 5,0 1-3,-3 1 0,3-2-1,-2 1 2,-1-1-6,2 1 9,-1 0-7,1-1 2,1-1 5,-2 3-9,0-3 8,2 4-2,-3-4-2,2 1 4,-2 0-4,2 2 3,0-3 0,-2 1 1,2 1-1,0-1-5,-1 1 1,1 0-1,-1-2 2,0 2-4,2 1-2,-3-3 12,2 2-3,0-1 0,-1 1-3,0 0 1,0-1 2,1 0-2,0 0-4,-1 1 2,1-2 2,-1 0 0,0 0-4,2 0 6,-2 0-6,0-1 5,1 1 0,0 0 0,-1 1 0,1 1 2,-2-4 0,3 4-2,-2 0-3,-1 1 3,0-3-1,3 2 3,-4 0-1,2 0 0,-1 1-5,2-1 3,-1-1 1,-2 4-6,3-3 5,-3 3 1,5-4 2,-5 3 1,0 1 1,3-4 1,-3 4 4,4-4 0,-3 3 5,-1 1 6,0-4-1,0 4-2,3-3 3,-3 3-3,1-4-3,-1 4 0,3-3-4,0 0-1,-2 1 0,3 0 0,-4 2-3,4-5 2,-1 4-2,-3 1 0,1-4-1,-1 4-4,3-2 4,-3 2 0,0 0-1,0-4-2,0 4-1,0 0 2,0 0 3,4-2 1,-4 2 2,0 0 4,0 0-1,0 0-2,0 0 0,0 0 0,0 0 1,0 0 0,0 0-4,0 0-7,0 0-7,0 0-22,0 0-37,0 0-32,-8 8-44,4-4-223,-3-1-393,4 0 173</inkml:trace>
          <inkml:trace contextRef="#ctx0" brushRef="#br0" timeOffset="18678.6595">2030 419 93,'0'0'105,"1"-2"-6,-1 2-5,8-2-14,-5 1 4,-3 1-8,4-4-8,-1 3-4,-3 1-1,5-2-8,-5 2-6,4-2-2,-4 2-2,0 0-3,0 0 1,0 0-4,0 0 6,8 4-3,-8-4-6,0 2-10,0-2 2,0 0-6,0 0 7,0 5-7,0-5 1,0 0-9,-5 3 4,5-3-2,-4 3-1,1 0 0,-1-2-3,4-1 2,-7 2 0,7-2-5,-8 2-1,8-2-5,-8-2-4,8 2-8,-9-3 6,6 0-3,-1 0-1,1 2 2,-1-1 4,3-4 1,-2 1-11,3 1 9,-2-2-2,2 1-1,0 0 6,0 0 1,0 0-3,2 1 6,-2-1-3,0 1 11,3 1-7,-3 1 2,4-1 4,-4 3 6,4-2 8,1 2-10,-5 0 8,0 0 2,11 3 0,-7-1-11,0 1 9,0 0 4,0 2-5,-1-1-5,1 0-2,-3 1 1,2 1 2,-3-3-5,3 2-3,-3 0 0,-3-1 2,3-1-4,0 4-3,-4-4 1,0-1-2,1 3 5,-1-3 1,3 0-2,-2 0-1,-1-1 1,4-1-3,0 0-2,-10-1-1,10 1-3,-6-4-1,0 2 4,5-3 3,-4 2-2,2-2-2,1-1-1,0 2 1,-1-1 1,3 0 0,-1 1-4,-1-1 0,0 2 1,2 3-1,0-5-39,0 5-8,-1-5-37,1 5-27,0 0-175,0 0-310,0 0 137</inkml:trace>
          <inkml:trace contextRef="#ctx0" brushRef="#br2" timeOffset="58421.3098">1181 1577 71,'0'0'78,"0"0"-5,0 0-3,0 0-13,0 0-7,0 0-3,0 0 5,0 0-10,0 0-7,0 0-4,-4 10-1,4-10-2,-2 4-4,2-1-9,-1 0 10,1 0-7,0-3-1,0 6-6,-1-2-3,1-4 10,-2 7-11,2-4 5,-1 2 0,1 1-21,-1-2 19,-1 3-7,1-3 6,-2 3-12,2-2-11,1-1-28,-1 2-90,-2-4-141,2 1 64</inkml:trace>
          <inkml:trace contextRef="#ctx0" brushRef="#br2" timeOffset="58110.7571">1171 1597 27,'0'0'41,"0"0"-3,0 0-9,0 0-2,0 0-1,0 0-1,0 0-2,0 0-6,0 0-6,-2 10 4,2-10-7,0 5-1,1 0-35,-1-2-17,-1 1-48,1-4 22</inkml:trace>
          <inkml:trace contextRef="#ctx0" brushRef="#br2" timeOffset="59044.4481">1162 1603 15,'0'0'120,"-1"-3"-6,1 3-7,0 0-7,-2-3-6,2 3-10,0 0-6,0 0-10,0 0-5,0 0-10,0 0-3,0 0-5,0 0-1,0 0-10,0 0 1,0 0-9,0 0-10,0 0 7,0 0-10,0 0 1,0 0 6,-2 9-4,-1-5 2,3 1 7,0-3-6,0 3-6,0 0-1,-1-1-2,1 0 0,-2 2-1,1-2 3,1 0-4,-1 1-2,-2 1 0,6-3 1,-3 4 0,-3-4 2,3 3 2,0-1-1,0-2-1,0 2-4,0 0-2,0 0 7,-3-1-4,6 2-2,-6-2 4,3 0-4,0-1 4,0-3-11,0 8 12,0-4-2,-1 0-2,0 0 1,-1 0 1,2 0 4,0 2-3,-1-2 1,-2 0-1,3 1 5,-1-1-6,1 2-3,-3-2-4,3 2 10,0 0-4,0 0-5,0 0 9,0-1-5,-1 1 3,1-1-2,-3 1-1,2 0 5,-1-2-9,2 2 3,-1 0 2,-2-1 1,3 0-1,-1 1-4,1 0 0,-3 2-2,3-1 0,0-2 3,-5 3 6,5-3-12,0 2 8,0-3 0,-1 2-4,1 0 1,-2-3-4,2 3 4,0-2 1,0 1 0,0-1-3,0 2 1,0-2-4,0 1 4,0-1-1,-1 1-1,1 1-2,1-2 5,-2 0-2,2 3 1,-1-3 0,0 1-11,0 1 10,-1-3 2,-2 1 2,6 0 1,-6 2-3,6-3 1,-3 0 0,0 1-4,0 1-2,0-5 5,-3 4-4,2-1 4,1-3 3,0 6-5,0-6 2,0 5-4,0-5 0,4 2-9,-4-2 13,0 0 1,0 5-7,0-5 8,-3 2-4,3-2 0,3 4-17,-3-4-54,0 0-197,0 0-289,0 0 127</inkml:trace>
          <inkml:trace contextRef="#ctx0" brushRef="#br3" timeOffset="320596.5405">1135 1606 158,'0'0'143,"0"0"-21,0 0-13,0 0-11,0 0-2,0 0-16,-8-3-6,8 3-7,0 0-1,-4 0-6,4 0-1,0 0-8,-7-2 2,7 2-6,-4-2 4,4 2 3,-3-2-1,3 2-1,0 0-8,0 0 3,0 0-4,-2-5-4,2 5-10,0 0-1,1-3 6,-1 3-4,0-4-4,0 4-4,4-8-1,-1 6 1,-2-1-2,0 0-4,2-1-4,1 0 2,-1 1 0,-2 0 0,3-3-4,-1 3-2,1-1 6,-3-2-7,2 0-4,2 3 5,-2-6 1,0 5-2,1-3-8,0 2 6,-3-1 2,3-1 2,-1 2-6,1 0 1,0 0-2,0 0 1,0 0 0,1-2 3,-1 2-4,1-1 4,0 1 2,-2 0-4,2-1 1,-1 1 0,1-2 2,1 3-1,0-2-1,-3 1-5,4 1 6,-1-2-1,-3 2 1,1 1-5,0-2 1,3 0-1,-2 1 5,2-2-4,-2 0 0,-1 3-3,3-2 4,0-1 1,0 0-1,-1-1-2,0 0 0,-1 0 7,1 1-3,-1 0-3,-1-1 8,0 0-3,-1-1-3,2 2 0,-1-2 4,0-1-3,-1 6 9,-1-3-8,2-2 2,-1 3-9,-1-2 13,1 3-2,0-2-1,0-1-2,2 1 0,-2 0-1,1-1-1,0 0 0,0 0 0,-1 2-8,1 0 5,-3 0 1,4 0 1,-2 1 1,2-2 0,-2 1-6,2-1 3,-2 1-4,2 0 7,0-1-8,0 3 8,-2-2-6,0 1 3,0 0 2,1-1 3,-1 2-5,1 1-1,-4-1 4,4 0-2,0-2-2,-4 2 1,4-1 1,-1 1 0,1-3-3,-3 3 3,3-1-1,-1-3-2,0 3 3,1-1-4,0-1 6,0 1-6,-2 0 0,1-1 2,3-1 2,-1 0-1,0 0-3,-1-1 0,1 0 4,1 0-6,-2-2 0,3 2 3,-3 2 0,0-2 0,0 0 2,1 1-7,-1 1 8,-1-1-1,2-1 1,-1 2-5,0 0 7,0-1-2,-2 1 0,0-2 0,2 3-5,-1-2 4,-3 3-2,3-1 4,2-3-5,0 1 1,-1 0-1,1 3 2,1-2-1,-2-3-2,3 4 1,-2-1 1,-2 0-6,-2 2 6,5-1-2,-4 0 1,4 1-1,-1 1 2,-1-2-4,0 1 6,3 0 0,0-2-2,-1 3 0,-3-2 0,3 1 1,-3-1-2,2 2 3,-3-1-2,2 1 2,0-1-3,0-1 1,0 2 0,-1-2-1,1 2 4,0-2-3,1-3 0,-2 5 0,3-5 3,-1 2-1,-1-1-3,0 0 1,1 2 3,1-2 0,-1 1 2,0-2 2,-1 1-6,3 1-2,-2 0 3,0-1 4,-2 3-3,4-2 4,-3 1-2,0 0-4,-4 1 4,4 0 5,0 0-3,0-1 0,-1 0-2,1 1 2,0 0 2,0-1-1,0 2 3,0 0 1,3-3-2,-2-1-2,0 4 0,2-5 5,1 3-4,-1-1 1,0 0-3,1 0-1,-1 1 2,1 0 2,-3-1 1,0 3 0,0-2 3,0 2-9,-3 1 18,1-2 1,1 2 5,-2 0 1,0 0 1,-2 2 0,0 0-1,4-4-2,-4 4-7,2-2 0,-2 2-4,0 0-3,0 0-3,2-2-15,-2 2-33,0 0-38,0 0-38,0 0-46,0 0-56,-13 7-178,10-5-424,0 0 189</inkml:trace>
          <inkml:trace contextRef="#ctx0" brushRef="#br0" timeOffset="26930.4068">2362 471 102,'3'-2'159,"1"-1"8,-3-1-2,2-1-8,-2 1-12,3-2-4,-4 3 1,2-3-3,-1 1-10,-1-3-2,0 2-4,4-2-3,-4 1-5,0-2-2,0 4-9,-4-1-12,4 1-9,-1-1-7,-1 1-10,-2-1-6,0 1-3,-1 0-9,0 0-4,1 2-5,0 1-4,-2-1-7,1 2-1,-3 0-6,1 1 1,-2 0-1,-2 0-1,0 2-3,1 1-4,-4 1 0,4-1-1,1 2-2,-3 0-1,4-1-1,0 2-1,0 1-3,-1-1 2,3-1-2,-2 2-1,3 0-1,-1 1 2,4-1 3,0 2-9,-2-1 5,3-1-1,1-1 1,1 0-3,1 1 0,0 1 3,1-1-3,2 0 2,-2-2-4,4 0 6,1 0-2,1-1 1,2-4 4,0 2-4,1-4 0,-1 0-3,2-3 4,3-2-2,-1-2 1,1-1-3,2-3 1,0-1-2,-2-5 5,-4 1-1,6-1-2,-7-4-1,2 2 5,2 1 1,-3-2 5,-2-1 4,1 0 2,-1 1-2,-1 0 12,1 1 4,0 0 5,-4 4-2,0-2 7,-1 4 6,0 2 3,-2 0 4,-1 2-4,2 1 1,-4 0 3,2 1-6,0 2 3,-2 4-9,0-4 4,2 5-7,0-2-9,-2 2-5,0-2 1,0 4-4,0 0-5,0 0 1,0 0 0,0 0-2,-6 11-9,4-2 5,-2 6-6,-3 1 2,3 6-4,-1 3 1,2 0 11,1 3-6,-1 0-4,0 2-1,3-3-25,2 0-57,-6 3-53,6-1-83,0-2-100,4-1-241,-3-2-600,0-2 265</inkml:trace>
          <inkml:trace contextRef="#ctx0" brushRef="#br0" timeOffset="260768.7692">2098 320 74,'-7'-3'107,"7"3"-8,-4-1-3,4 1-8,0 0-9,-3-3 0,3 3-14,0 0-6,0 0 0,0 0-7,0 0-6,0 0-7,8-4-4,-2 1-2,3 0 7,3 1-12,4-2-4,2 2-3,1-1-3,6 0-4,2 1-4,-4 0-15,4 2-14,0-3-36,-2 1-126,-7 2-197,8-2 87</inkml:trace>
          <inkml:trace contextRef="#ctx0" brushRef="#br0" timeOffset="261086.5253">2122 349 76,'0'0'133,"-5"-2"-7,5 2-12,0 0-13,0 0-7,0 0-10,0 0-8,5-5-9,-1 3-6,1 1-6,5 0-3,1-2-7,7-2-9,0 3-3,6-1-8,0-1-3,2 2 0,2 0-21,1-1-11,-2 2-35,0-1-59,-3 0-74,-1 0-192,-3-2 86</inkml:trace>
          <inkml:trace contextRef="#ctx0" brushRef="#br0" timeOffset="261463.0077">2157 340 62,'0'0'96,"0"0"-12,-6-1-7,6 1-14,0 0-4,0 0-5,0 0-3,-8 0-4,8 0-2,0 0-13,0 0 4,-6 1-9,6-1 3,0 0-6,0 0 5,-4 2-9,4-2-6,0 0 6,0 0-8,-3 2 2,3-2-2,0 0-3,-1 2-2,1-2-2,0 0-2,0 0 7,0 0-6,0 0-2,0 0-1,0 0 4,0 0 4,0 0-1,0 0-2,0 0 2,12 0-1,-12 0 7,8-2-1,-2 2-2,4-3 6,1 1-5,6 0 3,-1 0-5,2 1-2,-1 0-2,8 0 7,2 1-29,-1-2-31,0 2-128,-8-1-189,1 1 83</inkml:trace>
          <inkml:trace contextRef="#ctx0" brushRef="#br2" timeOffset="67516.8168">2102 405 28,'0'0'88,"0"0"-16,0 0 1,4-1-5,-4 1-6,0 0-2,0 0 5,0 0-4,4-1-2,-4 1-9,0 0 2,0 0-4,4-2-2,-4 2-1,0 0-7,0 0-4,0 0-3,0 0 1,0 0-8,0 0 5,0 0-9,0 0 0,0 0-3,0 0-5,0 0 4,0 0-6,0 0 6,0 0-4,0 0-4,0 0 1,0 0-1,0 0 1,0 0-4,0 0 4,0 0-4,0 0 1,0 0 2,0 0-2,0 0 5,0 0 7,0 0-12,0 0 0,0 0 5,0 6-1,0-6-1,-2 5 2,1-1-7,1-4 5,-2 3 0,0 2 2,2-1-4,-1-1 2,-2 3 1,2-2-1,-1 1 0,1-1 1,0 2 0,-2-1-4,2 0 2,0 1-4,0-1 4,0 1-5,0-1-2,1 3 5,-2-1 7,2 1-7,0-1-1,-1 2 2,0-2-5,0 2 3,1 1-4,0-4-2,0 4 5,0-3 0,-1 2 0,1-1-2,0 2 1,0-2 1,0 1-8,1-2 11,-1 2-5,0-2 3,0 2-10,-1-3 10,1 0-7,0 1 3,1-3-5,0 3 9,0-2 4,0-1-9,1 1 5,-2 1 2,1-3-3,0 4-6,0-2 8,0 1-3,-1 0 1,0-1 2,1 0 0,0 2-4,-1-3 2,0 3-4,2-1 4,-4 0 4,2 1 0,0 1 3,0-3-2,2 3 0,-2-2-3,0 0-1,-2 0 4,1-2-4,1 3 1,-1-2 1,1 2-1,0-2 7,-1-2-7,1 4-9,0-1 10,-1-2-2,1 0 3,0-1-8,0 4 3,-1-3 3,2 2-2,-1-2 0,0 1-5,0 0 7,0 0-2,-2 1 1,2 0-2,0 0 2,-2 2-3,1 2 2,0-6 2,-1 6 2,0-4-2,2 3-4,-3 0 3,1-2-9,1-1 4,0 1 0,0-2-1,1-1 2,-2 2 0,1-1 0,1-1-2,-1 2 6,-1 1-1,2-2 1,0-1-4,-1 1 1,0 0 2,1 0-1,-2 1 0,1 0-4,1-1 5,0 0-3,-3-1 0,2 3 3,-2-1-7,3-1 6,0 6 2,-1-4-5,-2 0 6,3 1-3,-1-1-1,-2 1 0,3-2 3,0-1-6,0 1 2,0 0 0,0 0-4,0-1 6,0 0 0,-3 0 0,3 0 0,0 0 2,3 2-8,-3-2 5,0 0 3,0 0 1,0-1-3,0 3-4,0 0 6,0 0-4,0 0-1,-3 1 5,3 0 1,0 0 1,-1 0 0,1 2-3,0-1-1,-1 0 3,1 1-4,-2 2 2,1-5 0,1 3-1,-3 0 1,2-1 0,1 0 0,0 1-4,-3-1 4,3 0-6,0 0 4,0-2 1,0 2 1,-1-2-2,1-2 4,-3 2-4,3 0 4,-1 1-5,-1-1 1,1 4 0,-3-1 3,1 4 1,-2-4-2,1 2 5,-1-3-2,2 0 0,-2-1-1,3 0 2,-2-2-3,3-1 6,0 0-8,-1 0-3,0-1 3,0 1 1,2-2 3,-1 1-2,0 1 0,1-2-5,-2-1 2,0 3 3,0-1-4,2-4 2,0 5 1,0-5 0,-1 4-2,2 0-10,-2 0 13,1-4 1,-1 7-3,-1-3 5,2 1 0,0-1-7,0 0-5,0 1 7,0-1-8,0 1 8,0-2 0,0 0-2,0 1-5,0-4 6,0 5-1,0-2-1,0 1 4,-2-2-1,2-2-3,0 7 3,0-4-4,0-3-3,0 5 8,0-1-5,0-1 1,-1 1 3,2-1-3,-1-3 0,0 7 1,-1-2 0,1-1-1,-1 2 3,1 0-5,0 0 0,0-2 3,0 5 5,-1-4-3,1 2 0,-2-2-4,1 0-1,1 1 2,0-2-1,0 1 2,-1 0 2,1-1-3,0-1 5,0 1-3,0 1-1,-1-2-2,2-1 2,-1 1-5,0 2 6,0-1-2,0-1-1,0 2 1,0-1 1,0 0-1,0 1 3,0 1 0,-1-2-1,2 2-8,-1 0 9,1-3 1,-2 4 1,2 0-9,-1 0 5,0 0 3,1 0-1,-1 1 3,2-1-5,-1 1 0,-1-2 3,1 1-5,0-1 3,1-2 0,-2 3-1,2-2 2,-2 1-1,1-3 2,-1 2-2,1 0 2,1 0-3,0 2 1,0-1 4,-1-2-4,0 2-2,-1-2 3,0 1-2,2 0 3,0-2 2,-2 2-3,0-2-2,0 2 2,0-2 0,0 1-2,2-1 2,-2-3 1,0 5-5,0-2 5,0-3-1,1 2 0,-1-2-1,0 3 4,0-3-4,0 0 1,0 0-3,0 0 1,0 0 4,0 0-7,0 0-12,-1 4-49,1-4-60,-4 3-223,0-2-374,-2 0 166</inkml:trace>
        </inkml:traceGroup>
      </inkml:traceGroup>
    </inkml:traceGroup>
  </inkml:traceGroup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2:40.42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C079F707-90F7-4745-B734-0E820F8E6673}" emma:medium="tactile" emma:mode="ink">
          <msink:context xmlns:msink="http://schemas.microsoft.com/ink/2010/main" type="writingRegion" rotatedBoundingBox="22436,8093 24087,7531 24325,8229 22674,8792"/>
        </emma:interpretation>
      </emma:emma>
    </inkml:annotationXML>
    <inkml:traceGroup>
      <inkml:annotationXML>
        <emma:emma xmlns:emma="http://www.w3.org/2003/04/emma" version="1.0">
          <emma:interpretation id="{21274554-41D4-4849-8AB5-CB2A3C043BD3}" emma:medium="tactile" emma:mode="ink">
            <msink:context xmlns:msink="http://schemas.microsoft.com/ink/2010/main" type="paragraph" rotatedBoundingBox="22436,8093 24087,7531 24325,8229 22674,87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421931-B3A9-42A9-9867-EE9BD1D89B0E}" emma:medium="tactile" emma:mode="ink">
              <msink:context xmlns:msink="http://schemas.microsoft.com/ink/2010/main" type="line" rotatedBoundingBox="22436,8093 24087,7531 24325,8229 22674,8792"/>
            </emma:interpretation>
          </emma:emma>
        </inkml:annotationXML>
        <inkml:traceGroup>
          <inkml:annotationXML>
            <emma:emma xmlns:emma="http://www.w3.org/2003/04/emma" version="1.0">
              <emma:interpretation id="{B51BF8F7-D70F-415A-9695-4C856A2E53B0}" emma:medium="tactile" emma:mode="ink">
                <msink:context xmlns:msink="http://schemas.microsoft.com/ink/2010/main" type="inkWord" rotatedBoundingBox="22460,8161 22914,8007 23023,8327 22569,8482"/>
              </emma:interpretation>
            </emma:emma>
          </inkml:annotationXML>
          <inkml:trace contextRef="#ctx0" brushRef="#br0">8432 402 32,'-1'-4'189,"-1"1"-3,1-2-2,1 2-12,0 0-14,0 3-13,-1-7-14,2 1-6,-1 6-10,0-5-9,0 2-9,1 0-9,-1 3-9,2-4-8,-2 4-7,2-4-9,1 3-5,-3 1-7,7-2-5,-7 2-3,8 0-1,-2-1-4,1 2-4,1 0-2,-1 1-1,0 3-3,-1-2-5,0 1 2,-1 2-1,1 1-2,0 0 2,-5 2-3,0 0 1,-2 2-4,-4 2 1,-3 3-4,-3 2 1,-5-2-3,0 2 1,-1-3 0,-2 1 2,0-1-4,4-6 1,1 1 3,0 0-5,2-3-2,2 1 1,2-2-1,1-2-5,3 1 2,2-1 2,-1 0-1,3-2-1,0 3-2,3-4 4,1 2 0,0-2 0,6-1-1,0 0-1,5 0 5,1-1-3,3 1 2,0-3 0,5 2-11,1-4-6,-2 5-20,2-3-19,1 0-19,-3 0-32,0 0-31,4-3-21,-11 3-30,1-2-102,-2-2-312,-3 2 139</inkml:trace>
          <inkml:trace contextRef="#ctx0" brushRef="#br0" timeOffset="324.55">8745 472 31,'1'-6'171,"-1"6"4,0-5-3,0 3-9,0 2-10,0-5-13,3 3-7,-3 2-13,0 0-13,0 0-14,-7-4-13,7 4-8,0 0-4,-11 8-4,3-1-7,0 4-4,-4-2-9,1 3 0,1-1-2,0 0-6,2 2 0,2-1-4,2-2-4,-2-2 0,2 1-8,2 1 5,1-1 1,2-2 0,0 0 1,1-2 5,3 2 7,-1-3 9,2-1-1,0-2-2,4-1 4,1 0-2,-1-3-7,4-1 0,-2-2 0,-1 0-2,-3-2-2,4 1 1,-4-5 0,-1 3 1,0-6 0,-3 3-5,-2-3-1,-3 1-4,-3 0-3,4 0-1,-3 2-3,-2 1-5,1 0 0,-3 2-4,2-1 3,-3 3-8,1 2-1,-1 1-8,-3 1-28,3 2-30,-3 2-37,1 2-51,0 1-42,2 3-248,-6 3-474,5 0 210</inkml:trace>
        </inkml:traceGroup>
        <inkml:traceGroup>
          <inkml:annotationXML>
            <emma:emma xmlns:emma="http://www.w3.org/2003/04/emma" version="1.0">
              <emma:interpretation id="{B21E4619-D2F5-43A9-B5A6-82E7DDB9BF2C}" emma:medium="tactile" emma:mode="ink">
                <msink:context xmlns:msink="http://schemas.microsoft.com/ink/2010/main" type="inkWord" rotatedBoundingBox="23592,7700 24087,7531 24325,8229 23830,8398"/>
              </emma:interpretation>
            </emma:emma>
          </inkml:annotationXML>
          <inkml:trace contextRef="#ctx0" brushRef="#br0" timeOffset="-220127.743">9651-98 76,'3'-7'171,"1"2"-8,1-2 14,-1 1-10,-2 2-11,0 0-10,2 0-11,-2 1-12,-1-1-16,-1 3-11,0 1-7,3-4-9,-3 4-9,0 0-12,2-3-6,-2 3-6,0 0-4,0 0-3,0 0-9,0 0-3,2 8 0,-4-4-6,2 1-3,0 1 2,0 2-1,0 1-3,-1-1-3,0 1-4,-2 1-1,2-1 2,1 0 2,0 2-4,-2-3 1,4 1 1,-1 0-1,2 0 0,-1-1-2,1 0 3,1 0 1,0-2 1,4 1 3,-1-1 0,1 2-2,0-4 1,1 1-2,1-2 1,-1-1-1,1-1 2,-1-3 3,1-2 1,0 0-2,0-1 1,2-5-2,-1-1-1,-1 1 0,-2-2 3,0-1 0,0 0 13,-1 2 4,-3-5-2,3 8-1,-3-1 0,1 0 10,-2 3 0,0 0 2,-1 1-2,1 2-7,0-1 0,-2 1-6,0 1-4,1-1-14,-2 3 15,0 0-14,0 0-1,0 0-2,0 0-1,0 0 2,0 14-5,-2-6 3,-3 6-3,1 0-2,0 4 9,-4 3-9,1 3 1,0 0 1,-1 0-2,0 3 4,0 0-3,1 0 2,1 3 3,-1 1-4,-1 8-1,4-10-2,-1 0 1,-1 1 2,4-2-2,0 2 3,-2-2-2,3-2-2,0 2 1,-1-3 5,2-4-4,-2-1 0,0-4 0,1-1-2,-2-4 0,2 0-3,-1-2 2,-1-1 4,0 0-6,-3-2 6,1-2 1,0-1 0,-6-3-4,-4-2 12,-1-4-11,-5-4 0,-4-4-5,2-4 4,1-2-2,0-3 0,2-1-5,-3-12 1,7 9 2,7 0-4,2-3 1,3 0-1,7 1-11,2-1-17,8 3 0,5 2-5,5 2-7,10-6-17,2 5-8,-3 12-17,13-2-11,-1 6-30,1 1-34,4 2-37,-15 8-187,10-1-418,0 3 186</inkml:trace>
        </inkml:traceGroup>
      </inkml:traceGroup>
    </inkml:traceGroup>
  </inkml:traceGroup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48:55.332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2">
      <inkml:brushProperty name="width" value="0.09028" units="cm"/>
      <inkml:brushProperty name="height" value="0.09028" units="cm"/>
      <inkml:brushProperty name="fitToCurve" value="1"/>
    </inkml:brush>
    <inkml:brush xml:id="br3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9E2824F-3C8B-4C9A-A3FA-84C3D9B61850}" emma:medium="tactile" emma:mode="ink">
          <msink:context xmlns:msink="http://schemas.microsoft.com/ink/2010/main" type="writingRegion" rotatedBoundingBox="13322,7545 21551,7859 21506,9032 13277,8718"/>
        </emma:interpretation>
      </emma:emma>
    </inkml:annotationXML>
    <inkml:traceGroup>
      <inkml:annotationXML>
        <emma:emma xmlns:emma="http://www.w3.org/2003/04/emma" version="1.0">
          <emma:interpretation id="{11B65730-7868-46FE-9780-A2F542E2896C}" emma:medium="tactile" emma:mode="ink">
            <msink:context xmlns:msink="http://schemas.microsoft.com/ink/2010/main" type="paragraph" rotatedBoundingBox="14214,7635 17671,7678 17669,7874 14211,78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4F5F035-6F7F-4559-97DC-80463535B602}" emma:medium="tactile" emma:mode="ink">
              <msink:context xmlns:msink="http://schemas.microsoft.com/ink/2010/main" type="inkBullet" rotatedBoundingBox="14214,7663 14842,7671 14840,7839 14211,7831"/>
            </emma:interpretation>
            <emma:one-of disjunction-type="recognition" id="oneOf0">
              <emma:interpretation id="interp0" emma:lang="en-IN" emma:confidence="0">
                <emma:literal>-</emma:literal>
              </emma:interpretation>
            </emma:one-of>
          </emma:emma>
        </inkml:annotationXML>
        <inkml:trace contextRef="#ctx0" brushRef="#br0">15 85 50,'0'0'104,"0"0"-10,-8-1-2,8 1-5,0 0 1,0 0-11,0 0-7,-6-2 1,6 2-5,0 0 3,0 0-8,-1-2-3,1 2-7,0 0-12,0 0 9,3-7-6,-3 7-4,0 0 1,6-3-12,-3 0 4,2 1-6,0 1-2,3-3-2,0 1-2,4-1-6,0 1 2,3 0 0,4-2 2,3 0-9,4 0 8,0 2-7,3-3-1,6 3-2,12 0-9,4 1-44,1 0-51,2-2-128,1-1-243,23 2 108</inkml:trace>
        <inkml:trace contextRef="#ctx0" brushRef="#br0" timeOffset="-404.7423">207-81 25,'-4'0'115,"4"0"-16,0 0-14,0 0-2,0 0-6,0 0-8,0 0-10,0 0 0,0 0-5,0 0-2,0 0-10,0 0-3,-7 1-5,7-1 3,0 0-4,11 6 3,-4-4-7,2 0-6,3 2 2,6-2 0,6 2-6,2-1-5,3 0 3,3 1-14,14-1 10,-3 1-15,-9-2-35,11-1-27,-14 2-114,4-2-191,-3 1 85</inkml:trace>
      </inkml:traceGroup>
      <inkml:traceGroup>
        <inkml:annotationXML>
          <emma:emma xmlns:emma="http://www.w3.org/2003/04/emma" version="1.0">
            <emma:interpretation id="{C91E756D-19EA-495E-80A1-B638FD49EB8C}" emma:medium="tactile" emma:mode="ink">
              <msink:context xmlns:msink="http://schemas.microsoft.com/ink/2010/main" type="line" rotatedBoundingBox="15549,7652 17671,7678 17669,7864 15546,7837"/>
            </emma:interpretation>
          </emma:emma>
        </inkml:annotationXML>
        <inkml:traceGroup>
          <inkml:annotationXML>
            <emma:emma xmlns:emma="http://www.w3.org/2003/04/emma" version="1.0">
              <emma:interpretation id="{5FCC1D5D-640E-4E84-9F28-17C4640EBA65}" emma:medium="tactile" emma:mode="ink">
                <msink:context xmlns:msink="http://schemas.microsoft.com/ink/2010/main" type="inkWord" rotatedBoundingBox="15549,7652 17671,7678 17669,7864 15546,7837"/>
              </emma:interpretation>
            </emma:emma>
          </inkml:annotationXML>
          <inkml:trace contextRef="#ctx0" brushRef="#br1" timeOffset="168564.2598">2482-42 53,'0'0'124,"0"0"-5,0 0-7,0 0-15,0 0-6,-3-1-4,3 1-15,0 0 0,0 0 2,0 0-8,0 0 1,-8 0-7,8 0-4,0 0-7,0 0 1,0 0-3,0 0-1,0 0-6,-5 0-5,5 0-2,0 0-4,0 0-2,0 0-1,0 0 1,0 0-4,0 0-1,0 0 5,0 0-10,0 0 4,0 0-2,0 0-3,0 0 1,20 1 0,-13 0 0,2-1 1,1 1-4,1 0-2,4 1 0,1-1-8,-2 1 7,-1-1-10,3 1-4,-1-1-14,-3 1-13,-1-2-19,1 1-27,0-1-16,-1 3-33,-2-3-115,-2 0-259,0 0 116</inkml:trace>
          <inkml:trace contextRef="#ctx0" brushRef="#br1" timeOffset="169559.7079">2525-27 61,'0'0'124,"0"0"0,-5-1-15,5 1-2,0 0-7,-5-3-7,5 3-2,0 0-2,0 0-7,-6 0-9,6 0 0,0 0-16,0 0 8,-3-3 2,3 3-8,0 0-3,0 0-3,0 0 3,-4-1-3,4 1-2,0 0 0,0 0-2,0 0 1,0 0-4,0 0-2,0 0 3,0 0-9,0 0-5,0 0 1,0 0-6,0 0-1,0 0-3,0 0-4,0 0-3,0 0-1,0 0-3,0 0 4,0 0-4,20 0-1,-16 1-2,2 0 4,0-1-5,-6 0-3,10-1 2,-5 2-6,-1 1 6,-4-2-6,11 0 1,-4 0 2,-1 0 1,-2 0-4,3 0 1,-2 1 2,2-1-3,-7 0 1,11 0-1,-6 0 0,6 2-1,-6-2-2,5 0 6,-5 1-5,6 0 3,-3 1 0,-1-2-2,-2 0 0,2 1 0,0-2 0,-1 2 1,1 1-4,2-2 5,-2 0 1,1 0-3,1 0 0,-2 2 1,-1-2-1,4 0 2,-4 1-2,-1-2-1,1-1 3,4 2 1,-3 2-1,-1-1 3,1-2-7,-7 1 6,11 0 1,-4 0 0,-2 0 4,3 0 1,0 0 3,-1 0 1,1 0-5,0 0 5,-1 0 0,0 0-7,-1 1 4,1-1 1,0 0-1,2 0 0,-1-3 0,-1 3-1,0 2-4,-1-4 1,-6 2-2,10 2-1,-5-2-2,0 0 3,2 0-1,-7 0-2,10 0 0,-4 0-2,2 0 1,0 0 6,-1 1-3,4-2-1,-6 1-2,7 0 4,-4 1-3,1-2 0,0 2 0,0-2 0,0 2 2,0-4-2,1 3 2,0 0-3,1 0 1,-1-2 0,1 1 1,-2 1-2,2 0-1,-2-2 0,-1 2 2,-1 0-2,1-1 2,-4 0-2,3 1-7,0 0 7,-2 1 1,-5-1 0,10-1-2,-10 1 0,8 0 1,-8 0 1,8 1-2,-4-1 3,-4 0-1,8 0-1,-8 0 1,8 1-1,-3-1 1,-5 0 1,8 0-6,-8 0 0,8 0 7,-2 2-1,-6-2 0,9-2-4,-4 2 2,-1 2-2,-4-2 5,10-2-4,-5 2 0,-1-1 0,-4 1 3,10-1-7,-5 1 3,2 1 1,-2-1 0,-5 0-1,12 0-3,-7 0 4,2 0 1,-3 1-1,-4-1-1,8 0 1,-1 0 0,-7 0 1,7 0 2,-3 2-5,-4-2 2,5 0 1,-5 0-1,0 0 1,7 1-1,-7-1 1,0 0-3,7 0 3,-7 0-1,0 0 4,0 0-4,5-1 2,-5 1 1,0 0-4,0 0 4,0 0 1,0 0-4,0 0 2,7 0 0,-7 0-2,0 0 4,0 0 0,0 0-1,0 0-3,0 0 4,0 0 0,0 0-3,0 0-4,0 0 2,0 0-2,0 0-7,0 0-37,0 0-60,0 0-61,-18 3-231,12-3-432,-1 2 193</inkml:trace>
          <inkml:trace contextRef="#ctx0" brushRef="#br1" timeOffset="172266.945">1405 16 109,'4'-3'99,"-4"3"-6,4-2-6,-4 2-5,0 0-15,4-1-3,-4 1-9,0 0-9,0 0-1,0 0-7,0 0-12,0 0 7,8 5 0,-8-5 1,0 3-8,0-3-1,-1 5 0,1-5-2,-4 8 0,1-5 4,3 0-11,-3-1 6,1 3-6,-1-2-1,0-2 2,-1 1-4,3 0 4,1-2-6,-7 2 1,2-2 1,2 3 8,3-3 7,0 0 0,0 0-5,-12-5 6,11 3 19,-2 0-5,3 2-5,-4-6-3,3 2-6,-2-2 1,3-1-7,0 4 4,0-4-1,0 1-2,3 1-4,-2 1 1,-1-3-6,0 3-6,4 1 4,-1-1-1,-2 1-6,2 0-1,0 1 3,-3 2-2,5-2-4,-5 2 4,7 1-3,-4 3 0,-2 0 0,0-1 0,-1 2 1,0 2-2,-2 1 1,-1 1-7,-3 0-23,-2 4-35,0-4-37,0-3-171,-4 4-292,-3-3 130</inkml:trace>
          <inkml:trace contextRef="#ctx0" brushRef="#br1" timeOffset="166875.8239">1347 20 30,'0'0'108,"0"0"-3,0 0-5,0 0-16,0 0-2,-4-1 3,4 1-7,0 0-2,0 0-4,0 0 0,0 0-10,0 0-1,0 0 7,0 0-11,0 0-1,0 0-2,0 0-14,0 0-1,0 0-6,0 0 2,0 0-8,12-3-2,-6 2 0,-1 1-7,6-2-4,-3 2 5,3-2-5,1 4 0,2-2-2,3 0-8,1 0-27,0 0-26,-1 2-43,2-2-143,-3 0-253,3 2 112</inkml:trace>
          <inkml:trace contextRef="#ctx0" brushRef="#br1" timeOffset="168032.6525">1469-11 19,'-4'-1'166,"0"-1"-14,-1 1-11,2-1-12,3 2-12,-8-4-3,4 4-9,2-3-1,2 3-2,-6-2-4,3 0-2,3 2-11,-6-2-7,2 1-9,4 1-4,-6-2-6,4 0-8,2 2-10,-4-3 3,0 2-4,4 1-3,0 0-6,-7-1 0,7 1 3,0 0-3,-5-2 3,5 2 4,-3-1-3,3 1-1,0 0-2,0 0 2,0 0-1,0 0-5,-5-2 2,5 2 1,0 0-3,0 0-3,0 0 0,0 0 1,0 0-7,0 0 2,0 0 2,0 0-7,0 0 0,0 0-2,0 0 1,0 0-3,0 0-2,0 0-1,0 0-1,0 0 3,0 0-2,0 0 1,13-3 0,-13 3-1,9 0-2,-4 0 4,1-1-2,1 1 1,-2-1 2,4 1 0,-2 0 2,-1-2-6,0 1 4,0 1-3,3-1 4,1 0-1,-1-1-1,-1 2 0,-1 0 1,2-1 1,-2 0 2,2 2-4,-1-1 0,0-2 0,3 0 1,-1 0-1,-2 2-1,1 0 1,-2 0-2,-2 0-3,1 0-3,3-1 6,-2 2-1,1-3-2,-3 2 1,-5 0 0,11-1-4,-6 2-1,-5-1 4,8 0 0,-3 0-4,-5 0 4,7 0 0,0 0-1,-2 1-1,-5-1 0,10 1 0,-5-1 2,-1 0-3,4 0-2,0 4 3,0-4 2,3 1 0,-3-1 2,2 1-2,-2 0-1,0-1 2,1 0-3,-2 0 3,-1 0-1,2 2 1,-1-2-3,0 0 2,0 0 1,2 0-3,-4-2 0,2 4 2,-1-4-3,-6 2 1,10 0-1,-2 0 1,-1 0-1,-3-1 1,3 1 3,-1 0-5,1-1 0,2 1 1,1-1-2,-2-1 7,3 0-9,-3 2 4,0 0 0,0 0-1,3-2-1,-1 1 3,-3-1 0,3 1-1,0-1 0,0 1-1,-2-2 3,-1 2-1,1 0 0,-2 0-3,2 1 4,-2-1 1,0 1-3,1-1-2,-2 1 0,2-2-3,0 2 2,-7 0-2,15-2 1,-9 2 1,1 0 2,1 0-3,-1 0 5,0 2-3,0-2-2,-1 2 0,-1-2 0,1 0 0,1 0 0,-1 0 3,2 0-2,-3 0 0,1 0 3,-1 0-4,2 0 1,-1 0-3,-6 0 5,11 1-4,-4-2 2,-3 2 3,4-1-6,-8 0 5,8-1-1,-4 2 2,-4-1-3,11 0-1,-7 0 2,4 0-1,-4 0 1,2 1 1,0-1-2,-6 0 0,10 1 4,-3 0-5,-2-1 1,-5 0-1,8 3 3,-5-2-3,-3-1-2,5 0 3,-5 0-1,0 0 2,6 1-3,-6-1 3,0 0 2,7 0-3,-7 0-1,6 2 3,-6-2 1,5 1-1,0-1 1,-5 0-3,6 0-2,-6 0 2,5 2 1,-5-2 0,0 0-3,0 0 4,10 0 1,-10 0-3,0 0 0,4 0 1,-4 0 1,0 0-1,0 0-2,0 0-1,5-2 1,-5 2 4,0 0-3,8-1 0,-8 1-3,0 0 1,6 1 4,-6-1-2,6-1 3,-6 1-1,0 0-3,4-1 2,-4 1-2,0 0 0,0 0 1,8 0 0,-8 0-3,0 0 5,0 0 1,4-1-6,-4 1 4,0 0-1,0 0 2,0 0-4,0 0 2,0 0 0,0 0-3,4-1-5,-4 1-31,0 0-38,0 0-55,0 0-79,0 0-259,-10 9-507,6-9 225</inkml:trace>
          <inkml:trace contextRef="#ctx0" brushRef="#br1" timeOffset="173467.0445">2552 35 10,'0'0'118,"0"0"-11,0 0-7,0 0-12,0 0-2,0 0-10,2 10-8,-2-7-15,0-3 0,0 4-4,0-4 2,0 5-6,0-2-12,0-3 3,1 4-6,-1-4-2,0 0-2,-2 3-5,2-3 1,-7 2-5,2 1-3,0-3 1,-3 1-1,-2 0-1,1 0-1,1-1-10,-3 0-2,3-1-8,-1 0 7,2 0 1,0 1-7,3-3-3,0 0 3,0 2 2,0-1-1,4-2-6,-3 2 5,3-3 7,0 5-9,0-5 6,0 2 1,0-2-5,3 3-1,-3 2 2,4-5 6,-1 5 0,1-1 5,-2-3-4,-2 4-10,7-2 18,-7 2 3,7 0 2,-7 0-1,5 0-1,-5 0-6,0 0 12,8 1-6,-8-1-2,3 3-2,-3-3-1,-3 3 10,3-3 0,-8 5-4,4-3 0,-1 4-8,1-3 0,-4 0 2,-2 0-15,2 1 18,3-3 2,-2 0-6,3 2-4,-2-1-1,1-2-1,5 0 10,-6 0 1,6 0-13,0 0 2,-8 0 5,8 0-4,0 0 4,-2-3-6,2 3-3,0 0-1,7-10-5,-2 8-5,-1-3-21,5-2-36,1 1-127,2-2-217,3 1 96</inkml:trace>
          <inkml:trace contextRef="#ctx0" brushRef="#br1" timeOffset="174121.7707">3380 77 25,'0'0'94,"8"0"-26,-8 0 4,7-2-3,0 2-6,-2 2-1,3-2-3,-1 0-3,-3 2-12,2-2-1,0 1-5,-2 0-5,2 2-1,-3-2-5,0 1 4,-3-2-3,4 2-1,-4-2 0,-1 4-2,1-4 3,-4 4-10,-1-1 4,-2 0-6,-2 1 7,0-2 0,0 1-7,-2-2 1,3 1-6,1-2-5,-1 1 4,3-1-4,-2 0 4,1 0 1,6 0 0,-10-1 8,10 1-1,-8-2 2,5 1-3,-2-1 5,4-1 0,-1-1-6,2 4 2,-2-6 8,2 3-6,0-2 4,2 3-5,-2-3-4,3 2 5,2-2-9,-2 0-1,2 1-1,2 1 3,1-2-1,0 0-4,0 1 6,-1 3-2,-2-1 0,2-1-1,-3 3-2,4-3 2,-4 3-4,-4 0 0,8 0 0,-5-1 5,-3 1-10,0 0 9,7 1 0,-7-1-1,-2 6-1,2-6 2,-8 3-8,2 0-4,-4 0-40,2 0-40,-3 2-67,-1-4-77,-2 1-244,1-2 107</inkml:trace>
        </inkml:traceGroup>
      </inkml:traceGroup>
    </inkml:traceGroup>
    <inkml:traceGroup>
      <inkml:annotationXML>
        <emma:emma xmlns:emma="http://www.w3.org/2003/04/emma" version="1.0">
          <emma:interpretation id="{6F452D5B-4344-4ABB-BEF5-400BB8B6011C}" emma:medium="tactile" emma:mode="ink">
            <msink:context xmlns:msink="http://schemas.microsoft.com/ink/2010/main" type="paragraph" rotatedBoundingBox="13317,7662 21546,7976 21506,9032 13277,87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A3B66D-286C-4FDE-975F-AE59A922A2CC}" emma:medium="tactile" emma:mode="ink">
              <msink:context xmlns:msink="http://schemas.microsoft.com/ink/2010/main" type="line" rotatedBoundingBox="13317,7662 21546,7976 21506,9032 13277,8718"/>
            </emma:interpretation>
          </emma:emma>
        </inkml:annotationXML>
        <inkml:traceGroup>
          <inkml:annotationXML>
            <emma:emma xmlns:emma="http://www.w3.org/2003/04/emma" version="1.0">
              <emma:interpretation id="{C7162E7C-75E9-418D-AA00-88A8EEDD064D}" emma:medium="tactile" emma:mode="ink">
                <msink:context xmlns:msink="http://schemas.microsoft.com/ink/2010/main" type="inkWord" rotatedBoundingBox="13299,8137 13958,8162 13948,8443 13289,8417"/>
              </emma:interpretation>
            </emma:emma>
          </inkml:annotationXML>
          <inkml:trace contextRef="#ctx0" brushRef="#br0" timeOffset="3389.5609">-634 450 76,'1'-8'258,"0"-2"-15,2 5-12,-1 0-10,-2-1-18,0 2-17,2 0-19,-2 1-18,0 3-16,1-4-13,-1 4-13,0 0-9,0 0-11,0 0-8,-13 9-8,3 1-8,-7 5-6,-1 1-2,-2 0-8,0 4-2,-3-2-8,3 1-3,-1 0-7,0-4-32,1 2-33,0-3-27,8-2-37,-3-2-37,3 0-26,0 1-55,4-4-124,-1-4-371,2 2 164</inkml:trace>
          <inkml:trace contextRef="#ctx0" brushRef="#br0" timeOffset="3556.145">-882 435 153,'3'-6'255,"-2"1"-14,3 0-14,-1 1-15,-2 1-7,6 1-2,0 1-14,2 1-13,9 3-8,-5 0-21,6 4-5,4 2-18,3 4-13,4 3-4,9 5-18,3 3-14,-4 2-61,5-1-69,6 2-74,21 11-110,-21-12-164,25 5-436,-24-13 193</inkml:trace>
        </inkml:traceGroup>
        <inkml:traceGroup>
          <inkml:annotationXML>
            <emma:emma xmlns:emma="http://www.w3.org/2003/04/emma" version="1.0">
              <emma:interpretation id="{6EF6406E-FBE4-4B75-B97E-26D431AC2335}" emma:medium="tactile" emma:mode="ink">
                <msink:context xmlns:msink="http://schemas.microsoft.com/ink/2010/main" type="inkWord" rotatedBoundingBox="15030,7965 15698,7991 15676,8565 15008,8539"/>
              </emma:interpretation>
            </emma:emma>
          </inkml:annotationXML>
          <inkml:trace contextRef="#ctx0" brushRef="#br2" timeOffset="158323.9598">1177 649 174,'0'0'161,"0"0"-12,0 0-22,0 0-12,0 0-10,0 0-13,0 0-2,1 12-14,-1-9-5,0 2-7,0 0 0,-1 1-10,-2 0-7,3 2-4,-4-1-8,0 2-2,0 0 2,0 0-9,-5 1-9,0 2-33,0-1-43,1-1-73,-3 1-97,3 1-248,-2-2 111</inkml:trace>
          <inkml:trace contextRef="#ctx0" brushRef="#br2" timeOffset="158872.0135">1366 428 216,'-1'-4'238,"1"-1"-14,1 1-10,-1 1-6,0 3-14,0-4-12,0 0-14,0 4-16,0 0-12,0-3-14,0 3-16,0 0-7,0 0-11,0 0-11,0 0-9,0 0-8,0 0-2,0 0-5,-4 11-4,4-7-2,0 5-6,0 1-3,-4 3-1,4-2-6,0 4-5,-3 0 1,1 0-4,0-1-3,-2 4-4,0-3-1,4 0-1,-4 1 0,1-4-2,2 2-2,-1-2-9,0-2-8,2-1-22,-1 0-14,-1-3-15,1 0-10,1-2-4,0 1 1,0-3 2,0 2 5,0-4-2,0 0 4,0 0 6,0 0 5,0 0 7,8-11 1,-5 7 9,-2-2 1,3 0-2,-1-2 9,1 0 11,0-1 0,0 2 10,3-3 5,-3 3 3,0-1 3,1 0 11,-1 2-4,2-3 10,0 3-4,1 2 0,-3-1 3,2 3-4,-1 0 2,0 1 0,1 0-2,-6 1 0,10 2-2,-4 1-5,-2 1 3,0 1 2,2 2 4,-2 0-4,-1 0-1,1 2 1,-3-2 2,0 1 0,1 2 1,-2-3-4,0 2 5,-2-1-4,-1 1 0,0-3-4,0 2-1,-4-1 2,0 0-2,0-1-3,-1 0 0,-3 2-4,-2-3-23,0 0-32,-2 0-35,1 1-45,-1-5-50,0 1-65,-2 0-142,2-2-414,-1 0 184</inkml:trace>
          <inkml:trace contextRef="#ctx0" brushRef="#br3" timeOffset="114071.1514">1038 309 5,'2'-3'200,"-1"-2"-11,1-2-18,-1 2-13,0 1-11,0-1-7,1 0-4,-2 0-7,1 1-14,-1-1-8,-1 0-11,1 0-5,0 0-7,-3 1-4,1 1-11,0 0-6,-2 0-7,0 0-5,0 0-6,0 3-6,-3 0-3,7 0-3,-16 1-8,4 1-2,1 4 1,-3 0-6,0 4 1,0-1-3,0 2-5,-1-1 3,4 4-3,-2-2-2,-3 3-2,5-2 1,2 1-1,1-1-4,0-1 3,1 0-4,0 2-1,3-4 1,3 0 4,0 1-3,-1-2-3,2 0 5,0 0-4,2-2 3,0 0 3,1-2 4,0-2 3,2 1 6,-1-1 2,3-1 4,2-2 5,0-2-2,1 0 1,-2-2 0,1 1-3,2-2 1,0-5 4,1 1 1,-4 2 3,3-4 2,-2 0-3,0 1 0,1-1 0,-5-1 1,2 1 4,1 1 8,-4 2 1,0-4-5,3 2-3,-3 3-5,-3-4 1,5 4-5,-2-2 2,-2 5-6,2-2 1,-2 0-7,-1 1 0,2 3-5,-2-1-2,-1 3 2,1-4-6,-1 4-2,2-3-8,-2 3 3,0 0-1,0 0 2,0 0 0,1 10-3,-1-3 2,-1 3 0,1-1 0,-2 5 0,1-1-1,0-1-3,1 2 1,0 2 3,1-1-19,0 1-22,-1-1-35,3 0-32,1-2-48,-1 4-42,1-8-51,-3 2-218,4-1-501,1-2 221</inkml:trace>
          <inkml:trace contextRef="#ctx0" brushRef="#br3" timeOffset="112597.7912">1018 336 100,'0'0'125,"-4"-2"-17,4 2-13,0 0-6,0 0-16,3-7-12,-2 4 9,-1 3 5,2-4 3,-2 2-1,0 2-9,0 0-11,1-4 7,-1 4-5,0 0-2,0-5-3,0 5-11,0 0 3,0 0-4,0 0-2,0 0-3,-1-3-3,1 3-6,0 0-3,0 0-3,0 0-5,0 0 0,0 0-4,-1-4 2,1 4-15,0 0 11,0 0 0,0 0-2,0 0 2,0 0-8,0 0-14,0 0-18,0 0-32,0 0-21,0 0-38,0 0-119,0 0-258,-15 4 114</inkml:trace>
        </inkml:traceGroup>
        <inkml:traceGroup>
          <inkml:annotationXML>
            <emma:emma xmlns:emma="http://www.w3.org/2003/04/emma" version="1.0">
              <emma:interpretation id="{EFAB262D-CBEC-4ADC-9747-E4D65647A94D}" emma:medium="tactile" emma:mode="ink">
                <msink:context xmlns:msink="http://schemas.microsoft.com/ink/2010/main" type="inkWord" rotatedBoundingBox="16397,8123 17053,8148 17034,8628 16379,8603"/>
              </emma:interpretation>
            </emma:emma>
          </inkml:annotationXML>
          <inkml:trace contextRef="#ctx0" brushRef="#br2" timeOffset="161213.0245">2263 426 21,'0'0'132,"0"-3"-4,0 3-4,0 0-13,0-5-9,0 5-6,0-2-8,0 2-23,3-3 13,-3 3 1,0-4-4,0 4 1,0 0-4,0-5-3,0 5-14,-2-3 9,2 3-7,-4-3-8,4 3-5,-1-3-5,1 3-2,0 0-3,0 0-6,-4-3 1,4 3-5,-5-2-1,5 2-2,-6-1-7,6 1-2,0 0 1,-8 4-4,2-2 1,1 2 1,1-1-3,-1 4-1,0 0 2,1 0 1,0 2-7,0 0 1,-2 1 0,3 1-4,0-1 4,0-1 1,1 1 0,1 0-5,1 1 5,0-1-2,1 0 3,-1 0 2,3 0-6,-3-3 8,4 2 1,0-1 8,2-3 6,0 4 4,2-5-1,0 2 0,1-3 2,5 1-1,-2-2 0,-2 1 0,2-3-1,-3 0-2,5-2 3,-5 2-3,4-1-3,-2-1 3,1 0-2,-2 0 1,0-1-4,-2 1-1,1-1-1,-5 2 0,1 0 0,0 1-1,-2-1-1,-3 1 1,6-1-5,-6 1-1,0 0 1,7 0-2,-7 0 1,0 0-5,0 0 1,-1 4 1,1-4-6,-6 7 7,5-4-1,-4-1-4,2 1 2,-2 2-1,2-1 0,-2 1-4,0-2 3,-3 1-1,1-1-1,-1 3 0,2-5 1,0 3-1,0-2 1,1 0-1,-2-1 1,-1 1 0,0-2-3,1-2 3,-1 2 2,0-1-5,-1-1 0,-2 0 0,0-3 4,3 0-2,2 0 1,-4-1-2,2 1 0,3-2-1,-3 0-1,2-1 0,1 1-2,2-4 1,-1 4 2,1-2 0,2 0-2,-1 0 0,0 1-1,2 0 1,0-2-3,4 0 0,2 1 3,-1-3-8,2 3 4,2-4-1,4-1-9,2 7-11,-3-5-22,2 4-22,-1-1-25,1-1-34,2 2-40,-4 2-200,2 1-399,-4 1 176</inkml:trace>
          <inkml:trace contextRef="#ctx0" brushRef="#br2" timeOffset="161565.8628">2564 697 79,'-6'-1'206,"6"1"-21,0 0-14,0 0-15,0 0-16,0 0-16,0 0-11,0 0-15,0 0-11,0 0-5,-3 4-7,3-4-8,1 7-2,-2-2-6,1-2-5,-1 3-4,-1 0-6,-1 3-5,1-2-1,-3 2-5,2-1-2,-3 0 1,2 3-5,-2-2-14,-3 3-19,1 2-43,-1-4-48,-1 2-53,-2 0-145,0-3-319,0 1 142</inkml:trace>
          <inkml:trace contextRef="#ctx0" brushRef="#br2" timeOffset="162028.3439">2714 584 190,'3'-1'190,"-3"1"-23,0 0-6,0 0-17,3-4-17,-3 4-11,0 0-14,3-1-3,-3 1-2,0 0-7,5-2-2,-3 1-5,1-2-6,1 0-10,0 1-4,1-2-4,-3 0-8,3 0-7,-1 1-2,0-2-2,0 0-1,0 0-5,0-1-5,-1 1-5,-3-2 2,3 1 1,-1-2-5,-2 0 0,1 1-2,-1-2-4,-1 4-6,1-5 5,-2 5-7,0 0 8,1 1-5,0 0 0,-3 1-8,1 1 5,0 0-3,3 2-3,-10 1 1,10-1-2,-13 6-1,5-2 4,0 3-2,0 0-2,2 1 2,-1-2-3,0 4 2,-1 2-3,5-2 1,-2 0-1,3 0 1,1 0 5,1 0-4,1 1 3,4-1-3,0 0-1,4 1-4,1 1-23,3-3-46,3-3-53,6 2-88,-5-3-120,10-3-363,1 0 161</inkml:trace>
        </inkml:traceGroup>
        <inkml:traceGroup>
          <inkml:annotationXML>
            <emma:emma xmlns:emma="http://www.w3.org/2003/04/emma" version="1.0">
              <emma:interpretation id="{8181AFD5-CBBD-4D22-96D0-2F2173F404D1}" emma:medium="tactile" emma:mode="ink">
                <msink:context xmlns:msink="http://schemas.microsoft.com/ink/2010/main" type="inkWord" rotatedBoundingBox="17543,7823 17860,7836 17840,8368 17522,8356"/>
              </emma:interpretation>
            </emma:emma>
          </inkml:annotationXML>
          <inkml:trace contextRef="#ctx0" brushRef="#br2" timeOffset="162644.0017">3541 372 202,'-1'-2'207,"-3"-3"-11,4 3-15,-3-2-15,3 4-18,-5-4-10,2 3-16,-1-1-13,0 0-11,0 1-13,-2 0-6,-1 0-9,-2-1-9,-2 4-4,1-1-5,-2 1-7,1 0-5,-1 1-2,-1 1-4,-2 1-3,0 1-3,3 2-7,0-2-3,3-1 0,-1 1-1,2 1-3,3 1-2,-2 0-1,3 0-6,-1 3 5,2-3-3,3 1 3,0 1-1,2 0-1,0-2 0,5 4-4,0-5 3,1 1 3,5-1-3,-5 0-1,8-1 0,-6-2-4,3 0 6,-1-3 0,2 1 1,0-4-1,-3-1 4,5 0-2,-5-3-3,2-1-6,0-2 4,0-1-4,-4-1 10,2-2 3,-2-1 2,6-6 12,-7 6 8,-1-7-3,1 1 4,0-2 2,-1-1-2,-3 1 8,0-4 6,0 6 6,0 5 7,0-2 3,-1 2 6,1-2 1,-3 3-5,1 0-1,0 3 3,1 1 9,-2-2 0,0 3-4,1 0-1,-2 1 1,1 0-4,2 3 3,-2 2-2,-1-3-11,0 3-15,0 3-3,0-5-8,0 5-5,0-4-5,0 4-3,0 0-2,0 11-2,0-2 1,-1 1-4,-1 11-2,1 2-2,2 5 4,-2-1-8,0 2 4,1 10 2,-2 0 0,-2-9-9,4 9-41,-4 0-52,-1-10-70,0 3-92,-1 7-123,2-10-210,2 1-633,-2-1 280</inkml:trace>
        </inkml:traceGroup>
        <inkml:traceGroup>
          <inkml:annotationXML>
            <emma:emma xmlns:emma="http://www.w3.org/2003/04/emma" version="1.0">
              <emma:interpretation id="{B581A5AF-26CF-4E6E-B3C8-657D085C5D15}" emma:medium="tactile" emma:mode="ink">
                <msink:context xmlns:msink="http://schemas.microsoft.com/ink/2010/main" type="inkWord" rotatedBoundingBox="19921,8013 20213,8080 20139,8400 19847,8332"/>
              </emma:interpretation>
            </emma:emma>
          </inkml:annotationXML>
          <inkml:trace contextRef="#ctx0" brushRef="#br1" timeOffset="192453.2439">5724 468 47,'-5'-2'193,"5"2"-22,0 0-20,0 0-13,0 0-13,0 0-13,0 0-15,-5-2-2,5 2-21,0 0 7,0 0-4,0 0-9,0 0 0,0 0-4,0 0-7,-9 4-4,9-4-4,-7 0-4,7 0-3,-5 0-4,5 0-2,0 0 4,-10-1-5,10 1-4,-5 0-4,5 0 6,-6-1-5,6 1 1,0 0 2,-4-2-4,4 2 0,0 0-1,-4-2-8,4 2 8,0 0-4,0 0-4,0 0-4,0 0-3,0 0-2,0 0 1,0 0 3,0 0-4,0 0-4,0 0 1,11 10 0,-8-7 0,-1 2 1,1 3-13,0-1 11,-2-1 1,2 2-1,-3 2 2,1-1-23,-2 0-27,-2 1-31,1-2-33,-3 1-38,2 3-194,-3-5-365,-1 2 162</inkml:trace>
          <inkml:trace contextRef="#ctx0" brushRef="#br1" timeOffset="193008.8609">5843 320 191,'-1'-4'244,"1"0"-11,0 4-18,-2-6-19,4 4-17,-2 2-15,0-3-21,0 3-11,0 0-13,0-4-15,0 4-8,0 0-12,0 0-9,0 0-9,0 0-7,0 0-2,-2 11-6,0-5-4,0 2-5,0 5-11,0-3 3,0 3-2,-1 2-3,-1-1-3,1 3-3,1-1-1,-4-1-5,5 0 1,-2 1 0,3-1-3,-1-1-4,-2 0-2,2-4-6,1 1-22,-2-3-21,2 1-20,-1-3-19,2 2-17,-2-1-14,2-2-9,-1-2-12,2 0-7,-2-3 0,1 4 7,-1-4 7,4 0-5,-4 0 10,0 0 42,8-4 23,-6 1 16,0 0 16,1-1 8,0 1 31,-1-2 1,0 1 14,2 0 15,-2-1-5,0-1 9,2 1 3,-1 0 13,2-1 5,-2 3-3,2-1 12,-2-1-6,0 0 5,2 2-4,0 0 6,-1-2-3,1 4-8,1-1-9,-2 1-5,0 1-6,2 0 2,-6 0-1,9 0-5,-3 1-5,0 1-4,-4-1-2,4 2-3,-1-1-2,-2 2-3,2-1-3,-2 0-1,0 3-3,-1-2 0,-2-1 0,0 3-2,0-1 0,0 0-4,-4 1 0,0-1 1,-3 2-2,-1 1-4,0-1-9,0-3-35,-5 7-33,-1-7-38,0 4-47,-3-5-29,1 1-215,-1-1-428,-2 0 190</inkml:trace>
        </inkml:traceGroup>
        <inkml:traceGroup>
          <inkml:annotationXML>
            <emma:emma xmlns:emma="http://www.w3.org/2003/04/emma" version="1.0">
              <emma:interpretation id="{63A907A4-88A7-4907-AB48-4E70B1D86397}" emma:medium="tactile" emma:mode="ink">
                <msink:context xmlns:msink="http://schemas.microsoft.com/ink/2010/main" type="inkWord" rotatedBoundingBox="20865,8166 21538,8192 21506,9032 20833,9007"/>
              </emma:interpretation>
            </emma:emma>
          </inkml:annotationXML>
          <inkml:trace contextRef="#ctx0" brushRef="#br3" timeOffset="248274.7451">7006 485 125,'-1'-5'135,"1"5"-15,0-2-9,0 2-6,-1-5-10,1 5-1,-1-6 2,1 6-1,-2-3-7,2 3-1,0-3 4,0 3 3,-3-5 3,3 5 1,-1-4-3,1 4 2,-1-3-7,1 3 3,0 0-2,0-4-7,0 4-4,0 0-7,0 0-6,0-4-8,0 4-6,0 0-3,0 0-10,0 0-5,0 0-3,0 0-6,0 0-4,0 0-3,0 0-1,0 0-4,-6 8 1,5-3-4,-1 2 3,-1-1 0,1 1-1,0 0-6,-2 2 3,2-2-4,-1 2 5,0 1-6,2-2 2,-2 1-6,-2 0 3,3-1 1,1-2-1,-3 2-1,1 1 1,0-3 0,1 2 1,1-3-2,-2-2-1,1 2 0,1 0-5,0-3 6,0 0 1,-2 3-2,3-5 1,-1 4 4,1-4-7,0 0 8,0 0 1,-1 3-5,1-3 2,0 0-2,0 0-2,0 0 1,0 0-2,1-12 1,-1 8 1,1-4-5,-1 1 4,4-4-2,-3 4 1,2-4 0,0 2-2,-1-2 2,1-2 0,1-1-4,-2 5 2,1-1-3,0 2 5,0 0-4,0 1 3,-1-1-1,0 5 3,-1-3 1,2 2-2,-3 1 0,1 0 3,-1 3-1,1-5 4,1 3-6,-2 2 1,1-5 1,-1 5-3,1-1 0,-1 1 1,0 0-7,0 0 2,0 0-1,0 0 6,0 0-2,-1 13-3,1-6 4,-1 3 2,-3 1-2,4-3 3,-3 3-3,0-2 1,2 1 3,0 1-4,-1 0 1,-2-2-3,3-1 4,-1 1 1,0-1 1,1-2-7,-1-1 7,2 0-3,-1 0-3,-1-2 4,4 0 1,-4 1 0,2-4 2,-1 4-2,1-4 2,0 0-5,0 0-6,0 0-11,0 0-11,3-12-6,-2 7-4,-1-1-5,3-2 4,-1-1-5,0 3-6,-2 0 8,1-2 3,1 3 1,0 0-1,-2 1 8,2 0 3,-2 1 3,1-1-4,-1 4 7,0-5-1,0 5-2,0 0 10,0 0-6,0 0 3,0 0 7,0 0-1,0 0 3,-8 12-2,8-8-1,-3 1-33,1 0-33,0 1-59,-2 0-181,1 3-345,-1-4 152</inkml:trace>
          <inkml:trace contextRef="#ctx0" brushRef="#br1" timeOffset="250933.095">6770 802 98,'-7'-2'155,"4"1"-9,3 1-11,-7 0-5,7 0-9,-6-3-9,6 3-4,-7-1-8,7 1-3,-3-1-11,3 1-9,0 0-5,-12 0-11,12 0-5,-8 2-6,3 2-4,-1 0-4,1-1-1,-1 4-2,-3-1 5,1 5 3,0 1-9,-1 0 3,-1 2-2,4-3-5,2 4-5,0-5-1,2 2-4,1-4 4,2 6-4,3-4-4,-1 4-3,2-1 2,-1-6-2,3 2 0,5 3 0,-1-3-1,2 0 2,2-3-1,11 1-4,-5 0-19,5-3-50,-1 0-59,2-2-242,2-2-387,1-3 171</inkml:trace>
          <inkml:trace contextRef="#ctx0" brushRef="#br1" timeOffset="251312.2349">6994 1108 48,'-7'-1'226,"7"1"-19,0 0-20,-5 1-10,5-1-21,0 0-16,0 0-11,0 0-15,0 0-15,0 0-3,-8-1-11,8 1-7,0 0-8,0 0-10,0 0 0,0 0-9,0 0-2,0 0-8,0 0-2,-7 0-3,7 0-7,0 0 1,0 0-2,0 0-6,0 0 2,0 0-4,0 0 1,0 0 0,0 0 1,0 0 1,0 0-4,-1-3 9,1 3-1,0 0-2,0 0-1,0 0 1,0 0-1,0 0-7,0 0-2,0 0-6,0 0 0,0 0-2,0 0 1,0 0 1,1 10-2,-1-10-1,1 8 1,-1-2 1,-1 3-2,-3 1 3,0 4-1,-3-2-3,1 2-9,-3 0-30,0-1-42,-2 0-45,2-1-48,1 0-212,-2 0-413,2-5 182</inkml:trace>
          <inkml:trace contextRef="#ctx0" brushRef="#br1" timeOffset="251728.2392">7155 1106 152,'0'0'188,"0"0"-13,-1-4-16,1 4-20,0 0-12,0 0-8,0 0-6,1-3-9,-1 3-3,0 0-8,3-4 6,-3 4-3,0 0-3,0 0-2,0 0 0,-3-3-7,3 3-2,0 0-13,0-5-4,0 5-9,0-3-5,1-2-4,-1 1-6,2-1-3,-2-1-3,0 1-4,-2-1-5,2 2 3,-1-3-6,0 2-4,-2 1-3,3-1-2,-3 1 0,1-1-3,0 1-1,-3 0 2,2 0-5,-1 4-3,4 0 0,-8-1 1,8 1-4,-8 1 1,3 1-1,-1 2-4,1 2 3,-2 0-3,3 4 1,0-1-5,0 5 7,3-1-2,1 1 0,1 0 1,3 2 4,3 1-1,1-3 1,1-1-1,3 1 1,5 2 1,3-4-20,-5-4-57,3-3-38,9 0-78,-7-5-203,8 0-422,3-5 186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6:15.3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7B58C43-7829-4F60-B7C9-4C3D6C4BB9C3}" emma:medium="tactile" emma:mode="ink">
          <msink:context xmlns:msink="http://schemas.microsoft.com/ink/2010/main" type="writingRegion" rotatedBoundingBox="17163,14142 17903,15513 17167,15910 16428,14539">
            <msink:destinationLink direction="with" ref="{596D43BE-C0DC-411E-A574-D263A7EB3637}"/>
          </msink:context>
        </emma:interpretation>
      </emma:emma>
    </inkml:annotationXML>
    <inkml:traceGroup>
      <inkml:annotationXML>
        <emma:emma xmlns:emma="http://www.w3.org/2003/04/emma" version="1.0">
          <emma:interpretation id="{59C32900-F017-485F-BD0F-55F1441AE968}" emma:medium="tactile" emma:mode="ink">
            <msink:context xmlns:msink="http://schemas.microsoft.com/ink/2010/main" type="paragraph" rotatedBoundingBox="17163,14142 17903,15513 17167,15910 16428,145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6B387E-BE5A-43F9-99F6-22CCC1EB286C}" emma:medium="tactile" emma:mode="ink">
              <msink:context xmlns:msink="http://schemas.microsoft.com/ink/2010/main" type="line" rotatedBoundingBox="17163,14142 17903,15513 17167,15910 16428,14539"/>
            </emma:interpretation>
          </emma:emma>
        </inkml:annotationXML>
        <inkml:traceGroup>
          <inkml:annotationXML>
            <emma:emma xmlns:emma="http://www.w3.org/2003/04/emma" version="1.0">
              <emma:interpretation id="{984AD1EB-20CE-4172-9D77-A4E1511E88C6}" emma:medium="tactile" emma:mode="ink">
                <msink:context xmlns:msink="http://schemas.microsoft.com/ink/2010/main" type="inkWord" rotatedBoundingBox="17163,14142 17903,15513 17167,15910 16428,14539"/>
              </emma:interpretation>
              <emma:one-of disjunction-type="recognition" id="oneOf0">
                <emma:interpretation id="interp0" emma:lang="en-IN" emma:confidence="0">
                  <emma:literal>Beat?</emma:literal>
                </emma:interpretation>
                <emma:interpretation id="interp1" emma:lang="en-IN" emma:confidence="0">
                  <emma:literal>Beach?</emma:literal>
                </emma:interpretation>
                <emma:interpretation id="interp2" emma:lang="en-IN" emma:confidence="0">
                  <emma:literal>p: t?</emma:literal>
                </emma:interpretation>
                <emma:interpretation id="interp3" emma:lang="en-IN" emma:confidence="0">
                  <emma:literal>Beat.</emma:literal>
                </emma:interpretation>
                <emma:interpretation id="interp4" emma:lang="en-IN" emma:confidence="0">
                  <emma:literal>Beast?</emma:literal>
                </emma:interpretation>
              </emma:one-of>
            </emma:emma>
          </inkml:annotationXML>
          <inkml:trace contextRef="#ctx0" brushRef="#br0">345 157 81,'2'-11'85,"-2"11"2,0 0-10,3-13 2,-3 13-10,0 0 4,0 0-16,-5-16 2,5 16 4,0 0-1,0 0-4,0-16-9,0 16-8,0 0-7,7-12 2,-7 12-3,0 0-7,15-7-5,-15 7 4,16-4 0,-16 4-4,13-3 0,-13 3-1,0 0-3,19 0-9,-19 0 7,0 0-7,21 3 3,-21-3 4,8 6-2,-8-6-7,0 0 5,9 8 0,-9-8-2,0 0-3,5 9 4,-5-9-4,0 0 9,0 16 1,0-16 4,0 0-3,-7 20-4,7-20-1,-10 12 6,10-12-5,-12 8-1,2-5-1,10-3-1,-23 6-2,10 1 5,3-6-8,-4 2 6,14-3-5,-31 2 0,19-2-3,12 0 2,-25-2-2,13-2 6,12 4-4,-24-5 5,15-2-11,1 3 6,8 4-5,-17-12 3,10 7-1,7 5 0,-14-14 5,14 14-2,-7-17-1,6 9 2,1 8 1,-2-19-2,2 19-4,2-18 7,-2 18 0,8-15-1,-1 5 5,0 5-3,-7 5 1,12-10 8,-2 7-2,-10 3 1,22-5-1,-12 2 0,7 3 2,-3 3 6,0-2-2,-2 3 0,5 0 6,-2 5-11,-3 1 0,2-1 2,-4 2 2,0 3 4,-3-3 8,2 3-6,-8-2 0,1 4-6,-2-2 1,0-14-1,-7 23-2,2-10 0,-2-5 1,0 0-4,-4 4 0,0-5-4,3 1 5,-1-3 2,-3 2-9,12-7 0,-20 6 2,11-4-6,9-2 2,-22 0 0,22 0-2,-20-8-1,4 1 0,-1 0 2,5-2-4,-2-2-2,1-2 1,3 3 0,-2-3-2,1 0-1,5 1 0,-3 0 3,0 1-3,9 11 3,-8-15-1,3 7-1,5 8-2,-5-13-2,5 13 2,0 0-3,5-18 5,-5 18-3,8-7 0,-8 7 8,21-7-10,-11 7 2,5 0 1,-15 0-2,31 8 0,-12-2 2,-4 3-1,1 0 4,-6-2-1,2 7 3,-2-2 1,4-1 0,-7 3 4,-4-5 0,4 2 4,-5 0 6,-2-11 1,0 18 3,0-6 1,0-12-1,-9 16 6,1-9-8,1 2 0,7-9-3,-19 9-1,7-7-1,-2-1-1,14-1-1,-34-3-1,14-2-4,-9-3 2,6 4-2,3-4 1,-1-1-4,1-2 2,3 0 0,3-1-1,-1-1-3,3 3-1,0-1 1,2-3-2,3 3 0,0 1 2,7 10-5,-2-20-3,2 20-3,11-21-1,-1 9-8,3-1-4,1 3-9,1 2-8,1 0-3,1 4-27,-3-1-15,3 3-30,1 1-19,0 2-27,-3 1-23,-3 3-116,-4-1-324,3 0 144</inkml:trace>
          <inkml:trace contextRef="#ctx0" brushRef="#br0" timeOffset="6224.1068">221 209 3,'0'0'22,"0"0"-1,-12-7 3,12 7-9,0 0-1,-7-8 1,7 8-4,0 0 4,0 0-1,0 0-4,0 0-1,0 0-1,0 0 3,0 0-1,0 0-7,0 0 2,0 0 1,0 0 0,0 0 0,0 0-5,0 0 2,0 0-2,0 0 4,0 0-8,0 0 4,0 0-1,0 0 6,0 0-1,0 0 0,0 0-4,-10 23 5,10-23-4,-12 12 7,12-12-5,-12 8 5,5-3 3,7-5-1,-14 8 5,14-8 3,-15 2-6,15-2 4,-14 0-5,14 0-2,0 0 1,-17-11 4,8 4-5,9 7 7,-11-13 1,4 1 0,3 4-7,4 8-3,-8-22 6,3 11-7,3 0 8,2 11-6,-2-24 1,2 24-6,4-18-3,1 11 3,-5 7 0,7-15-2,-7 15-1,5-11 4,5 7-2,-10 4-1,12-8-14,-12 8 9,19-3 5,-19 3 0,18 0 0,-18 0-4,19 2 3,-19-2 1,19 11 12,-12-7-13,0 4 1,1-2 1,-8-6-11,9 14 8,-4-8 4,-5-6-3,3 15 10,-3-15-3,0 18 5,0-18 1,-3 14 0,3-14-5,-7 14-1,7-14 5,-8 9-2,8-9 0,-9 9-4,9-9 3,-12 4 2,12-4-9,-14 4 2,14-4 0,0 0-5,-17-3 1,17 3 3,0 0 3,-18-13-2,18 13-2,-14-8-5,14 8-2,-12-8 10,5 1 0,7 7-6,-8-13-14,8 13 14,-2-12 0,2 12 0,0 0-4,2-20 2,-2 20 2,8-12 0,-8 12-3,14-14 3,-6 8-5,-8 6 1,14-7 3,-14 7 1,17-7-6,-17 7-3,12-2-7,-12 2-10,0 0-10,0 0-7,9 14-58,-9-14-108,0 0 48</inkml:trace>
          <inkml:trace contextRef="#ctx0" brushRef="#br0" timeOffset="14283.8602">323 82 14,'7'-13'16,"-7"13"0,12-5-1,-12 5 2,10-7-5,-10 7 1,9-8-4,-9 8 0,0 0-7,12-8 6,-12 8-1,0 0 1,0 0 1,17 3-2,-17-3 2,0 0-4,10 13 2,-10-13-10,10 7 12,-10-7 3,4 14-2,-4-14-5,0 17 5,1-9-3,-1-8 2,0 0 2,-5 22 4,5-22-2,-5 18 1,3-10-7,2-8 6,-12 10-1,9-3-4,3-7-3,-14 11 6,7-5 4,7-6-8,-13 8 5,13-8-4,-12 4 1,12-4-3,-14 5-7,14-5 8,-12 4 1,12-4-3,0 0 3,-15 0 1,15 0-9,0 0 5,0 0-1,0 0 2,-16-12-4,16 12 1,0 0 2,-1-17-2,1 17-4,1-17 0,-1 17 4,7-14-4,-7 14 0,9-14 5,-9 14 2,12-14-4,-12 14 3,10-9-12,-3 3 7,1 0 0,-8 6-3,14-8 4,-14 8-7,15-4 5,-15 4 0,16-3 11,-16 3-21,0 0 8,0 0 3,20 5 0,-20-5 0,7 8 1,-7-8 1,4 13 3,-4-13-3,0 15-4,0-15-6,0 18 15,0-18-8,-7 19-8,3-11 3,4-8 2,-10 18 6,5-10-3,5-8-5,-14 14-2,7-9-11,7-5-8,-13 9-6,13-9-28,-10 7-65,10-7 29</inkml:trace>
          <inkml:trace contextRef="#ctx0" brushRef="#br0" timeOffset="16142.5493">663 157 24,'0'0'44,"14"22"-4,-14-22-5,0 0-3,0 0-6,0 0-2,0 0 7,0 0-8,0 0-1,0 0-10,0 0 4,0 0 3,0 0-2,0 0 0,0 0 6,0 0-3,0 0 2,0 0-10,0 0 4,0 0-3,8 6 6,-8-6-8,0 0 0,0 0-3,0 0 4,0 0 2,0 0-3,0 0-1,0 0-3,0 0 4,0 0-4,0 0 4,0 0 2,0 0-7,0 0 3,0 0 0,0 0 5,0 0-4,0 0 11,0 0-14,0 0 0,0 0 9,0 0-11,0 0-4,0 0 1,0 0-2,0 0 0,0 0 10,0 0-3,0 0-12,0 0 6,0 0-5,0 0 8,0 0-3,0 0 9,0 0-6,0 0 2,0 0-3,0 0-1,0 0-10,0 0 16,0 0-8,0 0-3,0 0 12,0 0-6,0 0-1,0 0 4,0 0-5,0 0-4,0 0 14,0 0 0,0 0-12,0 0 11,0 0-12,0 0-1,0 0 0,0 0 4,0 0 0,0 0 2,0 0-9,0 0-3,0 0 7,0 0 0,0 0 7,0 0-3,0 0-2,0 0-5,0 0 9,0 0 3,0 0-6,0 0 1,0 0 1,0 0 7,0 0-3,0 0-7,0 0-6,0 0 4,0 0 6,0 0-6,0 0-1,0 0 5,0 0-2,0 0-11,0 0 5,0 0 7,0 0-2,0 0 1,0 0 2,0 0-6,0 0 6,0 0-1,0 0-1,0 0 0,0 0-3,0 0 2,0 0-2,0 0 1,0 0 4,0 0 4,0 0 3,0 0-6,0 0-6,0 0 5,0 0-7,0 0 0,0 0 7,0 0-3,0 0 3,0 0-2,0 0 1,0 0-1,0 0 1,0 0 5,0 0-4,0 0-6,0 0 4,0 0 2,0 0-9,0 0 6,0 0-3,0 0 3,0 0 0,0 0-1,0 0 0,0 0-2,0 0 5,0 0 0,0 0 1,0 0-1,0 0 3,0 0 1,0 0 2,0 0-6,0 0 1,0 0-2,0 0 1,0 0 2,0 0-3,0 0 6,0 0-2,0 0 5,0 0-4,0 0 6,0 0 5,0 0-11,17 0-2,-17 0 0,0 0 0,9 3 8,-9-3-7,0 0 8,0 0-5,0 0 7,12 5-7,-12-5 8,0 0-9,0 0 17,0 0-16,0 0-3,0 0 8,0 0-8,0 0 8,0 0-4,0 0 1,0 0-2,0 0-6,0 0 11,0 0-8,0 0 13,0 0-15,0 0 8,0 0-4,0 0-1,0 0-5,0 0-14,0 0-22,0 0-7,0 0-17,0 0-101,0 0-175,0 0 78</inkml:trace>
          <inkml:trace contextRef="#ctx0" brushRef="#br0" timeOffset="-347696.59">803 145 16,'0'0'89,"0"0"-6,0 0-5,-10-5-10,10 5-10,0 0-5,0 0-6,0 0-1,0 0-10,0 0-5,0 0-4,0 0-7,0 0-13,0 0-14,0 0-8,0 0-17,0 0-14,0 0-48,0 0-100,-11-8 44</inkml:trace>
          <inkml:trace contextRef="#ctx0" brushRef="#br0" timeOffset="17088.2566">699 545 27,'-5'-16'173,"5"16"-5,0 0 1,0 0-5,0 0-5,0 0-8,0 0-8,0 0-5,0 0-3,0 0-11,0 0-8,0 0-10,0 0-4,0 0-11,0 0-7,0 0-6,0 0-4,0 0-1,0 0-11,0 0-3,0 0-1,0 0-5,0 0-5,0 0-5,0 0 1,0 0 6,0 0 1,0 0-1,0 0 0,0 0 1,0 44 3,-2-26 8,-1 0-3,-4 9-6,3 1-9,-3-1 2,-1 6-9,3-2 1,-4-3-4,6 2-2,-4 1-4,0 11-5,0-14-2,1 2 6,-1-1-9,3-1-1,-1-1-3,3 0-3,-4-6-12,0-1-12,6 0-13,-3 0-14,3-7-22,0 3-24,0-2-25,0-14-22,-3 18-18,3-7-22,0-11-12,0 16-13,0-16-1,0 0-3,-2 16-120,2-16-350,0 0 155</inkml:trace>
          <inkml:trace contextRef="#ctx0" brushRef="#br0" timeOffset="17354.1066">677 979 21,'23'0'164,"-9"0"-7,-14 0-4,31 1-1,-14-1-11,0 5-12,2 2-1,-2 1-6,2 0-6,8 7-12,-1 0-5,-11-4-3,7 8-14,-6-6-3,2 9-12,-6-9-5,-5 5-3,3-1-4,2 8-9,-5-7-1,-5-4-5,3 5-1,-5-6-3,-5 0-1,0 1-3,-2-1-2,-8-1-5,-1 0 8,-11 0-10,-2-4-3,-2 0 4,-3-4-14,-4-1-11,3-3-6,-12-3-21,1 1-20,14 0-29,-4-4-40,4 0-30,1 1-40,2-4-115,7 6-328,1-4 146</inkml:trace>
          <inkml:trace contextRef="#ctx0" brushRef="#br0" timeOffset="27816.4919">776 1160 28,'0'0'66,"10"-8"0,-10 8-7,0 0-8,0 0-11,0 0 6,0 0-14,0 0 0,0 0-5,0 0-1,0 0-2,0 0-7,0 0-5,12-4-6,-12 4-12,0 0-18,0 0-18,0 0-35,0 0-84,0 0 38</inkml:trace>
        </inkml:traceGroup>
      </inkml:traceGroup>
    </inkml:traceGroup>
  </inkml:traceGroup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2:18.81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2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39AE65A2-7853-4BAA-8FF9-4DE774EF0769}" emma:medium="tactile" emma:mode="ink">
          <msink:context xmlns:msink="http://schemas.microsoft.com/ink/2010/main" type="writingRegion" rotatedBoundingBox="22765,7491 22791,9053 22365,9060 22340,7498"/>
        </emma:interpretation>
      </emma:emma>
    </inkml:annotationXML>
    <inkml:traceGroup>
      <inkml:annotationXML>
        <emma:emma xmlns:emma="http://www.w3.org/2003/04/emma" version="1.0">
          <emma:interpretation id="{54071C41-4ABE-4EEA-A46A-0D82CA782562}" emma:medium="tactile" emma:mode="ink">
            <msink:context xmlns:msink="http://schemas.microsoft.com/ink/2010/main" type="paragraph" rotatedBoundingBox="22765,7491 22791,9053 22365,9060 22340,74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54F362-E2BC-41F3-85B3-219BB6F44825}" emma:medium="tactile" emma:mode="ink">
              <msink:context xmlns:msink="http://schemas.microsoft.com/ink/2010/main" type="line" rotatedBoundingBox="22765,7491 22791,9053 22365,9060 22340,7498"/>
            </emma:interpretation>
          </emma:emma>
        </inkml:annotationXML>
        <inkml:traceGroup>
          <inkml:annotationXML>
            <emma:emma xmlns:emma="http://www.w3.org/2003/04/emma" version="1.0">
              <emma:interpretation id="{D9402CEB-834C-49B0-B50A-39D69BAB8668}" emma:medium="tactile" emma:mode="ink">
                <msink:context xmlns:msink="http://schemas.microsoft.com/ink/2010/main" type="inkWord" rotatedBoundingBox="22765,7491 22791,9053 22365,9060 22340,7498"/>
              </emma:interpretation>
            </emma:emma>
          </inkml:annotationXML>
          <inkml:trace contextRef="#ctx0" brushRef="#br0">8351-127 84,'3'-4'140,"-3"4"-4,0-4-12,0 4-8,0-3-16,0 3-1,0-4-8,0 4-10,4-1-15,-4 1 1,0 0-6,0 0-6,0-4-9,0 4-1,0 0-10,0 0-8,0 0 2,0 0-6,0 0 0,0 0-2,0 0 5,0 0-7,0 0-8,0 0-11,-2 9-22,2-4-19,-2-1-41,2 1-148,0 0-250,-3 3 111</inkml:trace>
          <inkml:trace contextRef="#ctx0" brushRef="#br0" timeOffset="372.6461">8378-130 18,'0'0'132,"-1"-5"-4,1 5-9,-3-3-12,3 2-6,0 1-6,-4-4-8,4 4-7,0-4 4,0 4 5,-3-3-10,3 3 2,-1-2-6,1 2-10,0 0 2,-1-5-3,1 5-9,0 0-2,0 0-7,0 0-7,0 0-2,-3-1-1,3 1-7,0 0-9,0 0 4,0 0-7,0 0 0,0 0-3,-3 8 3,3-3-4,-1 0 1,1 0-2,-2 0-2,2 3-2,-2 0-23,2 2-33,0-1-22,0 0-30,0-3-46,2 4-114,0-4-279,2 4 123</inkml:trace>
          <inkml:trace contextRef="#ctx0" brushRef="#br0" timeOffset="909.4319">8369-142 40,'0'0'108,"0"-5"-5,0 5-8,-3-3 6,3 3-2,0-3-5,0 3-2,-4-2-4,4 2-5,0 0-6,0 0 1,0-5-5,0 5-6,0 0-2,0 0-2,0 0-4,0 0-2,0 0-2,0-5-2,0 5-1,0 0-4,0 0-3,0 0-2,0 0-5,0 0-2,0 0-5,0 0-1,0 0-4,0 0-5,0 0 5,0 0-7,0 0-2,0 0-4,0 0-1,0 0 3,0 0-6,0 0-3,0 0 4,0 0-2,0 0-1,0 0 2,0 0-2,0 0-1,0 0 1,0 0-9,0 0 5,0 0-5,0 0 7,0 0-4,0 0 0,0 0-1,0 0 4,0 0-3,0 0-3,0 0 4,0 0-4,0 0 1,0 0-1,0 0-1,0 0 6,0 0-5,0 0 0,0 0 1,0 0 1,0 0 2,0 0-1,0 0-3,0 0 2,0 0-1,0 0 1,0 0 0,0 12 2,0-9-1,0 2-6,0-2-49,0 3-37,3-1-11,-3 2-46,0-2-135,1 0-306,3 1 135</inkml:trace>
          <inkml:trace contextRef="#ctx0" brushRef="#br1" timeOffset="5846.1734">8362-34 50,'0'-3'128,"0"3"-3,-4-4-9,2 0-12,2 4 3,-2-5-8,2 3 1,0-3-8,0 5-3,-4-3 0,2-1 2,1 2-3,1 2-20,0-6 1,-4 2-10,4 4 11,0-4 7,0 4-3,-3-3-4,3 3 0,-1-5-8,1 5-8,-2-5-5,0 3-5,0 1-1,2 1 4,-2-6 8,2 6-3,0-3 1,0 3-2,-2-3-1,2 3 1,0 0-3,-2-3-6,2 3 3,0 0-8,0 0-5,0-5-4,0 5-3,0 0-4,0 0-2,0 0-1,0 0-6,0 0-1,0 0-2,0 0-3,0 0 2,0 0 3,0 0-7,0 0-3,0 0 2,0 0-1,-4 9 2,4-5 2,-2 1-5,0-2-1,0 2 3,1 0-2,-2 1 2,1 1-3,2 1 2,-3-1-1,1 2-1,-1-2 3,0 1-1,1-1-3,0 0 4,1 1-3,0-2-1,-1 0 1,1 1 0,0 0 2,-1 0-4,2 2 2,-1-4 5,-2 1-2,2 0-1,0-1-3,-1 2 1,1-1 2,1 0-2,-1 0 2,1 2-1,-2-3-4,0 0 0,2-1 3,0 0-2,-2 2 1,1-1 4,1 0-1,-2 0-3,2 0 4,-1 0-1,1-1-2,0 0 0,-1-1 2,1 1-2,0 1 0,0 1 0,1-4 4,-1 4-5,0-1 0,0-2 0,0 0 2,0 4 0,0-2 2,0 0-2,1 2 1,-2-3-5,1 0 5,0 1 0,0-1-2,0 2 2,1-1-2,-2 0-1,2-1-1,-1 1 2,2 0 0,-2-2-2,-2 2 3,4-1-1,-2 1 2,1-1-1,-1 1 2,0 0-2,0-1 0,0 0-1,0 0-1,0 1 3,0 0 0,0-1-2,0 0-3,0 1 3,1-2 0,0 1 1,-1 2-1,0-2 0,-1-2 1,1 4 1,0-3-2,0 1 2,0-1-2,0 2 1,0-1-2,1 0 2,-2-1-2,1-3 2,0 6 1,0-2-3,0-2 3,-1 3-3,1-3 2,0-2-1,-1 7-1,1-7 0,0 5 1,0-5 1,1 3 0,-1-3-1,-1 5 0,1-5-3,1 4 3,-1-4-3,-1 3 4,1-3 1,1 4-1,-1-4-1,0 5 1,0-2 2,1 0-3,-1 1 0,0-4-2,0 6 4,-1-3-1,1-3-1,0 5-1,0-3-2,0-2 2,0 3 1,0-3 0,1 7 1,-1-5-3,0 1 0,0-3 3,0 7 1,0-7-2,0 5 1,-1-3 0,1-2-1,-1 5-1,1-1 3,0 0 0,0-4-2,0 6-1,-2-3 0,4 1 0,-2 1 7,-2-3-7,4 1-1,-2-3 0,0 7 3,0-3 1,0-1 0,0-3-2,-3 6 0,3-3 2,0 0-4,0-3 1,0 7 0,0-6 3,0-1-2,0 7-3,-1-3 3,1-1 4,1 1-4,-1-1 0,0-3-3,-1 6 2,1-5 1,0 4-2,0-5 3,0 7 0,0-3-1,0-2 2,0 3-2,0-2-2,0 1 2,0-4 0,0 4 0,-1 1-1,1-1 3,0-4 0,0 7-2,-1-3 0,1-1 1,0-3 0,0 7 1,0-5-4,-1 2 4,1-1-4,0-3 2,0 5-1,0-3-1,0-2 13,1 6-12,-1-6 0,0 3 1,0 1 0,0-4-1,-1 5 0,2-3 1,-1-2 0,0 4-2,0-1 1,0-3 2,1 5-3,-1-2 0,0-3 1,1 5 3,-1-2-3,0-3 2,0 4-2,0-1 1,0-3 1,0 6 1,0-3 0,0 1-3,0-4 2,0 5-2,0 0-1,-1-1 0,2-1 4,-1-3-2,-1 7 4,1-4-5,0 2 0,0-3 1,0 4 1,-1-2-3,1 0 1,0-1 0,-1 0 0,1-3 2,0 6 1,1-1-3,-1-1 4,0-4-3,0 6 1,0-4-2,1 2 1,-1 0 2,0-4-3,1 5 0,-1-2 4,0-3-4,1 5 0,-1-3 3,0 2-1,0-4 0,-1 7-6,2-2 7,-1-5-1,-1 6-1,2-3 2,-1 1-2,-1 1 5,2-1-5,0 1-1,-1-2 0,0 2 2,0 0 2,3 0-5,-4 2 2,2-2-3,0-1 2,-1 0 6,0 1-5,1-2-3,-1 1 3,2-1 1,-2 0-2,0-3 0,0 4 1,0-4 0,0 3-1,0-3 1,0 2 3,0-2-4,0 0-1,0 0 2,0 0 0,-1 5 3,1-5 2,0 0-5,0 0-3,1 3 6,-1-3-2,0 0-2,0 0 1,0 0 2,0 0 1,0 0-5,0 0-1,0 3 1,0-3 1,0 0-1,0 0 0,0 0 1,0 0 1,0 0-3,0 4 6,0-4-2,-2 4 0,2-4-2,-1 4-1,0-1 3,1-3-1,-1 2 0,1-2 2,0 5-1,0-5 1,-3 3-2,3-3 1,0 4 0,0-4-3,0 0 4,0 0-1,0 3-1,0-3 1,0 0 2,0 0-4,-1 4 1,1-4 3,0 0-1,0 0-1,0 0 2,0 0-2,0 0 0,0 0-1,0 0 0,0 0 0,0 0 5,0 0-3,0 0 0,0 0-4,1 3 2,-1-3 0,0 0 3,0 0-4,0 0 0,0 0-1,0 0-12,0 0-44,0 0-47,0 0-64,0 0-76,8 0-148,-4 0-424,3 1 189</inkml:trace>
          <inkml:trace contextRef="#ctx0" brushRef="#br1" timeOffset="4129.1754">8335-48 131,'-4'-2'131,"0"-3"-12,1 1-1,0-1-6,1 2-8,-3-2-3,2 0-10,0 1-12,-2 0 2,4 0 9,-1 1 6,-2 0-3,2 2 0,2 1-12,-3-5-3,2 3-15,1 2 4,0 0-5,0 0-7,-2-4-6,2 4-8,0 0-8,0 0 2,-2-3-8,2 3 4,0 0-5,0 0-7,0 0-1,0 0-3,0 0 2,0 0-4,-6 10-4,6-5-2,-1-2 3,0 4 0,-3-1 0,4 1-4,0 1 2,1 1-2,-2 1-9,2-1-42,3 4-42,-3-2-31,3-1-213,0-1-358,-1 1 159</inkml:trace>
          <inkml:trace contextRef="#ctx0" brushRef="#br1" timeOffset="8142.665">8479 1185 157,'0'0'145,"-4"-4"-11,4 4-10,-3-5-10,2 3-6,1 2-6,-4-4-10,3 1 0,1 3 2,-4-4-6,1 2-6,3 2-7,-3-3-10,3 3-5,-5-6-5,5 6-8,-4 0-6,1-3-4,3 3-3,-5 0 0,5 0-8,-8-2-5,8 2-1,-10 2-4,2 0 0,3-2-2,-2 1 0,-1 1 0,0 2-3,-3-1-3,3 0 0,-2 0 1,2 3-4,-1-2 5,1 0-8,-2 2 5,2-3-3,-1 2-8,3 1 8,-2-2-1,1 3-1,3-3-2,-3 1 2,1 1-2,1 0 1,3-3 1,-1 1-1,-2 1-1,3 0 1,-2-2 2,2 1 0,-1 1-7,2-1 4,-2-2 0,3 3-2,-1-2-1,1 1 0,-2-2 2,2 2-4,0-4 7,2 4 0,-2-4 0,1 5 7,-1-1 3,1-2 0,2 1 5,1-2 5,0 3 1,0-3 9,2 0 3,1-2-6,3 1-1,1-1 3,-2 1 0,0-4-6,3 4 3,-1-2-7,1-2 3,-4 0 2,3 3-2,-2-3-3,2 1-4,0-2 5,-2 2 3,-1-2-1,-1 0-2,1 2-6,-1 0 1,0-3-1,-1 1-3,0 1 0,-1-2-1,1 0 2,1 0-3,-2-1 0,0-2 1,2 0-6,-2 0-2,2 0 4,-1-4-3,1 1 0,-1-3 3,0 4-5,-1-5 1,0 3 3,1-1-4,-2 2 3,0 2-1,2-3 3,-1 1 3,-2 1-1,-2 1 9,2 0-2,-2-1 15,3 0 4,-4 3-1,2 0 4,0 1-1,-2-1 3,3 2 3,-3 1 5,-3 0-5,6 0-2,-3-1-5,-3 2-2,3-1-2,0 2-2,0 3-6,0-5 1,0 2-2,0 3-7,0 0-3,-1-5-3,1 5-5,0 0 3,0 0-5,0 0 2,0 0-3,-3 14-3,-1-4 4,1 3-2,1 2 3,-1 1 2,-2 3 1,2 4-5,-3-1 2,1 1 4,1 0-2,0 1-3,1 0-1,0-1 5,-1-2-5,3 1-4,0-6-34,1 2-48,0-4-60,0 0-64,1 2-93,2-6-167,1-1-503,-1-1 222</inkml:trace>
          <inkml:trace contextRef="#ctx0" brushRef="#br2" timeOffset="58487.581">8331-89 30,'0'0'125,"0"0"-8,0 0-9,0 0-15,0 0 12,0 0-12,0 0-8,0 0-6,0-7-5,0 7-8,2-8-10,0 4 0,-2 1 0,0-3-11,4-1-1,-4 1-7,1-2 2,2-1-9,-1 2-5,0-2 0,-1 0-11,2-1-20,0-4-38,-3 2-50,2-3-116,-4 0-227,6 1 100</inkml:trace>
          <inkml:trace contextRef="#ctx0" brushRef="#br1" timeOffset="6866.1841">8275 941 16,'0'0'148,"0"-6"-16,0 6-6,1-4-8,-1 4-11,-1-4-13,1 4-2,4-3-12,-4 3-8,1-4-7,-1 3-3,0 1-10,0 0-12,0 0-8,0 0 7,0 0-4,0 0 0,0 0-3,0 0-4,0 0-6,0 12 3,-1-9-5,-2 0 1,3 1-4,-2-3-5,2-1 6,-2 6-2,2-6-5,-1 2-2,1-2 3,-3 3 3,3-3-9,-5 2-9,2-1 13,3-1 2,0 0-3,0 0-3,0 0-4,-15-3-4,11 1 9,-1 1-12,0-1 6,-1 0-5,1 0 3,-1 0-1,1 0 0,2 0 0,3 2 2,-8-3-6,7 2 0,1 1-5,-3-3 5,3 3 3,0 0 6,4-6-10,-1 4 1,-3 2 9,7-3-7,-3 3 2,0-1 6,1 0 2,-5 1-4,8 0 4,-8 0-4,7 0 6,-7 0-5,8 2 2,-7 0 5,-1-2 11,6 4 5,-6 0 0,1-2-4,-1 1-2,0 2 3,0-1-5,-1 0 0,1 1-4,-4-1 5,1 2-4,-1-3-1,0 1 3,0-1-1,0 0-4,-3-1 4,6 2-3,-5-2-5,4-1 5,-2 2-2,4-3-1,-7 0-7,7 0 7,-4-5 1,-1 3 1,3-1 8,-2 1 0,0-4-2,3 2 2,-2 0 3,-1-2-3,4 0-3,-4 2 0,4-3 4,0 0-3,0 2 2,0 1 0,-3-1-3,6 0 2,-3 2-5,4-2-2,-1 1-2,-2-1-1,4 4 3,1-2-2,-3 0-1,3 2-6,0 0 7,-2 1-3,-4 0-1,9 2-2,-2 0 0,-2-1 3,-1 3-3,0-1 0,0 1-1,-1-1-1,-3 3-2,1-1-17,-2-2-10,0 2-12,-3 1-27,0-2-5,-2 2-12,-2-3-22,1 0 4,-1 1-9,-1-2-6,-2 1 7,2-3-15,-2 1-119,3-1-263,-2-1 116</inkml:trace>
        </inkml:traceGroup>
      </inkml:traceGroup>
    </inkml:traceGroup>
  </inkml:traceGroup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13.230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2A639A74-D557-41B3-B201-938A737D587E}" emma:medium="tactile" emma:mode="ink">
          <msink:context xmlns:msink="http://schemas.microsoft.com/ink/2010/main" type="inkDrawing" rotatedBoundingBox="20199,4885 20365,7667 20273,7673 20107,4891" semanticType="verticalRange" shapeName="Other"/>
        </emma:interpretation>
      </emma:emma>
    </inkml:annotationXML>
    <inkml:trace contextRef="#ctx0" brushRef="#br0">235 2778 103,'0'0'132,"0"0"-10,0 0-7,0 0-5,0 0-7,0 0 0,0 0-7,0 0-9,0 0-8,0 0-1,0 0-1,0 0-13,0 0 1,0 0-10,0 0-3,0 0-7,0 0 6,0 0-9,-8-2 8,8 2 1,0 0-1,0 0-2,0 0-5,-6-1-3,6 1-1,0 0 0,0 0-4,-5-2-4,5 2-4,0 0-4,-1-5-1,1 5-2,-2-4-3,2 4 0,-4-3 0,2 0 1,2-1-4,-1 1-4,1 3-1,-3-6-1,3 1 0,-2 0-2,1 2 0,1 0 2,-4-1-2,3 0 1,1 0-6,-1 0 0,1 0 2,0 0 3,-2 0 0,2-1 1,-2 1-1,0 1-1,1-1 1,0 1-3,1-2 7,-2 2 1,2-3 0,-2 3 4,0-2-2,1 1 1,1 0-3,0 0 0,-1-1 0,-1 1-1,1-2-3,1 2 1,-1-3 1,2 2 4,-1-1-5,1 1 2,-1 1 3,0 0 3,0-1-2,0 0 0,2-1-4,-2 3 1,0-4-2,1 2 2,-1 1 5,0-1 1,0 2 2,1-2-2,-1 1-2,0-1 0,2 1-4,0-2 1,-2 0-2,0 0 4,2 2-3,-2-3 3,1 4 3,0-2-5,1-1 2,-2 2-6,0 0-1,2 0 2,-2-1 0,0 2-3,2-4-1,-1 2 4,-1-1-3,1 1 2,1 0-2,-2 0-1,2 2 1,-2-3-3,1 0 1,-1 1-2,0 1 2,2-1 1,-2-2 2,0 0-1,2 1-1,-2 0 0,0-1-1,0 2-4,0-2 0,0 1 0,1 0 0,0 1 2,0 0-2,-1-2 2,1-1 1,-1 4 0,2-3 3,-4 0-5,4 3-1,-4-4 1,2 1 1,0 2-1,0-2 2,0 2 1,-1-2-6,1 0 3,-1 0 1,1 0-4,1 1 3,-1 0 0,0 1 0,0-1-1,0 0 1,0 2 1,-1-2-1,2-1 2,-2 1-2,1 0 1,-1-1 0,0 0 1,1 1-2,0 0 5,-2-2 0,2-1-1,0 0-1,-3 2-4,3-3 2,-2 3-2,0-3 5,1 1-3,0 2 0,-1-1 3,2-1-3,0-2 0,-4 4-1,4-4 1,-2 4 0,2-3-3,0 3 6,0-1-5,-2-1 2,0 0 1,0 1-2,2-1 0,-1 0 4,1 4-3,-1-3-2,-2 1 4,0-1-2,2 2 3,-2-3-2,2 2-5,-2 1 4,3-1 2,-1 2-8,-2-4 5,0 2 0,2-1 1,-2 2-1,2 1-2,1-1 2,-1 1 0,0-1 3,1-1-7,0 1 4,0 0 0,-1-1-1,2 2 4,-2 0-5,1-2 1,1 0-2,-2 1 3,0-1-1,1 3 2,1-3-1,-2-1-2,1 1 4,-1 0-3,1-2 2,1 1 1,-1 3 4,0-3-5,0 0 2,0-1-1,-1 0-4,1 5 3,1-5-3,-1 3 1,0-3 3,0 2-3,1-1 0,-2 2 1,2 1 1,-1-3-2,0 2 1,1-1-3,0 0 2,-1 0-2,1-1 2,0 2-1,1 0-1,-1 1 5,-1 0 1,1-2 1,0 1-4,0-1 0,-1-1-2,0-1-1,0 2 2,1-1 1,-1-1-2,1 0 4,1 2 0,-2-1-2,0 0 0,1 0 0,-1 0-1,0-2-1,0-1 2,2 1-1,-1 2 1,-1-1-2,1-2 2,-1 1-1,-1 1 0,2-1 1,-2 2-2,0-3 0,1-1 2,-2 2 0,2 1 0,-1-1 4,-2-2-2,2 5-3,0-7 1,-1 4 1,2-4 3,-1 4-7,1-1 4,-2-2-2,1 4 0,2-5-1,-1 4 2,0 1-1,0-1 2,0 0-1,0 2 1,2-2 2,-2 0-6,1-4 4,-1 6-2,0 0 1,0 1 1,-1 0-2,1-1 3,0 0-3,1 0 2,-2 2-1,1 0 1,0-3-2,-3 2 2,2 0-1,0 2 2,1-2-1,0-1-2,0 1 0,-2-1 0,1-1 0,-1 0 3,1 2-2,0-2 1,0 4 4,1-2-2,-1 2 8,1-3-2,0 1-2,-1 0-2,1 1 2,0 0-1,-1-3 0,-1 2-5,1-1 3,1 3 2,-1-2-2,1 1-2,0 1 0,0-3 3,0 2-4,-2-2-2,2 2 2,0 0 1,-1-2-1,1 2 1,0-1 1,0 1-1,-1 0-2,1-1 1,0 1-5,0 0 7,0 1-5,0 2 5,0-2-1,-3-1-2,6 1 2,-6-2-3,3 2 3,0 1-4,0-1 4,0 0 1,0 0-1,0 0 0,0 0 2,-1-1-5,1 2 0,0-1 2,0-1-1,-2 1-2,1 0 1,1-2 3,-1 2-3,1-2 2,-2 0 1,1 2-2,-1-4-1,0 2 1,1-1 4,-1 2 1,1 2-1,-2-3-3,2 0 2,0 0 2,-1 2-1,1-1 1,-2 3-1,0-4-3,2 0-1,-3 3 2,3 0 3,-1-3-4,2 3 4,-1-1-3,-2-2-3,2 1 4,0 0-3,-1-2-3,1 0 2,-2 2 2,2-1-6,-2-1 6,2-1-2,-2 2 0,2 0 2,1 0 0,-2-1 2,1-1-1,0 1-6,1 0 6,-3 0-1,3-2-2,-3 3 4,2-2-7,1 4 6,-2-3 2,0 2-1,2-3 1,-1 1 0,1 0-1,-2 1 0,1 0-2,1 0 2,-3 0 0,6-2-2,-3-1 2,-3 2-2,3-1-1,0 1 2,0-1-3,-1-2-2,0 4 5,-1 1 2,1 0 2,2-2-5,-2 0-2,-2 2 0,3 0-1,0-1 3,0 1 0,-4-1-2,4 1 2,-2-3-1,0 2 2,2 0-3,0 0 0,0 3-1,0-2 0,0-1-2,-4-1 2,4 4-1,0-3 4,-3 0-1,3 2-2,-1-4 1,1 6 1,0-4 1,-2 0-2,2 2 1,-2-2 0,2 2-1,0 0 2,-2 0 2,1-1-4,0 3-1,0-1 1,0-1 1,-1 0-3,-1 2-2,3-3 1,0 2-7,-2-2-21,0 3-32,2-1-17,0 4-26,-2-3-31,0 1-35,2 2-32,0 0-239,0 0-480,0 0 213</inkml:trace>
  </inkml:traceGroup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16.34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5506938-6721-4BF2-BDA8-86A9F4E14901}" emma:medium="tactile" emma:mode="ink">
          <msink:context xmlns:msink="http://schemas.microsoft.com/ink/2010/main" type="inkDrawing" rotatedBoundingBox="21113,7495 21141,4806 21242,4807 21214,7496" semanticType="callout" shapeName="Other">
            <msink:sourceLink direction="with" ref="{C3FD05D7-80B8-41E8-87CF-34647143FB78}"/>
            <msink:sourceLink direction="with" ref="{38D009DD-58A6-4FA1-821F-6624FBDC2935}"/>
          </msink:context>
        </emma:interpretation>
      </emma:emma>
    </inkml:annotationXML>
    <inkml:trace contextRef="#ctx0" brushRef="#br0">52 2689 118,'0'0'116,"0"0"2,0 0-16,0 0-7,0 0-7,0 0-9,0 0-15,0 0 1,0 0-9,0 0-9,0 0 2,0 0-9,0 0-2,0 0-4,0-9-7,0 9 2,0-5-3,0 5-2,1-4 3,-1 4-6,0-7-9,0 2 8,0 1 0,0-1 4,1 1 5,-1 0-5,-1-2-3,1 1-1,0-1 0,0 0 2,0 0-4,0-1-1,1 2-1,-1-4 1,-1 5-3,2-1-12,0-1 17,-2 1-10,2-1 2,-1 1-2,0-1 7,0 0-1,0 3-1,0-4 0,0 1-6,-1-2 0,0 2 7,1 0 2,-1-2 3,0 0 1,0 0-3,0 0-1,-1 2 2,0-4-1,2 3-6,-2-3 4,1 3-5,-2-2 1,1 0-4,2 0 0,-3 0-2,2 2 1,-1-2 1,1 2-3,1-1-1,-1 3-3,1-4 6,-2 2-6,2 0 3,-1 0 3,0 0-2,1 1 0,-3-3 3,3 4 1,-2-4 2,1 3-2,-1 1 2,0-1-3,2-2-5,0 1-5,-1-1 9,-1 2 4,1-1 1,0 2-4,1-2-2,0 2 3,0-4-3,0 0-2,0-1 2,-1 5-6,1 0 11,0-2-8,0 2-2,0-2 4,0 0 4,0-3-3,0 3-1,1 2 0,-1-4-2,1 0 3,-2 3-6,2-2 5,0 2-1,-1-1 3,2 1-6,-1-1 0,-1 1-2,0-1 6,0 0-5,2-1 1,-1 0 4,1 2-7,0 1 2,-2-4 2,3 5 1,-3-2-6,1-3 8,0 1-4,2 1-1,-2-1 5,2 0 1,-2-2-6,-1 1 7,2 2-3,-1-2 3,0 0-4,-1 2-3,0-8 3,2 5 1,-1 2 1,-1-4 0,1 4-4,1-1 2,-2-2-4,0-1 2,0 2-6,0 0 8,1 1 0,-1 1-2,0-1 0,0-1-1,1 3 3,-1-2 0,0 5 1,0-4 0,-1 3-2,2-5 1,-1 4-2,-1-1 1,1 2 2,0-2 2,-1-1-1,1 2-3,0-2 1,-2 0-2,0 0 4,2 0 0,-2-1-7,1 1 3,1-1 0,0 1-3,0-3 3,1 1-1,1 1-1,-1-3 2,-1 3-2,0-1 2,0 2 1,0-1 0,0 1-2,0 1 1,1-2 1,-1 3-3,0-1 3,0 2 1,2 1 2,-2-2-2,1 0-3,-1-1 3,0 0 1,0 0 0,0-2-4,1 3 2,-1 0 2,0-2-2,0 1 1,2-3-3,-1 0 2,0 1 1,-1 0-5,1-1 4,-1 1-2,1 0-1,-1-1 5,1 0-3,0 3 3,-1-4-3,0 2-2,0 0 1,0 0 4,2 2 1,-2 1-7,2-1 2,-2 1 1,0 0-2,0-1 2,0-1-1,0 1 0,1-2 4,-1 0-1,0 5-3,1-5-1,-1 2 0,0 0 3,1 0 1,1-3-3,-2 1 0,0 0-9,1-1 14,-1 0-4,1 1 2,-1 2-1,0-2 2,1 1-6,-1 3 5,0-2 1,0 0-3,0 0 1,0 0 1,0 0 5,0-1 0,0 1-2,1 0 0,-1 0 2,1-1-2,-2-1-3,1 0 2,1 1 1,0-1-6,-2 1 6,4-2 1,-2-1-3,-1 2 2,1-1 1,-1-1-12,4 1 9,-4 2 1,0-3 0,0 2-4,0 0 4,2 1-2,-1 0 1,-1-2-3,0 4 2,0-2 6,0 1-6,0-2-1,0 4 1,0-2-1,0 0 5,0-1-4,0 2-3,0-4 2,0 4 1,1-3 0,-1 2 2,0-2-3,0 1-5,2-2 8,-2 1-5,0 0 6,2 0-2,-2 1-3,0-1 4,0 0 4,0 0-5,-2 2 3,2-4-1,0 3-6,0 0 9,-2-2-4,2 2 0,-2-1-3,0 1 2,-2-1 4,4-1-4,-1 2-2,-2-2-1,2 2 7,-1 0-3,1-1-5,1 0 6,0-1-3,1 1-1,-1-1-2,1-1 2,-1 1 2,1 1-1,0-2 2,1 2-3,-1 1 2,0 0-1,-1-2-4,4 1 5,-2 3 0,-2 1 1,0-2 5,1 3 0,0-2-1,-1 0-2,0-1 0,0 0-2,0 4 1,0-4 0,0 2-1,0-1-1,0 2 2,0-3 2,0 2-3,0-2 3,-1 2 3,0-2-6,-1-1 4,2 2 0,-2-2-2,0-1 2,-2-1-2,2 1-2,-1-2-3,-1 1 1,2-1 2,0 2-2,-2-5-3,1 5 0,0-1 1,1 0 1,-1 1 0,0 1 1,1-3 0,-1 1-3,-1 0-1,3-1 10,-3 2-8,1-2-2,-1 3 2,1-3 0,-1 0-3,2 3 0,-1-1 2,-1 0 0,2 1-2,0-1 1,-1 1-2,2-1-9,0 3-20,0 0-23,1 1-42,0-2-48,0 3-63,0-2-176,2 1-414,3 1 184</inkml:trace>
  </inkml:traceGroup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18.59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54A09344-079C-4F84-A879-91F1FEDA6D48}" emma:medium="tactile" emma:mode="ink">
          <msink:context xmlns:msink="http://schemas.microsoft.com/ink/2010/main" type="inkDrawing" rotatedBoundingBox="22463,7566 22603,4869 22685,4873 22544,7571" semanticType="verticalRange" shapeName="Other">
            <msink:sourceLink direction="with" ref="{16B9BEFF-711D-4096-BCB5-DC0A49313CF5}"/>
            <msink:sourceLink direction="with" ref="{B00C285B-2A43-4D34-A268-CD4B3FB3C491}"/>
            <msink:destinationLink direction="with" ref="{A2F1E4D4-435D-4B2E-A4A3-AE8084B83B95}"/>
          </msink:context>
        </emma:interpretation>
      </emma:emma>
    </inkml:annotationXML>
    <inkml:trace contextRef="#ctx0" brushRef="#br0">25 2699 11,'0'0'141,"0"0"-4,0 0-18,0 0-1,0 0-11,0 0-10,0 0-8,0 0-9,0 0-4,0 0-4,-1-10-13,1 10 3,0-5-11,0 5-4,0-5-7,0 1 5,0 1-8,2-1 1,-2 1-5,2-4-6,-2 4-3,-2-3 4,2 1-2,2 0 3,-2 1-4,0-3 5,-2 1-4,2 0 3,0-2-4,0 0-3,0 2 4,0-1 0,2 1-2,-2 0-5,0-2 2,-2 0 2,4 0-5,-4-3-2,2 3 0,0-2-6,0 0 0,-1 0 4,2 1-2,1-1 3,-2 0-5,2 0-1,0 1 4,-2 0-7,0-1 1,0-1 3,1 2-2,2-1 2,-3 1-4,0-2-1,0 4-3,0-1 4,0-2-3,2 2 2,-2-2-1,2-1-1,-2 3 4,0-3-5,1 1-8,-2 0 11,1 1 0,1-1-3,-1-2-5,2 1 7,-2 3 0,-2-3-2,2 1 0,-1-4 1,1 4 1,0 0 6,0 0-5,0 1 3,-4-2 10,4 1-4,0 3-5,-3-2-1,2 0 0,1-2 1,0 4 2,-2-3-4,0 0 6,2 1-4,0-1 1,0 2-4,0-3-1,-2 0 6,2-2-6,0 0-3,-1 0 3,1 2 1,0 2 2,-1-2-2,1-1 4,0 3-3,-2-3 1,0 2-4,2 0 6,0 0-1,-2 1-1,1 0 3,0-2 2,-1 2-2,0-5-3,0 4 3,1-5-2,-1 5-1,-1-4-4,2 0 1,-1 3 1,-2-3-2,4 0-7,-1-2 6,1 4-1,0 1 1,1 0-3,-1 3 1,2-4 3,0 1 0,-2 4 0,0-1-2,0 0 0,2-1-1,-2-1-1,1 1 1,-1 0 1,0 1 1,2-3 2,-1 3-1,1-3-3,-2 2 1,0-1 2,0-2-3,1 1 1,1 1 1,-2-5 0,0 1-3,4-1 2,-4-1 4,0 1 0,2-2-3,-2 1 2,2-1-5,0 1 0,0-1-1,2-3 3,0 4-2,-3 1 1,2-1 1,1 2-1,0-3 2,-1 3-4,-3 4 4,2 0-2,0-4-2,2 4 3,-4-5-2,3 1 0,-2 0 1,0-2-2,1 2 1,-1-1 4,2 0-1,-2-1-2,2 2 0,-2-3-2,3 2 1,-4-2 3,3 3-6,-2-1 6,2 0-2,-2-1-5,-1 2 3,3-2-1,0 2 3,-1 1-2,-2 2 4,2-4-3,2 0 1,-4 2-1,2 0-4,-1-2 4,1 1 1,1 0 1,-3-1-7,1 2 6,1-3-1,0 1-2,1 0 0,-2-1 1,1 1 2,0 0-1,1 1 0,-2 1-12,1-2 11,-1 4 4,2-4-5,-3 6 3,1-6 0,0 6-3,1-2 1,-1 1 0,0-2 3,1 3 0,-2-4-4,0 3 2,0-4 3,0 3-1,1-2 3,-1 4-1,0-3-1,0-2-2,0 4-9,3-3 7,-3 2 2,1 1 2,-2-4-2,2 1 2,-1 2 0,0 1-2,2 1-1,-1-5-2,-1 6 5,0-3-2,-1 2-5,0 1 7,1-1-5,0 0-1,0 0 5,-1 0-2,1-1-2,1 3 5,-2-2-5,1 1 1,1 1-1,-2-2-1,1 1 0,0 1 3,0-2-3,-1 2 3,2 0-3,-1-3 1,1 5 1,-1-2-1,0 0 2,0 0 0,-1-2 2,1 1-1,-1 0 0,-1 1 1,2-4-4,0 4 3,-1-1-1,1 3-3,0-3 4,-1 0-3,1 1 1,0 3 1,0-1 2,-2 0-3,2 2 0,0-1-1,0 4 2,-1-5 0,1 5 1,1-5 0,-1 5 0,0-2 0,0 2-10,0 0-15,-2-5-24,2 5-24,0 0-45,0 0-55,0 0-181,0 0-380,0 0 169</inkml:trace>
  </inkml:traceGroup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2:37.15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5F25725F-7DD5-4BFD-923B-E975FF118953}" emma:medium="tactile" emma:mode="ink">
          <msink:context xmlns:msink="http://schemas.microsoft.com/ink/2010/main" type="inkDrawing" rotatedBoundingBox="20266,7694 22465,8723 22446,8764 20247,7735" shapeName="Other"/>
        </emma:interpretation>
      </emma:emma>
    </inkml:annotationXML>
    <inkml:trace contextRef="#ctx0" brushRef="#br0">6059-31 124,'0'0'143,"-5"-5"-5,5 5-15,-1-2-9,1 2-15,0 0-1,-2-3-12,2 3-2,0 0-6,0 0-9,0 0-14,0-4 3,0 4-2,0 0-13,0 0-1,0 0-4,0 0-5,0 0 0,0 0-10,0 0-1,0 0-2,0 0-5,0 0 7,0 0-8,0 0 0,0 0-5,0 0 2,0 0 3,0 0-4,0 0 0,10 9-5,-8-8 3,0 1-7,0 0 4,-2-2-4,6 4 4,-4-1-1,2-2-1,-2 1 1,4 1 3,-3 0-1,2 0-5,0-2 5,-2 1-2,2-1 3,-2 2-1,2-2-1,0 3 0,0-4 7,2 1-2,-3 1 0,0 2-2,1-3 0,1 1-1,-2 1 9,1 0-1,2-1 0,-3 0-3,1 1-2,4 0 3,-1 2 0,0-2-5,0 1 2,-2-1-3,1 1 2,1-1-5,0 1 1,-2 1 3,2-2-2,-2 2 0,2-3-3,-1 3 1,0-4 0,-2 4 5,-1-2-10,2-2 2,0 2 2,-2-1 0,0 0 2,0 3-6,0-2 2,3 0-2,-3 0 5,0-2-1,1 4-1,2-2 0,1 0 0,-2-1-1,-1 1-1,2 0 3,1 2-1,-1-3-2,-1 2-1,1 1 4,2-3-4,-3 1 6,3-1-2,-1 2 0,-2-1-6,0 0 4,0 2 0,0-4-1,-3 0 2,2 3-1,1-1 0,-3 1-1,3-3 1,-2-1-1,1 3 3,0 0-6,0-2 3,-2 3 1,2 0 2,-1-2-2,1 2-2,1-3 2,-2 3 5,1 0-3,-1-3-3,2 2-1,-4 0-2,4-2 3,-1 2 0,-1 1-1,2-3 6,-4 2-6,2 0 1,0-2 1,0 1-2,-2 0 2,3 1 2,0-1-8,-1 1 8,2 0 0,0 1-3,0 0 3,2 0-4,-3 0 2,2 0 2,2 0-2,-5-1-2,3 0 2,1 1-1,0 1 1,-3-2-1,2-1-4,-1 0 5,-1 2-3,0-1 1,-1-1 5,-1-1-7,1 1-1,0 1 3,0-2 0,-3 0 5,5 1-1,-3-1 0,-3-1 0,6 4 0,0-3 0,-6-1-2,5 3-5,1 0 2,-1-3 1,0 2 4,-1-1-3,4 1 5,-1 2-2,0-3-3,1 2 4,-1-1-2,1-1 2,-2 1-2,1 2 2,0-3-4,-1 1-2,0 1 2,-1-2 0,2 2-2,-2-1 5,-1 1-4,1-1 1,0 0 3,1 0-5,-2-1 2,0 1-2,1 0 3,1 1 2,-2-1-5,3 2 7,-3-2-2,3-1-3,-1 3 2,1-1-1,0-1-1,1 2 0,-2-2 1,0 1-1,1-1-1,-2 0 1,2 0 0,-2 0-1,2 1 4,-3-2 0,2 2-3,0-2-1,-1 1 0,1 0 2,-1 0 4,0 1-3,3-1 1,-5-1-4,4 2-2,-4-2 3,2 2 1,0-1-6,-1 0 7,1 1 1,2-1-6,-3 1 8,3 0 1,-3-1-11,4 0 11,0 0-7,0 3 2,-1-2 0,-1-1 3,0 0-6,1 3 3,-2-2 0,1-1 0,-1 1 5,0-1-4,1 0 1,-2 1-6,1-1 3,-1 0 2,1 0 1,0 0-2,-1 1 3,-2-2-3,3 2-2,0 0 2,-3-1-1,4 1-1,-4-2 2,4 2 0,-1 0 0,-1 0-1,0-1 0,0 2 0,3-3-2,-2 3 2,-1-1-9,1 1 11,2-1 2,-3-1-1,3 1-9,-3 0 11,0 1-5,4-2 3,-4 1-3,0 0 4,3 0-3,-3 1 0,0-2 1,0 2-1,0-1-5,0-1 5,0-1 0,0 3 0,0-2 0,0 1 3,0 0-3,3-1 2,-3 2-4,1-2 2,0 1-4,2 0 2,-2-1 2,3 0 0,-2 3-10,2-4 11,-4 3-2,5-1 3,1-1-2,-2 1 3,0 1 1,0-1-4,2 0-2,-5 0 0,2-1 4,-2 1-3,2 1 0,-2-3-2,1 3 4,-1-2-2,0-1 3,0 1-1,1 1-5,-1 0 3,1-1 1,2 1 3,-1-1-4,1 2 2,0-1-3,1 1 2,-2-1-1,2 1 1,-3-1-2,0 0 3,2 0 1,-3 0-4,0-2 2,0 2 0,2-1 2,-3-1-4,0 1-2,-1 1 3,-1 1 0,4-3-2,-4 1-2,4 1 4,-1-1 0,-1 3 0,2-2 3,0-1 0,1 3 0,2 0-1,-1-1-2,0 1-1,3-1 4,-3 0-1,0 1 1,2 0 3,0-2-2,-2 0-4,-1 1 6,1 1-3,0-1 1,-1-1 1,0-2-2,-1 4 2,1-3-2,-3 2 2,0-2-4,0-1-4,0 3 8,0-4 0,0 1-7,-1 1 5,2 1-3,-2 1-1,1-2 5,0-1-3,2 2 3,-1 0 0,-1 1 0,0-2 3,0 1-6,0-1 3,0 2 3,0-3 3,1 1 1,-1 0-3,0 2 1,1-1-6,-1-1 5,1-1 0,0 3-4,1-2 2,-2 1 2,2-2-1,0 2 4,-1 0-4,0-2 0,0 1-3,1 2 5,-2-2 2,4 1 0,-1 0 3,1-1 0,-3 0 3,2 1-2,0-1-2,2 0-5,-3-1 3,-1 0 1,3 2-2,0-1 3,3-1-5,-4 2 5,1-1-4,-1-1 0,0 0 2,2 1-3,0 0 0,-4-1 1,2-1 0,-2 2 0,-1 1 1,3-2-2,-1 0-1,0-1 3,0 3-1,0-3-1,-2 2 1,0-1 0,3 0-2,-3 0 0,0 0-4,-1 0 3,1 1-3,-2 0 3,-2-2 0,7 2 0,-3-1-2,-4-1-3,4 1 4,-4-1-2,6 3-4,-4-2 3,-2-1-1,2 2 2,-2-2-3,5 4 0,-2-3 3,-2 1-1,-1-2-1,4 2-1,-4-2 2,4 3 0,0-2 2,-1 0-1,-3-1-3,4 3 3,-3 0-4,-1-3-1,4 1-1,-4-1 2,0 0 2,3 1 2,-3-1 0,0 0 0,0 0 0,0 0 0,0 0 2,0 0-5,1 3 3,-1-3-3,0 0-4,0 0 8,2 3-10,-2-3-41,0 0-79,1 4-80,-1-4-204,0 0-442,0 0 196</inkml:trace>
  </inkml:traceGroup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23.22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4E688D98-D466-4601-B93D-717AA1FC2EF9}" emma:medium="tactile" emma:mode="ink">
          <msink:context xmlns:msink="http://schemas.microsoft.com/ink/2010/main" type="inkDrawing" rotatedBoundingBox="16697,7250 21109,7007 21113,7082 16702,7325" shapeName="Other"/>
        </emma:interpretation>
      </emma:emma>
    </inkml:annotationXML>
    <inkml:trace contextRef="#ctx0" brushRef="#br0">15 209 5,'0'0'133,"-5"-3"-10,5 3-10,0 0-8,-3-1-12,3 1 1,0 0-8,0 0-3,0 0-6,0 0-4,-5-4-4,5 4-17,0 0 6,0 0-6,-3-1-7,3 1-2,0 0-11,0 0-1,0 0-5,0 0-8,0 0 6,0 0-9,0 0 3,0 0-8,0 0 5,0 0-15,0 0 10,0 0 2,0 0 1,0 0-5,0 0-6,16 3 8,-13-1-3,1-1 3,0 1-3,0 0-4,1-1-1,-2 3 1,4-4-1,-5 0 5,4 1-2,-1-1-2,-1 2-7,2 2 9,-1-4-1,-2 3-2,2-3 0,2 2-1,-1-1-2,-2-1 1,3 2 7,-1-2-1,1 0-2,0 1-5,1-2 6,-1 1 1,1-2-3,3 1 0,-6 1 3,3 0-4,0 0 3,-1-2 0,0 2-1,2 0 0,-3-1 0,0-1-4,1 2 6,-2 0-4,3-2-3,-1 0 3,-2 4 1,5-2 2,-1-2 2,-2 2 4,4 4-3,0-4 4,1-4-2,-1 4 3,3 0 1,2-2 1,-1 2 2,0 0-6,0-1-1,1-1-3,1 0 2,0 2-1,-2-1 1,1 2 0,0-1-1,-4-1-1,-1-1 1,0 0-2,1 2 0,-2-1-3,0 1 3,1 0-7,-1 0 8,-1 0-5,-1-2-1,0 2 1,1-1-2,0 1 8,-1 0-7,-1 1-1,2 1 4,-3-4-1,4 4-5,0-2 9,-1 0-2,1 0-5,-2-2-1,4 4 2,-2-2-1,-1 0 0,1 0-2,0-2 5,1 4-3,0-2 2,-1-2 0,0 1-2,2 1 2,0 0-2,-1 0 2,4 0-5,-3 1 2,0-1-2,2-2 4,0 1-2,-1 1-2,1-2 5,-3 1 0,5 0 0,-4-1-2,2 0-1,-3 1 3,0 0-1,0-2 0,1 3 5,-1 0-6,-1 0 0,1-1 0,-1-1-6,0 2 9,2-2 0,-1 0-2,-3 0 1,7 1 0,-4-1-5,1 1 6,0 0-1,-1 0-1,3-2-6,2 3 4,-5-3-1,1 2 2,-1-1-2,4 1 1,-6 1 7,3-2-6,-1 1 0,0 0-3,-2 0 0,-1 0 8,3 0-4,-1 2 5,0-2-13,2 1 6,0-2-1,0 0 3,4 2-3,-1-1 2,1 0 5,2 1-5,-2-1 2,3-3 0,-6 4-3,5-3 3,-3 2 1,0 0-3,-4-1 0,4 0 0,0 1 0,-5-1-3,1 2 3,-1-1 0,0 1 0,1 0-17,0-1 22,-2 1-4,3 0-2,-4 1 3,3-1 1,0 0 0,0 1-4,1-2 3,1 2-1,-2-2-2,6 1 4,-3-1-1,3 0 2,-3 0-1,0 0-4,-3-1-4,5 0 2,-1 1 2,-3 1 4,0 0-2,-1-2 1,1 2 2,-1-1-3,4-1 1,-3 0-4,-2 2 1,2-2-5,-1 1 5,1-1 1,-1 0 2,-2 0-3,6 1 1,-4 0-5,4-3 7,-2 2 0,2 1-6,-1-2 6,2 2-1,-2-1-2,1-1-2,-2 3 6,-2-1-2,1 0-2,0 1 7,-1-1-5,-3 0 1,4 1 0,-4-2-2,0 2-2,2-1-1,-2 1-1,1 0 8,1 0-2,-2-2-5,2 4 5,0-4-3,-1 2 1,3 2-2,-1-4 5,0 2-8,0 0 5,6-2-3,-2 2 5,-2 0 3,3 0-3,-4-2-3,0 2 3,-1-1 0,1 1-2,3 0 3,-5-1 0,2 0 0,-2-1-7,0 2 11,0-1-11,-1 0 4,1 0 0,-2 0 0,0-2 1,3 3 1,-3-1-2,0 1-2,3-2 6,-2 2-1,2-2-1,0 2 3,0-1-5,5 1 0,0-2-1,0 1 8,0-1-5,0 0 5,-1 0-11,-3 2 2,1 0 7,5-1-3,-4 0 0,1 1 0,-4 0-1,0-1 0,-2 0 1,1 2-2,-1-1 1,-2 0-1,1-1 0,-1 1 1,-1-2 4,-3 1-3,2 1-1,-5 0 0,11 0 1,-6 0-2,-5 0-2,8 0 1,-3 0 6,1 0-7,1 0 4,-7 0-4,12 0 2,-4 0 1,3-3-1,-2 3 2,1 0-4,0 0 1,1-2 4,-3 1-2,0 0 0,2 2-4,-1-2 5,-2 1-1,-1 0-4,1 0 1,1-1 3,-4 1 0,3 0-2,0 0-4,-2 0 6,3 0 0,-2 0 2,0 0-3,1 0-2,2 1 3,-2-1-4,1 0 0,3 0 2,-3 0-3,0 1 2,3-1 3,-1 0 1,-1-1-1,0 1-1,0 0 5,1 0-6,-1 0 0,-1 1 2,0-1-1,0 1-1,0-1 4,0-1-2,-1 2-1,1-1 3,0 0-5,2 0-1,-4 0 3,2 0 0,-2 0 1,-1 0 2,6 2-3,-2-2-5,1 0 4,-1 0 4,2 0 2,0 0-5,-2 0-1,2 0 2,-1-2-1,1 1 2,-1 1 2,0 0-3,-2-1-2,3 1 3,-3-1-10,1 0 10,0 0-1,0 1-1,2-2 4,-6 2-1,6-1-1,-4 1-6,2 0 2,0-1 6,-1 1-5,2-1 1,-1 1 1,-1 0-2,4-1-2,-4 0 8,1 2-4,1-2-3,-2 1-2,-1 0 6,1-1 2,1 0-2,-2 2 0,-3-2-9,4 1 10,-8 0-4,11 0 1,-7 0-2,3 0 2,0-2 2,-2 2-1,1 0-1,3 0-2,-3-1 1,2 1 3,-1 0-5,0 1 2,1-2 4,0 1-3,1 0 1,-2 1-2,1-2 3,2 1 1,0-1-5,-4 1 2,2-1-1,1 2-8,-2-2 9,-1 1 5,4 0-4,-2 0 0,-1 0 0,-1 0-3,1 0 4,3-1-1,-2 1-1,0-1 2,-2-1-1,1 2-1,0 0-1,-1 0 1,0 0 2,-1-1-1,2 0 7,-2 1-9,-5 0 4,12 0-3,-4 0 5,-3-2 0,1 2-5,0 0 1,-6 0-2,12 0 1,-6 0 0,1-1-2,-3 2 7,4-1-11,0-1 9,-1 1-5,0 0 1,-7 0 1,12 0-3,-7 0 3,2 0 3,-2 0-7,2 0 5,0 0-1,-7 0 3,15 0-5,-6 0 6,-3 1-4,1-1 2,1 0 0,-1 0-1,1 0 1,0 0 1,0 0-6,-3 0 6,-5 0-4,11 0 3,-7 0 2,-4 0-2,11 0 0,-7 0 0,-4 0 1,12-1 3,-8 1-7,-4 0 4,8-1 0,-1 2-4,-7-1 2,8-1-1,-2 1 3,0-2-3,-6 2 0,7 0 2,-7 0 2,9 0-3,-9 0-1,7-1 1,-2 1 0,-5 0-5,8-1 7,-8 1-5,6 0 0,-6 0 3,4 1-5,-4-1 5,0 0-1,0 0 1,6-1-1,-6 1 2,0 0-6,0 0 3,0 0 1,0 0-1,0 0 2,0 0 1,0 0-9,0 0 6,0 0-1,6 2 0,-6-2 0,0 0 3,1 2-5,-1-2 1,0 0 4,0 0 0,0 0-1,0 0 0,4 2 3,-4-2 1,0 0-1,4 1-4,-4-1 5,0 0 2,0 0-1,0 0 4,0 0-2,0 0 0,0 0-2,0 0 1,0 0-2,7 0 0,-7 0-1,0 0-2,0 0-1,0 0 6,1 3-1,-1-3-3,0 0-2,0 0-1,0 0 0,0 0 1,0 0-1,2 2 1,-2-2 1,0 0 1,2 2-2,-2-2 0,0 0 0,0 0 0,0 0 0,3 3-2,-3-3 3,0 0-1,0 0-2,0 0-10,0 3 14,0-3 3,0 0-1,0 0 0,0 0-4,0 0-2,0 0 3,0 0-2,0 0-1,3 3 6,-3-3-6,0 0 2,5 0 2,-5 0 1,5 1 3,-5-1 5,5 2-1,-5-2 2,6 0 2,-6 0-1,7 2 3,-7-2-5,5 0 1,-5 0 0,0 0 2,0 0-1,7 0-9,-7 0 10,0 0-3,0 0-1,0 0-1,0 0-2,8 0 0,-8 0 4,0 0-3,0 0-6,4-3 5,-4 3-1,0 0 0,7 0-4,-7 0 4,0 0 2,0 0-3,0 0 1,0 0-1,0 0 4,0 0-2,4-1-1,-4 1 2,0 0-1,0 0 0,0 0 1,0 0-3,0 0-2,0 0 2,0 0-2,0 0 1,0 0 1,0 0-5,0 0-3,0 0 4,1-3-2,-1 3 0,0 0-4,0 0 4,0 0-12,0 0-6,0 0-13,0 0-21,0 0-38,0 0-57,0 0-214,-1-5-390,1 5 173</inkml:trace>
  </inkml:traceGroup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23.646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99AF0F2-C661-4C60-96CD-137E841634A1}" emma:medium="tactile" emma:mode="ink">
          <msink:context xmlns:msink="http://schemas.microsoft.com/ink/2010/main" type="writingRegion" rotatedBoundingBox="21198,6309 23160,6309 23160,7079 21198,7079"/>
        </emma:interpretation>
      </emma:emma>
    </inkml:annotationXML>
    <inkml:traceGroup>
      <inkml:annotationXML>
        <emma:emma xmlns:emma="http://www.w3.org/2003/04/emma" version="1.0">
          <emma:interpretation id="{2F88D83B-348C-4849-BA42-190059B34578}" emma:medium="tactile" emma:mode="ink">
            <msink:context xmlns:msink="http://schemas.microsoft.com/ink/2010/main" type="paragraph" rotatedBoundingBox="21198,6309 23160,6309 23160,7079 21198,70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CBECB9-F58D-440B-B8EC-8CF1DAA7BABE}" emma:medium="tactile" emma:mode="ink">
              <msink:context xmlns:msink="http://schemas.microsoft.com/ink/2010/main" type="line" rotatedBoundingBox="21198,6309 23160,6309 23160,7079 21198,7079"/>
            </emma:interpretation>
          </emma:emma>
        </inkml:annotationXML>
        <inkml:traceGroup>
          <inkml:annotationXML>
            <emma:emma xmlns:emma="http://www.w3.org/2003/04/emma" version="1.0">
              <emma:interpretation id="{4BE82765-5509-4227-9EFA-CCD43000C391}" emma:medium="tactile" emma:mode="ink">
                <msink:context xmlns:msink="http://schemas.microsoft.com/ink/2010/main" type="inkWord" rotatedBoundingBox="21198,6656 21872,6656 21872,7079 21198,7079">
                  <msink:destinationLink direction="with" ref="{A2F1E4D4-435D-4B2E-A4A3-AE8084B83B95}"/>
                </msink:context>
              </emma:interpretation>
            </emma:emma>
          </inkml:annotationXML>
          <inkml:trace contextRef="#ctx0" brushRef="#br0">-200-72 53,'0'0'146,"0"0"-10,0 0-16,-3 2-10,3-2-8,0 0-11,0 0-10,0 0-5,0 0-9,0 0-7,0 0-6,0 0-7,0 0-2,0 0-6,0 0-6,0 0-8,0 0 1,12-7-3,-7 5-5,-2 0 4,2-1-3,2 0-4,1-2 6,0 2-6,2-1-3,-2-1 3,0 0 1,2 1-3,-2-1-3,-1 0 0,0 0 3,1 1 1,-3-1-4,3 0 2,-1 1 1,0-2-4,-2 2 7,2-3-7,0 2 4,-2-2-8,3 2 5,-1-1-3,-1 0 2,1 0-5,0-1 0,2 1-9,-1 0 4,-1-1 3,2 0 0,2 0-3,-2 1 9,5-2-6,-6 2 3,0-2-3,4 0-1,-4 1 2,2 2 1,-1-1 2,0 1-2,1 2 1,-1-2-5,-1 0 6,2 3-6,-2-2-2,-4 1 3,2 1 0,-3-1 3,2 1-2,0-3-8,-1 3 11,2 0 0,-2-3-2,4 3-4,-5 0 4,5-1 2,-3 0-5,0 0 1,1 0-1,2-3 1,0 2 5,2-2-5,-1 1-1,-2 0 0,0-1-2,1 1-1,0 0 8,0 0-3,0 2-1,-3-1-4,2-1-3,1-2 6,-3 4 0,1 1-3,2-3 6,-1 0-1,-1 2 0,-2-1-3,2 1-1,-2 0 6,2 0-3,-2 1 4,1 0-2,0-1-2,0 1 1,-1-1 2,1 0 0,2 1 5,-3 1-6,2-2-3,-1 1 8,-2 0-3,-2 1 4,3-3 1,-4 4 4,4-1 7,-4 1-7,3-2 12,-3 2 1,0 0-2,1-2 1,-1 2-2,0 0 2,4-2-5,-4 2-5,0 0 2,0 0-1,3-3-4,-3 3 1,0 0 0,0 0-8,0 0 8,0 0-5,0 0-8,0 0 1,0 0 2,0 0-11,0 0-10,0 0-18,0 0-19,0 0-15,0 0-20,-11 7-22,8-5-29,-1 1-133,0-1-294,0-1 130</inkml:trace>
          <inkml:trace contextRef="#ctx0" brushRef="#br0" timeOffset="1650.0936">39-227 67,'2'-3'93,"-2"3"-11,0-6-5,1 3-8,1-1-1,1 0-14,0-2-13,0-1-12,5 0-21,-1-2-11,0 2-14,1 0-78,-3 0-103,3 2 46</inkml:trace>
        </inkml:traceGroup>
        <inkml:traceGroup>
          <inkml:annotationXML>
            <emma:emma xmlns:emma="http://www.w3.org/2003/04/emma" version="1.0">
              <emma:interpretation id="{97B97CED-BBD1-45F3-9405-0F0B4D68110F}" emma:medium="tactile" emma:mode="ink">
                <msink:context xmlns:msink="http://schemas.microsoft.com/ink/2010/main" type="inkWord" rotatedBoundingBox="22097,6309 23160,6309 23160,6527 22097,6527"/>
              </emma:interpretation>
            </emma:emma>
          </inkml:annotationXML>
          <inkml:trace contextRef="#ctx0" brushRef="#br0" timeOffset="5240.8119">754-622 41,'-6'-3'147,"3"2"-13,-3 0-17,1-1 2,1 1-7,-3-1-10,7 2-8,-8 0-8,3 0-10,5 0 0,0 0-11,-9-1-10,9 1-8,0 0-1,-5 1-5,5-1-9,0 0 19,0 0 11,11 7 0,-3-5 3,4-1 5,7-1-2,7 0-3,7-3-6,12-5 1,7-1-3,23-9-10,2 4-3,3-3-5,2-4-6,-1 1-35,-1-1-20,2 1-46,4-1-38,-4 4-223,-27 5-357,22-5 157</inkml:trace>
        </inkml:traceGroup>
      </inkml:traceGroup>
    </inkml:traceGroup>
  </inkml:traceGroup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29.982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67B718CF-CDD6-48C3-8133-C338A38A8C37}" emma:medium="tactile" emma:mode="ink">
          <msink:context xmlns:msink="http://schemas.microsoft.com/ink/2010/main" type="inkDrawing" rotatedBoundingBox="15686,6957 20384,6524 20391,6600 15693,7034" semanticType="underline" shapeName="Other"/>
        </emma:interpretation>
      </emma:emma>
    </inkml:annotationXML>
    <inkml:trace contextRef="#ctx0" brushRef="#br0">14 440 8,'0'0'83,"-8"0"-6,8 0-11,0 0 2,-8 0-8,8 0-7,-5 0 1,5 0-11,0 0-1,0 0-5,0 0-2,0 0-11,0 0 4,0 0-3,0 0-4,0 0-2,0 0 3,0 0-1,0 0 1,0 0-10,21 0 5,-14-1-2,2 1 3,1-1 1,-1-1 1,3 1-8,-2 1 4,2 0 6,0-2-6,4 2 11,0-3-6,2 3-8,0-3-13,1 1 13,-3 0-4,2 0 5,-1-1 2,2 3-4,-1-2-2,6-2 2,-6 3 3,0-1-9,-1 1 7,2-1-6,-3 0-2,2 0-1,-1 2 0,-1-1 5,2 0-7,-2-1 10,3 0-8,-2 2 0,2-2 2,0 1 2,-2 0-8,2 1 7,9 0 3,-4 0-4,3 0-1,3-2-6,-2 2 6,4 0 0,-1-1-1,1 1 3,0 0-7,14-3-3,-15 2-3,13 2 9,-9-2-7,-1 1 9,0 0 1,0 0-1,0 0-3,-2-2 2,0 1-2,-2 0-2,-1 0-5,0-1 5,-2 1 3,-2 1 2,2 0-6,-1-3-3,3 2-2,-2 0 5,-2-1 2,6-1 1,-1 1-1,-1-2 4,0 0-2,-1-1-3,-3 2-3,2-1 4,2 1 4,-2 1-2,2-1 5,-4-1-2,2 1-6,-1 1 0,-2-1-1,1 0 0,-1-1-3,-1 2 10,-4 2 9,5-3-19,-1 1 10,-6-1-5,9 0 4,-3 0-5,1 1 5,-5 1 1,4-2-14,1 0 10,-1 2 1,1-1-2,-5 1 1,-1-3 4,1 3-13,1 0 17,-5-1-5,4 1-3,-2 1 2,0-2-5,-3 2-2,2-2 0,0 1 11,3 1-7,-4-1 1,1 0 1,3 0-1,-2-1 4,2 2-5,5-1 2,-6 0 3,1 0-6,6 0 0,-5 0 5,2 1-17,-5-2 16,3 2-1,-2-1 2,0-1-5,-2 2-1,0-2 5,-2 0-1,0-1 2,-5 3-4,7-2-2,-4 1 2,-4-1-4,4 0 7,3 0-2,-4 0-2,1 0-4,3 0 4,-4-1 1,5 1 8,2-1-10,-3 1 4,1 2-2,0-2-11,1-3 8,-3 4-4,-3 0 15,5-1-14,-4 1 7,-1-2-7,1 3 4,-1-3 3,1 2-10,0-1 16,-3 0-5,2 0-1,-1-1-2,-1 2 6,2 0-2,-1 0-4,1 0-1,-3-2-4,4 0 6,-4 2-5,4-1 2,-1 0 1,1 2 5,-2-1-7,2-1 3,0 1 3,3 0-6,-4-1 5,5-1-13,0 3 15,-2 0 0,5 0-5,-3-3-3,3 3 5,-3-2 1,2 2 2,-1 0-3,-1 0-3,-5-1 5,4 0-6,1 1 6,-4 0 1,1 0-6,-2-3 1,1 1 2,-1 2 4,2 0 0,-3-2-6,2 1-2,-1 1 4,-1-3 1,0 1-7,2 2 8,-3-2-4,2 2-4,4 0 9,-4-3-7,2 2 4,-2 0-6,6 0 10,-6 0-2,2 1-4,-2-4 3,1 3 1,-1-1-4,0 1-4,-2 0 6,4-1-1,-3-1 0,2 3 2,-3-2-2,2-1 0,-2 2-3,1-1 4,1 0 5,-2 0 2,3 1-9,-3-1 6,1 0-4,-1-1-3,3 2 0,-5 0-1,5-2 9,-1 3-4,0 0-4,0-2 5,2 1-3,2-2 2,1 0 1,-6 1 0,7 0 0,-3 0-11,-3 1 7,5-2 2,-4 2-2,-2-1 2,2-1 8,-3 3-3,3-2-3,-2 1 10,0-1-3,2 1 10,-2 1 2,1-2-6,-1 0 0,2 0 2,-1 1-3,-1-2-2,0 1 3,1-1-3,0 0 1,-2 3-7,3-1 7,-4 1-1,3-2-1,-3 1-3,3-2 2,-3 3 6,-1-2-3,0 1 1,0-1-5,0 2 3,1-2 7,2 1-4,-1 0 1,0 1-1,-1-1 1,-1 1-1,2 0-1,-2-2 6,4 2-3,-6 0-4,2 0-1,1-1 0,-1 1 1,-1 0-3,1-2 0,0 1-4,0 1-2,-7 0 3,9-2 0,-2 4 1,-2-2-8,-5 0 4,8-2-3,-8 2-2,8 0 3,-8 0-1,6 0 1,-6 0 1,8-1 4,-6 0 0,-2 1-1,6-2 0,-6 2 4,6 0 1,-6 0-1,0 0 3,9-2 1,-9 2-2,4 0-1,-4 0-1,6-1 5,-6 1-4,6-1-3,-6 1-1,6-2 2,-6 2 2,8 0-6,-5-1 6,-3 1 1,8 0 5,-8 0 1,8-2 0,-4 0-4,2 1 3,-1-1-8,-1 2 5,0-2-2,0 1-3,1 0-2,-2 0 2,2-1-2,-5 2 4,7-2-1,-3 1-4,-4 1-3,4-2 3,-1-1-2,-3 3 1,0 0-12,0 0-14,0 0-31,0 0-41,0 0-72,0 0-199,0 0-392,0 0 174</inkml:trace>
  </inkml:traceGroup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49:16.955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2">
      <inkml:brushProperty name="width" value="0.09028" units="cm"/>
      <inkml:brushProperty name="height" value="0.09028" units="cm"/>
      <inkml:brushProperty name="fitToCurve" value="1"/>
    </inkml:brush>
    <inkml:brush xml:id="br3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7567092-C4DE-4CFF-804F-A13B545B68D9}" emma:medium="tactile" emma:mode="ink">
          <msink:context xmlns:msink="http://schemas.microsoft.com/ink/2010/main" type="writingRegion" rotatedBoundingBox="15597,5174 15767,7770 15236,7804 15066,5209"/>
        </emma:interpretation>
      </emma:emma>
    </inkml:annotationXML>
    <inkml:traceGroup>
      <inkml:annotationXML>
        <emma:emma xmlns:emma="http://www.w3.org/2003/04/emma" version="1.0">
          <emma:interpretation id="{F02BFCE3-A8D9-46A2-9D58-9157896588EF}" emma:medium="tactile" emma:mode="ink">
            <msink:context xmlns:msink="http://schemas.microsoft.com/ink/2010/main" type="paragraph" rotatedBoundingBox="15597,5174 15767,7770 15236,7804 15066,52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D91E6D-DAAD-481F-8A34-A001B2556F58}" emma:medium="tactile" emma:mode="ink">
              <msink:context xmlns:msink="http://schemas.microsoft.com/ink/2010/main" type="line" rotatedBoundingBox="15597,5174 15767,7770 15236,7804 15066,5209"/>
            </emma:interpretation>
          </emma:emma>
        </inkml:annotationXML>
        <inkml:traceGroup>
          <inkml:annotationXML>
            <emma:emma xmlns:emma="http://www.w3.org/2003/04/emma" version="1.0">
              <emma:interpretation id="{5EB0D289-5FE1-4544-88AC-94A9326FFB10}" emma:medium="tactile" emma:mode="ink">
                <msink:context xmlns:msink="http://schemas.microsoft.com/ink/2010/main" type="inkWord" rotatedBoundingBox="15597,5174 15767,7770 15236,7804 15066,5209"/>
              </emma:interpretation>
            </emma:emma>
          </inkml:annotationXML>
          <inkml:trace contextRef="#ctx0" brushRef="#br0">6 63 143,'0'-3'159,"0"-1"-5,1-1-7,-2 1-5,1 0-20,0 0-15,-2 1-7,4-1-12,-2 4-4,-2-5-4,2 5-10,0-3 1,2-1-3,-2 4 0,0 0-3,-2-4-3,2 4-2,0 0 0,0 0 0,0-4 1,0 4-2,0 0 0,0 0-5,0-4 2,0 4 2,0 0-5,0 0 4,0 0-5,0-5 1,0 5-1,0 0-1,0 0 0,0 0-2,-4-3-2,4 3-4,0 0-5,0 0 0,0 0-3,0 0-4,0 0-2,0 0-6,0 0 1,0 0-4,0 0-3,0 0-1,0 0 1,0 0-4,0 0 2,0 0-6,0 0 3,0 0-4,0 0 2,0 0-1,0 0-5,0 0 2,0 0 0,0 0-2,0 0 2,0 0-2,0 0 0,0 0 0,4 12 1,-4-12-1,2 4-1,-2-2 0,0-2 2,2 6-2,-2-2-5,3 0 4,-3 1 1,0-2-1,0 3 3,0-3-5,0 1 2,3 1 0,-2-1 1,-1 1-4,3-1 1,-3 0 2,1 2 2,-1-2-1,0 1 1,0-1 2,3 1 1,-2-1-4,-1-1 2,0 2 1,0 1 1,3-2-2,-3 2 0,0-2 1,1-1-1,-2 2 4,2-1-1,-1 2-4,0 0 2,4-1 0,-4 0 3,2 0-5,-1 2 5,0-1-4,-1-2 1,0 5-2,2-4 1,-1 0-2,0 0 1,-1 0-1,0 0 5,3 0-4,-2-1 1,-1 1 0,2-1 1,-2 0-1,1 0-3,-1-1 1,0 3-1,0-5 2,1 2 0,-1 1-1,0 2 2,0-3-4,1 1 1,-1 1-2,0-2 1,1 0 2,-1 0-3,0 1 1,0 0 2,1 0 3,-1 2-4,0-2 2,0 0 1,0 1-3,0-1-2,0 0 2,0 0-3,0-1 4,0 1-4,0 0 2,0 1 0,0-1 0,0 1 2,0-3-1,3 3-1,-3 1-3,0-2 1,0 1 0,0-2 3,1 1-1,0 0 0,-1 0 0,3 1 1,-3-1-2,1 1 2,2 0-4,-2-1 4,1 2-4,-1-1 7,0-2-2,1 4-3,-1-2 0,1 0-2,-1-1 2,0 1 1,0 1 1,2 1 0,-1 1 1,-1-2 1,-1-1-6,1 2 3,0 1 0,1-3-2,-2 1 2,0-1-2,1 1 1,1 0-1,-1 1 3,-1-5-2,1 4-1,-1 0 5,0-2-5,0 1-1,0-2 1,1 1 0,0-1-1,-1-3 0,-1 7 1,1-3 3,0 2-1,0-1-2,0 1 0,0 0 2,-1 1 1,2 1-1,-2 2-1,-1-1 1,0-1 1,1 1 0,-1 2 1,1-4 1,1 3 1,0-1-6,-1-2 6,0-1-2,-1 2-1,2-2-5,-1-2 6,-2 1-2,2 2 2,0-2 2,1 1 1,-2 1 0,2-2-6,0 0 1,-1 0 7,1 0-6,0 0 0,0 0-1,0-1 2,-2 1-1,1-2 2,1 2-1,-1 0-2,1 1-1,-1-3 4,1 1-8,0 3 10,-1-4-2,0 3-2,1-2-2,0 0 2,0-2-7,0 3 7,0-5-2,-1 6 3,1-3-5,0-3 3,0 5-2,0-2 3,0 1 0,0-1-1,0-3-2,1 5 1,-1-5 0,1 5 4,-1-2-3,0 0 1,0-3-2,-1 6 1,2-1-2,-1-3 3,0 3 1,0-1 1,0 1-3,-1-2 2,2 1-4,-1 3 2,0-2 3,0-1-6,0 2 2,0 1 2,0-2 0,1 4-2,-1-5-2,1 6 2,-1-3 0,0 2 0,1 0-3,0-1 3,-1-2 0,2 1 1,-2 0-3,0 0 8,0 1-8,-2-1 4,2 1-4,0-2 0,-1 1 5,1-1-2,0-2 1,-1 3-1,1-2-2,1-2 5,-1 3-1,0-1-1,0-1 1,-1 1-3,1 0 1,0 0-2,0-2 1,0 3 1,0-2 1,0 2-2,0-1-5,0-1 7,0 0-3,0-1 3,1 2-3,-1-2-3,0 1 6,1 0 3,1 0-2,-2-2-3,0-2-1,0 5 2,0-5-1,0 2 4,0-2-1,1 5-4,-1-5 1,0 0 3,2 2-1,-2-2-3,0 0 0,3 1 1,-3-1 2,0 0-2,0 0 2,0 0-6,0 0 6,3 6-4,-1-5 1,-2-1-4,2 3-18,-1-1-54,1 2-67,-2-1-82,1 0-299,2 0-567,0 0 251</inkml:trace>
          <inkml:trace contextRef="#ctx0" brushRef="#br0" timeOffset="-1386.7146">-28 96 104,'0'0'126,"0"0"-8,0 0-11,1-4-1,-1 4 0,0 0-10,0 0-6,0 0 1,0 0 0,0 0-9,-1-3-1,1 3 3,0 0-10,0 0-1,0 0-5,-3-4 0,3 4 5,0 0-8,0 0 3,3-3 2,-3 3 3,0 0-5,-3-6 1,3 6 3,-1-2 1,1 2-3,-1-4-2,1 4-5,-2-3-2,2 3 0,0-6-5,0 6-2,0-5 2,0 5-4,0-3 0,0 3-4,2-6-2,-1 5-4,-1 1 2,0-5-1,0 5-2,0-2-3,0 2-5,0-7-1,0 7-4,0 0 1,0-3-4,0 3-1,0 0-1,1-4-3,-1 4 0,0 0-3,0 0 0,0 0-3,0 0 0,3-1 0,-3 1-4,0 0-3,0 0-1,0 0 1,0 0-2,0 0-2,0 0 0,0 0 1,0 0-5,0 0 2,0 0-6,0 8 7,0-3-5,0-1 6,0 1-5,0 1 1,1-2 0,-1 2 2,1 0 2,-1 2-1,0-1 2,0 0-2,0 1-3,2-3 0,-2 1 1,0-1 4,1 3 1,-1-3-6,3 1 2,-3 2 1,1-1-1,1-1 1,-1 0 0,1 4-4,0-5-3,-1 5-18,1-5-39,-1 3-38,-1 0-28,4-3-38,-4 1-32,0-1-55,0 1-169,0-4-456,0 3 202</inkml:trace>
          <inkml:trace contextRef="#ctx0" brushRef="#br0" timeOffset="-1995.674">-33 84 11,'0'0'158,"0"0"1,-2-3-6,2 3-12,0 0-6,0-5-14,0 5-11,0 0-9,-2-4-14,2 4-2,0 0-6,2-3-9,-2 3-7,0 0-6,0 0-11,0 0 3,0 0-11,0 0-1,0 0-8,0 0-1,0 0-5,0 0 1,0 0-3,0 0-2,0 0-2,-4 13-2,4-9-3,0 1 0,0 1 2,0-1-3,0 2-7,2 1-8,-4 2-29,2-3-20,2 1-26,-2-1-68,-2 2-123,4 5-291,0-4 130</inkml:trace>
          <inkml:trace contextRef="#ctx0" brushRef="#br1" timeOffset="70480.7702">82 1287 5,'0'0'133,"-1"-6"-12,1 6-9,-1-5-8,1 5-4,0-4-10,0 4-7,-2-3-9,2 3-3,0 0-10,0-5-2,0 5-4,0 0-11,0 0-5,0 0 1,0-3-5,0 3-7,0 0-2,0 0-11,0 0 3,0 0 4,0 0-6,0 0-2,0 0 0,0 0-8,0 0-2,0 0 5,0 0-2,0 0 4,0 0-2,0 0-4,2 13-2,-2-10 1,0-3 3,1 6-2,-2-4-13,1 3 17,0-3-4,1 3 2,-1-5-2,-1 7-2,1-4-1,0 2-2,0-2 3,1 2-4,-1-1 2,0 0 1,1 1 5,-1-2-5,1 1-6,-2 2 5,2-2 3,-2 2-4,2-2-2,-1 0-2,-1 2 3,2-2-1,-1-1 8,2 3-8,-2-1 1,0-2 3,0 4-5,0-2 1,0 1 10,-2-1-8,1 2 1,1-1 2,-1-1-12,0 1 7,-1 2 7,2 1 0,0 0-4,-1-5 1,-1 5 1,0 0 0,-1-3 2,2 3-6,-1-3 2,0 2 2,2-3 3,-1 2-6,1-2 0,-1 0 0,1-1-8,-2 1 7,2-2-8,0 4 5,0-2 4,0-1-1,-2 1 4,2 0 0,0-3-3,-1 3-1,2 0 3,-2-2 0,1 1 0,-1 1 0,-1 0-4,2 1-1,2-1-1,-2 0 7,-2 2-4,4-2 9,-2 1-7,0 0-5,0-1 9,0 2-1,0-1-3,1 0-2,-1-2 1,0 0 0,0 1-6,-1 0 6,1 0 0,-2 0 3,2-1 1,0 2-4,0-3 0,0 3-3,-1-2 1,0 0 3,1 1 2,-3-1 1,3 1-3,0 0 2,0-1 5,0 0-10,-1 0 2,1 0 3,-1 0-9,2 0 7,-1 1-1,0-2-6,0 0 7,1 2-3,-1 0 0,0-2 2,0 0-3,3 0 4,-3 0 3,0 2-2,0 0-2,2 0 2,-2 0-2,-1-1-1,1 1 0,0 0 2,0 2 5,-1-2-5,1 0-7,0 0 1,0-1 8,-3 2 1,6 0-4,-3-1-1,0 0 6,-3 0-7,6-1 3,-3 0-4,0 1 5,1-2-3,0 0 0,-1 1 0,0 1-3,0-2 6,2 3 2,-1-2-7,-1 2 5,0-1-6,0 0 7,1 0 1,-1 1-3,0-3-7,0 2 6,0 2-2,2-3 8,-4 1-1,4 0-8,-1 1 4,0-1-4,0 1 6,1 0-42,-1 0-91,2-1-96,-3 1-246,2 0 109</inkml:trace>
          <inkml:trace contextRef="#ctx0" brushRef="#br1" timeOffset="69628.5808">80 1256 59,'1'-4'132,"0"-1"-15,-1 3-4,0 2-5,1-5-9,-1 1-5,2 1-2,-2 3-11,3-5-5,-2 3-11,-1 2 0,2-3-9,-2 3-4,1-4-4,-1 4-8,0 0-7,0 0-4,0 0 0,0 0-5,0 0-3,0 0 0,0 0-1,0 0-8,0 0 6,1 10-1,-1-7-6,0-3-1,1 9 2,-1-3-4,0-1 0,2 0-1,-1 0 1,0 4 1,-1-1-1,0 0-6,-1 0-13,1 1-36,0-1-25,1-1-36,-1-1-120,-1 0-247,0-1 109</inkml:trace>
          <inkml:trace contextRef="#ctx0" brushRef="#br1" timeOffset="69262.2957">104 1268 2,'0'0'116,"0"0"2,0 0-7,0 0-19,0 0 1,0 0-22,0 0-2,0 0-3,0 0-5,0 0-7,0 0-6,0 0-9,0 0-2,0 0-3,0 0-5,0 0-1,0 0-7,0 0 0,0 0-6,0 0 4,0 0-5,0 0 4,-2 9-9,1-5 2,0 0-2,-3 1-3,1 0-4,-1 2 6,0 1-10,1-1 10,-1 1-14,3-2-11,-1 1-17,1-1-11,0 0-18,1 1-36,-3 0-62,3-5-174,0 3 77</inkml:trace>
          <inkml:trace contextRef="#ctx0" brushRef="#br2" timeOffset="126195.8585">-102-549 160,'-2'-2'262,"-1"0"-9,3 2-5,-2-5-14,2 5-12,-2-2-11,2 2-18,0 0-18,0-3-13,0 3-11,0 0-18,0 0-12,0 0-9,0 0-15,0 0-9,0 0-11,-3-2-12,3 2-4,0 0-10,0 0-2,-1 9-4,-2 0-6,2-2 1,-2 6-11,3 5 0,-1 2 1,-1 4-5,1 0-3,0 1-7,1 0-48,-1 1-69,1 0-87,1-3-324,1 1-555,1-6 245</inkml:trace>
          <inkml:trace contextRef="#ctx0" brushRef="#br0" timeOffset="36258.1536">-220-100 30,'0'0'176,"-4"-4"-16,4 4-8,0-3-15,0 3-13,-3-5-14,-1 3-15,2 1-4,-2-1-9,4 2-12,-6-4-6,1 4-6,5 0-12,-13 2 0,4 0-5,-1 0-2,-1 2-6,-4 4-1,-2 0-5,2 2-2,-4 3-3,0 0-4,8-2 0,-1 1 2,1-1-6,0 0 2,5 1-6,-2-3-1,3 0 5,2 1-5,0-4-1,-1 3 1,3-4 0,0 1 9,1-3-1,-1 0 3,2 0 11,-1-3 7,0 4 2,0-4 1,0 0-6,0 0-4,18-9-2,-9 2 2,0 1-2,3-5 0,0 3-5,0-4-2,6-6-5,-6 8 0,-1-4 0,0 3 0,-1-3-6,1 1 1,-2 0 2,2-1 2,-1 0-4,-1 2 0,0 2 1,-1-2 6,-2 3-1,-1 2 4,0 2 1,-2 0 2,2 0 7,-3 0 4,0 3 1,2-2 0,-3 3 0,-1 1-5,2-3-5,-2 3-2,0 0-2,0 0-2,-3 11-4,-2 0-2,0 3-2,-1-1-1,-2 10 2,-1-2-1,2 2-1,2-2-1,0-4-3,0 3 3,2 2-4,3-5 3,1-1-1,-1 0-5,6 5 1,0-7 0,3 1 1,1-1-10,8 2-57,-3-7-77,5 4-124,6-6-160,1-4-456,-2-6 202</inkml:trace>
          <inkml:trace contextRef="#ctx0" brushRef="#br2" timeOffset="127081.162">-216 806 98,'0'0'178,"0"-3"-7,0 3-2,0-6-3,0 6-9,-2-5 6,1 2-2,1 3-4,0 0-9,0 0-7,0-3-14,0 3-12,-1-4-14,1 4-8,0 0-11,0 0-9,0 0-10,0 0-5,0 0-6,-4 9-8,4-3-3,0 0-4,-3 7-4,1 2-3,0 1-39,-2 9-48,4-1-63,0 2-80,0-2-179,0 1-410,0-3 181</inkml:trace>
          <inkml:trace contextRef="#ctx0" brushRef="#br0" timeOffset="37240.1309">-255 1068 219,'0'-7'276,"-1"-2"-10,-1 1-14,1 3-17,0-1-16,2 0-13,-1 2-13,-1 1-16,1-1-13,0 4-24,0-5-9,0 5-17,-1-3-13,1 3-8,0 0-9,0 0-10,0 0-5,-2 12-7,1-5-6,-1 2-5,1-1-7,-1 0-4,1 4-2,-1 2-2,-1-2-7,1 3 0,1-2-6,-1-1 0,-1 2-4,2-3-6,0 0 1,0 2 1,0 0-4,0-4 1,1 2-1,-3-2-3,3 1 2,-2-4-3,2 4 2,-2-2-4,-1-2-5,3-2-13,-1 2-10,-1-2 2,1-1 7,-1 2 0,2-5-5,-2 3 6,2-3-1,0 0 5,-3 2-1,3-2 3,0 0 1,0 0-2,0 0-1,7-13 3,-4 7 1,2 1-4,2 0 4,0 0 2,-3-2 0,4 3 2,0-4 1,-1 4 3,-2 1 2,3-2-1,-3 1 1,-2 2-1,2 1-3,-2-1 3,2 0-4,-5 2 5,8 1 1,-8-1-1,11 1 5,-7 2-1,3 1-7,-2-2 4,1 3 2,-1-2-3,-1 1 0,0 2-1,4-2 7,-2-1-8,-1 3 6,-2-3-4,1 2-2,-2-3 2,0 3 4,-1-2-6,2 0 0,-3 1 1,-3 0 0,1-1-1,-4 2 4,1 1 0,-3-1-3,-3 0 1,-1 0-5,2 1 5,-2 0-2,2 0 1,0-3-1,-5 1-2,3 2 2,0-3-8,2 1-27,-1-1-26,0 1-35,0-2-48,1-1-56,1 1-88,2-2-174,0 0-497,-3 0 221</inkml:trace>
          <inkml:trace contextRef="#ctx0" brushRef="#br3" timeOffset="330978.0541">54 134 140,'0'-2'152,"-4"-3"-13,4 2-10,-1 0 5,0-1-3,1 4-10,-1-7-8,-1 3-2,0 2 3,1-1-5,1 3-7,-3-4-9,3 4-10,-1-5-12,1 5-6,0 0-11,0 0-4,0-3-3,0 3-9,0 0-4,0 0-3,0 0-3,0 0-5,0 0-2,1 14 2,-1-9-6,0 4-3,3 1 2,-2-1-4,2 1 3,-3 4-1,0 1 0,0 2-5,0 4 7,-1 1-7,2-1 0,-2-4-1,-1 5 0,0-4-2,0-3 0,2 2-3,0-2 3,0-1-5,0-1 0,3-1-2,-2-6-21,1 4-26,-1-4-23,0 1-29,2-4-26,0 0-47,-1 0-128,-2-3-324,0 0 144</inkml:trace>
          <inkml:trace contextRef="#ctx0" brushRef="#br3" timeOffset="331803.3484">61 143 101,'-2'-4'179,"1"-3"-8,-2 2-7,3 0-10,-1 1-14,1 0-14,-1 1-7,-2 0-3,3 3-10,-1-5-13,1 5-4,-1-4-15,1 4 0,-2-1-6,2 1-7,0 0-7,0 0-6,-1-4-7,1 4-2,0 0-2,0 0-5,0 0-6,0 0 3,2 12 0,-2-6-5,0-1 0,2 2-1,-3 2 2,1-3-2,1 3-1,0 2 1,3 2 0,-3 1 1,1-4-2,0 2 3,0-2-3,0 4-9,-1-5 7,0 1 0,0 0-1,0 2-1,1 2-5,-1 0 4,-1-1-7,2-1 5,-2-1-8,0 2 6,2 0 1,-2-2-4,0 2 0,3 1-1,-5 0-2,4-1 1,-1 0 1,-1-1-4,2-3-1,-2 2 2,0-1-2,1 0 1,1 1 2,0-1-2,-2 0-1,0 0-1,1-1 2,1 2-1,-1-4-2,0 0 0,-1-2 1,1 3 2,0 1-3,0-3 1,-1 0 2,3 0-2,-2 0 3,-2-1-1,1 0-3,0 1 2,1 0-1,0 0 2,-1 0-5,0 0 1,0 1 2,-1 4-1,0-4 1,1 1 0,0 0 0,0 0-3,-2 3 2,1-4-1,1-2 1,0 1-2,0 0 1,0-1-2,0 3 0,0-2-1,1-1 1,1 0 3,-1 1-1,0-1 2,-1 1 1,2-1-4,-2 5 2,0-4 1,0 2 0,1-4 0,-1 1 1,0 1-2,1 0 0,1 1-1,0-1 1,-1 3 1,-1 0-1,1-4 1,0 2-3,0-2 1,1 0-1,0 0 2,-1 1 1,0 0 1,-1-1-3,1-1 1,0 3 0,1-3-1,-1 0 3,0 2-1,0-3 1,1 2-2,-1 0 2,1 0 6,-1 2-1,-1-2-3,0 1-1,0-2-1,2 3 0,-2-1 1,2 0-1,-2 1 1,2-1-2,-2 0 3,0 0-1,2 0-1,-2 0 3,2 0 2,-2-1-2,0-2 2,0 4-3,2-2 3,-2-2 5,2 4 3,-2-3-4,1 0-2,-1 1 3,0 1 0,0-4-1,0 5 4,0-1 0,3-4 5,-5 5-3,2-3-4,2 0 1,-4-2-1,6 5-3,-4-4 1,0 0-2,0 0 1,0-3-1,2 4-1,-2-1-3,0-3 6,0 0-5,0 0 0,0 5-1,0-5 1,0 0-1,0 0 2,-2 4-7,2-4-5,0 0-31,0 0-38,-2 2-44,2-2-67,-2 4-87,1-1-175,0 0-482,-1 0 214</inkml:trace>
        </inkml:traceGroup>
      </inkml:traceGroup>
    </inkml:traceGroup>
  </inkml:traceGroup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53.42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ED4F4B36-22E4-450B-A168-87E66B1CB94D}" emma:medium="tactile" emma:mode="ink">
          <msink:context xmlns:msink="http://schemas.microsoft.com/ink/2010/main" type="inkDrawing" rotatedBoundingBox="17782,6081 21115,5945 21117,5996 17784,6132" semanticType="underline" shapeName="Other"/>
        </emma:interpretation>
      </emma:emma>
    </inkml:annotationXML>
    <inkml:trace contextRef="#ctx0" brushRef="#br0">-3 144 60,'0'0'89,"0"0"-9,-4-1-4,4 1-7,0 0-10,0 0-9,0 0 2,0 0-10,0 0 4,0 0-6,0 0-7,15-3-9,-15 3 7,9-1-14,-2 0 7,-1 1-6,2-2-6,1 0 5,1 1 10,5 0-4,1 0-6,0-1-9,1 1 6,0 0-5,-1-1 3,0 2 2,0 0-5,1 0-1,0 0-6,-1 2 4,0-1-6,2-1 11,0 0-5,-1 1 3,1-1-6,-2 2 5,3-2-14,0-2 2,-3 2 1,2 3 1,-1-3 5,-1 0-1,3 2 1,-2-2-1,-1 2 10,-1-2-13,4 0 11,-3 0-10,2-2 0,6 4 0,-5-4 1,-1 1-2,7 0 5,-3 1-8,1-3 4,4 2 6,-3-2-1,1 0-5,1 2 1,0-2 10,1 0-11,2 3-4,-2-2 6,1 1 3,-1 1 6,0 0-8,-1-2-1,3 2 2,-1 0 4,-2-1-8,-1 1 5,1-1-2,-2 2 2,1 0-7,-2-2-4,2 0 10,0 1-2,-6-3 3,4 1 0,1 2-9,0-1 9,-1 1 1,-4 0-1,5-1 2,-7 1 6,10-1-3,-8 1-6,5-1 1,-6 0 0,4 1-1,1 0-3,-4-3 5,-2 3 2,2 0-8,0 1 0,-3 0 8,3-1-6,0 0 4,-2 0-3,1 0 0,1 1 0,7 0 4,-2 0-8,2 0 4,-2-1 4,2 1-3,2-1 1,-3 0-4,0-1 1,-1-2 3,1 2-1,-2 0 6,-3 0-10,4 0-2,-6 0 5,-1-3 1,1 2-3,-2 1-3,1 1 2,-2-1 3,1-1-1,0-2 3,-1 2-4,1 1 3,2 0 3,-1 0-5,2-1 1,-3 2-2,2 0 0,0 0 6,-3 0-18,0-1 17,2 0-6,-2 2 4,4-2-2,-4-4-2,1 4 7,0 0-2,-1 0-2,-1 1 1,1-2-10,1 1 1,-1 0 6,-1 0 0,-1-1 0,3 2-1,-1 0 4,1 0-6,-5-4 3,6 4 1,-2 0 5,-2-2-8,3 2 0,-1-1 2,1 0-7,0 0 7,-1-1 4,0 2-6,1 0 1,-1 0 1,0 0-4,-1 0 11,-3 0-7,1-1-2,0 0 0,-1 0-2,2 0 2,-4-1 1,3 0 2,-2 1 0,1 1-5,-2-2 4,2 1 1,-3 0-3,4 1 1,-2-2-4,0 2-3,3-2 9,-3 0-5,0 2 3,2-3-2,-1 1 3,-1 1-2,1 1-4,-1-3 6,1 2-1,0-1 0,1 1 3,-2-1-3,-1 1 3,1-1 5,-1 0-5,-1 1-1,3 1-6,-6-1 5,2-1 1,1 1-3,1 2 1,-3-1-2,0-1 1,0 2 1,1-1 0,0-1-5,-1-1 5,1 2-3,-1 0 9,-2 2-2,3-4-14,-2 4 10,-5-2 3,9-2-8,-3 2 4,-6 0 4,8 2 3,-8-2-8,8 0 0,-8 0 0,4-2 6,0 5-4,-4-3-4,7 0 7,-7 0-4,0 0 0,4 0 1,-4 0 0,0 0 5,0 0-3,0 0-2,0 0-5,0 0 14,0 0-9,0 0 1,0 0 3,0 0-6,7-1 5,-7 1-1,0 0-2,0 0-28,0 0-35,0 0-42,0 0-86,0 0-206,-23-2 92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9:00.18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B76E320-6E42-4844-AF00-555F74F10EC8}" emma:medium="tactile" emma:mode="ink">
          <msink:context xmlns:msink="http://schemas.microsoft.com/ink/2010/main" type="writingRegion" rotatedBoundingBox="11123,6647 11905,6647 11905,8100 11123,8100">
            <msink:destinationLink direction="with" ref="{596D43BE-C0DC-411E-A574-D263A7EB3637}"/>
          </msink:context>
        </emma:interpretation>
      </emma:emma>
    </inkml:annotationXML>
    <inkml:traceGroup>
      <inkml:annotationXML>
        <emma:emma xmlns:emma="http://www.w3.org/2003/04/emma" version="1.0">
          <emma:interpretation id="{1933CEA3-2E37-4CCE-929C-4020FBA1FE0B}" emma:medium="tactile" emma:mode="ink">
            <msink:context xmlns:msink="http://schemas.microsoft.com/ink/2010/main" type="paragraph" rotatedBoundingBox="11123,6647 11905,6647 11905,8100 11123,81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86A61B-14BD-45E4-A4DA-407BB618E704}" emma:medium="tactile" emma:mode="ink">
              <msink:context xmlns:msink="http://schemas.microsoft.com/ink/2010/main" type="line" rotatedBoundingBox="11123,6647 11905,6647 11905,8100 11123,8100"/>
            </emma:interpretation>
          </emma:emma>
        </inkml:annotationXML>
        <inkml:traceGroup>
          <inkml:annotationXML>
            <emma:emma xmlns:emma="http://www.w3.org/2003/04/emma" version="1.0">
              <emma:interpretation id="{D2A7798C-4150-48F0-A37C-B056F03E8012}" emma:medium="tactile" emma:mode="ink">
                <msink:context xmlns:msink="http://schemas.microsoft.com/ink/2010/main" type="inkWord" rotatedBoundingBox="11123,6647 11905,6647 11905,8100 11123,8100"/>
              </emma:interpretation>
              <emma:one-of disjunction-type="recognition" id="oneOf0">
                <emma:interpretation id="interp0" emma:lang="en-IN" emma:confidence="0">
                  <emma:literal>on</emma:literal>
                </emma:interpretation>
                <emma:interpretation id="interp1" emma:lang="en-IN" emma:confidence="0">
                  <emma:literal>got</emma:literal>
                </emma:interpretation>
                <emma:interpretation id="interp2" emma:lang="en-IN" emma:confidence="0">
                  <emma:literal>o"</emma:literal>
                </emma:interpretation>
                <emma:interpretation id="interp3" emma:lang="en-IN" emma:confidence="0">
                  <emma:literal>o.</emma:literal>
                </emma:interpretation>
                <emma:interpretation id="interp4" emma:lang="en-IN" emma:confidence="0">
                  <emma:literal>gel</emma:literal>
                </emma:interpretation>
              </emma:one-of>
            </emma:emma>
          </inkml:annotationXML>
          <inkml:trace contextRef="#ctx0" brushRef="#br0">4275-1170 178,'3'-8'262,"-3"8"-10,11-17-10,-11 17-17,3-15-19,-3 15-13,2-8-11,-2 8-11,7-10-9,-7 10-8,0 0-15,0 0-14,5-12-15,-5 12-6,0 0-13,0 0-8,0 0-9,0 0-4,0 0-4,0 0-2,0 0 4,0 0 0,0 34 1,0-17-9,-2-2-8,2 1 3,-3 1-8,1 3-7,0 7 2,-3-1 5,2-1-16,3-5-4,-4 0 1,1 0-9,-1 0 6,3-3-5,-3-1-3,1-1-14,1-2-15,2-1-11,0-12-13,-1 16-12,1-16-12,-4 12 0,4-12-5,0 0-8,0 0-17,0 0-20,0 0-6,0 0 10,0 0 10,-2-44 6,2 23 5,0-4 3,-1-5-1,2 1 9,-1-3 13,0-12 4,6 4 0,-5-2 7,6 1 6,-5 11 14,5 4 17,1-2 9,-6 8 8,3 1 12,2 0 3,0 5 5,-1-1 10,-2 4 9,1 1 6,-2 2-2,-3 8-1,6-15 1,-6 15 2,6-10-6,-6 10 4,0 0-11,0 0-3,2-15 0,-2 15-6,0 0-3,0 0 6,0 0 6,0 0-2,2 36 6,-2-36-12,-10 34-3,10-6 0,-7-3-2,2 4-5,-6 11 0,3 3-3,-1-5 2,2 5-34,1 1-29,-1-5-40,-2 2-54,8-9-54,-5-3-256,3 5-486,3-9 216</inkml:trace>
          <inkml:trace contextRef="#ctx0" brushRef="#br0" timeOffset="-621.8851">3901-411 113,'0'0'128,"5"-8"-1,-5 8-13,0 0 0,0 0-4,0 0 2,5-15-7,-5 15 5,0 0-9,0 0-1,0 0-3,0 0-5,0 0-3,0 0-5,2-12 3,-2 12-5,0 0-5,0 0-2,0 0-3,0 0-10,0 0-1,-10-16-5,10 16-2,-7-8-4,7 8-4,0 0-2,0 0-2,-15-9-9,15 9 2,0 0-7,-18-1 0,18 1-8,-22 5 2,22-5-6,-22 3 4,7 3-2,-1 3 3,-2 4 1,0-3 4,-2 9-1,5-2 0,-2 2 0,-2 1 0,2-6-1,5 1-4,0 0-2,2 3-1,-2-3-1,3 0-1,0 6 2,1-2-2,1-1-1,2 0 1,3 2-3,1-2-1,1-3 0,0 0 0,0 3 1,3-4 3,2 0-2,2-4 0,3 3-1,2 1 2,2-5-2,-6-1 2,9 1-2,0-1-2,2-5 2,3 1-3,6-2-1,1-2-2,0-2 2,0 2 3,-7-4-5,5 0 2,-6-1 1,1-3-4,-3 0 1,1-3 1,1 3-9,-6 0 6,2-5 3,-1-1-1,-3 1-5,-2 1 4,1-4-2,-4 6-1,1-4 1,-2 3 0,1 3-2,-3 0 1,-5 8 3,9-18 1,-6 12 0,-3 6 3,0 0-4,10-13 6,-10 13-9,0 0 0,2-11 8,-2 11-10,0 0 3,0 0-6,0 0 4,0 0 1,0 0-4,0 0 4,-34 19-3,24-11 5,-1-2 0,1 4-2,0-3-3,0-1 2,-1 2 1,1 3 0,-5-2-1,1-1 2,4-1-1,1 3 1,-1-2 1,2-5 0,-3 3-2,11-6-2,-15 9 4,6-4 1,9-5-4,-20 6 5,11-1-2,9-5 2,-20 3-2,5 2-1,-1-5-5,16 0 7,-29-4-2,12 1-1,0 2-2,-2-4-3,2-1 2,-5 0 0,5-2 2,1 2-1,-2-2 0,6-1-2,-4 2 1,3-6 3,2 1-3,-1 0-1,4-1-2,-1-2-1,3 2 0,0 0-7,3-2-4,0 1-3,3-2-2,0-1 1,0 1-9,6 0-3,0-3-10,0 4-14,5-4-16,-3 2-13,6 0-18,0 3-22,-1-1-22,8-2-18,-1-2-29,-3 7-179,-1-5-405,-4 6 179</inkml:trace>
        </inkml:traceGroup>
      </inkml:traceGroup>
    </inkml:traceGroup>
  </inkml:traceGroup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56.190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F0AD644-6E3F-4CF4-B35B-FD09E58D242B}" emma:medium="tactile" emma:mode="ink">
          <msink:context xmlns:msink="http://schemas.microsoft.com/ink/2010/main" type="inkDrawing" rotatedBoundingBox="21098,5955 22601,5945 22602,5978 21099,5987" semanticType="callout" shapeName="Other"/>
        </emma:interpretation>
      </emma:emma>
    </inkml:annotationXML>
    <inkml:trace contextRef="#ctx0" brushRef="#br0">-3 3 33,'0'0'99,"0"0"-11,0 0-3,0 0-16,0 0-1,-6 1-6,6-1-12,0 0-5,0 0-3,0 0-7,0 0 4,0 0-11,0 0 0,0 0 5,0 0-4,0 0-7,0 0 2,0 0 6,0 0-7,14 5-3,-7-5 1,-7 0 0,8 0-6,-3 2-14,1-2 14,-1 1 1,2 0-2,-1 0 0,3-1-5,-3 0-1,1 1 4,2 0-3,-1-2 7,2 1-4,1 0-6,-1 1 3,1 1-8,-3-2 8,4 0 1,-1 0-4,1 0 0,-3 0-2,2 1 1,4-2-2,-4 2 2,4 0-4,-4 0 2,0-1 4,5-1-10,-1 2 14,1-1-16,0 2 10,-1-1-4,1-1 7,3 1-2,-3-1-9,3 1 8,1 0-4,-4 0-1,2-1 5,0 0-2,-2 0-4,1 0 2,0 0-3,0 0 5,1 2 8,-2 0-2,2-3-4,-3 2-10,-1-2 3,1-2-2,0 3 9,2 0 3,-1 2-1,-3-2-9,5 0 3,-2-2 0,-1 2 1,-4 0-1,5 0-4,0 0-1,1 0 6,-2-1 0,-1 0 1,1 1 2,0 0-3,-2 0 3,-2-1-5,3 0 0,-2-2 1,-1 5 5,0-2-9,-2 0 8,-1-2-10,2 1 12,-1 1-3,0-2-1,0 2-5,-1 1 3,1-2-1,0 1-2,1 0 4,1-2 1,-1 2 0,2-1 0,0 2-3,-3-2 4,2 1 0,0 1-6,0-2-5,-2 2 11,0-1-2,0 0-4,3-3 5,-3 3 0,1 1 3,-1-1-7,-2-1 1,-2 2 0,2-2-3,0 1 5,-1 0-4,0-1-6,3 1 8,-3 0 0,0 1 0,-6-1 3,9 0-3,-2 0-2,-3-2-2,-4 2 4,11 1-3,-6 0 5,2-1 5,0 1-10,-2-1 8,2 1-4,0-1-2,-1 0-1,1 0 7,-3 0-13,4 0 6,-2 0 4,-1 0 1,2 0 3,-7 0-3,8-1-5,-8 1 3,8 0-1,-8 0-6,7 1 7,-5 0 1,-2-1 5,6-3-2,-6 3-4,0 0-1,8 0-1,-8 0 1,6 0-2,-6 0 0,7-2-5,-7 2 6,8 0-1,-3 0 5,-5 0 2,8-2-2,-3 1 5,-1-1-15,2 2 19,0-2-5,0 1 7,-1 1 2,-2-3-4,-3 3 3,8 0 6,-8 0 5,7-1 5,-5-1 11,-2 2-2,0 0 4,0 0-7,9 2 2,-9-2-2,0 0-4,0 0-1,0 0-9,0 0 7,0 0-11,0 0 0,0 0 0,5-2-6,-5 2 0,0 0-3,0 0-1,0 0 2,0 0 0,0 0-2,0 0-3,0 0 0,0 0-13,0 0 12,0 0-1,0 0 2,0 0-3,0 0-3,0 0-15,0 0-16,0 0-27,0 0-35,0 0-46,-4 7-140,4-7-302,0 0 134</inkml:trace>
  </inkml:traceGroup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59.59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6B9BEFF-711D-4096-BCB5-DC0A49313CF5}" emma:medium="tactile" emma:mode="ink">
          <msink:context xmlns:msink="http://schemas.microsoft.com/ink/2010/main" type="writingRegion" rotatedBoundingBox="22856,5323 23490,5323 23490,6066 22856,6066">
            <msink:destinationLink direction="with" ref="{54A09344-079C-4F84-A879-91F1FEDA6D48}"/>
          </msink:context>
        </emma:interpretation>
      </emma:emma>
    </inkml:annotationXML>
    <inkml:traceGroup>
      <inkml:annotationXML>
        <emma:emma xmlns:emma="http://www.w3.org/2003/04/emma" version="1.0">
          <emma:interpretation id="{C9EECB58-18E7-4A21-801D-D21AE56055AB}" emma:medium="tactile" emma:mode="ink">
            <msink:context xmlns:msink="http://schemas.microsoft.com/ink/2010/main" type="paragraph" rotatedBoundingBox="22856,5323 23490,5323 23490,6066 22856,6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BBFE6F-666C-4C4C-85F5-D142A82B4B85}" emma:medium="tactile" emma:mode="ink">
              <msink:context xmlns:msink="http://schemas.microsoft.com/ink/2010/main" type="line" rotatedBoundingBox="22856,5323 23490,5323 23490,6066 22856,6066"/>
            </emma:interpretation>
          </emma:emma>
        </inkml:annotationXML>
        <inkml:traceGroup>
          <inkml:annotationXML>
            <emma:emma xmlns:emma="http://www.w3.org/2003/04/emma" version="1.0">
              <emma:interpretation id="{4F0EDCAC-2339-4667-B362-2261E2C4DFBB}" emma:medium="tactile" emma:mode="ink">
                <msink:context xmlns:msink="http://schemas.microsoft.com/ink/2010/main" type="inkWord" rotatedBoundingBox="22856,5323 23490,5323 23490,6066 22856,6066"/>
              </emma:interpretation>
            </emma:emma>
          </inkml:annotationXML>
          <inkml:trace contextRef="#ctx0" brushRef="#br0">209 223 29,'2'-3'147,"-2"3"-11,0-2-7,0 2-6,2-5-9,-2 5-15,2-2-4,-2 2-6,0-4-11,0 4-9,0 0-3,3-4 1,-3 1-4,0 3-1,-1-3-4,1 3 7,0-4-9,0 4-3,0-5-5,0 5-8,-2-4 2,-2 1-9,4 0-4,0 3-2,-4-3-1,2 1-3,2 2-2,-6-3-2,3 1-2,-3 2-6,6 0 2,-10-1-3,4 2-2,6-1-1,-11 1 0,7 0-1,4-1 1,-8 3 1,3-1-6,-1-1-2,2 1-1,-1 1 5,-2 0-1,4 1 0,-5 1 0,3-1 0,-2-1-1,2 1 1,-2 3 0,0 0 1,4-2-1,-5 2 0,3 1 3,-3 1-3,0-3 2,3 3-7,-1-1 7,1-1-4,-2 0 1,3 1-2,-1-2 0,1-1 3,1-1-3,2 0 4,-2 1-5,1-1-1,0-1-3,1 1 6,-1 1 1,1-1 0,1-1 4,1 0 1,-1-3-2,4 6 1,-3-4 7,1 0 2,1 1-2,-1 1-2,1-1-1,1 0 1,-2-1 3,3 1-2,-2-2-3,2 1 1,-2-1 2,2 2-2,-2-2 7,2-1 5,0 2 2,2-2 6,-1-3-7,0 3-2,6-3 4,-1 0-3,0-1 0,2 0 1,2-3 2,0 1-3,0-2-4,-1 2 1,-1-3-4,0 2 4,-2-5-2,0 1-3,-1-1-1,1 1-6,-2-1 4,2-1-1,-3-2 0,0 1-3,-1-1 0,-2 1-2,2-1-4,0 2 3,-3-1 2,1 3-3,-3 0-3,0 1 3,4-1 4,-3 1 12,1 3 7,-2-2 0,-1 0-2,-1 2 0,4-3 14,-4 4 5,3-3 1,-2 4 4,2 0 3,-3 0 3,0 2 2,0-2 0,1 1 0,1 1 0,-1 1-5,-1 2 0,1-4-11,-1 4 4,0-3-15,0 3 2,0 0-1,0 0-5,0 0-3,0 0-4,0 0-2,2-4-9,-2 4 8,0 0-8,0 0-1,0 0-6,0 0 16,-6 11-3,6-6 0,-1 2-2,0 2-4,-2 1 2,0 3 1,-1 0-2,2 3-2,-1-3 6,0 2-5,0 1-4,2 0 1,-3-2 1,2 2-1,0 2 2,1-2 1,-2 4-4,3-5-5,0 2-23,0-3-34,3 2-29,0-2-34,2-1-52,-1-4-48,3-1-79,-1-1-176,4-1-516,-1-2 228</inkml:trace>
          <inkml:trace contextRef="#ctx0" brushRef="#br0" timeOffset="317.9909">604-308 50,'-2'-10'279,"-1"1"-11,1 0-1,0 5-11,2-4-19,0 3-28,-2 2-21,2 0-22,0 3-20,-2-4-13,2 4-19,0 0-12,0 0-11,0 14-9,-2-2-4,2 1-5,-2 3-9,4 7-7,0-1-5,0 1-2,0 2-3,2 0-5,1 1-71,-2 1-97,4-4-108,1 0-210,0-2-481,-5-6 213</inkml:trace>
        </inkml:traceGroup>
      </inkml:traceGroup>
    </inkml:traceGroup>
  </inkml:traceGroup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02.16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5ED16B2A-967D-43C9-A547-F927994C00EE}" emma:medium="tactile" emma:mode="ink">
          <msink:context xmlns:msink="http://schemas.microsoft.com/ink/2010/main" type="writingRegion" rotatedBoundingBox="20402,5620 19953,6025 19792,5846 20241,5441"/>
        </emma:interpretation>
      </emma:emma>
    </inkml:annotationXML>
    <inkml:traceGroup>
      <inkml:annotationXML>
        <emma:emma xmlns:emma="http://www.w3.org/2003/04/emma" version="1.0">
          <emma:interpretation id="{EEED51C1-09B6-4E66-8A2A-E5CE1AE164D2}" emma:medium="tactile" emma:mode="ink">
            <msink:context xmlns:msink="http://schemas.microsoft.com/ink/2010/main" type="paragraph" rotatedBoundingBox="20402,5620 19953,6025 19792,5846 20241,5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A28E56-4046-47B7-B292-903BC5CE07D6}" emma:medium="tactile" emma:mode="ink">
              <msink:context xmlns:msink="http://schemas.microsoft.com/ink/2010/main" type="line" rotatedBoundingBox="20402,5620 19953,6025 19792,5846 20241,5441"/>
            </emma:interpretation>
          </emma:emma>
        </inkml:annotationXML>
        <inkml:traceGroup>
          <inkml:annotationXML>
            <emma:emma xmlns:emma="http://www.w3.org/2003/04/emma" version="1.0">
              <emma:interpretation id="{BC3AB4F0-90AA-4604-91D8-B028FF780B6B}" emma:medium="tactile" emma:mode="ink">
                <msink:context xmlns:msink="http://schemas.microsoft.com/ink/2010/main" type="inkWord" rotatedBoundingBox="19792,5846 20241,5441 20402,5620 19953,6025"/>
              </emma:interpretation>
            </emma:emma>
          </inkml:annotationXML>
          <inkml:trace contextRef="#ctx0" brushRef="#br0">-95-202 70,'0'-4'217,"2"1"-18,-2 3-16,2-4-17,0 0-14,-2 4-9,0-5-11,0 5-8,1-3-11,1 0-13,-2 3-9,0 0-10,0-3-8,0 3-10,0 0-3,0 0-9,0 0-6,0 0-7,0 0-2,0 0-3,-15 6-2,13-2-6,-4 0-4,2 1-5,0 0 1,-2 0 0,1 2-3,0-1 3,-1 2-6,0 1-3,1-1 2,-1 0-3,1 3 2,1-4-4,0 1 0,0 0-1,1 0-1,-1 0 0,0-2-2,3 1 4,-2-2-5,3-2 3,0 2-4,-1-2 4,1 1 0,0-4 3,1 5 0,-1-5 3,3 1-2,-3-1 0,8 0 0,-8 0-1,8-5-2,-1 0 0,-1 2 1,-2-2 0,2-1 2,0 0-3,1-1 2,-2-2-2,-2 1-1,3-1 0,-2 2 3,1-1-4,-2 0 0,-1-1 1,1 2 8,4 0 8,-5 2 0,2 1-2,-3-3-2,1 4-1,1-2 0,-1 1 2,-1-1 2,1 3-5,1 0 7,-3 2-7,2-4-2,-2 4-2,3-2-4,-3 2 0,6 0-1,-6 0 0,0 0 2,6 6 1,-6-4-3,4 2 0,-1 0 3,-3 0 2,4 1-5,-1 1 5,0 1-2,-1-1-3,2 1 2,0 2 1,-1-2-1,-2 1-22,2-1-48,-2 1-49,2-2-51,-2 0-247,-1-2-444,6 1 196</inkml:trace>
          <inkml:trace contextRef="#ctx0" brushRef="#br0" timeOffset="277.3884">56-446 190,'-2'-6'258,"1"1"-19,0 5-23,1-4-26,0 4-20,-2-3-14,2 3-19,0 0-13,0 0-15,0 0-10,-11 10-9,7-2-12,-1 2-5,2 3-3,-1 2-9,2 1-7,0 0-13,2 7-49,4 0-65,0-7-59,-1 1-225,7 2-387,2 0 171</inkml:trace>
          <inkml:trace contextRef="#ctx0" brushRef="#br0" timeOffset="-28553.6573">-286-153 94,'0'0'193,"0"0"-8,0 0-10,0 0-6,0 0-10,0 0-14,0 0-11,0 0-12,0 0-13,0 0-11,0 0-10,0 0-11,0 0-8,0 0-9,0 0-6,0 0-6,0 0-12,0 0 3,0 0-7,-7 9 2,7-9-7,-1 5-1,1-3 1,-1 3-3,1 0-7,0 1 0,0 1-3,0 0 1,1 1 1,-1 0-3,0 0-1,1 3-3,-1-2 0,3 0 0,-2 0 1,1 1-5,-2-2 3,0-2 1,1 4 0,0-5-4,1 3-2,-2-4 3,2 1 0,-1 0-1,-1-3 0,1 3 3,-1-5 2,1 2 15,-1-2 5,0 0-2,0 0 1,0 0-3,0-10-7,-1 5-7,0-2 7,-2 0-4,0-2 4,2-2-5,-3 2-3,1 0-1,-1-1 0,1-1 0,1 1-3,-1-1 4,0 2-5,2 0-3,-2 1-2,1 0 3,0 3 1,2-1 1,-1 2 3,1-1 2,-3 2-2,2 0-2,1 3-3,1-6 0,-3 4-5,2 2-2,0 0 3,0 0-3,0 0 3,0 0 0,0 0 3,-1 19-5,1-11-13,-1 7-41,1 0-43,-1 8-47,-1-2-59,2 3-176,2 4-411,-2-6 182</inkml:trace>
        </inkml:traceGroup>
      </inkml:traceGroup>
    </inkml:traceGroup>
  </inkml:traceGroup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05.00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876B057D-6544-4F12-8AC8-27487531B4DD}" emma:medium="tactile" emma:mode="ink">
          <msink:context xmlns:msink="http://schemas.microsoft.com/ink/2010/main" type="inkDrawing" rotatedBoundingBox="16788,5376 20767,5303 20769,5395 16789,5467" shapeName="Other"/>
        </emma:interpretation>
      </emma:emma>
    </inkml:annotationXML>
    <inkml:trace contextRef="#ctx0" brushRef="#br0">21 59 24,'-5'-3'119,"5"3"-8,-3-2-12,3 2-15,-4-3-1,4 3-12,-2-1 2,2 1-12,0 0-7,0 0-6,-4-1 1,4 1-5,0 0-6,0 0-5,0 0 1,0 0-4,0 0-9,-3-4 2,3 4-7,0 0 0,0 0 4,0 0-10,0 0-6,0 0 11,0 0-4,0 0-3,16 0-1,-16 0 0,8 0 7,-2 0-3,0 0-4,2 1 1,-1-2-8,2 1 5,2 0-2,1 1 1,3-2-3,-3 2 0,3-1 3,-1 1 4,1-1-4,1 2 5,-2-2-5,2 1-3,0 0 3,0 1-7,7-1 8,-4 1 4,0-2-2,0 0-6,5 0 4,1 3-7,-2-3 10,1 2-8,-4-2 1,2 1 7,2 0-8,-4 0 1,2 1 2,-4-2 0,5 2-3,-4 0 3,5-2 2,0 2-2,-5-1 1,4 0 1,2 1-3,0-1 3,0 2 0,-3-2 0,3 2-6,-1-1 3,-1 1 1,0 0-1,2-1 4,0 1-5,0-3 1,1 2-4,-1 1 6,1-3-3,-2 1 2,0 2 5,3-2-5,0-1-1,-2 1 1,2 0-6,-3-1 3,2 2 5,-2-2 0,0 1-8,-1-2 5,-4 1-1,5 0 1,3 1 2,-10-1-3,9-1 3,-3 1-2,2-2 3,-1 1-8,-1 1 0,1-2 4,-5 2 5,5-2-9,-5 4 7,-3-2-3,3 0-9,-1-2 9,-1 1 1,2 0 6,-2 1-14,1 0 4,-1-2 5,-1 1-3,3 1 5,4-3-6,0 2 2,-6 1-6,2-1 10,0 0-3,-1 0-1,4-2 3,-3 2-2,-2 1-8,0-2 8,1 2-3,-3-1 4,1 0-4,0 1-3,-1-1 3,1 1 7,0 0-3,0-2-9,0 2 5,1-1 5,0 1-7,-1-1 1,3 0 4,1 0-8,-2 1 8,0-1-1,1-1 1,1 0-1,-4 1 4,3-1-8,0-1 6,0 5-6,-2-4 2,-1 2 4,2-1 0,-2 0-1,0 0-5,-5 2 1,0-2 9,3 0-7,-3 1 2,-2-1-4,5 2 1,-3-2 3,-1 1 0,2-2 0,3 2-4,0 0 3,0 0 2,0-1 3,-1 1-8,2-2 5,1 2-8,-3 0 2,2 0 1,-1 0-1,1 0 4,-1-3-3,1 1 1,-5 2 1,4 0-2,-3-1 8,-2 1-9,7-1 3,-3 1-1,1-2-2,1 1 3,-4-1-5,-1 1 8,4 1-7,0-2 2,-2 2-5,-2-1 8,1 1-6,-1-2 10,5 1-4,0-1 1,-1 2-2,1 2 2,-2-4-1,1 2-6,-3 0 5,-1 0 4,4 0-8,0-2 5,-1 0-8,-3 2 7,1 0 0,3-3 3,0 1-1,-4 0-6,-1 4 6,2-5-5,3 4 2,-4-2-4,-2 1 2,3-1 6,-1 0-2,5 1-5,-1-2 5,1 2-1,-1-1 5,1-1-3,-1 2-1,0 2-1,-1-4 0,1 2-1,1-1 1,-4 1-4,4 0 3,-1-2 5,0 2 0,-3 2-3,0-2-3,1-2 1,2 1-2,-1 2 2,1-1-1,1-1 8,1 0-13,-3-1 3,3 4 5,-1-2-10,0 0 14,-1 0-2,2-2-6,-2 0 3,-3 1 0,3 1 4,1 1 0,0-2-6,-4 1 0,-1-2 5,1 2-4,0-1 3,-1 1-7,1 0 8,-2 0-3,0-1 2,1 1-2,-4 0 3,0-2 4,0 2-9,-1-1 8,-6 1-14,9 0 8,-3 0-1,-6 0-4,8 0 8,-4 0-6,-4 0 3,10 0-3,-6 0 4,3 0-6,-1 0-6,0 0-19,3 0-15,1 0-20,2 0-58,-4 0-71,7 1-208,1-2 93</inkml:trace>
  </inkml:traceGroup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06.50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E6B5922E-D633-48E4-B0C8-EDC690023718}" emma:medium="tactile" emma:mode="ink">
          <msink:context xmlns:msink="http://schemas.microsoft.com/ink/2010/main" type="writingRegion" rotatedBoundingBox="20522,5306 21380,5306 21380,5375 20522,5375"/>
        </emma:interpretation>
      </emma:emma>
    </inkml:annotationXML>
    <inkml:traceGroup>
      <inkml:annotationXML>
        <emma:emma xmlns:emma="http://www.w3.org/2003/04/emma" version="1.0">
          <emma:interpretation id="{C9EFD6BC-A75B-4E0A-8D7B-6505D5FD3BD3}" emma:medium="tactile" emma:mode="ink">
            <msink:context xmlns:msink="http://schemas.microsoft.com/ink/2010/main" type="paragraph" rotatedBoundingBox="20522,5306 21380,5306 21380,5375 20522,53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AFC0BD-4A71-433D-B36F-C73980AE2F6C}" emma:medium="tactile" emma:mode="ink">
              <msink:context xmlns:msink="http://schemas.microsoft.com/ink/2010/main" type="line" rotatedBoundingBox="20522,5306 21380,5306 21380,5375 20522,5375"/>
            </emma:interpretation>
          </emma:emma>
        </inkml:annotationXML>
        <inkml:traceGroup>
          <inkml:annotationXML>
            <emma:emma xmlns:emma="http://www.w3.org/2003/04/emma" version="1.0">
              <emma:interpretation id="{B6228AAD-FA3C-4958-888D-0A4A72B57D11}" emma:medium="tactile" emma:mode="ink">
                <msink:context xmlns:msink="http://schemas.microsoft.com/ink/2010/main" type="inkWord" rotatedBoundingBox="20522,5306 21380,5306 21380,5375 20522,5375"/>
              </emma:interpretation>
            </emma:emma>
          </inkml:annotationXML>
          <inkml:trace contextRef="#ctx0" brushRef="#br0">-583-630 79,'0'0'81,"0"0"-11,-3-2-2,3 2-9,0 0 5,0 0-10,0 0-3,0 0-6,0 0-3,0 0-2,0 0-7,4-4-1,-4 4-5,0 0-1,0 0-1,0 0-8,7-2 0,-7 2-1,0 0 0,4-1-8,-4 1 3,5-4 0,1 4-8,-6 0 5,0 0 0,9 0-1,-9 0-7,7 0 8,-7 0-2,7 0-6,-7 0 9,5 0-7,-5 0 6,8 0-8,-4-2 9,-4 2-9,10 0 9,-10 0-12,9-1 8,-4 1-2,1 3-3,0-3 0,0 0-2,-6 0-5,10 0 9,-4 2-2,-1-2 4,1 0-4,-1 1 1,0 0 0,-5-1-3,11 1 2,-5 0-3,0 0 6,0-1 0,0 2 5,1-1-8,-2-1-4,2 2 5,1-1 2,0 0 3,0-1 1,3 0-1,-4 2 0,-2-4 5,2 4-2,2-2 1,-2 0 6,-2 0-4,5 0 1,0-2 4,-3 4-3,2-2 7,-2-2-8,-1 2 4,0 0-1,4 0 2,-4 0-5,2 0-5,-1-1 2,1 1 1,-2 1-5,4-1 2,-3 2-3,1-2-5,0 2 4,0-1 3,2 1-11,-2-2 3,1 0 11,-1 0-9,-1 1-1,1 1 3,0-1 3,-1-1-7,0 1 4,1-1 0,1 2-2,0-2 4,-1 1-1,2-1-21,-2 1 13,-2 0 5,4-1 2,-4 0 1,1 2 2,4-2-9,-3 2 1,0 0 1,0-2-3,0 0 7,1 1-1,1 1 2,-2-2-3,3 1-1,-3-1-1,-1 0 7,1 0-2,1 2 2,1-1-11,-4 0 1,2-2 4,-4 2-3,3-1 10,0 0-8,-1 1 2,1-1-2,-3 2 1,3 0 0,-2-2 4,2 0-5,-2 0 1,2 2 4,-3-1-9,3-1 3,-2 3 7,2-3 0,-2 1-5,1-1-8,1 0 9,-1 0 4,-2 0-5,-4 0 0,9 0 0,-9 0 5,9 0 4,-7 0 5,-2 0 9,0 0-2,7 0 3,-7 0 9,0 0 0,0 0 4,7 0-2,-7 0-14,0 0 11,0 0-4,0 0 3,0 0-7,2 2-3,-2-2-1,0 0-6,0 0 5,0 0-7,0 0 4,0 0-9,0 0-10,0 0-28,0 0-41,0 0-42,0 0-148,-9 6-282,1-5 125</inkml:trace>
        </inkml:traceGroup>
      </inkml:traceGroup>
    </inkml:traceGroup>
  </inkml:traceGroup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08.907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0BA6A19-0732-4700-8B00-1152FB7CD3D9}" emma:medium="tactile" emma:mode="ink">
          <msink:context xmlns:msink="http://schemas.microsoft.com/ink/2010/main" type="writingRegion" rotatedBoundingBox="21529,4494 22913,5133 22517,5991 21133,5352"/>
        </emma:interpretation>
      </emma:emma>
    </inkml:annotationXML>
    <inkml:traceGroup>
      <inkml:annotationXML>
        <emma:emma xmlns:emma="http://www.w3.org/2003/04/emma" version="1.0">
          <emma:interpretation id="{8D71D85B-AAC7-40CF-970C-DEFA9DF49D05}" emma:medium="tactile" emma:mode="ink">
            <msink:context xmlns:msink="http://schemas.microsoft.com/ink/2010/main" type="paragraph" rotatedBoundingBox="21529,4494 22913,5133 22517,5991 21133,5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D714BF-9707-4A83-B659-FC21B8A2285E}" emma:medium="tactile" emma:mode="ink">
              <msink:context xmlns:msink="http://schemas.microsoft.com/ink/2010/main" type="line" rotatedBoundingBox="21133,5352 21820,4622 22085,4871 21398,5601"/>
            </emma:interpretation>
          </emma:emma>
        </inkml:annotationXML>
        <inkml:traceGroup>
          <inkml:annotationXML>
            <emma:emma xmlns:emma="http://www.w3.org/2003/04/emma" version="1.0">
              <emma:interpretation id="{C3FD05D7-80B8-41E8-87CF-34647143FB78}" emma:medium="tactile" emma:mode="ink">
                <msink:context xmlns:msink="http://schemas.microsoft.com/ink/2010/main" type="inkWord" rotatedBoundingBox="21133,5352 21820,4622 22085,4871 21398,5601">
                  <msink:destinationLink direction="with" ref="{15506938-6721-4BF2-BDA8-86A9F4E14901}"/>
                </msink:context>
              </emma:interpretation>
            </emma:emma>
          </inkml:annotationXML>
          <inkml:trace contextRef="#ctx0" brushRef="#br0">234-30 31,'0'0'125,"0"0"-17,0 0-17,0 0-8,0 0-8,0 0-6,0 0-11,0 0 3,0 0-4,0 0-3,7 5-12,-6-2-3,0 0-1,-1 1-1,2 0-3,-2 0-9,0-1 1,0 2-2,0 0-6,0-2 2,-3-1-3,0 5-2,-1-4 3,-1 1-2,0-1-9,-2 2 4,0-2 0,-1 1 0,0-1-2,3 0 0,-1-1 3,-2-1 0,0 2-7,4-3 0,-1 0-3,5 0 5,-10-1 4,10 1-1,-7-3 9,2 1-5,4-3-1,-2 3 3,3-1-2,0-2-2,0-1 4,0 2-6,0-3 3,3 2-2,0 1 3,-1-2 1,2 1 1,0 1 4,0 0-2,3 0-3,-3 1 2,4-1 3,-1 2 7,0-3-3,-1 5-4,0-2-7,-1 2 4,1-1-2,-1 4-3,0-1 3,-1 1-1,0 1-3,-1-1-2,0 2 7,-1-1-7,0 0-1,-1 2 0,-1 0 0,0-2-3,-1 1 6,1 1-4,-4-1 1,1-3-6,-2 3 4,-3-1-3,0 1 2,-1 0-8,-1-2-5,-1 0-4,0-1-2,3-1-2,-2 0 3,1-2-6,2 0-17,1 0 18,-1-3 1,3 3 0,0-3 3,1 0-4,-2 1 4,5-2 5,-1-2-5,-1 3 0,4 1 8,-1-3-6,4 3-1,0-1-12,1-3 2,2 2-23,4 1-29,-4 0-158,3 0-251,1-2 112</inkml:trace>
          <inkml:trace contextRef="#ctx0" brushRef="#br0" timeOffset="472.3479">399-135 181,'-6'-2'179,"6"2"-12,0 0-8,0 0-14,0 0-10,3-6-15,-3 6-3,0 0-14,3-3-4,-3 3-8,0 0-10,3-4-5,-1 3-12,-2 1 0,2-5-9,-1 4-1,3-4-7,-1 2-3,0 0-7,1 0-3,-3-1-3,2-1-1,-1 1-4,1 0-3,-3-3-4,1 3-2,2-2-3,0 1 3,-3 0 0,0-1-2,-2 0-4,2 2-1,-2-1-1,2 1 1,-2-1-3,1 1 0,-2 2-8,1-1 6,-1-1-2,3 4-3,-7-1-1,3 1 0,4 0 0,-9 1-1,2 3 0,-1 1 1,3 0-3,-2 3-1,0-1-6,2 3 9,-2-3-2,6 2-1,-3-1 1,1 2 4,3-2 2,-3 1 1,6 2-3,-3-3 2,4 3 1,0-3-1,4 1 0,3 1 8,4-3-1,-1 0 4,4-4-8,6 0-3,4-1-3,-3-3-36,3-1-48,0-6-67,-3 1-192,2-4-370,-3 1 163</inkml:trace>
          <inkml:trace contextRef="#ctx0" brushRef="#br0" timeOffset="713.0278">713-663 42,'-1'-10'284,"-2"4"-22,2-1-28,-2 3-18,2-2-19,-1 1-22,1 3-21,1-1-19,0 3-10,0 0-16,0 0-12,0 0-7,-8 14-10,3 1-3,-3 11-6,0 1-8,-6 15-7,2-2-6,2 4-6,3-5-43,1 4-47,6-1-56,4-4-97,2-10-171,1 1-399,2-1 177</inkml:trace>
          <inkml:trace contextRef="#ctx0" brushRef="#br0" timeOffset="-1758.1492">0 11 3,'0'0'109,"0"0"-10,0 0-16,0 0-3,0 0-8,0 0-3,17-5-5,-12 5-13,-5 0-1,9 0-12,-4 0 4,1-1-9,-6 1 5,11 0-4,-3 0-9,-2 0 2,2-2-6,-1 4-2,1-2 3,-1 0-4,1 0-1,2 1 2,-4-2-4,2-1-4,2 2-7,-1-1 10,0 1-7,2-1 7,0 1-6,-2 1-3,1-1 4,0 0 0,2 3-1,-1-3-5,0 1 8,0-1-22,1 0 11,1-1-8,-3 1 14,-1 0-4,1 0 2,0 1-3,-2-1-5,1 0-9,-2 0-15,0-3-12,1 3-24,-4 2-102,-4-2-181,8-2 80</inkml:trace>
        </inkml:traceGroup>
      </inkml:traceGroup>
      <inkml:traceGroup>
        <inkml:annotationXML>
          <emma:emma xmlns:emma="http://www.w3.org/2003/04/emma" version="1.0">
            <emma:interpretation id="{13617208-5677-4D69-B8AB-48303B859EE2}" emma:medium="tactile" emma:mode="ink">
              <msink:context xmlns:msink="http://schemas.microsoft.com/ink/2010/main" type="line" rotatedBoundingBox="21283,5358 22541,5939 22528,5968 21269,5386"/>
            </emma:interpretation>
          </emma:emma>
        </inkml:annotationXML>
        <inkml:traceGroup>
          <inkml:annotationXML>
            <emma:emma xmlns:emma="http://www.w3.org/2003/04/emma" version="1.0">
              <emma:interpretation id="{85A63EE7-25F7-4D25-AE2D-1529CE502568}" emma:medium="tactile" emma:mode="ink">
                <msink:context xmlns:msink="http://schemas.microsoft.com/ink/2010/main" type="inkWord" rotatedBoundingBox="21283,5358 22541,5939 22528,5968 21269,5386"/>
              </emma:interpretation>
            </emma:emma>
          </inkml:annotationXML>
          <inkml:trace contextRef="#ctx0" brushRef="#br1" timeOffset="10121.1279">150 52 11,'0'0'137,"-1"-3"-13,1 3-13,-1-5-5,1 5-3,0-4 5,0 4 5,0-4-4,0 4-7,0 0 3,0-5-11,0 5-5,0-4-5,0 4-9,0 0-2,1-4-8,-1 4-5,0 0-3,0-3-10,0 3-3,0 0-8,0 0-2,0 0-7,0 0 0,0 0 0,0 0-8,0 0 1,0 0-4,0 0-4,0 0 0,0 0 0,0 0-2,0 0-1,0 0-2,0 0 0,0 0 0,11 5-1,-11-5-3,7 0 0,-3 2-6,-3 1 6,3-1 1,0 0-3,0 0 1,0-1 3,2 1 0,-1 0-1,-1 1-4,3 2 4,1-2-3,-1-1-8,-2 0 11,3 2 1,-1 0-3,0 1 0,-1-3 0,2 3-4,0-2 0,-2 0 3,2 1-1,-2-1 6,-2 0-2,5 1 0,-4-1-2,0 1 2,3-1-1,-1 0 1,-2 2-8,2 0 6,-3-3-4,4 3 6,-4-2 0,4 3-1,-2-4-2,2 1 0,-3 2 1,4 1-1,-3-5 1,-1 2 0,2 2 2,0-1-3,2-2-3,-1 2 7,1-1-3,1 0-2,-2 0 0,1 1-2,-2-1-1,1 1 9,0-2-2,0 1 0,3 1-2,-6-2-1,3 1 0,-1 0 4,1 1-5,0-1 1,-1 1 2,1 1-6,0-2 5,0 1-2,0 1 4,2-2-3,-2 1 2,0 1 0,1-1 2,0 1-3,-2-1 1,1 2-2,0-3-5,0 1 3,1 1 2,-1-2 2,0-1-2,1 3 2,-4-2-3,3 1 3,0-1 1,3 2-1,-1-2-1,-1 1 1,0 0 4,1 0-4,-1 1-3,2-2 6,-2 2-2,2-2 3,-2 1 2,0-1-5,1 0 1,-2 0 0,0 0 2,2 1 1,-5-2-2,1 1 1,0 0-3,-1 0-2,1-1 2,-1 0-1,-1 0 1,0-1-2,2 0 1,-2 1-3,-2-1 3,4 2 3,-3-1-10,2 0 5,0 1 2,1-1-1,-1 1-4,2 0 4,-1-1 2,0 1 2,-1 0-6,1 0-1,0-1 3,0 0 0,0 1-1,0-1 3,0 0-5,0 1-1,-2 0 5,1 0-2,-1 0 0,2 2-1,-3-3 3,0 1-1,1 0-1,0 1 0,1-1-1,1-1 1,-4 1 0,3-1 5,-2 0-2,0 3-3,0-2-2,2-1 5,-2 0-5,0 1 0,1-1 0,-3 0 2,3 1-2,2-2 4,-4 2-1,4-2-1,-1 2 0,-1 0 0,0-2-3,3 3 2,-3-1 5,4-2-5,0 1 3,0 3 1,3-3-4,-3 2 3,-1-3 0,2 0-1,-1 0 3,-1 2-1,-3-1 0,1-1-3,-1 1 2,0-1 0,1 1-1,0 1-5,0-2 5,-5-1 2,4 3-4,1-3 0,-5 0 0,5 3 0,-2-1 1,0-1 1,1 1-4,0 0 8,2 0-5,-1 1-1,-1-2 6,1 1-1,3-1 0,-1 2-1,-3 0 3,7 1-6,-6-1 6,3 0 0,-2-1-1,-2 0-1,1 0-2,-1-1 0,0 0 0,-4-1-1,7 3 2,-6-2-2,-1-1-2,6 1 0,-6-1 0,0 0 3,4 2-2,-4-2 1,4 1 2,-3 4-2,4-5-1,-5 0 0,8 3 2,-5-2 3,2 0-8,-2 1 5,-1 0-6,1-1-48,-3-1-71,3 5-276,-3-5-430,0 0 190</inkml:trace>
        </inkml:traceGroup>
      </inkml:traceGroup>
    </inkml:traceGroup>
  </inkml:traceGroup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08.03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B016275A-7F18-41B3-B2B1-86DFC2946EFB}" emma:medium="tactile" emma:mode="ink">
          <msink:context xmlns:msink="http://schemas.microsoft.com/ink/2010/main" type="inkDrawing" rotatedBoundingBox="21205,5328 22793,5314 22794,5355 21206,5369" semanticType="callout" shapeName="Other"/>
        </emma:interpretation>
      </emma:emma>
    </inkml:annotationXML>
    <inkml:trace contextRef="#ctx0" brushRef="#br0">0 22 69,'0'0'109,"0"0"-14,0 0-6,0 0-21,0 0 8,0 0-10,0 0-9,0 0-5,0 0-5,0 0-4,0 0-3,0 0-1,0 0-9,0 0 1,13-1-11,-13 1 0,11 0 1,-6 1-4,3-1 4,0 0-8,-1 3 3,4-5 3,-2 4-7,3-2 7,-1 0-5,1 0 2,0 0-5,3 1 2,-3 0-1,-1 1 3,1-2 1,4 1-11,-2-1 8,-2 2-4,0-2-3,-1 1-5,2-1 6,-1 0 0,0 0 3,0 0-6,3 2 1,1-2 0,-4 0-1,3 0 2,0 0 2,-5 0-11,3 0 8,2 1 0,-4-1-4,5 0 7,2 1-4,-3-1 5,-2 0 0,2 1-8,0 1 8,0 0-2,2-2-1,-1-2 0,1 4-2,-2 0-5,-3-1 4,4-1 0,0-1-1,-1 2 5,1-1-8,-1-1 6,0 1-6,0 0 2,0 0-1,2 0 3,-2 1-1,1-1-27,1 0 22,-3-1 10,-1 1-4,3 1 5,-4-1-8,2 0 1,-2-1 0,0 1 2,-1-2 0,-2 4-9,2-4 9,-2 2 5,3-2-6,-2 4-1,1-2 5,-1 0-7,-1 0 0,1 0 5,-1 0-3,2 0 0,1 0-6,0 0 5,-1 0-2,0 0 4,4 0-1,-1 0-4,2 0 3,1 0 0,-1 0 3,-6 0-1,2 0-3,-1-2 6,1 0-3,-5 2-3,5-1-6,-4 1 4,0 0 4,0-1-1,-2 1 1,-6 0 7,9 0-9,-5 0-2,3 0 1,-7 0-7,9-1 9,-2 1 7,-2 0-8,1-2 5,1 2 5,2 0-9,-1 0 1,3-1 5,-1 1 0,2-2-7,1 2 3,1-1-3,1 1 5,0-2-2,-4 1-5,-1 0 11,2-1-6,-1 0-2,0 3 0,-2-1 8,-2-1-5,0 0-2,-2 1 5,-5 0-5,9 0 2,-9 0 9,7-2-3,-5 1 2,-2 1 1,0 0-2,0 0 2,6 1-5,-6-1-1,0 0 5,8-1-5,-8 1 0,7 0 1,-7 0 0,8 0-7,-8 0 4,8 0-6,-8 0 5,8-1-5,-3 1 4,0-2 4,0 1-3,-5 1 2,13 0-5,-9-2 6,3 0 2,-3 2-4,1-3-2,-5 3-1,9 0 4,-7-1 6,-2 1-6,7-2-2,-4 1 1,-3 1-6,2-3 1,-2 3-14,0 0-52,0 0-190,0 0-279,-13-1 124</inkml:trace>
  </inkml:traceGroup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26.360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2F1E4D4-435D-4B2E-A4A3-AE8084B83B95}" emma:medium="tactile" emma:mode="ink">
          <msink:context xmlns:msink="http://schemas.microsoft.com/ink/2010/main" type="inkDrawing" rotatedBoundingBox="21489,6910 22588,5911 22615,5941 21517,6940" semanticType="callout" shapeName="Other">
            <msink:sourceLink direction="with" ref="{54A09344-079C-4F84-A879-91F1FEDA6D48}"/>
            <msink:sourceLink direction="with" ref="{4BE82765-5509-4227-9EFA-CCD43000C391}"/>
          </msink:context>
        </emma:interpretation>
      </emma:emma>
    </inkml:annotationXML>
    <inkml:trace contextRef="#ctx0" brushRef="#br0">0 1015 5,'0'0'116,"0"0"1,0 0-11,0 0-20,0 0-1,0 0-4,0 0-10,0 0-9,0 0-9,5-10-5,-2 6-6,2 1-2,-3 0-7,2-2 1,0 2 0,1-1-13,-1-1 2,3-1 2,1 1-1,0 0-12,0-1 5,0 0-1,1 0 5,-1 2-10,-2-1 3,3-2-5,-2 3-10,1-3 11,0 2-1,0 0 3,-1 0-13,2-1 9,-3 1-5,0 1 12,1 0-14,0-1 12,-2 0 0,3-1-1,-1 1 0,0 0 5,-1-1-5,1 0 4,0 0-3,0-3-4,-1 5-2,1-4 0,0 2-7,1-2 4,-2 2 2,0-2-1,1 0 0,-1 2 1,-2-1-1,4 0 1,-4-1-1,3 2 4,-4-3 0,2 3-5,-1 1 4,0-3-4,-1 4-4,2-4 4,-1 1 4,0 1-6,0 3 7,0-4-3,-1 2 3,2 1-4,2-2-2,-3 1-2,4-3 0,-1 3 2,0-3 2,-1 2 1,1 0-3,0 1-1,0-1-1,-1 1 2,2 1 2,-2 0 3,0-2 1,0 0 3,0 0-3,-1 2-5,0 0 6,0 0 0,-1-1-1,0 1-5,2-2 4,0 1-3,0 0-5,-1 1 8,-1-2-1,4 2 0,-1-1-1,-2-2-1,3 3-2,-1-4 0,-3 4-4,3-1 1,0-2 4,-1 2-7,0 1 11,0-2-2,0 2-1,-2-1-1,1 2 2,-1-1-4,0-1 1,0 1 2,1 1-1,0 0 1,-3-1-6,4 1 2,-4-1 2,4 0 2,-4 1-13,2-1 16,0 1-8,0-2-2,-1 2 7,2 0-6,-2 1-2,1-3 4,0 2 2,0-1-2,-2 1-12,2-1 13,-2 1 5,4-1-3,-1 2-1,-1-1-2,-2 0-5,1-2 3,0 1 5,1 0 1,0 2-3,0-3 4,-1 2 2,2-1-8,-3 1 4,3-2-6,-1 2 7,1-1 1,1-1-6,-1 0 8,2-2-6,1 0 2,1 0-3,-1 0 2,4 1-3,1-3 6,-5 2-7,1 1 1,0 0 3,-1-1-3,1 2 3,-2-1 4,1 1-7,-1 1 4,-1-1 3,-1 1 3,-1 0-4,4 1-1,-3 0 3,2 0 3,-3 0 3,0 0 7,2-1 0,-4 1 1,4-1-3,-2 1 7,1-1-1,-1 1 2,0-2-5,2 2 3,-1-3-2,0 1-3,2-2-2,-1 3 1,0-4-3,-1 1 1,1 2-4,-1 0 3,-1-2-3,2 4 1,-1-2-2,0-4-2,-1 4-1,2 0 4,-2 1-2,-1-3-1,3 4-4,-2-4 0,0 2 2,0 0-1,0 0 3,0 0-5,0 1-3,-3 0 3,2-1-5,0 1 1,1 0-11,-3 0-21,2-1-26,-3 0-37,4 1-44,-3-2-49,2-1-122,1 3-333,-2-1 149</inkml:trace>
  </inkml:traceGroup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54.644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CB8730C-4686-42FC-83B5-CE663FFBAA6F}" emma:medium="tactile" emma:mode="ink">
          <msink:context xmlns:msink="http://schemas.microsoft.com/ink/2010/main" type="writingRegion" rotatedBoundingBox="21577,5653 20358,6658 19959,6173 21178,5169"/>
        </emma:interpretation>
      </emma:emma>
    </inkml:annotationXML>
    <inkml:traceGroup>
      <inkml:annotationXML>
        <emma:emma xmlns:emma="http://www.w3.org/2003/04/emma" version="1.0">
          <emma:interpretation id="{A280CA47-7256-4614-94F0-0B02B34E4FC1}" emma:medium="tactile" emma:mode="ink">
            <msink:context xmlns:msink="http://schemas.microsoft.com/ink/2010/main" type="paragraph" rotatedBoundingBox="21577,5653 20358,6658 19959,6173 21178,5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1D6B1F-4AAF-42F4-B214-10447907A50E}" emma:medium="tactile" emma:mode="ink">
              <msink:context xmlns:msink="http://schemas.microsoft.com/ink/2010/main" type="line" rotatedBoundingBox="21577,5653 20358,6658 19959,6173 21178,5169"/>
            </emma:interpretation>
          </emma:emma>
        </inkml:annotationXML>
        <inkml:traceGroup>
          <inkml:annotationXML>
            <emma:emma xmlns:emma="http://www.w3.org/2003/04/emma" version="1.0">
              <emma:interpretation id="{6070A845-9742-484E-8715-3E3D91A917F5}" emma:medium="tactile" emma:mode="ink">
                <msink:context xmlns:msink="http://schemas.microsoft.com/ink/2010/main" type="inkWord" rotatedBoundingBox="21577,5653 20358,6658 19959,6173 21178,5169"/>
              </emma:interpretation>
            </emma:emma>
          </inkml:annotationXML>
          <inkml:trace contextRef="#ctx0" brushRef="#br0">891 4 95,'0'0'84,"0"0"0,0 0-16,-4-3 9,4 3-23,0 0 6,0 0-12,0 0-2,0 0-6,0 0-13,0 0 8,0 0-20,0 0 15,0 0-19,0 0 10,0 0 1,0 0 1,-4 5-6,4-5 1,7 5-10,-3-1 7,0-1-8,0-1 0,7-1-11,0 3-11,3 0-17,1-3-32,0 2-70,2-3-143,6 3 64</inkml:trace>
          <inkml:trace contextRef="#ctx0" brushRef="#br1" timeOffset="22709.981">162 106 118,'0'0'110,"0"0"-9,0 0 7,0 0-12,-1 2-4,1-2-4,0 0-7,0 0-10,0 0-2,0 0-5,0 0-13,0 0 3,0 0 0,0 0-10,0 0-1,0 0-2,0 0-3,0 0-3,0 0-3,0 0 1,0 0-2,0 0-7,9-7 1,-5 2-2,0 3-2,-2-2-7,3 1 8,-1-2-3,1 2-2,-2 0 2,1-1 3,0 0-6,0 0 9,1 1-2,0 0-1,0-1-1,0 1-7,1-2 0,-2 1-3,3-1 4,-1 3-2,-2-3-3,3 3 4,-3-1-6,1 1-2,-1-1 2,2 0-2,-2 1 1,1 1 3,-1-2-9,2-2 4,-2 4-1,2-2 0,-2 0-1,0 1-2,3-4 4,1 4 0,-4-1-3,3 0-1,-2-2 1,1 1 6,0 0-5,2-1 0,-5 3 1,5-3-3,-2 2-3,0-1 0,-1 1 6,1-1-3,-2 2 3,1-3 2,1 3-1,-1-3-1,1 0 8,1 1-4,-1 0-4,-1 2 3,-1-1-2,3-1 2,-2 1 3,1 0-8,2-1 0,-3-1 1,3 1 1,-2 1 1,0 0-2,2-3 4,-1 2-6,1 1-1,-1-4 2,1 5 2,0-3-1,0 2-3,0-2 0,-1 1 0,-2 1 2,2-1 4,1-1-6,-1 2-1,2 1 5,-1-3-2,0 2-4,0-1 3,2 1 3,-4 1-7,0 0-3,-1-1 3,0 1 7,1 0-3,-1-1-3,0 2 3,-2-1 6,2 1-4,-2-2-10,1 2 8,0-1 3,0 0 0,-4 2 0,4-5-5,-1 2 6,-3 1 0,4 0-1,-4 2 2,1-3-2,-1 3-4,3-3 4,0 0-2,-3 3-2,2-4 0,1 2 1,0-1 1,0 0 2,-3 3 1,5-2-3,-4-1-1,1 1 1,-2 2-1,4-3 2,-2 1-5,-2 2 0,3-5 2,0 2-3,-1 1 3,-2 2 3,2-3 2,-2 3-6,4-4 2,-2 0-1,-1 3 0,-1 1-1,5-4-1,-4 1 4,2-1-1,1 0-1,-1 3-1,-1-2 2,1-2 2,-2 3-6,3-2 3,-1 1-3,0-1 2,1 3 2,0-4-3,-1 2 5,0 0-2,1-1-5,-1 1 1,2 0-1,0-2 6,-1 2 0,0 1-2,0-1 0,0 1 0,-2-1 1,2-1-2,-1 1-3,2 0 2,-2 0 5,-1 1-3,1-1 0,0 1 6,1 0-8,-1-1 4,0 0-2,0 1-4,0-2 5,1 0 2,0 1-1,0 0-4,-1-2 4,1 4-1,0-3 3,3 1 2,-3 1 2,1-2-3,-2 1 2,2 0 1,-2-1 2,3-1 1,-1 2-1,-1 1 2,1-3-3,-1 2 1,0-1-3,3 0 1,-3 1 2,1-1-3,1-1 1,-1 2-3,-1 0 3,1-1 5,-1 1-2,2-1-1,-1 1 3,-2-1 3,1 2 5,-1-1 2,-1 0 1,2-1-2,2 2 2,-4-2 4,2 1 2,1 0 3,-2 1 2,0-1 1,1 1-3,0-3-3,0 2-1,-1-2-2,0 3-3,-1-2-3,2-1-2,0 2 0,-3 1-4,2 0-1,1 0 0,-1-1-4,1-1-1,-1-1 0,1 4-3,-4 1-1,4-2-1,-3-1 1,-1 3 0,3-2 1,-3 2-3,0 0 2,4-4-3,-4 4 2,0 0-1,0 0 0,0 0-2,0 0 0,0 0 1,0 0-3,0 0 0,0 0-15,0 0-26,0 0-21,0 0-19,0 0-24,0 0-23,0 0-33,1 9-231,-1-9-425,-1 3 188</inkml:trace>
          <inkml:trace contextRef="#ctx0" brushRef="#br1" timeOffset="21192.357">154 81 60,'3'-5'110,"-3"5"-17,5-1-6,-5-2-10,3-1-14,-2 3 2,5-1-15,-4-2-28,4 2-34,0-3-91,-3 2-111,5-2 49</inkml:trace>
          <inkml:trace contextRef="#ctx0" brushRef="#br1" timeOffset="21575.2154">189 82 29,'0'0'143,"0"0"-20,0 0-7,0 0-9,0 0-17,-4 1-6,4-1-14,0 0 1,0 0-18,0 0-2,0 0-3,0 0-9,0 0-1,0 0-7,0 0-9,20-4-25,-13 1-20,1 1-25,1 0-30,-2-2-83,1-1-174,1-1 77</inkml:trace>
          <inkml:trace contextRef="#ctx0" brushRef="#br0" timeOffset="6865.6191">208 32 135,'0'0'160,"-3"-3"-9,3 3-7,-2-2 0,2 2-8,-2-6-2,2 6-6,-4-3-4,4 3-3,-1-2-6,1 2-8,-3-5-3,2 4-3,-2-3-8,3 4-9,-3-2-8,3 2-10,0 0-6,0 0-3,0 0-6,-5-3-8,5 3-4,0 0-6,0 0-5,-3-2-4,3 2-2,0 0 0,0 0-4,0 0-7,0 0 3,0 0-3,0 0-3,0 0 1,0 0 0,-8 5 0,4-3-2,0 3 2,-1-5-1,-2 4-1,3-1 0,-3-1-1,-1 1-3,0 2 0,0-3-3,2 1-3,1-1 5,-1 0 4,0-2-6,2 3 3,-1-2-3,5-1 0,-7 3 0,7-3-1,-4 0 2,4 0 1,0 0-4,-4 0 2,4 0-1,0 0-3,0 0 1,0 0 2,0 0 1,0 0 0,0 0-4,8-7 0,-5 3-5,1 3 10,1-1-1,-2 1-3,-3 1 4,9-1 0,-4 0 2,-5 1-1,10 1 2,-6 0 1,2 0-4,-1-1 0,0 3-1,-2-3-1,-3 0 2,6 3-1,-4-2 2,-2-1 2,1 7 1,-1-4 4,-1 2-2,-3 2 1,-3 0-3,3-3 0,0 2-1,-2-2-1,0-1 0,0 2 3,-1-3 0,3 2-3,-2-3 2,2 0 1,-1 0-1,5-1-1,-12 0-1,8 0-1,4 0-1,-11-3 2,7 1-2,-1-1 2,1-3 2,0 2-2,2 0 0,1-1 0,-3 0 3,3 1 2,1-3-5,-2 2 4,1 0 3,1 1 0,1 1-3,1-2 1,-1 1 2,4 1 0,-2-2 1,3 3 0,0-1-2,-1 1 1,1 0-3,-1 2-1,3-1-2,-4 1-2,2-2 3,-6 2-3,8 3 2,-4 0 1,-2-2 1,3 2-4,-3 0 1,1 1 3,-1 0 0,-1-3-1,-1 4 3,-2-1-4,-2 1 1,1-1-4,-5 1-4,2 2-10,-2-1-11,1 0-5,-3-2-3,5-1-7,-3 1-9,2-4-7,0 4-10,1-3 1,1 0-7,-3 0-22,7-1-18,-7-1-18,3-1-30,4 2-178,-9-5-366,6 2 162</inkml:trace>
          <inkml:trace contextRef="#ctx0" brushRef="#br1" timeOffset="33480.9375">126 64 98,'0'-3'118,"4"0"-2,0-1 2,-4 4-10,3-3-2,-3 3-7,1-3-2,2 1 4,-3 2-3,0 0-13,0 0-7,0 0-3,0 0-12,0 0-1,0 0-11,0 0 1,0 0-6,4-1-7,-4 1-3,0 0 4,0 0-3,3-3-9,-3 3 2,0 0-6,0 0-5,0 0 1,0 0-3,0 0-1,0 0-1,0 7-4,0-7 1,1 8 2,-2-4-1,1 3-4,-3 1 1,1-1 4,0 5-3,-1-1 0,2 2 3,-2 0-1,-1 0-1,0-2-4,4-1 1,-4 3 2,4-2-2,-3 1-4,3-2 3,-1 0-2,1 2 5,0-1-3,0 1 1,-2-1-2,2-1-6,0 0 7,0 1-2,2 0-7,-2-2 5,0 1 5,0 3-3,0-3 0,-2 3-2,2-2-2,0 1 2,-2 0 1,-1-2 4,3 4-9,-1-4-1,0 1 5,1-3 0,-1 1 0,-1-1-1,2-2-1,0 2-4,0-3 4,0 1-1,0 1 2,-2-5 1,2 4-1,0-1 1,0-2-4,0 1 3,0-4-3,2 7 4,-4-4-1,2-1-1,0-2 2,0 0-3,-1 6-1,1-6-1,0 3 5,0-3-3,0 0 2,0 0 1,0 5 2,0-5 11,0 0 8,0 0 3,0 0 6,0 0 4,0 0 8,0 0 4,0 0 0,0 0 3,0 0 0,0 0 2,0 0-6,3-10-6,-3 5-7,0-5 0,2 2-6,-1-4-1,1-3-6,-2 0 0,0-1-6,1 0-1,1-1-5,2-4 3,-4 6-2,0-5-2,0 4-1,1 1-1,-1-1 1,3 6-1,-3-3-3,0 3 1,2-1-3,-2-1 0,0 2 1,0 0 0,-2 0 0,4 0-1,-4 1 1,2 0 2,0-1-3,0 0-4,0 1 6,0 0-7,0 0 2,0 0 1,-2 0-1,1 2 3,0-1-2,1 2-1,0-1 0,0 0-1,0 2-1,0-1 3,0 2-1,0 0-1,0-1 1,-2 3 0,2 2 1,-2-5-5,2 5 4,0-3-2,0 3 2,0 0-3,-2-3-3,2 3 1,0 0 2,0 0-1,0 0-4,0 0 3,0 0 3,-4 9-2,2-5 1,0 0 1,1 3 0,1 0-4,-4 1 2,2 1 2,0 1 0,-2-3 0,3 3 3,0 2-1,-1 1-7,-3 0 8,2-1-4,1 3 3,-1 0-1,2-2 2,-2 4-4,0-3 5,3 1-1,-1-1-4,-1 0 3,0 0-1,2 0 0,-1-1 2,1-1 2,0 2-3,-2-1 0,1 0-1,-2 1 0,2-4 0,0 3 4,1-2-5,-1 2 2,0-3-1,0 0 0,1-1 3,-2 1-2,1 1 4,1 0-5,-1-4 3,-1 4 2,2-3-1,-1 0-3,1-1 0,0-2 1,-1-1-2,1 0 1,-2 0 0,2-1-3,0 0 6,0-3-1,0 6 2,0-6 3,0 0 0,0 3-3,0-3 1,0 0-4,0 0 4,0 0-3,0 0-1,-1-12 2,1 8-5,-1-2 2,1-2 1,0 0 1,0 0-1,0-4-1,0-1 1,1 0-1,-2-2 2,1-1 2,2 3-6,1-2-2,-2-2 0,1 3 3,0-1 2,1 2-4,-2 3 1,2-4-1,0 1 0,-1 2 0,0 3 4,0-3-5,1 2 6,1 1-5,0-6 0,0 4 2,0 1 0,0 0 1,-1-1 0,2 1-1,-3-1-2,4 0 1,-3 2 2,1-1 0,0 0 0,0 2 3,-3 1 0,2 2-5,1-1 1,-4 1 2,4-1 0,-4 2-4,4 1-2,-4 2 4,0-3-1,0 3-3,0 0 2,0 0-3,0 0 3,0 0 1,0 0-1,4 8 1,-4-3 0,-1-1 0,1 2 0,-3 0 0,6 1 1,-6-2 0,3 4-1,-2-2 2,0 2 0,1 0 0,-2 1-1,1 5 0,-3-5-18,0 4-25,2 0-34,-2 1-32,2-2-32,-2-4-32,4 6-54,-7-5-146,2 0-405,4 0 180</inkml:trace>
        </inkml:traceGroup>
      </inkml:traceGroup>
    </inkml:traceGroup>
  </inkml:traceGroup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29.784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00C285B-2A43-4D34-A268-CD4B3FB3C491}" emma:medium="tactile" emma:mode="ink">
          <msink:context xmlns:msink="http://schemas.microsoft.com/ink/2010/main" type="writingRegion" rotatedBoundingBox="23015,6306 25145,6185 25191,7008 23062,7129">
            <msink:destinationLink direction="with" ref="{54A09344-079C-4F84-A879-91F1FEDA6D48}"/>
          </msink:context>
        </emma:interpretation>
      </emma:emma>
    </inkml:annotationXML>
    <inkml:traceGroup>
      <inkml:annotationXML>
        <emma:emma xmlns:emma="http://www.w3.org/2003/04/emma" version="1.0">
          <emma:interpretation id="{741EB853-A791-45FF-9877-C8B48D21FF12}" emma:medium="tactile" emma:mode="ink">
            <msink:context xmlns:msink="http://schemas.microsoft.com/ink/2010/main" type="paragraph" rotatedBoundingBox="23015,6306 25145,6185 25163,6512 23033,6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36B043-E21E-4F7D-90AC-8B99AAB190DF}" emma:medium="tactile" emma:mode="ink">
              <msink:context xmlns:msink="http://schemas.microsoft.com/ink/2010/main" type="line" rotatedBoundingBox="23015,6306 25145,6185 25163,6512 23033,6632"/>
            </emma:interpretation>
          </emma:emma>
        </inkml:annotationXML>
        <inkml:traceGroup>
          <inkml:annotationXML>
            <emma:emma xmlns:emma="http://www.w3.org/2003/04/emma" version="1.0">
              <emma:interpretation id="{9F01E02D-82AC-4823-A481-88FCCC89719A}" emma:medium="tactile" emma:mode="ink">
                <msink:context xmlns:msink="http://schemas.microsoft.com/ink/2010/main" type="inkWord" rotatedBoundingBox="23015,6306 25145,6185 25163,6512 23033,6632"/>
              </emma:interpretation>
            </emma:emma>
          </inkml:annotationXML>
          <inkml:trace contextRef="#ctx0" brushRef="#br0">178 145 80,'-1'-5'218,"1"-1"-18,-1 1-6,-1 1-13,2-1-11,-1-1-19,-2 2-18,1 2-13,1-3-11,-1 2-16,-1 0-2,3 3-11,-5-5-10,2 4-5,3 1-6,-5-2-13,5 2-3,-11 2-4,6 0-6,-5 1 0,-2 1-6,4 1-1,-3 1-7,1 0 3,0 0-2,-1-2-5,-2 3-4,4 0 0,1 0-2,1 0 0,0 0 0,2 0-6,-1-1 5,4-1-4,-1 0 2,2 1-3,1 1 0,1-4-1,0 4 0,1-4 2,2 1-3,1-2 4,-1-1-1,3 0 0,0 0-1,2-2 0,0-2 0,1-1 2,0 0-6,1-1-4,-3-2 3,0-1-7,3 1 4,-3-1-1,0-3 0,2-1 1,-2 2 2,-3 0 2,1 2 2,-1-2-1,-1 1 0,0 1 3,-1-1 5,-1 0 7,1 3 1,-2 2 6,-1-3 4,2 2-1,0 0 5,-2 1 2,0 0 0,0 0-5,0 4-1,2-4-6,-2 4-5,0 0 1,1-3-8,-1 3-2,0 0 1,0 0 0,0 0 1,0 0 1,-4 14-4,4-10 0,0 2 1,1 0-4,-1 0 1,-1 1 0,1 0-2,1 2 0,1-1 0,0 2-3,0-6 5,2 2 0,0 1 2,0 1 0,2-3-2,1-1 0,1 1 0,1 1 1,-2-4-3,1 0 6,4-2-1,-4 0 2,3-2-1,-3-1-1,3-2-1,-3 0 2,0 1 0,3-4-2,-3 2 7,1-3 15,-2 4 2,1-8-2,-1 5 1,2-4 2,-5 3 14,4 1 6,-4 0 8,3 1 24,-2 0 3,-2 0 9,2 2 4,-3 0-8,1 0-3,-1 3-5,-1-1 5,0 0-15,1 1-19,-2 2-9,3-4-6,-3 4-5,1-2-7,-1 2-9,0 0 2,0 0-5,0 0-1,0 11 0,0-6 2,0 7-5,-2 1 1,0 1 0,2 0 0,0 8-3,-2-4-2,1-3 7,0-1-10,2 2 5,0 0-9,-1 0-22,2-1-31,-2 0-30,0-5-32,0 5-37,0-3-45,0-2-47,2-3-56,-4 4-225,2-7-568,0 2 251</inkml:trace>
          <inkml:trace contextRef="#ctx0" brushRef="#br0" timeOffset="272.5759">491 61 119,'0'-8'355,"0"3"-18,3-3-11,-2 3-13,-1 0-11,0-1-24,3 3-28,-3 0-22,1-1-21,-1 4-25,0-4-15,0 4-27,0-3-11,0 3-23,3-4-9,-3 4-8,0 0-9,0 0-10,0 0-5,9 11-1,-6-7-15,2 1 4,-2 3-16,1-1 2,-1 4-3,-2-2-7,0 1 2,-1-1-21,-2-2-13,0 4-25,-3-4-27,-3 1-24,0 2-28,-4-1-18,2-2-41,-3-1-28,-2 1-36,7-1-48,-1-1-210,-1-3-528,6-1 234</inkml:trace>
          <inkml:trace contextRef="#ctx0" brushRef="#br0" timeOffset="749.1815">636 38 78,'1'-10'222,"2"0"-17,1 2-14,0 0-11,3 2-3,-1-2-8,4 4-14,2 1-4,-4 2-15,3 1-3,5 0-5,-3 1-6,-2-1-11,3 3-11,-5 0-8,2 2-7,-1 0-9,1 1-6,-3 1-10,-1-1-3,-1 1-3,-3 1-4,0-1-6,-3 3-1,0-1-4,-4-1-6,-3 4-1,-5 0-19,2-3-31,-9 4-34,5-4-44,-2 0-38,3 0-38,-2-4-42,3 4-173,1-6-419,-1-1 185</inkml:trace>
          <inkml:trace contextRef="#ctx0" brushRef="#br0" timeOffset="588.5901">660 47 2854,'3'-5'107,"-2"0"8,3 1-24,-4-1-1,2 0 3,-1 3 3,0-2 2,-1 1-10,0 3-1,4-4-6,-4 4-17,3-3-8,-3 3-9,0 0-6,0 0-3,0 0-10,0 0-11,0 0-3,0 0 11,0 0-7,0 11-7,0-1 6,-1 0-3,-1 6 2,-2-1-4,2 0-2,-1 0-3,-1 1 4,2 0-4,1-1 2,0 0-1,-2 0-2,3 0-7,0 1-43,-1-5-29,2-2-34,-1 5-33,0-2-34,3-2-35,-3-4-25,1 1-40,-1-2-230,0-2-545,0-3 241</inkml:trace>
          <inkml:trace contextRef="#ctx0" brushRef="#br0" timeOffset="1172.2489">1032 95 45,'4'-5'284,"-2"-1"-26,0 3-21,-2-1-20,3 0-23,-3-1-16,0 2-18,0 3-19,-3-5-14,3 2-13,0 3-14,0-5-11,0 5-14,0 0-8,-4-3-7,4 3-7,0 0-3,-12 6-6,8-3-4,-1 3-8,0-3-3,0 4 1,-3 0-3,4 0-6,-2 0-2,2-2-2,0 0-3,1 0 1,0-2-1,0 2 2,1 0-7,-1-3-1,2 0-3,1-2 3,-4 3 1,3 1-3,1-4 1,0 0 2,-3 2-4,3-2 3,0 0-3,0 0-2,0 0 3,0 0-4,0 0 4,0 0-1,11-9 0,-8 7-4,0 0 5,2-3-4,-2 2-1,1 0 2,0 1 0,0-3 0,0 2 3,1-1 2,-2 1 3,0 1 0,-1 0 2,1-1-5,0 1 2,-3 2-1,4-2-4,-4 2-4,0 0-1,4-1 1,-4 1 0,0 0-1,5 6 0,-2-3 0,1 1 0,-2 2 2,0 1-20,2-2-38,-1 5-39,1-4-62,-1 0-60,1 0-190,-2 0-438,4-1 193</inkml:trace>
          <inkml:trace contextRef="#ctx0" brushRef="#br0" timeOffset="2246.4165">1232 71 232,'0'0'227,"3"-4"-24,-3 4-23,0 0-17,0 0-16,0 0-16,7 9-11,-5-5-12,1 0-12,1 2-8,0-1-10,-1 0-4,0 0-10,1 1-7,-3 1-6,2 0-1,-1-3-6,0 1-5,-2 2-4,-2-2-3,2-1-5,-2 1-14,-1 1-14,2-2-7,-3 0-4,2-1 1,-2 1-2,3-3 3,-2 3 0,3-4 6,0 0 1,0 0-4,0 0 6,0 0 6,0 0-2,0 0 0,3-12 0,2 5-2,2 2 3,-2-4 1,1 2 1,2-1 3,0 0-6,3-2 0,1 5 1,-3-2-2,1 1-1,-2 0 0,1 2-1,0 1 0,2 0-4,-3-1-7,0 1-14,1 2-13,1-1-18,-1 2-15,1 0-8,-2 0 6,-4 2-14,0-1 4,-1 1-1,2-1 9,-4 2 14,2-2 2,0 2 7,-2 0 4,-1-3 6,7 4 3,-5-3-3,1 2 16,-3-3 2,4 0 11,-4 0 3,4 2 14,-4-2 0,0 0 6,4 1 11,-4-1-6,0 0 3,6-3 2,-6 3 1,2-4 3,1 2 1,-1 0 3,-2 2 0,1-6-7,0 4 1,2-1 1,-3 0-2,0-2-4,-2 1-5,2 4 3,0-7-1,-2 2-1,2 1 12,-1 1 12,1 3 6,0-7 1,-1 6-2,1 1-2,-2-4-1,0 1-3,2 3-1,0 0-7,-1-3-5,1 3-3,0 0-6,0 0-1,0 0-2,0 0 3,-11 4 0,8-1-5,-2 1-3,0 1 0,2-1-1,-1 1 0,1 1 2,1 0-5,0-1 2,1 2-1,1-2 0,0 1 1,0-1 6,1 0 2,2 0-1,2 2 0,1-5 0,-1 2 2,4 3 0,-1-4-3,0-2 0,1 0-2,1 1 1,0-2-9,2-2-11,-2 2-7,1-2-7,1 1 15,-3-5-18,1 2 0,-2 0 3,0-1 5,0 0 6,1 0 2,-1-2-7,-2 0 6,0 2 8,-1-3 22,-1 4 6,0-3 2,-1-1 6,1 4 10,0 0 8,-3-1-3,2 2-2,-2 0-8,0 2-2,-1 1-5,2-3-3,-2 3-4,1-4-3,-1 4-7,0 0-2,0 0 2,0 0-2,0 0-1,3 8 0,-3-8 0,-3 8-1,1-3-1,0 4 0,-3-1-4,2-1 3,-2 2 1,2-1-4,-1-2-2,3 2 2,-3 2 0,2-4 2,0 2-3,0-3-1,0 1 1,2-1-3,-2-2 5,4 2-3,-2-1 2,2 1 1,0-3 1,0 2 0,2-3 3,2-1-2,-1 1 0,2-1-1,-1-1-5,3-1-5,0-3-4,2-1 4,0-2-1,0 0-2,4 0-2,-4-4 2,1 1 1,0-1 5,0 1-3,3-4 2,-2 1 1,-2 1-3,1 0 15,-1 3 16,-2-2 17,-3 5 19,-1-2 9,2 3 0,-2-3-4,-2 5-1,2 1-9,-3-4-2,0 5-6,1-1-5,-2 1-9,-1 2-4,4-1-7,-4 1-1,0 0-3,0 0-4,0 0-1,2 7-3,-4-3-2,2 3 1,-2 0 1,0 2-4,1-1 0,1 0 0,0 1 0,-1-3 2,-1 3-2,2-1-2,2 1-1,-2-3 2,0 0 1,0-1-8,1 0-33,-1 0-37,1-1-44,3 1-34,-1-2-42,2-1-33,2 0-210,-1-4-470,0 1 208</inkml:trace>
          <inkml:trace contextRef="#ctx0" brushRef="#br0" timeOffset="2726.6637">1932-29 62,'0'-3'239,"0"3"-20,0 0-19,1-8-22,3 7-19,3-1-15,2-2-16,2 1-15,5 2-11,0-3-36,1 0-57,1 1-49,7-2-52,-7 3-157,6-4-268,-1 2 120</inkml:trace>
          <inkml:trace contextRef="#ctx0" brushRef="#br0" timeOffset="2457.2147">2010-17 28,'3'-11'250,"-1"3"9,1-3-8,-2 3 22,2-2-4,0 0-11,-1 1-13,2 0 0,-2 5-14,-1-2-2,2 1-6,-3 1-14,1 1-26,0 0-17,-1 3-21,2-4-17,-2 4-16,0 0-15,0 0-9,0 0-10,0 0-8,-6 10 5,4-1-12,-2 0-6,0 1-4,-3 2-7,3 2-21,-1-3-37,1 1-38,1-3-39,-1 1-38,1 1-38,-1-7-36,1 3-43,3-3-40,-2 0-247,0-1-575,1-1 254</inkml:trace>
        </inkml:traceGroup>
      </inkml:traceGroup>
    </inkml:traceGroup>
    <inkml:traceGroup>
      <inkml:annotationXML>
        <emma:emma xmlns:emma="http://www.w3.org/2003/04/emma" version="1.0">
          <emma:interpretation id="{0C808202-1EEC-4796-A65C-0EC0735AE0CC}" emma:medium="tactile" emma:mode="ink">
            <msink:context xmlns:msink="http://schemas.microsoft.com/ink/2010/main" type="paragraph" rotatedBoundingBox="23210,6691 24590,6741 24578,7078 23198,7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4E40CA-2159-49BA-96C7-576DBB219460}" emma:medium="tactile" emma:mode="ink">
              <msink:context xmlns:msink="http://schemas.microsoft.com/ink/2010/main" type="line" rotatedBoundingBox="23210,6691 24590,6741 24578,7078 23198,7028"/>
            </emma:interpretation>
          </emma:emma>
        </inkml:annotationXML>
        <inkml:traceGroup>
          <inkml:annotationXML>
            <emma:emma xmlns:emma="http://www.w3.org/2003/04/emma" version="1.0">
              <emma:interpretation id="{492AD0C8-C2BD-47F3-A161-A4B43E63BF8E}" emma:medium="tactile" emma:mode="ink">
                <msink:context xmlns:msink="http://schemas.microsoft.com/ink/2010/main" type="inkWord" rotatedBoundingBox="23210,6691 24590,6741 24578,7078 23198,7028"/>
              </emma:interpretation>
            </emma:emma>
          </inkml:annotationXML>
          <inkml:trace contextRef="#ctx0" brushRef="#br0" timeOffset="3448.6491">515 413 180,'0'0'222,"-1"-4"-21,-2 1-16,2 0-18,-2-1-12,-1 2-18,0-1-16,0 2-11,-3 1-14,2-1-7,-3-1-12,-3 2-5,2 2-9,-1-1-8,2 0-9,0 2-1,0 0-10,-2 0 0,2 3-3,0 0-4,1 1-1,0-1-6,0 0-3,1 2 3,2-1-5,-2 2-1,2-2-4,2 0 1,1-1-10,1 0 7,1 0-1,2 1-3,0-2 1,3 4 3,2-3-2,-3 2 3,3-1-3,-3-2-6,2 0 1,-1 2 2,0-1-2,-2-3 3,-1 3-3,-2-2 3,1 1 1,0-1-6,-6 1 0,2 0 5,-5 3 1,-5-1-17,0-1-15,-3 2-25,-2-3-13,-8 2-12,4 0-3,-2-5 0,-2 3-6,7-3-4,2-1-13,1 1 3,4-4-26,1 1-127,0-1-272,6-2 121</inkml:trace>
          <inkml:trace contextRef="#ctx0" brushRef="#br0" timeOffset="4521.3442">591 445 39,'1'-2'287,"1"-1"-18,1 1-24,-3 2-23,5-4-25,-5 4-21,0 0-20,0 0-19,0 0-10,0 0-15,3 9-8,-5-3-11,1 3-11,-1-2-7,1 2-9,-3 1-10,3 1-3,0-1-7,0-1-3,0 2-3,1-1-7,0-2 0,0 1-4,0-3-2,1 2-2,-1 0-4,1-4-4,1 1 1,0 1-4,-2-2-4,2 0-1,-1-2-4,1 1-4,1-1-10,-3-2-1,4 1-5,2 0-3,-6-1 0,9-2 4,-4 2-2,5-5 1,-4 3 2,2-4-1,0 2 3,1-1 2,-4 2 1,-1 0-2,0 0 4,4 0 1,-5 0-2,1 0 4,-1 3-5,-3 0-4,4-3 1,-3-1 5,-1 4-2,0 0 2,0 0 1,0 0-1,8 4 2,-5-1-2,0 0-1,0-1 6,1 2-3,2 1 1,-3-1 0,1 1 2,1-1-1,0 2 1,-1-2 2,4 1-3,0 1-2,-2-1 1,1-1 4,-1 1 1,2-1-2,0-1 2,0 0 0,0 0 3,2-2-6,-1 1 1,-1-2 0,3 2 2,-2-2 1,1-2-1,-1 2 3,1-2-5,-2-1 3,0-1 2,0 0-7,1 1 5,-2-2-3,2 0 0,-2 1 1,0-2-3,-2 0 4,1 3 4,-1-2 0,0 2-1,-1-3-1,-2 1-1,0 1 4,2-1 0,-4 0-1,0 2-2,0-2 0,0 3 1,0 2-4,-6-5-2,2 4 1,-1-2-3,5 3 3,-11 0-2,4 2 0,0 0-1,0 0 3,-1 1-3,3-1 0,0 0 3,-1 3-2,2-2-2,0 0 4,1-1-6,-1 3 2,2-1 0,-1 0 1,-1 1 0,4-2-2,-1 2 2,1-2 0,0 2 3,1 0-2,2-1-3,-2 0 4,2-1-2,-3 0-5,1 1 6,2-3-4,0 2 2,-1 0 1,-2-3-2,8 0 5,-8 0-2,12-3 0,-6 0 3,-1 2 0,0-3 1,1 0 0,0-2 2,1-1-1,0 2 6,0 0 3,-3-3 7,2 1 5,-2 2 7,-1-2 0,-1 1-3,1-1-4,-1 2-1,1 0-4,-1-2 0,-1 5-2,1-1-6,-1 0 0,-1-1-5,0 4 1,4-4-3,-4 1-1,0 3-3,3-3 0,-3 3 0,0 0 0,0 0 0,0 0-3,0 0 5,0 0-4,6 7 2,-3-4 1,0-1 4,-2 4-8,1-2 3,-1-1-2,0 2 1,3-1-2,-2 0 2,3 1-1,-4-2 0,2 1 3,2-1 0,2 1 2,-3-2-3,3 1 2,1-1 0,1-1 0,-2-1 3,2 2-2,-2-2-2,0-1 0,-2 1 0,2-2 3,0 2-1,-3-4-1,2 2 3,-3-3-1,2 3 1,-2-3-1,2 2-2,-2-3 3,2 2 12,-2 0 16,1 0 7,-1 1 9,-2-1 3,2 0 7,-1 0 1,0 1 7,-1 1-5,2-1 0,-3 3-7,0-4-6,4 1-4,-4 3-8,0 0-4,0 0-12,0 0 1,0 0 0,0 0-8,0 0 6,-2 11-9,0-7 2,2 8-3,-3-2 2,2 4 0,-3 2-2,4-1-2,-3 0 0,2-1-1,-2 0-3,3 0 3,-4 1-4,4-2 1,-2-2-27,0-2-26,2 1-26,0 1-33,-2-4-20,0 2-37,2-3-42,0-2-33,-2 0-235,1-2-514,1-2 227</inkml:trace>
          <inkml:trace contextRef="#ctx0" brushRef="#br0" timeOffset="4747.4905">1244 582 67,'7'-11'227,"0"4"-7,-2 0-5,2 1-9,-3 2-10,3-3-17,-3 6-11,-1-3-20,-1 1-18,2 1-11,-2 0-12,-2 2-11,5-1-9,-5 1-10,0 0-3,8 3-6,-7 2-3,2-1-7,-3 0-7,1 2-8,1-1 3,-4 2-8,1 0-4,0-1 0,-2 2-3,-2-3-6,-1 2-23,-1 0-32,-1-2-31,0 1-35,-1-2-41,4 0-30,-1-3-58,-2 4-125,3-5-378,1 2 168</inkml:trace>
          <inkml:trace contextRef="#ctx0" brushRef="#br0" timeOffset="5079.3553">1480 594 60,'0'0'230,"0"0"-5,6 0-11,-6 0-12,0 0-11,6-2-10,-6 2-7,4-1-13,-4 1-8,5-4-14,-2 2-10,-1-1-16,2-2-10,0-1-10,0-1-12,2-1-6,0 2-10,-3-4-9,1 2-1,-2-1-3,2-3-10,-2 5-6,-2-2-3,0 0-6,0 3-2,-2 0-6,0 2-6,-1-1-5,-2 2 3,-1 2-7,6 1-3,-13 4 0,3-1 2,-1 3-3,-2 2-2,0 0-4,5 1-2,2 3 2,-1-3 2,0-1-1,6 4-1,0 2 2,0-5 0,2 1-1,1-1-4,4-2-22,0 1-27,2-1-38,6 0-39,3-4-66,1-1-199,6-2-432,1-3 191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9:57.1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3420E1C-D10E-4D0A-B7B2-1CC01154E2AD}" emma:medium="tactile" emma:mode="ink">
          <msink:context xmlns:msink="http://schemas.microsoft.com/ink/2010/main" type="inkDrawing" rotatedBoundingBox="3466,12691 3481,12691 3481,12706 3466,12706" shapeName="Other"/>
        </emma:interpretation>
      </emma:emma>
    </inkml:annotationXML>
    <inkml:trace contextRef="#ctx0" brushRef="#br0">634 1193 5,'0'0'-2,"0"0"0</inkml:trace>
  </inkml:traceGroup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25.439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0D3E1E-12EF-4BDC-AC63-0A65E3E36825}" emma:medium="tactile" emma:mode="ink">
          <msink:context xmlns:msink="http://schemas.microsoft.com/ink/2010/main" type="writingRegion" rotatedBoundingBox="21269,6954 21740,6954 21740,7286 21269,7286"/>
        </emma:interpretation>
      </emma:emma>
    </inkml:annotationXML>
    <inkml:traceGroup>
      <inkml:annotationXML>
        <emma:emma xmlns:emma="http://www.w3.org/2003/04/emma" version="1.0">
          <emma:interpretation id="{A9D3F60C-779E-4008-8818-C561B86603F1}" emma:medium="tactile" emma:mode="ink">
            <msink:context xmlns:msink="http://schemas.microsoft.com/ink/2010/main" type="paragraph" rotatedBoundingBox="21269,6954 21740,6954 21740,7286 21269,72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FE5E79-2EF2-4616-8E68-DC44B08E099C}" emma:medium="tactile" emma:mode="ink">
              <msink:context xmlns:msink="http://schemas.microsoft.com/ink/2010/main" type="line" rotatedBoundingBox="21269,6954 21740,6954 21740,7286 21269,7286"/>
            </emma:interpretation>
          </emma:emma>
        </inkml:annotationXML>
        <inkml:traceGroup>
          <inkml:annotationXML>
            <emma:emma xmlns:emma="http://www.w3.org/2003/04/emma" version="1.0">
              <emma:interpretation id="{D57250AE-0899-4664-9B33-6C6A06B69F73}" emma:medium="tactile" emma:mode="ink">
                <msink:context xmlns:msink="http://schemas.microsoft.com/ink/2010/main" type="inkWord" rotatedBoundingBox="21269,6954 21740,6954 21740,7286 21269,7286"/>
              </emma:interpretation>
            </emma:emma>
          </inkml:annotationXML>
          <inkml:trace contextRef="#ctx0" brushRef="#br0">92 18 80,'0'-3'206,"0"3"-19,0 0-15,0-4-17,0 4-16,3-3-11,-3 3-14,0-4-10,0 4-10,0 0-2,0 0-10,0-4 0,0 4-5,0 0-4,0 0-3,0 0-7,0 0-8,-7-1-4,7 1-3,0 0-10,0 0-2,-8 4-6,3-3 0,-1 2-4,2 1-1,-1 0-7,-2 1 1,3-2-2,-3 4-6,2-3-7,1 2 7,-3-1-1,3 0-1,3-1-3,-2 3 1,1 0-3,0 0 0,2-4 3,0 4 0,0-2-4,0 0 2,4 2 0,-1-4 4,0 3-5,2-3 8,-1 1 0,0-3-1,0 3 1,4-2 1,0 1 4,0-1-3,-1-2-1,-3 1 2,4-2-2,0 1 1,0-2 2,-2-1-4,3-1 1,-5 2 4,5 1-1,-3 1-1,-1-2 7,-1 1 0,0-1-3,0 0 0,0-1 0,-4 3 0,6-2-4,-5 0 2,-1 2-1,4-1-4,-4 1-1,0 0 2,0 0-1,5 0-2,-5 0-1,0 0-2,0 0 2,0 0-3,0 0-3,0 0 4,0 0 2,0 0-1,0 0-2,-10 6 0,6-4 0,1 0-2,-4 1-1,2-1-2,1 1 1,-2 1 1,1-2 1,-3-1 0,0 1 0,4 1-2,-5-3 2,2 0-3,-1 1 4,0-1-3,-1 0 1,0 3-1,2-3 1,-1-3 0,2 3 0,0-1-1,6 1 4,-9-3-3,4 1 1,1-1-5,0-1 3,2 2 0,0-2 2,0-2-4,0 1 2,3 1-3,-2-3 0,2 1-2,0 1 3,2-1 0,-1-1-1,1 1 0,1-1 1,2 1-4,0 0 1,-2-1-1,5 1-2,-3 1 0,4 1-13,-4-2-17,2 2-37,0 0-34,-1 0-38,1 3-50,-2-1-210,-1 1-438,2 0 194</inkml:trace>
          <inkml:trace contextRef="#ctx0" brushRef="#br0" timeOffset="278.3607">339-192 280,'0'-3'259,"0"3"-30,0 0-18,0 0-19,0 0-23,0 0-18,0 0-12,0 0-15,0 0-13,0 0-8,0 0-10,0 15-9,-1-8-7,0-1-7,1 5-6,-2 0-7,1-1-6,1 1-4,0 4-16,-1-2-57,-1 1-80,1-3-129,-2-2-128,2 2-392,-1-2 173</inkml:trace>
          <inkml:trace contextRef="#ctx0" brushRef="#br1" timeOffset="57428.9734">-132 1 2,'0'0'141,"3"-4"-3,-1 1-12,-1 0-15,-1 3-7,3-4-8,0 2-5,-2-1-11,-1 3-7,1-7-4,1 5-6,-2 2-12,1-4-6,-1 0-2,3 2-3,-3 2-6,4-5-10,0 1-7,0-1-28,3 0-17,0-3-48,1 1-130,-3-1-223,8-3 99</inkml:trace>
        </inkml:traceGroup>
      </inkml:traceGroup>
    </inkml:traceGroup>
  </inkml:traceGroup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35.990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AA5A8D2-6EA0-4583-A3BD-226765198A23}" emma:medium="tactile" emma:mode="ink">
          <msink:context xmlns:msink="http://schemas.microsoft.com/ink/2010/main" type="inkDrawing" rotatedBoundingBox="14761,4773 15954,5357 15767,5740 14574,5156" semanticType="callout" shapeName="Other">
            <msink:sourceLink direction="with" ref="{EDAE0508-1190-497E-96B5-05A16DDE195E}"/>
            <msink:sourceLink direction="with" ref="{3B123A9B-EAE3-4054-A274-462967EDBB4B}"/>
          </msink:context>
        </emma:interpretation>
      </emma:emma>
    </inkml:annotationXML>
    <inkml:trace contextRef="#ctx0" brushRef="#br0">1233 590 142,'0'0'237,"0"0"-8,0 0-2,0 0-4,0 0-9,6-6-11,-4 0-15,-1 1-4,4-4-10,-2 1-6,1-3-15,0-3-12,-2-1-11,0 0-14,-2 0-7,0-8-16,-3 1-9,-2-2-11,-2-1-6,-2 0-9,-10-10-11,-4-3-16,-1 2-13,-6 2-9,-2 1-11,-4 1-10,-5 2-4,-4 3 1,-6 6-9,-21-6-4,19 9-6,-26 2-12,1 3-18,-2 6-18,2 7-8,-6 4-36,3 8-33,-2 0-29,-1 7-218,1 2-439,1 4 195</inkml:trace>
  </inkml:traceGroup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36.661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189DF0-F97D-4C56-ACED-32D27E3418B7}" emma:medium="tactile" emma:mode="ink">
          <msink:context xmlns:msink="http://schemas.microsoft.com/ink/2010/main" type="writingRegion" rotatedBoundingBox="11960,5232 15082,4408 15289,5193 12167,6016"/>
        </emma:interpretation>
      </emma:emma>
    </inkml:annotationXML>
    <inkml:traceGroup>
      <inkml:annotationXML>
        <emma:emma xmlns:emma="http://www.w3.org/2003/04/emma" version="1.0">
          <emma:interpretation id="{7BE4FB83-C636-4392-8047-F4B006719CDE}" emma:medium="tactile" emma:mode="ink">
            <msink:context xmlns:msink="http://schemas.microsoft.com/ink/2010/main" type="paragraph" rotatedBoundingBox="11960,5232 15082,4408 15289,5193 12167,60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14B9FB-F096-45AE-98A1-19E0FF755078}" emma:medium="tactile" emma:mode="ink">
              <msink:context xmlns:msink="http://schemas.microsoft.com/ink/2010/main" type="line" rotatedBoundingBox="11960,5232 15082,4408 15289,5193 12167,6016"/>
            </emma:interpretation>
          </emma:emma>
        </inkml:annotationXML>
        <inkml:traceGroup>
          <inkml:annotationXML>
            <emma:emma xmlns:emma="http://www.w3.org/2003/04/emma" version="1.0">
              <emma:interpretation id="{43571D69-8DD4-45AB-9D89-8716DE63B1F8}" emma:medium="tactile" emma:mode="ink">
                <msink:context xmlns:msink="http://schemas.microsoft.com/ink/2010/main" type="inkWord" rotatedBoundingBox="11960,5232 13402,4851 13609,5636 12167,6016"/>
              </emma:interpretation>
            </emma:emma>
          </inkml:annotationXML>
          <inkml:trace contextRef="#ctx0" brushRef="#br0">30 315 208,'-11'-11'220,"4"4"-16,2-2-18,2-1-16,0-1-18,1-3-13,4 0-15,4-1-13,-1 1-15,10-7-4,4 4-8,7-4-9,7-3-11,4 2-24,1 0-31,1 1-37,2 4-32,2-1-36,0 7-203,-12 3-323,2 0 143</inkml:trace>
          <inkml:trace contextRef="#ctx0" brushRef="#br0" timeOffset="-199.4132">296 454 2516,'-11'-21'18,"-2"-1"-13,1 2-7,4 7 8,-2-3 2,2 1 2,1 3 28,2 4 5,1-1-2,1 4 8,1 0-4,0 1-6,1 0-3,-2 0-9,3 4-3,0 0-2,0 0 1,0 0-4,4 19-4,-1 1 1,-2 8 2,3 13-2,-2 4-2,-2 1-4,0 3 2,0-2-6,0-3-5,1-4-21,3-1-17,-3-10-22,5-3-17,-2 0-37,1-3-33,-1-7-30,4 0-67,-4-5-125,3-3-398,0-3 176</inkml:trace>
          <inkml:trace contextRef="#ctx0" brushRef="#br0" timeOffset="393.0216">622 389 8,'-2'-3'204,"-1"-1"-11,0 0-25,3 1-6,3-1-20,-2-1-9,3 2-14,0 1-10,3-3-10,1 3-13,0 2-3,4 1-10,2 2-5,0 1-9,2 2-6,-3 1-2,1 2-5,5 0-5,0 4-4,-2 1-3,0 1-3,-5-2-14,-2-2 10,0 1-1,-2 2-3,-1-2 2,-3-2 0,0 1-8,-3 1-5,-2-2-5,-3 0-23,1 0-15,-3-3-8,0 2-8,-6 1 5,1-2 1,0-3 12,2-3-5,2-1 3,-1-2 6,0-2 0,1-1 3,2-5 5,2-1-1,-1-2 1,2-4-5,1-7 8,4 3 3,1-2 4,1-2 0,2 3 2,4 3-3,1-4 8,4 6-1,0-1-10,1 0 5,1 4 5,-3 2 0,0 1-2,1 1 3,0 2-21,0 0-19,4 3-29,-5-2-35,0 3-132,-6 1-255,9-1 113</inkml:trace>
          <inkml:trace contextRef="#ctx0" brushRef="#br0" timeOffset="801.2361">1075 274 216,'-5'-2'231,"5"2"-8,-2-3-17,2 3-13,0 0-22,-3-3-15,3 3-20,0 0-16,0 0-10,0 0-11,0 0-9,0 0-10,-3 12-8,4-6-8,-2 2-6,1 1-4,0 0-8,0 0-9,0 1 0,0-2-1,2 0-5,-2 1-7,1-2 3,1-2-5,-1 2-5,0-2 3,0 0-7,0 1 2,3-3 0,-3 1-2,1-4-2,1 3-2,0-1-3,-3-2 2,5 1 3,-5-1-2,8-3-1,-3 0 2,0 0-1,2-1-3,-1-5 0,1 3 0,-3-3-3,1 0-1,2 0 7,-3 1-5,3-3 3,-3 2-3,0-1-2,0 2 8,0 1 4,-1 1 5,-2 0 3,2 2 6,-2 0-3,1-1 0,-1 3-8,0 0-2,-1 2-2,0-4-1,0 4-1,0 0-1,0 0-1,6 11-4,-5-8 1,0 3 2,-1 2 1,3 0-1,-2 3-3,-1-1-1,3 0-3,0 1-23,-1-3-33,1 3-26,1-3-28,0 1-38,2-2-37,0 1-223,-3-2-441,2-3 196</inkml:trace>
          <inkml:trace contextRef="#ctx0" brushRef="#br0" timeOffset="1132.7622">1365 323 161,'-3'-4'199,"3"0"-8,0 4-16,3-7-14,-2 2-15,3 1-17,-1 0-10,1-3-12,-1 1-8,-1 3-7,2-2-13,-1-3-6,0 3-8,1-5-3,-3 5-6,3-3-5,-2 2-10,-1-4-3,-1 1-4,1 0-1,-1 1-8,-1 3 2,1-2-6,-3 4-6,2-3-7,-2 3 9,0 1-2,1-1-5,2 3-3,-10 2 0,10-2-3,-9 5-5,2 2 8,3 0-3,-1 3 2,1 2-2,-2 1 1,2 1-5,3 0 3,1 1 0,0 0-1,1-6-4,3 5 1,-1-3 3,5-2-4,0 1 2,0-2-5,4 0-22,-2-4-19,6 0-27,0-4-20,9 0-32,-2-7-38,5 0-132,-2-2-318,2-3 141</inkml:trace>
        </inkml:traceGroup>
        <inkml:traceGroup>
          <inkml:annotationXML>
            <emma:emma xmlns:emma="http://www.w3.org/2003/04/emma" version="1.0">
              <emma:interpretation id="{3B123A9B-EAE3-4054-A274-462967EDBB4B}" emma:medium="tactile" emma:mode="ink">
                <msink:context xmlns:msink="http://schemas.microsoft.com/ink/2010/main" type="inkWord" rotatedBoundingBox="13678,5040 15147,4653 15244,5022 13776,5409">
                  <msink:destinationLink direction="with" ref="{7AA5A8D2-6EA0-4583-A3BD-226765198A23}"/>
                </msink:context>
              </emma:interpretation>
            </emma:emma>
          </inkml:annotationXML>
          <inkml:trace contextRef="#ctx0" brushRef="#br0" timeOffset="1438.7064">1895-11 192,'-8'-6'230,"0"2"-15,0-1-4,-1-1-18,1 4-18,2 0-22,1 0-15,-1 2-13,0-2-15,6 2-17,-8 2-5,5 0-10,-1 2-6,2 2-8,0 0-9,2-3-2,1 6-4,0-3-6,1 4-6,1-1-2,1-1-1,2 1-7,2 0-2,-2 1 0,3-1-3,-2-1-2,1-1-3,0 1 0,-1-2 1,2 1-5,-1-2-5,-1 0 1,1-2 3,-4 3-8,0-2 5,-1-2-1,2 2 1,-2-1 0,-3 1-1,0-2-3,0 1-2,-3 0 3,-1 0-2,-4 3-1,1-1-1,-5-1-8,-3 1-5,-1 0-8,0 0-26,1 1-10,-2-2-24,2 2-19,0-3-21,5-1-40,0 0-198,-2 0-385,6-3 172</inkml:trace>
          <inkml:trace contextRef="#ctx0" brushRef="#br0" timeOffset="2523.909">2030-128 194,'0'-6'297,"-1"0"-23,1 2-11,0 0-12,-1-3-27,2 4-16,-1-1-21,1 2-22,-1 2-22,0 0-12,2-3-14,-2 3-12,0 0-11,0 0-8,6 7-10,-4-2-8,2 3-6,-2 3-3,0-1-7,1 6-6,-2-2-5,3 1-3,-1 2-6,-2-1 1,3-2-5,-2 1-1,-1-1-5,3-1 0,-3-4-3,2-1-5,1-1-1,-3 0-3,2-1-4,0-2 0,-2 1-4,2-1 1,-2-1-3,2-2 0,0-1-2,-1 3-2,-2-3 0,10-1-4,-5-1 2,-1 0-2,0-3-5,3-2-1,-3 1 0,3-2-3,-2 0 7,0-2 0,1 1-2,0 1-2,-2 0 5,1 0-1,-3 4 4,1-1-1,-2-1-1,1 4-2,0-2 2,-2 4 1,3-3-2,-3-1 2,0 4-1,3-2 1,-3 2 2,0 0-2,0 0 2,0 0 0,10 7 0,-8-6 2,2 2-1,2 1 2,-1 0 2,1 0 0,-1-1-4,5 0 0,-1 2 4,2-1-2,1 0 1,3 0-1,-3-1 1,6 0-5,-2-1-13,2-1-13,-3-2-9,1-1-9,4 2 0,-5-3-2,1-2-3,0 3-6,-1-2 3,1-1-2,-5 0 12,1-1 7,-3-1 3,-1 0 0,-1-1 4,0 2 6,-3-3 0,2 2 11,-4 0 6,2-2 1,-2 0 5,-1 1-4,1-2 12,-2 3 7,0 1 1,0 0-4,0 1 4,0 1-2,0 1-4,0-2 1,0 3-1,0 2-4,0 0 1,-2-3-12,2 3 15,0 0-2,0 0-3,-9 12 0,4-7-3,2-2-2,-2 4 2,1 0 4,0 0-3,2 0 1,0 1 1,0-2-2,-1-1 0,2 2 1,1-1-1,0-2-4,-1 2 3,2-2-5,-1 1 5,0-2 1,1 0-1,2 0-6,-3-3-3,4 5 7,0-4-5,-1 0-8,-3-1-9,0 0-4,13-1-3,-9-1 4,1-2-1,0 1 4,1 1-6,-2-1-2,1-2 12,-2 1 3,2-1 5,-2-1 0,2 0 3,-2 2 7,0-1 2,-1-1 6,-1 2 4,1-1 8,-1 0 8,2 0 11,-2-1 0,-1 3 3,1-2 3,1 1-1,-2 1-4,0 3-6,4-4-4,-4 4-5,0-3-3,0 3-5,0 0 3,0 0-6,0 0 0,0 0-1,0 0-2,0 0 5,11 6-5,-10-2 2,2 0 1,2 2-2,-2-1-5,-2-1 1,5 1 0,-1-1 0,-1 2 3,2-2-4,0 3 3,-2-4-1,0-1 0,2 1 0,-2-1 2,1 1-2,2-1-1,-2-2 0,2-2 3,2-1-1,0 0 0,0-1 2,1-2-2,1-3-3,1-1 0,-2-1 5,-1 1-5,0-2 2,-2 0 3,0 0 14,-2-2 5,-2 0 5,1 6 9,-4-1-1,0-1 3,4 2 14,-3-1 6,-1 3-6,0 2 0,0-2-1,0 1-8,0 4-2,0-3-10,0 4-4,2-5-11,-2 5 0,0 0-2,0 0-1,0 0 3,1 16-5,-1-7-7,-1 2 4,-1 3-3,2 2 1,0 0 0,0 1 1,0 1-5,0-3 2,2 0-3,-1 1 2,-1 0 1,0-1-5,3-1-18,-3-1-43,1 0-34,-1 1-24,0-5-34,1 0-21,1-2-36,-2-1-223,-2-2-464,4-1 205</inkml:trace>
          <inkml:trace contextRef="#ctx0" brushRef="#br0" timeOffset="2764.4418">2850-236 287,'-1'-5'273,"1"-1"-14,-2 2-25,2-1-15,2 1-24,-1 2-17,-1 2-19,1-5-15,3 4-17,-4 1-12,7 0-10,-7 0-10,8 1-8,-3 1-9,1 3-6,2-1-8,-4 0-7,1 1-4,-2-1-4,0 2-5,-1-1-4,0 2-1,-1 0-4,-3 1-4,0 0-2,-4 0-5,0 2-20,-2 0-31,-2 1-26,1-3-40,-2 3-37,3-5-36,0-1-58,0 0-177,0-1-434,1 0 192</inkml:trace>
          <inkml:trace contextRef="#ctx0" brushRef="#br0" timeOffset="3112.6425">3057-214 151,'0'0'173,"0"0"-4,10-2-8,-4-1-10,-1 1-16,3-1-8,2-1-16,0-2-11,-1 0-9,0 0-7,0-1-10,-1 1-6,0-2-7,0 0-8,-1-1-2,-3 0-7,0 1-4,-1 0 0,-2-4-4,1 3-7,-4-1 1,2 1 0,-3 2-7,2-2 1,1 2 0,-4 2 0,1 0-1,2 3-5,-5-1-1,1 1-8,1 2 2,4 0-3,-12 6 1,4-2-1,3 2 3,-2 1-5,4 1-2,-4-1-2,2 3 2,2-1 1,1 0 1,2 3-2,-1-3 4,1 0-3,0 2-3,3-1-1,2-1 4,0-1-14,2 0-44,1-2-49,3-2-70,4-3-151,3-1-349,6-4 154</inkml:trace>
        </inkml:traceGroup>
      </inkml:traceGroup>
    </inkml:traceGroup>
  </inkml:traceGroup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32.560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878ED78E-1ECB-402E-9CC9-1B77480B2175}" emma:medium="tactile" emma:mode="ink">
          <msink:context xmlns:msink="http://schemas.microsoft.com/ink/2010/main" type="writingRegion" rotatedBoundingBox="19768,6044 19969,6044 19969,6422 19768,6422"/>
        </emma:interpretation>
      </emma:emma>
    </inkml:annotationXML>
    <inkml:traceGroup>
      <inkml:annotationXML>
        <emma:emma xmlns:emma="http://www.w3.org/2003/04/emma" version="1.0">
          <emma:interpretation id="{DB1AE6F4-0D59-4C27-A9E8-2DED8860D2C4}" emma:medium="tactile" emma:mode="ink">
            <msink:context xmlns:msink="http://schemas.microsoft.com/ink/2010/main" type="paragraph" rotatedBoundingBox="19768,6044 19969,6044 19969,6422 19768,64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CCCCF5-F36C-4D4C-83C6-5BDBA3F8C2EE}" emma:medium="tactile" emma:mode="ink">
              <msink:context xmlns:msink="http://schemas.microsoft.com/ink/2010/main" type="line" rotatedBoundingBox="19768,6044 19969,6044 19969,6422 19768,6422"/>
            </emma:interpretation>
          </emma:emma>
        </inkml:annotationXML>
        <inkml:traceGroup>
          <inkml:annotationXML>
            <emma:emma xmlns:emma="http://www.w3.org/2003/04/emma" version="1.0">
              <emma:interpretation id="{80D7008A-A714-4A69-ACFE-9399EEB0AA33}" emma:medium="tactile" emma:mode="ink">
                <msink:context xmlns:msink="http://schemas.microsoft.com/ink/2010/main" type="inkWord" rotatedBoundingBox="19768,6044 19969,6044 19969,6422 19768,6422"/>
              </emma:interpretation>
            </emma:emma>
          </inkml:annotationXML>
          <inkml:trace contextRef="#ctx0" brushRef="#br0">-419 237 243,'-1'-2'248,"-1"-1"-16,1-2-25,1 1-14,0 0-8,0 4-6,0-6-13,-3 4-8,3 2-12,-1-5-14,1 5-14,0-4-10,0 4-13,0 0-14,0-5-4,0 5-11,0 0-8,0 0-8,0 0-2,0 0-6,-3 19-2,3-12-4,-1 5-2,2-2-6,-2 0-2,1 0-2,-3 3-1,3 1-3,-1-4-6,1 0 0,1-1-3,-1 1 2,0 1 3,0-3-4,0 1-3,3 0 3,-6 0-2,3-2 0,-1 1-1,1-2-4,0 0-2,0 0-12,-1-2-18,1-1-10,0 2-4,0-5 3,0 4 3,0-4 0,0 0 2,0 0 4,0 0 0,0 0 2,0 0 0,5-12 3,-2 7 1,-2 0 6,4-3 1,2 2 0,-4 2 1,0-2 3,2 0 0,0-1 4,-1 4 6,0-3 9,0 1 5,3 2 5,-3-1 3,3 1-3,-2 2-2,-1-1-2,0 0 3,3 2 3,-7 0-1,11 2-4,-5 0 2,0 1 3,2 0 1,-3 1-4,1-1-1,2 1 4,-2 2 5,1 1-2,1-2 1,0 2-4,-3-2 2,2 1-1,-3-2 3,0 1-6,2 1-2,-4-2-2,2 1-3,-1-2 2,-3 2 3,0-1-3,0 1 0,0-1 3,-3 1-1,-5 1-2,0 0-4,0 1 0,-5-1 0,1 1-7,-4 0-9,1-1-23,0-1-11,-1-2-30,1 1-37,3-3-44,0-1-57,-3 0-234,3 0-480,0-1 212</inkml:trace>
          <inkml:trace contextRef="#ctx0" brushRef="#br0" timeOffset="-747.8885">-434 168 171,'3'-7'192,"-2"3"-1,-1 0-8,2-2-7,-1 3-11,-1 0-6,1 0-12,2-1-11,-3 4-9,0-3-6,0 3-12,3-2-10,-3 2-8,0-4-9,0 4-7,0 0-10,0 0-9,0 0-4,0 0-5,0 0-6,0 0-7,0 0 2,0 0-7,0 0 0,0 0-5,0 0-3,0 0-2,0 0-1,0 0-3,0 0-4,0 0 2,0 0-6,0 0 0,0 0-2,0 0 3,0 0-2,0 0 1,0 0-2,0 0 0,0 0-2,0 0 2,0 0-1,0 0 0,0 0-3,0 0 1,0 0 0,0 0 3,0 0-3,0 0-1,0 0 1,0 0 2,0 0-2,0 0 1,0 0-5,0 0 4,-3 9-1,3-9-2,0 0 2,0 0 3,0 0-2,0 0-3,0 0 5,0 0-4,0 0 3,0 0-1,0 0-3,0 0 5,0 0-2,0 0-3,0 0-3,0 0 5,0 0-2,0 0 4,0 0-1,0 0 0,0 0-5,0 0 3,0 0-1,0 0-1,0 0-1,0 0 3,0 0-2,0 0 6,0 0-9,0 0 2,0 0 4,0 0 1,0 0-4,0 0 0,0 0 3,0 0-1,0 0-2,0 0-2,0 0 7,0 0-4,0 0-1,0 0-4,0 0-10,0 0-16,0 0-13,0 6-12,0-4-39,0-2-36,0 5-38,0-1-209,-3-1-410,3 0 181</inkml:trace>
        </inkml:traceGroup>
      </inkml:traceGroup>
    </inkml:traceGroup>
  </inkml:traceGroup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31.140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E78DDBA-0647-4919-AE55-2D77D63529FC}" emma:medium="tactile" emma:mode="ink">
          <msink:context xmlns:msink="http://schemas.microsoft.com/ink/2010/main" type="writingRegion" rotatedBoundingBox="21052,7223 19998,6351 20295,5994 21348,6865"/>
        </emma:interpretation>
      </emma:emma>
    </inkml:annotationXML>
    <inkml:traceGroup>
      <inkml:annotationXML>
        <emma:emma xmlns:emma="http://www.w3.org/2003/04/emma" version="1.0">
          <emma:interpretation id="{B3DB7505-8FC0-4594-94DB-72394A61D235}" emma:medium="tactile" emma:mode="ink">
            <msink:context xmlns:msink="http://schemas.microsoft.com/ink/2010/main" type="paragraph" rotatedBoundingBox="21052,7223 19998,6351 20295,5994 21348,68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312A1B-5707-4386-A16B-5585ED94E39A}" emma:medium="tactile" emma:mode="ink">
              <msink:context xmlns:msink="http://schemas.microsoft.com/ink/2010/main" type="line" rotatedBoundingBox="21052,7223 19998,6351 20294,5993 21348,6865"/>
            </emma:interpretation>
          </emma:emma>
        </inkml:annotationXML>
        <inkml:traceGroup>
          <inkml:annotationXML>
            <emma:emma xmlns:emma="http://www.w3.org/2003/04/emma" version="1.0">
              <emma:interpretation id="{00F4FCA2-FBFA-4BBE-806D-4342409BB83D}" emma:medium="tactile" emma:mode="ink">
                <msink:context xmlns:msink="http://schemas.microsoft.com/ink/2010/main" type="inkWord" rotatedBoundingBox="21052,7223 19998,6351 20294,5993 21348,6865"/>
              </emma:interpretation>
            </emma:emma>
          </inkml:annotationXML>
          <inkml:trace contextRef="#ctx0" brushRef="#br0">4795 742 149,'0'0'154,"0"0"-17,0 0-16,0 0-8,0 0-14,0 0-5,0 0-19,0 0-1,8 1-9,-8-1 1,5 3-7,-2-2-5,3 2-5,-4-2 3,2 1-8,2 2-2,-2-3-1,-3 1 0,4 0-2,-5-2-4,0 0-3,3 3-1,0-1 0,-3-2-5,-6 5-1,1-3 0,0 1-5,-2 0-3,-1-1-5,1 1 1,-1-1 2,3 0-1,-2 0-4,0-1 3,3 0 1,4-1-6,-11 1-2,6-1-1,5 0 6,-8-2-3,5-1-2,1 1 0,-1-3 7,2 1 0,1 0-4,0 0 1,0-1 1,0-3-3,2 1-6,2-1 5,-3 1-3,3 1 2,-1 0 1,0 0 3,1 0-3,0 0 6,0 1 1,2 0-6,-4 1 11,2 1-10,-1 2-5,1-1 5,-1-1-5,-3 3 3,0 0 0,6 0 3,-6 0-3,6 5 0,-5-3-1,0 1 5,1 1 3,-1 2-8,-2-1-4,-2 4 7,2-2 0,-3-3-4,1 4 1,-4-1-1,2-2 1,-2 1 2,2-2-3,-4 2 0,1-2-3,0-1 2,-1 1-3,1-1 2,-2 1 5,0-3-10,1 1 7,-2 0-2,2-2 0,1-2 0,2 0 1,2 1-3,4 1-1,-8-3 3,6 1 0,0-2-2,2-1 1,2 1-2,-1-2 0,3 2 0,-1-5-4,2 4 3,2-2 0,1 0-1,-1 3-6,1-2 7,1 1-5,2-1-13,-3 5-29,0-1-42,0 1-40,-2-1-205,-1 0-362,-5 2 160</inkml:trace>
          <inkml:trace contextRef="#ctx0" brushRef="#br1" timeOffset="50703.3928">4752 788 30,'0'0'125,"0"-4"-1,0 4-10,0 0-15,0 0-3,0-4-9,0 4 1,0 0-7,0 0-7,0 0-4,0 0 1,0 0-7,0 0-2,0 0-3,0 0 0,0 0-3,0 0-3,0 0 0,0 0-1,0 0 0,0 0-1,0 0-7,0 0-5,0 0 0,0 0-4,0 0-8,0 0-2,0 0-10,0 0 3,0 0-2,0 0 1,0 0-3,0 0 0,0 0-3,0 0-9,0 0 7,0 0 1,0 0 0,13 7-6,-10-5 1,-1 1-10,0 1 16,4-1-6,-4-1 6,5 2 0,-3 0 3,2 0-3,0-2-2,-2 2 2,3 0 2,-2 0-3,-1 0-1,3-1 0,-3 2-2,3-1 1,0-1 0,-2-2 2,-1 5-3,1-3 2,1 2-3,-1-3 4,0 3-2,-1-3 2,2 2-7,-1-3 2,0 5 3,1-3 3,-1-1-2,1 1-6,-1 1 8,2 0-1,1 0-1,-1 1-2,-1-1-1,2-2 2,-2 2 0,0 0-5,1-2 0,-3 3 1,4-2 0,-1-1 4,1 2 0,-3-1-3,2 0 0,-3 1-2,1-1 2,2 0-2,-3 0 0,2-2 0,-1 2 1,-1-3-1,0 3-4,0-1 3,0 2-2,0-1 0,-1-2 4,1 1 0,-1 1 2,-1 0-3,2 0 3,-2-1-4,2 0 2,-1-2-1,0 4 2,1-2 1,0-1-3,-1 1 2,4 2 2,-3-2 4,1 1-1,0 0 2,0 0-5,1-1 3,-1 0 0,2 1-2,-1 0-1,0-1 0,-1 2 0,1-1 0,-2 1 3,3-1-5,-2 0 0,-1 0 2,0 0-3,2 0 0,-1 0-4,-1 0 6,1 0-1,-2 0-1,1-1 0,0 1 0,0-1 2,0 0-4,-1 1-2,0-1-2,1 2 6,-4-4-2,4 3 0,0-2-2,-4-1-2,5 4 4,-3-2 0,3 1 3,0-1-1,1 1 2,0-1-2,-2 0 1,0-1 0,3 1 2,0 4 0,-3-4-2,1 2-3,1-3 2,-2 0 0,2 4 2,1-2-1,-2 1-2,-2-1-1,2 0 1,-1 1 2,-1 0-1,2-1-4,1 1 3,-4-2-1,4 0 0,-3 0-1,3 1 1,-3 1 1,1-1-3,-1-1 2,2 1 2,-1 0-4,1 0 2,-1 0-4,-1-1 4,-1 1-2,1-1 3,0 1-2,3 0 0,-4 0-1,2 0 1,-2 1-3,2-1 1,-3-1 4,2 2-2,1-1-4,-1 0 2,-1 4 2,1-4 1,0 0-1,2 1 1,-2 0-5,2-1 4,0 1 1,-1-2-1,2 3-2,-2-2 1,4 2 2,-3-5-1,1 5 1,0-3-4,2 1 4,-1 0 0,-2 0-3,2-2 2,-3 3-2,0-2 3,0-1 1,0 1-6,0 0 3,0 0-3,-4-2 6,6 1 0,-4 1-2,-2-2-2,2 2 2,-2-2-2,4 3 1,-4-3-1,0 0 3,0 0-3,0 0 1,3 3-3,-3-3 3,0 0 1,0 0 2,0 0 1,0 0-3,0 0 0,0 0 2,2 2-3,-2-2-1,0 0-2,0 0 3,0 0 3,0 0-3,0 0 2,0 0-1,0 0-5,3 2-6,-3-2-30,0 0-28,0 5-35,1-3-53,-1-2-232,1 4-420,0-2 186</inkml:trace>
          <inkml:trace contextRef="#ctx0" brushRef="#br0" timeOffset="-6515.4702">5602 1281 79,'4'2'87,"-4"-2"-4,8 2 0,-4-1-8,-4-1-14,4 1 3,-4-1 3,0 0 4,6 3-1,-6-3-6,1 0-6,-1 0 2,0 0-10,0 0 2,0 0-11,0 0-4,-7 5-2,7-5 1,-4 2-4,-1-2-10,5 0 3,-5 3-7,2-3 3,3 0-6,-6 2 0,6-2 0,0 0 3,-7 1-6,7-1 0,0 0-2,0 0 9,-9-1 10,9 1 2,0 0 6,-5-2 4,5 2 3,0 0 2,-3-3-1,3 3-2,-1-3-3,1 3 0,0 0-3,0-4 1,0 4-3,1-4 0,-1 4-1,7-3-4,-5-1 1,0 3-2,-2 1-7,7-1 3,-2 0 1,-2-1-4,-3 2 1,9 0-5,-3 0 0,-6 0-1,6 1-3,0 1 0,-6-2-1,4 4 0,-2-1-4,-2 0 5,2 1-4,-4 0-1,1 1 0,-3 1-1,3-1 0,-6-1 1,4 2-1,-2-1 2,1-1-3,0-1-1,-1 1 3,2-1-3,-1 0 3,1-2 4,-1 2 0,4-3 8,-4 1-2,4-1 0,0 0-8,-8-5 12,5 0 6,2 1-3,0-1-4,-1-2-4,2 2 1,0-3 0,0-1-7,0 0 1,2 2-1,-1 0-1,2 1-1,-2 0-6,0 2 3,1 0-6,-1 0 2,-1-1-2,4 4-2,-4 1-2,2-3 1,-2 3-1,0 0-3,0 0-10,0 0-21,9 10-31,-9-5-24,0 0-48,1 3-46,-1-1-181,0 2-397,1-3 175</inkml:trace>
          <inkml:trace contextRef="#ctx0" brushRef="#br1" timeOffset="49269.7919">4741 258 19,'0'0'134,"-2"-2"-6,2 2 0,0 0-5,0-5-5,0 5-3,0 0-11,-2-4-4,2 4-8,0 0-4,0 0-11,0 0 0,-1-3-9,1 3-1,0 0-1,0 0-7,0 0-3,0 0-6,0 0-5,0 0-4,0 0-5,0 0 3,0 0-8,0 0 0,0 0-6,0 0-7,0 0 1,0 0 2,0 0-5,0 0-1,0 0-2,0 0-1,0 0-3,0 0 2,0 0 1,0 0-3,0 0-3,0 0-3,0 0 0,0 0 2,0 0-4,0 0 1,0 0-2,0 0 0,-3 8 1,3-4-11,0-1 12,0 1 4,0 4-12,-4-6 8,4 5 0,-1 0-5,1-3 7,-1 4-2,-1-4-1,2 4 0,0-3-1,0 1-2,2-2 0,-2 2 5,-2-1-4,4 2 5,-2-2-3,1 2 2,-1-1-3,0 1 0,0 2 3,0-3-2,0 2 2,0 2-4,1-2 9,-1 1-4,0 2 0,2-1 1,-2-3-9,0 3 4,2-1-4,-2 0 2,2-1 2,-2 0 1,0-1 1,1-2-4,0 1 2,1-1 4,0 0-8,-2 2 9,2-3-5,-2 1 1,1 2 0,0-4 2,1 2-1,0 0 4,-2-1-5,1-1 0,-1 2-3,0-1 8,2-1-4,-2 1-8,0 1 7,0-2 2,2 2 4,-1-1-3,0 0-1,0 0-5,0 0 4,-1 0 1,0-1 0,2 2 0,-2-4-6,2 3 5,-2-1 1,2 0-1,-2-3 2,0 6 3,1-1-4,-1-1-1,1-1-1,1 1-2,-2-1 2,0 1 3,2 1-6,-2 1 8,2-4-3,-2 1-3,0 2 3,0 0 2,0-2-3,0 1 1,3 0 4,-3 1-6,0-2 0,1 2-2,-1-2 3,0 2 2,0-1 2,0-1-15,0 0 13,0 2-2,0-2 1,2 1-1,-2-1 1,0 1 0,0 0-4,2 0 3,-2 0 3,0-4-5,0 7 8,0-5-7,0 1-2,0 1 7,0 0-4,0 0-1,0-1 4,0 0 1,0-3-3,0 8 1,0-5 1,0-1 0,0 1-2,0 2 0,0-5 5,0 6-4,0-5 0,0-1 1,0 4 1,0 1-5,0-5 2,0 0-4,0 6 3,0-6-1,0 1 2,0-1-8,3 3 4,-3-3 1,0 0 6,0 0-2,0 0-2,0 5 4,0-5-1,0 0-2,0 0-1,-3 4-2,3-4 6,0 4-2,0-4-5,0 5 4,-4-2-9,3 2-45,-2-3-60,3 1-62,-4 0-165,4-3-365,-4 1 161</inkml:trace>
        </inkml:traceGroup>
      </inkml:traceGroup>
    </inkml:traceGroup>
  </inkml:traceGroup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3:58.582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5CADE4B4-D050-4CE6-8ABC-30A5008490C6}" emma:medium="tactile" emma:mode="ink">
          <msink:context xmlns:msink="http://schemas.microsoft.com/ink/2010/main" type="writingRegion" rotatedBoundingBox="22459,5889 22655,5889 22655,5987 22459,5987"/>
        </emma:interpretation>
      </emma:emma>
    </inkml:annotationXML>
    <inkml:traceGroup>
      <inkml:annotationXML>
        <emma:emma xmlns:emma="http://www.w3.org/2003/04/emma" version="1.0">
          <emma:interpretation id="{0AF71E50-DF9E-4D6B-9382-9E7BAC8556E7}" emma:medium="tactile" emma:mode="ink">
            <msink:context xmlns:msink="http://schemas.microsoft.com/ink/2010/main" type="paragraph" rotatedBoundingBox="22459,5889 22655,5889 22655,5987 22459,5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3ADC80-5D65-4760-8D9C-28CF6FAC1052}" emma:medium="tactile" emma:mode="ink">
              <msink:context xmlns:msink="http://schemas.microsoft.com/ink/2010/main" type="line" rotatedBoundingBox="22459,5889 22655,5889 22655,5987 22459,5987"/>
            </emma:interpretation>
          </emma:emma>
        </inkml:annotationXML>
        <inkml:traceGroup>
          <inkml:annotationXML>
            <emma:emma xmlns:emma="http://www.w3.org/2003/04/emma" version="1.0">
              <emma:interpretation id="{C95491DE-D018-4B69-98EA-56A55FA3DE51}" emma:medium="tactile" emma:mode="ink">
                <msink:context xmlns:msink="http://schemas.microsoft.com/ink/2010/main" type="inkWord" rotatedBoundingBox="22459,5889 22655,5889 22655,5987 22459,5987"/>
              </emma:interpretation>
            </emma:emma>
          </inkml:annotationXML>
          <inkml:trace contextRef="#ctx0" brushRef="#br0">1505-34 151,'3'-3'158,"-3"3"-11,0 0 3,0 0-6,2-4-14,-2 4-7,0 0-8,0 0-14,0 0-6,0 0-5,0 0-12,0 0-9,0 0-2,0 0-7,0 0-7,0 0-8,-8-1-4,8 1-7,0 0-1,0 0-1,-5-1-10,5 1-1,0 0-4,0 0 1,0 0 1,0 0-5,0 0-1,0 0 0,0 0 1,-11 2-3,6 0-1,-2-2 2,-1 3-6,-3-2-4,-1 2 0,0-2 2,-2 1-6,4 0-1,-2-2 3,1 2-1,4-2 4,0 2-4,0-1 2,7-1 2,-8 0-3,8 0 2,-4-3-5,4 3 1,2-5-5,-2 5 8,9-6-2,-3 3 5,2-1-4,0 1 5,0 0 2,4-1 5,-2 2-3,-1 0 6,-1 0-3,0 1-1,0-1 0,-1 1 0,-3 1 1,-4 0-7,11 0 2,-9 2 0,1-1 2,1 0-5,-1 3 3,-2 1-3,2-2 6,-2 1-5,1 0-1,-2-2 4,1 3-5,0-3 3,-1 1-1,0 2 1,0-1-2,0-1 3,-1 2 1,0-1-8,-1-1 2,-2 2-6,2-3 8,-1 3 3,-1-2-4,0-1 2,-3 2-2,3-3 0,0 1 3,-3 0-3,3-2 2,0 2-3,4-2-2,-8 2 7,5-1-2,3-1-1,0 0-2,0 0 1,0 0-1,-5-4-2,5 4 0,0 0 0,6-8 0,0 1 0,-2 2-1,0 3 0,0-3 4,4 1 7,-5-1-4,5 2 11,0-1 1,0 0 4,0 0-4,-1 3 0,0-1-1,-1 0-1,-3 0-2,4 1-3,-2 1-1,-5 0-3,8 0 5,-8 0-5,6 3 1,-4-1-6,1 1 8,-2-1 0,1 3-4,-4 0 5,1 0-3,-4-1 0,2-1-4,-4 3 4,0 0-5,-2-1 5,4 0-1,-2-1 0,0 0-4,1-1 0,0 0 0,1-1-1,-2-2-3,7 0-10,-8-1-7,4-1 0,-3 0 1,3-1 1,0-1 4,2-3 2,0 2-4,-2-2 2,2 0-1,0 0 4,2 1 1,-2 0 2,2-1 0,0 1-7,2 2 4,-2-1-3,2 3 4,1-1-2,0-1 1,-3 4-9,8 0-13,-1 0-31,-3 3-33,4 0-25,0-2-62,0 6-145,-1 0-353,0 0 156</inkml:trace>
        </inkml:traceGroup>
      </inkml:traceGroup>
    </inkml:traceGroup>
  </inkml:traceGroup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41.867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303C9DE-C8F5-4838-B922-21B783DBB12C}" emma:medium="tactile" emma:mode="ink">
          <msink:context xmlns:msink="http://schemas.microsoft.com/ink/2010/main" type="writingRegion" rotatedBoundingBox="15179,9598 17574,9548 17591,10389 15197,10439"/>
        </emma:interpretation>
      </emma:emma>
    </inkml:annotationXML>
    <inkml:traceGroup>
      <inkml:annotationXML>
        <emma:emma xmlns:emma="http://www.w3.org/2003/04/emma" version="1.0">
          <emma:interpretation id="{51F276AF-9DAF-4B83-BEBC-815018B44E5C}" emma:medium="tactile" emma:mode="ink">
            <msink:context xmlns:msink="http://schemas.microsoft.com/ink/2010/main" type="paragraph" rotatedBoundingBox="15179,9598 17574,9548 17591,10389 15197,104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5641F0-AF38-4723-ABF8-A23628121E04}" emma:medium="tactile" emma:mode="ink">
              <msink:context xmlns:msink="http://schemas.microsoft.com/ink/2010/main" type="line" rotatedBoundingBox="15179,9598 17574,9548 17591,10389 15197,10439"/>
            </emma:interpretation>
          </emma:emma>
        </inkml:annotationXML>
        <inkml:traceGroup>
          <inkml:annotationXML>
            <emma:emma xmlns:emma="http://www.w3.org/2003/04/emma" version="1.0">
              <emma:interpretation id="{9A3B3601-3DA7-43D4-B180-3AAF865CAA58}" emma:medium="tactile" emma:mode="ink">
                <msink:context xmlns:msink="http://schemas.microsoft.com/ink/2010/main" type="inkWord" rotatedBoundingBox="15179,9598 16987,9560 17005,10401 15197,10439"/>
              </emma:interpretation>
            </emma:emma>
          </inkml:annotationXML>
          <inkml:trace contextRef="#ctx0" brushRef="#br0">243 19 146,'-6'-4'150,"0"0"-14,-1-1-17,2 3-14,-5 0-12,2 0-4,0 2-14,-6 1-5,5 1-6,-6 4-7,1 1-9,-8 4-4,8-1-3,-5 5-4,1-3-2,3 0-5,3-1-7,0 1 0,3-1-2,1-2-4,2 2 1,1 2-6,5-2 6,0-2-6,1 0-2,6-1-1,-2 1-2,5-2 0,3 1 1,5-4 0,0 2 5,5-1 1,2 2 4,-3-4-13,-3 1 3,-3-1-4,-1 2 5,1-1-3,-1 1-3,-4-2 1,-1 1 6,-3-2-9,1 3 5,-3-2-4,-2 0 1,0 1 2,-1 1-2,-4 4 3,-2-1-4,-3 3-1,-5 1 2,0 0-3,-8 1 2,1 0-4,0 0-2,-3-1-17,0-5-13,7 0-14,-2-3-28,1-1-20,5-1-135,-4 1-248,3-6 110</inkml:trace>
          <inkml:trace contextRef="#ctx0" brushRef="#br0" timeOffset="1293.0771">358 176 11,'-1'-5'231,"-2"1"-19,3 0-20,0 0-19,1 0-20,2-1-16,5 1-12,3-3-16,4-1-12,-2 3-6,6-2-9,8 2-12,1 0-3,3-2-10,1 4-3,11-3-5,-8 3-3,-3 0-9,11 1-3,-8 0-4,8-3-4,-12 3-3,0 0-1,-4 0-1,-2-1-5,-10 3 5,1-2-8,-4 1 2,-2 0-2,-1 0 4,-5 1 1,-4 0-4,8-2-2,-8 2-1,7 0-4,-7 0 0,0 0 0,0 0-4,0 0 3,0 0-3,0 0 2,-15 7-6,14-2 2,-5-1 4,2 1-5,0-1 3,-3 1-3,1 3-1,3-3 2,-4 2-5,2 0 4,1 0-1,-1 1-1,2 1 1,-1-2 1,1 2 1,1-3-2,0 3 1,2-3 3,-4-1-6,4 0-3,-2-2-2,2 0-3,0 0 0,0-3 2,2 5 2,-2-5-1,4 1 3,-4-1 1,12-1 0,-9-3 3,5 0-4,0-1 2,0-3 5,4-1-6,-4 2 4,2 1 2,-2-1-1,1-4 4,0 3-5,-3 2 9,-1 0 4,0 1 10,-2 2 2,1 0-2,-2 1 5,0-2-6,1 2-2,-1 0-3,-2 2-2,2-3-4,-2 3-2,0 0-2,4-2-2,-4 2-2,0 0-3,0 0 6,0 0-5,3 5 1,-2-1 0,0 2-3,1-1 5,2 1-5,0 2 3,3 1-2,-1-1 1,0-1-2,2 0 0,1 0 2,-1 0-2,3-3 2,-2 1 1,7-2-2,2-1 5,5-1-4,-7 0 3,2 0-3,0-2 1,0 0 3,-1-2 0,3 1-5,2-5 4,-9 2-1,2 0 1,-3-1-1,-1 0 3,-2-1-4,1 0 0,-2 0 2,-2-1-1,0-1 1,-1 4-1,-2-4 2,-1 3-2,0-5-1,-4 7 1,4-4-3,-5 1 1,2 3 0,-1 0-2,-2 0-1,1 2-2,-2 0-2,-1 1 0,-2 1 3,-2 2-2,1-1-2,-2 6 2,2-3 2,-5 4 0,5 2-2,-2-1-2,4 0 4,-1 3 1,2-3-4,4 1 5,-2-1-3,1 1 1,2 0 1,1-2-1,0 0 0,1 0-1,2-1-1,-1-3 2,2 1-2,0 0 4,2-3 0,0 0-1,0 1 3,1-3-2,1-5 2,0 3 2,0-1-1,-1 0-1,1-2 2,-1-1 0,-2-1 2,3-2 1,-4 2-1,0 2 4,-2-3 4,-1 1-4,2 0 3,-2 1 4,1-1 8,-2 1 3,0 1 1,0 0 9,0-1 3,-1 4 2,1 2-5,-1-6-4,1 6-8,0-4-4,0 4-5,0 0-2,0 0 0,0 0 0,1 16-2,-1-2 1,0 3-5,-1 8 0,2 2 2,-2 2-2,2 11 1,-5-1-4,3 2 4,0-10-1,2 7 1,-4-9-3,2-1-1,-2-3 1,2 1-1,-3-2-2,1-1 2,-1-5 0,0-3-2,-3 0 3,5-1-2,-4-5 4,2 0 3,0-2 2,-1 0 2,-2-1 3,-2-1 3,-2-2 2,-4-3 2,-1 0 0,0 0 0,1-3 11,-1-4 1,2-2-3,-1-1-1,0-7-6,0-3-7,2 0 2,3-4-8,2 0-1,4-2-9,3-2-31,6 1-30,3-1-53,3 1-42,9-9-45,-1 12-70,1 2-183,14-6-488,-3 2 216</inkml:trace>
          <inkml:trace contextRef="#ctx0" brushRef="#br0" timeOffset="231.9039">577-67 1908,'12'-12'60,"-2"-1"23,-2 2-40,-4 3 55,0-1-18,-2 2-6,1 1 3,-2 0-8,0 1-12,0 0-2,-1 1-7,0 2-8,0 2-2,0 0-9,0 0 0,0 0-5,-8 14-3,0-2 0,1 4-1,-1 3-5,-3 5-1,3-1 0,4-3-2,-3 7 0,2-6 0,2 2-2,3 2 2,-1-1-6,-2 1-29,3 3-47,-1-3-48,-2 1-48,3-4-61,-2 1-170,0-7-428,-2-2 189</inkml:trace>
          <inkml:trace contextRef="#ctx0" brushRef="#br0" timeOffset="1639.5341">1748 150 50,'4'-2'165,"3"0"-14,-1-1-5,2-1-6,-5 1 3,3 0-12,-1-2 1,0 1 1,-2-1-6,0 1-6,1-1-15,-3-1-13,2-1-3,-1-3-11,-2 3-10,-2-2-6,0 0-2,1 0-9,-2 0-7,-2 0-4,-2 0-3,3 2-2,-1 0-4,-1 1-1,-1 2-10,1 2-2,1-1-2,-2 3-1,0 0-5,-2 2 4,0 1-9,0 1 1,-4 8 2,4-3-5,-1 3 1,-5 5-2,2 3-1,1 0 2,1-1 1,4-4 0,1 5-4,2-5 3,4 3 0,2-5-2,1-2 1,3 1 2,4-1-1,2 1-5,3-4-35,1-1-67,12-5-82,-2-1-169,7-4-383,11-8 169</inkml:trace>
        </inkml:traceGroup>
        <inkml:traceGroup>
          <inkml:annotationXML>
            <emma:emma xmlns:emma="http://www.w3.org/2003/04/emma" version="1.0">
              <emma:interpretation id="{7360E1AE-9E3D-4F0B-A8E2-BB79D74C8113}" emma:medium="tactile" emma:mode="ink">
                <msink:context xmlns:msink="http://schemas.microsoft.com/ink/2010/main" type="inkWord" rotatedBoundingBox="17546,9609 17575,9608 17584,10037 17555,10038"/>
              </emma:interpretation>
            </emma:emma>
          </inkml:annotationXML>
          <inkml:trace contextRef="#ctx0" brushRef="#br0" timeOffset="1849.1421">2383-106 377,'-4'-7'373,"1"3"-33,-2 1-25,5-1-23,-3 1-32,3 3-30,-4-4-24,4 4-27,0 0-12,0 0-22,0 0-13,-2 15-15,2-5-7,1 6-13,0 6-10,1 3-3,2 2-5,1 12-15,-2-9-27,2 14-65,-2 0-103,3 1-145,-3-2-267,1-2-588,-4-13 260</inkml:trace>
        </inkml:traceGroup>
      </inkml:traceGroup>
    </inkml:traceGroup>
  </inkml:traceGroup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44.405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CDB2D3-4F86-496E-A216-65324FA8B1D8}" emma:medium="tactile" emma:mode="ink">
          <msink:context xmlns:msink="http://schemas.microsoft.com/ink/2010/main" type="writingRegion" rotatedBoundingBox="20210,9688 22134,9720 22123,10361 20199,10329"/>
        </emma:interpretation>
      </emma:emma>
    </inkml:annotationXML>
    <inkml:traceGroup>
      <inkml:annotationXML>
        <emma:emma xmlns:emma="http://www.w3.org/2003/04/emma" version="1.0">
          <emma:interpretation id="{BC8EB6A3-8B8D-4AE1-B19B-15EF9CE7C4DC}" emma:medium="tactile" emma:mode="ink">
            <msink:context xmlns:msink="http://schemas.microsoft.com/ink/2010/main" type="paragraph" rotatedBoundingBox="20210,9688 22134,9720 22123,10361 20199,103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4BFA88-8D7F-4C97-9BA1-CC95D857750D}" emma:medium="tactile" emma:mode="ink">
              <msink:context xmlns:msink="http://schemas.microsoft.com/ink/2010/main" type="line" rotatedBoundingBox="20210,9688 22134,9720 22123,10361 20199,10329"/>
            </emma:interpretation>
          </emma:emma>
        </inkml:annotationXML>
        <inkml:traceGroup>
          <inkml:annotationXML>
            <emma:emma xmlns:emma="http://www.w3.org/2003/04/emma" version="1.0">
              <emma:interpretation id="{5156E870-C8D6-4B6F-9E13-CF6EB6397A0A}" emma:medium="tactile" emma:mode="ink">
                <msink:context xmlns:msink="http://schemas.microsoft.com/ink/2010/main" type="inkWord" rotatedBoundingBox="20210,9688 22134,9720 22123,10361 20199,10329"/>
              </emma:interpretation>
            </emma:emma>
          </inkml:annotationXML>
          <inkml:trace contextRef="#ctx0" brushRef="#br0">346 73 41,'1'-10'221,"2"1"-19,1 1-14,-4-2-13,2 2-9,0 0-8,-2 1-9,0 3-12,0-1-14,-1 0-13,-2 3-10,-2 1-12,5 1-12,-18 3-6,2 4-9,-8 3-7,0 3-4,0 2-2,-3-3-7,3 4-6,1 2-3,3-2 0,4-1-6,4-2-3,3-3-4,4-1-6,0 1 1,2-2-6,4 0 4,3 0-3,-1 1 0,3-2 1,2 1-1,2-3-6,5 2 5,0-2-5,-2 0 2,2 1-2,1-1 0,-5-1-4,0 1-1,-2 0 3,-1-2 1,-1 1-1,-2-1 1,1 1-1,-2-1 0,-3 0 2,0 1 0,-1 0 0,-2 1 0,-4 2-3,-5-1-1,-1 1 1,-5 0 2,-6 3-2,0-4-1,-1 0-6,-3-1 0,0-2-5,5 3-16,4-4-23,1-1-25,7-1-45,0 0-41,3-1-187,-1-1-376,4-3 167</inkml:trace>
          <inkml:trace contextRef="#ctx0" brushRef="#br0" timeOffset="1246.9938">455 278 2064,'-3'-10'12,"3"2"-12,-2-3 12,2 4 28,-2 1 1,4 0-11,0-4-12,2 4-3,2-3-3,4 5 2,5-7-3,1 7-7,7-5 6,0 2-2,4 2 1,2 4-5,2 0 5,3 1-5,9 0 1,0 0-2,-10 2 2,0 1-5,-3-1-5,1-2 0,0 1-4,-4 1-2,-2-2 0,-7 0 1,-2 0-3,-4-2 8,-4 2-1,2-1 3,-5-1 3,0 0-2,-3 0 4,-1-2-1,-1 4 4,-3-5 3,3 5 3,-5-6 0,2 5-2,-2-2 0,-2 2-5,1 0 0,-2 2 0,-1 1-4,3 0 2,-1-2 1,-1 4-2,0 2-3,1-3 4,0 4-1,0-2-2,1 4 0,1-2 3,-1 0 0,2 0-3,0 1 3,3-1-2,-3 1-2,1-1 2,2 0 0,-2 0 1,3-1-2,-3 0 1,3-1-1,-1-2 3,1 1-1,0-1-1,0-3-3,-1 4 3,1-4 0,1 3-3,-1-3 2,7 1 1,-7-1-2,0 0 0,15-6 2,-7 4-3,-3-3 2,4 2-1,-2-2 2,1-3 2,0 3-5,0-1 3,0 1-2,-1-2 0,0 3 3,-2-1-3,1 0 0,-1 2 2,0 0-1,-1-2-2,2 2 1,-4 2-1,2-2-1,-1 2 4,-3 1-1,7-2-2,-7 2 1,6 2-2,-3 2 5,-1-1-2,1 1 2,0 1-2,-1 0-2,3 3 4,0-1-1,-1 0-1,3 1 2,-3-2-4,4 1 4,0-1-2,3-1 0,-1-1 1,1-1 1,4-1-4,3-1 4,-2-1 0,9-2 1,-4-3 2,5 2-6,-3-3 3,0-2-3,1 1 5,-1-2 2,2 0-3,-4-3 1,-4 5 1,3-6-3,-5 2 4,-3 1-2,-4 0 2,0 3 5,-2 0-1,-2-3-1,-3 1-1,-1 2-3,-1 0 5,-1 2-1,-2 1-5,-4-1-4,0 1 0,-3 1-1,-5 2-1,4 3 5,-3 0-4,3 1 3,-4 2-3,2-1 0,1 3 0,4 3-1,0-3 1,3 0-4,0 1-1,1-1 6,1 0-3,2-2-1,-1 3-2,3-4 3,0 1 3,3 2-2,-1-2 1,-1 0-1,2-3-3,2 0 5,-3 1-1,2-2 5,-4-1-4,10 0-1,-1-1 5,-1-1 0,1-1 4,0-3 5,1 2 5,-2-1 17,0-2 20,0 2 12,-1-4 0,-1 2 4,0-1 7,-2 1 7,0-1-1,3 0-3,-6 4-5,3-2-9,0 1-8,-4 1-3,4 2-9,-1-1-8,0 1-4,-3 2-8,0 0-1,5 5 0,-5 3-4,4 3-1,-4 5-3,0 6 0,0 2-2,-4 0 3,0 6-2,0-1-1,-3 2-4,3-2-3,0-3 3,0 1-2,-4-2-3,3-3 1,2-5-3,-1-1 2,0 1 0,0-4 1,-1 0-4,2-5 1,0 1 0,1-4 1,0 0 4,0 0 0,0-2-5,0-1 3,-1 0 0,3-2 0,-7 2 0,3-2 6,4 0 2,-7-6-6,3 0 2,2 0-5,-1-2-2,2-2-1,1-5-17,1-1-46,6-3-47,2-4-51,3 3-59,0-2-55,1 1-214,1 2-526,5 0 233</inkml:trace>
          <inkml:trace contextRef="#ctx0" brushRef="#br0" timeOffset="325.0507">548-21 2313,'16'-16'83,"-7"6"-35,-1 1 12,-2 1 24,0 1 19,-2 2-12,-1-2-11,1 5-12,-1-3-14,-2 3-8,4-1-3,-4 1-8,-1 2-5,0 0-4,0 0 0,0 0-5,-2 14-4,-1 1 2,-1 0-3,-1 8 0,0 0-4,0 2 2,2 1 0,0 2-4,0-2 2,-1 0-2,4 1 0,-1-3-7,-2 3-43,2-4-46,-1 1-52,3-6-70,-1 3-274,-1-5-523,-1-1 232</inkml:trace>
          <inkml:trace contextRef="#ctx0" brushRef="#br0" timeOffset="1580.0028">1776 198 98,'6'1'205,"4"-2"-8,-2 1-8,2-2-12,-1 1-1,-1-4-14,0 4-9,2-3-10,-5-2-14,3 0-10,-2 1-6,-1-4-12,-1 2-9,-1-3-14,-2 2-4,2-2-9,-2-3-5,-2 3-4,-2 1-6,2-5-4,-2 6-7,0-1-5,1 1-3,-2 1-4,-2 2-6,2 1-5,-1 4-1,-2 0-1,-4 0-4,-1 6 1,-2 0-4,0 3 2,-1 1-2,-3 5-3,1 0 0,5-4 0,4 1-3,1-1 3,2-1-3,3-1 3,0-1-2,4-1 3,1 1 2,4 1 3,1-5-2,3-1-2,5 1 3,3-3-3,5 1-22,0-3-60,4-5-91,-2 0-257,0-3-458,2 4 202</inkml:trace>
        </inkml:traceGroup>
      </inkml:traceGroup>
    </inkml:traceGroup>
  </inkml:traceGroup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1:25.684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A19F2E6A-90D9-4C8E-9FC7-2A8867385326}" emma:medium="tactile" emma:mode="ink">
          <msink:context xmlns:msink="http://schemas.microsoft.com/ink/2010/main" type="writingRegion" rotatedBoundingBox="18271,5390 18281,5390 18281,5569 18271,5569"/>
        </emma:interpretation>
      </emma:emma>
    </inkml:annotationXML>
    <inkml:traceGroup>
      <inkml:annotationXML>
        <emma:emma xmlns:emma="http://www.w3.org/2003/04/emma" version="1.0">
          <emma:interpretation id="{672EACA5-BDFE-4A9B-B16C-05F2173C414C}" emma:medium="tactile" emma:mode="ink">
            <msink:context xmlns:msink="http://schemas.microsoft.com/ink/2010/main" type="paragraph" rotatedBoundingBox="18271,5390 18281,5390 18281,5569 18271,55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1F00A2-DB22-4AA2-B016-E9AF2F223B61}" emma:medium="tactile" emma:mode="ink">
              <msink:context xmlns:msink="http://schemas.microsoft.com/ink/2010/main" type="line" rotatedBoundingBox="18271,5390 18281,5390 18281,5569 18271,5569"/>
            </emma:interpretation>
          </emma:emma>
        </inkml:annotationXML>
        <inkml:traceGroup>
          <inkml:annotationXML>
            <emma:emma xmlns:emma="http://www.w3.org/2003/04/emma" version="1.0">
              <emma:interpretation id="{F58C93E8-08AC-493F-9325-706237DB88F1}" emma:medium="tactile" emma:mode="ink">
                <msink:context xmlns:msink="http://schemas.microsoft.com/ink/2010/main" type="inkWord" rotatedBoundingBox="18271,5390 18281,5390 18281,5569 18271,5569"/>
              </emma:interpretation>
            </emma:emma>
          </inkml:annotationXML>
          <inkml:trace contextRef="#ctx0" brushRef="#br0">2720-360 92,'0'0'213,"0"0"-9,0 0-7,0 0-8,0 0-12,0 0-14,0 0-16,0 5-15,0-5-10,0 0-18,0 0-11,0 2-8,0-2-6,2 5-7,-2-2-10,0 0-4,0 1-4,0 2-6,0 1-5,0 2-5,0 0-2,0 0-3,0 1-6,0 5-12,-2 0-47,0 0-49,2 0-61,-1 3-230,-2-3-402,1-1 178</inkml:trace>
        </inkml:traceGroup>
      </inkml:traceGroup>
    </inkml:traceGroup>
  </inkml:traceGroup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2:07.417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  <inkml:brush xml:id="br2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6FAD04-D217-440D-87B3-03D537A248E7}" emma:medium="tactile" emma:mode="ink">
          <msink:context xmlns:msink="http://schemas.microsoft.com/ink/2010/main" type="writingRegion" rotatedBoundingBox="19560,7438 21484,7478 21469,8161 19546,8121"/>
        </emma:interpretation>
      </emma:emma>
    </inkml:annotationXML>
    <inkml:traceGroup>
      <inkml:annotationXML>
        <emma:emma xmlns:emma="http://www.w3.org/2003/04/emma" version="1.0">
          <emma:interpretation id="{E81AD37D-B5A9-4CF9-AD49-04AB90FD60E9}" emma:medium="tactile" emma:mode="ink">
            <msink:context xmlns:msink="http://schemas.microsoft.com/ink/2010/main" type="paragraph" rotatedBoundingBox="19560,7438 21484,7478 21469,8161 19546,81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543210-7BDD-44A5-B918-0BECC4E3E948}" emma:medium="tactile" emma:mode="ink">
              <msink:context xmlns:msink="http://schemas.microsoft.com/ink/2010/main" type="line" rotatedBoundingBox="19560,7438 21484,7478 21469,8161 19546,8121"/>
            </emma:interpretation>
          </emma:emma>
        </inkml:annotationXML>
        <inkml:traceGroup>
          <inkml:annotationXML>
            <emma:emma xmlns:emma="http://www.w3.org/2003/04/emma" version="1.0">
              <emma:interpretation id="{AC19DDC3-E65E-42E7-B135-457200EB6876}" emma:medium="tactile" emma:mode="ink">
                <msink:context xmlns:msink="http://schemas.microsoft.com/ink/2010/main" type="inkWord" rotatedBoundingBox="19551,7888 19786,7893 19781,8124 19546,8119"/>
              </emma:interpretation>
            </emma:emma>
          </inkml:annotationXML>
          <inkml:trace contextRef="#ctx0" brushRef="#br0">5513 175 116,'2'-4'156,"0"2"-10,-2 2-6,0 0-6,1-4-10,-1 4-11,1-4-3,-1 4-12,0 0-10,0-3-11,0 3-8,0 0-7,0 0-5,0 0-4,-6-3-7,6 3-9,-10 4-2,2-1-6,-1 2 4,-3 3-7,-1 3-2,-1-4-3,-1 6 1,3-1-5,1 0-2,-1 0-2,0 1-5,1-2 3,2 2 1,1-2-2,3-2-1,-1 4-2,3-4-2,1 0-4,-1-3 7,2 1-1,-1-1-1,2-1 3,0-1 6,0 1 4,0-2 3,1 1 9,-1-4 2,-1 3 7,1-3 3,0 0 1,0 0-6,13-3-1,-7-3-3,5-2 1,2-1-4,-3 1 3,3-1-2,-1-3 1,3 0 2,0-5-3,-3 6 2,1 0-7,2-5-1,-5 5 2,0-1-2,-3 5 2,2-5 3,-1 3 0,-4 1 3,3 0 1,-4 2-3,2 2 4,-1-4 2,0 4 4,-2 0-4,-1-1-5,0 2-2,3 0-6,-4 3-1,2-1-2,-2 1-8,0 0-1,0 0-2,0 0-3,0 0 2,0 10 0,-2 0 1,2-1 0,-4 2-2,3 3-4,-2 1 3,-1-2 0,4 5-5,0-1-15,0-1-42,0 1-42,2 0-46,2 0-59,1-2-263,-2-1-502,3-1 223</inkml:trace>
        </inkml:traceGroup>
        <inkml:traceGroup>
          <inkml:annotationXML>
            <emma:emma xmlns:emma="http://www.w3.org/2003/04/emma" version="1.0">
              <emma:interpretation id="{38D009DD-58A6-4FA1-821F-6624FBDC2935}" emma:medium="tactile" emma:mode="ink">
                <msink:context xmlns:msink="http://schemas.microsoft.com/ink/2010/main" type="inkWord" rotatedBoundingBox="20197,7451 21484,7478 21469,8161 20182,8134">
                  <msink:destinationLink direction="with" ref="{15506938-6721-4BF2-BDA8-86A9F4E14901}"/>
                </msink:context>
              </emma:interpretation>
            </emma:emma>
          </inkml:annotationXML>
          <inkml:trace contextRef="#ctx0" brushRef="#br1" timeOffset="45709.4855">6630-59 168,'3'-1'181,"-3"1"-12,4-4 0,-2 4-8,-2 0-7,3-2-9,-3 2-5,0-4-11,0 4-8,0 0-9,0 0-13,0 0-10,3-3-5,-3 3-14,0 0-6,5-1-3,-5 1-12,0 0-1,0 0-6,0 0-5,0 0-10,0 0-1,0 0-5,0 0 0,0 0-4,0 8-4,0-8 4,0 0-3,0 8-2,-1-3 2,1 0-5,-2 0-1,0 3 4,-1 0-1,2 2-5,-1-2 0,-2 1 2,0 0 0,0 0-2,3 0-1,-2 2 0,-1-1 0,0-1-1,1 1-1,-1 1-1,0-2 1,0-2 0,2 2 1,-4 0 1,2 1-4,-1-2 2,0 0 1,-2 0-2,0 4 1,-1-3-1,3-1-2,-1 1 2,0-1 2,0-1 0,-2 2-3,4-4-2,0 2 1,-2 0 1,1-3 1,4 2 3,-4-3-4,3 0 1,-1 0 0,2 0-6,-3 0 4,4 0 0,0-3 0,-2 3 4,2-3-1,0 0-2,-4 3 0,4-3-4,0 0 7,0 2-5,0-2 6,0 0 3,0 0-3,0 0-2,0 0 0,0 0 2,0 0-4,0 0 1,0 0-1,0 0 0,0 0 0,2-9 1,-1 4-3,2 2-5,-3-2 5,4 0 1,0 1-1,-2 0 0,3 1-1,-1-2-1,0-2-3,0 0 3,3 1 3,-2 0-1,2 1 1,-2-4-1,2 4-1,1-4 1,0 1 3,0-1 0,1 2 0,0-1-1,-1-1 0,-2 1-1,1 0 1,2-4 0,-2 1-3,1-3 5,-1 6-2,-2-3 0,1 0 0,-1 1-1,-1 0 0,0 1-1,0 1 0,-2 0 0,2-3 3,-1 2-2,0 2 1,1-1-5,0 0 5,1 1 0,-2-2-2,0 4 2,1-4-4,-4 4 2,4-3 2,-4 3 2,3-1-2,-2 2 0,-1-1 4,1 0-4,1 2-1,-1-1 0,-1-1-3,0 3 5,0 2 2,0-5-5,3 3-5,-3 2 5,0 0 0,0-4-1,0 4-3,1-3 2,-1 3 1,0 0-1,0 0 1,0 0-4,0 0 2,0 0 3,0 0 1,0 0-4,-7 9 0,5-7 3,-1 2-5,3 1 6,-4 0 3,3 2-5,-2 1 1,-3 1 4,1-1-8,-1 6 5,0 0-1,-2-2 2,0 2-1,1-1 2,1 0-1,-1 1-1,-1-1 0,1 0-1,1 0-1,-1 2 3,1-3-1,2-1-6,-2 3-26,0-1-31,0 1-28,1-2-41,0 2-62,-3 0-155,2-6-377,-1 6 167</inkml:trace>
          <inkml:trace contextRef="#ctx0" brushRef="#br1" timeOffset="46230.395">6996 79 47,'0'-5'197,"0"5"-31,-2-7-7,2 3-16,0-1-11,-2-1-14,2 2 3,0 1-5,-1-3-14,0 4-9,1-3-7,-2 2-11,1-1-10,-2 1-10,3 3 1,-2-4-6,-1 2-9,3 2-4,-5-1-2,5 1-6,-12 2 2,2 3-8,-1-2 1,-2 4-7,-2 0 0,3 1 1,1-2-3,-1 4-5,0-1 4,1 0-8,3-3 3,-2 4-2,4-2-4,-2 0 0,3-1 0,-1 2-1,3-3-1,-1 2 1,3 0-3,0 2 5,0-3 2,1 0-2,3-4 6,-1 3 7,3 0 11,-2-3 0,5 0 6,-4 0 8,8-1-1,-1 1-2,1-2-6,4-6-3,-1 4 0,1-2-6,-1 0-1,2 1-2,-2-2-2,-1-3-5,2 2-13,-3-3-29,-1 2-29,2-2-38,-1-3-43,-2 1-32,-2 1-179,-1-4-376,-1 0 167</inkml:trace>
          <inkml:trace contextRef="#ctx0" brushRef="#br1" timeOffset="46457.7662">7034-94 67,'-1'-2'223,"1"2"7,-4-5-10,2 3-10,2 2-14,-1-4-14,1 4-17,0 0-14,-1-3-8,1 3-22,0 0-11,0 0-14,0 0-11,0 0-9,0 0-6,-8 8-8,4-1-7,0 2-2,-1 4-9,-1 3-5,2-1-2,-2 9-6,1-4-3,2 2-2,-1 4-2,2-1 0,4 3-2,0 1-4,2 0-14,-2 0-49,1-2-51,2-3-63,1 5-86,1-7-134,-2 2-408,2-4 181</inkml:trace>
          <inkml:trace contextRef="#ctx0" brushRef="#br1" timeOffset="47279.6694">7258 235 93,'0'-3'177,"0"3"-34,3-5 4,-2 2-7,-1 0-13,0 3-8,0-4-9,0 4-8,-1-4-9,1 4-9,-4-3-6,4 3-13,-8-1-9,3 1-5,5 0-6,-8 4-4,2-2-3,1 0-12,-2 1 4,-1 2-2,1 0-8,5-2 1,-3 0-6,2 1 1,-2 2 2,3-1-7,-2-1 4,2 1-4,1 0-8,0 0 5,-1 0 1,1 0-4,1 1-2,0 0 6,3 0-3,-1 0-3,0-1 1,4 6 1,0-6-2,-1 4 3,3-4 1,-4 5-2,0-5-6,4 1 6,-5-1-3,2 0 1,-2-2 2,1 2 3,0-1-5,0-1 5,-1-1-5,-2 0 5,2 1-6,-2-1 8,-1-2 3,3 1-3,-3-1 1,0 0-2,-4 5 2,-2-3 0,0 0-1,-5 0-6,-1 1-6,-4-2-33,-4 2-27,-3-5-42,-3 2-42,-2 0-151,1 0-322,-1-2 142</inkml:trace>
          <inkml:trace contextRef="#ctx0" brushRef="#br1" timeOffset="67003.5331">6990-104 50,'0'0'96,"7"0"-15,-7 0-11,0 0-1,0 0-5,0 0-10,7-5-15,-5 3-16,2-1-16,-3 1-29,3-1-67,-4 0-96,2-2 43</inkml:trace>
          <inkml:trace contextRef="#ctx0" brushRef="#br1" timeOffset="67337.4457">7021-160 124,'0'0'120,"0"0"-7,0 0-14,0 0-1,0 0-11,-4-6-10,2 2-6,0 0-7,0 1-5,2-3-11,-2 1 1,0 2-28,1-3 18,1 2-5,-1-2-7,0 0 4,1-1-11,0-1-10,-1 2-12,1 1-17,0-3-29,0 2-22,0 0-106,-1 0-189,1-3 83</inkml:trace>
          <inkml:trace contextRef="#ctx0" brushRef="#br1" timeOffset="27808.1278">6013-50 74,'0'0'122,"-3"-3"-9,3 3-9,-3-2-2,3 2-9,-3-2-6,3 2-9,0 0-2,0 0-10,-2-3-5,2 3-9,0 0 0,0 0-7,0 0-7,0 0-5,-2-4 4,2 4-11,0 0-7,0 0 2,0 0-11,0 0 14,15 9-15,-11-4 8,0-3-6,7 3 2,-2 1 1,2 3-1,2-2-10,1 3-11,-2 1-41,1-3-27,2 2-138,-3-2-231,-2 3 103</inkml:trace>
          <inkml:trace contextRef="#ctx0" brushRef="#br0" timeOffset="-6859.7185">6082 5 106,'0'0'136,"0"0"-15,5-2-12,-5 2-9,0 0-14,0 0-6,3-2-16,-3 2 2,0 0-5,0 0-8,0 0-6,0 0 2,0 0-11,5-1-10,-5 1 5,0 0-2,0 0-2,0 0 0,0 0-3,0 0-2,0 0-6,0 0 1,0 0-5,-14 7 1,12-6 5,-3 0-6,-2 0 0,7-1 0,-8 1-6,8-1 1,-11-2-2,7 0 6,0 2-6,1-3 8,0 0-7,-1 0 12,1-2 4,2 3 0,-2-3-1,2 2 5,1-3-9,0 3 6,0-2 2,1 1-1,3 0-12,-1 0 13,-1 0 3,2 1-3,-3-1 1,2 1-2,2-2-2,-2 3 7,0 0-13,1 1 0,0-2-5,-4 3 0,0 0 1,11 1-2,-11-1 4,9 3 1,-6-1-1,2-2-4,-1 5 7,0-3-1,-1 2-2,1 0-1,-2 0 2,0-1-1,2 1-4,-4-1-5,1 1 11,-1-4 2,-1 7-9,-1-6 0,-2 4 0,0-3-4,0 0 5,-2 1 1,1-1-6,-1-1 0,1 0-9,0-1 9,5 0 0,-11 0-5,6 0 1,-2-2-2,3 0 3,-1-1-4,0 1 3,3 0 1,-2-3-3,1 2-3,0-1 2,1 1 0,0-1 3,2 1-3,-1 0 1,1 3-3,1-7 7,1 4-1,0-1 11,0 2 1,3-3-6,0 5 8,1-3 0,1 0 0,2 2 1,-4 0-1,3 2 2,-1 0 0,0 0 6,-1 2-3,2-2-2,-5 0 1,2 3-5,-2-1 1,1 1 1,-2-1 0,-2 1-1,2 0-2,-4 1-1,0 1-1,-2-3-2,1 2 1,-2 1 1,-2-1-3,3-1-1,-4 0 2,2 0-2,0-3 1,-2 0-5,2 1 2,1 1 2,-1-3-2,0-2-2,6 2 0,-10-4-2,6 1 1,0 0 2,1-3-2,-1 0-2,1-4 1,2 1-3,1 2-1,0-3-3,0-1 4,3 3-1,-2 0 1,3 0-2,0 1 2,-1 0 1,2 2 3,0 1-2,0-1 3,1 4-5,3-3 5,-2 1 0,3 3-3,-4 0-3,1 1 3,0 1 2,0 0 0,-1 0 1,0 4 3,-2-3-2,0 2 0,-2 2-2,-2-4-1,0 4 2,0-1 0,-6 3-3,0-2 0,-4 4-21,1-1-24,-4-1-27,-2-1-37,2 0-25,1-4-42,-2 3-55,-2-4-149,0 1-407,7-3 180</inkml:trace>
          <inkml:trace contextRef="#ctx0" brushRef="#br0" timeOffset="169677.4952">6027 27 81,'0'0'144,"0"0"-9,0 0-14,0 0 2,0 0-12,3-7-15,-3 7-3,0 0-9,0 0-10,0 0-7,0 0-8,0 0-3,0 0-8,0 0-10,0 0 0,0 0-4,0 0-8,0 0 2,0 0-6,0 0 1,0 0-1,0 0-5,7-1 0,-7 1 0,0 0-4,0 0-1,10 4 9,-6-3-2,-4-1-4,8 2 0,-2-2 1,-2 0-4,1 1-3,0 1 2,-5-2-2,10 2 5,-4-1-18,-3-1 10,3 3 2,0-1-1,2 0 0,0 5-1,-1-3-5,0 0-5,2 2-21,5 0-21,2 0-31,1 2-20,1-2-52,-2-1-81,7 0-247,-1 2 110</inkml:trace>
          <inkml:trace contextRef="#ctx0" brushRef="#br1" timeOffset="27490.0784">6082-86 28,'0'0'139,"-3"-4"-8,3 4-3,0 0-13,-2-4-4,2 4-19,0 0-5,0 0-6,-3-2-5,3 2-6,0 0-10,0 0-1,0 0-6,0 0-8,-1-4-6,1 4-4,0 0-6,0 0-7,0 0 4,0 0-5,0 0-5,0 0 4,0 0 0,0 0-7,4 11-7,-2-7 4,0 1 0,-2 1-3,6 3-15,-2-2-10,3 1-21,1-1-15,4 2-25,0 1-30,-1-2-98,4-1-225,1 0 99</inkml:trace>
          <inkml:trace contextRef="#ctx0" brushRef="#br2" timeOffset="53538.1896">6081-123 11,'0'0'109,"0"-3"-7,0 3-15,0 0-8,0 0-4,1-4-10,-1 4-8,5-3-4,-5 3-11,2-2-21,0-1-31,-2 3-106,0 0-125,4-4 56</inkml:trace>
          <inkml:trace contextRef="#ctx0" brushRef="#br2" timeOffset="53970.9613">6118-57 70,'0'0'118,"0"0"-8,0 0-9,0 0-10,0 0-1,0 0 0,0 0-4,0 0-8,0 0-6,0 0-4,-2-8-6,2 8-6,0-6-3,0 3-11,0 3 0,2-7-7,-2 0-1,0 2-7,3-2-9,-2 0-3,1-3-11,0-1-19,-2 1-5,4-2-10,-1 2-13,-3-3-11,2 4-15,0-1-26,-2 1-78,0 0-188,1-1 84</inkml:trace>
          <inkml:trace contextRef="#ctx0" brushRef="#br2" timeOffset="54345.9856">6137-92 25,'-4'-3'124,"4"3"-12,0-3-3,-3-1-6,3 1-9,0 3-14,-4-6-1,4 1-9,-2 1-13,2 0-8,0 1-3,-2-2 7,2-1-8,0 1-23,0-2 4,0-3-15,2 3-18,0-3-15,1-1-24,-3 1-126,1-2-186,2-4 83</inkml:trace>
          <inkml:trace contextRef="#ctx0" brushRef="#br1" timeOffset="63844.1841">6031-98 66,'0'0'99,"0"0"-12,0 0-6,0 0-4,0 0-4,0 0-6,0 0-6,0 0-2,0 0-12,0 0 0,5 4-9,-5-4-5,0 0 2,7 2-16,-7-2-55,5-1-107,-5 1-154,6-3 69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4:28.21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CB6FA9-EB97-4671-98AB-EAFB4E6A970D}" emma:medium="tactile" emma:mode="ink">
          <msink:context xmlns:msink="http://schemas.microsoft.com/ink/2010/main" type="writingRegion" rotatedBoundingBox="2872,8339 6077,10730 5522,11473 2317,9083"/>
        </emma:interpretation>
      </emma:emma>
    </inkml:annotationXML>
    <inkml:traceGroup>
      <inkml:annotationXML>
        <emma:emma xmlns:emma="http://www.w3.org/2003/04/emma" version="1.0">
          <emma:interpretation id="{7CFC319C-ED82-4766-9FF3-0257D4D9B772}" emma:medium="tactile" emma:mode="ink">
            <msink:context xmlns:msink="http://schemas.microsoft.com/ink/2010/main" type="paragraph" rotatedBoundingBox="2872,8339 6077,10730 5522,11473 2317,90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51E8BD-F746-4B5C-8D18-4B0BF47F9D15}" emma:medium="tactile" emma:mode="ink">
              <msink:context xmlns:msink="http://schemas.microsoft.com/ink/2010/main" type="line" rotatedBoundingBox="2872,8339 6077,10730 5522,11473 2317,9083"/>
            </emma:interpretation>
          </emma:emma>
        </inkml:annotationXML>
        <inkml:traceGroup>
          <inkml:annotationXML>
            <emma:emma xmlns:emma="http://www.w3.org/2003/04/emma" version="1.0">
              <emma:interpretation id="{9D7CF054-0585-43CC-93FE-586A1E1014B1}" emma:medium="tactile" emma:mode="ink">
                <msink:context xmlns:msink="http://schemas.microsoft.com/ink/2010/main" type="inkWord" rotatedBoundingBox="2872,8339 3725,8975 3270,9585 2417,8948"/>
              </emma:interpretation>
              <emma:one-of disjunction-type="recognition" id="oneOf0">
                <emma:interpretation id="interp0" emma:lang="en-IN" emma:confidence="0">
                  <emma:literal>+</emma:literal>
                </emma:interpretation>
                <emma:interpretation id="interp1" emma:lang="en-IN" emma:confidence="0">
                  <emma:literal>~</emma:literal>
                </emma:interpretation>
                <emma:interpretation id="interp2" emma:lang="en-IN" emma:confidence="0">
                  <emma:literal>X</emma:literal>
                </emma:interpretation>
                <emma:interpretation id="interp3" emma:lang="en-IN" emma:confidence="0">
                  <emma:literal>s</emma:literal>
                </emma:interpretation>
                <emma:interpretation id="interp4" emma:lang="en-IN" emma:confidence="0">
                  <emma:literal>x</emma:literal>
                </emma:interpretation>
              </emma:one-of>
            </emma:emma>
          </inkml:annotationXML>
          <inkml:trace contextRef="#ctx0" brushRef="#br0">-2901-1936 1,'4'-11'216,"-4"11"-2,3-20 1,1 13-4,3-3-9,-2-1-6,5 6-7,2-2-10,5 2-5,2 5-8,3 0-12,5 2-13,6 8-6,-3 2-15,15 8-7,-1 3-14,1 6-5,-4 6-10,0 6-7,13 19-15,-20-8-16,2-4-34,12 23-41,-21-18-56,14 15-53,4-4-61,-4 4-243,-7-20-479,2-4 213</inkml:trace>
          <inkml:trace contextRef="#ctx0" brushRef="#br0" timeOffset="-183.897">-2100-2010 166,'0'0'205,"-15"-10"-5,12 7-10,3 3-6,-14-8-13,14 8-17,-9-7-14,9 7-13,0 0-16,-22-5-8,22 5-11,-22 8-13,3-1-2,0 5-9,-3 5-7,-7 3-7,2 0-8,-9 7-6,-8 2-16,3-3-16,3 3-12,2 1-9,-3 0-14,0 2-14,4-4-12,-2 1-16,11-7-11,1-2-21,-1-4-3,7-4-8,-3-6-8,7 4-15,-4-6-106,2-3-259,-2-2 115</inkml:trace>
        </inkml:traceGroup>
        <inkml:traceGroup>
          <inkml:annotationXML>
            <emma:emma xmlns:emma="http://www.w3.org/2003/04/emma" version="1.0">
              <emma:interpretation id="{9781E8AE-79F7-49A5-96B9-89768812721E}" emma:medium="tactile" emma:mode="ink">
                <msink:context xmlns:msink="http://schemas.microsoft.com/ink/2010/main" type="inkWord" rotatedBoundingBox="4678,9831 6008,10822 5522,11473 4193,10481">
                  <msink:destinationLink direction="with" ref="{55294378-365B-4D5C-8BAF-C594B4C1AEF9}"/>
                </msink:context>
              </emma:interpretation>
              <emma:one-of disjunction-type="recognition" id="oneOf1">
                <emma:interpretation id="interp5" emma:lang="en-IN" emma:confidence="0">
                  <emma:literal>ever</emma:literal>
                </emma:interpretation>
                <emma:interpretation id="interp6" emma:lang="en-IN" emma:confidence="0">
                  <emma:literal>e *r</emma:literal>
                </emma:interpretation>
                <emma:interpretation id="interp7" emma:lang="en-IN" emma:confidence="0">
                  <emma:literal>error</emma:literal>
                </emma:interpretation>
                <emma:interpretation id="interp8" emma:lang="en-IN" emma:confidence="0">
                  <emma:literal>ear</emma:literal>
                </emma:interpretation>
                <emma:interpretation id="interp9" emma:lang="en-IN" emma:confidence="0">
                  <emma:literal>e tfr</emma:literal>
                </emma:interpretation>
              </emma:one-of>
            </emma:emma>
          </inkml:annotationXML>
          <inkml:trace contextRef="#ctx0" brushRef="#br1" timeOffset="170681.3781">5 106 32,'-4'-8'97,"4"8"3,0 0-13,0 0 0,0 0-1,0 0-4,0 0-5,0 0-5,0 0-6,-5-13-1,5 13-1,0 0-11,0 0-4,0 0 6,0 0-6,0 0 0,0 0-9,0 0 3,0 0-14,0 0-5,0 0 5,0 0-13,0 0 7,0 0-9,10-15-1,-10 15-11,12-5-10,-3-2-13,-9 7-10,22-13-14,-8 6-4,1 3-13,0-7-15,1 5-10,3-1-84,-8 3-184,3-2 81</inkml:trace>
          <inkml:trace contextRef="#ctx0" brushRef="#br1" timeOffset="171002.4839">23 78 47,'0'0'105,"0"0"1,0 0-13,0 0 5,0 0-11,0 0-2,0 0-11,0 0 0,0 0-10,0 0-11,0 0 3,0 0-13,0 0-4,0 0-2,0 0-4,33-15-18,-33 15-7,24-13-10,-9 6-17,2-1-10,2 1-23,-4-4-9,2 3-26,0 2-58,-3-2-157,3 3 71</inkml:trace>
          <inkml:trace contextRef="#ctx0" brushRef="#br1" timeOffset="171308.6951">71 85 47,'0'0'80,"0"0"4,0 0-11,-14 5 2,14-5-4,0 0-8,0 0 9,0 0-10,0 0-11,0 0-2,0 0-5,0 0 6,0 0-29,0 0-1,0 0-11,24-25-8,-18 15-10,9 0-21,-8 2-10,6 1-6,-4 0-10,8-6-60,-7 9-125,7-3 56</inkml:trace>
          <inkml:trace contextRef="#ctx0" brushRef="#br1" timeOffset="167095.5839">-43-18 91,'0'0'249,"-7"-11"-6,7 11-19,0 0-16,0 0-21,-5-12-18,5 12-14,0 0-11,0 0-20,0 0-9,0 0-8,0 0-9,0 0-13,0 0-4,0 0-9,0 0-5,0 0-11,0 0-4,0 0-6,0 0 1,0 0-9,0 0-4,0 0-5,12 35 7,-12-23-9,0 4-1,0 0-10,0 4-4,-2-3-15,-1-1-22,1 1-26,-3 1-36,3 3-39,4-4-24,-2-3-37,0 2-182,-2 0-398,0-4 176</inkml:trace>
          <inkml:trace contextRef="#ctx0" brushRef="#br1" timeOffset="207857.2527">-1119-319 77,'0'0'139,"0"0"-4,7 17-4,-7-17-8,3 9-5,-3-9-2,10 11 6,-10-11-11,5 9-1,-5-9-3,11 7 0,-5-1-11,-6-6-5,14 6-4,-14-6 0,17 5-7,-17-5-9,19 0-3,-5-4-6,-14 4-7,27-1-4,-12 1-10,2-2 4,-1-2-3,-1-2-7,2-1-1,2 3-4,-2-8 0,0 4-2,-1-3-4,-1-5 3,0 4-4,-1-2 2,0-3-1,-2-5 0,3-1-1,-12 5 1,6-3-6,-9 3 7,5-1-4,-5-7 0,-3 7 2,1 2 5,-2 0-2,-1-1-3,-3-1-2,-2 5 1,-1 2 1,-1-3-5,2 3-6,-5 6 0,-1-3 5,1 4-11,0 2 0,-2 5 2,-2 3-1,0-1-3,-7 15-2,4-2 0,-3 4 3,6 4-2,-9 11 2,11-7 4,-1 13 0,6-2 13,0-1-2,3 1 6,7 2-3,-1-11 0,6 11-6,3-8 6,4 3-6,3-7 0,1-1-3,3-2 9,-1 0-11,16 2-5,-8-9-15,5-4-18,14 1-21,-9-7-24,12-5-25,5-3-34,2-4-32,5-6-32,5-5-225,-5-6-453,26-10 201</inkml:trace>
          <inkml:trace contextRef="#ctx0" brushRef="#br0" timeOffset="767183.9789">87 134 7,'0'0'68,"0"0"-1,0 0-5,0 0 1,0 0-1,0 0-12,0 0-4,0 0-4,0 0 6,0 0-11,0 0 1,0 0-8,0 0-2,0 0 0,0 0-4,0 0-11,0 0 4,0 0-1,0 0-2,0 0-1,0 0-1,0 0-6,39-8 1,-39 8 3,32-5 4,-10 3-11,1 2-1,7-1-9,5-2-8,-1 3-11,12 0-3,2-2-12,-6 2-18,-8-3-50,4 1-117,-5 0 52</inkml:trace>
        </inkml:traceGroup>
      </inkml:traceGroup>
    </inkml:traceGroup>
  </inkml:traceGroup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0:54:59.271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E2801F-D292-4716-A6CA-812A6FC70FC3}" emma:medium="tactile" emma:mode="ink">
          <msink:context xmlns:msink="http://schemas.microsoft.com/ink/2010/main" type="inkDrawing" rotatedBoundingBox="20273,7703 22531,8764 22482,8868 20225,7807" shapeName="Other"/>
        </emma:interpretation>
      </emma:emma>
    </inkml:annotationXML>
    <inkml:trace contextRef="#ctx0" brushRef="#br0">15 45 71,'-2'-3'154,"0"0"-18,2 3-5,-4-4-4,4 1 0,0 3-10,-3-5 1,3 5-10,-1-4-5,1 4-6,-3-2-4,3 2-7,0 0-4,0 0-10,0-4-8,0 4-7,0 0-3,0-5-2,0 5-7,0 0-2,3-3-4,-3 3-5,0 0-1,0 0-1,4-2-1,-4 2-2,0 0-9,2-2 12,-2 2-3,0 0 1,0 0-1,6-1-5,-2-1 5,-4 2 0,6 0-3,-6 0-1,0 0-2,11 0-1,-4 0-6,0 0-1,1 2 4,1-2-5,1 1 3,0-1-5,1 0 0,1 3 0,-2-2-3,1 1-1,0-2 3,1 1-2,-1-1 0,0 3-1,-2 0 0,1-2-3,-2 1 1,-2 0-1,4-1-1,-5 0 2,1 1-4,-1 1 2,2-1-2,-1-1-2,-4 1 3,-2-2-1,9 2 1,-4 0 3,0-1-4,1 1 3,-2 1-4,4-2 0,-4 1 0,3 2 1,-3-2 0,3 1-1,-2 0 3,2-1-3,-3 2-1,1-1-3,1-2 5,-2 2 2,2 0-3,-3-3 3,3 4-4,-4-1 0,2 0 0,0 0 0,-1-2 0,1 2 3,-1 0-3,-1-1 4,1 1-1,0 0-4,2 0 1,-2-1 0,1 1 0,-1 0 2,2 1 1,0-3-5,-1 2 3,0 0 2,0-3-2,0 3 1,0-1-3,0 1 1,2-1 0,-1 1 2,-2-2-2,2 0 2,-1 5-1,0-6 2,0 1-3,0 2 0,1 0 0,2 0 2,-4 0 1,1 0-6,1 0 6,2 0-1,1 0-6,-1 2 3,-2-3 2,2 4 2,0-2-1,0 0-4,1-2 1,1 1 3,-1 0 0,0 1-3,0 1 1,1-2-3,-2 1 6,1-1-2,0 2-2,-1-2 2,1 0 0,-3-1-1,1 1 4,-1-1-2,3 1-3,-3-1 0,2 1 0,1 1 1,-1-2 0,1 2 5,-1-2-4,2 0-3,-1 1 1,2 0 0,-1 1 2,-1-2 1,-3 3-2,2-3-3,-4 1 3,4 0-4,-5 1 1,4-2 2,-4 0 1,1 0 1,1 0 1,-1 1-2,0 0 0,1-1 1,-1 0-3,0-1 2,1 0 0,0 1 2,0 2-2,0-1 3,0 0-1,2-1 0,-2 0-4,1 0 3,0-1 1,0 0-2,1 2 0,-1-2-3,-2 2 6,1-2-4,0 0 2,1 1 1,-2-1-1,3 2 1,-4-1-3,4 0 1,-2 1 2,1-2-1,-2 0 1,2 2-1,1 0 0,-2-2 2,1 0-1,0 1-3,0 1 3,1-1 4,-1 0-1,1 1 1,-2-2-3,3 0 0,-2 3-3,-2-3 0,2 1 0,-5-2 2,5 1-4,-1 0 4,-1 1-2,-3-2-1,5 1 3,-5-1 1,5 2-3,-4 0 2,2 0 0,1 1-4,-4-3 5,6 3 1,0-3-1,-1 3-2,0-2-3,0 2 3,1 0 3,1-1-1,-1-1-1,2 3-3,-1-2 3,-3 1 1,3-2-3,-3 1 6,3-1-5,-2 1-3,-1-1 2,1 3 1,0-4 0,-2 2 1,-3-2-3,5 1 3,-5-1-1,4 2-4,-4-2 3,5 2-4,-3-1 7,1 3-1,0-3 0,3 1-4,-2 0 1,0 0-2,-2 0 5,4 0-4,-2 1 4,-1-2-1,2 2-1,-2 0-1,2-1 2,-2-1 2,2 2-3,-3-1 0,1 1 1,1 0 0,0 0-2,-4-2-1,0-1 3,4 2-1,0 0-1,-4-2 0,3 2 2,-3-2-1,5 3-3,-5-3 3,3 2-1,-1 0 1,0 0 1,-2-2-2,8 3 2,-5-1 0,0-1 1,2 1 1,0 0-3,-1 0 1,3-1 3,-3 1-3,0-1-1,-4-1 0,8 1-2,-5 1 2,2-1-4,-5-1 5,8 2 0,-5-1-3,1 0 2,-4-1-1,4 3 0,0-3 4,-2 2-3,-2-2 0,6 2 1,-4 1 0,1-2-2,2 1 0,0 0-1,-1 1 4,0-1-3,3 0 2,-3 2-1,1-3 0,0 1 1,-1-1 1,1 3-1,-1-4-1,-1 2-1,2 0 0,-2 1 2,0-2-1,1 0 0,0 0 0,-4-1 0,4 5 1,0-3 0,-1 0 1,1-1-2,-1 1-1,0 0 2,0 0 0,0 1-3,1 0 5,0-1-4,0 0 1,-3 0 0,2-1 1,1 1-2,-2 0 4,-2-2-3,1 3 0,-1-3 1,4 2 1,-4-2-4,3 2 3,-3-2-3,4 2 0,-4-2 6,1 2-3,-1-2 0,4 1-2,-4-1 1,4 2 1,-4-2 0,7 2-1,-4-1 1,1 2 0,0-1 0,0-1-1,-4-1-1,7 1 0,-2 1 2,-1 0 0,2 0-5,-3-2 3,1 2 1,-1 1 0,-3-3 2,5 2-1,-1-1-2,0 0-4,0 2 3,-2 0 4,2-2-2,0 3 2,0-2-1,0 0-1,1 2 0,-1-2-3,0 0 1,0 0 1,0 3 2,0-3 1,0 0 1,2 1 0,-1 0-1,-2-1-2,0 0-2,0 0 2,0 0 0,2 0-4,-2 0 6,1 0-3,-1-1 2,1 1 1,-1 0-1,-1 0 2,2 1-4,-4-3 3,7 4-2,-3-3 0,0 1 0,-1 0-2,2 3 4,-1-2-3,2 0-1,-2 0 0,1 0 0,0 1 3,0-1-1,0-1 2,-1-1-3,1 2 2,-3 1 0,2-2-2,-2 1 0,1-1 1,0 0 0,-1 0 0,-2-2 0,7 5 1,-4-4 0,1 1-2,0 1 0,4-1 3,0 4 0,1-3 2,5 3 3,0 0 0,1-3 6,-3 2 1,3 0 2,0 1 2,-3-3-1,1 4 1,-3-5-1,2 3-2,-3-3 0,2 3 0,-4-2-2,-1-2-5,0 2 3,0 2-1,0-4-1,-1 1-1,0 0-2,0 0-1,0-2-2,0 3 3,-1 1 1,-1-1-3,4 0-1,-2-1-1,-1 0-1,0 1 4,0 1-2,2-2 0,-4 1 1,2-1-2,-1-1 0,1 1 2,-3 2 1,5-2-3,-3-1-4,-1 2 6,4-1-3,-4 0 1,5 2-4,-3-3 5,1 2-5,-3 0 3,4-2 0,-3 1 2,0 1-1,0 0-4,2 0 2,0 0 0,-1-1-1,0 1 0,0 1 4,3-3-1,-3 2-3,0-1 0,1-1 0,-2 0 4,0 5 0,2-5-1,-1 0 1,0 1-2,1-1-1,0 1 0,0 0 2,0 1 0,-1-2-2,3 1 1,-3-1 2,1 1 1,2 0-3,3 0-1,-1 1 3,2-1-3,-3-1 0,1 1 3,1-1 3,0 1-4,-2-1 1,-1 1-3,0-1 4,-2 2-2,2-3 6,0 0-4,-2 2 1,2-1 0,-7-1 3,6 1-4,-3-1 4,-3 0-2,5 2-1,-5-2-3,0 0-1,0 0 2,0 3-21,0-3-45,-6 6-54,2-2-65,0-1-90,-3 1-166,2 0-474,-1 1 210</inkml:trace>
  </inkml:traceGroup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03:33.098"/>
    </inkml:context>
    <inkml:brush xml:id="br0">
      <inkml:brushProperty name="width" value="0.09028" units="cm"/>
      <inkml:brushProperty name="height" value="0.09028" units="cm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D19C83BB-0926-4D41-B9E7-2ABB8A2EA8A0}" emma:medium="tactile" emma:mode="ink">
          <msink:context xmlns:msink="http://schemas.microsoft.com/ink/2010/main" type="writingRegion" rotatedBoundingBox="1830,1861 24457,1839 24463,8011 1836,8033"/>
        </emma:interpretation>
      </emma:emma>
    </inkml:annotationXML>
    <inkml:traceGroup>
      <inkml:annotationXML>
        <emma:emma xmlns:emma="http://www.w3.org/2003/04/emma" version="1.0">
          <emma:interpretation id="{76E284B4-2288-408B-811F-B021E4CF3E6C}" emma:medium="tactile" emma:mode="ink">
            <msink:context xmlns:msink="http://schemas.microsoft.com/ink/2010/main" type="paragraph" rotatedBoundingBox="1866,1824 24458,1840 24457,3392 1865,33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F6DF29-C99C-4475-82CA-FB8966D61DF2}" emma:medium="tactile" emma:mode="ink">
              <msink:context xmlns:msink="http://schemas.microsoft.com/ink/2010/main" type="line" rotatedBoundingBox="1866,1824 24458,1840 24457,2943 1865,2927"/>
            </emma:interpretation>
          </emma:emma>
        </inkml:annotationXML>
        <inkml:traceGroup>
          <inkml:annotationXML>
            <emma:emma xmlns:emma="http://www.w3.org/2003/04/emma" version="1.0">
              <emma:interpretation id="{3CA91C42-5194-4C3F-8134-06462F5F3968}" emma:medium="tactile" emma:mode="ink">
                <msink:context xmlns:msink="http://schemas.microsoft.com/ink/2010/main" type="inkWord" rotatedBoundingBox="1866,1920 2625,1921 2624,2600 1865,2599"/>
              </emma:interpretation>
            </emma:emma>
          </inkml:annotationXML>
          <inkml:trace contextRef="#ctx0" brushRef="#br0">93 67 22,'-2'-3'209,"0"-3"-15,1 2-11,1 1-8,-2-2-15,4 2-5,-2-2-14,1 0-18,3 1-9,-1-1-10,0 1-9,3-2-11,-1 2-3,1 2-10,-1 1-11,1-3-7,0 1-5,1 3-4,-7 0-11,7 5 1,-2-1-9,-1 2-5,0 0 3,-1 2-5,-2 2 0,2 0-2,-6 2-4,1 3 5,-4-2 0,2 2-1,-4 0 0,-1-1-1,0-1 4,-2-1-2,0 0-5,0 0 2,-1 0 1,0-2-2,2 1 1,0 0 1,1-6-1,1 3 0,1-3-1,0-2-5,3 3 0,0-3 2,1 1-2,-1-3 3,3 1-4,-1 1 1,2-3-2,0 0-4,0 0 8,6 3-1,-6-3-4,16-2 4,2-3-1,-1 1-4,7-1 1,-2-2-19,2 0-25,-1 0-27,0 2-21,-2-2-13,-2 2-38,1-5-8,-4 5-17,0-1 2,-1 0-133,-2 0-318,-4 0 141</inkml:trace>
          <inkml:trace contextRef="#ctx0" brushRef="#br0" timeOffset="183.6382">344 136 466,'7'-7'50,"-4"-3"4,2 2 19,-2-1 11,-3 0 19,5 2 8,-5-3 7,0 4 11,0-4 10,0 4 15,0 2 4,0-1 3,0 1 4,0 1 0,-1-2-10,1 5-9,0 0-13,0-4-8,0 4-12,-3-3-12,3 3-17,0 0-5,0 0-14,0 0-9,0 0-3,-3 7 7,0 2-16,0 3-4,-4 4-1,-1 2-3,-1 6-5,-1 0-1,0 0-5,2 2-31,1 1-45,-1-2-47,0 0-63,4-2-76,1 1-262,3-7-540,3-1 238</inkml:trace>
          <inkml:trace contextRef="#ctx0" brushRef="#br0" timeOffset="715.4015">531-27 76,'-7'-5'273,"2"-1"-12,2 3-23,-1-1-5,1-2-9,1 2-9,-1 2-12,2-1-6,-1-2-2,1 3-13,1 2-3,-1-6-14,-1 5-23,2 1-7,0 0-24,0 0-13,3-7-12,-3 7-7,9 0-12,-2-1-6,1 2-4,3 1-6,1 1-9,3 2-5,-2 1 0,2 2-4,0-1-8,5 9 2,-1-4-1,1 3-7,-1-1 2,-4 3-1,1-2-2,-7-1-2,6 4-7,-7-4 1,-1 1 4,-1-1-8,-6 1 4,0 2 1,-5 3-4,-6 2 2,-5 2-4,-3-2 5,-10 10 0,-5-4-10,1 0 5,-1-1 1,0-1-25,4 1-32,7-6-33,3 3-37,1-1-40,0 1-54,4-1-60,-1 4-232,5-3-547,3 5 242</inkml:trace>
        </inkml:traceGroup>
        <inkml:traceGroup>
          <inkml:annotationXML>
            <emma:emma xmlns:emma="http://www.w3.org/2003/04/emma" version="1.0">
              <emma:interpretation id="{257FB0A7-8300-42B1-A28E-A96B1F007ED1}" emma:medium="tactile" emma:mode="ink">
                <msink:context xmlns:msink="http://schemas.microsoft.com/ink/2010/main" type="inkWord" rotatedBoundingBox="3439,1995 3652,1996 3651,2435 3438,2434"/>
              </emma:interpretation>
            </emma:emma>
          </inkml:annotationXML>
          <inkml:trace contextRef="#ctx0" brushRef="#br0" timeOffset="1445.7162">1736 46 143,'-6'-10'307,"2"1"-23,0 3-16,0-1-27,0 3-9,2 1-28,0-2-22,1 3-20,-2-1-18,2-1-22,1 4-11,0 0-10,-10 7-9,8 1-5,-8 6-11,5 0-7,-3 7-7,-2-1-6,2 3-4,-2-4-4,0 1-4,3 1-7,2-4-2,-4 4-3,3 0-8,0-7 4,2 1-2,-1 0-4,2-4-8,1-1 1,-2-3-16,2 1-17,0-2-6,1-1-1,-2-2-3,3 0-1,0-3-6,0 0-16,0 0-11,3-12-12,-1-1 4,1-4 7,3-4 5,2-3 8,-2 0 1,2 2 4,2-1 8,0 2 9,0 1 7,-2 1 2,0 5 18,0 0 14,0 1 7,-1 4 16,-3 2 3,4 0 3,-1 1-5,-2 2 0,-1-1-6,2 4-3,-1 1-1,-5 0 0,11 4-6,-5 2-1,1 5-2,1 1-1,-1 2 0,1 7-1,-2 1-1,-2 1 0,1-1 0,-4 2-3,2 0 2,-2 0 0,0-1 0,0-1-4,-1 2 1,0 0-2,-2-8 3,1 6-45,-2-6-47,0 0-51,2-4-64,-4 0-252,2-3-484,-2 0 214</inkml:trace>
          <inkml:trace contextRef="#ctx0" brushRef="#br0" timeOffset="1622.322">1590 294 186,'0'-3'253,"-1"-1"-20,4 1-27,0 0-21,2-1-21,2-1-13,2 0-17,3 1-22,4 3-44,0-1-62,-1 0-69,12 2-94,-9 0-90,7-2-267,1 0 119</inkml:trace>
        </inkml:traceGroup>
        <inkml:traceGroup>
          <inkml:annotationXML>
            <emma:emma xmlns:emma="http://www.w3.org/2003/04/emma" version="1.0">
              <emma:interpretation id="{412530B3-17D8-4063-9E05-0C7C135811C6}" emma:medium="tactile" emma:mode="ink">
                <msink:context xmlns:msink="http://schemas.microsoft.com/ink/2010/main" type="inkWord" rotatedBoundingBox="4316,1961 6719,1963 6718,2331 4315,2329"/>
              </emma:interpretation>
            </emma:emma>
          </inkml:annotationXML>
          <inkml:trace contextRef="#ctx0" brushRef="#br0" timeOffset="2206.3857">2623 102 30,'-3'-4'230,"2"-1"-21,-3 3-16,0-1-15,0 2-23,-3 0-17,7 1-12,-13 1-11,1 0-14,1 0-11,-4 5-10,1-1-2,-1 2-8,3 1-11,-2 0-7,3 0-3,1 2-7,3-1-2,2-1-3,-2 1-7,3 1-1,4 1-2,0-1 0,4 4-5,3-2 1,2-2 1,3 2-3,4-3-2,4 3-7,2-2-19,3-5-18,1 0-29,2-2-18,-2-2-20,1-5-5,-1 2-3,-2-2 3,-1-2 10,-4 1 2,-3 0 21,2 0 11,-5-4 14,0 2 26,-4 1 14,-1-1 10,-1-2 14,0 0 29,-4-1 17,0 0 21,-1 1 6,-1 0-1,0-1 6,0 0 14,-3 2 7,2-2 7,0 2 0,0 1 2,-2 1 21,2 0 17,0 0-3,-1 2 10,-1 0-8,2 0-10,0 4-13,-1-5-17,1 5-15,0-2-14,0 2-16,0 0-9,0 0-13,0 0-9,0 0-6,0 0 0,-2 10-4,0-2-7,1 3-3,-3-2-11,3 5 7,0 2 3,-1-2-13,-1 1 0,3-1 0,-1 2-2,-2-1-55,6-1-57,-6-4-58,6 1-63,-3 1-85,1-5-80,2 2-217,-1-5-646,2 1 286</inkml:trace>
          <inkml:trace contextRef="#ctx0" brushRef="#br0" timeOffset="2390.8741">2948 57 3119,'-4'-16'20,"-3"4"19,2 1 118,2 2 13,1 0-17,-2 1-15,2 2-32,2 1-14,0 0-7,-2 3-12,0-1-6,2 3-15,0-6-4,-1 3-10,1 3-15,0 0-45,1-3-48,-1 3-23,0 0-40,8 6-52,-4 0-41,4 1-46,-1 1-35,1 5-205,0-3-555,3 4 245</inkml:trace>
          <inkml:trace contextRef="#ctx0" brushRef="#br0" timeOffset="2697.6562">3072 148 134,'0'0'278,"4"3"-16,-4-3-22,2 2-22,-2-2-22,3 3-16,-2-1-17,2 2-17,1-3-16,-1 5-11,1-2-15,0 1-9,1 0-10,-1 1-9,0 3 1,-1-2-14,2 1-5,-5-1-8,3 1-3,-2-4-7,2 5 0,-3-2-4,-3 0-5,2-1 3,1-1-7,0-1-1,0 0-3,-3-1 0,3 1-1,0-1 1,0-3 2,0 0-2,0 0-6,0 0 3,0 0-2,0 0-4,0-15 1,0 5 5,3-2 0,2-1 6,-2-1 2,1 0 2,4 0-4,-1 1-4,2-1-2,2 2-8,0 1-1,-1 0-2,1 2 2,-3 2-8,3 2-16,-1-2-23,0 6-26,2-1-21,-1 2-37,1 0-34,0 1-32,2 1-39,-1 3-199,3-1-457,-1 1 203</inkml:trace>
          <inkml:trace contextRef="#ctx0" brushRef="#br0" timeOffset="3419.2119">3508 146 124,'-3'-4'240,"-2"0"-15,2 1-20,-1-1-16,3-1-12,-2 2-9,-2 1-14,3 0-13,-1-1-16,3 3-12,-5-4-14,5 4-11,-6 0-10,6 0-8,-8 2-8,2 1-5,4-1-7,-4 3-4,-1 3-5,1 1-7,2 0-2,-1-1 3,-1 1-9,2 5-1,1-4 0,1 0-8,-1 1 1,2-3-1,1 4 0,1 2 0,0-5-3,3 1 1,0-1-1,2-2-1,2-2-3,2 0 2,4 3-2,-1-6-4,2 1-9,1-2-14,-1-1-11,0-4-8,-2 2-1,2-3-1,1 1-13,-1-2 8,0-1 4,-2-1 5,1-1 3,-4-1 5,2 1 13,-5 1 9,1 2 7,0-4 21,-4 2 14,1-2 16,1 2 19,-4 0 2,0-1-1,2 2 11,-1 0 9,-2 1 4,-1 2 3,0 0 2,1-1-19,-1 2 1,3 0-6,-3 0-10,0 3-7,0-5-12,0 5-8,0 0-5,0 0-9,0 0-8,0 0 3,0 0-4,0 0 2,-3 12-3,2-5-4,-2 0 1,2 0-5,-3 3 2,4-1-5,-2 0 6,2 1-8,-1-1 4,1 0-5,0-1 0,0-1-2,0 0 5,1-2-4,1 0 6,-1 3 1,3-1-4,-1-2 1,4-1-6,-2 1 5,3-3-3,2 1-3,-1-1-6,2-2-11,2 0-15,-2 0-15,4-3-5,-1-1 0,-3 1 4,0-1-10,0 0 6,2-3 4,-2-2 8,-2 3 7,-1 0 8,-1-1 15,0 2 14,-2-1 8,2 1 2,-6-1 22,6-2 11,-4 3 10,-1 2 8,1-2 0,0 1 3,-2-1-1,-1 1-4,3-1 1,-3 2-4,0-1 4,0 4-11,1-3-3,-1-2-7,0 5-8,4-2-1,-4 2-6,0 0-8,0 0-3,0 0-7,0 0-4,0 0-6,0 0 1,0 0 5,-1 14-5,-2-7-4,3 2 6,-1 1-1,1 0-12,0 3-30,0-2-29,0 1-25,1 2-31,-1-4-41,4 1-53,-1-1-49,2-3-72,-1 1-186,3-2-571,1-1 253</inkml:trace>
          <inkml:trace contextRef="#ctx0" brushRef="#br0" timeOffset="3656.3423">4177 54 8,'-2'-8'428,"2"3"-4,-1 0-7,1-2-16,-1 5-26,-1-1-20,2 3-36,0 0-34,-2-6-34,2 6-30,0 0-23,0 0-23,0 0-17,0 0-15,0 11-13,0-1-13,0 0-10,-2 3-10,2 2-3,-1 0-15,-2 3-4,2-2-14,0 5-9,1 1-54,0-2-50,1 4-64,-1-3-69,0 0-90,1-6-90,1 1-298,2-1-717,2-3 317</inkml:trace>
          <inkml:trace contextRef="#ctx0" brushRef="#br0" timeOffset="4092.2895">4457 198 44,'0'-6'315,"0"0"-24,0 1-31,-1 1-25,1-1-21,-1 0-21,-2 1-25,3 1-16,-3 0-17,2 1-14,1 2-12,-7-2-12,-1 2-11,8 0-6,-13 2-13,6 3-7,-2-2-7,-1 3-3,1 0-6,-4 1-7,2 2-2,0 1-5,0 2-3,2-1 5,-2-2-11,3 4 0,0-6-5,4 3 1,0-3-2,-1 0 0,2 0-6,3-1 2,0 0-3,-3-3 2,3-1-1,3 3 6,-3-3-6,0-2-2,8 2 0,-1-3-2,-7 1 3,13-5 0,-5 0 1,0 0-3,-2 1 10,2-5-8,-2 3-2,4-4 2,-2 3 6,-2-4 0,1 5 0,-1-4 15,-1 1 13,0 2 5,1-2-1,-1 2-2,-2 2 4,-2 0 0,3 2-9,-1 0-2,-2-1-6,-1 4-7,4-3-4,-4 1-3,0 2-2,0 0 1,0 0-1,4 8-4,-4-4 0,0 2-1,3 2-2,-2 2-4,0-1 5,1 3-3,-1-2 1,2-1-43,0 0-37,-2 0-44,0 0-39,2 0-35,1-1-42,0-3-46,-3 0-178,2-1-495,4 0 219</inkml:trace>
          <inkml:trace contextRef="#ctx0" brushRef="#br0" timeOffset="4386.7188">4599 224 167,'2'-6'376,"2"1"6,-4 1-6,2-1-20,0 2-8,-1 0-41,-1 3-33,2-2-26,-2 2-36,4-4-27,-4 4-12,0 0-21,0 0-12,5 8-20,-2-4-4,0 2-10,2 2-21,-1 1-3,3-1-4,-2 1-10,2 0-5,-4-1-9,3 0-3,-2 0-14,-1 0-21,0-2-38,-2 2-15,3-2-20,-3-2-5,1 0-8,-1 1-3,-1-2 8,3 0 4,-3-3 12,0 4 5,0-4 5,0 0 5,0 0 2,0 0 6,0 0 5,-6-13 1,6 9 3,0-2-1,3-2-2,0 1 10,-1-2-4,1 2 1,2-2-2,2 0 5,1 1-2,3-1-12,1 1-15,2-3-39,0 4-41,1 0-47,5-3-82,-4 3-262,3 2-552,2-2 245</inkml:trace>
        </inkml:traceGroup>
        <inkml:traceGroup>
          <inkml:annotationXML>
            <emma:emma xmlns:emma="http://www.w3.org/2003/04/emma" version="1.0">
              <emma:interpretation id="{4F049877-65F3-416B-B5EF-A397386C7F1C}" emma:medium="tactile" emma:mode="ink">
                <msink:context xmlns:msink="http://schemas.microsoft.com/ink/2010/main" type="inkWord" rotatedBoundingBox="7282,1981 8759,1982 8758,2506 7281,2504"/>
              </emma:interpretation>
            </emma:emma>
          </inkml:annotationXML>
          <inkml:trace contextRef="#ctx0" brushRef="#br0" timeOffset="5127.0356">5530 127 86,'-1'-3'263,"1"3"-24,-3-2-23,3 2-21,-5-3-18,5 3-26,0 0-14,0 0-16,-8 7-11,5 0-11,-1 2-7,0 4-15,0 2-5,-1 1-7,-1 5-6,2 3-3,-2-2-5,-1-1-6,0 2 0,0 0-6,3-1-5,-1-6 0,0 3-6,2 0 2,-1-4-3,0 1-6,0-1-17,1-3-42,2 1-34,-2-4-38,2 0-36,1-4-48,-3 1-142,3-1-363,0-4 160</inkml:trace>
          <inkml:trace contextRef="#ctx0" brushRef="#br0" timeOffset="5377.9681">5471 201 56,'5'-12'241,"-2"2"-11,4-2-14,1-1-5,0 2-14,1 2-16,1-1-16,3 2-16,-1 0-2,3 2-18,-1 0-6,-3 3-13,0 2-16,0 2-6,-1-1-10,-2 3-10,2 3-3,-2 0-3,2 5-10,-2 1-6,-1-1-5,-1 2-3,-2 1-1,-2-1-10,-2 1 2,0 2-1,-2-2-6,-2 1 3,0-3-6,-2 2-1,-2-2 0,-4 0-4,2-2-3,-3 2-8,-1-4-26,-2 1-9,1-2-17,2 0-22,-2-2-18,0 2-30,5-5-39,-2-1-23,1-1-205,0 0-419,4-1 186</inkml:trace>
          <inkml:trace contextRef="#ctx0" brushRef="#br0" timeOffset="5635.6112">5925 67 246,'1'-5'338,"1"0"-19,-1 0-18,3 1-13,-4 1-14,0 0-9,3 0-27,-3 3-24,1-4-17,-1 4-17,3-3-25,-3 3-20,0 0-14,0 0-23,0 0-5,0 0-5,0 0-6,0 17-6,-3-7-14,2 2 0,-2 4-5,3 0-10,-5 5-1,2 2 1,-4 0-10,3-4-19,1-3-55,-3 7-32,3-7-45,-2 0-56,2-2-60,3-4-52,-4 0-249,4-1-575,4-1 256</inkml:trace>
          <inkml:trace contextRef="#ctx0" brushRef="#br0" timeOffset="6115.2804">6236 181 135,'-1'-6'316,"-3"1"-21,2 1-25,0-2-22,0 2-20,0 1-17,0 0-12,0-1-26,0 1-18,2 3-15,-5-2-16,2-1-14,3 3-9,-5-2-13,5 2-9,0 0-9,-10 1-9,4 1-7,1 1-3,-3 1-6,1 1-3,-2 2-7,-3 2-3,5-3 3,-1 2-10,0 0 0,-3 3-5,3-2 0,1 0-4,2 1 2,-2-3-7,2 2 3,2 0-5,-1-2-4,1-1 1,2-2-2,-3 0-2,4-1-3,-1 1-2,-1-1-3,2-3 0,0 5-1,0-5 7,5 2-8,-5-2 5,10-2 0,-6-2 0,3 3 0,2-6 4,5 0-2,-1 0 4,-2-2-5,1 1 1,0-4 3,-1 2-1,2-1-3,-2-1 10,0 4 6,0-2-6,-3 4 8,0-1 16,-3 2-4,0-2 2,-1 2 4,-1 2 4,1-1 4,-1 1-1,-2 1-6,3 0-4,-4 2-6,3-2-5,-3 2-1,0 0-4,3-2-2,-3 2-1,0 0-4,0 0 1,-2 8 8,1-3-15,1 0-4,0 4 12,-2-1-3,1 3-6,1-3-14,-2 1-37,0 0-33,2 2-40,0-1-44,2 0-38,0-2-37,1-3-46,0 0-174,3 0-501,2-1 221</inkml:trace>
          <inkml:trace contextRef="#ctx0" brushRef="#br0" timeOffset="6602.2883">6412 131 66,'0'0'225,"-8"-2"-19,8 2-18,-6-2-18,6 2-7,0 0-11,0 0-14,0 0-8,0 0-15,0 0-8,16-1-13,-5-1-4,0 2-17,5-1-12,1 1-29,0 0-37,6 0-63,-4-1-64,0 1-170,6-3-325,-2 1 145</inkml:trace>
          <inkml:trace contextRef="#ctx0" brushRef="#br0" timeOffset="6376.9762">6486 60 35,'2'-9'334,"-1"-3"3,-1 2 4,3 2 2,-2-1-16,-1 4-6,1-2-16,-1 3-21,-1-1-24,2 0-28,-2 2-27,1 3-24,0 0-17,0-4-20,0 4-10,0 0-18,-4 14-1,1-3-8,-2 3-8,2-1-11,-1 4-1,0 5-11,-3-3-4,5-3-7,-5 2-4,3-2-9,-2 5-3,0-5-4,3 0-3,-1 2-2,2-3-8,1-1-1,0 0-3,1 0-3,-2-3-5,4 0-3,-2-4-39,1 2-51,2-2-39,2-1-33,-2-1-41,2-1-43,1-2-42,-1-1-57,2-1-314,3-2-695,0 1 308</inkml:trace>
          <inkml:trace contextRef="#ctx0" brushRef="#br0" timeOffset="6980.9031">6785 206 75,'-5'1'226,"5"-1"-20,0 0-12,0 0-10,0 0-5,0 0-3,16-1-12,-9 1-17,-1-2-12,0 1-8,2-1-7,2 0-6,-5-1-7,2 1-7,-3 0-9,1-1-9,1 2-9,-1-4-6,1 1-7,-1 0-6,-1-1-4,0 2-8,-1-2-5,-1-1 0,0 0-4,-1 2-6,0-3-4,-2 3-5,1 0 2,-3-3-7,1 2-1,-1 3-2,-2-1-2,-1-1 1,2 2-5,-5-1 4,-2 1-4,3 3-2,-2 0 3,1 4-7,-1-3 12,2 3-9,-1 1-2,0 0 0,2 0 4,2 2-3,1 2 14,1-1-12,0-1 0,2 3 6,0-3-4,3 2 7,0 1-8,-1-2 4,6 1-6,-1-1-26,3-3-50,5 3-73,-2-4-86,6-1-204,5 1-473,0-4 209</inkml:trace>
        </inkml:traceGroup>
        <inkml:traceGroup>
          <inkml:annotationXML>
            <emma:emma xmlns:emma="http://www.w3.org/2003/04/emma" version="1.0">
              <emma:interpretation id="{5897B0EC-F516-4135-9BA1-8BF8850DC063}" emma:medium="tactile" emma:mode="ink">
                <msink:context xmlns:msink="http://schemas.microsoft.com/ink/2010/main" type="inkWord" rotatedBoundingBox="9327,1951 9879,1952 9878,2490 9326,2489"/>
              </emma:interpretation>
            </emma:emma>
          </inkml:annotationXML>
          <inkml:trace contextRef="#ctx0" brushRef="#br0" timeOffset="8076.232">7594 20 88,'0'-2'213,"0"2"-22,-5-2-16,2 0-16,3 2-18,-4-2-19,4 2-7,0 0-11,0 0-14,-12 8-5,5-4-8,-1 2-5,0 3-9,-2 0-5,0 2-1,2 2-6,-1 1-6,1-4-5,0 2-4,2 2 0,-1-2-6,3-2-3,0-1 2,-1 1-8,4 0 2,-2-2-8,2 0 1,-1-1 0,2-2-1,0 0-1,0 2-1,3-3 2,0-1 1,-1 2 0,4-2-1,-1-3 1,5 1-1,-1-3 6,2-1 1,-2-1-1,1-1-2,-2 0-3,0-2 0,-2 0-1,2-1 0,-1-2-1,1-2 0,-4-1 1,1 1 1,1 3 1,-2-4 1,-3 2-1,2-4 0,1 6-1,-1-3 1,-1-1-2,1 5 11,-3-1 11,4 3 2,-1 0 1,-3 3-6,1-1 0,-1 2-3,0 2-9,3-5-2,-3 5-5,1-5-5,-1 5-3,2-2 6,-2 2-3,0 0-2,6 6-3,0-1 3,-2-1-3,2 1 0,0 4 0,-2-2 3,1 1-1,2-1-3,1 0-1,-3-1 0,3-1-1,0 1-3,0-3 2,2-1-1,0 0-2,1-2-22,3-2-15,2 0 8,1 0 3,-1-5 3,-1 0 5,1-2 0,-2 2 6,-1-2 2,-2-2-2,1 0 6,-2-1 4,-1 0 5,-3 3 22,0 2 20,-1-1 3,-2 3 9,2 0-2,-2 0 1,0 2-4,-1 0-7,1-2-4,-3 4-6,0 1-10,0 0-2,0 0-5,0 0 2,5 12-5,-10 3 1,2 0-2,-4 8 4,1 2-1,-1 1-2,1 2-3,-3 0-3,2 1 4,1 0-2,-3 9 2,0-9-6,3-1 3,-1-3 2,0-2-3,-1-1-3,1 2 0,4-7 2,-1-3-2,1 1 0,0-2 4,3 0-7,0-1-2,0-5 3,1 2 4,1-3 0,-1-1 2,1-1 0,3 0 6,2-4 3,3 0 3,4-5 2,1-3 4,0 0 3,6-6-2,-5-1-4,0 1-2,-1-5 0,-2 1-6,-1-1 5,-2-1-1,-5 5-6,3 1 1,-2 1-1,-4-2-1,-2 2 3,0-1-12,0 4 1,-4-1-5,0 0-6,-1 2-17,-2 2-21,-1-2-31,0 4-23,0 0-33,-3 1-38,0 1-45,3 2-51,-5 1-212,2 0-516,3 1 228</inkml:trace>
        </inkml:traceGroup>
        <inkml:traceGroup>
          <inkml:annotationXML>
            <emma:emma xmlns:emma="http://www.w3.org/2003/04/emma" version="1.0">
              <emma:interpretation id="{873939D3-C9F3-466A-9ED4-4CA8DD2584C4}" emma:medium="tactile" emma:mode="ink">
                <msink:context xmlns:msink="http://schemas.microsoft.com/ink/2010/main" type="inkWord" rotatedBoundingBox="10567,1986 12264,1988 12264,2431 10566,2429"/>
              </emma:interpretation>
            </emma:emma>
          </inkml:annotationXML>
          <inkml:trace contextRef="#ctx0" brushRef="#br0" timeOffset="9836.3529">9485 243 43,'4'-2'324,"-3"-4"-21,2 3-22,-3 2-21,4-2-25,-4 3-21,1-4-23,-1 4-24,3-4-15,-3 4-17,0 0-13,0 0-18,8 6-6,-5-1 0,-2-2-21,2 5-12,1 1-1,-3 1-7,1-1-8,-2 3-3,1-1-7,0-1-5,0 0-2,0-1-4,-2 1-22,1 0-13,0-5-13,-1 2-7,1-2-6,0-1-5,-1 0-4,1 0 1,-1-1 4,1-3 4,-2 5 1,2-5-9,0 0-14,0 0 7,0 0 6,0 0 0,-1-11 9,1 4 1,1 2 6,1-4 4,0 3 30,1-5-2,3-3-5,3 4 6,-1-2 15,-2 4-1,5-3 1,-5 4 0,2 0 1,0 0 0,1 0 4,-1 4 5,1 0-1,-2 0 3,4-1-3,-4 4-5,-2-1-2,2 2-3,0 0-2,-1 2 1,0 1-2,-2 0-3,4 3 5,-3 1-6,-2-1-2,1 0 1,-3 2-1,3-2-1,-3 1-1,1 1 2,-2-1-5,0-2 2,1 0 1,-1 0-4,2-1-1,-2-1 1,0 0-1,0-2 2,0-2 2,1 6-2,-1-6 2,0 3 1,0-3-6,2 1-10,-2-1-9,0 0-3,0 0-9,8-10 5,-5 4 0,3-3-1,1 0 2,1 2 3,-1 0 4,0-1 5,0-1-2,1 4 8,0-2 15,-2 2-4,0 0 0,-2 1 3,1-1 4,-1 3-1,0-1-4,-1 1 4,-3 2-5,7-3 3,-6 3-9,-1 0 4,0 0-4,7 2 2,-6 2-1,2 0 5,-3 1-6,3 1 2,-2 1-2,-1 2 4,0 0-17,0 1-52,0 1-55,0-1-50,3 2-40,-2-5-229,3 3-472,4-4 209</inkml:trace>
          <inkml:trace contextRef="#ctx0" brushRef="#br0" timeOffset="10397.6764">10033 310 85,'0'0'324,"0"-4"-33,0 4-28,0 0-27,0-3-25,0 3-24,0 0-22,-4-3-17,4 3-14,0 0-21,0 0-6,0 0-8,-3 12-7,-1-8-11,4 2-4,-5 1-7,2 1-12,-1-1-2,1 3-2,-1-3-5,3 2-4,-2-2-11,2 0 11,-2-2-14,3 0-3,-1-1-8,-1-1 5,2 1-5,0-1-5,0-3 1,-1 3-2,1-3-2,0 0 0,3 3-3,-3-3-3,0 0-5,13-7-1,-9 2 2,3 0 1,0-1 1,-1 1-5,-1-1 4,1 0 2,2-1-5,0-1 2,-4 4-1,2-3 0,-1 3 4,0 1 3,0-1 8,-2 1 7,0 1 3,1-1 3,-1 1-2,0 0 3,-3 2-7,3-2-3,-3 2-5,3-2 1,-3 2-8,0 0 6,0 0 0,7 6-2,-2-3 0,-4 1 1,2 1 1,1 0-2,-1 0-1,-2 2-5,2-4 6,1 1-2,0 3 2,0-4-2,-1 1-3,2 0 1,-2 0 14,2-2-16,-2 1 2,2-2-5,-2 1 1,5-2 3,0 0-4,3-2 0,-3-2-4,4 2 3,-2-4 5,0 1-4,2-2 7,-2 1 3,-1 1-6,0-2 3,-1 2 21,-1 2 10,-1-2 0,-2 3 0,2-2-1,-3 1 2,1 3-13,-4 0-6,4-3-5,-4 3-3,4-2-7,-4 2-2,0 0 0,5 5-1,-2-2 1,-3 3-3,2 1 4,0-2-1,1 5-27,1-1-29,-1 1-36,-2 0-55,4-1-70,5 1-99,-1-2-244,3 1-600,3-4 265</inkml:trace>
          <inkml:trace contextRef="#ctx0" brushRef="#br0" timeOffset="8817.1818">8906 46 75,'0'0'197,"0"-5"-12,0 2-2,0-2-6,-1 1-13,1 1-11,-3 0-8,3-2-8,0 1-9,0 0-6,-1 1-10,-1 0-4,1-1-11,1 1-10,0 3-6,-4-5-8,4 3-8,0 2-7,-4-6-10,4 6-5,-4 0-7,4 0-5,-8 6-2,0-4-3,1 3-3,0 2-3,-5 3 3,1 0-4,0 4 3,-4 2 8,3-3-4,-2 6 0,5-5-3,0 2 1,-5 2-2,6 1 3,0-3-6,1-2-1,2 2 0,-1 0 1,1 4-2,1-5-4,0 0-1,4-2 1,-1 0 0,1-3-3,1 0-1,2-1 1,1-2 0,2-2-3,1 2 7,4-2-5,0-3 0,-2 0-2,3-1 1,-1-1 2,0-1-4,0-3 8,-2 3-5,0-5 1,-1 1 2,0 0 3,0-2 2,-2 0-3,0 0 3,1-2 3,-3 2-2,-4 1 7,4 0-9,-3 2 2,1-3-4,-2 2-2,0-1-4,0 1-1,-2 0 1,1 2-3,-3-1-3,0 0-3,0 2 3,-2 0-1,0 2-2,-3 0-3,0 2 2,-2 0 0,1 2-3,1 0-8,-2 1-14,-1 5-6,4-5-8,-2 4 0,5-2-10,1 3-14,-1-3-16,1 3-13,1-3-17,0 3-27,7-2-33,-1 2-25,5-4-185,-1-1-411,6 2 182</inkml:trace>
          <inkml:trace contextRef="#ctx0" brushRef="#br0" timeOffset="9211.8445">9192 186 142,'-2'-9'276,"0"2"-23,1-1-20,-2 1-20,2 2-15,-2 2-13,3-1-20,-3 0-16,2 2-17,1 2-16,-2-3-13,2 3-14,0 0-11,0 0-5,-13 5-11,8 0-1,-2 1-6,0 4-9,1 0-1,-1 2-11,0 2-5,2-1-6,0 2 1,-1-1 0,4-2-3,0 1-4,2-2 2,2-1-3,-1 0-2,0-1-1,1-3 0,0 0-5,1-1 2,-2 0 1,2-2-5,0-1 2,1 0 4,1 0-2,-5-2 5,11-4 5,-6 2-5,3-3 6,0-2-6,0 1 4,-1-4-4,0 0-3,0-5 2,-2 2 2,0-2-5,-2 1 0,0 5 7,-3-2 9,2-3-11,-2 3-1,-2 1-3,0 2-1,-1 1-2,-2-1-2,1 3 2,0 2-10,-4 0 0,0 0-1,0 1-24,-1 2-25,1 0-31,-2 4-33,2-1-26,0 2-29,1 0-31,2 1-44,-2-1-132,6 2-408,2 1 181</inkml:trace>
        </inkml:traceGroup>
        <inkml:traceGroup>
          <inkml:annotationXML>
            <emma:emma xmlns:emma="http://www.w3.org/2003/04/emma" version="1.0">
              <emma:interpretation id="{DD89F85A-2895-473A-8684-FA8BA7CD29B7}" emma:medium="tactile" emma:mode="ink">
                <msink:context xmlns:msink="http://schemas.microsoft.com/ink/2010/main" type="inkWord" rotatedBoundingBox="12895,1923 14094,1924 14093,2419 12894,2418"/>
              </emma:interpretation>
            </emma:emma>
          </inkml:annotationXML>
          <inkml:trace contextRef="#ctx0" brushRef="#br0" timeOffset="11491.4312">11404 196 236,'0'0'240,"1"-4"-22,-1 4-18,0 0-19,0-3-16,0 3-20,0 0-17,-3-4-13,-2 3-12,0 1-13,-5-1-7,-1 2-10,-3 0-6,-6 2-7,2-2-6,-5 6-10,1-2-2,-1 1-2,4 0-4,-3 1-8,5 1-2,0-2-3,0 2-2,0 4-2,1-3-1,1 2 2,0-1-6,3 0-3,0 2 0,1-2-3,3 2 3,0 1-3,3-5-2,0 2-5,2-4 6,0 3 0,3 0-3,0-1 0,3-2 0,-2-1 2,3 0 0,2-3 2,4 2 3,-2-1 6,3-4-1,5 0 1,2-2 24,-1-1-4,1-2 16,-2-2-8,5-4 1,1-1-3,-3-1-15,-1-6-3,1-1-1,1 1-3,-5-5 1,5 0-2,2-9 3,-5 8-8,2-10-5,-3 11 3,-1-2-4,-1 2 2,-3 0 1,1 4 3,-4 6 4,0 1 12,-1 0 3,0 6 5,-3 0 12,-3 2-15,2-3-1,1 5 0,0 1-4,-4 0-7,4-2-4,-4 5-11,0-2 1,0 2 9,0 0-13,0 0-3,0 0 3,-7 16-2,2-4 1,-3 3 1,-2 6 1,2 0 1,-1 0-6,1 0 2,0 0 2,1 0-3,3-4-3,-3 3 3,3-4-3,0 2 2,1-3-1,1 1-1,1-1 2,-1 0 4,4-1-2,-1 0-4,0-4 1,1 0 4,2-1-2,1-4-2,1 3-2,0-2 3,4-1-3,0-2-4,-2-1 4,2-2-17,2 0-3,-3-2-2,9-1 5,-9 0 0,2-1-2,4-3 8,-2 0-5,-3 0 2,0-2 0,0-1 2,-1 2-1,3-4 13,-7 5-1,2-3 18,1-1 6,-4 4 2,2-2 0,-4 1 3,3 0 0,-2-1 5,0 2 10,-2 1-1,2 0 4,-2 1 0,2 3-2,-2-3 0,1 3-16,-2 2 2,0-5-7,0 5-8,0 0 2,0 0-3,0 0-3,0 0-3,0 14-2,-2-6 8,1 3-4,-2-2-4,2 2 6,-2 4-10,-2 0 9,5-6-3,-2 5-2,1 0-2,1-3-45,-1-2-45,-2 1-43,2-2-58,1 1-61,4-4-72,-3 0-188,0-1-552,2-1 244</inkml:trace>
          <inkml:trace contextRef="#ctx0" brushRef="#br0" timeOffset="11749.3824">11738-27 239,'-2'-8'352,"0"0"-33,1-1-30,1 4-27,0-2-30,0 2-24,0 2-26,0 3-17,1-6-27,1 5-41,-2 1-49,8 1-40,-8-1-49,13 5-53,-5-1-55,3 1-53,-2 2-141,4 3-370,1-1 164</inkml:trace>
          <inkml:trace contextRef="#ctx0" brushRef="#br0" timeOffset="12080.3927">11918 104 150,'-4'-1'216,"4"1"-20,0 0-18,-4-1-12,4 1-21,0 0-14,0 0-13,0 0-11,0 0-10,-12 3-10,10 0-12,-3 1-5,0 0-11,-2 1-1,2 1-4,-2-1-7,-1 2-6,0 1-4,0-1 1,1 2-8,-1-2-2,2 1-3,1-1-2,3 0-3,-1-1 2,-1-1-5,3-3 1,-1 3-10,2 0 6,0-3-3,0-2 1,3 5-3,-2-3 4,3 0 1,-4-2-2,8-1 0,-8 1-2,11-5 1,-3 2 3,3-1-2,-3-3 2,-1 0-1,-2-1 3,5 0 1,-4 0 3,3-2 0,-2 0 4,0 2 3,-3 0 8,2 0 2,-1 1 5,-2 2 4,0 1 5,0-1 0,0 0-4,-1 3-7,-1-1-4,-1 3-3,2-4-5,-2 4-6,3-1-5,-3 1-1,0 0-1,0 0-1,1 10 1,-1-4-2,1 0-2,1 1-4,2 0 0,0-1 2,2 3 0,1-2 7,0 0-11,1 0-18,6 0-42,-1 0-47,3 0-59,7-3-55,-8 2-223,9-4-475,0 1 210</inkml:trace>
          <inkml:trace contextRef="#ctx0" brushRef="#br0" timeOffset="12501.5577">12200 182 245,'0'0'267,"0"-3"-33,0 3-25,0 0-26,4-3-45,-4 3-51,0 0-64,9 0-74,-9 0-172,10 3-241,-5-1 107</inkml:trace>
        </inkml:traceGroup>
        <inkml:traceGroup>
          <inkml:annotationXML>
            <emma:emma xmlns:emma="http://www.w3.org/2003/04/emma" version="1.0">
              <emma:interpretation id="{D0A00EB9-84EC-4CA3-B758-4ADE74E8883B}" emma:medium="tactile" emma:mode="ink">
                <msink:context xmlns:msink="http://schemas.microsoft.com/ink/2010/main" type="inkWord" rotatedBoundingBox="14637,1920 15015,1921 15014,2330 14636,2329"/>
              </emma:interpretation>
            </emma:emma>
          </inkml:annotationXML>
          <inkml:trace contextRef="#ctx0" brushRef="#br0" timeOffset="14245.9338">12833 98 246,'-1'-2'306,"1"2"-21,-2-5-22,2 5-22,-3-2-20,3 2-19,0 0-18,0 0-21,0 0-13,0 0-10,-8 9-12,7-4-9,-3 4-6,1 0-8,-1 1-25,1-2-8,-2 1-11,4 3-2,-2 1-4,-2 0-8,3 0 0,-2 1-9,0 1 1,0-2-12,3-1-40,-2-3-41,3-1-55,-1 3-69,1-6-66,0 3-222,1-5-505,2 0 225</inkml:trace>
          <inkml:trace contextRef="#ctx0" brushRef="#br0" timeOffset="14407.2009">12870-57 242,'-4'-9'217,"1"2"-20,1 2-21,0 3-21,1 0-17,1 2-11,0 0-51,0 0-56,0 0-62,7 10-62,-5-5-97,4 5-217,2-4 96</inkml:trace>
          <inkml:trace contextRef="#ctx0" brushRef="#br0" timeOffset="14729.1243">13149 100 70,'0'0'281,"-5"1"-23,5-1-24,0 0-24,0 0-22,-8 0-21,5 1-17,-1 0-13,-1 3-16,0-1-14,-4 3-6,0 0-12,-4 1-4,1 0-14,1-1-7,0 3-6,2-3-3,-1 2-7,2-1 0,3-1-11,1 0-4,0 1-4,3 1 0,1 0-2,1 0-6,1-1-2,0-1 0,5-1 0,-1 3-3,2-3-1,0-1-3,0 0-4,-2 0 4,2 0-1,-1-1-4,-1 1 0,2-3-1,-4 3 1,3-1-3,-3-3 0,0 1 1,0 2-6,-4-3 7,3 3-2,-3-3-2,-7 6-1,3-2 1,-8-2-1,3 1 2,-6 2-1,-3-3-6,-1 2-5,-3-1-24,-2 0-25,1 1-25,4-3-29,2 0-43,0 0-51,0 1-170,5 0-405,1-2 180</inkml:trace>
        </inkml:traceGroup>
        <inkml:traceGroup>
          <inkml:annotationXML>
            <emma:emma xmlns:emma="http://www.w3.org/2003/04/emma" version="1.0">
              <emma:interpretation id="{A7695CDC-FA08-4EAE-A09F-45CF8E12AA30}" emma:medium="tactile" emma:mode="ink">
                <msink:context xmlns:msink="http://schemas.microsoft.com/ink/2010/main" type="inkWord" rotatedBoundingBox="15804,2009 17999,2011 17998,2939 15803,2937"/>
              </emma:interpretation>
            </emma:emma>
          </inkml:annotationXML>
          <inkml:trace contextRef="#ctx0" brushRef="#br0" timeOffset="16113.9988">13949 138 60,'1'-6'200,"1"5"-19,-2 1-14,5-5-17,0 3-9,-1 1-14,-4 1-8,11-1-10,-6 3-5,0 0-6,1-1 5,1 3-4,3 1-6,-2 0-11,0 1-10,0 2-1,0 4-10,0-1-4,0 0-7,-1 1-5,1 2-4,-4-4-3,0 3-6,-1-4 2,1 3-6,-4-4-3,0 2-1,3-2 0,-3 0-4,-3-1 0,2-1-3,-5 1 2,-2 0-5,0-3 0,0-1 2,-7 2-1,1-3-4,4 0-1,-6-1 1,5-2-1,1-1-2,-1-1 2,3 0-5,1-1 1,-1 0 0,2-5-4,3-1 1,3 0-4,2-3 1,5 0 1,1-4-1,3 4 0,8-5-5,-1 0 2,3 3-1,4 1-1,-1 1-2,-1 4-3,0 0-4,2 2-8,0 2-4,-7 4-24,1-1-36,0 2-48,-3 0-34,2 3-185,-2 1-383,-1 1 169</inkml:trace>
          <inkml:trace contextRef="#ctx0" brushRef="#br0" timeOffset="15684.1247">14018 173 193,'2'-3'198,"-1"0"-7,2 1-10,-1-1-3,-2-2-10,2 2-7,-2 3-12,2-4-14,1 2-13,-2 0-8,-1 2-9,3-4-13,-3 4-5,0-4-11,0 4-7,0-3-15,0 3-2,0 0-9,-1-4-2,1 4-8,0 0-5,-2-4-1,2 4-2,-5-1-5,5 1 0,-3-2-2,3 2-4,0 0-1,-8-1-4,8 1-2,-4-1 2,4 1-5,0 0 2,-6 2 1,6-2-2,0 0-2,-7 0 1,7 0 0,0 0-2,-4 3-1,4-3 3,0 0-2,-3 4 1,3-4-3,0 0 1,0 0-2,0 0 2,0 0-3,0 0-5,0 0-10,0 0-16,3 4-8,-3-4-8,0 0-3,0 0-5,8 2-1,-6-1-10,-2-1-2,0 0-12,6 1 12,-6-1-5,0 0 3,0 0 12,3 3 2,-3-3 2,0 0 5,0 0 17,0 0-2,4 1-1,-4-1 12,0 0-3,0 0 5,0 0 3,6-4 4,-6 4 6,0 0-2,2-2 2,-2 2 11,5-5 16,-5 5 0,1-1 11,-1 1 17,3-5 4,-3 3 9,0 2 4,4-2 5,-4 2-2,0-5 0,0 5-6,0 0-3,0 0-1,0 0-9,0-2-6,0 2 1,0 0-7,0 0-6,0 0-4,0-5-4,0 5-1,0 0-3,0 0 0,0 0-6,0 0 2,-7-2-7,7 2 2,-6 0 3,6 0-2,0 0-4,-14 2 1,11-1 1,3-1 2,-9 1-5,6 1 2,3-2-2,-7 1-4,7-1 5,-5 1-1,5-1-3,-4 1-1,4-1-1,-5 2-1,5-2 7,-4 3-6,0-1 0,2 0 6,0-1-7,-2 3 1,4-4 3,-4 3 2,4-3-2,-4 3-4,4-3 2,0 0 1,-4 2 2,4-2-1,0 0 2,-1 2-4,1-2 2,0 0-2,0 0-7,0 0-31,0 0-44,0 0-57,0 0-227,0 0-397,10 2 176</inkml:trace>
          <inkml:trace contextRef="#ctx0" brushRef="#br0" timeOffset="16469.2273">14342 296 107,'1'-3'211,"2"-4"-25,-2 2-15,5-1-9,-2-1-14,0 1-9,3-2-14,0 0 3,-1 1-8,-1-1-10,1-3-2,4 4-5,-6-3-12,2 1-5,-4 3-8,2-3-9,-1 0-4,1 4-6,-4-4-9,1 3-4,1-3-3,-4 4-8,1 1-3,1-1-4,0 2-3,-4 0-8,1-1-2,-2 3-1,5 1-1,-8 0-1,-1 1-8,-1 1 3,3 3-1,-3 2-1,-1-1 1,-1 7-1,0-5-2,1 4 0,0 0 3,2 2-4,1-1 1,1-2 0,3 3-1,3 0 1,1-1-2,1 0-1,5 0-13,0-1-43,1-3-39,6-1-30,2-2-58,1 2-182,8-4-393,6-1 175</inkml:trace>
          <inkml:trace contextRef="#ctx0" brushRef="#br0" timeOffset="16773.79">14755 147 74,'-3'-5'303,"-2"1"-19,4 0-22,-2 1-25,-1-1-26,2 1-20,-2 2-23,4 1-18,0 0-14,0 0-13,-13 4-11,8 1-10,0 0-11,2 0-14,-1 3-5,0-1-6,0 3-5,3-2-8,0 1-4,1 0-2,0 1-9,1 0-3,1 3-2,1-4-1,0 2-4,2-3-2,-1 1-3,0-2 1,1 4-4,-2-5-3,0 1 0,-2-4-3,2 3-3,-3-3 0,0 2-5,1-3 3,-2 1 0,-2 1-2,-2-2-1,-2 0-1,-4 1 1,2-1 0,-2-2-3,-4 1-9,1-3-20,-4 1-14,5-1-25,2 1-21,2-1-40,-1 0-41,6-2-44,-2 3-211,6-2-456,0 3 202</inkml:trace>
          <inkml:trace contextRef="#ctx0" brushRef="#br0" timeOffset="17372.499">14867 238 174,'4'-4'210,"3"1"-12,5-1-12,4 1-5,0 1-13,3 0-12,6 0-13,-2 1-14,5 0-9,-3 1-9,0 0-9,0 0-7,-3-1-9,4 2-8,-8-2-9,1 2-9,-3-2-2,0 1-6,2-2-7,-6-1 2,-3 2 0,1-1 3,-4 0 8,1 0 17,0-1 8,1 1 3,-3 0 11,2-2 7,-2 1 11,-2 0 5,2 0 6,-1-1 6,0 0 6,-1 1 5,1 0 5,-3 1 4,-1 2-19,3-4-6,-3 4-16,4-1-7,-4 1-19,0 0-7,0 0-9,0 0-8,0 0-10,-4 14 1,2-7-8,-3 3-2,2 0 0,-3 3-7,1 2-5,-1-3-4,1 0-6,-2 1-13,5-3-54,-4 1-52,6-3-57,-4 1-52,2 0-68,1-2-77,-1-2-334,3 0-744,1 0 329</inkml:trace>
          <inkml:trace contextRef="#ctx0" brushRef="#br0" timeOffset="17040.8974">15047 139 385,'3'-6'403,"-2"0"-5,0 1-16,0 0-10,1 2-19,-2-1-30,0 4-17,3-6-25,-3 5-32,0 1-25,0 0-25,0 0-21,0 0-19,0 0-16,0 0-19,0 0-5,-3 12-11,-1-3-13,0 0-8,0 4-7,1 1-8,-3-1-6,3 2-6,-2-2-9,2 2-2,-3 0-8,4 0-10,-1-3-51,0-2-53,2-1-61,-2 5-43,1-5-50,-1 1-68,0 0-68,0-3-313,2-2-730,-3 2 323</inkml:trace>
          <inkml:trace contextRef="#ctx0" brushRef="#br0" timeOffset="17573.5865">15459 59 92,'-4'-9'395,"3"0"-9,0 3-24,-1 0-33,2 1-32,0-2-25,0 5-28,0 2-31,0-5-15,0 5-35,0 0-20,2-2-16,-2 2-35,0 0-50,9 8-44,-3 0-45,-4-1-40,3 3-42,2 1-36,0-2-43,-1 3-34,2 1-171,-4-4-447,3 1 198</inkml:trace>
          <inkml:trace contextRef="#ctx0" brushRef="#br0" timeOffset="18456.8272">15549 193 169,'0'3'201,"0"-3"3,0 0-6,0 3-15,0-3-19,0 0-16,0 4-10,0-1-20,0-3-8,-3 9-11,2-4-10,0 1-10,-1-1-3,-2 2-12,0 1-4,4-1-5,-1 0-6,-2-2-5,0 4-6,2-5-2,1 2-2,0 1-4,0-2-1,0-2-6,3 2-1,-2-1-2,2-1 1,-2-1-2,3 0 0,0-1-5,-1 1 2,-3-2-1,8-2-3,-1 1-3,-2-1 1,3-2-1,2 0 1,-2-2 2,1-2-6,3 2 5,-1-2 2,-2 1 2,1 2 0,-2 0 24,-3 0 9,3 0 8,-4 1-1,0 1 0,0 1-3,0 0-3,-1 1-7,-2-3-2,-1 4-6,0 0-7,0 0-5,0 0-1,0 0-1,8 5-1,-5-2-2,-2 1-1,-1 5-5,0-1 2,2 3-1,-1 0-2,3 0 0,-3-2-3,2 1 1,4-1 0,-2 1-15,3-1-9,-1-3-8,1 1-14,3-2-17,-2 1-1,7-2-21,-5-1-6,5-2-1,2 1-10,-1-2-3,2-2-6,4-1-7,1 1 8,-1-6 7,-6 2 4,6-3 10,-2 1 1,-4-2 11,-2 3 2,0-2 14,-2 1 13,-4-1 12,-1 3 22,-1-2 15,-5 3 7,1 0 4,-2 0 5,-1 1-2,0-1-3,-1 0-2,-3 2 0,3-1 2,-6 4-2,0-2-4,3 2 5,4 0-1,-16 2-5,6 0 1,1 3-2,3-2-6,-2 2 5,1-1-5,-3 1 2,4 2 1,-2-2 1,3 3-5,-1-2 1,2-2 0,3 5 5,-4-2-6,3-2 3,1 1 1,1-1 2,0 0-2,1 0 2,1-3 4,0 2-4,2-1 6,0 0-1,5-2-2,-1-1 2,2 0-4,-1-1 8,1-2 10,0 0 2,0-1 0,-1 2 12,3-6 6,-5 4 18,1-1 16,0 1 19,0-1 11,-4 2 25,0-1-1,1 1 14,1-2 8,-3 3 5,2-1-11,-4 1-1,2-1-21,-3 3-14,4-2-13,-1 0-10,-3 2-15,0 0-14,0 0-3,7 4-3,-5-1-8,-2 2 1,3 4-9,-2 4 2,-1 2-6,-1 1-4,-2 6-3,-1 2-5,-1 1-2,-2 1 2,-1-1-4,-4 4-6,0 0 2,-3 8 2,0 3 1,3-11-8,3 1-3,1-3 3,1 1-3,2-1 5,-1-1-5,2-1 1,3-2 2,-2-1-6,1-6-3,0-1 1,-2-3 0,2-1 1,1-4-1,2 0 0,-1-2 2,-2 2 0,2-3 4,-1-2 3,-2 0-8,3-2 9,-4 2-3,4-2-2,-12-5 1,5 0-4,-1-3 3,0 2-2,-1-5-1,-1-1-1,1-1-2,1-3-1,-5-5-4,3 3-13,6-3-27,-1 4-25,3-6-46,2 1-26,3 2-21,1-4-30,1 2-10,4 3-41,1 4-17,6-6-32,3 3-39,1 4-262,4 0-636,2 3 281</inkml:trace>
        </inkml:traceGroup>
        <inkml:traceGroup>
          <inkml:annotationXML>
            <emma:emma xmlns:emma="http://www.w3.org/2003/04/emma" version="1.0">
              <emma:interpretation id="{EAC5F863-10D2-457D-AD4B-BC1DDD8AF716}" emma:medium="tactile" emma:mode="ink">
                <msink:context xmlns:msink="http://schemas.microsoft.com/ink/2010/main" type="inkWord" rotatedBoundingBox="18720,2010 19334,2011 19333,2230 18719,2229"/>
              </emma:interpretation>
            </emma:emma>
          </inkml:annotationXML>
          <inkml:trace contextRef="#ctx0" brushRef="#br0" timeOffset="20903.7355">16930 71 149,'1'-9'231,"-1"4"-19,1-2-18,2 3-13,-3 0-11,1 0-10,0-1-11,0 2-17,-1 3-16,1-4-12,-1 4-11,0-3-9,0 3-12,0 0-6,0 0-7,-15 4-9,10-1-1,-2 3-4,-5 3-5,4-2-3,1 0-6,1 4-1,-1-5-3,0 3 1,4-1-3,1 2 0,-2-1-5,2 1 0,4-1-1,-1 1-2,3-1 7,-3 1-8,1-3 0,4 3-1,1-2 2,0-2 8,1-1-13,0 0 1,0-1 4,1 0-1,1 0 3,-1-4 1,-1 0 2,0-4 10,0 1 3,0-2-1,0 2 13,-1-4-2,1-2-3,-3 0-8,2-4-2,-3 0 10,-1 0-8,2 0-3,-2-3-1,-3 2-1,0 1-3,3-1 7,-3 5-10,-3 0-4,3-1-2,0 3-3,-3 2-6,2-1-1,-3 2-1,0 0-5,-3 2-9,-2 2-32,-1 0-27,0 2-28,0 2-30,1 0-33,-2 2-41,2-1-44,-1 1-183,3 2-461,4 0 205</inkml:trace>
          <inkml:trace contextRef="#ctx0" brushRef="#br0" timeOffset="21274.5229">17245 60 52,'2'-2'319,"0"-1"-25,1 0-22,-3 3-28,3-2-29,-3 2-24,3-1-21,-3 1-19,0 0-18,0 0-6,3 8-20,-3-4-9,0 2-2,0 4-18,-1 0-8,1-1-7,-2 2-1,1-1-8,0 0 2,-1 0-15,0-1-7,-1-1 1,2 1-2,0 1-3,0-5-6,1 0-2,-2 0-1,2-2 2,-3 2-2,3-3 2,0-2-4,3 3 4,-3-3 5,0 0-6,0 0-3,0 0-2,14-7 0,-6 1-4,7-3-1,0-1-2,0-1 2,6-1-2,-2 0-4,1 1 2,-5 3 1,-3 1 1,3 0 2,-6 2-1,0 1 3,0 1-6,-3 1 5,-2 2-11,1-3 0,0 3-2,-5 0-2,0 0 6,7 4-2,-6 0 1,-2 4-2,-1-3 1,2 5-1,-2-1-1,-1 4-21,-1-2-44,3 3-61,-1-1-63,2 1-92,0-4-184,5 4-502,0 0 222</inkml:trace>
        </inkml:traceGroup>
        <inkml:traceGroup>
          <inkml:annotationXML>
            <emma:emma xmlns:emma="http://www.w3.org/2003/04/emma" version="1.0">
              <emma:interpretation id="{0D761B8F-9828-40C8-9898-CAC0159E867C}" emma:medium="tactile" emma:mode="ink">
                <msink:context xmlns:msink="http://schemas.microsoft.com/ink/2010/main" type="inkWord" rotatedBoundingBox="19714,1959 21259,1960 21258,2431 19713,2429"/>
              </emma:interpretation>
            </emma:emma>
          </inkml:annotationXML>
          <inkml:trace contextRef="#ctx0" brushRef="#br0" timeOffset="21607.2438">17892 102 374,'-2'-6'390,"2"2"-15,-1-1 1,1 2-17,-1-1-20,1 0-30,0 4-33,-2-3-31,2 3-31,0 0-19,0 0-24,0 0-11,2 9-15,-1-2-13,-2 5-10,1-2-12,-1 6-14,0 1-8,-1-1-13,-1 5-3,-1 1-3,2 2-8,0-5-2,0 0-8,-3 1-4,3-4-7,-1-1-5,1 3-5,0-4-38,0 0-58,0 1-52,1-5-49,0-3-58,-2 3-67,4-3-66,-2-1-273,1 0-682,0-2 302</inkml:trace>
          <inkml:trace contextRef="#ctx0" brushRef="#br0" timeOffset="21835.8498">17900 119 216,'11'-12'257,"-1"1"-11,3 1-17,3 1-9,-1 3-6,2 2-11,8-2-1,-7 5-21,1 2-19,-2 2-9,2 0-20,-4 4-13,-2-1-3,-3 1-21,-2 1-9,-3 0-4,2 0-12,-6 2-6,2 2-6,-4-2-9,-5 0-3,-2 3 8,0-1-15,-11 3-2,5-5-7,-9 2-19,0-2-17,0-1-19,-1-2-26,1-1-22,8 0-28,-1-4-43,4 1-35,3-2-49,-1-2-205,2-1-467,4 1 207</inkml:trace>
          <inkml:trace contextRef="#ctx0" brushRef="#br0" timeOffset="22472.5226">18319 133 228,'0'-4'315,"3"-1"-6,-2 3-33,-1-3-27,2 2-23,-2 3-23,1-6-23,-1 3-24,0 3-12,0 0-17,-3-2-15,3 2-12,0 0-11,0 0-4,-16 7-11,12-5-5,-4 5-12,0-2-5,1 4-3,-5 1-2,0 1-7,3 1-6,-1 0-6,2-4 0,0 4 1,3-4-5,1 2-6,0 1 2,3-3-3,1 1 7,0-2-14,3 2 0,0-2-7,5 0-3,-2-4-7,2 1-9,2-3-12,2 1 5,-1-2-6,1 0 1,-1-3 3,-2 0-1,1-1 1,-1-2 7,2 1 1,-3-3 0,-1-1 6,1 1 2,-2-5-5,-1 3 6,-1-1 2,0-1-3,0-1 1,-3 3 5,0-4 2,-1 5 3,3-1 6,-2 1 9,-2-1-1,2 3 7,-2-1-9,0 2-3,2 2 6,-2 0-11,2 2 0,-1 2-4,1-6-1,-1 6-2,1-3 4,-1 3-4,0 0-2,0 0 9,0 0-9,0 0-1,0 12 4,1-5-3,-1-1 2,2-1 0,1 2 4,-1 1 4,3-1-5,-2 0 4,3 0-3,0 0 3,2 0-3,0-1 3,0 1-1,1-3 1,1 1-5,0-1 0,-2-1 5,1-1-3,-1-1-3,2-1 6,-3 0-2,-2 0 1,2-1-2,1-2 1,0-1 1,0 0-1,1-1 1,-4 0 15,1 0 11,0 1 15,-1-1-2,-1 2 13,0-1 26,0-1-5,0 1 9,-1 1 6,0 0 5,-1 1-2,1 0-1,-3 2-17,4-4 5,-4 4-30,1-2-8,3 0 1,-4 2-9,0 0-1,0 0-6,2 8 1,-2-2-4,-2 0-11,0 5 10,0-3-12,0 1-2,-1 5-25,0-4-43,2-1-30,-3 3-31,1-4-57,-2 5-58,4-3-71,-1-2-313,1-1-667,-1-2 295</inkml:trace>
          <inkml:trace contextRef="#ctx0" brushRef="#br0" timeOffset="22704.3275">18699-12 126,'-1'-9'269,"2"4"-24,-1 0-24,0 0-22,0 0-19,2 3-28,-2 2-16,0 0-14,0 0-37,0 0-56,0 0-73,12 9-72,-11-4-152,2 0-289,2 5 127</inkml:trace>
          <inkml:trace contextRef="#ctx0" brushRef="#br0" timeOffset="23021.9124">18809 127 127,'0'5'272,"0"-5"-26,0 3-25,0-3-21,0 4-16,0-4 16,0 8-8,-2-2-18,4-1-13,-2 2-18,-2 1-12,-1 1-14,2 0-11,-1 1-13,2 2-9,-4-5-2,3 4-8,-2-3-11,1-1-5,0 0-3,1 2-7,-2-3-4,1-2-5,1 1-2,0-1-1,0-1-5,1-3-3,0 6 0,0-6 2,0 0-6,1 3-2,-1-3-6,0 0-12,0 0-5,8-9-7,-1 2-3,0-2-1,2-3-4,3 2 5,0-4 0,3 4 0,-3 1 1,0-1 6,-1 0 0,2 1 0,-5 2 9,1 0 9,-3 3 8,2 0 3,-1-2 7,-2 4-1,-2-1-5,1 2 0,0-1-7,-4 2-1,7-2 1,-7 2-2,6 4-2,-3-1-4,1 2-1,-2 4 0,-2-1 0,1 1 0,0 1 1,-2 0-4,1 1 8,0 0-9,1-3-2,1 4-19,-2-3-37,1 1-40,0-1-57,1-2-64,0-1-52,1 1-209,2-2-514,3-1 227</inkml:trace>
          <inkml:trace contextRef="#ctx0" brushRef="#br0" timeOffset="23478.9948">19158 186 39,'-7'-1'354,"2"-1"-25,1 0-24,-1 2-20,5 0-23,-5-3-24,1 2-15,4 1-19,0 0-22,0 0-14,0 0-19,0 0-21,20 4-7,-8-4-18,5 1-10,-1 0-22,3 1-47,5-2-36,2-1-39,-2 3-62,0 0-53,0-2-65,-1 0-221,-3-2-487,-4 0 215</inkml:trace>
          <inkml:trace contextRef="#ctx0" brushRef="#br0" timeOffset="23286.1554">19223 137 146,'1'-10'335,"3"2"7,-4 4 0,4-3-7,-1 2-11,-3 2-19,0-1-33,1 0-28,2 1-30,-3 3-25,0 0-19,3-1-15,-3 1-23,0 0-2,-3 12-4,6-5-7,-6 3-1,3 0-8,-4 4 2,2 0-8,1 1-5,-3 3-4,3-5-13,-2 2-6,-1 0-12,4 0-4,-3-2-8,2 0-2,-1-3-5,0-1-9,2 0 1,0 2-12,0-2-2,0-1-25,4 1-22,-1-2-29,1-2-20,1 2-20,0-4-50,1 2-25,2-2-53,0 0-45,3-5-55,0-1-297,1 0-669,-3 0 296</inkml:trace>
        </inkml:traceGroup>
        <inkml:traceGroup>
          <inkml:annotationXML>
            <emma:emma xmlns:emma="http://www.w3.org/2003/04/emma" version="1.0">
              <emma:interpretation id="{D56129D6-0315-4BE5-BE01-DBAA4E8CE0CD}" emma:medium="tactile" emma:mode="ink">
                <msink:context xmlns:msink="http://schemas.microsoft.com/ink/2010/main" type="inkWord" rotatedBoundingBox="21599,2005 22008,2006 22007,2375 21598,2374"/>
              </emma:interpretation>
            </emma:emma>
          </inkml:annotationXML>
          <inkml:trace contextRef="#ctx0" brushRef="#br0" timeOffset="24395.2814">19893 10 157,'0'0'311,"0"0"-24,-1-3-24,1 3-26,-2-4-23,2 4-19,0 0-23,0 0-19,0 0-13,0 0-12,-4 11 16,2-3 1,-1 0-14,-2 5-8,-1 2-6,-2 5 1,-1 0-12,1-4-7,0-1-11,-2 3-4,-2 1-8,4-4-10,1 0-2,-1 1 1,-1-2-15,0 1-6,3-5-7,-2 2 0,1-1-5,2-3-2,2 0 3,-1-4-10,0 1-3,2-1 0,1-1-7,0 0-17,1-3-16,0 0-20,0 0-10,0 0-13,0 0-18,6-15-2,-2 5 1,1-5 4,8-6 3,-2 2 7,2-3 4,2 3 9,-4-4 6,5 1 4,-2 3 5,-1 2 6,-1 3 12,-2 1 8,-1 3 29,2-3 9,-3 2 10,-1 6 16,1-1 10,-3 1 2,0 2 2,-1 0-3,0 0 3,1 2-11,-2-1-7,-3 2 1,11 4 6,-3 0 9,0 2 8,0 1-1,0 5-7,2 1 4,-5 2-8,1 1 0,-1 5-9,3-1-5,-4-5 4,-1 1-10,1 2-6,-3-3-1,1 2 1,-1-1-8,0 1 6,0-1-3,1-1 2,-2-2-58,0-1-53,2 0-32,-2-2-44,1 1-41,0-3-44,0 1-33,0-6-23,1 5-221,-1-5-563,1-1 249</inkml:trace>
          <inkml:trace contextRef="#ctx0" brushRef="#br0" timeOffset="24552.3574">19855 231 205,'0'0'251,"4"-4"-20,0 2-23,6-4-19,-1 3-20,14 0-16,1-1-19,5 1-28,0 2-41,2 2-71,2-3-100,-4 3-161,1-1-288,2-1 127</inkml:trace>
        </inkml:traceGroup>
        <inkml:traceGroup>
          <inkml:annotationXML>
            <emma:emma xmlns:emma="http://www.w3.org/2003/04/emma" version="1.0">
              <emma:interpretation id="{753E4857-21A0-4789-8389-D6861445BB2C}" emma:medium="tactile" emma:mode="ink">
                <msink:context xmlns:msink="http://schemas.microsoft.com/ink/2010/main" type="inkWord" rotatedBoundingBox="22789,1966 23310,1967 23309,2511 22788,2510"/>
              </emma:interpretation>
            </emma:emma>
          </inkml:annotationXML>
          <inkml:trace contextRef="#ctx0" brushRef="#br0" timeOffset="27141.4151">21091 11 36,'-4'-3'254,"1"-1"-15,-1 0-22,2 1-17,0-1-19,-1 3-19,3 1-19,-4-4-13,4 4-19,-4 0-8,4 0-13,-11 5-8,3 2-8,0 1-7,-2 4-4,0 0-14,-2 2-4,-1 4-2,3-4-4,1 0-5,0 1-4,-3 4 2,3-6-7,2 1-3,1 0 1,3-4-3,2 1-2,-2-1 1,2-2-4,2-1 0,-1-2-1,3-1 4,-2 1-6,2-1 6,2-3-6,1-1 4,-1 0-3,-5 0-1,14-1-5,-6-3 4,1-3-5,-2 0-3,-1-1 1,3-4-2,-3 0-3,2-2 1,-4 2-4,0-1 2,-1 2 0,2-1-1,-5-3 0,2 6 0,-2-1 0,0-1-1,-2 1 4,2 3-5,0 0 6,0 3-4,0-3-4,0 3 9,0 0-6,0 4-3,0-4 4,-2 1-3,2 3-2,0 0-1,0 0 2,0 0-2,0 0 5,0 0-2,0 0 3,5 7-1,0 0 0,0-2 4,3 2 5,2 0 6,2 0-2,2 1 0,3-2-3,7 2 2,-1-5-4,0 4 3,-4-5-1,-3-2 0,2 2 0,0-2-1,-6-4 3,3 1-4,-4-1 1,2-1-3,-3-2 7,2-3-3,-6 2 0,1-5 1,1 3 2,-4 1 13,3-1 3,-6 2 13,5 1 9,-4-2 8,1 5 9,-2-2 3,1 1 12,-1 1-14,-1-1-8,2 4-8,-2 1-12,1-4-6,-1 4-5,0 0-4,0 0-2,0 15 5,-1-1-7,-1 3-1,-1 6 2,1 2-4,-4 3-2,1-2-5,-3 1 7,4 3 0,-3-1 0,0 0-6,3-1 7,-1-2-5,2 2-1,-2-3-4,5-1 4,0-1-3,-3-2 1,5-3-3,-1-2 3,-1-1-3,3-7-1,-1 7 7,1-3-3,1-6-1,0 0 6,0-2-3,0-2 0,2 2 0,3-6 2,0 0-5,-1-1 4,1-4-2,3-2-1,-2-6-3,2-3 4,-1-2-6,-3 0 0,0-1 1,-3 0 2,-2-1-5,0 6-2,-6 0 0,2 1 3,-4 1-2,-1 1-3,-2-1 2,-4 1-9,1 4 2,-1-1-8,-2 2-19,1 3-23,0 2-28,-3 1-28,1 4-29,0-1-28,-1 3-38,8-1-39,-6 5-213,6-2-500,3 3 222</inkml:trace>
        </inkml:traceGroup>
        <inkml:traceGroup>
          <inkml:annotationXML>
            <emma:emma xmlns:emma="http://www.w3.org/2003/04/emma" version="1.0">
              <emma:interpretation id="{F233BCC8-D2CE-4152-ADD9-F1BEF1B4DEEC}" emma:medium="tactile" emma:mode="ink">
                <msink:context xmlns:msink="http://schemas.microsoft.com/ink/2010/main" type="inkWord" rotatedBoundingBox="23683,1839 24458,1840 24457,2334 23682,2333"/>
              </emma:interpretation>
            </emma:emma>
          </inkml:annotationXML>
          <inkml:trace contextRef="#ctx0" brushRef="#br0" timeOffset="27435.3083">21817 216 3872,'3'-17'-49,"-2"3"52,2-1 6,-2 1 38,2 4 54,-2 1 22,2 1 19,-2 2-11,3 0-11,-4 3-6,0-1-9,2 1-14,-2 3-10,0-4-7,0 4-13,1-3-10,-1 3-5,0 0-17,0 0-9,0 0 5,0 0-1,-3 10-3,3-1 3,-1 1-4,-2 4 1,2 0-4,0 3 1,-1 0-4,-2-2 0,4 3-37,-1-1-60,-1 0-59,2-3-52,-1-1-63,2-2-68,1-1-75,-1-4-258,2 0-713,1-3 317</inkml:trace>
          <inkml:trace contextRef="#ctx0" brushRef="#br0" timeOffset="27677.216">21974-114 231,'-1'-10'315,"-2"1"-14,3 2-18,-4 1-27,4 2-29,0 0-25,0-1-25,0 5-28,4-4-33,-4 4-38,0 0-44,0 0-50,6 10-43,-1-3-36,-1-1-41,4 2-32,-1 0-149,2 1-341,3 1 152</inkml:trace>
          <inkml:trace contextRef="#ctx0" brushRef="#br0" timeOffset="28000.6988">22021 146 142,'0'-2'273,"0"-1"-20,0 3-30,2-6-20,4 3-20,3 2-18,4-3-20,4 1-23,1 2-28,6 1-45,0 0-50,2 0-40,2-4-49,-1 4-45,-2 2-130,1-1-285,2 0 126</inkml:trace>
          <inkml:trace contextRef="#ctx0" brushRef="#br0" timeOffset="27824.9931">22146-42 137,'0'0'288,"6"-3"7,-6 3 10,0 0 7,6-2 15,-6 2-17,2-3-5,-2 3-19,0 0-24,0 0-29,0 0-19,0 0-30,0 0-12,0 0-25,1 8-19,-1-2-15,-1 3-4,-1 6-11,-2 0-9,0 6-5,2 0-13,-2 1-2,2 0-9,-2 4-4,0-4-5,2-1-1,0 0-7,-2-4-1,3 0 1,1-1-12,-2-1-28,2 0-63,0-2-45,-2-1-55,1-3-47,1 1-48,1-2-52,1-1-53,-2-2-218,3-1-625,1 0 277</inkml:trace>
          <inkml:trace contextRef="#ctx0" brushRef="#br0" timeOffset="28302.9435">22557 78 41,'0'-4'301,"0"4"-10,-1-4-17,-2-1-21,3 2-25,0 3-23,0-3-22,0 3-14,0 0-20,0 0-16,0 0-12,0 0-14,0 0-14,0 0-7,-8 8-6,5-3-7,-1 0-8,2 4-3,0-2-8,-1 3-2,2-1-8,-3 3-4,4-2-2,0 3-4,0-2-4,4 0-1,-6 2-3,5 1-3,0-5 3,1 4 5,0 0 4,3-1-2,0 0-2,-2-4-1,-1 1 0,0 0 0,2-3-2,-1 0-2,-4-3-4,5 1-1,-4 1-3,0 0 0,-1-3 1,-1-2-2,0 3-5,0-3 11,0 0-9,-17 0-4,6-2-1,-14-2 1,1 0-6,-2 0-5,-1-1-30,1 3-34,4-1-50,4 1-70,3-2-86,-1 0-249,3 4-561,1-2 249</inkml:trace>
        </inkml:traceGroup>
      </inkml:traceGroup>
      <inkml:traceGroup>
        <inkml:annotationXML>
          <emma:emma xmlns:emma="http://www.w3.org/2003/04/emma" version="1.0">
            <emma:interpretation id="{AE1AF3FA-0AE8-4321-B60B-0EC6C185F8B0}" emma:medium="tactile" emma:mode="ink">
              <msink:context xmlns:msink="http://schemas.microsoft.com/ink/2010/main" type="line" rotatedBoundingBox="1876,2760 24089,2738 24090,3363 1877,3385"/>
            </emma:interpretation>
          </emma:emma>
        </inkml:annotationXML>
        <inkml:traceGroup>
          <inkml:annotationXML>
            <emma:emma xmlns:emma="http://www.w3.org/2003/04/emma" version="1.0">
              <emma:interpretation id="{F18FF447-C20B-49DF-BEC8-F9CFC244651B}" emma:medium="tactile" emma:mode="ink">
                <msink:context xmlns:msink="http://schemas.microsoft.com/ink/2010/main" type="inkWord" rotatedBoundingBox="1876,2917 2900,2916 2901,3318 1877,3319"/>
              </emma:interpretation>
            </emma:emma>
          </inkml:annotationXML>
          <inkml:trace contextRef="#ctx0" brushRef="#br0" timeOffset="30750.2272">34 1010 90,'-2'-5'295,"-1"3"-13,3 2-6,0-3-9,-3 0-14,3 3-19,0 0-12,0-6-21,0 6-20,0-3-16,0 3-20,0 0-14,3-3-16,-3 3-16,0 0-10,0 0-5,16 7-9,-8-2-10,3 2-9,-2 2-11,4 2-14,0 2 5,1 3-2,-1-3-6,-4 0-4,0-1 2,-1 1-8,0-1-1,-1 2-2,-4-3 4,0-2-5,-1 0 0,-4 2-10,-1-4-19,-3 3-2,-2-1-15,-1 1-7,-2-1-7,-2-3-6,-1 0 5,2-2 1,0-3 4,2 1 2,0-3 4,1 0 4,-2-3 2,3 2 2,0-4 3,4 1 3,-3-2 1,3-1-1,4-2 2,-3-2 4,6 4 0,1-5 1,3-1 0,1 1 3,1-1 1,2 4 3,5-5-2,-1 4 1,-2 1 0,8-2 2,-5 4-3,5 1 1,2-1 1,-6 4-3,6 0-9,-4 4-46,0 0-37,-2 2-24,-1-1-39,3 3-34,-5 3-165,0-2-396,1 5 175</inkml:trace>
          <inkml:trace contextRef="#ctx0" brushRef="#br0" timeOffset="31153.1929">469 946 104,'-4'-4'346,"3"-2"-28,-2 1-30,2 1-24,0 2-28,-1-3-26,2 5-20,-3-3-26,2 1-18,1 2-13,0 0-19,0 0-43,8-1-54,-8 1-56,11 10-63,-2-7-66,-1 4-214,4 1-415,-3-1 184</inkml:trace>
          <inkml:trace contextRef="#ctx0" brushRef="#br0" timeOffset="30985.8446">484 1106 100,'-1'-4'339,"-1"1"-10,2 3-11,-1-6-10,0 4-17,1 2-23,-2-3-29,2 3-27,0 0-23,0 0-20,0 0-22,0 0-18,0 0-11,0 0-17,-5 8 1,4-3-12,-2 2-13,0 3-5,0 0-9,1 4-5,-1-5-24,3 1-47,-3 1-37,1-1-48,1-2-67,0-1-69,1 2-299,-1-3-576,1-2 255</inkml:trace>
          <inkml:trace contextRef="#ctx0" brushRef="#br0" timeOffset="31672.5313">657 1087 163,'0'0'194,"3"4"-20,-2-2-16,2 2-5,-2-1 0,3 1 3,-1 4-21,1-1-9,-1 2-10,-2-1-6,2 2-6,-5 0-10,1-1-5,1 0-11,-1 4-5,-2-3-9,0-1-3,1-1-11,-2-1-1,1 0-6,0 0-4,1-2-2,0-1-4,1-1 1,1-1-3,-3 1 1,3-3-1,-2 3 20,2-3-7,0 0-3,0 0 0,5-13-3,-2 4 3,2-1-8,2-5-2,2-1-5,3-2 4,0 1-9,0-2 0,-4 6-5,4 1-2,-2-1 7,-3 2-7,-1 3 3,2 0-6,1 1 0,-1 2-2,-3 4-6,0-1 0,2 1 1,-2 2 6,1 1-3,2 1 3,-1 4-2,1 0 0,-2 0-1,1 1-2,-2 1 0,-1 1 4,0 1-4,0-3-2,-1 3 2,1-1 2,0-2-3,-2 2 8,2-2-6,-1 0 1,-2-3-6,1 2 2,0-3 3,0 1-3,-2-2 0,0 0-6,1 0-6,-1-3-8,0 0-3,2 1-8,-2-1-3,0 0-1,5-7-5,-1-1 6,0 1 8,3 0-2,-2-3 9,5-1 0,-1 3 7,2 0 0,-2-4 15,0 6 1,-1-1 8,0 2-1,-3 0 2,-1 2-1,0-1 4,1 2-8,-3 2 0,-2 0-8,7-2 4,-7 2-1,6 5 1,-4 1-2,0 2 9,2 3-9,-2 3 1,0 2-2,2 7-6,-4-1-44,0 1-60,2-1-95,-6 0-261,6 3-499,-2-10 222</inkml:trace>
        </inkml:traceGroup>
        <inkml:traceGroup>
          <inkml:annotationXML>
            <emma:emma xmlns:emma="http://www.w3.org/2003/04/emma" version="1.0">
              <emma:interpretation id="{563B125F-2B20-4E83-B815-B2070968ECC9}" emma:medium="tactile" emma:mode="ink">
                <msink:context xmlns:msink="http://schemas.microsoft.com/ink/2010/main" type="inkWord" rotatedBoundingBox="3520,2895 5056,2894 5057,3327 3521,3329"/>
              </emma:interpretation>
            </emma:emma>
          </inkml:annotationXML>
          <inkml:trace contextRef="#ctx0" brushRef="#br0" timeOffset="32807.8501">1667 1108 49,'0'-5'280,"0"5"-19,-3-3-22,3 3-18,0 0-22,0-3-20,0 3-22,0 0-18,0 0-15,0 0-15,0 0-11,0 0-5,0 0-14,-4 14-8,4-6-6,0 2-10,0 4-1,0-5-6,-1 5-5,-2 0-2,2 0-5,1 0-2,0 1-3,0 0-3,0-6-2,0 3-4,0-2-2,0 1-3,0-3-1,4 1-2,-3-2-1,-1 0-3,3-2 0,1-3 3,0 1-2,0 1-9,3-3-1,-3-1-2,3-1-5,1-1-1,0-3-8,0-1 3,3-4-6,-2 0-1,2-4 1,-2 1 5,0 0-1,3-6 2,-2 5 4,-2 0-1,1-1 6,-1 2 3,-1 1-2,-1 5 14,-1-1 1,-2 2 2,-1 0 5,1 2 1,-2 0-5,2 1-3,-2 1 0,-1 2-1,3-4-4,-3 4 1,0-3-7,0 3-2,0 0-1,0 0-1,0 0 3,7 5-1,-6 1 0,3 0 1,-4 0 1,4 2-3,0 1 4,-1-2-6,1 2 2,-4-1 0,5 0 4,-5-1 0,3 0-1,1 0 0,-3-2-1,2 0-1,1 0 2,-1 0 3,1-1-1,0 0 2,1 0-5,3-3 6,2 0-1,0-1-1,2-1 4,0-3-5,3 1 0,0-3 1,1 0-5,-4-3 4,3 2-1,-7 2 4,3-6-3,-6 5 3,2-3-6,-2 3 4,2-2 1,-3 2 5,0-1-5,-2 2 3,0 0 8,-1 0-4,-1 0 4,0 1 2,2 0-1,-1 1 2,-1-1-1,2 2-2,-2 2-2,1-5-3,-1 5 1,0-3-4,0 3-4,0 0-2,4-3 3,-4 3-5,0 0 0,1-2 3,-1 2-8,0 0 2,7-2 2,-1 2 0,1 0-1,4 0 2,1-1-1,4 0 2,0-3 0,-1 2-2,5 0-2,-5-1 2,1 1 0,-1-2 2,0 2 2,-5-1 7,0 0 21,-2 1 20,1 1 12,-5-2 13,0 3 25,0-3-6,-1 1-4,1 1 16,-4 1 1,5-4 15,-2 2 5,-3 2 4,2-1-5,-2 1-8,2-4-13,-2 4-17,0 0-11,0 0-12,0 0-10,0 0-10,6 5-1,-5 1-5,-1 0-1,0 1-7,-1 2-1,0 1-2,0 0-8,0 4 0,-2 0 1,2 0-16,0-5-33,0 2-53,0-1-48,1 1-48,-1 4-68,-1-7-81,4 0-88,-4-1-252,6 1-718,1-4 317</inkml:trace>
          <inkml:trace contextRef="#ctx0" brushRef="#br0" timeOffset="33010.9396">2528 995 69,'-4'-14'472,"0"1"17,0 2-22,4 0-33,-3 4-26,0-1-27,2 0-30,0 2-35,-1 1-33,1 0-30,1 1-25,-1 2-26,1 2-25,0-6-28,0 6-72,-2-3-86,2 3-64,0 0-46,0 0-30,6 10-60,-4-4-66,4 1-56,0 3-268,2-4-648,2 1 287</inkml:trace>
          <inkml:trace contextRef="#ctx0" brushRef="#br0" timeOffset="33802.1">2592 1134 36,'0'0'237,"0"0"-6,-1-4-5,1 4-2,0 0-9,0 0-19,0 0-18,0 0-18,4-5-14,-4 5-15,5-3-8,2 1-11,5-2-13,3 1-10,4-2-7,5-1-8,-1 1-10,1-1-7,3 1-6,1 1-6,-3-2-8,1 0 1,3 2-3,-3-2-7,-7 2 0,-2 1-4,-1-4 4,-1 4-8,-7 1-1,3-3 3,-7 3 6,4-1 13,-4 1 12,0 0 5,0-2 7,0 1 2,-1 0 4,-3 3 8,5-4-2,-5 4 3,4-3-3,-2 3-21,-2 0-5,0 0-9,0 0-5,0 0-7,0 0-2,1 10-5,-4 0-2,3 1 1,-3-3-4,1 6-2,-1 3-1,-1-1-2,3-1-3,-2-1 1,-1 0 1,1-3-4,2 3 1,-3-4 1,3 3 0,-1-6-5,1 0 3,1-2-4,0 0-2,-3 0 1,3-1-2,0-1-1,0-3-3,0 5 7,0-5-4,0 0-5,6 2 0,-6-2 14,9-4-14,-2 1-10,2-4-10,0 3 2,0-3 0,-1-1-3,1 3 5,0 0-1,1-2 3,-2 4-1,0-1 4,-3 1-1,-1-1 3,2 1 5,-3 1-10,1 0 2,-4 2 3,6 0 5,-6 0 0,0 0 2,9 3-4,-6-1 2,1 3 2,-1-1 1,2 0 5,-2 1-4,3 3-28,0-1-67,1 1-78,1-4-105,0 3-260,6 0-587,-4-3 261</inkml:trace>
          <inkml:trace contextRef="#ctx0" brushRef="#br0" timeOffset="33218.108">2748 965 2829,'3'-4'91,"-2"-2"-4,0 0 48,2 2 68,-3 0 8,0-1-6,0 0 0,0 0-12,-3 2-13,3-2-8,-1 2-13,1 3-19,-1-3-16,1 3-13,0 0-22,0 0-9,0 0-13,0 0-6,0 0-2,-3 18-1,-4-3-4,3 0-9,-6 8-4,3-2-3,0 0-7,0 1 3,2 3-4,-2-4-8,3 0-1,0-1-30,0-3-53,2-3-70,0 1-49,-1 1-51,2-3-54,1 1-63,0-4-64,-1 1-273,3-4-742,1 0 329</inkml:trace>
        </inkml:traceGroup>
        <inkml:traceGroup>
          <inkml:annotationXML>
            <emma:emma xmlns:emma="http://www.w3.org/2003/04/emma" version="1.0">
              <emma:interpretation id="{B81F5B72-3A62-4E31-9DE0-2EE086F8503B}" emma:medium="tactile" emma:mode="ink">
                <msink:context xmlns:msink="http://schemas.microsoft.com/ink/2010/main" type="inkWord" rotatedBoundingBox="5596,2862 6366,2861 6367,3335 5597,3336"/>
              </emma:interpretation>
            </emma:emma>
          </inkml:annotationXML>
          <inkml:trace contextRef="#ctx0" brushRef="#br0" timeOffset="34313.6429">3747 1066 303,'2'-3'347,"-1"0"-23,1 1-32,0 0-23,-2 2-28,3-3-29,-3 3-24,0 0-18,3-4-24,-3 4-9,0 0-13,0 12-19,-1-3 3,0 1-20,0 4-3,-1 0-14,2 3-2,-1 0-6,-2-1-12,2 0 2,-2 7-7,3-6-5,-4-1-2,3 6-24,-2-5-60,2 0-59,-2-2-68,2-7-69,-1 1-264,1 0-545,2-3 241</inkml:trace>
          <inkml:trace contextRef="#ctx0" brushRef="#br0" timeOffset="34490.9548">3762 910 377,'-5'-9'366,"0"-1"-37,0 2-33,1 2-31,4 3-26,-2-2-22,0 1-31,1 1-20,1 0-23,0 3-19,0 0-66,0 0-51,-3 9-61,7 0-89,0 0-96,0 1-151,4 1-422,0 0 187</inkml:trace>
          <inkml:trace contextRef="#ctx0" brushRef="#br0" timeOffset="34928.9043">3877 1172 132,'4'-6'257,"-1"3"-13,4-1-12,-2 3-11,3-1-17,4-3-13,-2 4-20,0-1-18,6-2-13,1 3-16,0 0-14,2 1-19,4-1-37,-6 2-40,7 1-62,3-2-72,-4 2-75,-4-2-135,5 1-356,0 2 157</inkml:trace>
          <inkml:trace contextRef="#ctx0" brushRef="#br0" timeOffset="34715.8689">4022 1018 2995,'0'-5'79,"0"-1"106,2 2-20,-1 0 6,0-1 2,1 2-12,-2 0-25,0-1-16,0 4-18,1-4-10,-1 4-12,0-4-12,0 4-13,0 0-6,0 0-12,0 0 5,0 0-9,2 12-1,-2-4-6,0 2 2,-2 4-3,2 5 0,-3 2-2,1 0-5,0-1 1,-4 1-2,3 0-1,-1 0 1,2-5-6,-1 1-14,3-1-59,-3-1-43,1-1-45,0 2-57,-1-4-60,3-2-76,-1-1-302,2-3-697,1 0 310</inkml:trace>
          <inkml:trace contextRef="#ctx0" brushRef="#br0" timeOffset="35259.5585">4501 1106 70,'-3'-3'346,"0"0"-21,-1 1-26,0 0-27,3-2-24,-3 3-23,4 1-28,-7-4-22,4 3-15,3 1-17,-8 0-15,8 0-16,-9 5-5,2-2-10,0 2-14,0 0-8,-1 3-9,2-1-7,-2 1-8,1 1-3,3 2-3,1 1-2,-2-1-6,2-3-6,1 4-5,-2-3 3,4 0-4,1-1-2,0 1-1,3-2 0,-3 0-6,1-2 0,3 0-2,-2 1-3,1-2 5,0-1-2,4 4 1,-5-3-4,2-1 0,-1 1 3,1-2-3,2 2 0,-4-4 7,-3 0-10,5 3 2,-2-2-3,-3-1 4,4 2-3,-4-2 2,0 0-2,1 4 0,-1-4-2,0 0-5,-8 5 4,2-5-1,-4 1-8,-8-1-25,1 2-26,-4-1-18,-3 2-36,-1-2-22,3 2-46,3-3-43,4 0-73,-5 0-168,5 2-498,4-2 220</inkml:trace>
        </inkml:traceGroup>
        <inkml:traceGroup>
          <inkml:annotationXML>
            <emma:emma xmlns:emma="http://www.w3.org/2003/04/emma" version="1.0">
              <emma:interpretation id="{AB34219B-F5DF-47D7-961F-779C4C54B624}" emma:medium="tactile" emma:mode="ink">
                <msink:context xmlns:msink="http://schemas.microsoft.com/ink/2010/main" type="inkWord" rotatedBoundingBox="7156,2888 9204,2886 9205,3378 7157,3380"/>
              </emma:interpretation>
            </emma:emma>
          </inkml:annotationXML>
          <inkml:trace contextRef="#ctx0" brushRef="#br0" timeOffset="36019.3948">5632 1150 262,'0'-6'259,"0"0"-22,2 2-22,-2-2-9,0 1-7,0 2-9,0-1-18,0 2-12,0 2-15,-2-7-17,2 4-9,-1 1-17,1 2-11,-5-3-9,1 2-4,-3 2-12,-3-1-10,-3 3-6,-3 1-7,-3 1-6,-1 3-5,-3 1-5,0 2-5,2 0-6,-1 1-5,8-1-2,-2 0-13,2-3-5,3 1-2,3 2-6,0-4-3,3 0-5,1 0-5,1 0 1,3-2 0,4 1 4,-1-1 3,5-2-1,0 3 6,4-2-1,3 1 5,1-2 2,-3 1-3,3 1 7,-2-1-2,-1 2 1,-2-1 2,1-2 2,-3 1 2,1-1-1,-5 2 0,2-5 3,-3 2 4,0 1 2,0 0 0,-3-1-2,2 0 0,-3-2 0,4 4 3,-4-4 0,-4 5 0,0-2 5,-3 1-4,-1 0 2,-3-1-6,-4 2 3,0 0-3,-3 0 0,1-2 2,-1-2-3,-2 2 1,4-3 0,-1 3-3,-1-2-1,5-1-15,-4-1-10,8-1-20,-3 1-23,3-2-44,2-1-43,0 2-46,3-3-158,0 2-388,4 1 172</inkml:trace>
          <inkml:trace contextRef="#ctx0" brushRef="#br0" timeOffset="36448.5232">5839 1159 180,'0'-1'287,"2"-4"-20,-2 5-18,2-2-25,-2 2-28,0-3-20,0 3-21,0 0-14,0 0-13,0 0-15,0 0-11,0 0-8,1 10-10,-1-3-7,-2 1-10,-1-3-6,2 6-4,0-3-5,1 0-4,0 0-5,-1 2-7,1-2-3,0 1-1,1 0-3,0-2-4,0-1-2,2 0-1,-1-1-5,0 0-3,-1 0 0,4-1 3,0-1-3,-1-3-1,2 3 1,0-3-1,0-3 3,4 1-1,-1-3 4,6-1-1,-3-2-4,0-2 0,3 2 8,-3-3 3,0-3 2,4-1 7,-8 1 7,3 1 0,0 2-2,-3-3 7,-1 6 16,-1 1 10,-2 0 11,0 4 0,-1-2 3,0 1-11,-1 2-17,1 1 0,-3 1-14,1-3-9,-1 3-3,0 0-2,0 0 3,3 12-6,-3-2-6,-3-1 2,2 0-4,1 6 1,-2-2 0,1-3-10,-1 5 3,0-1-31,2 2-37,-1 0-40,1-1-52,-1 0-62,2-1-57,4-4-76,-2-2-202,1 2-588,1-3 260</inkml:trace>
          <inkml:trace contextRef="#ctx0" brushRef="#br0" timeOffset="36786.6153">6243 1238 8,'7'-8'368,"-3"-1"-19,0 3-27,3-1-21,-1 0-21,1 2-27,-4-1-23,4 5-16,-1-1-19,5-1-13,-4 3-25,0 0-16,-2 0-15,2 3-12,-2 0-15,3 1-11,-4 3-5,1 1-11,0-1 2,-2 2-11,0 0-4,-1 1-11,-1 0 4,0-3-10,-1 3-13,-1-1-17,0-2-12,-1-1-5,1 0-8,0-1 2,0-3-2,0 1 7,1 2 1,0-5 3,-2 3-2,2-3-4,0 0 2,0 0 0,-2-11 0,4 6-2,0-6 0,2 3 2,1-1-3,1-6 1,2 3 1,0-2 3,0 0-7,4 1 4,-1 0 0,2 1-2,-1 3-1,2 1-5,-2 1 3,3 1 2,0 0 0,1 3-5,0-2-16,-1 3-39,-1 2-35,-3 0-38,2 1-50,-2 1-52,1 0-245,-1 2-529,1-3 235</inkml:trace>
          <inkml:trace contextRef="#ctx0" brushRef="#br0" timeOffset="37063.8521">6803 1024 137,'0'-8'462,"0"0"-22,0 3-23,0-2-7,0 2-14,0 0-17,0 1-22,0 1-27,0 3-29,1-5-29,-1 5-26,0 0-26,0-4-24,0 4-25,0 0-20,0 0-16,0 0-12,0 13-12,-1-4-9,-1 4-3,0 2-15,-1 8-9,2-6-5,-3 4-10,2-3-3,-2 3-9,1 0-4,0 0-3,1-5-32,-1 2-56,-1-1-49,2-3-48,1 2-44,1-1-59,0-3-56,0-1-55,0-2-79,0-3-251,5 2-744,-2-4 329</inkml:trace>
          <inkml:trace contextRef="#ctx0" brushRef="#br0" timeOffset="37267.5412">6811 1016 188,'1'-15'376,"1"2"-31,4 0-24,2-1-21,3 2-24,3 2-26,4-3-15,4 0-18,0 4-25,2 3-18,0-1-22,0 2-11,-5 5-19,-2-2-14,1 4-8,1-2-11,-4 6-15,-2 1-4,0-1-53,-3 3-36,0 1-19,-3 2-17,-4 0-46,-2 2-42,-3 0-51,-2 1-64,-3-2-233,-1 2-529,-2-2 234</inkml:trace>
          <inkml:trace contextRef="#ctx0" brushRef="#br0" timeOffset="37829.1205">6812 1193 128,'0'0'244,"0"0"-17,0 0-18,0 0-23,0 0-15,0 0-14,0 0-18,0 0-7,21-4-14,-5 2-13,4 0-12,4 1-6,-1-3-9,0 4-11,2-3-10,-7 3-5,6 0-8,3-2-13,-11 1-8,4 1-8,-2 0-13,2 0-19,-3 0 0,2 0-8,-1-2 4,0 2 2,-3-1-1,1 1 6,0-1 0,-1-3-2,1 4 3,-4 0 2,-2-2 2,-1 1 9,-1 1 3,-2-1 7,-2 1 12,-4 0 20,9 0 15,-9 0 4,0 0 2,7-1 2,-7 1-3,0 0-3,0 0-12,0 0-3,0 0-9,0 0-4,0 0-4,-19-2-3,13 5-2,-2-1-2,-2 3-4,3-2 5,-2 2-10,-1 0 0,1 0 1,-2 2-3,0 3-1,2-1-1,-2 1 2,3-3-4,-3 3 1,5-3-2,0 1 1,-1-1 1,1 1-4,1-2-2,3-1 2,-1 1 0,1-1-4,0-1 0,1 1-3,1-4 1,-1 1-1,1-2 0,0 0 4,1 4-1,-1-4-2,0 0 7,8-6-2,-1 3 2,-1-3-3,1-1 5,1-1 1,0 0 0,3 2 21,1-3 5,-1 0-1,-3 2 1,1 0 11,0 0 15,0 1 2,-4 1-5,3 0 1,-2-1-10,-2 2 0,1 1-1,-2 0-15,1 0 0,-2 2-6,1-1-3,-3 2-4,4-2-7,-4 2-1,0 0-2,5 5 3,-5-2-1,1 1-9,-1 2-11,0 0-32,2 1-35,0 1-46,-1 1-40,0 0-39,3-1-32,1 1-238,2-1-511,4 0 227</inkml:trace>
        </inkml:traceGroup>
        <inkml:traceGroup>
          <inkml:annotationXML>
            <emma:emma xmlns:emma="http://www.w3.org/2003/04/emma" version="1.0">
              <emma:interpretation id="{C519658F-3803-4170-900B-B1B53477F83B}" emma:medium="tactile" emma:mode="ink">
                <msink:context xmlns:msink="http://schemas.microsoft.com/ink/2010/main" type="inkWord" rotatedBoundingBox="9400,3061 9988,3060 9989,3303 9401,3304"/>
              </emma:interpretation>
            </emma:emma>
          </inkml:annotationXML>
          <inkml:trace contextRef="#ctx0" brushRef="#br0" timeOffset="38106.7308">7657 1146 192,'-2'-5'272,"-1"0"-13,-1 1-12,1 0-18,3 1-18,-1 0-23,1 3-17,-3-4-21,1 2-16,2 2-14,0 0-13,-10 0-8,10 0-11,-8 6-7,3-3-8,-3 2-8,-2 0-5,5 2-3,-2 2-2,-5-1 3,5 6 0,3-7 3,-4 6-2,3-3-5,0-1-7,0-1 0,2 0-3,1 3-6,2-3-3,0 0-2,2-1-4,1 0-1,2-2 0,0 1-6,4 1-4,2-4-40,5 2-50,2 1-46,6-8-62,3 0-67,0-1-233,1-3-520,-1 0 230</inkml:trace>
          <inkml:trace contextRef="#ctx0" brushRef="#br0" timeOffset="38593.8569">7902 1151 91,'-4'2'108,"4"-2"-10,0 0-5,0 0-13,-2 4-7,2-4 4,0 0 5,0 0 10,0 0 15,0 0-3,0 0 0,0 0 6,0 0 7,0 0 11,0 0 1,0 0-2,0 0 0,0 0-6,0 0-7,0 0-10,0 0-3,14 1-4,-14-1-6,8-1-8,-3 0-7,-5 1-7,11-3-2,-6 3-7,2-1-4,-2 0-7,2 1 0,-7 0-5,8-1-1,-4-1 2,0 1 6,-4 1-6,7-3-4,-6 1-2,2-2-7,-3 2 0,4 0-4,-4-2-2,3 1-4,1-1-1,-3 0-4,1 0-2,0 0 0,1-1 2,-2 1-3,1 1 0,-1-2-2,0 2-4,-1-2 1,2 3 1,-4-4-2,-2 3-2,1-2-1,1 3-2,-1-3-2,-1 3-2,3 1-1,-6-1 1,-1 2-1,8 0-4,-11 2 3,2-1 0,1 1 1,1 3-2,-1 0 2,0 2 4,0 0 2,-2 4 4,4-3-1,0 0 0,-2 5 1,4-5 4,1 1-2,0 3 0,3-4 1,0 2-2,2 0-1,0-1 3,4 1-2,0-1 1,2-1 0,1-1-4,4 1-21,3-3-32,9-1-43,-8-2-26,12-1-55,-1-4-60,-1 2-279,-1-5-551,5 0 245</inkml:trace>
        </inkml:traceGroup>
        <inkml:traceGroup>
          <inkml:annotationXML>
            <emma:emma xmlns:emma="http://www.w3.org/2003/04/emma" version="1.0">
              <emma:interpretation id="{771894A8-B40B-40DF-A503-88CAD4B8B06B}" emma:medium="tactile" emma:mode="ink">
                <msink:context xmlns:msink="http://schemas.microsoft.com/ink/2010/main" type="inkWord" rotatedBoundingBox="10489,2917 10936,2916 10937,3329 10489,3330"/>
              </emma:interpretation>
            </emma:emma>
          </inkml:annotationXML>
          <inkml:trace contextRef="#ctx0" brushRef="#br0" timeOffset="41099.5366">8699 1136 72,'0'-5'300,"-1"1"-7,1-1-12,0 2-14,-3-1-16,3 4-18,-1-4-22,1 4-21,0-4-19,0 4-22,0 0-16,0 0-12,0 0-11,0 0-14,0 0-9,0 0-11,-8 11-5,7-6-7,-2 2-4,-3 2-8,1 1-3,2-1-6,-1-1-2,-1 1-6,3 3-3,-1-2-6,0 2-1,-4 2 2,4 1-6,2-2-16,-4 2-58,2-1-56,-1 0-68,3-4-83,-2-2-240,3 1-539,0-3 238</inkml:trace>
          <inkml:trace contextRef="#ctx0" brushRef="#br0" timeOffset="41336.2718">8737 991 137,'0'-11'319,"-3"1"-24,1 1-29,-1 1-23,0 0-22,3 2-22,-1-1-22,0 2-19,1 1-21,-2-1-18,2 4-24,0 1-50,7-3-46,-7 3-44,0 0-45,16 4-45,-7 4-73,1-4-114,2 5-350,1-2 155</inkml:trace>
          <inkml:trace contextRef="#ctx0" brushRef="#br0" timeOffset="41615.7016">9063 1061 236,'0'0'262,"8"0"-22,-8 0-17,0 0-20,0 0-21,0 0-19,0 0-16,0 0-14,0 0-12,-9 8-12,2-4-15,-1 0-9,-3 1-11,0 0-4,2 0-7,-1 1-7,2-2-5,1 0-7,1-1-4,1 2-1,-2 0-4,3-1-4,1 0-5,1-1-5,-1 2-4,5-1 2,-2 1-4,1 0-1,2-1-3,1 1 3,-2 1-3,2 1 6,2-1-10,-1-1 0,2 2-1,-2 0 0,-1-3 2,3 2-3,-4-3 4,1 3-2,0-2-3,1 0 1,-4 0-1,3-1-2,-3-1 2,1 0 1,-1 2-2,-1-4-1,0 6 4,-1-4 0,-2 2-3,-4-1 2,-2 0 4,-1 0-7,-6 2-1,1-1-4,0 1-22,-1-4-41,-3 2-43,4-3-68,-1 1-257,5 1-470,-1-2 208</inkml:trace>
        </inkml:traceGroup>
        <inkml:traceGroup>
          <inkml:annotationXML>
            <emma:emma xmlns:emma="http://www.w3.org/2003/04/emma" version="1.0">
              <emma:interpretation id="{5DDC3ADF-D3D6-47AA-86E5-F5DC399640DA}" emma:medium="tactile" emma:mode="ink">
                <msink:context xmlns:msink="http://schemas.microsoft.com/ink/2010/main" type="inkWord" rotatedBoundingBox="11515,2783 11975,2782 11976,3254 11516,3255"/>
              </emma:interpretation>
            </emma:emma>
          </inkml:annotationXML>
          <inkml:trace contextRef="#ctx0" brushRef="#br0" timeOffset="41979.345">9750 1019 25,'-5'-6'391,"4"1"-17,-2 0-28,1 2-24,-1 1-29,2-1-21,-1 0-32,2 3-14,-4-1-33,4 1-20,0 0-15,-2-3-15,2 3-16,0 0-10,-4 7-6,1 1-12,0 0-2,-1 1-13,0 1-9,0 5-6,0-4-5,0 2-6,-1 0-13,2 1 3,-1-2-12,1 3 1,-2-2-8,1 0 0,0-3-48,1 1-53,1-1-41,-2 0-54,-2-3-69,5 0-60,1-2-267,-3-2-611,3 0 271</inkml:trace>
          <inkml:trace contextRef="#ctx0" brushRef="#br0" timeOffset="42134.0194">9756 893 2394,'0'-16'10,"0"3"7,-1-3 39,-2 2 6,2 4-5,0 0-11,0 4-10,1 0-11,-2 0-2,2-1-7,0 4-12,0 3-39,-2-5-40,2 5-33,6-1-35,-6 1-60,0 0-161,13 6-394,-5-3 175</inkml:trace>
          <inkml:trace contextRef="#ctx0" brushRef="#br0" timeOffset="42501.0899">9925 1070 247,'0'0'242,"0"3"-25,0-3-22,1 5-18,-1-1-18,1 1-12,0 1-19,0 0-10,-1 3-12,0 1-7,0 0-11,0 0-10,-3 3-7,1-2-4,1 2-7,-3-1-7,3-2-5,-2-1-4,-1-1-2,2 1-9,0-4 0,0 0-3,1 1-4,0-2-1,-1 0-2,1-1 0,1-3-3,0 0-9,-3 2-14,3-2-6,0 0-2,0 0 0,2-15 2,0 5 1,0-1 1,4-2 1,-2-1 1,3-1 0,4-7 3,0 4 4,0 0 0,0 5 5,1 1 14,-2 0-3,-1 2 4,2 2 1,-3 3 9,0-1-7,-1 2-2,0 1-1,-1 2-4,2 1-3,-1 0 0,-2 3 0,3-1-2,-1 4 4,-1 1-3,2 1-1,-4-1-4,1 3 3,-2 1-2,1 0 2,-1 4-4,-3 0-25,-2 0-60,-3 2-57,2-2-77,-4 0-200,2 1-444,-5-3 196</inkml:trace>
        </inkml:traceGroup>
        <inkml:traceGroup>
          <inkml:annotationXML>
            <emma:emma xmlns:emma="http://www.w3.org/2003/04/emma" version="1.0">
              <emma:interpretation id="{A6D247C6-99D1-45D8-9E01-3BD4D9B2C530}" emma:medium="tactile" emma:mode="ink">
                <msink:context xmlns:msink="http://schemas.microsoft.com/ink/2010/main" type="inkWord" rotatedBoundingBox="12329,2877 13920,2876 13921,3306 12330,3308"/>
              </emma:interpretation>
            </emma:emma>
          </inkml:annotationXML>
          <inkml:trace contextRef="#ctx0" brushRef="#br0" timeOffset="43090.2132">10634 1066 96,'0'-3'238,"-2"0"-26,-1-1-19,3 4-17,-4-3-21,0 3-16,0-4-14,4 4-12,-8-2-9,1 4-11,2-1-7,-6 3 0,0-1-2,-1 1-3,0 3-1,-1 0-3,-1 2-4,3-1-11,0 1-2,2 3-4,-1-2-4,3-1-7,3 1-2,0-1-4,0 1 7,4 1-4,0 2 5,3 1 3,0-4-5,4 2-2,3 0-2,-1-1-3,5 0-3,4-4-3,1 4-5,5-4-11,2-1-37,-2 0-16,4-5-30,0-1-30,-1-1-6,-1-2-20,2-3 6,-4-1 3,2-2 7,-6 0 18,1-2 12,2-3 16,-3 0 15,0-2 15,-2-3 14,-3 0 26,-2-2 16,-1-1 17,-1 0 41,-3 1 12,-1-1 6,-3 7 17,-1-2 13,0 2 22,0 0 13,0 1 6,-1 5 6,1-1 0,-2 1 3,0 2 5,-1 0-6,2 2-2,-3 2-5,1-1-14,0 0-15,1 0-16,-1 4-19,1-4-14,-1 4-10,0 0-14,0 0-17,0 0 2,0 0-8,0 0-4,0 18-3,-1-7-3,2 3-3,-1 1-5,-1 1 1,1 5-6,-1 3-5,0-9-21,1 8-58,-1-7-45,2 5-56,-1 1-62,1-5-63,1-3-78,-2 2-353,5 0-775,0-4 344</inkml:trace>
          <inkml:trace contextRef="#ctx0" brushRef="#br0" timeOffset="43337.2388">11194 1173 123,'0'-9'457,"0"4"1,1-2-24,-1 3-23,1 0-17,-2 1-37,1 3-26,1-7-38,-1 4-30,0 3-28,0-3-26,0 3-26,0 0-19,0 0-20,0 0-16,0 0-10,0 0-15,0 0-9,0 15-7,0-8-7,0 1-8,0 4-7,-1-2-7,1 0-9,-2 1-45,1 3-67,1-4-70,0 4-64,-2-6-81,2 1-82,0-1-355,2-2-772,-1 0 342</inkml:trace>
          <inkml:trace contextRef="#ctx0" brushRef="#br0" timeOffset="43519.6235">11349 905 76,'0'-7'370,"-2"1"-31,4 0-32,-2 4-36,0-2-32,0 1-25,0 3-30,0 0-16,1-3-19,-1 3-40,0 0-57,0 12-61,0-4-73,0 2-84,0 3-205,0-1-401,3 1 178</inkml:trace>
          <inkml:trace contextRef="#ctx0" brushRef="#br0" timeOffset="43893.172">11467 1084 261,'1'3'269,"-1"-3"-25,4 4-24,-4-4-23,0 0-21,0 1-21,0-1-16,3 4-13,-3-1-16,0 0-11,0 1-9,0 1-10,0 0-7,0 1-4,0 0-5,0 2-9,0 0-6,0-1-4,0 0-3,0 0-1,0 2-9,0-3-1,0 1-2,0-4-3,0 4-3,0-3-2,0 0 1,0-1 0,0 0-1,0-3 5,0 5 6,0-2 5,0-3-2,0 4 0,0-4 3,4 1-2,-4-1 5,0 0 7,7 1-3,-7-1 3,9-2 2,-1-1 0,0-1-5,2 1-7,2-1 1,1-2-5,-1 0 0,3-1-5,-2 4-5,-2-4 2,0 4 3,-2-1-6,3 0-5,-5 0-1,1 1 0,-4 0 2,0 2 4,0 0-10,0-3-4,0 3 0,-4 1-6,0 0 0,7 0-4,-7 0 4,0 0-5,1 7 2,-1-2 0,0 2 0,-1-1 5,1 2-5,0 1 0,0 1 0,-1 1 2,2-1-16,0 4-47,2-4-38,-3 3-54,4-4-67,3 0-71,-3-1-205,5-1-537,5 2 238</inkml:trace>
          <inkml:trace contextRef="#ctx0" brushRef="#br0" timeOffset="44277.4986">11929 1242 197,'0'0'263,"0"0"-20,0 0-26,0 0-14,7-7-22,-4 5-8,-3 2-17,9-2-13,-4-1-12,0 0-14,2 1-3,2-3-15,-1 0-10,2-2-6,-2 2-9,0-4-3,0 2-10,-1-1-5,1-5-7,-3 5-4,2-1 2,-3-2-4,0 4-2,-1-1 2,-2 0-6,-1 2-2,0 1 1,0 1-7,0 0-6,-1 1-3,-2 0-5,3 3 3,-5-1-8,-1 1-2,-5 4 4,2 2-7,-2-3 1,-1 5 0,0 0-1,-3 3 0,1-4-5,3 3 4,0 2 2,2-4-1,2 1-2,0-2-1,-1 3 3,3-3 0,3 2 2,-1 0-3,3 1-1,2 0-27,1 1-59,4-3-82,5 0-105,4-2-183,9 1-489,6-2 218</inkml:trace>
        </inkml:traceGroup>
        <inkml:traceGroup>
          <inkml:annotationXML>
            <emma:emma xmlns:emma="http://www.w3.org/2003/04/emma" version="1.0">
              <emma:interpretation id="{A43C8F51-4B20-4F36-8EA2-A4C8FDEB2F6E}" emma:medium="tactile" emma:mode="ink">
                <msink:context xmlns:msink="http://schemas.microsoft.com/ink/2010/main" type="inkWord" rotatedBoundingBox="14211,2748 14736,2748 14736,3263 14212,3264"/>
              </emma:interpretation>
            </emma:emma>
          </inkml:annotationXML>
          <inkml:trace contextRef="#ctx0" brushRef="#br0" timeOffset="44802.3817">12603 1128 152,'1'-8'270,"2"1"-25,-2 0-16,1 1-13,-2 0-10,0 1-17,0 0-20,0 1-20,0 1-12,0-1-18,-3 1-10,3 3-15,-7-4-5,3 4-11,-3 0-7,7 0-5,-16 2-6,4-1-5,2 2-1,-2 0 1,-3 3-5,0-1-1,2 2-2,-1-1-3,1 1-2,-1 3-3,1-3-2,-2 5-5,3-3-3,1 0-5,-1 1 1,3 1-6,-1 0 1,2 1-2,4-4-3,-2 0 0,3 2-4,0-3 2,1 1-4,1-3 2,2-1 1,2 1-4,4-1 1,1-1 0,2-3 1,4 0-2,2 2 0,2-4 0,1 1 2,-2-4-3,5-3 3,1-2-2,1 2 15,1-3 4,-2 1 25,0-3 24,-3-2 7,2 2 9,-2-3 9,0-2-5,0 0 11,-1-3-4,-2-2 0,-2 0 6,1-1-3,-1-1-11,-3 0-7,-1-1-6,-2 4-6,0-4-3,-2 1-4,0 4 0,-2 5-3,0 1 4,0 0 0,-2 0 6,-1 6-2,-1 1-3,2-1-3,0 4-5,-2 1-8,2-2-4,-3 5-6,1-3-9,-1 4-11,0 0-6,0 0-2,0 0-1,0 0-3,0 14 0,-3-2-1,-1 3 4,-1 6-7,0 2-1,-3 3 6,1-1-7,0 5-1,0 0-19,-2 8-65,5-10-60,-3-1-57,1 2-52,-2 0-75,2-5-108,2 3-337,-1-4-828,1-5 366</inkml:trace>
        </inkml:traceGroup>
        <inkml:traceGroup>
          <inkml:annotationXML>
            <emma:emma xmlns:emma="http://www.w3.org/2003/04/emma" version="1.0">
              <emma:interpretation id="{1E667FCA-C56B-4C05-93BF-40725A12617E}" emma:medium="tactile" emma:mode="ink">
                <msink:context xmlns:msink="http://schemas.microsoft.com/ink/2010/main" type="inkWord" rotatedBoundingBox="15112,2799 15930,2798 15931,3175 15113,3176"/>
              </emma:interpretation>
            </emma:emma>
          </inkml:annotationXML>
          <inkml:trace contextRef="#ctx0" brushRef="#br0" timeOffset="47396.2808">13431 986 85,'3'-3'233,"0"0"-14,1 0-2,1-1-3,1-4-5,-4 5-7,2-2-13,0 1-11,0 0-13,-1 1-12,2-1-10,-4 1-11,5-2-9,-5 3-7,2 0-9,-2-1-11,2 1-8,-3 2-7,3-6-14,-3 6-7,0 0-6,0-2-4,0 2-4,0 0-13,-14 1-2,5 1-1,-2 1-3,-4 1-3,2 2-1,-3 0-6,2 1-1,1 0 1,-2 0-5,3 1 0,0 0-5,0 0-1,1 0 0,2-2 1,1 2-3,-3 3 2,0-1-1,5-2-4,0 0 1,0-2-4,0 2 0,3-4-6,0 4-8,1-4-3,-2 2-9,2-1-3,2-2-6,-1 1-7,1 1 4,0-2 3,0-3 5,6 4 1,-3-3 3,2-1 3,4-1 1,3 0-2,-4-2 5,3 0 6,4-4 0,-3-2 6,3 1 3,-2-3 3,1 3 0,5-8 9,-3 1 4,-3 3 11,0 1-2,2-5 9,-1 5 10,-5-1-3,4-2 5,-3 5-2,-2 1 4,-3-1 3,2 4 2,-2 1 1,-2-2 1,4 3-17,-6 1 0,2-2-6,-2 2-4,2 0-5,-3 2-4,0 0 0,0 0-2,4 9-1,-4-3 0,-3 4 0,2 0 0,-2 1-2,2 4 0,-3-1-2,1 1-2,-1-1 4,4 0-5,-3-1-11,6 0-24,-3 0-26,0-2-25,0-1-39,4-1-39,-1-1-57,2-3-55,-1 2-189,4-4-499,2 2 222</inkml:trace>
          <inkml:trace contextRef="#ctx0" brushRef="#br0" timeOffset="47879.4748">13758 967 180,'-4'-2'284,"4"2"-28,-4-2-25,4 2-20,-3-2-13,3 2-14,0 0-14,0 0-15,0 0-14,0 0-12,0 0-12,20 0-11,-9 1-13,8-1-10,6 1-22,3 0-41,-1-1-43,7-1-71,-2 0-77,12 0-218,2-2-421,-14 1 187</inkml:trace>
          <inkml:trace contextRef="#ctx0" brushRef="#br0" timeOffset="47666.4128">13899 819 313,'4'-5'345,"-3"0"-28,2-1-28,-2 4-30,3-1-28,-4 3-19,3-2-30,-3 2-18,0 0-15,0 0-12,0 12-12,0-3-10,-4 0-17,1 3-5,-1 2-11,3 1-5,-6-2-8,7 2-4,-5 0-9,2 2-2,-1 2-9,-3-4-3,3 1-5,0-4-3,3 2-2,-2 1-2,-1-1-5,0 0-2,-1 0-4,2-1-2,-1 1 3,1-2-4,-2 2-2,5-5-5,-1 0-36,-1 1-38,2-2-28,0-1-33,0-4-33,3 3-30,0-2-53,2-1-241,0-2-523,2-1 233</inkml:trace>
        </inkml:traceGroup>
        <inkml:traceGroup>
          <inkml:annotationXML>
            <emma:emma xmlns:emma="http://www.w3.org/2003/04/emma" version="1.0">
              <emma:interpretation id="{A3172BD4-DEFA-499F-9478-5BD5D21C1694}" emma:medium="tactile" emma:mode="ink">
                <msink:context xmlns:msink="http://schemas.microsoft.com/ink/2010/main" type="inkWord" rotatedBoundingBox="16455,2844 18198,2843 18199,3349 16456,3351"/>
              </emma:interpretation>
            </emma:emma>
          </inkml:annotationXML>
          <inkml:trace contextRef="#ctx0" brushRef="#br0" timeOffset="50164.086">14726 1003 123,'0'-4'197,"-1"1"-8,1 3-9,1-7-8,-1 7-16,0-7-4,0 4-8,1-1-11,1-1-17,-1 0-9,2 0-9,1 0-10,2-1-7,0-1-8,0 1-4,3 0-5,1 1 2,1-3-5,1 2-4,1-1-2,2 3-4,-4 0-1,0 1 2,-3 1-2,1 0-8,-2 2-5,0-2 3,-7 2-11,9 4-3,-5-1-1,-2 3-3,0-1-1,-2 4-1,-3 2-1,-2 2-4,-4-2 2,-2 3-1,-4 3-4,-1-2-1,0 0 0,-2 2-2,5-8-1,1 2-2,-1 0 2,0-1-2,1-1-1,3 0-2,-1-2 1,2-1 0,2-1-1,-1 0-2,1-1-2,3-1-1,0 0-6,1 0-1,1 0 0,2 1-2,-1-4 1,3 3 0,1 0 4,3 0 0,1 0 2,2-1 1,0 1 2,0 1-4,-1-2 1,3 3 3,-3-1-1,2-1 4,-3 2-2,2-2 1,-4 0 2,1 0-4,-3 1-1,3 1 3,-6-2-2,3 0 1,-2 0 4,-1 0-3,-1-1 0,-1 3 4,-1-2 3,-4 2-1,-1-1-4,-3 1 0,1-2 1,-4 2 0,-3-2 1,-1 2-3,0-2 6,1 0-11,-2-1-21,1 0-31,1-4-16,-3 2-33,4 0-35,4-2-39,2 0-222,-3-1-432,5 0 191</inkml:trace>
          <inkml:trace contextRef="#ctx0" brushRef="#br0" timeOffset="50599.9372">15165 1085 100,'-4'-3'249,"1"1"-16,-1-1-19,0 2-22,0-2-18,4 3-21,-6 0-17,6 0-11,-9 4-12,5-1-10,-4 2-9,-2 4-12,0-2-8,4 5-7,-3 0-8,0-1-6,1 3-3,2-3-5,0 2-3,-1 3-8,4-6 1,0 3 0,1-3-5,1 2-5,-2-1-2,3-1 1,0-4 0,3 3 1,-2 0 6,2-2 9,-1-4 4,0 3 5,2-1-3,0-4-3,0 1 1,0-2-4,2 0-1,1-2-5,-3-1 1,3-3 1,-1 2-3,0-3-1,2-1 2,-1 0-7,1-4-1,0 1-4,-3 0-1,2-1 3,-3 0-8,1-2 0,0 0-4,-3 6-2,-2-5 1,0 4 1,0 0-3,-2-2-2,-1 2-1,0 1-2,-2-1 6,0 4-8,-1-2-4,-1 1 9,-1 4-9,0-1-1,-2 1-11,3 1-29,0 2-26,7-1-16,-10 2-21,5 1-27,2-2-25,1 2-17,2 0-29,0-3-35,2 7-128,3-5-399,1 0 177</inkml:trace>
          <inkml:trace contextRef="#ctx0" brushRef="#br0" timeOffset="50953.9903">15453 860 125,'-1'-5'271,"0"2"-26,0 0-26,-2 0-23,2 1-22,1 2-18,-3-3-17,3 3-14,0 0-16,0 0-8,-8 7-10,4-3-7,-1 0-9,0 2-8,2-1-8,-3 2-5,3 0-5,-2-1-4,3 1-2,0-1-9,1 1-1,1 0-3,1-1-1,0 1-7,1-1 2,-1-1-3,5-1-3,-1-1 1,-1 0-2,1-2 0,-1 1 0,2-2 3,-1 2 5,-5-2 3,11-4 4,-8 3 3,0-2 4,1-1-4,-1 0 4,0-1-10,-3 0-4,-2-2 0,4 4-6,-4-3-1,0 0-6,-1 3-1,-1-3-2,0 2-10,-3-1-31,-1 2-37,0 0-33,-1 3-42,2 0-39,2 0-47,-6 3-162,7-1-423,-1 1 187</inkml:trace>
          <inkml:trace contextRef="#ctx0" brushRef="#br0" timeOffset="52074.335">15630 1206 149,'0'0'153,"0"0"-8,0 0-7,-2-3-6,2 3-6,-2-2-1,2 2-7,0 0-9,0 0 2,0 0-12,0 0-7,0 0-10,0 0-13,0 0 0,0 0-2,0 0-14,6-4-4,-6 4-4,12 2-2,-3-2-8,5-2 7,4 4-10,8-1-2,0 0 1,2-2-7,3 1 0,-1-3-3,-1 3 0,2 0-3,1-4-1,1 1-5,0 0 1,-3 0 0,0-3 0,-3 3-5,-3 0 1,-6-3 5,-2 3-4,-5 1 1,0 0 1,-1 1 3,-4-4 7,-1 3-5,-1 1-3,0-2-2,-1 2 1,-3 1-2,3-4-3,-2 1 0,-1 3-2,3-3-2,-3 3 2,0 0-1,1-4 1,-1 4-3,0 0-1,4-1-4,-4 1 0,0 0-2,0 0 5,0 0-3,0 0 1,0 0-1,0 0-1,0 0 1,-4 13 2,0-8 1,1-1-4,-1 5 3,-3 1 2,3 0-1,-5 4-2,1-2 4,0 0-3,1 1 3,-1-1 1,4-2 1,0 2 1,3-3 2,-2 1 12,3-1 22,0 0 11,0-2-1,4 0 2,3 1-1,1-2-5,1 0-2,5-2-6,0-2-2,1 1-2,3-3-3,-1-1 1,-1-1 0,0 0 1,-1-2 4,0-1 2,-4-4 3,-2 2-3,-2-1-1,2-4-3,-5 1-2,2-2-3,-5 1-4,0-2-4,-1 5-2,-2-2-4,0 2 0,0 2-8,-1-1-1,-1 1-2,0 1-10,-3 3-38,3 1-29,-5 1-36,-1 2-44,-2 4-45,4-2-55,-8 7-216,5-2-506,-2 2 224</inkml:trace>
          <inkml:trace contextRef="#ctx0" brushRef="#br0" timeOffset="51354.0485">15945 1102 46,'-2'-8'337,"-1"0"-5,0 3-15,2-1-6,-2 1-9,3-2-5,0 4-4,0-1-24,-1 1-20,1-1-31,0 4-20,-3-3-26,3 3-16,0 0-19,0 0-18,0 0-12,0 0-16,0 0-7,0 0-4,-4 11-8,1-2-5,2 2-11,-2 3-3,2-1-7,-3 1 7,0 0-19,-2 1 3,1 0-3,1 1-6,-1-1 2,-1 0-6,2-3-4,3-2 1,-4 0-7,3 0-46,-2-2-32,3-2-32,-2 1-34,1 2-40,0-1-43,1-3-41,2-1-59,-5 1-259,4-1-620,0 1 274</inkml:trace>
        </inkml:traceGroup>
        <inkml:traceGroup>
          <inkml:annotationXML>
            <emma:emma xmlns:emma="http://www.w3.org/2003/04/emma" version="1.0">
              <emma:interpretation id="{B0897B4B-E285-4EF7-8B0E-13A9B94713EB}" emma:medium="tactile" emma:mode="ink">
                <msink:context xmlns:msink="http://schemas.microsoft.com/ink/2010/main" type="inkWord" rotatedBoundingBox="18809,2868 20019,2867 20020,3356 18810,3358"/>
              </emma:interpretation>
            </emma:emma>
          </inkml:annotationXML>
          <inkml:trace contextRef="#ctx0" brushRef="#br0" timeOffset="53255.1103">16944 1082 253,'0'-3'254,"0"-1"-26,0 1-19,0 3-19,2-4-23,-2 4-10,5-5-15,0 5-15,-1 0-12,6 0-12,-1 3-5,2-3-9,5 2-10,0 0-7,0 1-4,9-1-8,-7 0-4,8 1-5,1-3-8,-1 2 5,1-3-10,0-1-3,-1 1-4,0-2-5,-1 0 5,-7 0-5,0-3 2,-2 1 0,-2 0 0,0-1 11,1 0 18,-7 0 5,0 1 11,0-1 5,0 1 7,0-1 1,-3 3 5,1-1 0,-2 1 8,0 0-4,-1 0-11,-1 2-1,-2 1-15,5-4-12,-3 3-9,-2 1-2,4 0-14,-4 0-9,0 0 1,0 0 9,4 5-15,-2 0-1,-4 4-1,1 1 4,0 4-2,-2 1 1,-1 2-3,1-1-8,-1 1 18,0 3-18,0-4 3,-1 0-7,1-1 2,0 3 0,0-3-4,2-2 12,0-4-13,-1 1 4,2-1 3,1-3-5,-2-1 5,2 0-4,0-2 2,-1 0 0,2 2 0,-1-5 6,0 3 1,0-3 1,3 3 3,-3-3 4,0 0-3,11-6 1,-2 0-2,-1 1 9,3-5-16,2-1-3,1 2 4,0-1 3,-3 3-8,-3 1 4,2-1-6,-2 1 4,1 1-2,-2 0 0,-2 2-1,-1 0-1,0 0-5,0 1-9,0-1-2,-4 3 8,7 0-2,-7 0 0,1 7 0,1-3 3,-2 4-1,-2 0-3,2 2 1,0-1-1,-4 0-24,3 1-31,-2 5-24,-1-5-35,3 1-48,-2 2-58,-1-3-75,3 2-297,2-3-649,-1 0 287</inkml:trace>
          <inkml:trace contextRef="#ctx0" brushRef="#br0" timeOffset="52691.5889">17195 901 180,'3'-8'343,"-2"2"-23,-1 2-27,3 1-27,-3 0-25,3 0-24,-3 3-25,1-6-20,-1 6-18,0-3-22,0 3-7,0 0-15,0 0-9,0 16-12,-4-1-6,1 2-10,-2 4-3,-4 1-11,1 3-4,2-2-3,-2 3-6,1 0-2,-1-1-4,0 0-4,-1-1-7,-1-2-2,3 3-23,-2-1-54,0-2-43,1-2-49,1-5-69,2 0-50,-2-2-205,1-5-506,0 2 224</inkml:trace>
          <inkml:trace contextRef="#ctx0" brushRef="#br0" timeOffset="53643.9789">17813 1251 230,'0'0'276,"-4"-4"-14,3 2-11,1 2-21,-1-5-13,1 5-24,5-2-16,-5 2-17,8-4-18,-3 2-13,1 0-12,0-2-13,1 1-8,1 0-6,-1-1-12,0-1-9,0 0-4,-1 0-9,-1 1-5,1-3-2,0 1-10,0-1-1,0 0-4,-3-2 0,1 0-6,-1 3-3,0-2-2,-1 2-1,-2 1-6,0 0-2,1 1-5,-2 0 0,-3 1-2,0-1-2,0 3-2,-3-1 0,-1 2 2,-4 2-5,1 0 0,-3 5-1,-2-1-2,-1 1 10,3 2-5,0 2-2,1 0-2,2 1-1,2-3-3,2 5 6,0 1-3,4-5 3,2 1 1,2 4 6,5-1-1,-1 1 1,6-2 3,8 2-3,1-1-2,8-4-17,2 1-33,3-5-46,13-1-54,6 1-92,-6-8-240,9-1-517,0-1 229</inkml:trace>
        </inkml:traceGroup>
        <inkml:traceGroup>
          <inkml:annotationXML>
            <emma:emma xmlns:emma="http://www.w3.org/2003/04/emma" version="1.0">
              <emma:interpretation id="{0013EC31-94C6-43B7-9FE5-04D8A6041E48}" emma:medium="tactile" emma:mode="ink">
                <msink:context xmlns:msink="http://schemas.microsoft.com/ink/2010/main" type="inkWord" rotatedBoundingBox="20533,2851 21703,2849 21704,3318 20534,3319"/>
              </emma:interpretation>
            </emma:emma>
          </inkml:annotationXML>
          <inkml:trace contextRef="#ctx0" brushRef="#br0" timeOffset="54263.5025">18734 868 266,'1'-4'338,"1"1"-25,-2 0-23,0 0-27,0 3-20,3-4-28,-3 4-28,0-3-22,0 3-16,0 0-19,0 0-15,0 0-5,0 0-10,-5 17-14,2-6-9,-3 4-7,2 5-4,-3 3-7,1-1-6,-1 2-5,0-1-3,3 1-7,0-2-1,3 2-1,-2-1-7,2-1-1,-3 2-4,2-3-9,1-4-23,-3-1-37,4 0-45,-3-1-51,3 0-49,0-2-60,0-3-229,0 0-518,3 1 229</inkml:trace>
          <inkml:trace contextRef="#ctx0" brushRef="#br0" timeOffset="54764.6093">18715 1159 2,'-5'-2'318,"2"-2"-11,1 2-21,-1-1-29,3 3-30,0-4-16,0 4-29,7-3-18,2 0-18,7 1-17,2 0-12,5-1-22,3 2-49,1 1-50,0 0-72,1-1-62,-2 3-78,-1-1-127,2-1-370,-1 2 164</inkml:trace>
          <inkml:trace contextRef="#ctx0" brushRef="#br0" timeOffset="54506.4779">18993 945 177,'3'-6'315,"2"1"-22,-2 1-20,-1 1-25,1 1-21,-2 0-29,1-2-25,-2 4-16,0 0-14,0 0-13,0 0-13,5 13-9,-5-6-7,-1 3-3,1 3-10,0 2 5,0 0-5,0 1-7,-4 6-9,2-6-7,-2-1-8,-1 8-3,0-1-5,-2-1-3,3-4 1,-4 2-12,-1 3-4,0-2-48,3-4-53,-5 3-57,3-3-72,3-3-74,-3-2-207,3-1-520,-1 1 230</inkml:trace>
          <inkml:trace contextRef="#ctx0" brushRef="#br0" timeOffset="54900.4422">19254 1146 162,'-3'-4'398,"-1"0"-16,4 1-27,-1 0-34,-1 0-33,1 1-24,0-2-27,1 4-28,-3-3-24,3 3-27,0 0-41,0-4-49,0 4-48,0 0-51,0 0-62,0 0-53,0 0-49,0 0-50,0 0-164,11 0-444,-11 0 197</inkml:trace>
          <inkml:trace contextRef="#ctx0" brushRef="#br0" timeOffset="55179.5353">19486 1034 163,'0'-7'392,"0"-1"7,0 2 4,1-2-14,-2 1-28,2 1-33,-1 0-21,2 0-12,-2 1-19,1 0-16,-1 3-20,0-2-28,0 1-21,0 3-23,0 0-21,0-4-18,0 4-17,0 0-17,0 0-9,0 0-1,2 13-16,-2-4-4,-2 4-7,1 0-2,-1 4-8,-1 0-3,2 0-6,-3 4-1,1 0-3,0 1-3,-2-6-4,-1 6-9,2-2-5,-3 3-46,2-8-46,1-1-47,0-1-39,1 2-49,-4 0-46,5-2-61,0-6-66,-3 2-283,3-3-723,1 2 321</inkml:trace>
          <inkml:trace contextRef="#ctx0" brushRef="#br0" timeOffset="55422.1226">19477 994 278,'6'-10'269,"1"0"-20,3 4-16,-1-2-19,2 4-19,1 1-16,5-1-15,-3 4-13,2 2-13,-7 0-9,3 2-17,-1 1-5,-3 1-8,3 1-11,-6-2-8,2 3-8,-4 1-6,1 0-6,-2 1-8,0-1 0,-3 0-6,-1 2-4,-2-2-8,-3 0 1,-2 1-7,-3 1 4,-2 1-5,-2-4-6,0 0-27,0-1-40,-1 1-44,-2-3-50,4-1-60,0 2-262,4-4-500,2 2 221</inkml:trace>
          <inkml:trace contextRef="#ctx0" brushRef="#br0" timeOffset="55634.692">19838 1180 428,'0'-5'427,"0"2"-20,0-3-34,-1 4-40,1 2-31,0-6-29,0 6-32,-2-5-31,2 5-22,0-3-32,0 3-65,2-2-78,-2 2-78,0 0-77,0 0-83,0 0-277,0 0-543,0 0 239</inkml:trace>
        </inkml:traceGroup>
        <inkml:traceGroup>
          <inkml:annotationXML>
            <emma:emma xmlns:emma="http://www.w3.org/2003/04/emma" version="1.0">
              <emma:interpretation id="{D85DE176-0703-4E21-8EF8-5BB12834BE95}" emma:medium="tactile" emma:mode="ink">
                <msink:context xmlns:msink="http://schemas.microsoft.com/ink/2010/main" type="inkWord" rotatedBoundingBox="22486,2915 24089,2913 24090,3351 22487,3353"/>
              </emma:interpretation>
            </emma:emma>
          </inkml:annotationXML>
          <inkml:trace contextRef="#ctx0" brushRef="#br0" timeOffset="58618.0857">20732 946 149,'3'-7'298,"-2"-1"-10,-1 3-24,2-2-25,-1 5-22,3-1-20,3 1-21,1 2-14,3 1-7,1 3 0,4 2-14,1 2-14,3 3 4,3 1-26,-3 4-5,-1-1-12,-3 1-8,0 3-5,-5 0-13,-4-2-5,2 2-7,-3 3 1,-2-6-7,-6 0-3,0 2-7,0-2-6,-6 5 7,-1 1-8,-5-5 1,-3 0-3,-2 1-8,-1-3-28,-4-1-31,-4 1-27,-2-3-36,2-2-44,-2-1-32,6-3-32,-3-1-64,3 0-157,5-4-469,2-2 208</inkml:trace>
          <inkml:trace contextRef="#ctx0" brushRef="#br0" timeOffset="58363.9989">20786 975 273,'-3'-2'281,"3"2"-25,-1-3-16,1 3-23,0-3-20,0 3-18,0 0-24,0 0-21,0 0-11,0 0-11,0 0-13,-4 10-2,0 1 6,-3 0-3,-1 5 3,0 3-14,-4 1-6,1 1-2,-1 2 0,1-2-11,2-2-10,-2 2 2,4-5-9,-2 6-5,2-6-7,1-1-1,-1 1 0,4-1-8,-3 0-2,2 1 3,2-5-31,-2-3-53,3 2-51,-2-1-52,3 1-41,3-5-41,0-1-227,1-2-501,-4-2 221</inkml:trace>
          <inkml:trace contextRef="#ctx0" brushRef="#br0" timeOffset="58984.0621">20936 1127 160,'14'-7'244,"-3"3"-23,3 0-24,2-1-23,-2 4-16,-2 2-16,3 1-21,-4 3-10,-1 0-9,2 4-13,0 2-6,-1 1-6,-3 0-8,0 2-5,0-1-4,-2 2-11,-1 0-5,0-5-4,-2 4-5,5 0-3,-5-5-2,-2 1-7,3-1 2,-4 0-5,3-2 0,-3-1 0,0 2-1,-3-4-2,1 2 2,-1-2-11,-3-1-4,0-1 0,-1 1-2,2-2-2,-2-1 0,7 0 4,-12-6-1,8 5-1,-3-4 3,3-3-8,4 1 5,-3-4 2,6-3 7,4 0-2,2-5 8,2 5-1,-2 0 2,2 2-2,3 1 3,-1-2-1,2 3 1,-1 2-2,1 0-3,2 2-3,5-1-1,-3 4-3,-3-1-10,0 2-20,2 1-32,-2 1-36,-1 1-53,1 1-25,-4 0-201,3 2-401,1 2 179</inkml:trace>
          <inkml:trace contextRef="#ctx0" brushRef="#br0" timeOffset="59414.1523">21527 1158 222,'-2'-6'228,"-2"4"-14,1 0-19,-1 0-20,1-1-13,0 1-21,3 2-14,-2-4-15,2 4-10,-7-2-9,7 2-11,-8 1-5,8-1-9,-8 2-10,1 2-8,-1-2-3,0 2-4,0 0-4,0 2-5,1-1-2,-1 2-5,0-2-2,3 2-4,-2 0 0,0-2 1,3 2-6,0-3 0,0-3-2,1 4-2,1-1 2,-1-3-4,1 2 1,2-3-2,-2 4-3,2-4 2,0 0 0,0 0 3,0 0 0,0 0-1,15-5-1,-7 2-1,2-3 6,0 1 2,6-2-2,-1 0 17,-3-1 5,4 0 9,-2 0 4,-2 1-2,0 4 2,-5-3 7,1 2 3,-2 0-2,0-1-4,-2 3-2,1 1-4,-1-1-9,1 0-3,-5 2-9,5-2-5,-5 2 1,0 0-4,3 4-4,-2 0 0,-1 2 0,-2-1 8,1 0-14,-2 4 3,1 1 1,1-1-3,-1 1-7,1 1-33,2 1-36,-1-1-44,2-2-44,-1 2-30,4-4-43,0 1-223,-1-1-488,4-2 216</inkml:trace>
          <inkml:trace contextRef="#ctx0" brushRef="#br0" timeOffset="59946.9504">21801 1122 48,'2'-6'295,"0"1"-5,-2 0-13,1 0-18,-1 2-17,0-1-27,0 4-23,2-3-22,-2 3-18,0-5-15,0 5-17,0 0-12,0 0-12,0 0-10,0 0-8,0 0-9,-3 11-6,-1-6-7,1 4-5,2-1-3,-3 1-7,1-1-1,0 3-10,1-2 1,1 0-1,-3 0-5,2 1-3,2-2 0,2 1-6,0-4 2,0 1 0,-1-2-4,3 3-1,0-4-3,0-1 2,0 1-5,3-1-3,1-1-5,0-3 2,1 0-4,2-1 0,-3-1 0,3-3-1,0 0 2,1-1 3,-4 0 2,0 2-7,0-3 5,0 3 0,-1-2-3,1 2 2,-2-1 4,-1 0 0,1 1-1,-1-1 10,-2 3-7,1 0 0,0 1 0,0-1-1,-3 3-2,-1 1 0,3-3-8,-3 3 2,2-4 1,-2 4-2,0 0-5,0 0 5,0 0 1,-2 11 2,2-7 1,0 5-3,0-2 1,0 3 1,0-1 2,2-1-5,-1 1 5,3 1-2,2-1 4,0 0 6,2-1-9,3 4 6,1-5-4,0-2 1,3 0-1,0 0 3,2-3 0,-1 0-3,2-2 0,-4-2 2,3 0-1,-4-3 1,3-1 0,-4-2-1,-1-2 0,-3 0 0,0 0 1,-3-1-6,-3 0 4,-1 1-3,-1-2 1,-3 3-4,-2 0-1,2-2 3,-5 4-4,2-1-11,-1 2-25,-1 3-30,1 2-39,-1 0-43,0 0-42,-3 3-86,1 0-148,0 2-465,-2 1 205</inkml:trace>
        </inkml:traceGroup>
      </inkml:traceGroup>
    </inkml:traceGroup>
    <inkml:traceGroup>
      <inkml:annotationXML>
        <emma:emma xmlns:emma="http://www.w3.org/2003/04/emma" version="1.0">
          <emma:interpretation id="{5E52C013-98D1-48F6-8E72-E2DF4CA307BA}" emma:medium="tactile" emma:mode="ink">
            <msink:context xmlns:msink="http://schemas.microsoft.com/ink/2010/main" type="paragraph" rotatedBoundingBox="1829,3878 12489,3702 12502,4463 1842,46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365660-9FCF-43C6-9020-CA34BE4DBD09}" emma:medium="tactile" emma:mode="ink">
              <msink:context xmlns:msink="http://schemas.microsoft.com/ink/2010/main" type="line" rotatedBoundingBox="1829,3878 12489,3702 12502,4463 1842,4640"/>
            </emma:interpretation>
          </emma:emma>
        </inkml:annotationXML>
        <inkml:traceGroup>
          <inkml:annotationXML>
            <emma:emma xmlns:emma="http://www.w3.org/2003/04/emma" version="1.0">
              <emma:interpretation id="{38BCDDAD-366E-4597-95CC-B3E998410AAA}" emma:medium="tactile" emma:mode="ink">
                <msink:context xmlns:msink="http://schemas.microsoft.com/ink/2010/main" type="inkWord" rotatedBoundingBox="1831,3976 3128,3954 3134,4308 1837,4329"/>
              </emma:interpretation>
            </emma:emma>
          </inkml:annotationXML>
          <inkml:trace contextRef="#ctx0" brushRef="#br0" timeOffset="61887.4894">-25 2072 227,'-3'-3'272,"2"0"-28,0 1-28,1 2-21,-3-3-22,3 3-17,3-4-16,-3 4-15,13-3-9,-4 2-12,6 1-9,4-1-10,6-2-7,2 1-7,3 0-9,2-2-6,3 3-2,8-2-5,3-2-8,-14 3-4,12-2-9,-10 1 1,-2-1 0,-2 1-3,1-1-5,-6 1 2,-1 0-6,-9 1 0,-3 0-2,-1-1-1,-3 1 3,-1-1 4,-2 3 17,-1-3 7,1 2 13,-2-1 5,-3 2 1,8 0-2,-8 0 1,3-1 1,-3 1-6,4-3-3,-4 3-6,0 0-4,0 0-6,0 0-9,0 0-7,0 0-3,0 0 3,0 0-12,7 4-3,-10-1 1,6 3 3,-6 0-3,3 3 1,0 0-5,-4 5 4,3 0-1,-2 1-3,0-2 1,3 3 0,-2-3 5,0 0-9,2 1 6,0-4-5,0-1-1,0 0-3,0 0 4,0-3-2,0-1-2,2-1 1,-2 0 2,0-1 4,0-3-7,0 4 2,0-4 7,2 2-4,-2-2 4,0 0 6,11-5 6,-3 0 2,3-2 3,1-1 1,1-1 9,1 1-4,2-2 13,-4-2 0,0 4-1,1-2 9,-2 2 1,-3 2 3,0 1-9,-5 1-2,2 1-5,-1 0-3,0 0 0,-1 0 2,1 2-16,-4 1-8,3-3-1,-3 3-1,0 0 6,4-1-7,-4 1-8,1 7 7,-1-3-6,2 2 6,-1 1-2,-2 2-1,1 1 4,0 2-30,-2 2-47,2-2-41,-4 3-35,0-1-58,3 1-56,-2-1-66,2-1-274,-1 2-644,-2-6 285</inkml:trace>
          <inkml:trace contextRef="#ctx0" brushRef="#br0" timeOffset="61310.3233">258 2038 90,'-4'-8'249,"1"-1"-8,1 3-7,-2-1-7,3 2-9,-2-1-16,2-1-10,-2 4-19,3-3-15,-1 5-16,1 1-15,-3-7-18,3 7-9,0 0-14,0 0-13,0 0-7,-4-4-3,4 4-9,-1 9-3,-1 1-2,-3-1-7,1 6-1,1 1-4,-1 0-4,-4 6-2,1-1-4,3-1-3,-4 1-2,4-6-7,1 1-30,2 1-35,-3-3-38,3 0-47,1 0-43,0-6-54,0 2-181,0-3-448,1 2 198</inkml:trace>
          <inkml:trace contextRef="#ctx0" brushRef="#br0" timeOffset="62277.8242">996 2228 137,'1'-4'316,"-1"4"-28,1-3-31,-1 3-27,0 0-20,4-1-20,-4 1-16,3-5-22,1 4-10,1-2-15,0 1-11,1 0-10,-2-3-10,4 1-8,-1-1-5,1 1-7,-3-2-5,3 0-3,-2 1-5,0-1-7,1-1-4,-4-2-6,2 2-5,-2-2-2,1 2-4,-3-3-6,2 2-3,-3-1 0,0 1-2,-4-1-3,4 3-3,-3 0-4,-1 3-2,2-3-4,-1 5 0,-2-2-4,-1-1-1,0 4 2,-1 0-3,-1 3 2,-2 2-4,0-1 0,-1 5-2,-2-1 1,3 3 0,-2-1 2,4 3-2,0 0-3,-3 0 1,7 0 2,0 1 7,0 1-6,4-1 3,-1 1-1,2-2 1,3 1-1,4 2-1,0-4 3,3-4-2,5 3-7,6-2-44,-1-2-28,6-4-45,5-2-59,11-4-65,-11-1-220,15-5-504,0 2 222</inkml:trace>
        </inkml:traceGroup>
        <inkml:traceGroup>
          <inkml:annotationXML>
            <emma:emma xmlns:emma="http://www.w3.org/2003/04/emma" version="1.0">
              <emma:interpretation id="{7311D1FD-4FA9-4DF4-849D-014DBAC5DA2C}" emma:medium="tactile" emma:mode="ink">
                <msink:context xmlns:msink="http://schemas.microsoft.com/ink/2010/main" type="inkWord" rotatedBoundingBox="3708,3922 6984,3868 6996,4554 3719,4609"/>
              </emma:interpretation>
            </emma:emma>
          </inkml:annotationXML>
          <inkml:trace contextRef="#ctx0" brushRef="#br0" timeOffset="64785.0405">1966 2121 51,'-4'-10'242,"3"-1"-15,-2 3 5,1-1 2,0 3-10,1 0-15,-2 2-12,2-1-20,0 1-17,1 0-16,0 4-16,-2-3-17,2-1-13,0 4-12,0 0-11,0 0-6,0 0-5,-6 15-9,0-2 0,0 9-5,-1 0-7,0 5-4,0-1-2,2 1-3,-3 0-6,3 1 2,-2 2-7,4 0-2,-1-1-1,3-2 4,-3 3-9,1-2-1,-1 0 1,4-3-10,-4 0-48,4 0-39,-4-10-45,4 2-43,0-3-48,0 0-215,-1-6-469,1-1 208</inkml:trace>
          <inkml:trace contextRef="#ctx0" brushRef="#br0" timeOffset="65037.645">1926 2088 9,'8'-11'230,"3"-2"-9,-3 5-13,3-2-11,1 2-17,1 1-18,2 1-15,-3 0-16,3 6-11,1 0-11,-4 2-10,3 2-9,-4 2-8,5 1-9,-4 4-6,3 1-6,-5 0-3,1 5-7,-4-1-7,-2 6-1,-3-1-7,-2-5-2,-1 5-2,-2 1-2,-9-3-19,-1 0-11,0-1-19,-3 0-11,-1-3-13,-1 0-27,3-5-14,-1-1-20,4-2-10,-3 0-32,0-2-22,3-3-124,2 0-315,0-3 140</inkml:trace>
          <inkml:trace contextRef="#ctx0" brushRef="#br0" timeOffset="65968.0064">2277 2080 213,'5'-2'238,"1"0"-17,0 1-16,-1 0-21,1 0-17,1 0-20,-2 2-8,4 0-9,-1 3-9,3 1-10,-3 2-11,3 0-7,-3 2-14,4 2-10,-2 1-3,0-1-5,-2 3-6,0-2-6,-1 2-4,1-1-6,-5 1-3,1 0 3,-1-1-8,-2 1-5,-5-2 0,4 2-3,-3 0-8,-1-2-10,0-2-17,0 0-14,0-2-11,-3-1-4,3-1-9,0-2-6,0-1 0,0-1-6,1-1 2,3-1-4,0 0 5,-9-5 0,5 0 0,3 0 7,1-5 2,1 1 5,3-5 5,-1 2-1,3-3 7,1-1 8,0 2 6,1 1 11,1 0 10,2-2 13,0 3 2,4 0 7,-5 1 11,4 0 6,-2 1 1,1 1-2,1 2 1,-4 0-2,-1-1-3,1 4-5,0 1-4,-2-1-2,-3 1 3,2 1-9,-3 0-3,1 1-3,-2-1 1,-3 2 0,0 0-2,11 3-2,-9-1 0,1 0-2,0 2 4,-2 2-4,2-3 0,-2 3-1,2 1-2,-2 1 2,2 2 0,-2 0-1,2 0-3,-3 2 2,4 3 1,-2-2-2,0 0-3,2-4 5,-1 2-2,1-2 4,-3 1-5,3 0 1,1-4-2,-1 2 2,1-4-2,-2 0 2,2 0 0,0-2 1,0 0 1,1-2 1,-6 0-1,14-5 1,-4-1-1,-1 0-1,-1-3 3,0-3-6,-1 0 4,1-2-1,-1 1 1,-1-2-1,0 0 1,-2 0-1,1 1 2,-3-1 5,-1 6 0,0-3 0,2 2 3,-3 1 0,0 0-4,-3 3 3,2-1-1,1 3-1,-1-2-3,-1 3-2,1 0-2,-3-1 0,1 1 1,-1 1-3,4 2-2,-4-1-2,-1-1 0,5 2 4,-5 0-5,5 0 2,-9 2-4,9-2 6,-4 3-2,0 0-4,4-1 3,-2 1 0,0 0-2,2 0 2,0 2-1,2-1 1,0 1 3,-2-1-2,4 0-2,0 2 1,3-1 2,0 0-1,1 2 3,1-4-4,2 1 4,0-1-2,4-1 2,1 1-1,1-1 2,-1-2 3,-4-4 1,-1 3 6,1-1 13,-2 2 12,-1-3 24,-1 1 14,-3 0 9,2-1 14,-3 1 8,0 0 11,0 0 6,-1 1 13,-3 1 2,5-3 1,-2 1 3,-3 2-4,4-2-10,-4 2-15,3-2-15,-3 2-7,0 0-15,0 0-10,0 0-13,0 0-6,0 0-5,1 11-1,-1-1-7,-3 4-1,-2 2-4,2 0-3,-4 7-2,2-1-4,1-1-6,0 1 8,0 0-7,1-1-1,-2 0 0,2-6 0,-3 1-4,2 1 3,0-1-5,-2 1 1,1-2 17,-5 5-30,4-6-47,0 1-35,-2-3-41,1 1-46,1 0-46,-4-2-55,5-3-61,-3 0-316,4-1-703,-1-4 312</inkml:trace>
          <inkml:trace contextRef="#ctx0" brushRef="#br0" timeOffset="66148.6203">2944 1956 146,'0'-9'349,"0"0"-33,0 1-29,0 3-32,0-1-29,2 1-23,0 1-24,-2 0-39,0 1-56,0 3-40,4-2-45,-4 2-67,0 0-70,13 7-199,-10-2-366,4 3 162</inkml:trace>
          <inkml:trace contextRef="#ctx0" brushRef="#br0" timeOffset="66958.9581">3170 2174 51,'0'0'261,"0"0"-18,0 0-26,0 0-20,0 0-21,0 0-18,0 0-18,8-10-12,-5 7-14,-1 0-12,2 0-9,0 0-5,0 0-12,0-1-9,0-1-5,-1 0-3,1 3-8,-1-2-8,1-2-5,-3 2-3,2 0-5,1-3-5,-4 2 4,2-2-6,0 1 0,-1 1-4,-1 0-2,1 1-3,-1-1 0,0 0 0,0 1-2,-1 1-2,0-2-4,1 5-1,-4-2-1,4 2-2,-3-2-2,3 2 0,-8 0-2,8 0 1,-5 6 5,-1-1-4,2 1 0,-1 0 0,1 1 0,0 1 2,-1 1-6,2 0 2,0 0 1,0-1 2,2 2-3,1 0 0,0-1 3,0 0-2,0 0 5,1 0 0,2-2 6,4 3 1,-2-2-2,3-1 3,2 0-2,2-2-3,4 0 3,-1 0 1,2-2-6,2-3-1,-3 0-4,0-1-15,0-1-8,0-2 2,1-1 2,-3 2 2,1-4-1,-7 0 3,4-1 3,-1-1 1,-3 2 2,-1-2 0,-1 0 1,1-2 5,-3 0 1,-1 1 7,-1 0 9,1 2 8,0-3 4,0 4 5,-1 2 6,-1 0-1,-1-1 1,2 2-2,-2 1-4,0 0-4,1 0-4,-1 3-6,0-6-1,0 6-2,0 0-6,0 0 1,0 0-5,0 0 0,0 0 1,0 0 3,0 0-6,-3 16 2,2-11-2,1 2-1,0 0 3,0 0 2,0 4-3,0-5-1,0 3 6,1-1-2,1 0 0,1 1 8,-1-3 3,2 2-3,1-1 1,2-4 4,0 3-1,2-2-7,2-1 2,4-2-2,1-1-2,2 0-4,6-2-2,-1-1-12,-7-2 0,1 0 0,-2-1 6,1-1-8,-3-2 1,2-1 2,-7-2 5,3 2-5,0-1 13,-4-2 8,-2 5 5,0-1 12,-1-1 17,-2-1 13,0 2 6,0-1 2,-1 0-1,0 2 2,-1-1 5,2 5 7,-2-4 2,0 1 4,0 1-5,0 3-6,0 0-2,-2-1-13,2 4 1,2-5-25,-2 5-8,0 0-6,0 0 2,0 0 2,0 0-9,-4 18-1,1-5-2,0-1 1,-1 2 2,0 2 2,-1 0-12,2 0 0,-1 0-4,0 0-52,0 0-52,0 0-51,0 0-63,4-1-80,-7 1-318,6-4-662,1-2 294</inkml:trace>
          <inkml:trace contextRef="#ctx0" brushRef="#br0" timeOffset="67349.7895">3690 2114 56,'-1'-3'284,"1"3"-28,3-7-26,2 5-24,2 0-16,1 1-19,3-1-17,0 0-18,5 0-12,-1 1-9,2 1-10,0-2-16,-1 2-6,1-2-7,0 4-12,0-4-4,0 1-5,-1 1-5,0 0-5,-5 0-5,4-3-1,-4 2-7,0 1-2,-1-2 6,-1 1 9,0 1 13,-2 0 19,0-3 10,-2 1 7,1 1 11,0-1 3,1 1 8,-7 1 6,5-2-8,-2 1-1,-3 1 11,5-1-17,-5 1-7,3-2-9,-3 2-10,0 0-11,0 0-11,0 0-10,0 0-4,0 0-3,7 4-9,-7-1 1,0 1-8,1 1 0,-1 1-5,0 0 7,0 1-9,0 4-3,0-3 3,0 2-4,-1-3-4,1 4 6,0-3-9,0 0 3,-2 0-1,1-2 0,1 3 1,0-3-54,-2-1-57,-1 0-54,3 1-78,-2-2-90,1 2-345,-1-3-721,0-1 319</inkml:trace>
          <inkml:trace contextRef="#ctx0" brushRef="#br0" timeOffset="67542.3294">4135 1956 192,'-4'-7'385,"1"0"-25,1 2-27,-1 0-24,3 1-18,-1 1-30,-2 0-23,3 3-29,0-6-28,0 3-23,0 3-36,0 0-63,0 0-52,0 0-49,0 0-57,0 0-69,3 13-69,-2-7-190,2 2-462,4 1 204</inkml:trace>
          <inkml:trace contextRef="#ctx0" brushRef="#br0" timeOffset="67923.4926">4354 2059 200,'-1'-9'239,"1"9"-28,0 0-22,0 0-18,0 0-16,0 0-16,-15 8-16,10-4-8,2 0-14,-4 4-12,2-1-7,-1 2-7,4 1-11,-2 1-5,1-3-5,2 2-6,-2 1-5,2-2-1,2 1-3,-1-1-3,0-1 1,0-3-7,0 2 2,3-2 8,-2 0 5,2-1 4,-2-1 2,-1 0 2,3 0 0,-2 0 3,-1-3 3,0 0 3,6 0-3,-6 0-5,9-5-4,-5 3-2,3-4-3,-3-2-6,1 1-5,3-3-2,-1 0-2,-1-2 0,-1-2-4,1 0 5,0 2 13,-2-2 1,-1 1-5,-1 4 11,1 0 2,-1 1 4,-2-2 3,-2 0-7,2 2-5,-3 0-5,1 4-12,-1-1-1,-1-3-2,2 3-4,-2 1-1,1-1-8,0 0 0,0 4-10,-3 0-26,6 1-35,0 0-22,-9 2-19,5 1-31,0 0-35,1 3-32,3-3-27,0 4-21,3-2-27,-2-2-149,6 2-453,2-1 201</inkml:trace>
          <inkml:trace contextRef="#ctx0" brushRef="#br0" timeOffset="68274.2552">4574 2047 87,'0'0'259,"3"-1"-14,-3 1-21,0 0-22,7 1-18,-7-1-23,0 0-14,4 2-18,-4-2-10,-2 5-12,1 0-13,0 0-8,0 0-9,0 4-7,-3 0-5,4-1-5,-2-3-10,2 4-3,-1-1-5,0-2-2,1 1-4,1 1-5,-1-3-1,1 1-5,-1-1 1,1 0-5,0-1-2,1 2-2,0-3 0,-1 1 0,1-2-2,1 1 0,-1-1 0,1 0 1,1-1-2,-4-1 1,12-3 0,-4 1 0,2-2 2,-1-1 3,3 2 3,0-5 1,-2 1 10,-1 1 7,3 0 6,-3-1 7,0 3 4,-3-3-2,2 2-4,-4 3-6,0 0-2,2 0 0,-4 0-9,1 0-3,-3 2-8,4-3-10,-4 3 0,0 0 3,0 0-6,0 0-2,7 7 3,-6-4-4,1 0-39,-1 2-23,-1 0-22,1 0-42,1 1-25,0 0-46,3-3-48,2 2-220,-3-3-496,7 1 220</inkml:trace>
          <inkml:trace contextRef="#ctx0" brushRef="#br0" timeOffset="68596.2519">5122 2065 264,'-3'-3'300,"-2"-1"-19,4 0-28,-5 2-17,4-1-20,-4 1-26,2 1-19,4 1-18,-12 1-16,6-1-12,-3 4-12,-3-1-13,4 4-8,-4-2-11,2 3-5,-1 1-9,1 0-5,1-2-12,5 1-2,-3 1-5,3-2-2,1 3-4,2-3-3,1 2 0,-2 0 0,4-3 2,-1 0 6,2 0-7,1 1 5,0-1-2,1-2 1,2 1-2,1 1-1,-1-3 5,0 1-12,-3-1 1,0-2 2,-1 2-1,-1-2 5,2 1 12,-4-2-7,2 2 0,-2-2-9,0 0-3,4 3-2,-4-3-7,0 0-3,-15 0 1,4 2-3,0-2-1,-5 4-6,0-1-8,1-2-33,-2 1-32,2 1-35,0-1-41,2 2-59,3-3-59,0 1-283,2 0-588,-3 0 261</inkml:trace>
        </inkml:traceGroup>
        <inkml:traceGroup>
          <inkml:annotationXML>
            <emma:emma xmlns:emma="http://www.w3.org/2003/04/emma" version="1.0">
              <emma:interpretation id="{6AFDE82F-03EC-46D9-8E79-602EC9670955}" emma:medium="tactile" emma:mode="ink">
                <msink:context xmlns:msink="http://schemas.microsoft.com/ink/2010/main" type="inkWord" rotatedBoundingBox="7342,3894 7916,3885 7924,4352 7349,4362"/>
              </emma:interpretation>
            </emma:emma>
          </inkml:annotationXML>
          <inkml:trace contextRef="#ctx0" brushRef="#br0" timeOffset="69443.6578">5653 2068 69,'-2'-4'232,"0"1"-17,0-2-12,0 2-21,-1 0-14,0 0-21,3 3-15,-7 0-13,7 0-12,-14 3-9,6 0-11,-2 0-12,2 2-7,0-1-5,-1 0-5,-2 5-3,-4 0-8,4 0-3,2-1-7,-1 2-11,1 0 7,2-1-10,2 0 2,0-2-6,2 0 4,-1-1-2,1 1-4,2-3 5,0 1 9,1 0 8,1-2-4,0 1 3,5-1-2,-2-1 1,4-1-2,2-1-3,5-3-5,0 1-2,1-3-1,-1 0-2,0 0 0,1-2 0,-1-1 2,-2 1-2,0-4 0,-3 1-5,2 0 3,-3 0 8,0-3 6,-3 5-4,1-1 4,-2-2 9,-2 1 5,2 2 2,-2-6 1,-3 5-8,4-1 3,-3 3 8,0 2 3,1 0 17,-1 0-16,2-2-3,-3 3-3,2 0 1,0 0-9,-2 0 3,1 1-8,-1 3-7,3-4 0,-3 4 4,4-3-20,0 1 0,-1-1 2,-3 3-3,8-2-5,-4 2 7,4 0-12,0-2-4,4 1-1,-1 1 1,1-2-4,3 2 0,0-3-3,1 3 1,-2-4 2,1 1 2,1 1-1,0-2-6,-1-2 7,1 2-6,-1-1 8,-3 2-13,-1-1 18,0-1 5,-2 1 0,0 0 7,1 0 10,-4 0 14,-1 1 10,-1 2 13,0-3-3,-1 2-3,-3 2-9,5-1-5,-5 1-6,2-2-11,-2 2-9,0 0-5,0 0 1,0 10-1,-6-1-6,0 6-6,-3 7 6,-3-1 2,1 7 4,-2-3-3,0 2-2,-4 10-1,5-11-2,0-1-1,1-3 1,3 3 1,-2 0 0,2-3-5,2-7 2,3 2-1,-2 0 1,2-3-2,3-1 3,0-3-5,0 0 3,0-3 1,1 1 4,1-3-2,1-1 0,-1 0 6,1-1 2,2-1 3,-2-1 2,2 0-1,-5-1 7,11-2-4,-6-2-2,2-3 0,-3 2 1,2-3-6,-1-1-3,-1-6 2,3 2 1,-3-2-4,1-1 2,-1-6-13,0 7-8,-2 1-11,1-2-18,2 2-19,-4 5-21,2-1-30,-3-1-30,-3 2-36,1 4-44,-3 1-55,1-2-68,-5 2-254,-3 4-642,-3-1 284</inkml:trace>
        </inkml:traceGroup>
        <inkml:traceGroup>
          <inkml:annotationXML>
            <emma:emma xmlns:emma="http://www.w3.org/2003/04/emma" version="1.0">
              <emma:interpretation id="{907F6976-4A0F-40BE-99D5-D0B72C506841}" emma:medium="tactile" emma:mode="ink">
                <msink:context xmlns:msink="http://schemas.microsoft.com/ink/2010/main" type="inkWord" rotatedBoundingBox="8830,3762 9908,3744 9917,4271 8839,4288"/>
              </emma:interpretation>
            </emma:emma>
          </inkml:annotationXML>
          <inkml:trace contextRef="#ctx0" brushRef="#br0" timeOffset="70982.2197">6969 2015 143,'1'-7'235,"1"2"-14,0 1-19,-1-3-13,3 3-11,-1-2-4,4 0-13,0 3-9,3-2-11,-1 2-13,5-5-12,-2 5-14,3-2-6,1 0-12,0 3-5,9-3-8,-2 3-7,3 1-7,-1-3-6,5 3-1,2 0-10,-4 1-3,1-3-3,-3 1-4,-1 1-5,0-1 1,-5-2-5,-2 1-2,-5 3 2,2-3-3,-4 1 4,-2 0 1,-2-1 8,-3 1 15,1 2 12,0-3 7,1 1-9,-3 0 11,2 0 1,-1 1 1,0-2 6,-4 3-7,4-1-2,-4 1-12,3-3-2,-3 3-5,0 0-7,0 0-10,0 0-4,4-1-3,-4 1-3,0 0-8,2 8 7,-2-4-4,0 5 0,0 0-7,0 7-1,0-1 9,-3 7-8,0-6 1,-1 6 6,2-5-2,-2-1-8,2 1-1,-1-3 2,0 1-4,1-4 1,0-2 2,1-1 2,0 0-3,-1-1 2,2-3-4,0 0 2,0 2 4,0-3-10,-1 1 3,1-4 0,0 2 5,0-2 0,6 1 0,-6-1 8,8-3-6,-1-2 0,0-3 0,1 2 6,2-4-9,1 1 0,0 0-8,0 2 5,-2-3 15,-2 7-17,1-5 5,-4 4-7,-1 0-4,1 2 5,-1-1-7,-2 1 3,3-1-7,-4 3 2,0 0 4,7 7 0,-6-4 0,2 2 6,-2 3-8,3 2 6,0 0 2,-1-1-1,0 2-19,1 2-35,-2 0-39,1 2-52,1-1-59,-1-3-86,-3-1-273,5 2-610,-4-3 269</inkml:trace>
          <inkml:trace contextRef="#ctx0" brushRef="#br0" timeOffset="70434.6032">7238 1804 252,'-5'-7'251,"-3"-1"-7,1 3 3,6 0-8,-6 1-8,7-1-13,-4 0-20,0 2-16,4 1-20,-4 0-16,2 0-19,2 2-14,0 0-15,0 0-9,0 0-9,-9 5-7,4 4-8,0 5-5,-5 6-10,-1 2-1,-1 1-3,2 8-9,-2-5 6,1 2-9,-1 11 1,4-8-7,0-4-5,0 3 1,-2-3-4,2 0-11,3 0-38,-3-1-23,2-2-27,2-2-21,3-8-33,-2 1-26,3-5-33,-1 1-39,-2-2-186,3-5-451,0 4 200</inkml:trace>
          <inkml:trace contextRef="#ctx0" brushRef="#br0" timeOffset="71350.2464">7816 2152 213,'8'-4'242,"0"-1"-22,4 0-16,4 0-21,2 0-15,-2 0-20,-2-2-13,1 2-13,1-2-9,-1 3-11,-4 1-12,-2-2-8,2 0 4,-3-1-12,0 1-2,2-2-5,-4 3-5,1-2-6,0 0-4,-2-1-2,0-1-5,-3 3-2,-1-3-3,0 2-4,-1-1-5,2 3-4,-4-1-5,1 1 1,-2-1-7,-2 1 1,-4 1-3,-2 3 0,-1 1-6,-3 2-4,-1 5 3,-2-3-1,3 5 1,-1-1-3,3 2-1,-2 6 0,2-6 0,2 1 0,3 1 1,0 0-1,3 0 0,-1 1-4,5-1 6,0-3-2,3 4 3,-2-4 0,7 2-3,0-3 4,6 1-15,1-3-50,4-1-68,9-4-76,0-3-225,19-3-464,-1 0 206</inkml:trace>
        </inkml:traceGroup>
        <inkml:traceGroup>
          <inkml:annotationXML>
            <emma:emma xmlns:emma="http://www.w3.org/2003/04/emma" version="1.0">
              <emma:interpretation id="{FDE233EA-D44F-48D3-A021-A2FC335403A5}" emma:medium="tactile" emma:mode="ink">
                <msink:context xmlns:msink="http://schemas.microsoft.com/ink/2010/main" type="inkWord" rotatedBoundingBox="10414,3834 12491,3799 12499,4338 10423,4372"/>
              </emma:interpretation>
            </emma:emma>
          </inkml:annotationXML>
          <inkml:trace contextRef="#ctx0" brushRef="#br0" timeOffset="71945.7014">8724 1961 44,'-2'-7'289,"1"3"-23,1-2-24,-3 2-22,2 1-23,-1 0-23,4-1-18,-2 4-15,0 0-18,0 0-7,0 0-13,-3 9-9,3 1-7,-4 1-3,-1 4-5,-1 1 7,0 7 1,-2 0 0,-2 1-3,0-2-8,-1 1-5,1-1-7,0-1-8,0 0-2,5-5-7,-5 5-4,1-2-4,4-2-8,0-3 0,-1 1-4,2 1-6,-2-2-6,2 0-45,-1-2-41,4 1-51,-3-4-39,4-4-55,-3 4-240,3-6-494,0 0 219</inkml:trace>
          <inkml:trace contextRef="#ctx0" brushRef="#br0" timeOffset="72197.4534">8763 1956 180,'8'-5'281,"0"-2"-22,5 0-13,1 0-18,2 0-9,-3 4-16,4-3-18,-1 5-18,2-2-16,-6 3-14,-2 1-18,0 1-8,1-1-14,-3 4-9,0-1-10,-1 1-5,-1 4-7,-3-2-12,0 3 3,-3 1-9,-1-1-5,-2 3-5,-1 3-2,-3-4-5,-4 3-2,2-2-4,-7 4-3,-3-3-25,0 1-21,-4-1-21,1 0-21,-4 1-34,-1-3-25,2-3-36,3 0-58,-2-3-203,9 1-456,-3-4 202</inkml:trace>
          <inkml:trace contextRef="#ctx0" brushRef="#br0" timeOffset="72464.5698">9214 1873 313,'5'-9'346,"-4"5"-14,3 0-30,-1-1-22,-2 2-18,2-1-27,-2 1-25,-1 3-21,3-4-21,-3 4-13,1-3-22,-1 3-23,0 0-3,0 0-15,3 11-4,-3-5-19,-3 3 6,2 4-11,1 1-7,-2 2 6,0 1-15,-2 4-5,2 1-6,1 0 2,-3 0-10,3 1 1,-2 0-25,-1-3-29,3 2-36,-2-6-41,1 0-47,-1 0-51,3 0-68,-3-3-247,4-2-556,0-2 245</inkml:trace>
          <inkml:trace contextRef="#ctx0" brushRef="#br0" timeOffset="72928.604">9564 1978 107,'0'-12'280,"-1"2"-11,-2 1-22,1 2-13,2 1-17,-1-2-20,-1 3-12,-1 0-12,2 0-21,0 1-16,-1 3-15,2 1-10,-4-5-10,3 3-12,1 2-8,-6-1-10,6 1-7,-10 3-6,3-1-4,-1 2-6,-3 2-9,0 0-2,1 2-2,0-1-2,-1 3-4,1 0-7,-4 1 2,3 0-9,-1 1 5,3 0-4,1 0-3,-2-1-2,5 1-9,0-2-22,2-2-16,0-2 2,2 2 0,1-2 5,1 1 0,2-4 3,1 1-4,0-1 8,6-1 0,-2-2 5,2 0-1,1-2 4,5-3 3,-1 0 4,1-1 1,0-3 5,0 0 0,-2-1 6,0-2 4,0 1 0,-2 0 11,0 2 2,-5 0 8,1 2 1,-1 0 0,-1 0 1,-3 2 7,2 1 4,-4 0-5,2 1 2,0 2-10,0-1 0,-3 2-5,1-3-3,-1 3-3,0 0-2,0 0-3,0 0 0,0 0-4,-3 10-2,2-3 0,-3 1-3,1 0 3,-2 0-4,0 3 1,2-2-1,0 3-2,-2 1-20,2-3-27,1 1-30,-1-2-46,1 1-42,1 0-49,1-3-66,-2 1-155,4-3-469,1 1 208</inkml:trace>
          <inkml:trace contextRef="#ctx0" brushRef="#br0" timeOffset="73261.6679">9894 1903 270,'8'-12'361,"-1"-2"-13,-1 0-10,-2 7-19,0-4-15,0 3-6,-2 1-7,2 4-15,-3-1-27,1-1-25,1 2-24,-2-1-20,-1 4-22,2-3-18,-2 3-15,0 0-13,0 0-15,0 0-8,-7 15-5,3-6-6,-4 4-10,-2 2-12,-2 5 1,0-1-10,-1 4-2,1-3-2,-2 1-4,5 0-6,-2-2-1,0 1-7,2 0 2,-1-1-3,2-4 4,1 0-11,1-3-3,-1 1-3,3 0-5,-1-3-8,2-1-19,-1 1-20,4-4-11,0 0-1,-1 1-9,2-2-5,1 1-1,0-2-11,2 1 11,3-3-20,1-2-4,4 2-22,-1-2-5,1 0-17,-1-3-11,1 1-15,-3-2-13,1-1 0,0-2-11,1-2 8,-4 1 2,0-1-3,-2 0-2,2-4-22,-2-2-179,-3 1-414,-1 4 184</inkml:trace>
          <inkml:trace contextRef="#ctx0" brushRef="#br0" timeOffset="73411.5321">9808 1988 171,'0'0'234,"-4"-1"-22,4 1-27,0 0-19,0 0-15,11-5-25,-4 4-43,-2-2-44,6 1-55,7-1-52,-1 1-147,-1-3-230,4 5 101</inkml:trace>
          <inkml:trace contextRef="#ctx0" brushRef="#br0" timeOffset="73781.8353">10168 2058 142,'0'0'167,"0"0"-15,0 0-11,19-1-9,-12 1-8,1-1-7,0-2-9,3 0-6,-3 0-10,1 0-8,-1-2-5,2 1-5,-5-1-7,2-2-9,-2 0 3,2-1-16,-3-1 9,0-2-1,-1 3 1,-1-3-6,0 1-2,0 2-2,-2 1 0,0 1-1,-2 2-1,1-3-6,-2 1-1,0 3-6,-2-1-2,0 1-7,-1 2-1,-1 1 4,-1 1-1,-1 2 4,-1 1 4,-3 3 2,1 2 2,1 1-5,0-1 3,3 1 0,0 2-3,0 0 0,3 1-4,2-5-4,-1 2 4,3 0-5,-1 0-1,2-1-5,2 0-5,-1 0-36,4 0-56,2 0-61,8-2-88,-2 0-152,5-2-416,-1 0 184</inkml:trace>
          <inkml:trace contextRef="#ctx0" brushRef="#br0" timeOffset="74085.8111">10629 2034 209,'-3'-4'294,"3"4"-19,-2-2-17,2 2-16,0 0-22,0 0-9,-4-3-21,4 3-17,0-4-18,0 4-13,0 0-17,0 0-11,0 0-8,0 0-13,-2-2-11,2 2-9,0 0-8,0 0-8,0 0-35,0 0-46,0 0-43,0 0-37,0 0-40,0 0-51,0 0-234,-1 11-465,2-8 206</inkml:trace>
        </inkml:traceGroup>
      </inkml:traceGroup>
    </inkml:traceGroup>
    <inkml:traceGroup>
      <inkml:annotationXML>
        <emma:emma xmlns:emma="http://www.w3.org/2003/04/emma" version="1.0">
          <emma:interpretation id="{FFF2797B-85ED-4875-8928-3C452DA620FD}" emma:medium="tactile" emma:mode="ink">
            <msink:context xmlns:msink="http://schemas.microsoft.com/ink/2010/main" type="paragraph" rotatedBoundingBox="2028,5354 5920,5473 5908,5874 2015,57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1BA7A2-5BB5-4067-ADDB-595588B452B2}" emma:medium="tactile" emma:mode="ink">
              <msink:context xmlns:msink="http://schemas.microsoft.com/ink/2010/main" type="line" rotatedBoundingBox="2028,5354 5920,5473 5908,5874 2015,5755"/>
            </emma:interpretation>
          </emma:emma>
        </inkml:annotationXML>
        <inkml:traceGroup>
          <inkml:annotationXML>
            <emma:emma xmlns:emma="http://www.w3.org/2003/04/emma" version="1.0">
              <emma:interpretation id="{23441034-E40D-4AC6-9E08-FFC99DC156B8}" emma:medium="tactile" emma:mode="ink">
                <msink:context xmlns:msink="http://schemas.microsoft.com/ink/2010/main" type="inkWord" rotatedBoundingBox="2027,5371 3811,5425 3800,5804 2015,5750"/>
              </emma:interpretation>
            </emma:emma>
          </inkml:annotationXML>
          <inkml:trace contextRef="#ctx0" brushRef="#br1" timeOffset="135564.1502">292 3516 189,'-3'-15'218,"2"-1"-15,0 1 6,1-1-19,-2 2-1,2 1-11,-1 3 3,1 1-1,1 3-6,-1 2-6,0-1-9,-1-1-6,1 3-8,-1-2-10,-1 3-14,2 2-15,0-5-14,0 5-10,0 0-9,0 0-11,-16 12-3,7-6-8,-3 5-3,1 1-9,-1 2-3,-3 3 2,7-2-1,-4 3-7,4-2-4,0 4-2,2 2 1,4-6-5,-1 0-6,-1-1 0,4 0 0,0 1-2,0-1-4,1 1 5,3 0 0,0-1-3,2-2-4,0-1 2,2 0-1,-1-3 2,0-3-5,1 0 0,0-1-1,-1 0 7,1-1-7,0-3 0,1 1-2,-1-2 5,2-2-4,-1 1 3,-1-5 2,2 0-3,-1 0 2,2-2-3,-3 1 3,0-4-3,0-2-3,0 0 1,0 0 1,-2 1-1,-1-2 3,0 5-3,-2-4 2,2 2 4,-1 3-1,0-1-6,-1 1 1,-2 1-2,2 1 4,0 2-6,-2 1 2,3-2-2,-4 4-2,3-2 1,-3 3 1,4-4-1,-4 4-3,3-1 1,-3 1-1,5 0 5,-5 0-2,8 2 3,0-1 0,-1 1 1,2-1 3,0 1-6,2 0 3,1 0-2,-1 0 3,0-1-3,1-1 1,1 0-1,-5 0 2,3 1 3,-3-2 3,1 1-4,1 0 0,-3 0 0,-1 0 0,1 0 0,-3-1-1,-4 1 1,8-2 3,-5 2 1,-3 0-2,6-2 7,-6 2 4,6-1 6,-6 1 8,4-1 11,-4 1 7,0 0 6,0 0 8,0 0-3,0 0 2,0 0-13,6 1-5,-6-1-5,0 0-13,0 0-3,0 0 10,0 0-21,0 7 4,0-2 1,-2 4 11,4 5-19,-2 0 5,-2 1-9,2 1-19,0-1-36,3 1-26,-1-1-29,1 1-43,-2-2-37,5-1-46,0-2-62,3 1-274,1-2-617,1-5 274</inkml:trace>
          <inkml:trace contextRef="#ctx0" brushRef="#br1" timeOffset="135943.6706">871 3485 375,'-6'-12'375,"2"3"-33,-1 1-29,2-1-35,1 5-27,0-2-26,1 1-34,4 3-57,1-1-65,0 0-82,6 1-91,5 0-98,1 0-171,-1 2-403,4 2 179</inkml:trace>
          <inkml:trace contextRef="#ctx0" brushRef="#br1" timeOffset="135794.2408">849 3583 423,'-1'-4'438,"1"-1"-10,0 2-14,0 0-16,0 3-16,0-4-24,0 4-27,0 0-32,-3-3-32,3 3-25,0 0-30,0 0-23,0 0-21,0 0-18,0 0-11,0 0-14,0 15-13,0-6-12,-1 0-8,2 1-24,1 2-54,-1 2-48,0-4-71,2 4-61,0-1-59,-2-2-73,2-2-78,-2 1-316,0-1-747,1-1 330</inkml:trace>
          <inkml:trace contextRef="#ctx0" brushRef="#br1" timeOffset="136319.0443">1111 3546 210,'-1'5'397,"1"-5"-17,-3 3-22,3-3-25,0 0-32,0 0-39,0 0-20,0 0-31,0 0-19,4 2-19,-4-2-22,0 0-16,3 5-9,-3-3-13,1 3-10,3 0-7,-2 4-11,-1 0-6,3 1-9,-3-1 5,2 0-17,1 3-8,-3-2 0,2 0-8,2 1-10,-2-2-8,3 1 0,-1 0-25,-1-2-24,1 0 1,0 1-21,1-3-11,-3 1-7,1-3-9,0 1 0,0-2-5,0 0 7,1 0 1,-1-3 10,-4 0 2,9-3 10,-4 0 3,-1-2 6,1 0 1,-1-4 6,0 0 3,0-4 1,-1-1 8,-1 2 1,0-1 9,-1 2 20,-1 1 15,-1 1 7,1 3 10,0 0 22,-3 3 0,3-3 2,-1 2-8,-2 2-3,0 0-13,3 2-4,-5-3-11,5 3 3,-7 5-1,6 0-8,-3 0-5,1 0 3,2 2-4,-1 0-14,1-2-25,2 4-29,-1-1-38,0-2-53,0 1-61,2-3-72,-1 3-270,2 0-590,1-3 262</inkml:trace>
          <inkml:trace contextRef="#ctx0" brushRef="#br1" timeOffset="136994.3311">1479 3681 2922,'4'-2'187,"-4"2"-99,3-2-27,-3 2 2,2-2 6,-2 2-1,2-3-3,-2 3 3,4-4-9,-4 4-8,1-2-8,2-1-4,-3 0-4,1-1 1,3 0-10,-2 0 0,2-1-1,-3-2-6,0 3 1,1-2-3,-1 1-3,-1 0-5,3-5-1,-2 6-6,-1-3 4,2 2-2,-2-3 3,0 2-1,-2 0-4,2 2 0,0 1 3,-1 1-3,-2-1-6,3 3 0,-1-7 0,-1 5-6,2 2 1,0 0 0,0 0-2,-13 5 8,10-1-3,-4 2-4,2 3 2,-2 3 3,-1 1 1,1 0-1,1 1 1,-2-1 6,5 0-6,3 2 4,-4-6-3,4 0 0,2 0 0,0 2 3,1-2-3,2-1 1,1-3 9,0 1-4,5-2-3,0 0 1,1-4-12,3 1-4,0-2-14,1-1-12,0-1-7,-2-1-8,2-3-6,-1 0 3,-1 0 3,-1 0 5,-1-2 8,-1 0 4,-3 2 5,0-2 3,3-3 3,-6 3 5,1-1 9,-1 3 8,-1-4 7,0 4 21,0-1 15,0 2 14,-1 1 5,-2 0 4,2 2 4,-2-1-5,2 2-3,-3 2-8,1-4-8,-1 4-4,0 0-9,0 0 2,0 0-1,0 0-7,3 10 6,-4-4-4,2 1-1,-1-1-7,1 3 5,0-2-3,-1 1-1,2-1-1,-1 2 2,-1-2-5,2 0-2,-1-2 1,-1 0 0,2 2-10,0-4 9,1 2 0,1 1-5,-3-5 3,6 1-2,-5 2-1,3-4 2,0 1-1,-5-1-2,12-5 2,-4 2-3,1-3-2,1 1-4,-2-2-1,1 1 10,1-1-6,0 0 0,-3 2-1,1-1 2,-1 0 0,-2 3-4,-2-1-1,2 1-2,-2 1 4,1-1-2,-3 2 0,-1 1 0,0 0-4,0 0 14,10 6-12,-9-1 5,2 0 2,0 4-4,0-1 6,-1 2-4,-1-1 1,4 3-37,-2 2-70,0-4-106,2 4-164,-2-7-200,1 1-625,-1-3 277</inkml:trace>
        </inkml:traceGroup>
        <inkml:traceGroup>
          <inkml:annotationXML>
            <emma:emma xmlns:emma="http://www.w3.org/2003/04/emma" version="1.0">
              <emma:interpretation id="{23FEEB9E-DE86-41CB-995D-B8A7574BFAB3}" emma:medium="tactile" emma:mode="ink">
                <msink:context xmlns:msink="http://schemas.microsoft.com/ink/2010/main" type="inkWord" rotatedBoundingBox="4537,5431 5920,5473 5908,5874 4524,5831"/>
              </emma:interpretation>
            </emma:emma>
          </inkml:annotationXML>
          <inkml:trace contextRef="#ctx0" brushRef="#br1" timeOffset="138010.2327">2795 3459 210,'-4'-6'282,"1"2"-11,-1-1-19,2 4-17,0-3-14,-2 1-17,1 1-21,3 2-21,0 0-19,-6-3-19,6 3-10,-3 6-11,-1-1-5,1 5-6,-2 4-7,1 3-10,-6 5-5,1 2-7,0 1-4,2-3-8,-1 6-5,0-2-1,1 0-5,2-3-3,-1 3-9,0-3-3,3-3-7,0-2-12,2-5-28,-1-1-29,2-3-17,-2 1-19,2-3-20,0-2-14,-3-1-9,3-1-5,0-3-9,0 0-9,0 0 6,3-14 14,-1 1 3,-2-3 20,2-7 25,2-3 21,-3 1 18,2-2-1,-2-2 28,3 1 24,1-2 18,1 8 8,0-2 27,-1 4 10,2 4 8,-1 1 3,0 3 5,3-1-7,-3 5-3,2 2 4,2-2-1,1 3 3,1-1-2,3 4-6,4 1-2,-3 2-4,0 2-7,-1 0-4,0 2-7,-2 2-4,0 2-5,0 0-1,-3 4-1,1-4-3,-3 3-1,0 0-5,-4-2 0,-1 3-5,-1 1 0,0-1-3,-4 0 2,-3 0-5,-7 5 0,-4 1 0,-2-1-5,-3-1-2,1-3-13,-2-1-8,2 0-9,0-2-22,5-1-29,-1-1-28,1 0-32,3 0-45,0-4-29,3 2-210,1-3-448,2-1 198</inkml:trace>
          <inkml:trace contextRef="#ctx0" brushRef="#br1" timeOffset="138649.6278">3254 3683 236,'3'-4'298,"-2"0"-22,1 0-25,-2 0-23,0 0-14,-3 0-19,2 1-24,-2 1-16,-1-2-17,1 2-14,-1 1-14,0-2-12,4 3-7,-13 0-10,5 3-12,1-2-5,-3 3-8,2 1-1,-2 1-12,2 0-3,-2 4-5,2-2-3,-4 3-6,6-3-7,0 0-3,-1 0-3,3-2-4,2 1-13,-1 2-4,1-3-1,2-2-5,-1 2-4,1-2 0,0 3 1,3-4-1,-2 1-1,3-3 0,0 3 6,3-3-2,-7-1 0,16-5 1,-8 4-5,2-3 4,2-1 0,-1-2 0,3-3 2,-3 1 2,0-1-2,-1 1 0,1-2 6,-3 1 1,0-2 0,-2 4 3,-1 0 0,-1 0 2,1 2 6,-2 1 4,1-1 10,-3 3 3,1-1 4,1 2 3,-1-3-7,-2 5-1,0-3-5,0 3 0,3-2-5,-3 2 3,0 0-5,0 0 0,0 0 1,0 10-3,0-4 0,0-1-1,0 4 1,0-1-1,1 1-2,1-1 0,0 1-2,1 1 2,0-1 2,-1 1 2,5 2-3,-2-3 0,2-1-1,1-1 0,3-1-2,-3 1 2,4-3 2,3-2-2,1 2 0,-3-4 0,3 0-1,-1-4 6,0 0-5,-2-2 0,2-1 0,-4-3-1,2-2 2,-2 0 0,0-6 2,0-2 7,-2-1 4,-2 1 18,-1 0-5,-1 2 34,-3 2-4,1 2 11,1 0 13,-4 5 12,0-2 21,0 4 7,0 0 3,0 2-7,0 0-6,-1 2-18,1-1-16,0 4-10,0-4-12,0 4-10,0 0-3,-3 12-3,0 2 0,-1 2 4,0 8-13,-1-1-5,0 1-7,-1 1-5,2 1-25,3-3-44,-2 0-35,0 2-35,3-5-46,-1 2-46,0-5-57,1-4-54,0-3-286,0 4-662,-3-4 294</inkml:trace>
          <inkml:trace contextRef="#ctx0" brushRef="#br1" timeOffset="139146.8777">3548 3712 93,'-1'-5'321,"0"2"-31,-2-2-25,3 1-21,0 1-24,0 1-19,0 2-22,4-6-20,-3 4-17,2-1-10,4 1-14,3 1-10,4-3-13,3 3-8,0-1-7,0 0-10,2 2-7,-2 0-8,3-3-4,-1 3-4,0 0-8,4 0 0,-4 0-5,-1-2-10,1 2 1,0 1 0,0-1-3,-3-2-6,1 2 4,-5 0-9,-1 1 0,0-1 1,-3 1-3,-1-1-1,-2 0 0,-1 1-4,-4-1 0,7 0-2,-7 0-2,4 3 0,-4-3 2,-3 4-3,-1-1 2,-2 2 1,-1 1-3,-3 0 2,2 1-2,0 1 2,-1-2-4,2 3 3,-1-4-1,1 4 1,3-4-4,0 2 0,1-4 4,0 2-2,1 0-1,1-2 3,1 1 1,0 0 5,0-4-2,5 5 1,-1-4 1,1 0 1,2 0 4,-7-1-6,15-3 3,-7 1 2,0-1-3,2-2-2,-1 1 6,-1-3-3,0 0 1,-1 3 19,-2-4 3,1 1 9,-2 2 15,0 0-5,0-1 9,-3 0 14,2 3 18,-2-1 9,0 1 6,1-1 3,-2 1-3,0 3-8,0 0-16,1-3-11,-1 3-13,0 0-1,3-3-14,-3 3 2,0 0-9,0 13-2,1-6-9,0 2-12,1 0-40,-1 2-57,4 4-46,1 0-90,7 1-122,-3 0-330,-1-2-728,6-2 322</inkml:trace>
        </inkml:traceGroup>
      </inkml:traceGroup>
    </inkml:traceGroup>
    <inkml:traceGroup>
      <inkml:annotationXML>
        <emma:emma xmlns:emma="http://www.w3.org/2003/04/emma" version="1.0">
          <emma:interpretation id="{34C42312-8356-41A4-967D-BCF96A0B6154}" emma:medium="tactile" emma:mode="ink">
            <msink:context xmlns:msink="http://schemas.microsoft.com/ink/2010/main" type="paragraph" rotatedBoundingBox="2860,6600 4569,6589 4572,7037 2862,70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408F334-2F88-4ECE-9909-8DBEABFCAFE4}" emma:medium="tactile" emma:mode="ink">
              <msink:context xmlns:msink="http://schemas.microsoft.com/ink/2010/main" type="line" rotatedBoundingBox="2860,6600 4569,6589 4572,7037 2862,7047"/>
            </emma:interpretation>
          </emma:emma>
        </inkml:annotationXML>
        <inkml:traceGroup>
          <inkml:annotationXML>
            <emma:emma xmlns:emma="http://www.w3.org/2003/04/emma" version="1.0">
              <emma:interpretation id="{137E7832-7C4C-49A2-B283-94278B843BC0}" emma:medium="tactile" emma:mode="ink">
                <msink:context xmlns:msink="http://schemas.microsoft.com/ink/2010/main" type="inkWord" rotatedBoundingBox="2860,6600 4569,6589 4572,7037 2862,7047"/>
              </emma:interpretation>
            </emma:emma>
          </inkml:annotationXML>
          <inkml:trace contextRef="#ctx0" brushRef="#br1" timeOffset="139982.8763">1165 4780 98,'0'-6'200,"-2"-1"-9,0 1-5,1 1-14,-1 1-9,-2 0-1,4-1-5,-4 2-12,3 1-20,-3 0-8,0 0-16,4 2-9,-11 2-9,2 2-12,-1 2-4,-2 4-7,-2 2-10,1 1-3,-3 3-3,1 2-7,2 1-2,3-2-6,3-2 1,0 2-5,4-2-4,-1 0-4,3-1-1,2-4 1,2 0-1,2 4-1,2-6 1,3 1-3,4 0 1,2-4 0,0-2 0,3-2 1,6-2-1,1-3 5,-1-5 4,1 0 4,-3-3 6,-2 0 0,2-2 0,-3 1-4,-1-1 2,-7 4-3,0-1 0,-1-1 9,-3 2 8,1-3 3,-3 6 5,-1-4-4,0-2 1,1 5 9,-1-1 5,-2 2 10,0-2 1,-2 4 4,2 2 8,-3-2-9,2 1-14,-2 0-1,2 2-5,-2 2-8,0-3-9,0 3-14,0 0-4,0 0-2,0 0-1,0 12 0,-1-3-5,1 1 1,-5 3 8,4 4-8,-2 1-8,2-2 3,0 5-17,-2-5-32,2 1-32,-2-1-46,0 1-49,2-4-66,1 1-74,-4-5-249,4 1-598,2-5 265</inkml:trace>
          <inkml:trace contextRef="#ctx0" brushRef="#br1" timeOffset="140154.2689">1476 4643 120,'-1'-5'378,"-3"1"-30,1-1-37,3 2-32,-1-1-30,-2 3-26,3 1-23,-3-5-31,3 5-17,0 0-24,0 0-43,0 0-52,0 0-57,11 15-65,-4-10-73,2 5-238,-2-3-434,1 0 192</inkml:trace>
          <inkml:trace contextRef="#ctx0" brushRef="#br1" timeOffset="140445.4122">1652 4820 70,'0'3'253,"0"-3"-25,1 4-19,1-2-26,-1 2-20,3-3-16,-1 4-13,1 0-13,-3-1-14,2 0-6,1 5-13,-1-3-3,1 5-12,-4-3-6,1 1-11,-2 0-2,1 1-3,0 1-7,-4-2-9,-2 1-4,1-1-4,1-1-6,-3 0-4,3-1 2,-4-1-4,3-1 2,2-1 2,-2-1 6,2-2 1,3-1 2,0 0-2,-12-5-1,11-2 1,2-1-5,2-6-3,1-1-3,7-4 1,2-2 0,3 3-6,3 0 5,0 0-6,1 2-3,1 3 0,2 3-3,-5 2-10,-2 2-30,0 2-33,1 2-34,-1 2-35,2 0-41,-9 3-186,3 0-395,-1 2 176</inkml:trace>
          <inkml:trace contextRef="#ctx0" brushRef="#br1" timeOffset="140938.5733">2110 4839 95,'-4'-7'196,"-1"-2"-9,0 3-19,-2 2-16,3-1-4,0 2-4,0-1-12,-2 2-17,1-1-9,2 1-11,-1 1-11,4 1-3,-8 0-14,1 1-4,2 2-6,1 1-7,-3 1-3,2 2-2,0 0-3,-1 2-2,-1 3-6,2-1 5,2 2-9,-1-2 2,3 2 2,0-1-6,-1 0 0,1-2-2,2-1-4,-1 0-2,3-1-1,1 0 1,0 1 0,3-2-1,1-2 0,1-3-1,3 0-4,3-1 3,4-4-2,5-1-6,2-2-7,-4-1-21,3-2-7,-4-1-14,-2-4 0,1 0-5,-4 0 8,2-1-3,-5-2 5,-1 4 9,0-7 15,-5 4 8,1-3 17,-1 4 15,-1-7 17,0 6 13,-2 1 39,0-1 1,0 0 29,-2 0-13,1-1 19,-1 3 11,0 0 13,-1 5 20,0 1-3,0-1 0,0 3-8,1 0-8,0 3-18,-2-3-17,0 5-17,0 1-6,0-4-24,0 4-3,0 0-11,0 14-7,-4-1-5,1 3 2,-2 5-5,0 5-5,-2 4-7,0-2-4,1 0-5,0 0 3,4-1-8,-2 2-38,2-2-54,0-1-58,2-1-54,0-1-65,1 1-81,4-7-74,1-3-240,0 1-695,4-4 308</inkml:trace>
          <inkml:trace contextRef="#ctx0" brushRef="#br1" timeOffset="141337.9716">2573 4893 157,'0'0'178,"0"0"-17,0 0-13,23-2-12,-15 2-10,0-3-25,2 1 4,-1 0-8,0 1 3,-3-2 17,2 2 8,-1-1 5,-2 0 9,0 0-2,-1-1 3,1-1-5,0 1-10,-2-1 2,1-1-9,-2 0-4,1 1-19,-2-2 2,2 0-4,-3-1 3,1 1-14,1 1 2,-2 0-15,1 1-6,-4 0-4,3 0-2,-1 2-9,-2-1-6,3 3-4,-5-2-11,5 2-2,-9 2-1,2 1-1,0 2-4,-2 4 2,1-1 4,-3 3-11,6-3 9,-3 4-11,2-2-4,1-2 2,1 3 3,0-2-3,1 0 1,2-1-6,-1 1 5,4-1-4,-1-1-1,3 2-2,-1-5 1,2 2-6,2 1-39,1 0-49,0-2-80,0 0-66,4-1-104,-1-3-170,4-1-552,-1-3 244</inkml:trace>
        </inkml:traceGroup>
      </inkml:traceGroup>
    </inkml:traceGroup>
    <inkml:traceGroup>
      <inkml:annotationXML>
        <emma:emma xmlns:emma="http://www.w3.org/2003/04/emma" version="1.0">
          <emma:interpretation id="{D40ADA2C-1EA3-44FA-8330-CF2796115559}" emma:medium="tactile" emma:mode="ink">
            <msink:context xmlns:msink="http://schemas.microsoft.com/ink/2010/main" type="paragraph" rotatedBoundingBox="2648,7425 8885,7141 8919,7887 2682,81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169BF4-0914-49BF-B315-B8F67FEE803C}" emma:medium="tactile" emma:mode="ink">
              <msink:context xmlns:msink="http://schemas.microsoft.com/ink/2010/main" type="line" rotatedBoundingBox="2648,7425 8885,7141 8919,7887 2682,8171"/>
            </emma:interpretation>
          </emma:emma>
        </inkml:annotationXML>
        <inkml:traceGroup>
          <inkml:annotationXML>
            <emma:emma xmlns:emma="http://www.w3.org/2003/04/emma" version="1.0">
              <emma:interpretation id="{DF1BA040-F866-4E01-ADCC-99046493D541}" emma:medium="tactile" emma:mode="ink">
                <msink:context xmlns:msink="http://schemas.microsoft.com/ink/2010/main" type="inkWord" rotatedBoundingBox="2649,7429 4236,7357 4259,7865 2672,7937"/>
              </emma:interpretation>
            </emma:emma>
          </inkml:annotationXML>
          <inkml:trace contextRef="#ctx0" brushRef="#br1" timeOffset="144955.1269">808 5589 75,'-5'-8'300,"2"2"-4,0 1-16,0 0-16,2 1-15,-3-1-24,4 2-22,0-1-23,0 1-20,0 3-13,3-7-15,2 2-14,2-2-13,7-3-11,5-3-8,5-1-10,1 0-8,6 3-8,10-4-9,-10 5-27,13-2-48,-12 4-54,2 4-57,9-2-76,-14 6-247,1 0-496,0 0 220</inkml:trace>
          <inkml:trace contextRef="#ctx0" brushRef="#br1" timeOffset="144749.1362">1142 5531 291,'-7'-9'277,"-1"0"-12,2 2-2,-1 0-11,4 4-21,-1-2-21,0 0-27,1 3-16,2-1-20,1 3-17,-4-3-15,4 3-15,0 0-11,0 0-8,-3 8-5,3 2-6,-2 0-7,0 5-7,1 2-5,1 6-1,0-1-8,0 0-5,-3 3-2,3 1-2,-5 2-4,3-3-6,-3 2-28,-2-1-39,2 0-27,-2 0-56,-2 0-36,1-2-28,-3-3-35,2 0-198,-2-8-458,-1-6 203</inkml:trace>
          <inkml:trace contextRef="#ctx0" brushRef="#br1" timeOffset="145305.9429">1394 5637 2686,'-5'0'44,"5"0"6,-8-1-6,8 1 25,-5-2 7,5 2-10,-4-4-10,4 4-10,-3-2-6,3 2 4,0-4-5,0 4-8,4-3-2,-4 3-6,7-1-2,-1 1 1,3 1 1,-1 0-2,2 1-2,1 2 1,2 2-1,2 2-1,-3 1-2,0 1-2,2 2-2,-1 1-1,-3-1 3,-1 1-3,-1 1 0,-2-2-2,0 0 0,-4 1-2,-2-2 2,-2-1-1,-1-1-2,-2 1 0,0-3-3,-2 1 3,3-1-1,-4-3-3,-3-1-1,3-1 0,0 0-4,4-2-1,-7-2-4,6-3-2,-3-1-1,3-5-2,-3 1 0,5-3 0,0-2-1,0 1 1,2-1 7,5 1-6,-1 2 2,2-1 0,3 2-3,0-1 0,3 1-6,1 3-14,3 0-37,1 2-26,0-1-28,3 4-34,5-2-49,0 5-60,-5-1-155,4 1-456,-3 2 202</inkml:trace>
          <inkml:trace contextRef="#ctx0" brushRef="#br1" timeOffset="145713.6335">1813 5658 281,'-1'-3'321,"1"0"-14,0 3-20,-4-3-14,4 0-18,0 3-23,0-4-23,0 4-18,0 0-19,0 0-13,-1-5-17,1 5-21,0 0-9,0 0-15,0 0-14,0 0-2,0 0-11,0 0-3,0 0-13,-3 14-1,2-6-10,-1-1-1,1 4-3,-2-1-2,-1 0-2,4 0-5,-1 3-1,-2-1-5,3-3-5,-1 1 1,0-2 0,2-3-4,-1 1-1,3 0-4,-2-2 3,0-1-4,2 2 10,1-3-10,1-1 7,-1-1-6,-4 0-1,11-2 4,-2-4-6,-1 1-1,2-3 0,-1-2 1,2 1 0,-3-2-3,2 0 1,-5 2 2,1 2 0,0-1-1,-2 1-6,0 0 6,0 2 5,0-1 5,-2 4 2,-1-3 1,1 3-4,0-2-1,-2 4-7,3-3-5,-3 3 2,0 0-4,0 0-2,0 0 4,5 9 0,-5-2-2,0 2-1,1-1 5,1 2-5,0 0-14,0 0-34,-1-1-23,3 1-26,-1-1-49,3 2-67,2-4-83,0-1-267,2-2-609,2-1 270</inkml:trace>
          <inkml:trace contextRef="#ctx0" brushRef="#br1" timeOffset="146038.8371">2224 5735 121,'0'0'312,"-4"-2"-24,4 2-23,0 0-19,0 0-23,0 0-16,3-4-17,-3 4-15,0 0-12,4-2-15,-4 2-9,4-4-9,-4 2-14,0 2-6,4-4-15,-4 1-4,3 2-10,-3 1-6,1-6-8,2 2-7,-3 0-6,1-1-6,-1-2-5,0 0-2,-4-3-5,3 4-4,-2-2-3,-1 2-5,1 2 0,2-2 2,-3 1 0,1-1 0,-1 4-7,3-2 3,-2 2-13,-2 1 2,5 1-4,0 0 3,-15 4 0,6 5 0,-3-1-7,4 3 2,-2 1 0,2 3-4,1-2 3,2 1-5,2 3 4,5-3 0,-1 1-1,4-1 2,2 0 1,4 0-28,6 1-38,6-5-68,2-1-73,7-4-118,14-3-198,-1-6-562,3-3 249</inkml:trace>
        </inkml:traceGroup>
        <inkml:traceGroup>
          <inkml:annotationXML>
            <emma:emma xmlns:emma="http://www.w3.org/2003/04/emma" version="1.0">
              <emma:interpretation id="{FF02E964-00D3-43E6-90DA-416E4E8C0D54}" emma:medium="tactile" emma:mode="ink">
                <msink:context xmlns:msink="http://schemas.microsoft.com/ink/2010/main" type="inkWord" rotatedBoundingBox="4599,7551 6272,7475 6296,8006 4623,8082"/>
              </emma:interpretation>
            </emma:emma>
          </inkml:annotationXML>
          <inkml:trace contextRef="#ctx0" brushRef="#br1" timeOffset="146653.8353">3066 5625 219,'-4'-4'211,"0"3"-25,0-2-17,-1 1-22,2 0-13,3 2-18,-11 1-6,5 1-17,-4 3-11,1 1-6,-4 2-6,-1 1-4,3-1-12,-2 3-7,-2-1 0,3 1-8,-1-1-5,1 0-5,5-1-2,0-1-5,-1 4-2,3-3-2,-1 1-1,4-2-3,0 0 0,-1 0-8,3-1 4,0 2-1,2-5-3,-1 3 1,3-1-3,3-1 2,1-1 2,3 2-3,-4-2 0,1-1 0,0-1-2,-2 2-1,0-1 0,-1-2 1,1 2 1,0-2 3,-3 2-1,-3-3-1,4 4 4,0-2-2,-4-2 3,2 2 0,-2-2 0,0 0 1,-8 7-4,0-3-1,-1 0 2,-4 1-3,-3-1 1,-1 0-1,1 0 1,-1-1-11,-2 0-10,3-2-25,0 1-10,1 0-32,3-4-43,2 0-56,-3-3-114,5 0-319,4-2 142</inkml:trace>
          <inkml:trace contextRef="#ctx0" brushRef="#br1" timeOffset="147057.5767">3136 5606 2371,'12'-12'13,"0"2"55,0 1 29,-3 2 26,-3-1 1,1 1-13,-3 2-8,0 0-7,-1 1 6,-2 1-8,3 1-6,-3-1-10,2-1-9,-3 4-12,0 0-8,0 0-4,0 0 0,0 10-11,-3 2 0,-2 2-5,1 7-1,-3-1-4,2-3 0,1-1-9,0 6 4,1-6-7,-1 3 3,1-5 2,2 1-5,0 1 1,-2-3-8,2 1 6,-1-4-6,2 0 2,-1-2-2,-2 2-4,3-4 2,-1-2-16,1 0 3,0 0-4,1-1 0,-1-3 2,4 1 0,-4-1 6,0 0-7,15-8 11,-4 1-7,1 0-5,-1-5-2,1 2 4,0 1 1,-1-1 2,-3 4 1,0-2 0,-2 3 2,1 0 3,-3 1-2,0-1-1,0 4-2,-1-1 1,2-2-2,-5 4 2,3-3-4,-3 3 2,0 0 1,0 0 2,8 8-2,-8-3-1,3 2 2,-1 0 3,1 0-2,-3 3-7,4-3-25,-2 3-9,4 1 3,-3-2-27,2 0-25,2-1-23,1-1-16,0 1-28,3-1-15,2 0-27,1-3-13,2-1-186,-2 0-435,1-3 192</inkml:trace>
          <inkml:trace contextRef="#ctx0" brushRef="#br1" timeOffset="147686.0233">3666 5786 105,'7'-7'197,"-6"-1"-6,1 3-14,-4-4 22,4 3-4,-4 0-10,1 1-4,-3-3-14,0 3-13,-1 1-16,1-2-11,0 3-17,-2-1-8,1 1-10,0 2-11,-2 0-12,1 1-5,0-1-9,6 1-5,-11 3-4,6 0-5,-1 1-5,1 0-3,0 1-3,-1 2-2,1-1-7,1 2-1,-1-1 3,2-1-6,0 3-2,-1-2-3,3 1-3,1 0-1,-3-3 1,6 2-1,-3-1-2,1-2-3,-1 1-6,3 0 0,-2-2-1,3 1 0,1-3-3,1 2 0,-2-3 4,-4 0-3,12-2 2,-4-2-1,2 0 1,-1-2-1,-1 1 5,1 0 1,-1-3-1,-1 2 0,-2-1 0,4 0 0,-5 0 0,2 2 1,-3-1-2,2 3 3,-2-3-3,-2 1 5,2 3-1,-2-2-1,0 1-3,1 1 2,-2 2-1,4-3-4,-4 3-2,0 0 1,0 0 1,0 0-3,0 0 4,0 0-1,0 0-1,0 0 2,4 9 4,-4-5-5,1 0 2,2 1-1,0 0 4,-2 0-2,3 2 0,-1-2-1,1 2 2,0-1 1,0-1 2,1 3 1,2-2 0,0-1-2,-1 0 4,1-1 0,1-1 2,2-3-2,-1 0 0,0 0 0,3-1 1,3-4-3,-4 2 3,3-4-4,0 1 0,1-3 3,0-2 2,-3 4 1,-1-5-2,-2 1 13,2 0 14,-2-2 12,-2 0 7,0 0 17,-1 4 15,0-6-3,-4 4 21,1 6 19,0-6 11,-3 3-1,0 1 0,0 3-4,0-2-13,0 2-12,0 1-10,0-1-14,0 4-18,0-5-8,0 5-7,0 0-3,0 0-6,-8 16-1,2-1-1,1 2-8,-1 4 6,1 2-9,-3 1-4,3 0 3,1 0-5,0-3-4,1 5 6,-1-3-8,3 1-17,-1-7-43,2 6-45,0-7-35,-1 7-38,1-7-29,-1-2-50,1 1-50,2-4-48,-2-1-245,0-3-637,2-1 281</inkml:trace>
          <inkml:trace contextRef="#ctx0" brushRef="#br1" timeOffset="147923.024">3979 5735 231,'10'-12'236,"0"2"-8,3-2-13,0 3-9,3 1-8,-1 2-20,1 0-16,-4 1-20,0 2-14,-2 3-10,-1 0-15,-1 1-8,0 1-10,0 3-6,-4 0-10,0-2 0,-2 6-8,0-2-7,-3 2-3,0 2-5,-3 0-3,-2-3-4,-5 4-6,-2-2-7,1 0-27,-7 3-26,3-2-19,0-4-28,0 2-33,-2-5-9,2 3-20,1-1-25,5-5-43,-4 0-134,5 1-365,-1-2 162</inkml:trace>
          <inkml:trace contextRef="#ctx0" brushRef="#br1" timeOffset="148310.0882">4351 5713 204,'0'0'229,"0"0"-26,0 0-14,0 0-23,0 0-12,3-4-17,-3 4-14,7-2-11,-3 0-8,0 1-14,0-2-8,0 0-7,1 0-2,-1-1-10,1 0-8,-2-1-5,1 2-5,-4-3-5,4-1-4,-1 0-4,-1-1-3,1-1 1,-1 0-5,-4-1-4,4 1-1,-2 3 4,0 0 6,-2 1-2,1-1-3,1 2-4,-2 1-5,-1 2-4,3 1 1,-12 1-5,5 2-1,-2 4 1,-2 1 0,0 4 3,-5 3-4,3 4 2,-2-3-2,0 2 4,7-3-2,1-1 5,-1 1-5,4-2 1,0-3 4,4 0-2,1-1 0,2 5-1,1-4 4,6-1-7,-2-2-15,1-4-43,6 3-77,9-2-76,-9-4-191,8 2-425,2-4 188</inkml:trace>
        </inkml:traceGroup>
        <inkml:traceGroup>
          <inkml:annotationXML>
            <emma:emma xmlns:emma="http://www.w3.org/2003/04/emma" version="1.0">
              <emma:interpretation id="{118765F0-B6AD-4454-AE95-9CDD54CCA381}" emma:medium="tactile" emma:mode="ink">
                <msink:context xmlns:msink="http://schemas.microsoft.com/ink/2010/main" type="inkWord" rotatedBoundingBox="6545,7622 7175,7593 7183,7784 6553,7812"/>
              </emma:interpretation>
            </emma:emma>
          </inkml:annotationXML>
          <inkml:trace contextRef="#ctx0" brushRef="#br1" timeOffset="148724.7968">4750 5767 58,'-9'9'251,"-1"-5"10,2 2-15,0 0-4,2-2-8,1 1-16,1-4-19,-1 4-22,1-4-14,4-1-19,-3 2-17,3-2-26,0 0-53,0 0-81,0 0-128,18-1-219,-2-5-411,0-1 183</inkml:trace>
          <inkml:trace contextRef="#ctx0" brushRef="#br1" timeOffset="148510.7493">4757 5633 252,'-4'-5'297,"3"4"-25,1 1-27,-2-6-22,0 5-27,2 1-20,0 0-20,-2-4-28,2 4-42,0 0-37,0 0-30,0 0-31,0 0-36,0 0-47,0 0-52,0 0-153,8 9-324,-5-6 143</inkml:trace>
          <inkml:trace contextRef="#ctx0" brushRef="#br1" timeOffset="148856.9315">4953 5706 106,'8'-4'236,"1"-1"-21,9-1-25,5-1-14,2-2-21,-2 1-12,7 0-30,0 0-31,2 1-49,1 0-56,-1-1-48,0 1-156,-1 0-243,0 0 107</inkml:trace>
        </inkml:traceGroup>
        <inkml:traceGroup>
          <inkml:annotationXML>
            <emma:emma xmlns:emma="http://www.w3.org/2003/04/emma" version="1.0">
              <emma:interpretation id="{6CDA195F-4B67-45A5-B715-EDB17C4B21C5}" emma:medium="tactile" emma:mode="ink">
                <msink:context xmlns:msink="http://schemas.microsoft.com/ink/2010/main" type="inkWord" rotatedBoundingBox="7691,7196 8233,7171 8254,7622 7712,7647"/>
              </emma:interpretation>
            </emma:emma>
          </inkml:annotationXML>
          <inkml:trace contextRef="#ctx0" brushRef="#br1" timeOffset="151153.1613">5861 5369 2044,'-7'-12'34,"0"0"5,2 3-2,0 1 48,2 1 14,0-2-1,3 1-6,0 2-14,2-1-10,1-4-4,4 5 1,1-1-1,8-3-6,4 0 2,3-4-3,4 4-5,3 1-4,-1-1-5,4 2-6,0 3-3,0-2-5,1 4-17,-1 0-46,11 4-45,-13 0-59,3 0-79,0 2-255,-3 1-511,2 1 226</inkml:trace>
          <inkml:trace contextRef="#ctx0" brushRef="#br1" timeOffset="150942.893">6286 5262 202,'0'-4'265,"-1"0"-16,1 1-18,0 3-24,-3-4-18,3 4-21,-1-4-19,1 4-18,0 0-11,-10 11-4,1 0 4,-1 3-9,-3 7-10,-3-1-5,0-1-9,4 0-5,1 1-9,1 2-8,-1-3-8,7-5-2,0 2-7,1 1 3,2 3-4,1-1-5,1 1-7,2-2-15,1 2-66,-1-3-63,2-3-89,-1 1-263,0-4-500,-1-2 222</inkml:trace>
        </inkml:traceGroup>
        <inkml:traceGroup>
          <inkml:annotationXML>
            <emma:emma xmlns:emma="http://www.w3.org/2003/04/emma" version="1.0">
              <emma:interpretation id="{C62C2F27-5E2A-439B-A85D-C6B9D322149C}" emma:medium="tactile" emma:mode="ink">
                <msink:context xmlns:msink="http://schemas.microsoft.com/ink/2010/main" type="inkWord" rotatedBoundingBox="8509,7346 8894,7329 8905,7590 8521,7608"/>
              </emma:interpretation>
            </emma:emma>
          </inkml:annotationXML>
          <inkml:trace contextRef="#ctx0" brushRef="#br1" timeOffset="151607.8488">6673 5469 2023,'0'0'93,"-11"-9"26,10 4 25,-3 0-22,1-2 6,3 1-4,-1 0 16,-2 1-6,2-1-18,-1 1-1,4-3-8,-2 4-15,0-3-1,0 3-9,0 0-20,0 0-7,1 1-15,-1 3 1,4-2-4,-4 2-3,4 6-3,2 2-6,-1 2-8,3 4-10,0 2-36,3 4-21,1 1-21,-4-2-28,3 0-35,1 1-25,-1-6-37,6 2-35,-4-6-52,2 2-172,2-5-492,5-1 218</inkml:trace>
          <inkml:trace contextRef="#ctx0" brushRef="#br1" timeOffset="151731.8562">7025 5512 1917,'5'-22'19,"-2"6"90,-3-7 73,0 7-17,-3 0-39,3 0 30,-1 1-12,-3-1-23,1 3-21,2 5-14,-2 1-4,0-1-11,2 4-11,-2 1-13,2 1-2,1 2-3,0 0-8,-14 12 0,5 6-3,-4 3-26,3 1-55,-2 1-55,2 2-70,3 1-67,-4-1-259,4 0-543,2-1 240</inkml:trace>
        </inkml:traceGroup>
      </inkml:traceGroup>
    </inkml:traceGroup>
  </inkml:traceGroup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06:04.46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 contextRef="#ctx0" brushRef="#br0">11-4 217,'-1'0'308,"1"0"-16,-4 1-10,4-1-13,0 0-10,0 0-18,0 0-23,0 0-20,0 0-20,0 0-22,0 0-12,-10-3-18,10 3-13,0 0-23,0 0-51,0 0-65,0 0-66,0 0-59,0 0-52,0 0-240,0 0-481,22 2 213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06:24.77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F761E331-79E0-4052-843E-34BE6DC86A6A}" emma:medium="tactile" emma:mode="ink">
          <msink:context xmlns:msink="http://schemas.microsoft.com/ink/2010/main" type="inkDrawing" rotatedBoundingBox="17057,7205 24496,7118 24497,7182 17058,7269" semanticType="underline" shapeName="Other">
            <msink:destinationLink direction="with" ref="{47843C69-A946-4A67-BF51-CE900B9B97C0}"/>
            <msink:destinationLink direction="with" ref="{A22C2585-5DA5-4B15-AB5A-94CAC2D44977}"/>
          </msink:context>
        </emma:interpretation>
      </emma:emma>
    </inkml:annotationXML>
    <inkml:trace contextRef="#ctx0" brushRef="#br0">7 69 48,'0'0'95,"0"0"-5,0 0-11,0 0-14,0 0-1,0 0-6,0 0-5,0 0-9,0 0-8,0 0 9,0 0-10,-6 3-8,6-3 2,0 0-1,0 0 3,-1 4-11,1-4-7,0 0 6,0 0 6,0 0 0,0 0-1,0 0-6,0 0-1,4 5 5,-4-5 4,0 0-2,0 0-4,5 1-2,-5-1 7,4 1-6,-4-1 1,6 2 5,-2-2 1,-4 0 0,8 0-4,-3 0 4,1 0-3,0 2-1,1-2-10,4 0 6,-3 1 2,3-2-6,3-1 3,2 2-3,0 0-2,1 0-4,0 0 6,2 0 0,-2 0 3,2 0-5,-3 0 4,2 2 1,-1-4-5,1 2 2,-1 0-20,-1 0 20,4 0 5,-5 0-7,1-2-3,3 2 1,-2 0 6,-2 0 1,0 0-3,2 2-1,2-2 0,-1 0 2,-1 0-4,2 0 1,5 0 1,-5 0-4,8 2-2,-3-1 5,0-1 0,2 0-1,-1 1 0,-1 1-2,2-3-8,-4 2 3,4 1 4,-2-2-7,-6 0 7,3 0-2,2 0-4,1 0-1,-9 0 3,4-2 4,-3 1-7,3 1 2,-2 0 2,1-2-2,0 2-1,7-1-3,0-1 3,-1 2 5,1-2-2,0 1-6,2 2 3,0-1-3,-2-1 7,2 1-3,-3 0-4,5 1 2,-1-1 1,-3-1 1,1 2-3,-1 1 0,-1-4 0,-1 2-3,3 0 8,-9 0-5,7-1 1,2 1 3,1-1-3,-4 1 0,-1 0-1,4-2 0,-1 2-2,-3 0 4,3-1-1,-2 1 0,1-2-2,-1 2 2,0-2 0,1 2 1,-5-1-3,5 1 2,2-1 1,-1 0-4,-2 1 2,1 0 4,-1 0-1,1 0-4,1 1 0,0-1 0,0 0 0,2 1-2,-1 1 1,-1-1 4,1 1-10,1 1 10,-2-3 1,1 0-3,-1 0 3,-1 0 2,3 1-4,-3-1 3,-5 1-2,-1-1 3,6 2-2,-7-2 1,2 0-10,5 0 6,-8 0-1,8 0 2,2 0 1,-2 0 4,1 0-5,1 2 0,-1-2 2,1 0-1,0 1-1,-1-1-1,2 2 0,0-1 3,-1 1-6,-2-2 3,0 0 1,0 0-1,-1 0 2,0 1-2,1-1 5,-5-1-10,3 1 8,-4 0 2,7 0 1,-6-2-5,4 1 6,-4 1-2,5 0-9,-5 0 1,6 1 7,-1-1-3,1 0-2,-8 0 4,7 2-5,0-2 7,-5 0-8,7 0 4,-1 0-1,-1 0 3,-6 0-1,6-3-4,0 3-1,-1-1 4,1 2 1,-1-1-4,-4-1 3,-1 0 0,6 1 1,-2 0-1,1 0 0,1-1 1,-5 1-5,4 0 0,2 0 2,-6-2 5,0 5-3,5-4 0,-6 2 0,7-1 0,-6 0-2,4 0-1,-6 0 7,3 0-7,5-1 3,-2 1-1,-1-2 5,3 2-2,-3 0-2,2 0-2,-1-2 3,2 1-3,-1 1 3,2-1 0,-3 1-1,4 0 0,-3-2 1,-1 2 3,3-1-4,-2 1 1,0 0-5,-1 1 4,-3-1 2,4 0-6,-5-1 2,0 1 1,-2 0 1,8 0-9,-7 0 7,-2 0 7,1 0 0,1 0-1,-2 0-3,2-3-2,2 3 1,3-2 2,-6 2-4,1-1 2,1 1 1,-1-1-1,6 1-4,-5-2 1,5 0 5,-6 2-2,6 0 0,0 0 0,1-1 0,-7 0-4,8-1 1,-9 3 3,9-2 1,-2 2 0,-7 0 0,3 1-4,-2-2 1,1 0 2,-1 0 5,0-1 0,8 0-1,-8 1-2,-1-1 0,8 0 5,-8 0 5,8-1-6,-8 2 1,7-2-5,-1 2 1,-6-1 9,6 0-3,0 0 3,1-1-3,0 0-3,-6 1 0,1 1 1,3-4-1,1 4 2,0-2-3,-3 2 2,-3-1-11,3 1 7,4-2-3,-1 1 3,-3 1-2,2 0 0,-3 0 5,-1-1-2,-1 0 1,-1 2 6,3-2-4,-3-1-6,2 2 5,-2-1 2,0-1 0,0 4-4,0-4 5,0 2 1,2-2-1,-1 0-2,-1 2 6,0-1-4,3 1 3,0-2 3,0 2-3,0-2-2,-2 1-2,2 0 0,-2 1 0,2-1 0,5 2-2,-1-2-1,1 1-1,-9 0 0,5 1 3,-4 0-2,2 2 1,-2-1-2,0-4-2,0 4 3,0-1-3,0 0-2,2 0 0,-9-1 0,6 0 3,-2 0-2,-1 0 0,3 1-3,-3-1 5,2-1-2,-1 1 1,-1 0-1,-1 0-3,1 0 2,0 1-2,0-1 1,-1 0 2,1-1-1,0 0 1,-1 2-1,1-1-1,-1 0-4,4-2 5,-3 1-2,-3 1 3,1 0-3,0 0 0,-1 0 7,0 0-4,1 1-4,-2-2 2,2-1-2,-2 1 2,-2-1-1,4 1 4,-2-1-7,-1 2 6,2-1-3,2-1-2,-3 2 3,4 0-2,-2 0 0,0 0 1,5-1-2,-4 1 3,1 0 1,1 1-4,-3-2 1,3-1 0,-1 4-2,0-2 0,-1 0 4,-2-2 2,3 2-2,-3 0 0,-3 0-1,1 2 3,1-4 1,1 2-6,-1 0-1,-1-1 2,1 1-1,0 0-1,-1 0 2,0-1 0,3 1-1,-2-2 0,1 2 0,-1-1 0,2 1-1,0-2 4,-1 0-4,3 1 1,0 1 1,0-1 4,5 0-3,-5 0-2,2-2 6,-1 3-3,1 0-1,2-1-2,0-1 2,-1 0-3,1 2-6,7 0 10,-4 4-1,-2-3 1,0 1-2,0-1 0,-1 0 0,-5 0-2,2-1 4,2 1 2,-1-1-1,-4 0 0,2 1-1,-1-2 2,1 1-1,-7 0-5,2 0 4,0 0 5,-7 0-5,12 1 6,-5-2-7,-2 2-1,-5-1 8,8-1-4,-8 1-4,7 0 3,-7 0 1,4-1 1,-4 1-3,5-1-3,-5 1-1,0 0 3,7 0-3,-7 0-14,0 0-30,4-2-37,-4 2-37,0 0-24,0 0-190,0 0-363,0 0 160</inkml:trace>
  </inkml:traceGroup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06:22.34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E29D7495-51E1-410D-A2A0-3F4E06D7A35B}" emma:medium="tactile" emma:mode="ink">
          <msink:context xmlns:msink="http://schemas.microsoft.com/ink/2010/main" type="inkDrawing" rotatedBoundingBox="14039,7187 17426,7228 17425,7261 14038,7220" semanticType="strikethrough" shapeName="Other">
            <msink:sourceLink direction="with" ref="{6FD7AC6D-E4F4-46B8-B117-45C8A87F3E9E}"/>
          </msink:context>
        </emma:interpretation>
      </emma:emma>
    </inkml:annotationXML>
    <inkml:trace contextRef="#ctx0" brushRef="#br0">69 20 17,'-6'-2'121,"6"2"-21,-8-2 8,8 2-11,-8 0 3,3-2-7,5 2-6,-8 0 5,8 0-5,0 0-3,-8-1-2,8 1-7,-6 0-8,6 0-1,-5-2-5,5 2-4,-7-1 3,7 1 8,-4-1 2,4 1-4,0 0-1,0 0-8,-4-3-1,4 3-5,0 0-4,0 0-8,0 0-4,0 0 3,0 0-5,0 0-7,0 0 0,0 0-10,0 0 3,8-5-1,-8 5-1,3-1-4,-3 1-3,5-1 1,-5 1 0,7 0-3,-3-1-10,-4 1 8,12 1 2,-4-1-5,-4-1 0,7 2-1,-3 0 4,2-1-3,1 1 0,-1 0-2,2-1 3,-1 0-5,-1 0 6,1 2-3,2 0-7,2-2 7,0 0 6,0 1-7,1 0 2,-4 0-1,6-1-1,-2 0-1,-1 0 1,2-1 1,-1 1-3,2-1 6,-2 0-5,2 1 3,1 0-2,-1-2-4,-1 0 0,2 2 8,4-1-10,-7 2 7,1-2-6,1 0 5,-2 1-2,1 0 3,2 1-5,-4-1 7,4 0-7,-3 1 1,-1-1 3,2 2 2,-1 0-3,2-1-3,-2 2 2,1 0 5,3 0-5,3-2 2,-4 0 4,-1-1-5,0 0 1,5 2-3,-5-2 3,0 0 0,1 0 1,-1 0 1,0 0-5,0 0 4,-1 0-1,-2 0 0,1 2-1,-6-4 4,2 0-6,0 4 6,3-2-4,-4-2-5,4 1 4,0 0-1,0 1 2,1 0 0,0 0 0,3 0-3,-3 0 1,4 0 2,-1-2 0,0 4-1,0-2-3,0 0 4,-1 1 2,1-1 1,-2 0-3,2 0 3,-4 0-5,3-1 3,-6 1-3,-3 0-1,5 0 6,-4 0-1,0-2-2,3 2 3,-3-1-4,3 1 3,2-2-1,-1 0 2,4 2-1,-2-1 0,0 2 1,3-2-3,5 0-1,0 0-1,1 3 5,-1-1-1,1 0-4,-8 0 2,1 1 0,1-2 3,-2 0-1,-1 0-1,0 1 0,-5 1-1,3-2-1,-4 0 3,2 2-4,-1-2 1,0 2 3,1-2-1,-1 0-5,5 0 5,0 0-1,-1 0 4,1 3-5,8-3 3,-6 1-1,4 0 0,4-1-2,-9 3 0,3-3-3,5 1 3,-8 1 7,3 2-4,-2-4-1,-2 0 0,0 3 0,0-3 2,0 0-3,-4 0 2,-1 2 0,0-1-3,3 0 1,-3 0 1,1-1-2,-1 1 2,1-2 0,3 2-2,-3 0-1,5-1 3,0 0-4,1 0 4,-2 0-1,-1 0-1,0-1 1,4 2-1,-2-2 2,-1 1 1,2 1-3,-1-2 1,1 1 3,-2-1-1,1 1-2,-1-1 0,0 0 0,2 0-1,-2 1-1,0 0 2,0-2 0,-1 1 1,1-1-2,0 2 5,0 0 0,2 0-1,-3 0-4,2 0 0,1 0 3,-1 0-4,-1-2 2,0 0 2,-1 1-4,0 1 2,0 0 0,1 3 3,-4-3-4,1 0 1,3 0-1,-1 0 0,-3 2 1,4-4 0,-1 4 0,4-2 0,-3 0 3,0 0-4,-1 2 1,2-1-4,2-1 5,-3 2 0,0-1 1,0 0 1,3 0-7,-4 0 5,-4-1-3,5 0 3,-1 3 1,-1-2 1,-3-2-1,4 2 3,-3-1-7,-1 0 4,-2-1 2,2 1-5,-3-2 5,3 1-5,-2 0 4,-1-1-2,0-1 1,0 3-7,-1-3-13,-3 3-17,0-2-35,1-1-36,1 2-58,-6 1-169,0 0-360,0 0 159</inkml:trace>
  </inkml:traceGroup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06:42.490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2479666-BA8A-4E0A-A811-0FE868199E53}" emma:medium="tactile" emma:mode="ink">
          <msink:context xmlns:msink="http://schemas.microsoft.com/ink/2010/main" type="inkDrawing" rotatedBoundingBox="15052,8831 17069,8866 17069,8890 15051,8855" semanticType="underline" shapeName="Other"/>
        </emma:interpretation>
      </emma:emma>
    </inkml:annotationXML>
    <inkml:trace contextRef="#ctx0" brushRef="#br0">15 3 33,'0'0'135,"0"0"-5,-5-1-5,5 1-14,0 0-14,0 0-4,-5-3-11,5 3-4,0 0-11,0 0-8,0 0-6,0 0-6,0 0-1,0 0-6,0 0 0,0 0-11,0 0 2,-6 0-1,6 0-7,0 0-1,0 0-5,0 0 5,0 0 3,0 0-11,0 0 3,0 0 1,0 0-5,0 0 6,0 0 6,0 0 1,0 0 0,0 0 7,0 0 2,16 0-6,-16 0 2,8 0-4,-2 0 1,-1 2-2,0-2-4,0 1-4,1-1 1,-1 1-2,1 2-6,0-3-1,-1 1 1,2 0-3,-3-1 3,4 0-3,-1 2-2,1-1-1,0 1 0,0-1 3,3 0-2,-3-1 0,3 1-2,-2 1 6,2-1-1,1 0 4,-2-1-1,1 1 1,0 0-1,1 0 0,0-1 3,-1 0-2,1 0-2,-1 0 0,2 0 1,-2 0-3,1 0-1,-1 2 3,-2-2-2,2 0-5,-1 0 2,-1-2 2,0 2-1,0 0-1,0 2 2,0-2 0,-2 0 0,1 0-3,1 0-1,0 0-1,0 0 0,1 1 5,0-2 1,-2 2-1,1-1-1,2 0 0,-3 0-3,0 0 3,2-1-1,-1 1 1,2 0 0,-4-2-2,2 4 3,-1-2-3,0 1 0,-1-2-3,-2-1 3,5 2 1,-4 2-2,5-4 1,-3 2 2,2 0-6,0-1 1,2 2 0,0-1 3,0 0-3,6 0 3,-9 0-4,2 0 2,1 0-3,4 0 2,-4 2 0,0-4 0,-1 1-3,1 1-2,-1 1 6,2-2 0,-3 0-1,0 1-7,1 0 4,1-1 5,-1 1-1,1 0-2,-3 0-2,2-1 5,0 2-3,1-2 3,-1 0-2,1 2 1,3-1 0,-1 0-2,-3 0 3,1 0 0,0 0-1,3 0 0,-4 1 0,2-1-4,-2-1 2,1 2 1,-2-1 2,-4 0-2,4 0-2,-1 0 0,-2 1 5,0-1-5,1 0-3,0-1 9,1 2-3,-1 0-3,0-1 2,2 0-3,2 0 4,-3 0-2,3 0 3,0 0 1,4 0 1,-5 0 0,1 0-1,0-1-2,0 1 0,-1 1 0,0-1-4,-2 1 4,1-1-5,-1 0 4,-2 0-2,1 0-2,-2 0 5,1 0-1,-1 0-1,-1 0 5,4 2-5,-1-2 0,-1 0 0,3 1 1,-4-2 0,5 2 2,-2-1-10,2-1 6,0 1-1,-2 0 4,3 0-8,-1 0 10,5 0-3,-5 1-4,1-1 3,0 1 0,0 1 0,0-2-7,-2 0 8,0 1-4,1 3 3,-3-4-2,3 0 1,-6 1-1,5 0 2,-2-1 4,-3 2-8,3-1-2,-2-1 3,0 2 2,1-2-5,-3 0 4,3 1 0,0-1-1,-1 3 4,1-3-6,0 1 4,2-1 0,-2 2 0,2-4 0,2 2 0,-3 2 4,3-2-3,-1 0 7,1 0-5,1 0-2,-5-2 4,5 1-2,-3 1 2,0 0-2,0 0 0,-1 0 4,-1 0-5,0 0 0,-1 0 2,-1 1-2,1-2-2,-6 1 2,11 0-2,-5 1 3,0-1-2,-6 0 4,11-1-3,-4 2-1,-3-1-1,2 0 3,-1 0 0,-5 0-1,14 0 0,-8 0-3,1 2 1,-1-2 2,0 1-2,-1 0 2,2-1-1,-7 0 2,7 0-5,-3 0 2,-4 0 2,4 1-1,-4-1-2,8 0-4,-8 0 5,4 1 1,-4-1-3,0 0 0,0 0 4,7 0-4,-7 0 2,0 0 2,0 0-2,4 2 0,-4-2 2,4 2-2,-4-2 4,0 0-2,0 0-1,3 1-1,-3-1 3,0 0-3,0 0 0,0 0-6,0 0-34,0 0-58,0 0-79,0 0-197,0 0-406,0 0 180</inkml:trace>
  </inkml:traceGroup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0:59.712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AF2605D-339A-49D1-B817-668210EBF8FF}" emma:medium="tactile" emma:mode="ink">
          <msink:context xmlns:msink="http://schemas.microsoft.com/ink/2010/main" type="inkDrawing" rotatedBoundingBox="17263,9083 17762,7263 17798,7273 17299,9093" semanticType="underline" shapeName="Other">
            <msink:sourceLink direction="with" ref="{80A90983-48A1-4098-94CF-BF57FA8CBC08}"/>
          </msink:context>
        </emma:interpretation>
      </emma:emma>
    </inkml:annotationXML>
    <inkml:trace contextRef="#ctx0" brushRef="#br0">0 1820 45,'0'0'122,"0"0"-7,0 0-11,0 0-6,0 0-13,0 0 0,0 0-7,0 0-13,0 0-8,5-7-2,-5 7-9,3-4 1,-2 1-7,-1 3 5,2-5-6,-2 1-6,2 0-8,-2 4 3,0-6-2,1 2-4,-1 0 0,0 0-13,0-1 13,0 2-6,2-2-3,-1 1-9,0-1-2,-1 0 12,0 3-8,1-1 2,1-2-1,-2 1 3,0 0-1,0-1 5,0 3-9,1-2 4,1 1-1,-2-2-2,2 0 0,-1 2-4,0-1 10,1 1-5,0-2 1,-2 2-1,0-1-3,0 4-1,1-8 1,-1 4 1,0 2 1,1-1-16,-1-1 14,2 1-1,-2 3 1,0-6 5,0 6-2,0-4-3,1 1-3,-1 3 2,1-5 0,-1 5-7,0-5 2,2 2 1,-2 3-4,1-5 8,-1 2 4,0 3-1,1-4 2,0 0 6,-1 4-1,2-3 0,-1 0 0,-1 3-3,2-5 5,-2 5-3,1-4 2,0 2 3,-1 2-3,0-3-2,0 3-1,4-6 0,-2 3-5,0 0 3,-2-1-1,0 1 3,2-1-5,-1 1 2,0-1-1,1 0-3,-1 0 4,1 1-4,0-2-2,-2-1 4,2 2 0,0-2 0,-2 1 5,4-3-6,-1 3 5,-2-2 0,3-1 2,-2 1 2,-1 1-1,2-1 1,-1 0 0,1 1 3,-2-1-4,2 2 2,-2-1 0,0-1-6,1-1-3,2 0 5,-4 0-2,4-1 0,-2 1-2,0 1-2,1-2 3,-2 0 0,3 1-4,-1-1 3,-2 0-3,3-1 1,-1 1 1,1 1 4,0 1-1,-1-3-3,1 3 7,0-1-12,-3-2 8,2 2-1,1 1 2,-1 0-4,-1 0 3,0 2-3,0-1 0,1 1 1,-2-2-2,1 0 3,-1 0-3,4 2-2,-3-6 2,2 8-4,-3-5 4,1 0-2,-1 0-3,1 0 2,0 0-1,-1 1 4,2 0-6,-1 0 2,0-1-2,-1 0 1,1 1-1,1 0 4,-1-2-5,-1 0 4,3 4-2,-2-5-3,0 6 4,1-3 0,0 1 2,-1 1-2,1 0 0,-1-2 0,-1 1-1,0-1-1,2 3 3,-1-3-3,1-1 0,0 0 2,0 0 2,-1 0-3,0-2 0,0 3 2,0-1-3,2 1 1,-2-3 3,-2 2-5,2 2-3,0-1 5,0 1 0,-1 0-3,2 1 3,-1-2 3,-2 2-5,0 1 6,2-1-3,-1 0-4,-1 0 4,1 0-1,2 1 3,-2-2-1,-1-1-11,2-1 5,-1 1-2,0-2 8,2-2-2,0 4 0,-2-3-1,1-1 5,1 3-5,0-4 2,1 2 0,-3 1 1,2-1-1,0 1 0,-2 0 1,2 1-3,-2-1 3,2 0-3,-2 1-4,1 0 5,-2 2 4,0 1-2,1-2-2,-1 2 2,4-3 1,-4 2-5,0-1 1,0 0 3,4 1-2,-4 1 0,3-1 1,-2-1 0,-1 2-2,3-2 3,-2 2-2,2-3-1,-2 1 1,2 0 0,-2 0 1,2 0 0,0 1-1,-1 2-1,-1-4-1,1 2 2,1 0-1,-1 1 3,0 0-2,-1-2-5,2 2 5,-2 0 2,0 0-4,0-1 2,0 2 2,0-3-2,0 3-1,2-1 2,-1-2-3,0 2 2,-1-3 2,1 2-2,-1 0 0,1 1 1,-1 0-1,1-1-1,0-1 4,-1 1 0,1 2-5,0-1 1,1-1 0,-3 2-1,0-2 2,1 1-1,-1 1 5,2-2-1,-2 2-3,0 1 1,0-3-2,0 3 1,0-3 2,0 2-3,0-1 0,-2 1 2,4-1 0,-2 1-2,0-2-1,0 2 3,0-2-1,1 0 0,0 1 0,-1-3 0,2 3-3,-2-1 3,2 0-4,0-1 4,-1 1 2,2-4-2,-3 6-3,2-4 6,2 2-4,-4 1 1,1-1 1,0 1-4,1-1 5,2 1 1,-3-2 2,-1 2-5,1 0 3,0 0-4,2-1 3,-1 2-3,-1-3 6,1 0-4,0 3-1,0-5 0,-2 2 5,4 2-7,-2-2 5,-1 0-6,4 0 3,-5 2 0,3 1 2,-3-1-7,1 0 7,3 0-4,-2 0 5,-1 1-3,-1 0 5,4-1-5,-4 0 4,4 0-5,-4 2 0,2-3 0,0 1 0,-1 2 0,1 1 0,-1-3 3,-1 2-2,4-3 0,-4 4-5,3-3 4,-3 2 0,1 1 1,-1-1 2,3-1-2,-3 4-1,0 0 2,0 0-1,0 0 0,0-3-6,0 3-5,0 0-8,0 0-20,0 0-16,0 0-13,0 0-32,0 0-34,0 0-168,0 0-327,0 0 145</inkml:trace>
  </inkml:traceGroup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2:16.24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F42A25B-3C8B-421B-9EB2-676197663FFB}" emma:medium="tactile" emma:mode="ink">
          <msink:context xmlns:msink="http://schemas.microsoft.com/ink/2010/main" type="inkDrawing" rotatedBoundingBox="19884,7219 22555,5216 22619,5302 19948,7305" semanticType="strikethrough" shapeName="Other">
            <msink:sourceLink direction="with" ref="{B66BD951-FD45-4ACA-ABF6-6CD3B0AE77E2}"/>
            <msink:sourceLink direction="with" ref="{6F9C4A5C-5D71-46E2-937B-FD954769DB84}"/>
            <msink:destinationLink direction="with" ref="{6149B034-1C1B-49B5-B1B3-E7DF02CAED51}"/>
            <msink:destinationLink direction="with" ref="{D3DFA769-35AE-4C0F-8D2B-6E8E71392F4D}"/>
          </msink:context>
        </emma:interpretation>
      </emma:emma>
    </inkml:annotationXML>
    <inkml:trace contextRef="#ctx0" brushRef="#br0">10 1997 142,'0'0'143,"0"0"-9,0 0-12,0 0-18,-8 2-1,8-2-18,0 0-3,0 0-8,0 0-6,0 0 1,0 0-11,0 0-5,0 0 0,0 0-3,0 0 4,0 0-7,0 0-7,-3-4-6,3 4 0,0 0-4,0 0-2,0 0 0,0 0 2,0 0-6,0 0-3,0 0-3,0 0 1,0 0-1,7-5-7,-7 5 3,4-2-1,-4 2 2,6-2-8,-5-1 5,3 1-5,-1 0-2,-2 0 1,-1 2-3,7-1 2,-5-1-3,2 0 5,-1 0 1,0 0-2,2-2-1,-1 2-4,0 0 3,0-1 1,0 1 0,0 0-5,2-1 2,0 0-3,-4 0 5,3 1-4,-1-2 4,3 2-15,-3-2 16,0 1 4,1 0 7,-1-1-2,4-2 5,-2 5-4,2-4 4,-1 0 1,-2 1-9,1 1 4,0 0-4,2-2 3,-3 0-2,2 2-6,-2-3 9,1 5-9,-1-2 2,3 0-1,0-2 2,-2 2 1,2-1-5,-3 2-1,3-2 0,-3 1 3,2 0-6,-3 1-2,0-1 5,4 0 1,-1 1-5,0 0 3,-2 0 1,-1-1-1,3 0-2,0-1 0,-1 1 1,4-1-1,-2 0 3,0-1-1,0 1 0,-1 0-2,-1-2 0,4 2 1,-2-1 2,-2-2 1,3 3 1,-1-1-1,0 1-1,0-1 0,-2 0-5,1 0 4,-1 1 0,0 1 0,-2 1-2,0-1-3,0 0 4,0-1 2,3 0 2,1 0-4,-1-2-2,1 1 6,-3-2-3,2 1 2,1 2-2,0-2-4,-1 0 2,1 1 0,-1 0 1,-1-2 1,4 2-4,-2-1 2,0 0 1,-1 2 2,-1-1-2,1-1 1,2 1-4,-1-1 4,-1-1-4,1 0 3,0 1 1,0-1-2,-1 3-2,1-1-1,0-1 3,0 2 2,0-1 1,0-1-3,-2 3-4,0-3 3,1 1 0,0 2-1,-1-2 3,3-1-3,-5 3-1,4-1 2,-4 1-2,4-3 6,-3 4-6,1-2 3,0 1-2,1-4 3,0 3-1,-2 1-1,3-4-3,-2 3 3,1 1 0,1-1 2,-1-2 2,1 2-1,-1-1-3,1-2 0,0 4 1,0-2-2,0-1 1,2 1-1,-5 0 0,3 0 0,0-2 1,0 2 0,-2 0 0,3-1 4,0 0-7,-1 0 4,0 2 0,1-4 0,-3 2 1,0 4-2,0-4 1,2 0-2,0 3 1,-1-3 0,-1 0 2,0 2 0,5-1 2,-3-2-3,-3 1-1,2 1 0,1-1-1,-1 1 4,1 0-3,0-1 3,-1 1-4,1-2-4,-2 3 7,1-2-1,3 1 3,-2 0-5,-1-2 1,1 0-1,0 2 2,2 0-4,-2-2 5,0 2-4,0-1 1,0-1 5,2 4-3,-1-4 3,-1 1-2,-1 3 3,2-5-4,-2 3 3,1-1-3,0 1-2,2 2 2,-1-2-2,-2 0 2,1-1 0,1 1 0,1-2 1,-2 1 1,2 0-7,0 0 5,-1 1-2,1-3 2,2 0 1,-3 3 1,1-2-2,0 2-1,-1-4 1,1 4 3,-2-2-1,3 2-1,-3-1-1,4-4-1,-4 4 1,1 0 3,-2 0-3,1-2 0,-1 2 1,1 0 0,-1 2 4,1-3-6,0 1 1,-1 1 3,3-5-3,-6 5 6,4-3-2,1 2-3,1-1 3,1 0-2,-2-3 0,2 1 5,-3 1-7,2 1 9,0 0-4,0 0-3,-1 0 4,2 0 0,0-1-2,-2 1-1,0 0-1,-1 3-1,0-3 7,0 1-4,-1 2-5,1-3 1,-1 1 4,1 0-4,0 1 4,0-1-3,-1 0 1,2-2 2,2-1-3,-3 4 0,0-1 1,0 0-2,4-4 1,-4 2 3,1 1-2,-1-1-2,0 1 1,1 2 1,-1-2-1,0 0 1,-1 1-4,1 0 2,-1-1-2,1 1 3,-2-1-2,2 1 2,-5 3-2,2-3 1,2 0-1,1 0 4,-4 2-4,4-3 0,-1 1 3,-2 0-3,3-1 0,-1 1 0,0-1 2,1 0 1,-1-1-2,1 3-1,-3-1-2,3 0 1,0-1 3,2-3-4,-2 5 2,1-3-1,0 2 0,-1-1 0,-1 1-1,1-1 1,0 1 1,0 0 2,1-1 0,-3 1 0,2 0-1,0-1-1,0 1 2,0 0 1,-1-2-3,0 1 0,0 1 3,-1-1-9,1-1 6,0 1-10,1-1 13,-1 2-6,1-1 3,0 0-3,0 1 2,0 0-1,-2 0 6,1 0-7,0 0 2,0 1 2,-2 0 0,0 2-1,-1-1-2,0 1 6,0-1-1,0 0 0,0 0-1,0 1-4,-1-1 6,1 1-5,0-1 1,0 0-1,0 1 2,-1-1 2,1-1-3,0 1 3,0-2-4,1 3 0,1-2-2,-1 0 3,1 0 2,-1 1-3,-1 2 0,0-1 1,1-2-1,-2 1 3,2 1-2,-1 1 1,1-1-4,1-1 4,-2 1 3,1 1-5,0 0 0,-2-2 2,0 2-3,1 0 2,-2 0-1,-2 2 1,5-5-1,-2 4-1,-3 1 4,5-4-5,-2 2 2,-1 1 2,1-1 0,2-1-2,-2 0-2,0 0 1,0 1 1,-1 0 1,2 1-1,-3-2 3,2-1-3,-3 4 5,4-2-2,-4 2 0,4-2 2,-4 2-1,4-2 5,-4 2-4,0-2 1,0 2 0,3-4-4,-3 4 4,1-4 3,-1 4-2,3-3-4,-1 1 2,0 0 1,2-1-3,0 0 5,-3-2-3,2 5-4,1-4 2,0 1-3,0 0 1,0 0 3,-1 0-1,-3 3 0,4-1 1,-3-2 1,-1 3-1,4-3-3,-4 3 2,2-2-2,-2 2 0,0 0-1,4-3 2,-4 3 1,0 0 0,0 0-2,0 0 0,0 0 0,2-2 3,-2 2 0,7-2-1,-5 2-5,-2 0 1,2-3 2,-2 3-3,6-3 4,-6 3-2,5-2 1,-5 2 3,3-4-1,-3 4-4,4-3 2,-4 3 2,1-1-2,0-2 0,-1 3-1,4-4 4,-1 2-4,1 0 0,-4 2 0,4-1 0,-1-1 0,-3 2 4,5-2 0,-5 2-3,4-3 1,-4 3-1,3-2-1,-3 2 3,4-1 2,-4 1-4,1-5 0,2 2 1,0 0-1,-3 3 2,2-5-1,1 1-1,0 0 2,-1 0-8,4 0 4,-5-3 4,4 4-2,-2-1-2,2-1 4,-2 0-2,1 1 0,-2 1 0,0-1 1,2 1 1,-2-1-1,2 2 1,-2 0-2,-2-1 0,0 3-3,4-4 3,-4 4 0,0-4 2,0 4-5,0 0 2,4-1 0,-4 1-2,0 0-3,0 0 5,0 0-9,0 0-18,0 0-25,0 0-26,0 0-14,0 0-46,0 0-60,-12 10-142,4-5-368,-2-1 163</inkml:trace>
  </inkml:traceGroup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04.599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47843C69-A946-4A67-BF51-CE900B9B97C0}" emma:medium="tactile" emma:mode="ink">
          <msink:context xmlns:msink="http://schemas.microsoft.com/ink/2010/main" type="inkDrawing" rotatedBoundingBox="19631,8937 19821,7316 19877,7323 19687,8944" semanticType="callout" shapeName="Other">
            <msink:sourceLink direction="with" ref="{F761E331-79E0-4052-843E-34BE6DC86A6A}"/>
            <msink:sourceLink direction="with" ref="{9B376BE2-65DA-4D84-8B19-B4657B8BA740}"/>
          </msink:context>
        </emma:interpretation>
      </emma:emma>
    </inkml:annotationXML>
    <inkml:trace contextRef="#ctx0" brushRef="#br0">230 31 118,'-1'-3'197,"1"-2"-13,-1 1-19,0-1-9,1 1-11,0 4-13,0-3-11,0 3-19,0 0-4,-1-5-9,1 5-10,-2-3-13,2 3-1,0 0-9,0 0-5,0 0-8,0 0-8,0 0 0,-2-2-4,2 2 0,0 0-8,0 0-1,0 0-1,0 0 0,-1 12-6,1-9 1,0 2-7,-1 0 3,1-1 1,-1 1-7,0 1 4,-2 1 1,2 1-2,1 0-1,-2 3-1,1-1-2,0 0-4,-3-1 6,2 1-7,1 1 3,-2 2 4,2 1-4,-2-5 0,-1 1-4,4 0 8,-4 4-2,3-3-3,-2 2 2,3-4 0,-1 1-1,-2 1 0,0-1-1,3 0 2,-1-1-2,-2 1-1,2-1 0,1 3 0,-3-2 2,-2 2-1,2-2-4,-1-1 1,1 3 4,2 0 0,-3-2-5,0 2 5,0-1-6,1 1 7,-1-2-3,3 0 0,-2-1 2,2 1-2,-3 2 1,4-3-1,-3 2 0,3-3 2,0 1 2,-2 3-2,0-2-3,2-1 1,0 1-1,-2-2-1,0 2 2,0 0 0,1 1 2,-1-2-2,1 1 1,-1 1 2,0-2-5,1 1 4,0 0-10,0 0 8,-1-1-2,1-1 0,0 1 4,0-2 1,1 2-4,-1-1 3,1-1-2,0 0-4,0 1 4,0-2-2,0 3 3,0-3-2,0 4-2,-2-4 5,2 4-2,0-2-2,-2-1 1,2 2 3,0 0-1,-1-4-1,0 3-4,0 1 3,0 0-2,0-2 4,1 1 0,-3 0-2,2 1 0,0-2 0,-1 2 0,1-2 1,0 1 2,1-3-3,0 2 2,-2-1-3,1-2-1,1 3 7,0-1-2,0 2-8,0-3 3,0 0-2,0 3 5,0-1 0,-1-2-2,1 1 3,-2 0-3,2 1 3,-1 0-2,0-1-1,1 0 2,0-1 1,-2 0 1,2 1-3,0 0 1,0-1 0,-1 0 0,1 0 1,0 0-3,0 0 1,1 1 0,-1 0-1,0-2 1,0 2 1,0 1-1,-1-1 0,1 0 3,0 2-2,-1 2 1,-1-3 0,0 3 3,0-1-10,2 5 8,0-4 1,-3-1-4,2 3 0,-1-2 1,0-2-4,1 2 6,-1-1-6,0-2 3,1 0 3,0 0-4,1-2 3,0-1-1,-1 3-3,1-2 4,1 0 0,-1 1-4,1 0-6,-2-2 8,1 1 2,0 0-1,2 0 1,-1 1-5,0-2 3,1 2-2,-1 0 2,-1 0-4,1 2 5,-1 0-1,1 1 6,-1-3-6,1-2-1,0 7-1,0-3 5,1-2 0,-1 1-4,-1-3 3,0 3 2,0-1-4,0 0 3,2 0-3,-2-2 5,0 1-4,1 1-1,-2 0 1,2-2-1,-2 1 2,1-1-2,0 1-3,0-1 5,-2-1 1,2 4 1,0-2-2,-1 0 2,-1 1-2,-1 1 2,0-1-2,-1 3 2,2-1-9,-2 3 8,1-2-1,0 3-18,-3-3-47,2 0-60,0 4-88,-1-4-120,-3 0-356,1 0 158</inkml:trace>
  </inkml:traceGroup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06.28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C835B2C5-0827-4A48-ADC3-0BD410B6C6B6}" emma:medium="tactile" emma:mode="ink">
          <msink:context xmlns:msink="http://schemas.microsoft.com/ink/2010/main" type="inkDrawing" rotatedBoundingBox="19479,10146 19669,8817 19739,8827 19549,10156" semanticType="verticalRange" shapeName="Other">
            <msink:sourceLink direction="with" ref="{907EA3C5-BAD3-42B3-A7BB-718956F6994E}"/>
            <msink:sourceLink direction="with" ref="{80A90983-48A1-4098-94CF-BF57FA8CBC08}"/>
            <msink:sourceLink direction="with" ref="{F5C187DD-6B15-4168-9BBD-8CB7ED4C7069}"/>
            <msink:sourceLink direction="with" ref="{6554DE0E-3535-435B-B6B0-01AF4175E996}"/>
            <msink:sourceLink direction="with" ref="{35F775D8-1845-48CC-94B3-65836D6683ED}"/>
          </msink:context>
        </emma:interpretation>
      </emma:emma>
    </inkml:annotationXML>
    <inkml:trace contextRef="#ctx0" brushRef="#br0">244 6 33,'0'0'122,"0"0"-6,0 0-14,0 0-13,0 0-5,0 0-17,0 0 1,0 0-4,0 0-3,0 0-12,-1-4-2,1 4-4,0 0-6,0 0 1,0 0-7,0 0-1,0 0 1,0 0-3,0 0-3,0 0-3,0 0-8,0 0 4,1-3 5,-1 3 4,0 0-4,0 0-8,0 0 4,0 0 0,0 0-2,0 0-1,0 0 2,0 0 0,0 0-1,0 0-4,0 0 0,0 0-3,0 0 1,0 0-3,0 0 3,0 0 6,0 0-7,0 0 3,0 0-5,0 0-1,0 0 3,2 9-4,-2-9-1,0 5 7,0-1 4,0 0 2,-2 2-3,1-1 6,0 2-4,-2-3 2,3 5-5,-4-2-2,1 2-1,1-2 1,-2 2 1,2-1-4,-1-1 0,0 2 2,0-3 13,1 3-11,-1-2 6,2-2-4,0 0-1,1 0-1,-1 2-1,-1-2-2,2-1 2,2 1 2,-2 1 0,0 0-2,1 0-3,-1-2 1,0 2-1,1 1 0,-1-1-3,1 0 0,-1-1 0,0 2 1,0 0 1,-1 1 1,0-1-1,1-2 0,-3 3-11,2-3 9,0 1-3,1-1 3,-1-1 1,0 0-3,1 2 1,-1-3 1,0 2-6,2-3 0,-2 3 3,-2-1 2,3-4-2,0 6 2,0-3-1,3 0-1,-3 3-1,0-4-4,1 2 7,-1 3-2,1-2 3,-1 0-2,-1 0 3,1 2 3,1 2-2,-2 0-2,1 0 0,-4 0 1,4 0-2,-1 1 1,0-1-1,1 0-2,0-3 0,-2 2 3,2 0-1,-1-5-3,1 4 0,0-1 0,0 2-1,-2-1 3,2-2 2,-1 0-1,0 0-3,1 0 2,0 2-1,-2-2 3,2 3-3,-2-1 2,-1 0 2,3 1-2,-3 0 1,2 1-3,0-2 3,-2 3 0,-1 0-2,1 0-1,-1 2-1,0-3-1,0 0-3,1 2 7,-1-3-3,1 2-2,2-3 0,-3 0-2,4-2 0,-1 2 4,1-2 0,-2 1-2,1 0 1,1 0-2,0-1 3,0 2 3,0-3-4,0 2 8,1 0-5,-1-2 3,2 3 5,-2-2 0,0 2 1,1 0 7,2-2 0,-2 4-8,-1 0 4,0-1 1,-1 0-2,-2 0-1,3 0-1,0 3-2,-1-3 0,-1 2 1,1-4 0,-3 4-3,4-4-2,-3 4 0,2-2 3,-3-1 1,3 0-2,1 1-2,-2-3 0,1 3 1,1 0-2,-4-1 1,4 1 3,-1 1-1,-1-1 0,1 3-4,-3-1 4,4-1-4,0 2-3,-1-2 4,1 4 2,-2 2-1,2-3-3,-4 2 2,3-1-3,0 1 3,-3 0-4,2-3 0,0-2 2,-2 1-2,4 1 0,-2-4 0,1 3 3,-2-1-3,1-1-1,1 1-1,-3-2 0,2 2 0,1-5 3,0 5 0,-3-1-2,2 0 0,0-1 0,-3 1 1,2 0-2,-2 0-6,0 4-50,-2-4-67,1-1-69,0-1-203,-5 1-427,-1-1 190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6:49.08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FA88A75-108B-4A2E-8897-DD04212A7433}" emma:medium="tactile" emma:mode="ink">
          <msink:context xmlns:msink="http://schemas.microsoft.com/ink/2010/main" type="writingRegion" rotatedBoundingBox="4444,13548 6305,13142 6430,13714 4569,14120">
            <msink:destinationLink direction="with" ref="{55294378-365B-4D5C-8BAF-C594B4C1AEF9}"/>
          </msink:context>
        </emma:interpretation>
      </emma:emma>
    </inkml:annotationXML>
    <inkml:traceGroup>
      <inkml:annotationXML>
        <emma:emma xmlns:emma="http://www.w3.org/2003/04/emma" version="1.0">
          <emma:interpretation id="{375C407B-997E-427A-A135-B2F263E31C41}" emma:medium="tactile" emma:mode="ink">
            <msink:context xmlns:msink="http://schemas.microsoft.com/ink/2010/main" type="paragraph" rotatedBoundingBox="4444,13548 6305,13142 6430,13714 4569,141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E5C607-F0EE-4D5A-BE96-53E42C844C14}" emma:medium="tactile" emma:mode="ink">
              <msink:context xmlns:msink="http://schemas.microsoft.com/ink/2010/main" type="line" rotatedBoundingBox="4444,13548 6305,13142 6430,13714 4569,14120"/>
            </emma:interpretation>
          </emma:emma>
        </inkml:annotationXML>
        <inkml:traceGroup>
          <inkml:annotationXML>
            <emma:emma xmlns:emma="http://www.w3.org/2003/04/emma" version="1.0">
              <emma:interpretation id="{35052F52-6ACE-4951-90A9-F7B5D30D2852}" emma:medium="tactile" emma:mode="ink">
                <msink:context xmlns:msink="http://schemas.microsoft.com/ink/2010/main" type="inkWord" rotatedBoundingBox="4444,13548 6305,13142 6430,13714 4569,14120"/>
              </emma:interpretation>
              <emma:one-of disjunction-type="recognition" id="oneOf0">
                <emma:interpretation id="interp0" emma:lang="en-IN" emma:confidence="0">
                  <emma:literal>at*</emma:literal>
                </emma:interpretation>
                <emma:interpretation id="interp1" emma:lang="en-IN" emma:confidence="0">
                  <emma:literal>a =</emma:literal>
                </emma:interpretation>
                <emma:interpretation id="interp2" emma:lang="en-IN" emma:confidence="0">
                  <emma:literal>a*</emma:literal>
                </emma:interpretation>
                <emma:interpretation id="interp3" emma:lang="en-IN" emma:confidence="0">
                  <emma:literal>a :</emma:literal>
                </emma:interpretation>
                <emma:interpretation id="interp4" emma:lang="en-IN" emma:confidence="0">
                  <emma:literal>a r</emma:literal>
                </emma:interpretation>
              </emma:one-of>
            </emma:emma>
          </inkml:annotationXML>
          <inkml:trace contextRef="#ctx0" brushRef="#br0">-74 2840 19,'0'0'14,"0"0"-1,-14 1-3,14-1-2,0 0 6,0 0-8,0 0 6,0 0-6,0 0 8,-15 0-5,15 0 6,0 0-1,0 0 0,0 0 3,0 0-2,0 0 3,0 0-3,0 0-2,0 0 3,0 0-1,0 0 1,0 0-5,0 0 0,0 0 0,0 0 3,0 0 0,0 0 3,0 0-11,0 0 3,0 0 4,0 0 1,0 0-8,0 0 3,0 0 3,0 0-7,0 0 3,17-29-5,-17 29 6,19-11-1,-9 8-2,4-3-6,5 1 1,-1 0 4,1-1-10,7 3-10,-8-2-11,6 1 0,-1 0-15,4 1-21,-1-1-68,-4 3 31</inkml:trace>
          <inkml:trace contextRef="#ctx0" brushRef="#br1" timeOffset="-558740.4643">-88 2724 75,'0'0'112,"0"0"-4,-13-5-3,13 5-1,0 0-2,0 0-7,0 0-23,0 0 14,0 0-13,0 0-4,0 0-1,0 0-6,0 0-14,0 0 0,0 0-4,0 0-3,0 0-1,0 0 2,0 0-12,36 21 4,-28-16 1,4-2-9,-2 4-1,4-2-4,-4-1-9,7 2 3,0 4-4,-6-8-4,4 6-10,0 0-2,-4-1-15,1-2-15,5 0-10,-4-2-10,-2 0-13,2 2-2,-1-2-12,-2 3-11,-10-6-11,14 6-68,-14-6-186,14 8 83</inkml:trace>
          <inkml:trace contextRef="#ctx0" brushRef="#br0" timeOffset="942.0166">-11 2781 21,'0'0'71,"-13"-5"-1,13 5-2,0 0 2,0 0-8,0 0 6,0 0-13,0 0 4,-9-8-5,9 8-8,0 0 1,0 0 7,0 0-17,0 0 7,0 0-3,-10-6-9,10 6 9,0 0-6,0 0-15,0 0 3,0 0 11,0 0-16,0 0 0,0 0-2,0 0 4,0 0-2,0 0-8,0 0-2,0 0-1,0 0-3,0 0-3,0 0 3,0 0 5,0 0-12,0 0 15,0 0 4,0 0-13,0 0 3,0 0 1,0 0-12,0 0 7,0 0-7,0 0-2,0 0 8,0 0 2,0 0-2,0 0-2,0 0 3,0 0-7,0 0 4,0 0 6,0 0-5,0 0-1,0 0-1,0 0 2,0 0-2,0 0 4,0 0-8,0 0 1,0 0 1,0 0 4,0 0-7,0 0 3,0 0 5,0 0 4,44 0-5,-44 0 3,10-2 11,-10 2-12,0 0 2,23 0-1,-23 0-4,17-1 2,-17 1-1,22 1 2,-8-1 1,6 0 3,-1 0-4,1 0 0,2 0-3,4 0-14,5 2-18,0-2-9,-1-2-22,1 4-7,0-2-26,-2 0-56,-7-2-164,0 1 74</inkml:trace>
          <inkml:trace contextRef="#ctx0" brushRef="#br0" timeOffset="387.3345">5 2732 12,'0'0'71,"0"0"-11,-14-5 2,14 5-4,0 0-1,0 0 3,-12-8-8,12 8-7,0 0 1,0 0-1,0 0-12,-12-7-4,12 7-1,0 0-2,0 0-4,0 0-5,0 0 6,0 0-4,0 0-6,0 0-1,0 0 3,0 0 1,0 0-19,0 0 7,39 24-9,-22-20 7,2 3-8,3 1-2,9-1-8,2-1-5,-3 2-8,3 0-11,-3-2-7,3 2-8,-1-1-45,-3 0-108,-1-1 48</inkml:trace>
          <inkml:trace contextRef="#ctx0" brushRef="#br0" timeOffset="1494.8051">80 2734 22,'0'0'51,"0"0"-7,-17-2 5,17 2-9,0 0-1,0 0-7,0 0 6,-17-4-3,17 4-3,0 0-3,0 0 3,0 0-4,-14 0 3,14 0 0,0 0 1,0 0-3,0 0-4,0 0 14,0 0-24,-12-4 13,12 4-4,0 0 2,0 0-3,0 0-14,0 0 16,0 0-8,0 0 5,0 0-11,0 0 14,0 0-5,-14-5-5,14 5-1,0 0 2,0 0 6,0 0-12,0 0 7,0 0-7,0 0-2,0 0 10,0 0-5,0 0 1,0 0 0,-12-3-2,12 3-4,0 0 3,0 0-4,0 0-4,0 0-1,0 0-2,0 0 1,0 0 10,0 0-14,0 0 0,0 0 0,0 0 9,0 0-4,0 0 12,0 0-15,41 9 7,-30-7-14,2-1 9,6-1-1,0 4 3,6-4-3,6 4 1,3-4-2,2 4 8,10-4 4,0 0-7,2 0-1,2 0-7,-4 4 2,0-3 6,2-6-5,0 9-15,-2-4-12,-14 0 5,-1 1-8,0-1-9,-1 2 0,1 3-2,-4-5-8,-4 1-5,-5 1-7,1 0-3,-9-2-55,4 2-128,-14-2 58</inkml:trace>
          <inkml:trace contextRef="#ctx0" brushRef="#br1" timeOffset="-531757.7788">-537 2816 66,'0'0'184,"0"0"-15,-2-20-7,2 20-16,0 0-14,-12-9-12,12 9-9,-10-12-14,3 5-6,7 7-7,-18-6-9,18 6-6,-17-7-4,17 7-6,-19-2-3,19 2 4,-19 0-5,5 0-4,14 0-3,-24 4-4,12-1-1,-1 1 0,-3 5-2,1-1 5,-4 1 4,2 2 1,-2 3-3,-3 0 0,0 6 3,3 0-3,0 2-2,-1-2-1,5 1 1,-4 3-2,7-1-2,2-3 0,-2-3 5,8 2-5,4-2-2,-3 0 1,6 2-1,1-4-1,1-2-2,3 2 0,1-2 0,6 0 1,1-3-6,-1 0-1,2-3-3,2-4 3,3-2-8,-3 2 1,1-7-2,1 1-3,-2-2 0,3-2-6,-2 2 0,-4-5 4,2-3-6,1 1-2,-7-3 3,2-1-2,-6-1-3,-1 2 3,9-8-1,-10-2-2,-1-1-1,-1-1-1,1-2-2,-3 6 0,-2-1 4,-5 6-2,5-1-2,0 4-1,0-1-1,0 16 10,3-19 3,-3 19-6,-5-17-5,5 17 0,0 0-1,-4-12 1,4 12-3,0 0 2,0 0-1,0 0-4,-8 44 3,8-26 5,3 7-5,4 3 1,0-2-4,-2 2 0,5 1 2,7-1-1,1 0-17,0 0-16,1 0-18,3 0-25,-1-3-32,-4 0-29,2-5-38,1-2-40,1 4-41,-4-3-145,2 3-435,-7-7 193</inkml:trace>
        </inkml:traceGroup>
      </inkml:traceGroup>
    </inkml:traceGroup>
  </inkml:traceGroup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18.47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B4EEC5D0-11B6-4A24-9064-10BFEDA06F86}" emma:medium="tactile" emma:mode="ink">
          <msink:context xmlns:msink="http://schemas.microsoft.com/ink/2010/main" type="inkDrawing" rotatedBoundingBox="17220,8994 19667,9100 19665,9140 17218,9034" semanticType="callout" shapeName="Other"/>
        </emma:interpretation>
      </emma:emma>
    </inkml:annotationXML>
    <inkml:trace contextRef="#ctx0" brushRef="#br0">15 5 20,'0'0'94,"-4"-3"-6,4 3-6,-7 0-7,7 0-8,0 0-6,-5-2-2,5 2-8,0 0 1,0 0-4,0 0-3,0 0-1,0 0 2,-3-2-5,3 2-6,0 0-11,0 0 4,0 0-2,0 0-5,0 0 2,0 0-9,0 0 10,0 0-6,0 0-4,0 0 15,19 3-21,-13-2 15,3-1 2,-1 2-6,3-1-3,-2 2 4,-1-2-5,3 0-8,0-1 9,-2 3-6,4-2 8,-2 0-5,0 1-3,0-1-5,-1 2 2,1-2 3,1-1-1,-1 1-4,1 2 6,0-3-4,-2 1-4,6-1 7,-4 0 1,4 0-8,-4 1 4,3 0 2,0-1-8,-3 1 10,2-1-4,-2 0-1,4 4 2,-1-4-1,0 2-11,1-2 5,-3 1 0,-2-1 5,2 2-3,1-2 0,-2 2 4,-1-2-1,1 1 2,3 1-3,1-2-1,0 3 4,0-2-5,3 0 4,-1-1-8,0 2 12,7-1-5,-8-1 1,1 4 3,0-4-5,-2 0 5,-1 0-4,1 1 1,0-1-3,-5 0 0,1 0 2,0 1 1,-3-1 0,1 0-13,-3 0 13,2 0-8,1 1 10,-1-1 0,-1 0 1,1 0 0,2 0-6,-1 1 7,2-1-2,-2 1-2,9-1-3,-4 2 7,1-2-6,0 1-1,-1-1 4,1 2 1,0-2-1,0 1 2,0-1-6,0 1-1,-1 1 7,-1-2-2,-1 2-8,-2-2 5,-2 0 0,3 1 4,-1-1-6,0 2 0,-2-1 1,2-1-3,-2 0 7,2 2-1,0-1-1,0 0-3,-1 1-2,1-1 3,-1-1-2,4 2 1,-3-1-3,1 0 3,0 0 5,0 0-4,-1 0-1,0 0 0,0-1 5,-1 1-6,1 1 1,-2-2 6,1 0-7,-1 0 1,-1 1 1,0-1-1,0 0-1,-1 0 2,-1 0-1,1 0-3,1 1-7,3-2 12,-4 2 4,1-2-9,1 2 2,2-1 3,0 0-13,0 1 9,1-1 4,0 1 1,-1-1-2,-2 0 0,2 0-1,-2 0 5,-1 0-5,-1 0-2,0 0 1,-1 0 4,0 0-3,-1 1-4,-5-1 4,13-1-9,-6 1 13,-1 0-15,3 0 12,-1 0 4,3 0 1,-2 0-6,2-1 3,1 0-4,-2 1 4,3 2 2,2-2-1,-5 0-4,5 1-1,-3-1 3,0 0 0,-1 0 1,-1 0-5,0 0 3,-2 0 3,-1 0-4,-2 0 2,2 0 2,0-1 0,-2 2-4,3-1 4,-2 0-2,0 0-2,1 1-1,-3-1 2,2 1-5,0 0 9,2 0-5,-3-1-1,4 1-4,-1 1 5,-1-2-2,0 0-2,1 1 0,-1-1 3,3 2 0,0-2 0,-2 0-1,-1 0 1,-1 1-1,0 0 5,1-1-7,-2 1 0,3 0-1,-1-2 7,-7 1-6,8 0 0,-1 0 3,-7 0 1,11 0-3,-11 0 1,9 0 1,-5 0 1,2 0-5,0-1 6,-6 1-2,8 1 0,-1-1-2,-2 1 3,2-1-3,0 0 5,-2-1-2,1 2-4,1-1 6,-7 0-3,10 0 1,-5 0-1,1 0 4,-6 0 0,8 0 1,-8 0 0,6 0-1,-6 0 10,0 0-4,7 0 0,-7 0 2,8-1-2,-8 1-5,0 0 6,8 0-4,-1-1 2,-2 1-2,2 1-1,1-2 1,-1 1-1,2-1 2,-1 2-3,2-1-1,-3 0-2,-1 0 1,-6 0-2,9-1 2,-9 1 0,7-1-1,-7 1-2,5 0 1,-5 0 4,5 0-2,-5 0 2,0 0 2,0 0-9,6 0 9,-6 0-2,0 0 1,0 0 3,0 0-1,0 0-3,6 0 0,-6 0 0,0 0 3,6 1 0,-6-1 2,7-1 0,-7 1-4,9 0 7,-6 0 0,2-2-3,-5 2 2,9 0 3,-9 0-3,8 0 1,-4-1-2,-4 1 7,0 0-4,6 1-4,-6-1 3,0 0-2,7-1-3,-7 1 3,0 0-5,0 0 0,4 1 0,-4-1-2,0 0-2,8-1-1,-8 1 5,8 0-2,-8 0-2,11 0 1,-7 0 1,0 0-4,4-2 1,-8 2-1,8-1-2,-4 0 3,-4 1-5,8-1 0,-8 1-19,3-1-55,-3 1-58,0 0-89,0 0-168,0 0-423,0 0 187</inkml:trace>
  </inkml:traceGroup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1:00.612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41ED5D8-10CD-4C9D-BFB9-4954B868A1BC}" emma:medium="tactile" emma:mode="ink">
          <msink:context xmlns:msink="http://schemas.microsoft.com/ink/2010/main" type="writingRegion" rotatedBoundingBox="17590,6980 18213,7310 17992,7728 17369,7398"/>
        </emma:interpretation>
      </emma:emma>
    </inkml:annotationXML>
    <inkml:traceGroup>
      <inkml:annotationXML>
        <emma:emma xmlns:emma="http://www.w3.org/2003/04/emma" version="1.0">
          <emma:interpretation id="{7BD12194-0C9B-49E3-880C-0D28C04E16FC}" emma:medium="tactile" emma:mode="ink">
            <msink:context xmlns:msink="http://schemas.microsoft.com/ink/2010/main" type="paragraph" rotatedBoundingBox="17590,6980 18213,7310 17992,7728 17369,73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82241C-7C53-437C-ACD4-9A26DEC79F9F}" emma:medium="tactile" emma:mode="ink">
              <msink:context xmlns:msink="http://schemas.microsoft.com/ink/2010/main" type="line" rotatedBoundingBox="17590,6980 18213,7310 17992,7728 17369,7398"/>
            </emma:interpretation>
          </emma:emma>
        </inkml:annotationXML>
        <inkml:traceGroup>
          <inkml:annotationXML>
            <emma:emma xmlns:emma="http://www.w3.org/2003/04/emma" version="1.0">
              <emma:interpretation id="{C965CA4A-9DEB-44DF-AFCF-21EBE129C11E}" emma:medium="tactile" emma:mode="ink">
                <msink:context xmlns:msink="http://schemas.microsoft.com/ink/2010/main" type="inkWord" rotatedBoundingBox="17590,6980 18213,7310 17992,7728 17369,7398"/>
              </emma:interpretation>
            </emma:emma>
          </inkml:annotationXML>
          <inkml:trace contextRef="#ctx0" brushRef="#br0">3256-2800 264,'0'-6'286,"1"0"-22,-1 0-20,0 3-27,0-1-17,0-1-23,0 5-19,0-3-17,0 3-17,0 0-14,0 0-8,0 0-7,0 0-11,1 9-10,1 0-10,-1 5-31,2 0-38,-3 3-34,-3 6-51,7-2-61,-8 1-241,1 3-425,-2-4 187</inkml:trace>
          <inkml:trace contextRef="#ctx0" brushRef="#br0" timeOffset="-231.038">3042-2773 225,'0'-2'226,"0"2"-11,3-5-14,-3 5-17,0 0-11,0 0-16,0-2-16,0 2-13,0 0-14,0 0-11,0 0-7,0 0-12,0 0-8,-4 9-7,1-4-7,2-2-3,0 6-7,-1-2 0,2 3-6,-2-1-3,2-1-4,0 3-6,-2 3-2,2-1-4,0-2-3,0 2-1,0 3-5,0-6 0,0 3 0,2 1-5,-4 1 2,4-5-5,-4 5-6,2-1 5,0-4-1,-2 0 0,2-1 0,2 0-10,-2-1-7,0-1-8,0-2-9,2-1 3,-2-1-6,-2 1 6,2-4 0,0 4 6,0-4 1,0 0 3,0 0 1,0 0-1,0 0-2,0 0 4,0-13 1,0 8 2,0-2-2,0 2 3,2 1 1,0-3 5,1-1 1,1 3-3,-3-2 2,2 2 4,1-2-2,0-1 5,1 2 0,-2 1 1,4-2 5,-2 3-3,-2 2 2,2-4 2,2 5 6,-3-2-2,3 0 3,-2 2-3,-1 1-2,0-1-1,0-2-1,2 2-2,-6 1 1,0 0 3,8 1-3,-6 3 0,0-3-4,-1 3 1,2-1-2,-3 2 3,0-1-5,-2 3 6,-2 1-2,-1 1-4,0 1 0,-2-3-1,-4 5 3,3-1-1,-4-3-3,0 0 3,-2 1-4,6-4-4,-1 2-17,-4 3-13,3-6-26,1 0-24,0 1-45,2-1-5,0-3-39,0 0-202,2-1-404,-2 0 179</inkml:trace>
          <inkml:trace contextRef="#ctx0" brushRef="#br1" timeOffset="48847.9578">2531-2789 60,'0'0'114,"0"0"-3,0 0-3,0 0-12,0 0-11,-6-1-6,6 1-14,0 0-8,0 0-2,0 0-6,0 0-4,0 0-1,0 0-2,0 0-4,0 0-2,0 0-6,0 0 4,0 0-10,0 0 3,0 0-4,0 0-2,0 0-3,0 0 0,0 0-1,18-4-13,-14 3 9,0 0-4,-4 1 1,11-1-1,-7 1 3,-4 0-5,9 0 4,-4-2-6,-5 2 4,7-1-1,-2 0-3,-5 1-3,10 1 2,-6-2-1,-4 1 3,11 1-1,-5-2-4,0 1-3,-1-1 2,3 1 4,0 1-3,-2-1 4,4 0 1,-2 0-4,-1 0-7,1 0 3,0 2 7,-1-2-6,-2 0 7,2 0-7,-3 2 6,4-2-2,-8 0-1,11 0 7,-6 0 6,-5 0 2,7 0-2,-2 0 8,-5 0 1,7 0 1,-7 0 1,7-2-3,-7 2-2,4-1 0,0-1-4,-4 2 2,8-1-2,-8 1-4,6-1-3,-1 1 0,-5 0 5,9 0-4,-5-2-2,1 0-1,-1 2 4,-4 0-5,10-1-3,-5 2 4,-5-1-2,6-1 1,-6 1 3,8 0 0,-4 1-3,-4-1-4,6 0 0,-6 0 2,0 0 2,8-3-5,-8 3 1,5 0 0,-5 0-3,0 0 2,6 0-1,-6 0 3,0 0 5,0 0-5,4-1-1,-4 1 3,0 0-10,0 0 11,7-1-6,-7 1 3,0 0-3,0 0 1,0 0 3,4-2 3,-4 2 1,0 0 5,0 0 12,0 0 4,0 0 5,0 0 3,0 0-8,0 0 6,1-3 1,-1 3-2,0 0-4,0 0 0,0 0-3,0 0-5,0 0 3,0 0 0,0 0-11,0 0 5,0 0-7,0 0-1,0 0 1,0 0-4,0 0-3,0 0 0,0 0 0,0 0-3,0 0 2,0 0-2,0 0 0,0 0 3,0 0-3,0 0-1,0 0-1,-12-1 4,12 1-2,0 0-1,-7-2 0,7 2 2,0 0-1,0 0 1,0 0-2,0 0 0,-5-3-1,5 3 1,0 0-1,0 0 0,0-1-3,0 1 0,0 0 4,0 0-1,0 0-2,4-5-1,-1 2-1,0-3 1,-1 5-1,-2 1 1,4-4-2,0 2 1,-1-1-1,-3 3-1,5-1-1,-5 1 4,0 0-1,7 3-3,-7-3 2,7 2 2,-6 0-3,-1 1 3,4 0 1,-4 3 0,3-3-1,-3 1 5,0 2-2,-3-3-2,3 1-2,0-1 8,-4 1-4,4-2 0,-1 1-2,-3 1 7,-2-1-6,2 0 0,-1-1 4,-2 0 0,3 0 1,-4-1-2,1-1-2,1 1 1,-1-3-5,-1 2 5,1 0-1,7 0-1,-9-4 0,3-1 0,1 1 1,2 1-2,-2-1 3,4-2-2,-1 0-2,1 2 0,2-2-3,-1 1 4,2-2-2,0 4-2,2-2 2,-1 0-3,2 1 1,-1 2 0,3-1 1,-3 0-2,3 3 2,-2 0-5,-5 0 2,11 4-26,-7-1-36,0 2-48,-2 3-93,0-1-129,-6 3-366,0 0 161</inkml:trace>
          <inkml:trace contextRef="#ctx0" brushRef="#br0" timeOffset="-3810.6161">2778-2778 70,'0'-9'291,"0"2"-19,0-2-18,0 1-18,0 1-17,0 1-22,-2 3-19,2 0-16,0 0-17,0-3-16,0 6-16,-2-1-11,2 1-11,0 0-8,0 0-11,-2 10-7,2-4-2,-2 9-9,-2 1-40,-2 5-41,2 1-56,-1 5-59,1-1-82,-1 1-165,-2-1-422,4-3 186</inkml:trace>
        </inkml:traceGroup>
      </inkml:traceGroup>
    </inkml:traceGroup>
  </inkml:traceGroup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38.64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D3692782-A461-4EFD-BB6E-13D2AD17D2C7}" emma:medium="tactile" emma:mode="ink">
          <msink:context xmlns:msink="http://schemas.microsoft.com/ink/2010/main" type="inkDrawing" rotatedBoundingBox="15193,8353 20114,8332 20115,8359 15194,8380" semanticType="underline" shapeName="Other"/>
        </emma:interpretation>
      </emma:emma>
    </inkml:annotationXML>
    <inkml:trace contextRef="#ctx0" brushRef="#br0">-3 25 64,'0'0'109,"0"0"-14,0 0-6,0 0-7,0 0 0,0 0-4,0 0-4,0 0-1,0 0-3,-8 2-8,8-2-2,0 0-9,0 0 0,0 0-8,0 0-9,0 0-6,0 0 2,0 0-1,0 0-6,0 0 0,0 0 0,0 0-5,0 0-3,0 0 2,0 0-6,0 0 8,0 0-1,20-1-1,-14 0-6,-6 1 5,11 0-7,-5 0-17,-6 0 19,11 0 2,-6 0-2,2 0-7,-7 0-1,9 0 6,-4 0-4,1 1 1,-6-1-4,10 1 7,-5-1-3,-1 0-1,-4 0-9,9 2 3,-1-2 4,-4 0 2,3 1-3,1-1 0,0 0 2,0 2 2,4-2-4,-4 2 4,3-2-5,0 1 4,0 0 0,-1-1-1,0 1 3,3 0 2,-3-1-1,1 0-2,-1 1 1,3-2 0,-3 2-1,2-1 3,-1-1-3,-1 1-2,1 1 0,-3-1 3,3 0-5,-2 0 2,1 0 7,-1 0-1,1 0-6,2 0 6,-3-1-2,1 1 1,1 0 2,0 1 0,0-2-2,0 1-1,2 0-10,-1-1 11,4 1-5,-6 0 4,-1 0-3,3-1-2,-1 2-6,-3-2 8,0 2 0,0-1-2,2-1 0,-3 1 0,1 0 5,-1 1-7,0-2 2,0 1 2,-2 1 3,4-1-8,0 1 0,-3-1 3,2 0-1,-2 0 3,3-1-1,-2 1-1,0 0-1,-1 0 0,2 0-2,0 0-1,2 1 6,-1-1-8,2-1 1,-2 1 1,-2 1-1,4-2 2,-2 1 3,0 0-3,-1 1 3,1-1-2,-1-1-1,2 1 4,0-1-4,-2 0-6,3 1-1,-1 0 10,1 0-4,-1-1 3,-1-1 1,0 2-3,2 0-3,-2 0 3,2-2 1,0 1 2,1 1-1,2-2 2,-3 2-3,-1-1-1,2 1 1,-1-3 4,2 3-2,3-1 4,-5-1-5,1 0 2,-1 2-3,1-1 5,-1 1-9,2 1 6,-3-2-1,2 1 5,-1 0-7,5 0 9,-5 1-2,6-2-6,0 1 7,1 0-7,-4 0 6,1 0 0,1 0 3,2 1-2,-2-1 4,1-1-1,-2 1-8,4 0 7,-3 0-1,0 0 1,4-2-5,-4 2 6,1-1 3,0 1-5,-1 0 2,0 0-5,-1-1 6,0 1-5,-1 0 1,-3 0 1,1 0-4,-2 0-4,2 0 6,-3-2-4,3 4 3,-1-4-3,1 1 1,0 1 1,4 1 0,-5-2 1,1 1-3,4 0-1,-2-2-4,2 2 5,-4 0-2,-1 0 3,7-1 0,-1 2 3,-1-2-9,-1 1 4,0 0-9,3 1 12,-2-1 0,0 0-2,0 0 0,-1 0 1,0 2-3,1-2-3,-1 0 7,-2 0-13,2 0 11,-3 0-3,2 1 0,-4-2 2,5 2 1,-4-1-2,2 0-3,2-1 5,1 2 0,-4-1-5,-1 0-3,5 0 10,1 2-4,-6-2 3,3-2-6,3 2 4,-3 2-2,0-2 1,-3-2-2,4 2 3,-4 2 0,0-4 0,-1 4 0,1-2-1,0 0-4,-1 0 3,1 1 0,0-1 0,0 0 1,1 1-7,4-1 10,0 0 0,-4 0-1,5 0 5,-2 2-4,5-2-2,-1 1 1,0 1 0,0-2 0,-1 2 1,1-2-1,-3 0-1,0 0 2,0 1-1,2-1 4,-3 0-3,0 0 0,-1-1-3,-2 2 2,2-1 4,5 0-7,-3 0 5,1-1 7,-1 1-8,-1-2 2,4 2-8,-3 0 2,2 2 3,-1-2 0,-2 0 2,-1 0-5,3 0-1,-3-2 3,2 2 2,-5 0-1,5 0 3,-1 2 1,0-2-5,-4 0 1,6 1 2,-1-1-2,-1 0 1,1 0-2,-1 0 2,-4 0-1,3 0-5,1 2 2,-3-2 0,3 0 2,-3 0-2,0 1 2,0-2-2,4 1 3,-5 0 3,3 0-6,-4 0 0,5-2 1,-3 2-2,0 0 0,0 0 3,2-1-8,1 1 9,-1 0-5,-2-2 2,0 2 0,5 0 5,-5-2-7,1 2 6,-1-1-3,-1 1-2,0 0-3,5 0 6,-4 0-2,-3 0 1,3 0 2,-2 0-4,-1 0 4,-1 0 2,4 0-5,-5 0 2,1 0-14,0 0 13,0 0 1,4 1-6,-4-2 6,1 2-4,0 1 5,0-2-2,2 2-3,-3-2 3,3 0-3,0 0 4,1 1-8,-2-2 9,4 2-3,0-1 0,1 0 2,0 0-4,1 2 3,4-4 0,-3 4 1,-1-4-7,-4 4 4,2-4 4,-2 2-2,2 0 0,1 0 2,-1-1-1,-2-1 0,-1 0-1,1 4-3,-1-4 7,0 1-7,-3 1 5,3 1-8,-2-2 7,0 1 1,0 0-1,0-2 0,-2 2 2,-1 2 1,4-2-4,-4 0 1,4 0 0,-3 0 3,1 0-5,1 0-1,-1 0 3,0 0-6,-2 0 3,0 0 4,0 0-3,0 0 3,-2 1-1,4 1-3,-1-2 3,-2 0 0,5 0 1,-2 2-4,0-1 2,4-1-2,-1 0 2,-1 0-1,5 0 3,0 0-8,0 0 0,-4 0 10,5 0-3,1-3 1,-5 3 0,4 0 0,-1-2 0,1 1-2,-5-1 1,5 1-2,-4 0 0,0-1 2,-2 2-1,2-1 3,-1 1 0,1-3-3,-2 3 6,2-2-3,-1 2-2,-1-2 3,0 1-3,-2 0 2,-1 0 2,0 1-6,-2 0-3,-5 0 8,8 0-4,-2 0 1,-6 0 1,6 0 3,-6 0-6,7 0 2,-7 0-1,9 0 3,-3 0 0,1 1-3,-1-1 4,5-1-1,-4 2-8,2 0 7,1-1 2,-2 0-1,-1 1 0,0-2-3,-1 1 4,0 0-5,1 1 3,-3-1-2,4 0 1,-3 2 3,2-2-2,0 0-6,-2 1 1,-5-1-7,10 1 10,-5 0 2,-1 1 1,0-2-4,3 1 0,-2-1 3,1 2-4,0-2 2,1 0-1,1 0 5,-1 0-4,2 1 3,1-1-2,2 0-4,-2 1 3,2-1 0,3 0 2,-4 0-3,-2 0 1,2 2-2,0-4 0,-3 2 3,1 0-1,-3 2 0,3-2 1,-5 0 0,-4 0-6,10 0 5,-6 0-2,-4 0 1,0 0-1,8-2 1,-8 2 3,5 2-1,-5-2 1,0 0-2,6 0 5,-6 0-1,0 0 2,0 0 0,0 0-2,7 0-12,-7 0 3,0 0 5,7 0 3,-7 0 1,7 0 2,-4 1 2,-3-1-1,8-1 4,-8 1-1,6 0-1,-6 0-1,6 0 0,-6 0-2,0 0 3,6-2-5,-6 2-13,0 0-34,0 0-43,0 0-43,0 0-52,0 0-187,0 0-397,0 0 175</inkml:trace>
  </inkml:traceGroup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0:22.642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2A311374-19CD-4FDC-B9E7-133288413412}" emma:medium="tactile" emma:mode="ink">
          <msink:context xmlns:msink="http://schemas.microsoft.com/ink/2010/main" type="writingRegion" rotatedBoundingBox="16129,7153 15911,8433 15545,8370 15764,7091"/>
        </emma:interpretation>
      </emma:emma>
    </inkml:annotationXML>
    <inkml:traceGroup>
      <inkml:annotationXML>
        <emma:emma xmlns:emma="http://www.w3.org/2003/04/emma" version="1.0">
          <emma:interpretation id="{41A9AB2B-F451-4C13-B643-029B98D32318}" emma:medium="tactile" emma:mode="ink">
            <msink:context xmlns:msink="http://schemas.microsoft.com/ink/2010/main" type="paragraph" rotatedBoundingBox="16129,7153 15911,8433 15545,8370 15764,70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288424-58A1-4BF6-BCAB-E5B5A8DA0C6B}" emma:medium="tactile" emma:mode="ink">
              <msink:context xmlns:msink="http://schemas.microsoft.com/ink/2010/main" type="line" rotatedBoundingBox="16129,7153 15911,8433 15545,8370 15764,7091"/>
            </emma:interpretation>
          </emma:emma>
        </inkml:annotationXML>
        <inkml:traceGroup>
          <inkml:annotationXML>
            <emma:emma xmlns:emma="http://www.w3.org/2003/04/emma" version="1.0">
              <emma:interpretation id="{108C285D-950B-4FE2-97F1-FB6C94A0D8EA}" emma:medium="tactile" emma:mode="ink">
                <msink:context xmlns:msink="http://schemas.microsoft.com/ink/2010/main" type="inkWord" rotatedBoundingBox="16129,7153 15911,8433 15545,8370 15764,7091"/>
              </emma:interpretation>
            </emma:emma>
          </inkml:annotationXML>
          <inkml:trace contextRef="#ctx0" brushRef="#br0">845-1823 95,'0'0'97,"0"0"-15,0 0-6,0 0-5,0 0-9,0 0-5,0 0-1,14-5-9,-14 5-10,3-3 1,-3 3-2,2-3-3,-2 3-6,3-2 6,-2-1-1,1 1 1,-2 2 1,2-3-6,-2 3 1,3-4-9,-3 4 1,0-3-9,0 3 6,0-5-5,0 5 1,0-6 3,0 3-4,0 3-4,3-4 5,-2 1 7,-1-2 4,0 2-3,0-1 1,3 2-1,-3 2-7,0-8 3,0 5 8,0 0-15,0 3 6,0-6 0,1 3-5,-1 0-5,3 0 2,-2-1-1,-1 4 1,3-4 0,-3 0 1,1 1 4,1-1-9,-1 1 2,0 0 0,-1 0 3,0-1-2,2 1 5,-2 3 11,1-5 0,0 1-2,-1 4-2,2-6-2,-2 3-6,2 0 2,-1 0 2,0 0 1,0 0 0,-1 0-6,0 3 4,0-6-1,3 5 4,-3 1-6,1-5-1,-1 3-3,0 2 3,0-7 5,1 5-5,0-1 0,-1 3 3,1-8-6,0 3 1,-1 3 7,1 0-9,1-2 2,-1-1-1,-1 1-3,1 1 4,-1-2 0,2 1 1,-1 0-4,2-2-3,-2 3 6,0-1-2,-2-2-1,2 0 4,-1 0 2,1 2-3,-1-1 5,0 0-2,-1 1-1,1 0-1,0-1 2,-1 1-11,1 0 13,-1 0-5,1-1 1,0 2 0,0-2 0,0 0 0,-2 0-2,2 1-1,0 0-2,0-1 0,2 0-6,-2 2 4,1-2-4,0-1 0,0 1 6,0 4 1,-1-5-4,2 1 0,-2 1-5,2 0 2,-2-1 4,0 2-1,0-1 1,0 0-2,0 1-2,0-1 5,0 1-3,0 3-1,-2-6 3,2 3-2,2 0 0,-2-1-1,1 1 1,-1 3-2,0-7 2,-1 4-1,2-1 1,-1 1 0,0-2-3,2 1 5,-1 0-4,-1-1-1,0 2 3,1-2-5,-1 3 7,1-1-5,1-1 2,-1 0 0,1 0 0,-2 2-6,0-2 5,1-1 4,0 3-2,-1 2 0,0-5-3,1 0 2,-1 2 3,0-1-2,2 1 0,-2-1 0,0 1-1,0 0-1,1-3 3,-1 2-2,2-1 0,0-1-4,0 2 6,-2-1-1,0 0 2,0 2-2,1-2 1,-1 0-3,1 1 0,1 0 2,-1-1 1,-1 1-1,3-2-6,-3 3 9,0-2-4,1 1 1,0 0-3,1 1 3,-2-2-3,0 1 2,0 1 0,2-2 0,-2 1 3,0 0 0,0 1-3,0-3 1,0 2 1,0-1-2,0 0 0,0 0 2,0 1 1,1-1-2,-1 0 0,0 0-2,0 0 4,0-2-3,1 2-1,0 1 5,0-1 3,-1 1-1,0-2-1,-1 2 2,2-1-3,1 1 0,-2 0 0,0-1 1,0 1-2,0 1 2,-2-1-2,2 0-1,2-1 1,-2 2-4,0 0 5,0-2-4,0 5 2,2-6 2,-2 2 0,0-1-2,0 1 0,0 1 2,0 0-5,0-2-1,0 5 7,2-4-11,-2 1 9,0 3-3,1-5 0,-1 1 1,1 1-4,-1 3 3,0-7 2,0 4-2,2-1-4,-1-1 6,-1 2 0,1 0-2,-1-1 0,1-1-3,-1 5 3,0-7 4,0 4-2,2-1-1,-2 1 3,0-2-3,0 5-2,3-4 5,-5 1-2,4-3 2,-2 6-2,0-4 1,0 0 0,0 1-2,0 3 4,1-7-2,-1 2-2,0 3 4,0-2 6,0 4-1,0-3 3,2-2-2,-2 1 3,0 0-2,2-1-3,-2 1-1,0 0-2,0 4 1,2-5 0,-2 1 0,0 4 0,0-5-1,1 3-6,-1-1 6,0 3 2,0-5 2,0 5 3,1-5-5,-1 5 4,0-4-4,0 4 3,2-6-3,-2 1-4,2 1 6,-2 1-4,0 3 0,3-8-1,-3 5-1,0-1-2,0 1 4,0 3-1,1-5 0,-1 5 2,3-4-4,-3 1-1,0 3 0,1-5 0,-1 2 3,0 3-4,0-4 2,0 4 1,3-4 7,-3 4 1,0 0-4,0-4 0,0 4-4,0-3 4,0 3-2,0-5 2,0 5-2,0 0-3,0-3 1,0 3 1,0 0-2,0 0-2,1-3-1,-1 3 2,0 0-2,0 0-10,0 0-15,0 0-29,0 0-22,0 0-34,0 0-33,0 0-49,0 0-156,0 0-376,-8 9 167</inkml:trace>
          <inkml:trace contextRef="#ctx0" brushRef="#br1" timeOffset="-84590.4856">824-1977 112,'0'0'122,"0"-5"-7,-1 1-3,1 4-13,0-4-7,0 4-10,1-5 5,-1 5-4,-1-4-5,1 4 0,-2-3-7,2 3 0,0 0-4,2-4 4,-2 4-6,0 0-3,0 0-7,0-4 1,0 4-12,0 0-2,0 0-3,0 0-2,0 0-6,0 0-5,0 0-7,0 0 5,0 0-1,0 0-8,0 0-1,0 0-13,0 0 12,0 0-5,0 0 2,0 0-1,0 0 0,0 0-5,0 0-2,0 0 5,0 13-1,1-11-2,0 3 2,3-2-1,-2 3-3,-1-1 3,3-1 1,-4 3-1,1-1-3,-1 2 1,3-1-1,-3-2-2,0 2 5,4 0-1,-3 1 1,2 0 7,1 0-7,-3-3-3,1 4 4,-1-2 4,2 1-5,-2 1 1,1-1 2,-1 0-8,0 0 3,3 1 5,-1 1-2,-2-3-12,2 1 10,1 0 1,-4 1-3,3-2 2,-2 2 0,-1-3 2,3 2-12,-2-1 10,2-1-3,-3 0 5,1-1-2,-1 2-9,3-3 12,-4 2-6,3-1 2,0 0-1,-1-2 1,-1-1-2,3 2 2,-3-4 7,0 0 7,0 3 12,0-3 18,0 0-2,0 0 0,0 0-8,0 0 2,0 0-11,1-13 0,-4 4-2,2 0-3,0-1 0,-3-4-3,1 3-4,0 0-2,-1-1-1,0 0-1,0 0 0,0-2-1,1 4-1,3-1-1,-4 1-1,3 0-3,0 0-1,1 1 0,-2-3-1,2 5-4,0-2 1,-1 0-3,-2 0 9,2 0-3,1 3 2,-3-2-4,3-1 3,-1 1-2,-2 0 0,3-1-4,-1 4 2,-1-2 3,1 0-1,-3 1-1,3 1 1,1-2-4,-2 4 1,2-2 3,-1 2-4,1 3 0,0-7 1,-3 5-2,3 2-2,0-4-2,0 4-1,0 0-1,0 0-2,0 0-9,0 0-27,4 13-26,-1-4-29,1 2-33,-4 3-57,0 4-154,4 4-374,0 0 165</inkml:trace>
          <inkml:trace contextRef="#ctx0" brushRef="#br0" timeOffset="5085.3806">848-2767 106,'0'-5'133,"0"5"-12,0 0-11,-3-3-6,3 3-8,-1-2-1,1 2-6,-4-3-5,4 3-9,0-4-1,0 4-1,0 0-13,0 0 1,0-5-10,0 5-3,0-4-5,0 4-4,0-4 1,0 4-1,4-5-2,-3 3-3,2 0-3,0 0-1,-3 2-4,5-5 6,-2 0-2,0 3-4,2-2 10,-2 1 0,2 0-1,-1 2-4,0-1 3,0 0-7,3 0-3,-4 0-1,-3 2-3,0 0 1,9 2-6,-9-2-1,6 4 3,-4-1-3,-2-3-2,1 5 1,1-4 2,-4 4-7,2-1 6,-2 0-6,0 3 3,0 1-4,-1-1-1,1-1 1,-3 1 2,1 0-1,3 1-3,-3-1-2,1-2 1,-1 2-1,0 0 7,3 0 2,-2-4-7,0 2 2,2 0 0,0-1-1,-1 0-4,1 2 1,-2-2 2,1-2 3,0-1-3,2 4 0,0-5-1,-1 5-2,1-5 1,0 0-1,-3 3 4,3-3 1,-1 2 0,1-2-4,0 0 4,0 0-5,0 0 3,0 0-3,0 0 2,0 0 2,0 0-4,0 0-1,0 0 0,13-5-2,-10 4 4,1-1 1,3-1-3,-2-1-1,2 1 3,1-1-8,-4 1-6,3-2-32,-1 2-31,0-1-19,0-2-30,0 2-43,-2 0-152,2-4-343,-4 4 153</inkml:trace>
          <inkml:trace contextRef="#ctx0" brushRef="#br1" timeOffset="-85505.2297">828-2004 6,'-4'-2'123,"4"2"0,-1-2-8,1 2-7,-2-3-10,2 3-5,-4-4-5,4 4-9,-2-3-3,2 3 8,-2-6-8,2 6 2,0-1-1,0 1-1,-4-2-6,4 2-12,0 0 5,0-4-3,0 4-6,0 0 0,-1-5-5,1 5-9,0 0-4,0 0-6,0 0-3,0 0-8,0 0 3,0 0-1,0 0-6,0 0-1,0 0 1,0 0-3,0 0-10,0 0 5,0 0 1,0 0 2,0 0-3,0 0 1,0 0-2,0 0-3,0 0 3,0 0-1,0 0 0,0 0-18,0 0 16,0 0-1,0 0-8,3 11 9,-3-11-2,2 3 1,-2 1 0,0-4 4,2 5-2,-1-3-2,0 1 3,-1-3-6,2 5 4,0-3-1,-2-2-3,2 4 4,-1-3-2,-1-1 1,0 4-1,0-4 0,0 4-9,0-4-47,0 7-63,0-2-194,-1 3-337,-3-3 150</inkml:trace>
          <inkml:trace contextRef="#ctx0" brushRef="#br0" timeOffset="6238.1011">1196-2722 41,'1'-3'162,"-1"3"-19,0-5-6,0 1-2,0 0-5,0 1-8,0-1-11,0 4-3,0-7-13,0 5-4,-1-2-9,-2 1-8,3 3-8,-2-4-6,-2 3-7,4 1-4,-6-6-5,2 6-5,4 0-5,-7-3-2,1 3-2,6 0-7,-8 2-1,8-2-2,-8 1-1,5-1-4,-1 3 1,0-2-2,1 2-3,2 1 0,-2-1-2,-1 1-1,1-2-12,1 3 11,-1 0 0,0-2-3,1 1 3,1 1-4,-1 0-3,2-2 2,-1 3 5,1-3-7,-2-1 2,2 2 4,0 0-4,0-4-2,0 6 1,0-6 3,0 0-1,2 2 0,-2-2-5,0 0 4,3 1 0,-3-1 1,6 0-2,-6 0 2,7-3-1,-4 0 4,0 0-2,0-1-1,2 1-1,0 0 4,-1-1-1,-3-1-6,2 1 2,0 2 2,2-3 1,-2 1 0,-1 0 3,3-1-2,-4 2 4,1-1-2,1 3-2,-1-3 2,-1 1 3,1-1 1,-2 4-5,0 0 6,0 0-1,0 0 0,4-2 2,-4 2 0,0 0-4,0 0-1,0 0-1,0 0 0,0 0-1,0 0 2,0 0-6,0 0 6,0 0-6,0 11 2,0-7 0,0 1-1,0 0 0,0 2-1,0 2 2,0-3-5,0 2 0,0 1-17,0-1-21,0 0-24,0 1-35,2-4-29,0 1-69,-2 0-100,2-3-318,-1-1 140</inkml:trace>
          <inkml:trace contextRef="#ctx0" brushRef="#br0" timeOffset="5313.188">965-2993 36,'0'0'186,"0"0"-14,-1-5-21,1 5-10,0 0-22,1-3-7,-1 3-12,0 0-8,0 0-8,0 0-10,0 0-6,-1 15-8,1-9-7,0 4-20,0-1-37,0 0-66,0 4-165,-2-2-254,1 3 112</inkml:trace>
        </inkml:traceGroup>
      </inkml:traceGroup>
    </inkml:traceGroup>
  </inkml:traceGroup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45.302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F6FB0E39-B6B0-4D8D-8A61-EA4B299E14F9}" emma:medium="tactile" emma:mode="ink">
          <msink:context xmlns:msink="http://schemas.microsoft.com/ink/2010/main" type="inkDrawing" rotatedBoundingBox="15248,9483 19978,9781 19968,9937 15238,9640" semanticType="strikethrough" shapeName="Other">
            <msink:sourceLink direction="with" ref="{5FC72E9A-EAE7-46B2-ADEA-B205C3E737E9}"/>
          </msink:context>
        </emma:interpretation>
      </emma:emma>
    </inkml:annotationXML>
    <inkml:trace contextRef="#ctx0" brushRef="#br0">24 5 14,'-4'-1'89,"1"-1"-5,3 2-4,0 0-4,-5-1-8,5 1-6,0 0-9,0 0-2,0 0-9,-5-1 1,5 1-6,0 0-5,0 0-1,0 0-5,0 0 0,0 0-4,0 0 0,0 0 1,0 0-1,0 0 1,0 0 3,-7 0 1,7 0 7,0 0-4,0 0-6,0 0 5,0 0-2,0 0-3,0 0 1,0 0-3,0 0-3,0 0-3,0 0-3,0 0-1,0 0 1,0 0 6,8 5-5,-8-5 1,5 4-2,-1-2-7,0-1 4,0 1 1,2 0 2,-2 1-2,1-1 3,0 0-2,2 1 4,1-1 4,0 2 3,0-1 0,0-2 1,1 3-1,-1-1 0,2-1-4,-3 1-2,-2-1 3,5 0-3,-2 0 0,-3-1 0,2 2-6,-2-2 6,3 2-3,-1-2-4,-3 0-2,3 2-1,-2-1 0,0-2-1,1 0 1,-2 1 1,1 1-2,-1-1-2,2 0 6,0 1-7,-2-2 1,2 2-3,0-1 5,-2-1-3,3 2 0,1-1 2,0 1 4,0-2-6,1 1 1,3 0 3,-2 1 3,1-1-2,1 0-3,2 1 1,1 0 2,0 1 4,-5-2-4,2-1 0,-1 2-1,-1-1 0,-1-1-1,4 2-1,-4 0-1,1-2-2,0 3 5,1-2-3,-4 2-4,2-2 4,-2 0 0,1 1-1,3 1-2,-3-2 3,0 1 2,0 2-3,3-2 1,-2 1-4,2-1 0,1 1 2,3 1-1,0 0 3,3-1-5,-2 1 2,0-2 0,2 2-3,1-1 2,0 0 0,-2 0 2,-1 0 0,2 0-2,-1-1 0,0 1 3,-2-1-4,0 0-1,-3-1 5,0 1 0,0 0-3,-1 0 1,1 0-3,-2-1 4,1 1-3,0 1 4,1-2-5,-1-1 2,4 3 2,0-2 1,-2 1-3,3 0 4,0-1-6,-1 2 5,-3 0 0,4-3 0,-5 1-1,4 1-2,1 0 1,0-2-2,-1 1 2,1 3-4,-1-4 5,-4 0-1,-1 2-4,2-2 5,-5 1-3,5-1 2,-4 2 0,4-1 0,-1 0 0,0-1-3,-2 0 2,3 2 5,1-1-6,-2-1 2,5 0-3,-1 4 2,1-4-1,-1 1 4,1 0-4,-1 0 1,1 0 1,0 0 2,2 1 0,-4-1-6,1 0 6,0 1 0,-2-1-4,0 1 2,0-2-1,0 3 2,2-3-4,-4 2 2,1-1 3,3 1-3,-3-2 0,3 0 3,-2 0-2,4 0-4,-2 0 3,3 1-2,0 0-1,0 0 2,-1 0 0,2 2 1,-3-3 6,3 2-4,-1-1-3,-1 1 0,2-2 0,0 1 4,-2-1-2,-1 1-2,2 0 1,-1 1-2,-3-2 2,-4 0 2,1 2 1,1-1-1,0 0 2,2-2-4,0 2 3,-1 0-3,-2 0 0,2-1 0,1 0 1,3 0 2,0 0-4,-1 1 0,3 0 0,-3 0 1,3-2-2,-2 2 7,-1 1-7,1-2 5,-1 0-2,0 0 0,-3 0-2,-1 0 4,0 0-1,-1 0-2,1 0 1,0 1-2,-1 0 1,0 0-1,1-2-1,-1 2 2,0-1 3,-1 1 2,2-1-4,3 1 2,-3 1-3,3-1 1,1-1 1,-3 1-3,2 1-1,1 0 4,-1-2-5,1 1 3,0 0-5,-1 0 5,2-1-3,1 1 3,-3-1 5,1 0-6,1 0 0,-6 2 4,5-4-5,-4 4 2,3-2 4,-4 2-1,1-3-1,-3 1-2,3 0-2,-2 0 1,3 1-1,0-2 4,2 1-4,-4 1 1,2-1 1,2-1 1,-3 2 5,-1-1-5,1-1 0,4 1 2,-5 1-1,5-1-2,-4 0-1,3-1 3,-3 1 1,3 0-3,-3 1 1,-1-1 1,1-1-5,1 2 0,1 0 1,3-1 3,-1-1-2,-4 0 1,6 1 0,-9 1-3,4 0 5,2-1-3,0 0 2,0 1-1,0 0 1,-1-1 1,2 0-2,-1 0-2,0 2-1,1-2 5,0 1-3,-4-1 5,3 3-1,-3-4-3,3 2-3,1-1 1,-4 1 3,3 0 2,-3-1-3,0 0 0,0 0 0,-2 0 4,-1 0-2,1 0-4,0 2 0,-2-1 4,2-1 0,-4 1-1,4-2-3,-1 2 2,0 0 13,2-1-16,-1-1 5,1 2 0,-1 1-3,2-2-4,3 0 5,1 0-1,0 0 2,-1 0 0,1 0-1,0 0-1,0 0 3,1 2 0,-6-2-1,2 0-1,1 1 0,-2-1-1,1 0 5,-4 1-2,4 0-5,-4-1 3,1 2 1,0-2-2,0 0 4,-3 0-2,4 1-1,-3-2 1,0 1-2,1 1 1,0-1 4,0 0 0,-1 0-2,2 0-1,-3 0-3,1 0 3,2 1-3,-1 1 4,1-2-1,-1 0 1,-1 3 0,0-3-2,2 1 1,1-1-3,-1 0 5,2 1-2,-1-1 0,-2 2 0,6-1 1,-4 1 0,5-2-1,1 0 0,-5 0-1,-1 0 3,4 2-1,-4-1 0,3-1-3,-2 0-2,-1-1 6,1-1-1,-4 4-5,3-1 4,0-2 1,-3 1-3,4 1 5,-2-2-7,0 2 5,1-4-2,-3 5 3,3-2-3,-3 0 3,2 0 2,-2 1-3,-1-2 0,1 1-2,0 1 2,-1-1-2,3 0 4,-4 0-5,1 0 2,2 0 0,-1 0 0,-2 0 1,-1 0-1,3 3 3,-4-2-3,-4-1 1,14-1 0,-10 1 6,3 0-6,-7 0 3,11 1-1,-5-1-2,0 0-2,1 0 3,-1 0-2,0 0-1,-6 0 0,12 0 1,-6 2 0,0-1 1,-2-1-2,1 0 1,-5 0-2,8 0 7,-2 0-8,-2 2 2,0-2 2,2 1 0,-6-1 3,6 1 1,-3 0 1,-3-1-1,8 1 3,-4 1 1,3-2 3,-3 1 3,1 0 0,2-1-1,0 0-4,-2-1 0,2 1-1,-2 2-2,-5-2 0,14 1 1,-4-1-5,1 0 3,1 2 1,-1-1-4,-2-1 1,1 1-2,-4 0 6,4-1-4,-5 0-1,-1 0 0,4 1-2,-8-1 4,6 1-6,-6-1 3,6 0 4,-3 2-3,-3-2-4,0 0 1,4 1 2,-4-1-1,0 0-1,0 0 0,0 0 0,0 0-2,0 0 1,0 0 1,0 0-3,0 0 1,0 0 1,-12 4-1,12-4-1,-3 1 2,3-1 0,0 0 3,-8 1-9,8-1-15,0 0-19,-4 1-25,4-1-36,0 0-47,-8-2-56,8 2-106,-7-3-334,5 2 148</inkml:trace>
  </inkml:traceGroup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51.19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6149B034-1C1B-49B5-B1B3-E7DF02CAED51}" emma:medium="tactile" emma:mode="ink">
          <msink:context xmlns:msink="http://schemas.microsoft.com/ink/2010/main" type="inkDrawing" rotatedBoundingBox="22305,6507 22469,5227 22612,5245 22448,6525" semanticType="callout" shapeName="Other">
            <msink:sourceLink direction="with" ref="{2F42A25B-3C8B-421B-9EB2-676197663FFB}"/>
            <msink:sourceLink direction="with" ref="{6F9C4A5C-5D71-46E2-937B-FD954769DB84}"/>
          </msink:context>
        </emma:interpretation>
      </emma:emma>
    </inkml:annotationXML>
    <inkml:trace contextRef="#ctx0" brushRef="#br0">217 40 75,'0'-4'157,"1"0"-12,0 0-13,-1 0-6,0 0-10,0 0-9,3 0-11,-3 4-6,0-5-14,0 5 0,0-4-9,0 4-12,0-3-5,0 3-5,0 0-3,0 0-8,0 0-11,0 0 3,0 0 0,0 0-4,0 0-1,0 0-3,-7 8-6,7-3 3,-4 1-6,3 1 3,-2-1-2,2 2-4,-2-1 5,0 1-2,2-1-3,-3 1 3,0 1-4,0-2 2,1 1-4,-1 3 4,0-3-5,0 1 5,0 2 0,-2-1 7,1 0-6,0-2-2,2 2 3,-2-2-2,2 2 0,-2-3-4,2 3 1,-1-3 3,2 1-3,-2 0-3,2 0 4,0 3 3,-1-2-4,0 1 0,2-2 2,-2 1-1,2 2-3,0-1 0,0 0 2,-1 4 0,-2-1 1,1 1 0,-2 0-2,-1-1-2,1-1 3,1 2 0,0-3-6,0-3 3,0 1 5,1 0 5,-1-1-2,3 0-1,-2-1 2,-1-1-5,3-1 7,-1-2-2,0 1 4,-1 1-6,3-2 4,-1 1 2,-1 1 9,2-2 3,-2 2-2,0-1-7,1 1 7,1-2-3,-1 3-2,-1-1 7,2 2-4,-4 0 0,3-2-2,0 2 0,-1-1 0,2 0-6,-4 1 1,4-3-2,-1 2 4,-2 0 0,3 0 0,0 2 0,-1-3-6,-2 0 7,3 1-4,-3 1-1,3-3-1,-1 1 3,1 1-2,-2 0-1,2 2-2,-2-3 1,4 4-4,-2 0 3,-2-1 0,2 0 3,0-1-1,0 1-7,-3 0 6,3-1-5,-1 0 0,2 2 2,2-2 0,-3 1-2,0-1 2,0 2-3,0-5-2,0 3 4,4-1-2,-4 1-1,1-1 2,1 2 1,-2-2-6,1 1 3,-1 0 1,3 0-4,-6-3 5,7 4-1,-4 0 0,3 1-4,-2-1 2,2 0 1,-2 0-3,1 2 2,0-3-2,-2 2 1,4-1 2,-1 1-2,0-1-2,-1 1-3,-2-3 5,2 0 0,-1 1-3,3 1 3,-3 0-2,1-3 3,-1 2-1,2-1-2,-3 0 4,1 0-2,-1-2-5,0 4 4,0-1 1,0 2-1,2-4-1,-2 2 0,0-1 1,2 1 1,-2 1-3,0 0 4,0 0 0,0-1-4,0 1 5,0 0-3,0 0-2,0 0 1,0 0 3,0 1 0,-1 0-2,2-1 2,-1 1-6,0 2 1,0-3 4,0 2-5,4 1 5,-2-2-8,-2-1-34,2 0-44,1 1-47,-3 0-68,0-3-186,0 1-415,0-1 184</inkml:trace>
  </inkml:traceGroup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52.31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A22C2585-5DA5-4B15-AB5A-94CAC2D44977}" emma:medium="tactile" emma:mode="ink">
          <msink:context xmlns:msink="http://schemas.microsoft.com/ink/2010/main" type="inkDrawing" rotatedBoundingBox="22326,7134 22441,6093 22491,6098 22376,7139" semanticType="callout" shapeName="Other">
            <msink:sourceLink direction="with" ref="{F761E331-79E0-4052-843E-34BE6DC86A6A}"/>
            <msink:sourceLink direction="with" ref="{6F9C4A5C-5D71-46E2-937B-FD954769DB84}"/>
          </msink:context>
        </emma:interpretation>
      </emma:emma>
    </inkml:annotationXML>
    <inkml:trace contextRef="#ctx0" brushRef="#br0">110 0 18,'0'3'107,"0"1"-8,0 0-6,-1 1-11,0-1 6,-1 1-23,0 0-1,-1 0 7,3 1-11,-1-2 1,-1 4-9,2-3-3,-2 1 2,-1 1-7,3 0 1,-1 0-6,-2 2-7,2-3-4,-1 2 3,-2 0 5,3-1-3,-2 2-5,3 0-8,-1 2 0,-2-2 3,3 1-2,-3 0 0,2 0-3,-3 2 7,4 0-3,-3 0-1,2 1-5,-2-2-6,3-1 8,0 0 12,0 0-3,0 1 4,2-1-2,-2 0-2,1-1-3,0 0 0,1 1 0,-1-3-1,3 2-2,-3 0 4,1-1-4,-1 0-8,-1 1 0,0-3-1,0 0-2,0 3 3,-1 0 12,-1 4 12,0-3-6,-2 4 1,1-2-8,0-1-3,1-3-2,-1 4 1,0-5-4,-1 2-1,4-1-2,-4-1 3,3 0-7,-1-1 0,1 1 1,-3 0 0,4-2 1,-1 1-1,-2 0-1,1 0-9,2-3 6,-2 4 1,2-2 3,0-1-4,0 2 2,0 1-2,-3-2 0,2 1 2,1-2-7,-4 2 11,4 0-4,-3-1-4,3-1 3,-1 2 0,1-1 1,0-2-2,-3 2 6,3-2-7,0 1 1,0-1 0,0-3 3,0 6-4,0-3 3,0 0 0,0-3-1,0 4 1,0-4 0,0 4-3,0 0 7,0-1-2,0 0 2,0 2-3,0-1 5,-2 1-3,2 0-5,0 0 4,0 0 0,0-1-1,0 1-7,-2 2 6,2-2-4,0 2 3,0-1 1,-1 0-1,1 2-2,0-2-1,-2-1 1,1 1 0,1 0-1,3 1 0,-5 1-1,4-1-1,-2 0 4,-2 0-6,2 0 4,2 0-1,-4 1 1,2-1-2,2 3 0,-2-2 2,0 2 3,-2 0-1,1 0-3,1 0-1,0-1 0,0 2 2,-4-1-4,4 1-17,0-1-32,4-1-27,-4 3-35,4-4-40,0 4-221,0 0-402,1-3 178</inkml:trace>
  </inkml:traceGroup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57.12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9232445-ED03-4139-B21D-637F0F71A2DD}" emma:medium="tactile" emma:mode="ink">
          <msink:context xmlns:msink="http://schemas.microsoft.com/ink/2010/main" type="inkDrawing" rotatedBoundingBox="22136,11344 22270,8531 22503,8542 22369,11355" semanticType="verticalRange" shapeName="Other">
            <msink:sourceLink direction="with" ref="{21DFA0A4-7981-4037-8E5A-09303B5B3B8C}"/>
            <msink:sourceLink direction="with" ref="{304ADFF7-740C-40D3-B2BD-70017DCEEB8D}"/>
            <msink:sourceLink direction="with" ref="{DE076E01-09A2-4776-BF49-D4EA79F92F02}"/>
            <msink:sourceLink direction="with" ref="{974DB697-8E32-4D89-BABF-52865E5DB5AD}"/>
          </msink:context>
        </emma:interpretation>
      </emma:emma>
    </inkml:annotationXML>
    <inkml:trace contextRef="#ctx0" brushRef="#br0">164 15 61,'-6'-3'105,"6"3"-9,0 0-5,0 0-14,0 0-9,0 0-4,0 0-1,0 0-7,0 0-4,0 0-9,0 0 0,0 0-10,13-1 2,-13 1-7,0 0-1,0 0-4,4-1 0,-4 1-6,0 0 5,0 0-6,4-1 2,-4 1 0,5-2-5,-5 2 0,0 0-1,0 0 4,3-3-6,-3 3 2,0 0-2,5-2-4,-3 1 2,-2 1 4,0 0-1,6-1-11,-3-2 11,1 3-8,-4 0 6,0 0-1,8 0-11,-8 0 8,0 0-1,8 0 3,-8 0-7,4 0 0,-4 0 1,0 0 5,0 0-6,0 0 5,0 0-5,0 0 2,0 0 4,0 0-3,0 0-3,0 0 0,0 0-2,0 0-2,4 2 2,-4-2 1,0 0 5,0 0-3,0 0 1,0 0-5,0 0 9,0 0-4,0 0 6,0 0-13,4 2 10,-4-2-1,0 0 1,0 0 8,0 0-12,2 2 12,-2-2 0,0 0 1,0 0 0,1 4 12,-1-4-4,0 4 8,2 0-3,-4-2-6,2-2 3,2 5-2,-2-1 0,-2 3-1,2-2 2,0 2-7,0-1 8,0 0-5,0 2 0,0-2-3,0 1 1,0 2 7,0-3-3,0 0-1,0 2 5,-1-1 2,-1-1 6,2 2 0,0 2-2,-1-3 0,-2 2 3,3-1-6,0 3-6,-2-2 3,0-1 2,2 2 2,-3 1-4,3-1-3,-1 1-11,-3 0 11,1 0-2,0-1-1,1 0 0,-4 3-2,3 0 0,-1 1-2,0-4-7,2-2 6,0 2-3,2-2 2,-2 1 2,1-1 1,1 3-1,-3-1 0,2-1-1,0 0-1,-2 1-6,3-2 5,0 1-2,0 1 4,0-1-1,0 0-6,0 1 2,0 1-1,0-2 0,-1 2-1,1-2 0,1 1-1,-1 0 3,-1-2-5,1 1-3,-2-1 7,0-2-4,2 2-2,-3 0-3,3 0 8,0-2-4,0 0-1,0-2 2,1 1-3,-1 1 3,0-4-4,2 3 4,-2 0-5,-2 0 3,2 1 1,-2-1 0,2-1-3,1 2-1,0 1-2,-2-1 6,-2 0-2,0 3 2,3-1-3,0 2 1,1-3 1,3 3-1,-2-1 1,-2 0 4,4 0-2,-1-1-4,1 2 4,-1-2-1,1-1 0,-4 2-2,4-1 2,-3 0-2,4 0 0,-3-1 4,-1-1-3,2-1-1,-2 0-2,1 2 1,0 0 0,-2-2 0,2 0 5,-2 2-5,0 0 0,2 0-7,-2-1 9,0-1 1,1 5-3,0-3 1,1 1-2,-2 1-2,4-1 4,-3 1-1,1 2 1,1-3-1,2 2 0,-2 1 3,-2-1-3,3-1 1,0 0 0,-4 1-2,4 3 6,0-3-6,-4-2 3,3 3-1,-2-2 1,-1-1 0,0 1-1,0 0 3,-4-3 0,4 0-2,0 0 1,0-1-2,0 2-2,-1-3 1,1 1 3,1-1-1,-2 0 4,2-1 0,-1 0 4,0 2 0,3-2-2,-2 1 9,-1-1 4,1 0 0,1 3-4,3-1 2,-3-2-4,0 4-3,1-3 2,-2 1-1,2 0 2,0 0-5,-1 0-2,-2 0-2,3 0 3,-3 1-6,3-2 4,-2 1 0,-1 0 0,1-2-4,-1 3 4,0-3-4,3 1 0,-3-1 2,3 1-2,-3 0-2,0-1 2,1 1-3,-1 1 3,0-1 0,0-1 0,2-1-2,0 1-1,-2 2 3,3-1-3,-2 1-3,-1 1 2,-1-2 3,-2 1 1,3 0-5,3 0 1,-6 1 6,3 3-3,-1-3 0,0 0-6,-1 1 8,2-3-2,0 4 0,-1-2 2,-2 1-5,3-1 1,0 1 3,-1-2-3,-1 2-1,1-2 2,0 0-2,-2 3 2,0-1-4,1-1 2,-2 0 2,1 3 1,0-1 0,-1-3-2,0 2-1,1 2 3,-2-1-4,1 0 3,0-1-2,1 1 4,-2 0-4,2 2 4,-3-2-3,1 0-2,0 3 2,2-3 1,-2 2-2,2-2 1,1 0 1,-2 0 0,2-2 0,-2 0 0,3 2-2,0-2-2,-1-1 5,0 3-2,2-3-2,-3 2-2,3-1 8,-3 2-4,2-2 0,-2 0 0,3 0 0,-1 3 0,0-1-3,1 1 6,-2 0-4,1 0 3,0 0-3,-1 0-2,5 1 5,-3 1-3,1 1 3,1 0-1,-2-1 1,0-1 1,1 4-6,-1-2 6,0-2-3,0-1 1,1 1-2,-1 0 3,0-1-1,3-2 1,-2 2-3,-1-3 1,3 1 2,-6 0-3,3-2 2,0 3 1,2-2-1,-2-3-3,1 2 3,0 0 0,-2 0-2,1 1 3,0-1-1,1 5 0,-1-4-3,2 2 0,-2-1 2,2 2 3,-2 1-2,0 1 1,0-1-2,0 0-1,-4 2-2,3-2 5,2 0-1,1-1 2,-5 1-2,3 0-2,-3 0 3,-1-2-3,3 2 1,-2-1-1,1 0 1,0 1 0,0-2 2,-1-3-1,0 3-3,1-2 4,-2 2 2,2 0-4,1-3-1,-2 0 2,0 0 4,1 3-5,0-1-1,0 0-1,1 0 1,-2 1 0,1 0 0,1 0 2,0 3-3,1-1 2,0 1-1,-3 1-3,2 1 5,1 1 1,-3 3-4,0-5 4,-2 4-5,1-3 4,1 2-1,-1-2-1,0-4 2,0 3-1,1-3 2,2 1-2,-3-1 1,3-1 1,-1-4-2,1 2 6,-2 1-5,2-2 1,-2 2-1,2-3-2,1 1-2,-3 2 3,3-5-2,0 2 3,0 2-2,0-1 2,0 1-3,0-1-1,0 1 3,0-1 3,0 2-3,0 0 1,0 1 0,-1-2-2,-1 0 3,1 1-2,1 0 0,-1 1 2,-2-2-1,3-1 1,-1 2-4,-1-2 0,1-1 1,1 3-3,0-3 3,0 2-3,0-1-2,0-1 1,0 1-2,0 0 5,0-2-3,-2 2-4,2 0-5,-2-1 0,-1 1-5,0 0-13,1 2-12,-5 0-19,2 2-20,-4-1-22,3-1-30,0 0-27,-1 3-31,3-2-163,-3 0-385,4-1 171</inkml:trace>
  </inkml:traceGroup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01.05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9DDBE900-A01A-40E5-9AFF-672814F1835E}" emma:medium="tactile" emma:mode="ink">
          <msink:context xmlns:msink="http://schemas.microsoft.com/ink/2010/main" type="inkDrawing" rotatedBoundingBox="19522,9064 22376,9073 22375,9168 19521,9159" semanticType="callout" shapeName="Other"/>
        </emma:interpretation>
      </emma:emma>
    </inkml:annotationXML>
    <inkml:trace contextRef="#ctx0" brushRef="#br0">12 27 2,'0'0'98,"0"0"-1,-5 0-10,5 0-5,0 0-5,0 0-2,0 0 0,0 0 3,0 0-8,-8 0-3,8 0 3,0 0-5,0 0-3,0 0-2,0 0-3,0 0-3,0 0-4,0 0-8,0 0-1,0 0 1,0 0-6,0 0-13,0 0 5,0 0 0,0 0-5,0 0 0,0 0-4,0 0 0,0 0-5,0 0-1,0 0-4,0 0 1,19-2 1,-19 2 1,7 1-3,-7-1 0,7 1-2,-7-1 0,9 2 2,-4-2 7,0 0-11,3 0 0,0 0 4,3 0-2,-1-2-2,1 1 5,0 1-17,0 0 20,5-1 3,-1 0-4,-2 1-4,-2-1-3,1 1 7,0-1 0,-1 1-2,1 1 2,-2 0-4,0-1-3,0-1 0,-2 1-3,1 1 3,-1 0 1,-1-1-7,2 1 3,-3 0-3,-1-1 7,3 0-4,-1 2 1,-2-2 1,3 1-6,-1-1 9,1 0-2,1 2 0,-2-2-1,3 0-1,-4 0-3,4 0 0,0 1 1,1-2 2,1 1-2,-4 0 2,4 0-2,-1 0 2,1 0-1,-1 0 2,1 0 4,-1 1-3,1 0-3,-4-1 3,3 2-2,-2-2-1,1 1 4,-1-1-3,0 0 1,-2 2-2,0-2 0,3 1 4,-2-1 1,3 2-2,-3-2-4,3 0 1,-3 2 1,3-1-3,-1 0-2,1-2 3,1 2 1,-1 0 2,0 0-6,4 0 5,0-1 2,1 0-5,-4 2 5,4-4-7,-3 4 5,3 0-2,-4-2 1,-1 1-1,1 0-14,-2 0 15,-1-1 0,3 0-2,-4 2 2,3-2-1,0 0-1,-2 2 2,-1-1-5,3-1 6,-2 2-4,1 0 3,0-2-13,0 0 15,4 2-2,-3-2-5,-1 1 6,1 1 0,2 0 4,-1 0-7,3-1 1,-4-1-4,2 0-4,-4 1 10,3 0 0,-2-1 0,1 0-1,-1 1-2,-2-1 3,2 1-2,0 0 2,-3-1 0,1 2-7,0-2 3,-2 0-4,3 0 6,-1 0-1,0 0 0,0 0 4,0 0-3,4 0-2,-2 1 3,0 1-1,5-1 0,-5 0-1,3-1-5,2 0 4,-2 0-2,-2-1-2,0 2 8,0-1 4,1 0-7,-1 0 1,0 0 0,0-1 1,0 2 0,-2-2-1,-1 1 0,-1-1 0,-2 1-1,0-2 0,-5 2 2,10-1 1,-4 1-1,-1 0 1,-5 0-1,13 0-7,-6 0 4,3 0 2,2 0-1,-2 0-4,5-2 4,1 2-1,0 0-1,0-1-2,-1 2 3,2-1 1,0 2-4,-1-2-1,-5 0 6,1 1-2,-1-1-1,-1 0 6,2 2-4,0-1 4,-4-2-4,2 2-2,-4-2 2,1 2 2,-3-2 1,3 1 0,-2 1-3,2-1-6,1 0 6,-1 0 1,1 0 3,3 1-1,-2-2-3,2 1 1,0 0-6,-1 0 8,2 1-2,3-2 0,-5 1-2,2 0-6,-3 0 6,3 0 2,-1-1 0,-2 1-6,3 0 8,-5 0-2,1 0 0,0 0-3,-1 0 1,-2 1 5,2-1-1,-3-1-2,-4 1 1,12 0-5,-7 1 2,1-1 3,-1-1 2,2 2-3,0-2 0,-1 1-3,-6 0-2,14 0 7,-5 0-1,-2 1 0,2-2-1,-1 1-4,3-2 2,-2 4-2,1-4-2,-1 1 6,3 1 6,-2 0-6,-1 0-2,1 0-2,-1-2 6,-1 1-1,-1-1-8,0 2 10,-1 0-4,2 0 1,-2 0-2,0 0-4,2-1 5,1 1 0,1 0 1,-2 0-3,2-1 3,-1 0-1,1-1 2,0 0-2,-2 1-8,0 1 14,0-1-7,0 0 3,-2 1 0,-1 0-1,3-2 3,-2 2-5,-1-1 4,2 1 3,-2-2-4,0 2-1,-5 0-1,8-1 2,-8 1 0,10 0-2,-5 0 5,-5 0-3,11-1-1,-7 1 1,1-2 3,2 0-7,3 2 2,-4 0 3,2 0 1,-2-1-3,0-1-3,1 2 4,3 0 2,-4 0-7,1-2 5,-2 2-4,2-2 2,-2 2-3,-5 0 3,10 0-1,-10 0 5,5 0-1,-5 0-3,8 0 1,-8 0 1,7 0-5,-7 0 2,8-1 5,-5 0-2,-3 1-1,9 0-9,-9 0 13,8-1-4,-2 0 2,-1 0-2,0 1 2,2 0 0,2-2-2,-2 2-3,0-2 2,1 1 1,-1 1 0,-1-2-2,4 1 0,-4 1 2,-1-1 3,1 0-1,-2 0 0,-4 1-2,9 0-1,-3 0 1,-6 0-6,5-1 6,-5 1-6,4 0 5,-4 0 5,0 0-4,0 0 2,0 0-1,8-2-2,-8 2-8,0 0 9,0 0 1,6 2 1,-6-2 0,0 0-9,0 0 13,8 0-6,-8 0 1,0 0 3,5-2-4,-5 2 5,0 0 2,7 2-2,-7-2-3,0 0 2,0 0 0,5-2 0,-5 2 2,0 0 0,0 0-4,6-1 4,-6 1-1,0 0 1,6 0 1,-6 0-3,7 0-2,-2-2-1,5 4-2,-5-4 4,2 1 3,2 0-4,1 1 1,-4 0-4,0-1 2,3 0 3,-3 0-1,-6 1 0,10-1 0,-7 0 7,-3 1 3,0 0 5,8-1 1,-8 1 0,3-2-2,-3 2 3,0 0-4,3 0 1,-3 0-5,0 0-1,0 0 2,0 0-4,0 0-4,-2-6 3,2 6-3,0 0 2,-4-5-4,4 5 0,-5 0 2,5 0-2,0 0-2,-5-3-1,5 3 2,0 0 3,-1-2-6,1 2 2,0 0 0,0 0 0,-4-2-3,4 2-4,0 0-5,0 0-14,0 0-7,-6-1-5,6 1-10,-5-2-19,5 2-23,0 0-12,-8 0-14,8 0-18,-6 0-32,6 0-115,-10 0-302,10 0 134</inkml:trace>
  </inkml:traceGroup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59.18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907EA3C5-BAD3-42B3-A7BB-718956F6994E}" emma:medium="tactile" emma:mode="ink">
          <msink:context xmlns:msink="http://schemas.microsoft.com/ink/2010/main" type="writingRegion" rotatedBoundingBox="19566,9122 19762,9122 19762,9153 19566,9153">
            <msink:destinationLink direction="with" ref="{C835B2C5-0827-4A48-ADC3-0BD410B6C6B6}"/>
          </msink:context>
        </emma:interpretation>
      </emma:emma>
    </inkml:annotationXML>
    <inkml:traceGroup>
      <inkml:annotationXML>
        <emma:emma xmlns:emma="http://www.w3.org/2003/04/emma" version="1.0">
          <emma:interpretation id="{5DB2C388-82C7-4A52-8C5F-9AD23CFAF657}" emma:medium="tactile" emma:mode="ink">
            <msink:context xmlns:msink="http://schemas.microsoft.com/ink/2010/main" type="paragraph" rotatedBoundingBox="19566,9122 19762,9122 19762,9153 19566,91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63B843-396C-4DE7-8EC8-8FFF7C7BCF50}" emma:medium="tactile" emma:mode="ink">
              <msink:context xmlns:msink="http://schemas.microsoft.com/ink/2010/main" type="line" rotatedBoundingBox="19566,9122 19762,9122 19762,9153 19566,9153"/>
            </emma:interpretation>
          </emma:emma>
        </inkml:annotationXML>
        <inkml:traceGroup>
          <inkml:annotationXML>
            <emma:emma xmlns:emma="http://www.w3.org/2003/04/emma" version="1.0">
              <emma:interpretation id="{98A279C5-D05C-4355-9964-BEEF3572B96D}" emma:medium="tactile" emma:mode="ink">
                <msink:context xmlns:msink="http://schemas.microsoft.com/ink/2010/main" type="inkWord" rotatedBoundingBox="19564,9134 19760,9118 19762,9140 19566,9155"/>
              </emma:interpretation>
            </emma:emma>
          </inkml:annotationXML>
          <inkml:trace contextRef="#ctx0" brushRef="#br0">23 14 30,'-8'1'118,"8"-1"1,-5-1-9,5 1-9,0 0-9,0 0-1,-7 0-6,7 0 3,0 0-5,-4-3 0,4 3-2,0 0-7,0 0 7,0 0-17,0 0 4,0 0-9,0 0-1,0 0-3,0 0-8,0 0-7,0 0-1,0 0-5,0 0-4,0 0-4,0 0-3,0 0 0,0 0-4,0 0-2,0 0 6,0 0-10,0 0 2,0 0-4,0 0 2,0 0-3,0 0 1,16-2-3,-13 1-4,-3 1 4,7-1-4,-7 1 5,9-1-1,-2 1-4,-2 0 5,-5 0-5,11-2 1,-7 1-6,-4 1 5,8 0-11,-4-1 13,-4 1-6,11 0 0,-11 0 2,5-1-1,-5 1 6,7 0-6,-7 0 1,5-1 0,-5 1 2,0 0-4,7 0 5,-7 0-4,6 1 0,-6-1 5,6 0-6,-6 0-2,5-1 3,-5 1 3,0 0 0,0 0-1,8 0-3,-8 0-1,0 0 3,7 0-5,-7 0 2,0 0 2,0 0 1,7 0-7,-7 0 4,0 0-2,0 0 5,5 0 0,-5 0-3,0 0-1,6 1 0,-6-1 0,0 0 2,8 0-16,-4 1-23,0 0-35,-4-1-40,11 0-184,-5-1-322,-2 0 142</inkml:trace>
          <inkml:trace contextRef="#ctx0" brushRef="#br0" timeOffset="-728.8291">97-8 70,'0'0'97,"0"0"-14,0 0-6,0 0-10,0 0-5,-9 0-7,9 0 6,0 0-13,0 0 9,0 0 0,0 0-6,0 0-3,0 0-8,0 0-1,0 0-5,-4-2-3,4 2 0,0 0-23,0 0 11,0 0 1,15-2-6,-9 2-16,1 0-23,2-1-26,0 0-115,1 0-178,1 0 79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1:26.081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5B86E521-20FD-4751-8685-C7C190419981}" emma:medium="tactile" emma:mode="ink">
          <msink:context xmlns:msink="http://schemas.microsoft.com/ink/2010/main" type="inkDrawing" rotatedBoundingBox="9674,4629 13860,4539 13861,4591 9675,4681" semanticType="callout" shapeName="Other"/>
        </emma:interpretation>
      </emma:emma>
    </inkml:annotationXML>
    <inkml:trace contextRef="#ctx0" brushRef="#br0">46 98 114,'-6'-1'122,"6"1"-19,0 0-6,-7-2-8,7 2-3,-4-2-10,4 2-17,0 0-3,0 0-3,-6-3-10,6 3-9,0 0 2,0 0 1,-8-1-3,8 1-1,0 0 4,0 0-9,-7-1 3,7 1 1,0 0-5,0 0-2,0 0-3,0 0 2,0 0 0,0 0-1,0 0 2,-8-2-2,8 2-3,0 0 1,0 0-4,0 0-8,0 0 4,0 0 4,0 0-18,0 0 9,0 0-4,0 0 0,0 0 1,0 0 3,0 0-9,0 0 4,0 0-6,0 0 25,14 8-5,-8-7 5,-6-1-1,10 2-2,-1-1 1,-1 0-3,1-1-1,-1 0-2,5 5 0,0-5 4,-2-2-3,4-1-2,-2 3 1,-1 3 1,3-3-4,-2 0 4,3 2 0,-2-4-6,1 2-2,4 0 5,-3-3 0,3 3 4,-4-1 2,7 0 0,-2 1-2,1 0-1,1-2-2,1 0 1,-2 0 3,5 0-3,-5 1 0,3-1 3,7-2-3,-1 1-8,-6-1 8,-1 3-2,1 0 1,-2 0-6,3-1 2,-4 1 3,-2 0 2,2-1-8,-5 2 8,7 0-8,-11 0-3,4-1 6,-1 1-3,5 0 1,-6 0-2,6-1 3,-2-2-3,2 3-1,-4 0 3,7-1-1,-3 1 0,2 1-3,1-2 6,0 2 0,1-1-2,-1-1-6,9 1 5,-1 1 0,-5 1-2,2-4 0,-4 4 2,0-2 0,-3 0-3,6 2 2,-4 1 2,-2-2-3,0 2-2,0-2-3,0 1 5,3-2 2,-3 3-3,3-2-2,-2 2 1,2-1 7,-1 0-3,0-4 0,7 4 0,-8-2-3,3 0 1,-4 0 0,3-2 1,-2 4 0,-2-2 0,4 0-4,-3 0 1,1 0 1,1 0-2,0-2 4,-4 4-3,3-2-2,2 0 1,-2 0 3,2 0-3,0 0 3,-1 0-2,1 0-2,-4 0 4,2 0-3,11 0 1,-11 0 3,3-2-3,-4 0 0,3 1 1,-4 1 0,3-2 1,0 1 0,0-2-3,1 2 2,-2-1-3,2 0-1,1 1 6,6-2-7,-7 1 6,7 1 1,-1-2-5,-5 3 0,-2-2 1,8 1-3,-6-1 3,-2 2-1,0-1 1,2 1 0,-4 0 1,4 0 2,-4 0 0,2 0 0,-1 0-1,2-1 10,-2 2 4,-1-2 1,-1 0 2,4-1-6,-2 1 5,-3 0 2,7-1-2,-2 0-3,1 1-1,8-2-2,-2 0 0,3 0 0,-3 2-3,-7-2-1,8 2 1,-2-2-2,0 1 1,1 1-3,-8-1-1,1 1 1,1 0-2,-3 1 0,2 0-1,-4-2 0,2 0-1,-1 2 2,2 0 1,-3 0 1,2 0 5,-2 0-3,1 0 4,3 0-1,-2 0 3,3 0-2,-2 0-3,0 0 4,0 2-2,2-4 3,6 4 0,-3-5-2,-7 2 6,3 1-3,-3-1 1,3 2 4,-4-4-2,-5 5 7,1-4-4,-1 2 6,0-1-4,-2 0 0,6-1 0,2 2-6,-1-2 1,0-1-1,-4 2-7,-1-2 2,0 2-5,1 1-8,-3 0-46,-1 0-61,-1 0-63,3 3-77,-5-3-193,1 0-476,2 0 210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6:52.23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0358DEF-9876-4153-9471-943C08EDFA12}" emma:medium="tactile" emma:mode="ink">
          <msink:context xmlns:msink="http://schemas.microsoft.com/ink/2010/main" type="inkDrawing" rotatedBoundingBox="5572,13390 11744,13685 11738,13802 5566,13507" shapeName="Other"/>
        </emma:interpretation>
      </emma:emma>
    </inkml:annotationXML>
    <inkml:trace contextRef="#ctx0" brushRef="#br0">31 5 60,'0'0'53,"0"0"3,-16 0 3,16 0-4,0 0 7,0 0-5,0 0-6,-17 0-1,17 0 4,0 0-6,0 0 3,0 0-9,0 0 2,0 0 0,0 0-13,0 0 7,-10-7-4,10 7-6,0 0-3,0 0-1,0 0 3,0 0 2,0 0-7,0 0-8,0 0 2,0 0-5,0 0 5,0 0-11,0 0 8,0 0 0,0 0 0,46-1-3,-46 1-5,15 1-8,-15-1 6,16 3 8,-6-1-11,-10-2 1,21 2 1,-11 2-2,4-3 0,-4 2 11,-10-3-5,25 5-6,-16-3 2,3 3 0,2-4-1,-1-1 2,1 2-1,1 2 2,2-3-1,-3 3-3,0-4 0,1 1 7,-15-1-8,31 2 3,-16 3-4,0-4 4,4 1 0,0 3-4,0-5 16,0 0-13,-2 2-1,-2-2 1,11 5 14,-8-4-16,5-1 9,-5 4-15,5-4 4,-1 0 3,-2 1 1,1-1-5,-1 2 10,-3-1-6,4-1 4,-1 4 0,-2-4-4,-1 1-4,3 1 8,-3 0-5,2 0-6,-7-2 14,7 1-8,-1 1 1,3 0 5,1-2 1,-3 3 7,1 0-17,-2 0 6,4-1-2,0 3-1,-2-4-3,11 0 5,-5 4 1,-4-4-6,2 1 6,5-2 0,-5 6-2,-2-6 4,7 2-5,2 0 6,0-2-8,-2 1 6,1 3-9,-7-2 9,6-2-5,-2 1 1,-1 1-2,-6-2 4,2 0-1,0 2-9,7-4 8,-5 4 2,-3-2-5,1 3 9,2 0 13,-2-3-14,9 0-2,-9 2-4,0-2-2,2 1 9,5 2-3,2-1-3,-9-2 1,-1 2 7,4-1-6,1-1-9,3 3 0,-5 0 12,-2-2-3,2 1-4,-2 0-2,2-1 10,-2 2-6,7 1 5,0-4-5,-6 1 0,-5 2-1,3-2 6,8 1-9,-7-1 10,4 4-8,3-3 2,-7 1 3,0-1-4,-1 2 1,1-2 1,-2 0 1,3-1-3,-1 3-2,0-2 12,-3 3-14,10-4 10,-7 2-1,7 1 1,-7-3-2,0 3-3,2-2-5,0 3 5,-2-4-4,9 1 4,-9-1 3,1 3 1,1-3-5,-1 2 2,0-3-1,-3 5 3,4-5-5,-5 3 8,6-2-10,-4 1-10,1-2 17,0 0 0,1 0 6,-1 5-8,0-5 1,0 0-5,2 1 4,-2-1 11,2 2-13,-2-2-2,2 1 5,-2-1-3,1 0 8,-1 0-7,2 4 5,-4-4-3,2 0-6,-3 0 5,0 0-6,-4 0 14,3 0-9,-3-4 2,-15 4 4,24 0-3,-12-1-6,-12 1 13,17 0-6,-17 0-6,20 0 0,-20 0 9,19 0-4,-5-2-5,-14 2 7,24-1 1,-7 1-6,2 0-1,-1 0-3,1 0 2,0 1 6,3-1-1,0 2-6,9-2 7,-9 0 1,0 0-11,1 0 12,-5 1-7,8 3-2,-4-8 4,-3 8-3,2-3 3,-3-1-5,5 2 2,-5-2 8,1 0-3,0 0-7,0 0 5,-2 0 5,-2 1 0,6 2-6,-1-3-3,-1 0 8,0 0 2,3 1-7,-2 1 1,1 0 3,3-2 0,-2 0-5,2 0 1,-2 0 1,-1-2 1,1 2-6,0 2 3,-3-2 3,1 3-4,-1-3 6,2 1 2,-1 3-12,-3-4 4,4 0 16,-6 0-11,2 1 10,-2-1-9,3 2-3,-3-2-2,4 1 9,-2-1 4,-2 0-18,-1 0-3,1 4 3,2-3 17,0 0-17,2-1 12,-2 0-5,0 1 3,2-1 0,-2 0-3,0-1-5,-1 2 7,4-1 11,-6 4-5,1-8-9,-15 4 9,24 0-15,-10 0 7,-14 0-4,24-1-3,-11 1 8,-13 0-2,19 0-1,-19 0-2,21-1 0,-21 1-2,18 0 6,-18 0 3,21 0-6,-21 0 0,22-1 3,-5-3 3,2 4-1,-2-1-3,-2 1-7,2-2 11,2 2-10,-2-1 6,0 2-1,2-1 0,0 0 1,-2 0 4,0-1-3,0 1-8,-1 0 5,-16 0 6,25-4-3,-9 4 4,-3 0-11,3 0 10,-1 0-3,-15 0 2,31 4 2,-16-4 1,6 1-3,-4-1-1,-2 2-4,5-2 1,-1 1 3,0-1-2,0 0 1,1 4-1,1-8-5,-4 4 6,3 4 5,-2-4-5,-3-4 9,-15 4-11,25 0 3,-4 4-1,-4-4 2,-2 0-3,4 1 2,-19-1-2,24 0 1,-14 0 6,4 0-6,0 1 0,-14-1-3,30-1 0,-12 2 6,-3-2-6,-1 1 3,3 0 8,-2 0-4,4 0-7,0 0-3,-1 0 8,-1 1-1,1-1 2,-3 0-4,4 0-4,-4 1 4,-3-1-1,-12 0-5,29 0 12,-15 0-13,-14 0 7,22 4-2,-12-4 6,-10 0 0,17-4-6,-17 4 2,0 0 11,16 4-9,-16-4 6,0 0-21,0 0-4,0 0-35,13 0-28,-13 0-112,0 0-208,0 0 93</inkml:trace>
  </inkml:traceGroup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2:22.152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53D794EF-4973-413E-AD6E-A96F522C0A79}" emma:medium="tactile" emma:mode="ink">
          <msink:context xmlns:msink="http://schemas.microsoft.com/ink/2010/main" type="writingRegion" rotatedBoundingBox="19617,6375 22902,4278 23437,5115 20151,7213"/>
        </emma:interpretation>
      </emma:emma>
    </inkml:annotationXML>
    <inkml:traceGroup>
      <inkml:annotationXML>
        <emma:emma xmlns:emma="http://www.w3.org/2003/04/emma" version="1.0">
          <emma:interpretation id="{EA0213A8-6EE0-49C9-8974-FAB4A14D018E}" emma:medium="tactile" emma:mode="ink">
            <msink:context xmlns:msink="http://schemas.microsoft.com/ink/2010/main" type="paragraph" rotatedBoundingBox="19617,6375 22902,4278 23437,5115 20151,72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8BD11F-32C6-4F3B-BA4E-CA1BD3CBF0CD}" emma:medium="tactile" emma:mode="ink">
              <msink:context xmlns:msink="http://schemas.microsoft.com/ink/2010/main" type="line" rotatedBoundingBox="19617,6375 22902,4278 23437,5115 20151,7213"/>
            </emma:interpretation>
          </emma:emma>
        </inkml:annotationXML>
        <inkml:traceGroup>
          <inkml:annotationXML>
            <emma:emma xmlns:emma="http://www.w3.org/2003/04/emma" version="1.0">
              <emma:interpretation id="{B66BD951-FD45-4ACA-ABF6-6CD3B0AE77E2}" emma:medium="tactile" emma:mode="ink">
                <msink:context xmlns:msink="http://schemas.microsoft.com/ink/2010/main" type="inkWord" rotatedBoundingBox="19652,6431 21027,5553 21511,6312 20136,7190">
                  <msink:destinationLink direction="with" ref="{2F42A25B-3C8B-421B-9EB2-676197663FFB}"/>
                </msink:context>
              </emma:interpretation>
            </emma:emma>
          </inkml:annotationXML>
          <inkml:trace contextRef="#ctx0" brushRef="#br0">5002-3511 56,'1'-3'129,"-1"3"-5,0 0-12,1-3-7,-1 3-9,0 0-5,0 0-12,0 0-2,0 0-3,0 0-3,0 0-3,0-5-7,0 5-2,0 0 0,0 0-10,0 0 9,0 0-5,0 0-8,0 0 1,0 0 1,0 0-6,0 0-3,0 0-1,0 0-1,0 0-4,0 0-7,0 0-2,0 0-4,0 0 0,0 0-3,0 0-3,0 0-1,0 0-4,0 0-6,0 0 4,0 0 0,0 0-1,0 0-1,0 0-1,0 0 3,0 11-1,1-6-2,-1-2-1,0 1-5,0-4 7,0 5 0,0-2-1,0-3-2,0 4 4,2 0-2,-2-4-2,0 5-2,0-2 4,0-3 1,0 5-1,0-3-2,0-2-3,0 0 7,0 4-9,0-4-17,0 0-8,0 0-15,0 0-13,0 0 0,0 0-17,0 0 1,-2-12 1,2 8-7,0-3-1,0 3-10,0-1-19,0 0-85,-1-1-210,0 2 93</inkml:trace>
          <inkml:trace contextRef="#ctx0" brushRef="#br0" timeOffset="-728.4528">4933-3483 51,'-3'-2'122,"3"2"0,0 0-3,-1-3-7,1 3-3,0 0-1,0-4-10,0 4-8,0 0-6,0 0-4,0 0-7,-1-3-5,1 3-4,-2-3-4,2 3-6,0 0-7,0 0-3,-1-5-11,1 5 3,0-4-8,0 4-1,-3-4-1,3 4-5,0 0 6,0 0 1,0-3-4,0 3 5,0 0-2,0 0 1,3-3-1,-3 3-1,0 0 4,0 0-3,0 0 0,0 0 4,0 0-4,0 0 4,0 0-2,0 0-5,0 0 0,0 0-4,0 0 3,0 0-1,0 0-3,0 0-1,3-3 1,-3 3 7,6-2-4,-6 2-1,6 0 4,-6 0 1,9 0 10,-5-1-1,4 2-4,-2-1 3,-1 2-4,1-1-3,-6-1-4,9 2-1,-5 0 0,-1 2-2,-1-4-5,-2 0 2,4 2-5,-1 1 3,-3 2-4,1-2 4,-2 1-3,1 0 1,0-1-3,-1 4 1,-1-3 1,1-1-3,-1 2-2,1-2-4,0 1 5,0 0-2,1 0-2,-1 0 2,-1-1-2,2-3 2,-4 2-5,3 1 5,0 1-3,-1-1-2,-2-1-2,1 1 6,-1 0-3,3 1-2,-2-2 1,3-2 3,-4 5 1,1-5 1,3 0-1,-2 2-8,2-2 5,-3 2 2,3-2-1,0 0-1,0 0-1,0 0 2,-3 3-1,3-3 2,0 0 0,0 0-1,0 0-3,0 0 3,0 0 0,0 0-3,0 0 0,0 0-3,0 0 0,0 0-2,0 0-5,0 0-29,0 0-38,0 0-32,0 0-37,0 0-38,0 0-208,0 0-425,0 0 187</inkml:trace>
          <inkml:trace contextRef="#ctx0" brushRef="#br0" timeOffset="1969.8771">4918-3737 34,'0'0'159,"0"-5"-12,1 4-8,-1 1-8,0-5-11,0 5-13,2-5-8,-1 3-10,2-1-6,-3 3-3,1-6-12,-1 6 1,3-3-6,-3 1 2,0 2-6,0 0-5,1-4-7,-1 4-7,0 0-6,0 0-2,0 0-2,0 0-5,0 0-3,0 0 2,0 0-4,0 0-5,0 0-4,0 0 4,0 0-4,0 0-3,4-1 3,-4 1-3,0 0-6,0 0 5,0 0-4,0 0-5,0 0 7,0 0 1,0 0-5,0 0 3,0 0 1,0 0 1,0 0-1,0 0-1,0 0-1,0 0 2,0 0 3,0 0 0,0 0-4,0 0 4,0 0-5,0 0-6,0 0 8,0 0-5,0 0 4,0 0-5,0 0 6,0 0-2,0 0-2,0 0-5,0 0 4,0 0 0,0 0-1,0 0 6,0 0-8,0 0 8,0 0-3,0 0 1,0 0-2,0 0 0,0 0 2,0 0 0,0 0-9,0 0 12,0 0-4,0 0 4,0 0-3,0 0 0,0 0 2,0 0-5,0 0 7,0 0-3,0 0 1,0 0-2,0 0 1,0 0-1,0 0-3,0 0 0,0 0 4,0 0-3,0 0 3,0 0 1,0 0-1,0 0 0,0 0 1,0 0 0,0 0 4,0 0-5,0 0 2,0 0 7,0 0 4,-4-7 2,4 7 1,0 0 0,0 0 2,0 0 3,0 0-2,0 0-3,0 0 7,0 0-3,0 0 1,0 0-2,0 0 0,6 0-1,-6 0-5,0 0-2,0 0-3,0 0-4,0 0-2,0 0 0,0 0 0,0 0 0,0 0 0,0 0-1,0 0 1,0 0-4,0 0 1,9 4 2,-6-3-4,-3-1-1,1 4 3,2-1-2,-2 0 1,2-1-1,0 3 4,-2-1-3,0 1-1,-1-1 0,0 2-30,0-1-39,0 4-26,0-1-41,2-1-42,-4 1-169,2-2-373,0 1 166</inkml:trace>
          <inkml:trace contextRef="#ctx0" brushRef="#br0" timeOffset="2528.5055">5126-3327 131,'0'0'160,"0"0"-11,0 0-12,0 0-12,0 0-19,0 0-4,0 0-13,0 0-9,0 0-2,0 0-10,0 0-10,0 0-4,0 0-7,3 7 1,-3-7-8,0 7-1,0-4-2,0 1-8,3 1-1,-3 2-3,0-2-3,1 3 1,-1-1-7,0 0 2,0 1-27,-1-1-28,1 0-29,1-1-47,-2 1-135,1-2-267,0-2 118</inkml:trace>
          <inkml:trace contextRef="#ctx0" brushRef="#br0" timeOffset="334.3816">4985-3537 98,'0'0'99,"0"0"-4,0 0-5,0 0-11,0 0-7,0 0-16,0 0 3,-4 2-1,4-2-7,0 0-6,0 0-8,0 0-2,0 0-6,2 5-2,-2-5 5,0 0-3,0 0-7,0 0-7,0 0 4,0 0-2,0 0-3,0 0-4,0 0 9,0 0-6,0 4 3,0-4-1,0 0-6,0 0-1,0 0 3,0 0-5,0 0 0,0 0-3,1 1 4,-1-1 3,0 0-9,1 5 0,-1-5 4,0 0 0,0 0-1,0 5-1,0-5 3,0 4-1,0 0 0,1-1-4,-1 0 5,0 2-6,-1-3 0,1 4-3,-1-1 8,1-2-18,-1 2-24,1-5-28,1 4-36,-2-1-73,1-3-187,0 4 83</inkml:trace>
          <inkml:trace contextRef="#ctx0" brushRef="#br0" timeOffset="1006.7759">4995-3483 28,'0'0'132,"0"0"-10,1-4-5,-1 4-7,0-4-2,0 4-1,0 0-6,0 0-8,0-4 6,0 4-7,0 0-7,-2-6-4,2 6-11,0 0-3,0 0-7,0 0 2,-1-3-5,1 3-1,0 0-4,0 0-2,0 0-1,0 0-8,-1-3 3,1 3 0,0 0-7,0 0 1,0 0-1,0 0-5,0 0 4,0 0 5,0 0-6,0 0 9,-1-4-2,1 4 6,0 0 3,0 0-1,0 0 3,0 0-4,0 0-2,0 0-2,0 0-2,0 0-4,0 0-3,0 0-4,0 0 1,0 0-8,0 0 0,0 0-4,0 0-1,0 0-3,0 0-5,0 0-2,0 0 3,0 0-3,0 0-3,0 0 1,0 0-7,0 0 7,0 0-1,0 0-8,-4 12 7,4-9-2,0-3 1,0 2-3,0-2-2,-1 7 6,1-7-1,1 4-4,-1-4 3,-1 3-5,1-3 3,-1 4 2,0-1-2,1-3-2,0 0 1,0 0 0,0 0 0,-3 2 1,3-2-1,-1 3-1,1-3 3,0 0-2,0 4 0,0-4 0,0 0-5,0 0 3,-1 3 1,1-3 1,0 0 2,0 0-4,0 0 2,0 0 0,0 0 1,-1 4-4,1-4 2,1 4-4,-1-4 6,0 2-1,0-2 0,-1 5 0,1-5-3,0 4 1,-1-1 5,1-3-3,0 5-3,0-1 2,0-1 1,0 1-2,0-4 1,0 5 1,1-2-1,-2 1-3,2-1 0,-1-3 5,0 7-1,-1-4 0,1-3 0,0 4 0,0 0-1,0-4 0,0 5 2,0-5-3,0 5 2,1-1-1,-1-1 4,1 0-1,-1-3-4,1 4 1,0-1 0,-1 1 2,0-4-2,0 6 1,0-4-3,-1 1-41,1-3-40,0 4-34,0-4-48,0 0-47,0 0-192,-1 3-437,1-3 194</inkml:trace>
          <inkml:trace contextRef="#ctx0" brushRef="#br0" timeOffset="3789.2236">5192-3579 67,'0'0'136,"0"0"-15,0 0 6,0-4-7,0 4-6,0 0-3,0 0-4,0 0-3,0 0-7,0 0-4,0-2-4,0 2-5,0 0-7,0 0-7,0 0-7,0 0-2,0 0-11,0 0-5,0 0-6,0 0-3,0 0-3,0 0-7,0 0-6,0 0 3,0 0-2,0 0-2,-1 9-3,1-9-2,1 7 4,-1-2-6,0 1 3,0-2-1,0 3-7,0 1 6,2 1-1,-4-2-5,4 1 0,-2 1 2,4-1-2,-4 1-1,0 0 0,1-4-2,0 3-2,-1-1 4,3 2 2,-3-4-6,3 0-3,-3 4-3,1-3-44,-1 0-28,1-1-30,1-1-48,-2-1-138,2-1-316,-2 2 140</inkml:trace>
          <inkml:trace contextRef="#ctx0" brushRef="#br0" timeOffset="3160.7219">5200-3573 30,'0'0'69,"0"0"-2,0 0-11,0 0-3,0 0-6,0 0-1,0 0-12,0 0 0,0 0-7,0 0-2,0 0-2,0 0 0,0 0 0,0 0-10,0 0 2,-5 8 2,5-8-4,0 0-5,0 0 4,0 0-5,0 0-24,0 0-35,0 0-44,0 0-103,0 0 45</inkml:trace>
          <inkml:trace contextRef="#ctx0" brushRef="#br0" timeOffset="4231.3677">5325-3564 90,'0'-5'176,"0"5"-20,0 0-21,0-4-5,0 4-14,0 0-13,0 0-14,0 0-11,0 0-9,0 0-3,0 0-10,0 0-6,0 0-6,0 0 3,-4 9-5,4-9-6,-1 8-4,1-4-2,0 3-5,-2-3-1,2 2 1,0 3-5,0-3-6,2 0-1,-1-1 2,-1 5-1,3-5 0,-2 1-9,1-1 1,0 0-2,-2 1 9,4-1-4,-1-1 2,-1 0 4,1 1 0,1-2 5,-1-1 4,1 1 2,-1-2-1,-3-1 7,6 1 6,-6-1 10,4 0 4,-4 0-3,6-3-2,-4-1-8,1 1-5,-1-3 7,-1 1 5,0-1-1,0-1-5,-1-2-2,-1-2-4,-1 0-2,-1 2-3,-1-1-3,1 1 6,-4-4-5,3 5-4,2-2-2,-2 3-2,0 1-4,1-1-1,-1 1-2,2 1-2,0 2-1,1-1-1,-1 1-2,2 3-3,-4-4-3,4 4-6,-4 0-16,4 0-6,0 0-18,-7 4-17,2-1-17,2-1-19,-1 2-19,0-1-26,3 2-34,-2-1-151,0-1-354,2 1 157</inkml:trace>
          <inkml:trace contextRef="#ctx0" brushRef="#br0" timeOffset="4613.5992">5373-3852 92,'-2'-2'190,"0"-1"-10,2 3-13,-4-4-17,4 4-13,-2-3-17,2 3-12,0 0-12,-2-3-9,2 3-12,0 0-12,0 0-2,0 0-6,0 0-7,-1 9-2,1-4-6,1 2-6,0 1-7,1 1-43,1 1-46,0 0-40,0 0-164,1 0-289,-1 0 128</inkml:trace>
          <inkml:trace contextRef="#ctx0" brushRef="#br0" timeOffset="6474.2086">5556-3618 118,'0'-3'141,"0"3"-9,0 0-5,0-4-12,0 4-5,0 0-3,0 0-5,0 0-6,0 0-8,1-3-8,-1 3-6,0 0-14,0 0 4,0 0-11,0 0-9,0 0-2,0 0-7,0 0-1,0 0-7,3-5 0,-3 5 0,0 0-7,0 0-5,0 0 3,0 0-1,0 0-4,0 0-3,5 8 0,-5-5 2,0 0-3,0-3-3,0 8 5,0-4-8,-2 0 7,1-1-5,-2 3 5,0-2-13,0 2 12,1-1-1,-2-1-7,1 1 6,0 0-9,1-1 7,0 0-9,0 0 11,0-1-4,1 3 0,-1-4-3,2-2 3,-2 3-1,2-3 2,0 0 3,-1 2-1,1-2 8,0 0 1,0 0 1,0 0-11,5 2 10,-5-2 2,0 0-3,11-6 0,-7 5-2,1-1-1,0-2-3,0 0-20,0 2-41,2-2-34,-1 1-33,-2-1-55,3-3-96,-2 3-293,1-3 130</inkml:trace>
          <inkml:trace contextRef="#ctx0" brushRef="#br0" timeOffset="6830.794">5568-3910 149,'1'-1'203,"-1"1"-12,0 0-23,0-6-14,0 6-17,0-3-12,0 3-15,0 0-12,0 0-13,0 0-10,0 0-5,0 0-6,0 0-2,1 10-5,1 0-7,0 0-8,0 0-2,0 0-3,3 6-7,-2-1-5,1 2-25,2 5-50,2-8-34,-3 3-27,1-1-178,-2-1-311,0-1 138</inkml:trace>
          <inkml:trace contextRef="#ctx0" brushRef="#br0" timeOffset="5915.6685">5678-3356 73,'0'0'146,"0"-6"-7,0 6-13,0 0-1,0 0-5,-1-2-5,1 2-4,0 0-6,0 0-1,0 0-5,1-4-4,-1 4-3,0 0-3,0 0-5,0 0-5,0 0-5,-4-3-13,4 3 3,0 0-7,0 0-8,0 0-5,0 0-5,0 0-3,0 0-5,0 0-6,0 0-3,0 0-1,0 0-2,-4 7 0,4-2-3,0-1-2,2 0 1,-1-1-4,-1 2 3,1 1-3,-1-2 1,0 2-2,3-1-2,-3 0 3,1-2 1,-1 2-1,2-1-4,0 1-3,0-1 0,-2 1 2,1-1-3,0-1 0,1 0 0,-2 1-3,1-1 3,2 1 2,-3-4-1,2 3-1,0 1-2,-2-4 1,1 4 1,-1-4-6,0 3 7,3-2 0,-3-1 5,0 0 1,0 0-5,0 0 1,0 0 1,0 0-5,0 0 1,0 0 0,0 0 2,-3-10-3,2 5-1,1 0 1,-3-2 1,3 2 1,-4-2-2,4 1 0,-1-1-1,-1-1-3,1 3 8,1-2 4,-1 1-3,1 2 3,0 0 13,0-1 5,0 2 2,0-3 0,-2 4 0,2 2-3,0-7 0,0 7 0,2-3-1,-2 3-2,-2-3-3,2 3 1,0 0-3,0 0-3,0 0 0,0 0-5,-1-4 0,1 4-6,0 0 4,0 0-6,0 0 0,0 0 3,0 0 1,1 11-2,1-5-1,-1-1 2,0 1-1,-1-2-1,2 4-5,-2-1 6,1 2-7,2-1 5,-1 0-3,-2-2 0,2 3 3,-1-3-2,2 3 3,-2-2-5,1-1 5,-1 1 2,0 0-1,-1-2-2,0 1-2,3-1 2,-2 0 1,-1-1-2,0 0 3,0-1 0,0-3 1,0 3-1,0-3 1,0 0-6,0 0 9,0 0-3,0 0-5,0 0 4,-1-12 0,-2 6-3,2-4 1,0 1-2,-1-7-2,1 7-2,-2-6 6,2 4-6,-1 1 2,2 1 2,0-1 2,-1 5 2,0 0-3,2-1 0,-1 1 3,0 2-2,-1-2-4,1 5 0,0-3-2,0 3-3,-3-4 3,3 4-1,0 0 0,0 0 4,0 0-1,-1 14-1,-1-9 5,2 0-6,-1 1-16,0 3-31,-1-2-34,1 2-42,0-1-51,-1 1-81,2-4-140,-4 0-430,3 1 191</inkml:trace>
          <inkml:trace contextRef="#ctx0" brushRef="#br0" timeOffset="9883.8755">5850-3690 100,'0'-6'158,"0"6"-11,3-4-18,-3 4-4,0-4-6,0 1-3,0 3-4,0 0-13,-3-5-2,3 5-12,0-3 2,0 3-8,0 0-4,0 0-10,-3-3-8,3 3-5,-5-1-6,5 1-6,0 0-3,0 0-7,-11 3 1,7-2-8,0 2-3,0-2-1,0 3 1,0 0-2,-2 0-5,4-1-4,-2 0 3,-1 3-7,2-3 7,0 3-2,1 0-4,-1-2 0,2 2 2,-1-1 2,0-2-5,0 4 1,2-2-2,-1-3 0,1 3-3,0-2-1,0-3-2,0 6 0,0-3 7,0-3-6,1 4 3,-1-4 2,2 3 2,-2-3 4,2 2-6,-2-2-2,0 0 4,0 0 2,3 3 1,-3-3-1,0 0 0,7-7 0,-6 4 2,0-1 2,3 1 1,-1-2 0,-1 2 4,1-1 9,0-2 0,1 2-3,-3-1 4,2 1-3,1-1 0,-3 3-2,2-2-2,-3 2-4,4-1-1,-1 0-6,-2 0-1,-1 3 0,3-3-1,-3 3-1,4-1-4,-4 1 2,0 0 0,0 0 1,0 0-1,0 0 1,8 5 0,-8-2-1,0 2-4,3-2 4,-2 2-3,-1 0 3,3 0-2,-3 0 4,1 2-8,-1 0 7,2-3-2,-1 2 2,-2 0-20,2 0-32,-1 0-37,0-1-37,0 0-42,0-2-193,0 1-383,0-4 169</inkml:trace>
          <inkml:trace contextRef="#ctx0" brushRef="#br0" timeOffset="10154.4565">5944-3963 218,'-1'-6'258,"-1"2"-19,4 0-21,-4 0-22,2 4-19,0-4-17,0 4-21,2-3-15,-2 3-13,0 0-17,-4-3-5,4 3-8,0 0-8,0 0-8,1 10-4,-2-4-8,1 1-5,0 5-6,1-2-8,2 4 5,-2 1-14,1-2-50,2 1-38,1 2-56,0-1-45,-1-2-199,0 0-392,2-4 174</inkml:trace>
          <inkml:trace contextRef="#ctx0" brushRef="#br0" timeOffset="11524.3185">6248-3671 46,'0'0'118,"0"0"-5,-2-6 7,2 6-3,0-4-4,0 4 1,0 0-5,-2-4-13,2 4-6,-3-1-6,3 1-5,-3-4-9,3 4-2,-1-3-4,1 3-4,-3-5-6,3 5-2,-1-2-9,1 2-5,-3-4 6,3 4-8,-4-2 7,4 2-4,-1-3 3,1 3 0,0 0 1,0 0 0,0 0 2,0 0 2,0 0 5,0-5-6,0 5-1,0 0-3,0 0 1,0 0-1,0 0-8,0 0 3,0 0-6,0 0 1,0 0-4,0 0-5,-2-2-1,2 2-5,0 0-3,0 0-1,0 0-1,0 0 1,0 0 0,-1 10-3,1-10-2,0 6-1,0-1 3,0 0-3,0 0 1,0-2 1,0 4-1,0-2-4,0 0 4,0 1-3,1-2-2,-1 1 0,0 0 3,0 0-1,0 1 0,0-3 3,0 3-8,0-3-5,2 0 10,-2 0-1,0-3-1,1 5 3,-1-5-5,0 4 2,0-4 3,0 0 0,0 4-2,0-4 4,0 3-2,0-3-1,0 0 4,0 0-4,0 0 2,0 0-5,0 0 4,0 0-3,0 0 2,0-13 1,3 10-2,-3-1 2,0-1-4,0 0 2,0 2 0,0-4-4,1 4 4,-1-4-1,-1 1-3,2 1 2,-2-2-1,1 3-2,0-2-2,1 0 2,-2 3 3,1-3 3,0 1 4,0 3 7,1-2 3,-1 4 1,0-5 3,0 5-3,0-5 0,0 3 3,0 2 1,0 0-3,3-5 0,-3 5-1,0 0 0,0 0-6,0-3-2,0 3-1,0 0-5,0 0 0,0 0-2,0 0-3,0 0 2,0 0-2,0 0 0,0 0 2,0 13 2,-3-7-1,3-1-2,0 3 1,0-1-2,0-2 3,3 5 1,-3-5-7,-3 3 4,3-3-3,0 2 5,3 2-3,-3-5 2,0 3-1,1-3-1,-1-1-1,0 1 2,0 0 0,3-1 0,-2 0 0,-1-3 3,0 4-2,0-4 0,0 3 3,0-3 2,0 0 1,0 0-4,0 0 1,0 0 0,0 0-4,0 0 1,4-14-1,-2 5 1,-1-1-3,-1 2-2,1-2 5,-1 1-3,0-2 1,2 1 3,-1 2-2,-1-1-6,3 4 4,-2-2 3,0 0-2,0 3-2,0-2 2,0 2 0,-1 1-1,0 0 1,0 0-2,0 3-1,0 0-4,0-4 1,0 4 0,0 0 1,0 0-1,0 0 2,0 0-1,4 10 2,-3-5 0,-1 3-1,2-1 0,-2 2 1,1 1 3,-1 0-3,0 2 2,0 2-5,0 0-46,-1-4-42,0 4-62,1-3-53,-2-1-250,-2-1-495,3-1 220</inkml:trace>
          <inkml:trace contextRef="#ctx0" brushRef="#br0" timeOffset="14382.5816">6132-3989 98,'-2'-2'125,"2"2"-8,0 0-10,-3-3 3,3 3-6,0 0 1,0-4-12,0 4-1,-2-5-1,2 5 4,2-4-9,-2 4-6,1-5-8,-1 4-3,1-3-7,0 1-11,0-2 2,0 2-10,3 0-6,-2 0-1,0 0-4,1 0 0,-2-1-5,-1 4 0,7-4-2,-2 1 0,-2 0-1,2 2 0,-2 0-7,-3 1-2,7-1-1,-7 1 3,5-1-4,-5 1-4,0 0 6,8 3-6,-8-3-2,3 2 1,-3 3 2,0-3 1,0-2-1,-3 9-5,1-6 2,0 0 1,0 1-1,0 1-3,-2 0 4,3-1-4,-3 0 1,1 0-5,2 0 6,-1-1-1,-2 1 1,3-1-1,1-3-1,-3 6-3,3-4-5,0-2 5,0 2-1,0-2-1,0 0 1,-4 3 0,4-3-3,0 0-1,2 4 2,-2-4-1,0 0 3,4 4 0,-4-4-2,1 1 2,-1-1-2,5 2 4,-5-2-4,3 4 2,-3-4 2,0 1-1,0-1 5,0 0-9,0 5 1,0-5 2,1 2 3,-1-2 1,-2 3 2,-2 1-2,1 1-1,0-2 4,-1 1-2,-4 1-3,4 0-6,-1-2-6,0 3-15,-1-5-17,1 3-17,1-2-24,-2 1-28,2-3-23,-1 2-153,5-2-312,0 0 139</inkml:trace>
          <inkml:trace contextRef="#ctx0" brushRef="#br0" timeOffset="15149.1548">6261-3881 24,'0'0'154,"3"-2"-12,-3 2-15,5-2-11,-5 2-13,0 0-8,0 0 6,8 3-7,-8-3-14,5 2-2,-3 0-7,2 2-12,-1-2-3,-2 3-3,0-2-5,1 2-5,0 1-8,0-2-14,-4 2-19,2-1-34,-1 0-18,-2-1-53,2 1-117,-3-1-238,0 1 105</inkml:trace>
          <inkml:trace contextRef="#ctx0" brushRef="#br0" timeOffset="14657.3298">6244-4272 43,'1'-3'244,"-1"3"-22,0-4-20,0 4-22,0 0-18,-1-4-19,1 4-16,0 0-16,0 0-11,0 0-10,0 0-5,0 0-12,-6 8-8,6-4-3,-4 4-7,3 2-6,1-1-3,0 0-7,-3 5-2,3-1-18,0 1-39,0 3-37,-1-2-31,2-1-42,-1 2-181,0-4-334,0-1 147</inkml:trace>
          <inkml:trace contextRef="#ctx0" brushRef="#br0" timeOffset="15679.7778">6410-4078 126,'0'-4'155,"-4"1"-11,1-3-17,2 3-8,-2-1-19,-1 2-10,4 2-5,-8-1-13,4-3-13,-2 4-4,0-1-4,6 1-3,-12 1-3,7 3-13,1-3 0,0 0-1,0 1-9,2 1 3,-2-1-5,2 3 2,-1-2-4,2 2-3,1 0-2,0-2-6,1 0 4,0 2-1,3-1-1,0 0 1,-1 1-4,2-1 3,-2 1 14,5-1-4,-1 2-4,-2-2 1,1 3 6,0-5 1,-2 3-1,0-2-4,0 2 6,0-2-11,0 1 3,-1-1-1,1 1 0,-4 2-8,4-2 5,-4 1 1,3-2 1,-3 1 0,0-4 0,0 6-4,0-5 0,0-1 2,-3 5 0,3-5-2,0 0 4,-4 4-15,0-4 9,0 1-5,4-1 7,-11 0 4,11 0-6,-9-1-4,6 0 5,-4-1-2,4 0 6,-2-3 2,2 2 3,0-1-2,-1-3-1,1 2 2,2-4-4,-1 2 2,2 0-5,3-1-2,-2-1 4,1 3-7,2-2 1,1 0-3,-1 1 3,4-1-5,-1 0 0,-2 3-6,2-2-29,-2 1-33,2 0-35,0 1-52,-3 2-151,0 1-329,1-3 146</inkml:trace>
        </inkml:traceGroup>
        <inkml:traceGroup>
          <inkml:annotationXML>
            <emma:emma xmlns:emma="http://www.w3.org/2003/04/emma" version="1.0">
              <emma:interpretation id="{6F9C4A5C-5D71-46E2-937B-FD954769DB84}" emma:medium="tactile" emma:mode="ink">
                <msink:context xmlns:msink="http://schemas.microsoft.com/ink/2010/main" type="inkWord" rotatedBoundingBox="21145,5400 22484,4545 23018,5383 21680,6237">
                  <msink:destinationLink direction="with" ref="{2F42A25B-3C8B-421B-9EB2-676197663FFB}"/>
                  <msink:destinationLink direction="with" ref="{A22C2585-5DA5-4B15-AB5A-94CAC2D44977}"/>
                  <msink:destinationLink direction="with" ref="{6149B034-1C1B-49B5-B1B3-E7DF02CAED51}"/>
                </msink:context>
              </emma:interpretation>
            </emma:emma>
          </inkml:annotationXML>
          <inkml:trace contextRef="#ctx0" brushRef="#br0" timeOffset="23644.8724">7339-4657 39,'0'0'139,"0"0"4,0 0-7,0 0-4,0 0-9,0 0-8,0 0-8,0 0-8,0 0-5,0 0-8,0 0-4,0 0-9,0 0-4,0 0-6,0 0-8,0 0-6,0 0-4,0 0-1,0 0-7,0 0-1,0 0-7,0 0 0,0 0 2,7 8-5,-6-4-1,-1-1-3,0 1 4,3 3 5,-3-2 13,3 3-3,-2-1-1,0 1-6,-1-1-1,1 2 0,0-1-3,-1 0-4,0 2-2,1-2-10,-1-1 4,0-3-3,0 2-1,4 0-2,-4 0 4,0 0-2,0-2-3,0 1-2,0-1 1,2 1-1,-4-4-1,4 3-2,-2-4 3,-2 4-3,2-4 2,0 6-1,0-6 4,0 0-1,0 0 2,0 0-1,0 0-5,0 0 2,0 0-2,0 0-1,0 0 2,0-14 0,0 10-4,0-3 0,2 0-2,-2-1 1,2-1 1,-3 0-3,1 2 4,0 0-1,0-1 2,1 1-4,-1-1 2,0 0-3,3 3 3,-3-1-1,0 0 2,0 1-1,0 1-4,1-1 2,-2 0 2,1 0 0,0 0-1,0 1 4,0 4-2,1-7 2,-1 5 3,0 2-3,-1-6-3,1 6 7,0-2-1,0 2 0,0 0-1,0-5-4,0 5 0,0 0-4,0 0 0,0 0-1,0 0-2,0 0 1,0 0 3,0 0-4,0 0 5,3 11-5,-3-7 4,2 4 0,0 0-5,-1 0 4,-1 2 3,0 1-1,3 2 1,-1 1 0,0 1-14,-2 1-59,0 1-59,2-4-72,-2 1-178,0-3-412,0 1 183</inkml:trace>
          <inkml:trace contextRef="#ctx0" brushRef="#br0" timeOffset="25991.7638">7323-5016 67,'0'-5'187,"0"5"-13,0 0-11,0-4-14,0 4-13,0 0-14,0 0-16,0 0-5,0 0-14,-1-3-17,1 3 3,0 0-11,0 0-8,0 0-3,0 0-5,0 0 1,0 0-11,-6 8-3,6-8-1,-1 5-1,1-5-7,0 4-1,0-1-3,0-3-6,-2 7 1,2-5-1,0 2 0,-2-1-3,2-3 4,0 7-7,0-4 1,0-1-4,0 2 3,0-4 1,2 5-2,0-2 1,-1 0 1,2 0 1,1 0-5,-3 0 4,2 0-6,1 0 9,-2 1-4,0 0 1,1 0-2,1-1-2,-4 0 0,4-1 6,-3 1-4,1 1-1,-1-2-1,-1-2 2,0 4 0,0-4 1,3 2 1,-3-2 1,0 0-1,-3 7 1,0-3-1,1-1 1,-1-1 0,0 1 3,-2 2-3,1 0-3,-3-3 2,-1 4-7,1-1 3,2-2-6,-4-2-24,1 3-39,2-4-50,-2 1-51,-1-1-153,-2-1-345,3-3 152</inkml:trace>
          <inkml:trace contextRef="#ctx0" brushRef="#br0" timeOffset="26568.1883">7454-4875 26,'0'0'231,"0"0"-26,0 0-19,0 0-17,0 0-18,0 0-14,0 0-15,0 0-12,0 0-15,0 0-10,0 0-9,0 0-10,0 0-2,0 0-7,0 0-2,-3 3-8,3 0-6,-2 3-7,0-1-20,2 0-37,-4 1-31,0 3-24,-2-2-39,2 1-33,-2 0-109,2 2-279,-1-1 124</inkml:trace>
          <inkml:trace contextRef="#ctx0" brushRef="#br0" timeOffset="26287.569">7303-5125 123,'0'-5'177,"4"2"-18,-1-4-17,0 4-17,0-2-7,0-1-17,1 4-10,3-1-4,-4-2-13,3 0-10,0 1-1,-2 1-21,2-1 2,3-1-2,-1 4-32,-3-3-17,3-1-37,0 2-41,-2 1-136,2-2-240,-2 2 106</inkml:trace>
          <inkml:trace contextRef="#ctx0" brushRef="#br0" timeOffset="31314.1024">7582-5140 118,'1'-2'141,"-1"2"-11,0-5-15,0 5-19,0-5 8,0 5-10,0-4-14,1 1-1,-1 3-6,0-5-5,0 5-1,1-6-9,-1 6-7,-1-4 0,1 4-7,0-5 0,0 5 4,0-3-7,0 3 2,-2-3-4,2 3-2,0 0-1,0 0-3,0 0-10,-4-1-10,4 1 0,0 0 5,0 0-6,0 0 1,0 0-2,-2 6 1,-2-4-4,1 3-2,2-3 1,-5 3 2,4 3 0,-4-2 2,2 3-3,0-2-7,-1-1 0,1 1 6,-2 2-2,1-3 0,1 2 2,1-2-5,1-1-4,0 1 6,-2-1 3,3 2-6,-1-4-5,2 3 7,0-2 2,0 0-1,2-1 1,-2 2 4,0-3-3,0-2-1,1 4-4,3-2 5,-4-2-6,7 5 13,-6-4-1,3 0 0,-4-1 1,7 0-6,-7 0 19,0 0 14,8 0 4,-8 0 7,4-2-4,-4 2 10,2-4 0,-2 4-7,0-6-5,1 4 3,0-2 5,-1 4-6,-1-7-1,1 4-10,-3-1-3,2-1 0,-2 2-2,0 0-3,2 0-2,-3 0-9,1 2-6,3 1-6,-6-4-9,6 4-19,-8 0-7,8 0-20,-11 4 0,4-3-9,0 1-3,2 1-10,1-1-12,-1 0-16,2 3-9,0-4-8,1 3-21,0-2-34,0 1-122,2-3-317,7 5 140</inkml:trace>
          <inkml:trace contextRef="#ctx0" brushRef="#br0" timeOffset="27919.1091">7558-5133 11,'0'0'175,"3"-6"-17,-3 6-15,0-3-17,0 3-10,1-5-14,-1 5-11,0-5-3,-1 2-10,1 0-6,-1-2-9,1 5-6,-3-6-3,2 4-11,-2 0-4,3 2-7,-3-6-5,1 3-2,0 2 3,2 1-12,-5-2 2,5 2-2,-7-1 2,7 1-1,0 0-5,-11 3-4,5-2 3,0 5-4,2-4-3,-1 1 2,0 0 4,-1 2-3,2-1-7,3-1 0,-2-1-1,0 3 0,1-3 2,0 2-5,2-1 7,0 1-4,0-1 0,4 2 2,-1-3 1,0 3 0,-2-2-1,3 1 6,0-1 2,0 3 1,0-3-1,1 2-1,1-2-3,-2 1 7,1-1-4,-1 1-2,0-1 0,-1-1-3,1 1 4,-3-1-2,2 0 3,-3 1-1,0-3-1,4 3 1,-4-3-4,0 4 1,0-4 3,-4 5 3,3-3-2,-1 0-5,-3 1-1,2 0 3,-1-1-2,0 0 1,0 0-1,0-1 0,-1 1 2,5-2-2,-4 4 3,-2-3-7,6-1 8,0 0-2,0 0 3,-9-4 1,9 4 6,0 0-2,-4-3 2,4 3-1,0-4-2,0 1 2,2-2 0,0 0-5,2-1 2,-4 0 0,7-1-1,-1 1-7,1-3 1,0 3 1,-2-2-1,2 1-4,0 1 4,-2 2-10,-1-3-8,3 3-22,-3 0-28,0 0-46,0 1-63,-1-2-104,-1 1-298,0 2 132</inkml:trace>
          <inkml:trace contextRef="#ctx0" brushRef="#br0" timeOffset="27282.3452">7542-5148 30,'0'0'116,"0"0"-5,0 0-11,0 0-7,-5 1-8,5-1-8,0 0-3,0 0-12,0 0-2,0 0-8,0 0 8,0 0-8,0 0-3,0 0-11,0 0-1,0 0 1,0 0-7,0 0-5,0 0-7,0 0 3,0 0-1,0 0 0,0 0-2,0 0 4,0 0-6,0 0-3,0 0-2,0 0 3,0 0-3,0 0 7,0 0-6,0 0-7,0 0 4,0 0-8,0 0 4,0 0 3,0 0-5,0 0 0,0 0 0,0 0-5,0 0 3,0 0 1,0 0-5,0 0-1,0 0 2,0 0-2,0 0-3,0 0 3,0 0-3,0 0-4,0 0 9,0 0-8,0 0 6,0 0 7,0 0-2,0 0-3,0 0-5,0 0 6,0 0-3,0 0-5,0 0 2,0 0-18,0 0-13,0 0-32,0 0-38,0 0-88,0 0-210,0 0 94</inkml:trace>
          <inkml:trace contextRef="#ctx0" brushRef="#br0" timeOffset="31621.9406">7605-5537 45,'0'-3'239,"-2"-1"-13,0 0-17,1 1-22,0-1-15,1 4-18,-1-3-21,1 3-13,-1-3-14,1 3-13,0 0-10,0 0-8,0 0-7,0 0-10,0 0-3,-6 6-4,5 1-5,0 4-5,0 2-5,1 3-3,-2 1-5,1 4-20,2 0-42,1 2-40,0 0-54,-2-1-211,1 0-367,-1-1 164</inkml:trace>
          <inkml:trace contextRef="#ctx0" brushRef="#br0" timeOffset="17154.6041">6781-4155 122,'1'-3'133,"-1"0"-11,0-1-12,0 4-6,4-3 1,-4 3-6,0-5 9,0 5 4,0 0 1,0-4-7,0 4 1,0 0-3,0-5-2,0 5-6,0 0-12,0 0-3,0 0-12,0 0-9,0 0-7,0 0-2,0 0-7,0 0-4,0 0-9,0 0-2,0 0 0,0 0-7,0 0-3,0 0 1,0 12-3,0-9-1,0 3-4,0 2 2,0-2-3,0 1-1,0 2 2,0-1-4,3 1 3,-6 0 2,3 0 0,0 0-1,0-1-5,0 0 2,-4 0-2,4-1 0,0 1 1,0-1-3,-1-2 0,1 0 1,0-1-4,0 1 1,0 0 0,-2-1-2,2-1 0,0 0 2,0-3 0,0 4-2,0-4 0,2 5-3,-2-5 3,0 0 1,0 3-5,0-3 9,0 0-4,0 4-1,0-4 3,0 0 1,0 0-3,0 0-2,0 0 5,0 0-2,0 0 2,0 0-1,0 0-1,1-13 0,-1 8 2,0-1-2,3 1-3,-2-4 3,-1-2-3,0 3-3,0-3 4,3 1 1,-3-1-1,1 0-2,-1 2 1,4 0 1,-4-2 1,0 4-1,3-1 1,-2 0 0,-1 3 2,0 0-3,3 0 3,-2 1 1,-1 1 2,2 0 1,-2 0-8,0 3 3,0 0-2,0 0 0,0 0 3,0 0 0,0 0 1,2 8 2,1 0 1,-3 3-1,0-2 1,1 2 0,-1 1-2,2 2-3,-1 0 1,-1 2 1,1-2 2,-1 3-5,-2-3 3,0 2-14,4 0-51,-4-2-38,2-3-49,0 2-247,-1-3-425,0-5 188</inkml:trace>
          <inkml:trace contextRef="#ctx0" brushRef="#br0" timeOffset="16031.2046">6508-4440 17,'-2'-5'258,"1"-4"-25,0 4-9,0 1-10,-2-2-15,3 3-18,-1-3-13,1 4-12,-1-3-17,1 5-15,0-3-13,0 3-14,0-5-11,0 5-10,0 0-7,0 0-5,0 0-8,5 13-5,-4-5-4,1 1-2,2 4-6,-1 1-4,-1 2-4,3-1-9,-1 7-47,-4 0-51,4-5-65,0 2-80,-2-2-160,-2 1-411,0-4 183</inkml:trace>
          <inkml:trace contextRef="#ctx0" brushRef="#br0" timeOffset="17875.3268">6609-4471 14,'3'-1'129,"-3"1"-13,2-2-10,-2 2-14,0 0-1,4-5-12,-4 5-10,0 0-6,3-2-8,-3 2 0,0 0-7,0 0-11,3-2-6,-3 2-3,0 0 2,0 0-4,0 0 3,0 0-1,0 0-14,0 0-2,0 0 8,9 2-3,-9-2-3,0 0-1,0 0-7,6 1 4,-6-1-1,0 0 0,0 0 0,5 2 5,-5-2-9,0 0-5,0 0 3,0 0 5,0 0-8,0 0-1,0 0-21,0 0-13,0 0-16,0 0-34,0 0-98,2 3-197,-2-3 87</inkml:trace>
          <inkml:trace contextRef="#ctx0" brushRef="#br0" timeOffset="18586.4266">6695-4494 98,'-4'-3'146,"4"3"-7,0 0-11,0 0-7,0 0-3,0 0-6,-1-3-6,1 3-7,0 0-9,0 0-6,0 0-11,0 0-11,0 0-2,0 0-10,0 0 0,0 0-14,0 0 2,0 0-8,0 0-4,0 0 3,0 0-1,0 0-8,0 12-3,1-9 5,-2-2-5,2 4 3,-2 0-1,1-2-2,0 0 4,1 2-4,-1 1-1,0-2-2,0 2 1,1-1-3,-1 1-1,1 0 4,-1-1-7,-1 1 4,0-1-4,0 2 0,1-4 1,0 2-2,1-1 0,0-1-1,-1-1 1,0-2-6,1 5 7,3-3 1,-4-2 14,0 0 0,0 0 8,3 1 5,-3-1-6,8-6 9,-5 1-1,2-2-4,-1 0-2,3 0 2,0-2-2,-2 2-3,1-1 1,0-1 0,-1 2-1,-2 0 6,2 0-2,1 2-2,-3-1-3,-1 0-2,1 3-1,0-2-1,-2 0-2,3 3 1,-4-1-1,4-1-3,-4 4-2,3-5-3,-2 4-1,-1 1-4,0-3 0,0 3-4,0 0-3,0 0 1,0 0 1,0 0-1,0 0-4,0 0 4,4 10 1,-4-4 0,0-3-3,0 3 2,3 0-1,-3 0 2,1 4-2,1-3-1,-2 0-10,0 1-31,1 2-27,-2-2-35,1-1-36,0-1-40,0-1-221,-2 0-432,1-1 191</inkml:trace>
          <inkml:trace contextRef="#ctx0" brushRef="#br0" timeOffset="19402.5122">6914-4452 132,'0'0'177,"0"0"-13,0 0-10,0 0-14,0 0-11,0 0-18,0 0-11,0 0-14,0 0-6,0 0 1,0 0-13,0 0-3,0 0-5,13 8-6,-13-6-3,4 0-6,-3 2 0,2 0-11,-1 0-8,0 1-29,-2-1-29,0 1-37,0 2-37,0-2-160,-4 2-287,0 1 127</inkml:trace>
          <inkml:trace contextRef="#ctx0" brushRef="#br0" timeOffset="18851.2737">6812-4801 120,'0'-7'206,"-2"2"-19,2-1-16,2 2-16,-2 0-15,-2 1-13,2-1-11,0 4-24,-1-4-2,1 4-13,1-4-7,-1 4-11,0 0-3,0 0-5,0 0-2,2 10-10,-1-1 2,-2-1-3,1 6-6,1 1-9,-1-1-1,1 3-15,-1 4-34,-2 2-25,4-7-46,-2 0-51,-1 0-125,1 4-296,1-5 130</inkml:trace>
          <inkml:trace contextRef="#ctx0" brushRef="#br0" timeOffset="20803.5336">7104-4634 8,'-4'-2'96,"4"2"3,0 0-19,0 0 2,-4-2-8,4 2 5,0 0-6,-4-2-6,4 2 0,0 0-7,-4-3 1,4 3-9,0 0-4,-6-2-6,6 2 2,-2-2 2,2 2-9,0 0-2,-5-2-1,5 2-7,0 0-4,0 0 4,-2-2-9,2 2-1,0 0 1,-5-2-3,5 2 2,-1-4-3,1 4-8,0 0 9,0 0-6,0 0 6,0 0-4,-7 0-6,7 0-3,0 0 7,0 0-5,0 0 3,0 0-1,0 0-8,0 0 7,-1-3-4,1 3 0,0 0 0,0 0 5,0 0-2,0 0 0,0 0 0,0 0-6,0 0 3,0 0-4,0 0 5,0 0 0,0 0 2,0 0-3,0 0-2,-7 0 3,7 0 5,0 0-4,0 0 0,0 0 0,0 0-1,0 0-1,0 0 1,0 0-5,0 0 5,0 0-4,0 0 0,0 0 7,0 0-2,0 0-5,0 0 4,0 0-5,-5 3 1,5-3 3,0 0-2,-6 2 0,6-2 3,0 0-1,-4 2 2,4-2-2,0 0 1,0 0 1,0 0-1,0 0 0,0 0 5,-5 0 3,5 0-1,0 0 1,0 0 0,0 0-1,0 0-1,0 0-2,0 0-2,0 0 2,0 0 0,0 0-5,0 0 7,0 0-3,0 0-7,0 0 6,0 0-3,0 0 5,0 0-3,0 0 8,0 0-8,0 0 11,0 0-1,0 0 2,0 0 0,0 0-2,0 0 5,0 0-5,0 0 0,0 0 0,0 0-1,0 0-2,0 0 0,0 0 0,0 0-1,0 0-6,0 0 2,0 0-2,0 0-3,0 0 4,0 0 2,0 0-5,0 0 2,0 0-1,0 0-1,-4 1-2,4-1-2,0 0 1,0 0-1,0 0 1,0 0-1,-2 4 3,1-1-2,1-3 3,-2 2 3,0 1 0,1 1-9,-2-2 6,1 3 1,1-3-6,-1 3 3,0-1-2,0 0 6,2 0 0,-3 0-3,2-1-3,-2 1 0,2-1 3,1 0 4,-3 0-5,2 0 2,-1 0-8,2-3 3,-1 4 10,1-4-9,0 5 3,0-5-3,0 3 1,0-3 5,0 4-2,0-4-1,0 4-1,0-4 1,0 0 3,0 4-2,0-4-3,1 3 3,1 1-4,-2-4 2,1 3 3,-1-3 2,1 4-1,-1-4-1,2 2-4,-2-2 0,1 1 3,-1-1 1,5 1 1,-5-1-1,0 0 1,4 1-3,-4-1 4,0 0-3,8-5 1,-4 1 0,-1 1 2,2-1 2,-2 0 1,1-1-5,-1 0-3,1 0 4,-1 0 4,-1 0-3,1 0-2,1 0-5,-1 2 3,-2-1 4,2-1-4,-1 2 0,1 0-4,-2 0 4,-1 3 0,4-5 2,-4 1-2,0 4 6,2-3 0,-2 3-3,0 0-2,3-2 0,-3 2 0,0 0 6,1-3-2,-1 3 6,0 0 0,1-3-1,-1 3 4,0 0 4,0 0-3,0 0 2,0 0-4,1-4 1,-1 4-9,0 0 8,0 0-1,0 0 0,0 0 0,0 0-2,0 0-2,3-4-3,-3 4 2,0 0-2,0 0 5,0 0-5,0 0-1,0 0 0,0 0-2,0 0 2,0 0 3,0 0-1,0 0-2,0 0-3,0 0-1,0 0 2,0 0-2,0 0 4,0 0-5,0 0 2,0-2 0,0 2-1,0 0 0,0 0 5,0 0-4,0 0 0,0 0-1,0 0-1,0 0 4,0 0-3,0 0 5,0 0-5,0 0 3,0 0-8,0 0 7,0 0 3,0 0-5,0 0 3,0 0-5,0 0 1,0 0 1,0 0 0,0 0 4,0 0-2,0 0-2,0 0-7,0 0 6,0 0-2,0 0-2,0 0-1,0 0-13,0 0-7,0 0-25,0 0-28,0 0-38,6 6-198,-6-6-340,2 4 150</inkml:trace>
          <inkml:trace contextRef="#ctx0" brushRef="#br0" timeOffset="22010.0507">7018-4595 10,'0'0'66,"0"0"0,0 0-6,2-3 1,-2 3-1,0 0-7,0 0-1,-2-4 5,2 4-8,0 0-2,0 0-1,0 0 6,0 0-17,0 0 4,0 0-1,0 0 1,0 0 0,0 0-10,0 0 0,0 0 4,0 0 0,0 0-2,0 0-5,0 0-4,0 0 6,0 0-5,0 0-6,0 0 4,0 0 3,0 0-8,0 0-6,0 0 10,0 0-5,0 0 6,0 0-4,0 0 4,0 0-3,0 0-3,0 0 4,0 0-4,0 0 3,0 0-1,0 0-6,0 0 1,0 0-4,0 0 3,0 0 1,0 0 0,7-1-1,-7 1 4,7-3-3,-2 1-9,-1 1 3,0-1 5,2-1-1,-1 3 2,0-3-4,1 2 1,0 0 0,0-2-1,-1 1 0,1-1 1,0 1 2,-2 1 6,0 0 3,-4 1-1,7-3 13,-3 1 2,-1 1 3,-3 1 7,0 0-4,8-1-3,-8 1-3,0 0-1,4-3-6,-4 3-3,0 0-2,0 0 1,0 0-13,0 0 5,0 0-3,0 0 1,0 0-2,0 0-5,0 0 1,0 0-2,0 0 6,0 0-3,0 7-2,0-7 2,0 0-5,-4 5-2,2-2 3,2-3-2,0 9 2,0-6 1,-1 1-1,1 3-1,-2-3-2,0 2 6,1 0-3,-2 0 1,-1 2 0,3-1-3,-5 1 4,6-2-2,-2 3-2,-2-4-2,2 0 1,2 3 0,-2-2 0,0 0 2,-1 0-2,2 1 4,0-1-6,0 0-4,1 2-34,-2-2-38,5-1-48,-4 2-209,1-2-360,0-1 160</inkml:trace>
          <inkml:trace contextRef="#ctx0" brushRef="#br0" timeOffset="21205.8531">6993-4581 22,'0'0'41,"0"0"-29,0 0-25,0 0-14,7-7 7</inkml:trace>
          <inkml:trace contextRef="#ctx0" brushRef="#br0" timeOffset="22600.1969">7149-4987 27,'0'0'189,"2"-3"-12,-2 3-9,3-4-11,-3 4-13,0 0-15,1-3-12,-1 3-10,0 0-16,0 0-7,0 0-8,0 0-6,0 0-13,0 0-6,0 0 0,0 0-6,3 10-4,0-6-4,-2 1 1,0 0-8,1 1-2,-1 1 0,2 2-1,-2 0-6,-1 3-8,3-2-26,-2 2-27,-1 2-28,3-4-42,-3 5-186,1 0-319,1-2 141</inkml:trace>
          <inkml:trace contextRef="#ctx0" brushRef="#br1" timeOffset="87627.8979">7591-4757 97,'3'-3'128,"2"-2"-16,0 0 4,-2 1-8,1-2-7,-2 1-20,2-1 3,-1 4-13,0 1-6,-1-1-4,0-2-4,-2 4-18,1-4-9,0 2-20,-1 2-24,0 0-27,0 0-54,0 0-74,4 8-182,-4-8 81</inkml:trace>
          <inkml:trace contextRef="#ctx0" brushRef="#br0" timeOffset="32809.7176">7711-4958 78,'0'-4'229,"0"4"-10,-1-3-13,1 3-11,-1-4-6,1 4-13,0 0-12,1-4 0,-1 4-8,0 0-13,-1-5-12,1 5-11,0 0-12,0 0-9,0-3-12,0 3-11,0 0-6,0 0-7,0 0-8,0 0-10,0 0-4,0 0-5,0 0 0,0 0-3,-2 11-4,2-6-2,0-1-4,0 3 1,0 0-2,0 1-4,-1 0-3,-2 0 0,3-1-3,0 1 1,0 1-2,0-1 3,3 1-6,-3-2 2,0-1 1,1 1-5,-1-2-2,0 1 1,2 1-1,-2-2 1,1-1 0,0 1-2,-1-2 2,3 1-1,-3-1-1,0-3 0,1 2 0,-1-2 2,0 5 2,0-5 0,0 0 2,0 3-2,0-3 1,0 0 0,0 0-2,0 0 2,0 0-3,0 0-2,-4-13 1,3 9-2,0-3 0,1-1 1,-2-1 3,2 0-3,0 0-4,0 1 2,0-2-1,0-1 0,0 2 0,0 1 2,0 2-2,0 0 1,0-1 2,2 2 3,-1-2-1,0 2-1,-1-2 0,0 4 1,0-1 1,3-1 10,-3 2-4,0 3 5,1-5-4,-1 5-2,0-3 0,0 3-2,0 0-5,0 0-3,0 0 0,0 0-2,0 0 3,0 0 1,0 0-3,0 0 1,0 12-1,0-4 0,2-1 0,-1 3 2,3-3 4,-4 3-7,0-2 6,1 3-1,-1-2 0,2 6 0,-1-4-3,2-2 3,-3 0 0,2-3-2,-3 4 1,2-5-6,0 2 5,-1-2 2,0 0-1,0-1-3,0-4 3,0 3 4,0-3 3,-1 3-3,1-3 1,0 0 0,1 4 0,-1-4 5,0 0-7,0 0 5,-3-10-6,0 4-4,3-2 5,-1 0-3,-1-1 1,2-1-5,-2 1 6,2 1-5,0-1 3,1 1-1,-1-1 0,0 5 2,0-4-1,0 4 1,0 0-2,0 0 3,1 2-2,-1 2-3,0 0-2,-1-7 0,1 7 1,0-2-2,0 2-2,0 0-2,-4-3-1,4 3 2,0 0-2,0 0 2,0 0 1,0 0 0,0 10 0,0-5-6,0 0-53,0 1-37,0 2-48,0 2-57,3-3-92,-2 1-158,-1-2-494,1-2 219</inkml:trace>
          <inkml:trace contextRef="#ctx0" brushRef="#br1" timeOffset="88213.8216">7805-4904 131,'-1'-3'135,"1"3"-11,-4-3-13,4 3-11,-4-2-10,4 2-12,-6-3-6,6 3-9,-8 2-1,8-2-13,-8 3-6,2-1 1,2 3-11,-2-3 2,1 5-11,0-2 1,-1 0-4,1 3 5,-1 0-3,0 2-3,2 4-3,0-5-10,-2 4-1,2-2-11,0-1-15,3 0-10,-2-1-14,3-1-28,-1 2-123,-2-3-211,2-3 93</inkml:trace>
          <inkml:trace contextRef="#ctx0" brushRef="#br0" timeOffset="33542.4013">7942-4931 16,'0'-4'304,"-1"0"-6,0 0-7,1 4-7,-2-7-22,2 4-22,-1 0-13,1 3-13,-1-4-28,1 4-17,0-5-19,0 5-12,0 0-18,0 0-12,0 0-13,0 0-10,0 0-14,0 0-4,0 0-6,0 0-5,0 0-7,1 18-7,-4-10-4,2 4 3,0-1-7,-1-1-3,2-1-3,-1 4-5,-1 0 4,0 1-6,2-3 0,-1 3-3,0-1-4,0-2-2,1-1 1,-1 2 0,1 1-6,0-5-2,0 0 4,-3 1-6,3-4 2,0 0 2,0 0 0,0-1 0,0 0 0,3 1-8,-3-2 5,0-3 2,-3 4-2,3-4 1,0 0-3,0 0 2,0 0 0,0 0-4,0 0-1,12-9-2,-8 5 1,0 1 0,0-1 0,2 2 2,-1-4-5,2 2 2,-1 1 2,1 1-1,0-3 1,-2 3-2,5 1-8,-4-1 9,2 2-4,-2-1 3,1-1-6,-1 4 7,-1-1-1,2 1 0,-3-1-5,4-1 6,-4 2 0,0 3 0,3-1 0,-4 0 3,2-1-1,-2 1-1,1-1 1,-3 3-2,3-2 0,-2 1 0,-2-1 6,0 1-1,-2 0-1,0-2 3,-1 2-6,-1-2 4,0 2 3,-3-1-9,0-1 3,-1 1 3,3-2-3,-2 0 3,-1 2-3,0-3 0,-1-1-4,-2 0-17,3 0-18,-3-1-17,2-3-16,0 2-15,0-1-9,0 0-22,0 0-20,-1 0-34,4-4-28,-1 2-59,-1 1-180,1-2-474,0 0 210</inkml:trace>
          <inkml:trace contextRef="#ctx0" brushRef="#br1" timeOffset="87989.9277">7761-4935 25,'-1'-3'136,"1"3"-3,0-5-16,-3 4-7,3 1-4,-1-5-14,1 5 1,0 0-16,0 0-6,0-5-3,0 5-7,0 0-10,0 0-8,0 0-7,0 0 3,0 0-14,0 0 1,0 0-1,0 0-2,0 0 0,-4 15-15,4-10-12,-2 2-19,0 1-20,0 1-35,1 1-129,-3 2-224,1-5 99</inkml:trace>
        </inkml:traceGroup>
        <inkml:traceGroup>
          <inkml:annotationXML>
            <emma:emma xmlns:emma="http://www.w3.org/2003/04/emma" version="1.0">
              <emma:interpretation id="{02434921-ECC8-41DF-8CA0-FB9517C88367}" emma:medium="tactile" emma:mode="ink">
                <msink:context xmlns:msink="http://schemas.microsoft.com/ink/2010/main" type="inkWord" rotatedBoundingBox="23000,4735 23138,4647 23275,4862 23138,4950"/>
              </emma:interpretation>
            </emma:emma>
          </inkml:annotationXML>
          <inkml:trace contextRef="#ctx0" brushRef="#br0" timeOffset="33914.5813">8247-5419 174,'1'-9'279,"1"3"-11,-2-1-16,0 3-18,1-1-22,-1 2-21,0 0-21,0 3-18,0-4-20,0 4-15,0 0-10,0 0-8,0 0-11,-3 17-10,-1-3-6,1 3-6,2 4-5,-3 1-7,3 2-6,-2 4-17,4-2-67,1 3-67,-1-2-81,4 1-243,-2-3-464,4 1 206</inkml:trace>
        </inkml:traceGroup>
      </inkml:traceGroup>
    </inkml:traceGroup>
  </inkml:traceGroup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11.44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EA17D38C-0DBC-428B-900C-0E174AD89411}" emma:medium="tactile" emma:mode="ink">
          <msink:context xmlns:msink="http://schemas.microsoft.com/ink/2010/main" type="inkDrawing" rotatedBoundingBox="18941,8195 21445,8178 21446,8221 18942,8238" shapeName="Other"/>
        </emma:interpretation>
      </emma:emma>
    </inkml:annotationXML>
    <inkml:trace contextRef="#ctx0" brushRef="#br0">0 42 50,'0'0'116,"0"0"-19,3-4-12,-3 4-4,5-1-3,-5 1-5,0 0-8,0 0-6,1-6 0,-1 6-7,0 0 5,0 0-6,3-2-3,-3 2-2,0 0-2,3-2-2,-3 2 4,0 0-14,0 0 7,2-1-3,-2 1 0,6-2-8,-4 0 0,-2 2-5,10 0 1,-6-3-7,1 1 7,2 2-6,-2-2-5,-1 2-2,3-1-8,-7 1 12,8 0-2,-1 0 5,-3-1-8,1 1 0,-5 0 3,8 0-2,-3-1 2,-5 1-9,7 0 7,-7 0-5,8-1-1,-8 1-2,0 0 5,7 1-5,-7-1 2,4 0 1,-4 0-2,7 2-2,-7-2-3,5 0 3,1 1 4,-6-1-1,9 0-11,-4 0 14,2 2-5,-3-1-2,3-1 3,-2 1-6,3-1 10,-3 3-11,2-3 6,-3 0 2,2 0-5,1 0 2,-1 1-1,-1-1 3,0 1-5,0 0-2,0 0 1,-5-1 9,10 1-9,-4-1 6,0 2-3,-1-2 1,1 1 1,4 3-7,-5-3 8,2 0-5,3 0 1,-2 0 4,1 0-1,1-1-4,-4 2 3,4-1-1,0-1 1,1 0 1,0 0-3,0 1 4,-1-1-11,2 0 11,-1 1-5,0-1 3,0 0-4,-2 1-1,2-2-3,-2 2 7,-1-1 1,0 0 1,-1 0 0,1 1-3,0-1 1,0 0-5,1 2 7,-2-2-2,0 0 5,2 0-5,-3 1 0,0-1 1,1 0-6,0 0 8,2 1-5,0-1 8,1-1-8,0 2-1,-1-1 2,4 0 3,-2 0 1,1 0-3,0 0-8,-1-1 12,1 1 0,4-1-2,0-1 3,-4 1-7,3 1 11,1-1-3,-5 0-1,5 1 3,-2 0-5,-1 0-1,-1-1 1,-1 1 2,1 0-4,-3 0 0,2 0 2,-3 0-2,0 0 1,2-1 3,-2-1-4,1 2 5,-1 0-4,-1 0-2,2 0 2,-2-1 4,0 1-3,-1 0-7,4-1 4,-3 1 2,3 1-3,-2-1 6,-1 0 0,1-1 2,0 1 1,4 1-2,-2-2-2,0 2 0,1-1 3,1-1-6,0 2-4,0-1 5,0 1 3,3-2-2,-4 1-1,4 1 2,-2-1-3,-1 0-2,-2 0 1,-1 0-2,3 0 1,-4 0-4,-1 0 7,2 0-2,-2 2 2,0-1-2,2-2 0,-1 1 1,0 0-1,-1 1 2,2-2 1,-3 2-6,3-1 6,0 0-2,0 1-5,0-1 1,-2 0-1,2 0 0,-1 0 4,2-1-2,0 1 5,-2-1 2,3 1-6,0-2 1,-2 2 0,3 0 3,-1 0 0,0-1-3,0 0-2,-1 1 2,0 0 1,-1-1 0,0 1-3,1-1-2,-3 1 2,-1 0 1,4-1-1,-4 1 1,-1-3-5,1 2 9,-6 1-4,8-1-1,-3 1-4,-5 0 7,11-2 1,-4 2-3,-3 0-1,4-1-1,0 0 2,4 1-2,-2-1-2,-1 0 11,3 0-4,-2 1-4,0 0-2,0 0 5,2 0-5,-2-3 0,3 6-1,-4-3 4,0 0 2,2-3 1,-2 2-1,1 1-1,-5 1-4,2-2 7,-2 2-4,2-1-1,-7 0 0,8 0 2,-8 0 2,10 3-5,-5-3 4,-5 0 0,9 0-1,-3 0 1,-1 0-7,6 0 5,-3 0-1,0 1 2,0 0 1,-2-1-1,3 0 4,-2 1-7,1-1 4,-2 1-4,1-1-1,1 0 1,0 1 4,0-1-3,-3 0 2,2 0 4,-1 0 0,0 0 3,2 0 0,-2-1-3,-1 2-1,2-1-3,-2-1 9,-5 1-3,11 0-7,-4 1 6,-2-2 2,-5 1-2,11-1 2,-6 1 0,2 0-1,-7 0-2,11 0 2,-5 0 0,0-1-2,-6 1 3,9-1-4,-2 1 3,-2 0 3,-5 0-7,10 0 2,-4 0-1,0 0-2,-2-1 3,2 1-2,-6 0 1,12 0 1,-5 0-2,-1 0 2,0 0 1,-6 0-2,12 0-2,-9 0 5,4 0-10,-7 0 3,9 0 9,-5 0-6,-4 0 5,10 0 1,-5 0-3,-5 0 1,7 0-4,-7 0 5,9 0 1,-9 0-2,8 0-1,-4 0 3,-4 0-5,8-3 2,-8 3-2,7 0 5,-7 0-5,7-1-2,-7 1 2,6 0-4,-6 0 6,0 0-1,9 0-2,-9 0 1,0 0 1,8 0 0,-8 0 1,0 0-2,6 0 6,-6 0-4,4-1-1,-4 1 4,0 0 2,6-2 1,-6 2 4,0 0 0,6 0-2,-6 0 0,6-2-1,-6 2 0,6-1-2,-1 0 1,0 1-4,0-1 0,-5 1 0,8-2-1,-8 2-2,4 0 0,0-2 2,-4 2 2,4-2-7,-4 2 4,0 0-6,4-2 1,-4 2 3,0 0-6,0 0 4,0 0-10,0 0 10,0 0-1,0 0 1,7 0-2,-7 0 0,0 0 0,0 0-1,0 0 1,0 0-2,0 0 3,0 0 1,0 0-2,0 0 3,3-2-2,-3 2-1,0 0 2,0 0 0,0 0-3,0 0 1,0 0-2,0 0 0,0 0 2,5 3-3,-5-3 5,0 0-1,7 1-2,-7-1-1,0 0 2,0 0-2,5 1 1,-5-1 2,0 0-1,4 1-1,-4-1 2,4 2-2,-4-2 2,4 0-7,-4 0 5,0 0 5,6 2-2,-6-2-1,6 1-1,-6-1 4,0 0-1,0 0-2,7 0-1,-7 0-1,3 0 1,-3 0 0,0 0 0,0 0 4,0 0-4,0 0-1,0 0 3,0 0-2,0 0-1,7 1 2,-7-1-2,0 0 0,0 0 2,0 0 1,0 0-2,0 0 4,0 0-4,0 0 2,0 0-2,0 0 2,0 0-3,0 0 1,0 0-2,0 0 0,0 0 2,0 0 2,0 0-4,0 0 2,0 0 1,0 0-1,0 0-3,0 0 5,0 0-2,0 0-1,0 0-2,0 0 2,0 0 1,0 0 0,0 0 0,0 0 2,0 0 1,0 0-3,0 0 3,0 0 0,0 0 0,0 0-3,0 0 1,0 0-2,0 0-1,0 0-3,0 0 6,0 0 4,0 0-2,0 0-2,0 0 0,0 0-1,0 0-1,0 0 3,0 0-4,0 0-1,0 0 5,0 0-4,2 2 4,-2-2-1,0 0 0,0 0 1,0 0-2,0 0-1,0 0 0,6 0 0,-6 0-1,5 1 4,-5-1 1,0 0-1,4 0-2,-4 0 3,0 0-3,7 0-2,-7 0 1,0 0 0,0 0 0,4 3 2,-4-3 4,0 0-3,0 0 2,0 0-3,0 0-1,0 0 0,0 0 1,0 0 4,0 0-1,0 0 4,0 0-1,0 0-2,0 0 7,0 0-1,0 0 2,7-1-3,-7 1-6,0 0 6,0 0 0,0 0-6,0 0 2,0 0 1,0 0-2,0 0-3,0 0 3,0 0-1,0 0 0,0 0 1,0 0-5,0 0 2,0 0-3,0 0 2,0 0 2,0 0 0,0 0 0,0 0 1,0 0 0,0 0 2,5 1-6,-5-1 2,0 0-2,0 0 6,0 0-3,0 0-1,0 0-3,0 0 3,0 0 0,0 0 1,0 0 3,0 0-6,0 0 6,5 0-1,-5 0-1,0 0 0,0 0 3,6 1 3,-6-1-5,0 0 0,0 0-2,0 0 1,7-1 3,-7 1-5,0 0 4,0 0 2,0 0-5,5 1 2,-5-1 3,0 0-3,0 0-1,0 0 0,0 0 1,0 0 0,4-2-2,-4 2 3,0 0-2,0 0-2,0 0 3,0 0-2,0 0-5,0 0 5,0 0-6,0 0 3,0 0 2,0 0 0,0 0-1,0 0-1,6 1 2,-6-1 1,0 0-3,0 0 3,0 0-4,0 0 2,6-3 0,-6 3 1,0 0 1,5-1-4,-5 1 2,0 0-4,0 0 3,6 0 4,-6 0 0,0 0-1,0 0-1,0 0-2,0 0 5,6 1-6,-6-1 2,0 0-5,0 0-42,0 0-63,0 0-104,0 0-214,0 0-461,0 0 204</inkml:trace>
  </inkml:traceGroup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08.42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7A49805-708E-4623-9AE4-8DA9880D81EB}" emma:medium="tactile" emma:mode="ink">
          <msink:context xmlns:msink="http://schemas.microsoft.com/ink/2010/main" type="inkDrawing" rotatedBoundingBox="16376,8107 19245,8211 19243,8254 16375,8150" semanticType="underline" shapeName="Other"/>
        </emma:interpretation>
      </emma:emma>
    </inkml:annotationXML>
    <inkml:trace contextRef="#ctx0" brushRef="#br0">24 27 47,'-3'-2'147,"3"2"-3,-4-3-13,2 1-9,2 2-14,-5-3-11,4 1-9,1 2-9,-2-4-6,2 4-1,-3-2-6,3 2-5,0 0-7,-3-2-2,3 2-7,0 0-1,0 0-3,-1-4-2,1 4 2,0 0-5,0 0-3,0 0-1,0 0-5,0 0-5,0 0-2,0 0 0,0 0 0,0 0-2,7-2-4,-7 2 4,6-1-3,-6 1-5,7 0 1,-7 0-1,9 1 0,-3-2 0,0 1-1,2 1 2,0-2-3,3 2-1,1 0-3,-1-1 3,0 1-2,4-1 2,-5 0-2,2 2-2,-1-1-1,3 0-2,-3 1 0,0-2 2,0 1 2,0-1 0,0 0 0,-2 1 0,4-1-3,-2 1 0,-1-1 4,0 0-4,1 0 1,0 0 1,1 0-3,-3-1 2,2 1 4,1 0-3,-1 0 2,0 0-1,1 0-4,2 0 3,-1 1 2,0 0 1,2-1-8,0 0 1,-1 0 5,1 2-1,0-2 1,0 1 2,0 0-7,-2 0 2,1 1 0,-1-2 4,-2 1-5,0 0 5,0-1-6,1 2 2,-1-1 5,1-1-7,-1 2-1,0-1 4,-2 0-3,3 2 3,-1-2-1,2 0 1,-2 1-3,4-1 7,0 1-3,1-1 0,-2 0-2,3 1 3,-1-2-3,1 1 2,-1 1 2,3-2-1,-3 2-3,2-1 3,-1-1-3,-1 2-1,2-2-7,-1 0 5,-1-2 2,-1 4-5,1-1 6,-1-1-1,-3 0 2,1 0 1,5 0 2,-3 0 0,1 0-1,2-1 0,-1 1 1,-1 0-3,3-2 2,5 1 2,-7 1-1,3-2 1,3 2 0,0 0 0,-4 0 1,-3-2-4,1 1 1,1 1 1,-1 0 1,-2 0-3,-3-2 5,4 2 0,0 0 0,-1 0 2,-4 0-1,0 2 2,5-2-8,1 1 4,-6 1 2,5 0 0,-1-1-4,2 1-2,-1 0 2,0 0 4,-1-1-1,1-1 2,-1 2 0,3-1 2,-4 1 0,2-1-1,-1 1 2,1-1 0,0 2 2,-1-3 1,0 3 0,1-3 2,0 1-1,2 0 0,-2-1-2,-1 0 1,3 2-4,1-2-2,-3 2 3,2-1-1,-2 0-2,1 2-2,-3-3-1,2 1 1,0 0-1,-3 0 1,1-1 2,-3 0 1,1 1-6,-2 0-2,2-1 3,-1 0-2,0 2 0,-2-4 1,3 2-2,-1 2-2,4-2 1,-3 1 3,-1-1-3,2 1 1,5-1-2,-5 3-1,-1-2-1,7 0 1,-2-1 3,0 0 1,1 0 0,-1 0-3,1 0-2,-2 0 3,2 0-4,-2 2 2,0-2 3,-1 1-2,-2 1-3,-1-2 5,-2 1-1,2-1-4,-3-1 3,1 1-2,0 0 2,-2 0-7,1 1 8,3 0 4,-2-1-7,-2 0 2,3 0-2,1 0 1,0 0 1,4 1 0,-1-2-1,0 1-2,-2 0 3,2 0-2,1 0 0,-1 0 2,-1-1 1,-2 1-3,2 0 3,-3 0-2,4-1 0,-6-1-1,3 2 1,-2 0 1,2-2-3,-3 2 3,7-2 0,-4 1 0,-2-2-1,1 2 1,-3 1 2,1 0 0,-2-1-4,-1 1 1,1 0-4,-3 0 4,-4 0-2,8-2-5,-8 2-18,5 0-28,-5 0-20,3 2-34,-3-2-47,4 2-220,-4-2-405,0 0 179</inkml:trace>
  </inkml:traceGroup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06:39.84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E374461B-507D-4BBC-940D-76AA728E87E9}" emma:medium="tactile" emma:mode="ink">
          <msink:context xmlns:msink="http://schemas.microsoft.com/ink/2010/main" type="inkDrawing" rotatedBoundingBox="16002,9651 16242,8183 16281,8190 16041,9657" semanticType="verticalRange" shapeName="Line">
            <msink:sourceLink direction="with" ref="{80A90983-48A1-4098-94CF-BF57FA8CBC08}"/>
            <msink:sourceLink direction="with" ref="{F5C187DD-6B15-4168-9BBD-8CB7ED4C7069}"/>
            <msink:sourceLink direction="with" ref="{6554DE0E-3535-435B-B6B0-01AF4175E996}"/>
          </msink:context>
        </emma:interpretation>
      </emma:emma>
    </inkml:annotationXML>
    <inkml:trace contextRef="#ctx0" brushRef="#br0">1381-1835 140,'0'-5'136,"0"5"-12,0-3-3,0-1-5,0 4-5,0 0-3,-4-5-12,4 2-1,0 3-5,-2-6-3,2 6-2,-2-4 2,2 1-2,0 3-2,0-6 0,0 6-6,2-5-8,0 1 2,-2 1 10,0-2 4,0 5 0,0-5 1,0 5-10,0-4-5,0 4-5,0-5-5,0 5-4,0-4-5,0 4-2,0-2-1,0 2-7,0 0-3,3-6-8,-3 6-2,0 0-4,0 0-5,0 0 1,1-2-3,-1 2-5,0 0-4,0 0-1,0 0 2,0 0-2,0 0 1,0 0-3,0 0-6,-4 11 7,4-8-2,0 4-1,0-1-2,-2 3-4,0-2 6,0 2-3,0 0 7,-1 1-6,0 0 1,1 0-3,-1 0 2,0-1-2,0 1 2,-1-1 0,2 1-1,-2 1 2,2-2-1,-2-1-2,2 2 2,1-1 0,-2-1-2,1 0 3,0-1-3,1 0-1,1-1 0,-2 1 1,0 1 0,2-1 1,-1-1-1,1 3 1,-2-1 1,2-1-2,0 1 0,0 0 3,-3-2 0,3 3 0,-1-2-3,1-1-1,-1 1-1,1 0 2,0 0 2,-1 0-1,1-2 0,-2 0-1,2 0 7,0 3-7,0-2-1,0 1 5,0-2-5,0 0-2,0 2 5,0 0-3,2-2-1,-2 1 1,-2-1 3,2 0 1,0 1-3,-1 0 0,1-3 0,0 4-2,1-1 2,-2 0 0,1-1 6,-3 1-6,2 1-1,0 0 1,-1 1 1,1-2-4,-1 0 3,1 1-3,-1-3 6,1 2-3,0 0 0,1-1-1,-1-1 1,-1 1 1,1 1-1,0-1-1,0 4 1,0-5-3,0 2 2,0 1 3,-2-3-4,3 3 2,0 1-2,-2 0 4,2-1-2,-2 2 2,2-1-2,-3 0 0,2 0 0,-2-1 1,2-1 0,0 3 0,-2 0-1,3-5 1,-3 2 0,3 1 0,-1-4 0,0 3 1,-1-1-3,2 0-1,-1-1 4,1 1-5,0-1 2,0 2 0,1-2 3,-1 2-1,0-2-2,0 2-1,0 0 1,0-1 2,0 0-1,0 2 2,-1-2 1,-2 0-2,3 2-2,-1-1 2,-2-1-4,3-1 2,0 1 5,-1 0-4,-2 1-1,3-2 4,-1 1-1,1 0-3,-2-3-1,2 1 0,-1 4 4,2-3-2,-2-1 1,1 1-3,-3 0 0,6 0-1,-6-1 3,3 2-1,3 1 0,-3 0-1,-3-2 7,3 4-6,0-1 6,-1-1-5,0 2-1,-1 2 2,2-3 0,-1 0 1,-2 0-5,3-1 2,-1 1 1,-1-3 2,1 3-3,1 1 1,-1 0 0,-2-1 0,3-3-1,0 2-4,-1-2 5,1 1-1,0-1 2,-2 3-1,1 1 0,1-3 1,-2 3-2,0 1 3,1-1-2,-1-1-1,1 3 8,1-1-8,-4-2 3,3 2-2,-1-1 5,1 1-2,-3-2-3,3 1 1,-1-1 1,-2 2-2,3-4-1,1-1 2,-1 1 0,-1 0 1,2 0-4,-4 2 0,4-3 0,0 2 2,0 1-1,-2 0-3,0 2 5,0-2-1,0 2 0,1 2-2,-2-2 2,0 0 2,1 1 2,-2 0-6,2-2 2,-2 2 0,1-2 1,1 2 3,-1-3 1,1 0-5,2-1 0,-3 0-2,3-1 2,-3 0-1,3 0-1,0-3 2,-1 1 3,1 1-3,0 2 0,0-2-1,0-2 2,0-2-1,0 7 1,0-4 2,-2 0-1,1 4 0,0-2 1,0 1-1,-1 0 2,1 1 0,-2 0-17,-1 1-58,1-2-64,1-2-81,0 1-227,0-3-479,0 0 212</inkml:trace>
  </inkml:traceGroup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15.17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71C9A841-6FAA-4C45-AE6B-FD903E3643E4}" emma:medium="tactile" emma:mode="ink">
          <msink:context xmlns:msink="http://schemas.microsoft.com/ink/2010/main" type="inkDrawing" rotatedBoundingBox="16035,9713 19390,9767 19389,9835 16034,9781" semanticType="strikethrough" shapeName="Other">
            <msink:sourceLink direction="with" ref="{5FC72E9A-EAE7-46B2-ADEA-B205C3E737E9}"/>
          </msink:context>
        </emma:interpretation>
      </emma:emma>
    </inkml:annotationXML>
    <inkml:trace contextRef="#ctx0" brushRef="#br0">7 23 20,'-4'-2'140,"4"2"-15,0 0 1,0 0-8,0 0-5,-4-1-2,4 1 2,0 0-14,0 0-7,0 0-8,0 0-9,0 0-8,0 0-5,0 0-5,0 0-6,8-7-2,-2 7-5,0 0 1,-1-1-7,3 0-3,-2 1 0,4-3-3,1 4-4,1-3 0,-1 1-4,1 0-2,-1 0-3,1 1 3,2 0-7,-1-4 0,1 4 0,-3 0-1,0 0-2,0 4-4,-2-4 2,3 0-2,-2 0-5,2 1 2,-3-1 0,0 0 2,2 1-2,-3 2 0,0-1-3,0-2 0,-2 0 2,-1 2-5,1-2 4,-1 2-2,2 1-4,-2-3 7,-1 2-5,1-1 2,-2 1 0,3-1 1,-3 1 3,3-2-4,-2 1-2,1-1 1,1 1 0,-3 0 3,3 0 0,-1 2-3,1-3 3,0 2 1,3-1 1,1 1 1,-2-1-2,0-1 0,2 1-1,-2 1-1,1-2 1,2 1-3,-2 1 4,1-2 0,-1 1-2,2 1 1,-2-2-1,3 2 4,-1-2-3,1 1 1,3 2-1,-4-3 4,2 0-1,0 0-3,0 3-1,-3-3-1,8 1 2,-7 0 0,5 2 0,-1-3 0,-2 0 3,3 0 2,1 1-2,1-1 4,1 1-2,-1 0-2,1-1-2,5-1 4,-1 2-5,2 2 2,0-1 1,0-3 0,-3 2-1,4-1 3,0 1-2,1-1 0,-2 3 5,4-1-5,-1-1 3,2 0-4,-3 0 6,1-1-5,-1 1 0,-1 2 1,-1 0 4,1-4-7,0 1 2,-2 1-2,4-1 2,-5-1 0,4 1-1,-3 0-2,-1 0-1,1 0 3,0-1-3,2-2 2,-2 3 0,0-1 0,1 1 1,-1 1-2,2-2 3,-7 1-3,5 0 2,-6 0-2,-1-1 1,2 0 0,-4 2-1,1-1-1,-1 0-1,2-1 2,-1 1 5,0 0-2,-5 0-2,1 0-2,3 0 0,1 0-2,-4 0 5,3 0-3,-4 0 0,1 0-2,3 0 3,0 1-1,-2-1-2,2 0-1,-1-1 3,-3 2-1,2-1-3,2 1 2,-3-2 1,3 2 4,-4-1-5,5 0 0,-4 0 0,3-1 2,-3 2-1,3-3 1,1 2-1,-5 0 0,1 0 1,2 0 0,-1 0 0,1 0-2,1-1-2,-3 1 5,3-1 0,-3 1-3,-1-1 0,1 1-1,0-2 1,0 2 0,0-2 1,0 2-2,0-1-1,-2 1 2,2 1 1,-2-1 1,1 0-1,-3-1-2,0 1 1,3 0 1,-2-1 1,1 0 0,-1 0-3,2 1 6,-1 0-3,-2-2-2,1 1 0,0 0-1,1 0 5,-2 1-3,0-1-2,4 1 1,-1 0-3,-1 0 7,0-2-4,-1 2-3,1-1 0,0 0 2,-3 0 3,3 1-1,0-2-1,-3 2 0,-2 0 2,6 0-3,-4 0 3,2 0-2,-1-2 3,-1 2-3,1-1-2,-1 0 1,0 0 3,0 2-1,-1-2 2,0 1-3,1 0-1,0-2 1,4 3 2,-2-1-1,-1 1-3,-2-2-1,3 2 4,-1-1-2,1 0 2,-2 0-4,1 1 0,0-1 2,2 0 1,0 0 3,1 1-3,-1-2 0,-1 2 1,2 0-2,-2-1 0,0 2 1,1-1 2,-1 0-1,-2-1-3,1 0 2,0 1-1,1-1 2,0 0-2,1 0 1,-4 0-2,0 1 2,2-2 3,-2 2-3,-1-1 0,3 0 0,0 0-1,-1 1-1,0-1 5,-7 0-4,9 2-1,-3-2-4,-1 1 5,-1 0 0,-4-1 1,9 1-3,-9-1 3,8 1 0,-4 1 0,2 0 3,-2-1-5,-1 0 4,2 2-4,-1-2 3,-4-1-1,8 3-2,-3-2 2,-3 0-3,2 2 6,2-1-3,-3-1 0,2 2 4,-2-2-3,2 0-2,2 1 3,-7-2 0,8 0-5,-4 2 4,1-2 0,2 1 0,0-1-1,-3 1 0,4-1-2,-1 3 4,-2-3-2,1 0-2,-6 0 5,9 1-4,-4 2 2,1-3 1,-3 0 0,4 3 1,-3-3-5,4 0 5,-2 1 3,-1-1-6,2 1 1,2-1 1,-2 0 0,0 2-3,-1-2 2,0 0-1,-6 0-2,8 0-4,-8 0-42,5 1-56,-5-1-113,0 0-134,0 0-379,0 0 167</inkml:trace>
  </inkml:traceGroup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20.59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966BEC2C-1024-4F67-A35F-2ED36C0B9B6A}" emma:medium="tactile" emma:mode="ink">
          <msink:context xmlns:msink="http://schemas.microsoft.com/ink/2010/main" type="inkDrawing" rotatedBoundingBox="15886,9654 23088,10087 23076,10282 15875,9850" shapeName="Other"/>
        </emma:interpretation>
      </emma:emma>
    </inkml:annotationXML>
    <inkml:trace contextRef="#ctx0" brushRef="#br0">23 23 16,'0'0'80,"0"0"4,0 0 7,-8-4-1,8 4-1,0 0-6,-3-4-5,3 4 10,0-3 1,-4-1 3,4 4 0,0 0-2,-2-3-9,2 3 0,0 0-5,-4-2-5,4 2-5,-2-3-3,2 3-6,0 0-4,-2-2-3,2 2-2,0 0-4,0 0-4,0 0-5,-2-4-4,2 4 1,0 0-8,0 0 0,0 0-6,0 0-3,0 0 1,0 0-4,0 0 4,0 0-6,0 0 3,0 0-6,0 0 0,0 0-2,15 4 2,-11-2-2,0-1 2,0-1 0,1 3-1,2-2-2,0-1 0,1 7 1,1-6-5,2 2 3,0 1 0,-2 0-1,3 0 0,-2-1 2,2 0-6,2 1 4,1 1 0,-1-1 1,1 0 1,1 0-1,-3-2 0,-1 1 0,0 0 1,-1-1-3,1 2 0,-1-4 0,0 2 1,-1-1 0,0 0-3,1 1 2,-1 0 0,0-2 2,-2 2 1,4-2-6,-3 2 1,3-1 4,-1-1-1,4 0-3,-2 1 4,3 1 0,-1-2 2,0 1-8,-1-1 7,2 0 0,2-2-4,0 2 4,5-3-2,-5 3 0,-2-2 2,-1 2 0,-3-1-4,-1 0 1,-2 0 2,1 0-1,-1 1 0,-3 0 0,0 0-2,-1-2-2,2 1 7,-7 1-3,10-1-2,-4 2 0,0-1-1,-1 0 4,1-1-2,0 1-1,1 1 1,1-1 1,0-1-2,2 1 2,0 1-2,2-1 0,-2 1 1,-1 2 0,3-3-2,-2 1-2,-1-1 4,-1 2-3,3-2-2,-5 3 6,1-2 1,0 0-6,-2 1 5,2-1-4,0 0-1,0 2 1,-1-1 1,1-1 7,1 2-3,-1-1-1,3-2 0,1 2-2,-3-2 2,3 0 0,1 0 2,3 2-5,0-4 2,0 2 4,1 0-5,-3 0 0,-2 0 0,3 0 0,2 0 1,-5-2 3,3 4-1,-5-2-6,3 0 4,0 2 0,-1-2-3,0 1 1,-2 0 1,-1 2 3,0-2-6,0 2 0,1 0-1,-1-1 2,1 0 3,-4-2-1,6 3 3,-3 0-1,1-3-2,1 3 0,2-2 2,-3 1-3,6 1 2,-3-2-1,0 0 3,0 1-4,0 2 2,-1-3-1,1 0 0,-1-1 0,0 2-2,0-1 3,-1 1-3,0 0 2,2 1 0,-3-1 0,1 0 1,0 0 2,1 0 1,0 1-3,0 2 0,-1-4-3,6 2 0,-1 0 4,0-1-2,0 3-2,-4-3 4,-1 1-2,4 1 1,-2-2 0,-3 0-2,2 1 5,-2-1-2,-1 0 2,2-1-2,0 0-2,-2 2-2,0-2 3,2 0-2,-1 0 1,2 2 0,-3-1 0,3-2 2,0 3-3,-2-2 3,4 0 1,-3 0 0,2 0-1,0 0-3,3 2 3,-4-2-1,5 1-3,-4-1 2,2 1 0,-3 0 0,1-1-1,-2 1 0,-1 2 4,2-3-4,0 1 0,-1-2-1,-2 3 1,1-1 0,-1-1-1,-2 0 4,1 0-4,0 3 0,1-3 4,2 1 0,0-2-3,0 0 1,5 0 1,-3 0 1,4 0-4,-5 0 1,4 0 3,1 0 1,0-2-4,-1 4 0,1-2 2,-1 0-2,-4 0 4,3-3 0,3 3-2,-7 0-4,2 1 2,3-2 4,-4 1-3,-2-2 1,3 4-1,-2-2 2,-1 0-1,1 0 1,0 0 0,0 0-2,0-2 0,-1 4 1,1-2-1,0-2-1,-2 2 2,1 0-1,-1 0 0,2 0 1,0-2-1,-2 2 2,3-1-4,-4 1 6,2-1-5,-1 0 0,0 3 3,2-3-1,-2 1-1,1 1 0,-2-1-3,0-1 3,2 0 0,-4 2-3,2-1 4,0 1-1,2-1-1,-2 0 3,4 0 0,-2 3 0,0-3-3,2 2 3,0-2-1,-2 0-1,2 0-2,-3 3 1,4-3 2,-2 0-2,-1 0 2,3 0-1,-4 0-1,2 1 2,-4-1-1,4 1 2,-5-1-4,6 2-1,-5-2 2,4-2 3,-2 5-3,1-3 3,1 0-3,1 0 5,-1 1-4,2-1 0,2 0 1,-2 0 0,3 0 0,-2 0-2,4 1 2,0-1-1,-7 3 0,6-3 2,-1 2-3,-4-1 2,2-1 2,-4 1 0,3-1 0,-2-1-4,-2 1 1,3 1 0,-3-1 0,0 0-2,-1 0 3,0 0-1,-2 2-1,3-1 2,-1-1-3,-2 0 3,2 0-2,2 0 0,2 2 0,0 0-1,2-4 1,2 2 4,1 2 1,2 0-2,0-1-4,1 0 2,-1 0 0,2-1 0,-3 2 3,2-2-5,-2 0 1,0 0 1,1 1 0,-2-1-3,-5-1 4,5 1 1,-5 1-2,-3 0-1,3 1 2,-6-2-2,6 3 1,-7-2 0,3 0 1,-2-1-2,-1 1 2,2-1 2,-6 0-3,9 2-2,-4-1 1,1-1 3,0 0-4,3 2-1,1 0 3,0-1 2,0 0 0,-2 2 2,3-3-3,-5 2 1,0-1-2,1-1 3,2 3-3,-5-3 0,4 0 0,-1 1 4,-3-1-5,0 2 1,3-1-2,-2-1 0,-1 2 2,1-1 0,0 0 0,-5-1-1,10 1 3,-6 0 4,3 0-4,2 0-3,1 2 2,-1-3 2,2 1-4,-1-1-1,0 0 5,0 1-2,-1-1-4,1 0 3,-4 1 2,4-2 1,-1 1-2,-4 1-2,2 0 3,-3-1 0,4 0-4,-4 1 2,-4-1-2,7 0 1,-7 0 1,9 2 0,-5-2-2,2 0-1,-1 1 5,0 0-2,2 0-2,1-1 6,3 3-7,-2-3 5,2 1-2,0 0 0,1-1 0,3 2-2,-1-2 1,-3 0 1,1 0 5,-2 2-5,-1-1 1,2-1 0,-3 1-2,1 0-2,-3-1 3,3 1-3,-2-1 3,0 0-2,-1 1 2,2 0 1,0 1-2,-1-1 3,2 0-2,-1 1-1,2-1 0,-1 1 1,1-1-3,2 1 3,-3-1 0,3 0 1,-1 1 0,2 0 0,2-2 1,-3 2 1,-1-1-3,1 0-3,3 0 4,-6 1 1,1-2 0,0 1-3,-2-1-2,1 1 8,-2 1-5,0-1-3,1 1 3,-2-2-3,-1 2 1,3-1 5,-1 1 2,2-1-8,1 0 3,-1 2 0,3-1 1,-1-2 2,0 1-4,2 1-1,-3-1 1,4-1-1,-2 1 4,0-1-1,1 2-2,-3-2 3,2 0-4,-4 0 3,1 0-1,-3 1 1,1-1 3,-2 0-2,2 0-3,-3 1 1,-4-1-1,8 0 2,-4 2-2,-4-2-2,0 0 3,8 0-1,-4 1 0,-4-1 1,7 0 2,-7 0-4,10 0 1,-4 0 1,1 0 2,3 0-1,-1 0 0,0 0-2,0 1 1,1-1 0,-2-1 0,3 1-2,-1 1-1,-2-1 5,0 2-3,-1-2-1,1 0 2,-1 1 3,-2-1-4,5 1 4,-4-1-5,0-1-1,-6 1 6,9 0-1,-5 1-1,3-1-1,-2 1 0,2-1 0,1 1 0,-1-1-2,1 1 4,0-1-4,1 0 1,-1 0 1,-1 0 2,-2 1 0,2-2-3,1 2 1,0-1 1,-2 0 1,4-1 1,-3 2-5,-2-1 2,2 0 0,-7 0-1,11 0 3,-6 0-3,1 0-2,0 0 5,1 0-4,-3-1 1,4 1 1,-2 0-1,-6 0 2,13 1-1,-7-1 2,3 3-1,-1-3-1,-1-3 5,1 3-5,-1 0 3,0-1-5,0 2 2,0-2 1,2 1-3,-4 0 6,1 0-6,-1 0 1,-5 0 1,12 0 3,-8 0-2,-4 0-1,12-1 2,-8 1-3,2 0-1,-6 0-2,10 1 3,-3-1 2,0 0-2,-2 1-1,2-1 4,0 0-3,2 0 1,-3 3 1,0-3-2,1 0 1,-7 0 2,9 0-4,-2 0 4,-1 0-4,-1 0 2,-5 0 2,9 0-4,-3 0 1,-6 0 0,9 1 2,-9-1 0,7 0-3,-7 0 2,6 0 2,-2-1-3,-4 1-1,9 3 2,-9-3 0,6 0 0,1 0 1,-7 0 2,12-2-1,-7 4-3,3-2-1,2 0-1,-2 0 4,-1 0 2,-1 0-2,-6 0 5,11 0-5,-4 0 1,-1 0-2,1 1 0,-3-1 1,2 0-2,-6 0 0,6 0 2,-6 0-3,7 0 4,-7 0-4,7 1 1,-7-1 1,7-1-2,-2 2 2,-5-1 1,9 0-3,-5 0 2,-4 0 1,10 0 1,-4 0-2,-2 0 0,3 2 0,-7-2 0,12 0 0,-8 0 0,4 0-1,-1 0-1,-2 0 1,2-2 2,-2 1-2,2 0 0,-7 1 0,11 0 0,-6 0 4,-5 0-4,8 0 2,-8 0 0,7 0-1,-7 0-2,7 1 1,-7-1 1,5-1 3,-5 1-6,0 0 5,6 1-1,-6-1-4,6 1-1,0-1 4,-6 0 1,9 0-1,-5 2-1,0-2 3,-4 0-2,11 0-3,-6-2 4,-5 2 1,13 0-2,-8 0 0,1 0 0,2-1 0,-8 1 2,11 0-1,-6 0-2,-5 0 1,10 0-1,-10 0 0,8 0 1,-4-1-1,-4 1 0,8 0 0,-4 0 1,-4 0 0,12 0 1,-5 0-2,-2 0 5,5 0-6,-1 0 3,4-2-1,0 2 2,-1-1-2,-3 1 0,2 0-1,0 0 0,-1 0 1,-2 0 1,-1 0-2,3 0 1,-4 0 0,4 0 0,-4-3 0,5 2 0,-6 1 0,5 0-3,-2 0 3,-3 0-3,5-1 4,-2 1-2,2 0 0,-2-1 2,0 2-2,3-2 5,-4 2-2,4-2-4,-1 1 5,1 0-6,0 0 3,0 0 0,2 0 0,-1 1 1,3-2-2,-2 2 3,5 0-1,-3-1-1,0 0-3,2 1 3,0-1-1,-1 3-1,1-2 3,1-1-1,-3 2-1,1-2 1,-1 1 0,-4-1 1,2 0-3,-2 0 3,1 0-4,-1 0 6,0-1-2,5 1 1,-6 0 0,2-2-4,0 1 4,-1-3-4,1 4 5,-1-1-6,3 0 6,-4 0-2,6-1-1,1 0 1,-4 1-1,2-2 3,0 3-3,1-1 6,-2 0-8,2 1 0,-1 1 0,1-2 0,-5 0 2,1 2 2,0-2-4,4 0 2,-4 2 0,-1-1 1,5 0-1,-6-2-1,3 3 0,-2-1 2,1 1-2,1-1-1,-2 1 1,1-1 2,0 0 0,4 0-5,-1 1 6,1-1-2,0 0-1,1 1 0,0-1 2,0 0-2,0 0 4,1 0-4,-2 0-1,1-2 5,1 3-4,-2-2 2,3 1 0,-1-2 0,-2 2-1,0-2-2,-1 2 2,1-2 2,-1 2-2,-1-3-2,-2 3 1,4-2 1,-1 1-3,-4 1 3,1-2-2,0 0 4,4 2-4,-6-3 2,3 3 3,-3 0-4,2-2 0,-3 1 3,1 1-3,-2-3 5,-2 2-3,-2 1 0,3 0 0,-7 0-3,8-2 1,-8 2-2,5-1 1,-5 1-5,0 0 1,0 0-1,0 0-5,0 0-10,0 0-15,0 0-26,-16 5-30,5-2-35,-4-1-62,-2 0-102,0-1-316,-1 2 140</inkml:trace>
  </inkml:traceGroup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15.88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91402663-16C0-44CC-B4AB-B8F1E12E1B06}" emma:medium="tactile" emma:mode="ink">
          <msink:context xmlns:msink="http://schemas.microsoft.com/ink/2010/main" type="writingRegion" rotatedBoundingBox="19004,9874 19043,9874 19043,9925 19004,9925"/>
        </emma:interpretation>
      </emma:emma>
    </inkml:annotationXML>
    <inkml:traceGroup>
      <inkml:annotationXML>
        <emma:emma xmlns:emma="http://www.w3.org/2003/04/emma" version="1.0">
          <emma:interpretation id="{3FA1C591-0953-4358-9FF0-EA58006D6538}" emma:medium="tactile" emma:mode="ink">
            <msink:context xmlns:msink="http://schemas.microsoft.com/ink/2010/main" type="paragraph" rotatedBoundingBox="19004,9874 19043,9874 19043,9925 19004,99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9B2FC8-66A2-41DC-9CF7-8753E0799D7B}" emma:medium="tactile" emma:mode="ink">
              <msink:context xmlns:msink="http://schemas.microsoft.com/ink/2010/main" type="line" rotatedBoundingBox="19004,9874 19043,9874 19043,9925 19004,9925"/>
            </emma:interpretation>
          </emma:emma>
        </inkml:annotationXML>
        <inkml:traceGroup>
          <inkml:annotationXML>
            <emma:emma xmlns:emma="http://www.w3.org/2003/04/emma" version="1.0">
              <emma:interpretation id="{B4C11E06-9C41-4C4C-B0EF-C642C8EDC735}" emma:medium="tactile" emma:mode="ink">
                <msink:context xmlns:msink="http://schemas.microsoft.com/ink/2010/main" type="inkWord" rotatedBoundingBox="19004,9874 19043,9874 19043,9925 19004,9925"/>
              </emma:interpretation>
            </emma:emma>
          </inkml:annotationXML>
          <inkml:trace contextRef="#ctx0" brushRef="#br0">4117-182 5,'0'-5'86,"0"5"-6,2-8-13,-2 5-11,0-1-5,2 0-13,-1-1-3,-1 3-11,3-2-3,-3 1-14,2-1 6,-2 4 3,3-2-8,-3 2-2,0-3 0,0 3 3,0 0-4,7-3 1,-7 3 3,0 0 0,5-1-3,-5 1 0,0 0-1,0 0 3,8 1 5,-8-1-5,0 0 3,0 0-3,6 1-5,-6-1 11,0 0-10,0 0-6,0 0-14,0 0-36,0 0-44,0 0-103,0 0 45</inkml:trace>
        </inkml:traceGroup>
      </inkml:traceGroup>
    </inkml:traceGroup>
  </inkml:traceGroup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2:05.097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D3C89294-3390-4F73-9F47-08C7EA24D178}" emma:medium="tactile" emma:mode="ink">
          <msink:context xmlns:msink="http://schemas.microsoft.com/ink/2010/main" type="writingRegion" rotatedBoundingBox="20368,7328 19294,7814 19119,7428 20194,6942"/>
        </emma:interpretation>
      </emma:emma>
    </inkml:annotationXML>
    <inkml:traceGroup>
      <inkml:annotationXML>
        <emma:emma xmlns:emma="http://www.w3.org/2003/04/emma" version="1.0">
          <emma:interpretation id="{5EBC2E94-3491-47FE-B2C8-66D0D26DAA3A}" emma:medium="tactile" emma:mode="ink">
            <msink:context xmlns:msink="http://schemas.microsoft.com/ink/2010/main" type="paragraph" rotatedBoundingBox="20368,7328 19294,7814 19119,7428 20194,69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F3B517-4A26-4B91-9EC7-AA4815B6040B}" emma:medium="tactile" emma:mode="ink">
              <msink:context xmlns:msink="http://schemas.microsoft.com/ink/2010/main" type="line" rotatedBoundingBox="20368,7328 19294,7814 19119,7428 20194,6942"/>
            </emma:interpretation>
          </emma:emma>
        </inkml:annotationXML>
        <inkml:traceGroup>
          <inkml:annotationXML>
            <emma:emma xmlns:emma="http://www.w3.org/2003/04/emma" version="1.0">
              <emma:interpretation id="{40673881-2A99-4C88-80F2-8129B08BC268}" emma:medium="tactile" emma:mode="ink">
                <msink:context xmlns:msink="http://schemas.microsoft.com/ink/2010/main" type="inkWord" rotatedBoundingBox="20368,7328 19294,7814 19119,7428 20194,6942"/>
              </emma:interpretation>
            </emma:emma>
          </inkml:annotationXML>
          <inkml:trace contextRef="#ctx0" brushRef="#br0">4948-2927 83,'0'0'110,"0"0"-11,0 0-11,0 0-14,0 0-5,-7 0-10,7 0-5,0 0 4,-4 2-12,4-2-7,0 4-7,0-4 7,-3 3-14,3-3-12,0 0-10,3 6-21,-3-6-30,0 0-90,0 0-149,0 0 67</inkml:trace>
          <inkml:trace contextRef="#ctx0" brushRef="#br0" timeOffset="8739.56">5011-2855 97,'0'0'148,"0"0"-19,0 0-5,-8-1-12,8 1-16,0 0-9,0 0-3,1-5-11,-1 5-7,0 0-6,0 0-9,6-4-7,-6 4-7,5-3-12,-2 0 11,1 1-7,0 0 1,4-1-9,-3-1 2,5 2-2,-2-4-13,2 1-21,4 0-10,0-2-20,1 0-8,1-2-31,-6 4-117,-1 0-214,2 2 95</inkml:trace>
          <inkml:trace contextRef="#ctx0" brushRef="#br0" timeOffset="9025.3542">5030-2907 56,'-6'1'179,"6"-1"-13,0 0-14,0 0-14,0 0-10,0 0-20,0 0-5,0 0-7,-4-3-17,4 3-2,0 0-2,0 0-13,0 0-6,0 0-5,0 0-6,0 0-4,3-5-3,-3 5-7,5-4-2,-2 1-4,3 0-2,1-1-4,2-1 0,1-1-17,0 0-15,3-1-14,-1 0-10,0-1-3,3 4-33,-3-3-9,0 2-14,-2 2-143,-1 0-258,-4 0 114</inkml:trace>
          <inkml:trace contextRef="#ctx0" brushRef="#br0" timeOffset="8410.3275">4992-2927 5,'0'0'148,"1"-3"-18,-1 3-8,1-5-16,-1 5-13,1-1-8,-1 1-12,4-4-7,-4 4-1,3-2-11,-3 2-5,6-1-6,-6 1-8,7 0-3,-7 0-2,9 0-26,-2-2-25,0 2-29,4-1-44,-3-1-69,0 1-176,1 0 78</inkml:trace>
          <inkml:trace contextRef="#ctx0" brushRef="#br0" timeOffset="12465.026">5024-2852 158,'0'0'150,"0"0"-24,0 0-7,4-3-10,-4 3-13,2-1-7,-2 1-8,0 0-13,6-1 0,-6 1-4,0 0-17,0 0 0,3-1 0,-3 1-5,0 0-3,0 0-7,0 0 2,0 0-3,0 0-3,0 0-4,0 0-1,-7 8-3,7-8-3,-2 1-2,2-1 0,-6 2 3,6-2-3,-5 0-1,5 0 0,0 0-9,-11-3 6,7 3 1,4 0-7,-8-4 0,5 3 4,-2 0 2,2-2-5,-1-1 8,1 2-5,1-1 0,-2 0 10,3-1 3,-1 2 1,1-2-5,1 4 0,-1-5-1,2 1 0,-1 4 9,-1-3-7,1 3 1,2-5-2,-2 5 0,3-2-3,1 0 4,-4 2 0,7-2 0,-3 1 2,-4 1-2,9 1-3,-5-1 2,0 4-3,0-3 0,0 2-3,-1 0 6,0 0 2,-2 1-5,0-1 1,1 0-2,-2 2 0,-2-1-2,0 3 2,-2 2-1,-3-1 1,-3-1 0,-1 3-4,-3-4 3,2 3-4,1-3-4,-1-1 4,1-2 0,3-1 1,-2 0-7,4-1 5,-2-1-4,3-1 4,5 1-4,-10-4 0,6 1-3,0-1 0,1-1 3,1-2-1,1 0 3,-1-1 3,2 3 0,2-4 0,0 2-2,0-1 0,0 1 2,2 2 0,-2 1-1,0 1-3,1 0-1,2-1-3,-2 2 1,-3 2 1,5-1-1,-5 1 1,0 0 0,7 4 2,-4 1-2,-2-3-2,-1 3-27,2 1-42,-2-1-21,-2-1-39,1 3-47,-2-1-169,-4 1-370,-1-4 163</inkml:trace>
          <inkml:trace contextRef="#ctx0" brushRef="#br0" timeOffset="294.3534">4929-2886 96,'0'0'171,"0"0"-9,-1-4-20,1 4-4,0 0-22,0 0-7,1-5-15,-1 5-9,1-3-10,-1 3-6,6-6-9,-1 4-3,-1-1-10,4-1-7,2-1-20,-1 2-28,3-3-42,0 1-35,-1 1-138,-3 0-243,1 1 108</inkml:trace>
          <inkml:trace contextRef="#ctx0" brushRef="#br1" timeOffset="58103.437">4930-2776 177,'3'-2'210,"0"-1"-20,-2 0-19,2-1-12,-2 0-2,-1 4-2,3-4-3,-2 3-12,-1 1-10,0-5-12,0 5-11,0-2-8,0 2-13,3-4-11,-3 4-10,0 0-6,0 0-9,0 0-1,0 0-6,1-3-4,-1 3-8,0 0-1,0 0-2,0 0-3,0 0-2,3 9-7,-6-4 1,3-1-1,0 2-2,0 1-1,0 0-1,0 4 1,-4-1-2,4 5-2,-4-1 0,0-1 2,1 6 1,-2-3-3,1 1-6,-3-3-18,2 7-29,0-5-20,0 0-13,4 0-20,-1-1-25,0-4-24,2 0-43,0-2-142,0 0-356,0-3 158</inkml:trace>
          <inkml:trace contextRef="#ctx0" brushRef="#br1" timeOffset="58478.0978">4976-2704 168,'0'-6'169,"0"1"-20,1 3-8,0-4 3,-1 3-9,1-1-8,-1 4-4,0-5-12,0 2-8,0 3-12,0 0-7,0-7-12,0 7-6,0-2-9,0 2-7,0 0-8,0 0-5,0 0-3,0 0 0,0 0-1,-3 14-9,-1-4 0,3-2 0,-2 3-6,-2 2 0,1 1-2,-2 0-2,2 0-5,-1 1-39,-2 1-13,4-2-16,-2-1-14,2 3-17,-1-6-19,1 0-30,1-1-124,-1-2-284,3-2 126</inkml:trace>
          <inkml:trace contextRef="#ctx0" brushRef="#br0" timeOffset="13672.7225">4425-2584 126,'0'-7'127,"0"7"-3,0-3-8,0 3-14,1-4-2,1 2-8,-2 2-1,0-7 0,3 4-7,-3 3 0,1-3-2,-1 3-4,0 0-4,2-2-12,-2 2-1,0-5-1,0 2-4,0 3 0,0-4-16,0 4 7,0-5 3,0 5-2,0-4-2,0 4 5,-2-5 0,2 2 2,0 3-2,0-5-2,0 1-5,0 0-2,0 0-2,-1-1 2,-1 1 1,-1 1-1,3-2-1,-1 2-8,0-1-1,0 1-4,-2-3 0,1 5-6,0-3-1,2 4 0,-4-4-3,3 3-2,1 1-1,-6-5-1,6 5-5,0 0 0,-4-2 0,4 2 1,0 0-2,-12 3-3,8 1-2,0-1 1,0-1-2,0 2-4,-3 0 4,2 0 0,1-1 0,-2 3-5,1 1 3,-1 0-3,0 1 5,1-1-2,-2 1-1,4 1-1,-2 0-1,2 0 0,-1 0 5,2 1-4,-2-1 1,2-2 3,1 2-4,0-2 3,-1-1 0,2-1-1,0 1 0,0-2 2,2 0-1,-1 0 3,0-2 1,3 1 2,2-1 2,-1-1-4,0 1 3,-1-2 1,2 1 0,0-2-2,1-1-1,1 1 3,-1-2-3,-2-1 1,2-1 3,0-1-2,-2 0 1,2-3-1,-2 2 4,-1-3-4,0 0 9,0-1 0,1 3 4,1-1-4,-2-1 3,0 0-1,-1 1-3,2-1-2,-3 1 6,3 2 0,-4 1 4,2 1-1,0-1 3,-2 2 0,0-2-5,2 2-3,0 1-2,-2-1-2,0 1-2,1 1-4,-2 2-1,1-4-3,-1 4 2,0 0-2,0 0-1,0 0 4,0 0-5,5 6 1,-3 1-1,-1-4 5,1 4-3,0 0-1,1 1-2,-1 0 2,0-1 2,2 2-2,-2 0-3,1-2-23,1 2-40,0-2-34,-2 0-47,4-2-58,-4-1-68,2 0-152,0 1-456,1-3 202</inkml:trace>
          <inkml:trace contextRef="#ctx0" brushRef="#br0" timeOffset="494.7393">4895-2896 67,'0'0'125,"0"0"-32,0 0-48,0 0-100,0 0-61,0-4 27</inkml:trace>
          <inkml:trace contextRef="#ctx0" brushRef="#br0" timeOffset="13910.5493">4585-2800 149,'-1'-4'277,"0"-3"-11,1 3-20,-2 0-21,4-1-13,-2 2-19,0 3-19,0-4-19,0 4-15,0-6-15,0 6-15,0 0-14,0 0-6,0 0-6,4 10-8,-2-1-11,2 1-9,-2 3-12,-2 2-51,-2 3-58,1 4-63,1 1-72,-4-1-198,1-2-430,-1-3 191</inkml:trace>
          <inkml:trace contextRef="#ctx0" brushRef="#br0" timeOffset="15364.108">5343-3071 124,'0'0'148,"0"0"-9,0 0-13,-3-3-3,3 3-7,0 0-6,-3-2-5,3 2-11,0 0 0,0 0-6,0 0-8,0 0-5,0 0-10,0 0-6,0 0-15,0 0 4,0 0-10,0 0 0,0 0-3,0 0-18,0 0 11,0 0 1,0 0-7,-2 9-6,0-7 3,1 3 1,1-2-5,-3 2 1,2 0-1,1-1-3,-3 0 2,3 0-6,0 0 1,0 0-1,-1-1 0,1-3-2,-3 7 2,3-4-1,0-3-3,0 5-2,0-5 0,0 4 7,0-4-5,0 0 2,0 4 5,0-4 1,0 0 2,0 0-6,0 0 3,0 0-1,0 0 4,0 0-4,-5-10 1,2 7 2,2-4 5,1 2-4,-2 0-4,2-1 7,2 1 9,-2-3-8,1 3 7,-1-2 7,0 0 5,0 2-2,0-1 1,4 0 3,-4-1-3,1 2 4,-1 0 2,0-2 3,2 3 2,-2 1-3,1-4-2,-1 5-5,0 2 0,-1-3-1,1 3-5,0 0-5,0-7-4,0 7-1,0 0-6,0 0-2,0 0 0,0 0-2,0 0-2,0 0-3,0 0 3,-3 12-1,3-4-1,1-2-1,-1 2 0,0-1-3,2 0 0,-2 2-2,1-2 2,2 1 1,-2-1-12,1 2-49,-1-3-52,0-1-62,2 0-77,-3-1-170,1 0-452,-2-2 201</inkml:trace>
        </inkml:traceGroup>
      </inkml:traceGroup>
    </inkml:traceGroup>
  </inkml:traceGroup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21.96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21DFA0A4-7981-4037-8E5A-09303B5B3B8C}" emma:medium="tactile" emma:mode="ink">
          <msink:context xmlns:msink="http://schemas.microsoft.com/ink/2010/main" type="writingRegion" rotatedBoundingBox="21409,10079 21584,10079 21584,10166 21409,10166">
            <msink:destinationLink direction="with" ref="{19232445-ED03-4139-B21D-637F0F71A2DD}"/>
            <msink:destinationLink direction="with" ref="{9B376BE2-65DA-4D84-8B19-B4657B8BA740}"/>
          </msink:context>
        </emma:interpretation>
      </emma:emma>
    </inkml:annotationXML>
    <inkml:traceGroup>
      <inkml:annotationXML>
        <emma:emma xmlns:emma="http://www.w3.org/2003/04/emma" version="1.0">
          <emma:interpretation id="{EEE68ED6-0FAD-43C8-860A-EBF856E85166}" emma:medium="tactile" emma:mode="ink">
            <msink:context xmlns:msink="http://schemas.microsoft.com/ink/2010/main" type="paragraph" rotatedBoundingBox="21409,10079 21584,10079 21584,10166 21409,10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38E1B8-28A6-463E-9DB0-8F5E1722E516}" emma:medium="tactile" emma:mode="ink">
              <msink:context xmlns:msink="http://schemas.microsoft.com/ink/2010/main" type="line" rotatedBoundingBox="21409,10079 21584,10079 21584,10166 21409,10166"/>
            </emma:interpretation>
          </emma:emma>
        </inkml:annotationXML>
        <inkml:traceGroup>
          <inkml:annotationXML>
            <emma:emma xmlns:emma="http://www.w3.org/2003/04/emma" version="1.0">
              <emma:interpretation id="{814A4EBA-CF20-4821-8E25-2DFB31888C99}" emma:medium="tactile" emma:mode="ink">
                <msink:context xmlns:msink="http://schemas.microsoft.com/ink/2010/main" type="inkWord" rotatedBoundingBox="21409,10079 21584,10079 21584,10166 21409,10166"/>
              </emma:interpretation>
            </emma:emma>
          </inkml:annotationXML>
          <inkml:trace contextRef="#ctx0" brushRef="#br0">84 57 91,'7'-3'125,"-2"-1"-1,-1 1-2,3-1-4,-3 3-4,1-2-3,-1 0-9,0 1-7,-1 1-10,3-1-10,-2-1-7,0 1-4,-4 2-7,6-1 2,-2 0-15,-4 1-4,4-1-6,2-1 2,-6 2-6,0 0 0,5 4-10,-3-1 2,-1 0-5,-1-3 0,2 4-6,0 0 2,0 0-2,-2-1 0,0-3-1,0 5 0,0-1-2,0 0-2,0-4 1,-2 5 3,-2-2-4,1 1 1,-2-1-2,-2 0-1,-1 0 4,0-2-5,-2 1-1,2 0-5,2-1-1,-5 0-6,6-1 5,-2 0-2,7 0 3,-8-1-2,4 0 0,-3-3 1,3 3 1,1-2 0,-1 0-2,1-1 2,2-1 2,-3-1 4,4 4-4,0-4 2,-1 3 1,1 3 0,1-7-3,2 2 5,-2 2-2,2 0 9,-2-1 14,2 1 6,0 1-3,-1-1 4,4 1-1,-1 2 0,-1-3-1,-4 3-1,8-2-6,-4 2 3,-4 0-2,7 0-5,-7 0 0,6 4-1,-4-1-4,1-1 0,-2 2-2,-2 0 1,2-1-5,-5 0 4,3 0-3,-2 2 1,-2-1-3,1 0 0,-2 0 0,1-1 2,-2-1-1,3 0 0,0 1-1,0-3-1,-3 1 2,7-1 0,-8 0-1,8 0 2,-8-1 1,5-2-3,-2 1 0,1-2-1,0 0-1,1 2 1,2-2-1,-3-2-2,1 1 3,-1 1 1,2-1-5,0 1 0,0 1 2,0-2 0,1 1-1,-2 1 0,3 3-1,0-4-4,0 4 0,-2-2-1,2 2 0,0 0 1,0 0-6,0 0-27,14 5-65,-6-1-82,-1-1-152,0 0-364,-2 0 162</inkml:trace>
        </inkml:traceGroup>
      </inkml:traceGroup>
    </inkml:traceGroup>
  </inkml:traceGroup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30.457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04ADFF7-740C-40D3-B2BD-70017DCEEB8D}" emma:medium="tactile" emma:mode="ink">
          <msink:context xmlns:msink="http://schemas.microsoft.com/ink/2010/main" type="writingRegion" rotatedBoundingBox="21644,7762 20490,9303 20234,9112 21388,7570">
            <msink:destinationLink direction="with" ref="{19232445-ED03-4139-B21D-637F0F71A2DD}"/>
            <msink:destinationLink direction="with" ref="{9B376BE2-65DA-4D84-8B19-B4657B8BA740}"/>
            <msink:destinationLink direction="with" ref="{6F251A55-F44C-436E-A1A7-349B57EAEFC4}"/>
            <msink:destinationLink direction="with" ref="{BE09B80D-C953-464D-89C9-DFCD9920C93D}"/>
          </msink:context>
        </emma:interpretation>
      </emma:emma>
    </inkml:annotationXML>
    <inkml:traceGroup>
      <inkml:annotationXML>
        <emma:emma xmlns:emma="http://www.w3.org/2003/04/emma" version="1.0">
          <emma:interpretation id="{79B7990E-3D65-416B-BC0D-DD94DC682107}" emma:medium="tactile" emma:mode="ink">
            <msink:context xmlns:msink="http://schemas.microsoft.com/ink/2010/main" type="paragraph" rotatedBoundingBox="21644,7762 20490,9303 20234,9112 21388,75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BD5644-1523-43D0-9843-64046CC791E3}" emma:medium="tactile" emma:mode="ink">
              <msink:context xmlns:msink="http://schemas.microsoft.com/ink/2010/main" type="line" rotatedBoundingBox="21644,7762 20490,9303 20234,9112 21388,7570"/>
            </emma:interpretation>
          </emma:emma>
        </inkml:annotationXML>
        <inkml:traceGroup>
          <inkml:annotationXML>
            <emma:emma xmlns:emma="http://www.w3.org/2003/04/emma" version="1.0">
              <emma:interpretation id="{4FD2A0FB-D581-4514-AFED-9A579364A9D3}" emma:medium="tactile" emma:mode="ink">
                <msink:context xmlns:msink="http://schemas.microsoft.com/ink/2010/main" type="inkWord" rotatedBoundingBox="21602,7730 21407,7991 21193,7830 21388,7570"/>
              </emma:interpretation>
            </emma:emma>
          </inkml:annotationXML>
          <inkml:trace contextRef="#ctx0" brushRef="#br0">47-2297 28,'5'-8'190,"0"3"-18,-1-2-8,2 0-3,-1 0-9,-2-1-10,1 1-14,-3 0 0,2 0 3,-2-1-10,2-1-7,-3 2-8,0-1-5,0 2-11,0-1-7,-3 0-11,3 2-9,-1-2-6,-2 4-5,-1-3-4,3 2-9,-5 1-3,2 0-3,-4-1-6,0 2-3,1 2-3,-2 0 1,-3 0-4,3 2-7,-4 2 2,3-3-1,-1 2-9,0 2 3,-1 1 0,3-3 2,-1 1-3,0 2 0,2-3-2,0 3 0,1 1 0,0-4-2,3 3 3,0-2-3,0 1-2,3-1 1,-1 1 2,2 1-2,-1 0-2,2-2 3,-1 2-1,2 0 3,0 1-3,1-1 7,4 2 2,1-2-2,-3 1 5,4 2 10,-2-3 0,1 1 8,2-1-1,-2 1-1,3 0 5,-3-1-3,0 2-1,1-2-6,-1 1 0,0 0-1,-4 0-1,2 1-3,-4-1 1,4 3-1,-4-2 0,2 0-2,-1 2 1,-3-3-2,0 4 1,0-4-2,0 1-3,0-1 3,-3 0-5,2-1-2,-3-2 4,1 1 0,-2 1 0,0-5-2,-1 2 1,1-3 1,0 2-4,5-2 3,-13-3-1,7 1-2,0-3-3,-2-2 4,2 2-7,-1-7 6,0 3-5,3-1 2,0 0 2,0-2 0,2-2-4,0 0 2,3 0 2,0 4-4,0 0 0,0-3 1,3 2 2,-1 2-2,1-1 0,0-1-5,3 4 1,1-2 2,-2 1-1,2 2 0,2-1-6,-1 0-33,0 1-43,2 1-71,4 0-68,-6-1-248,6 2-507,1 0 225</inkml:trace>
        </inkml:traceGroup>
        <inkml:traceGroup>
          <inkml:annotationXML>
            <emma:emma xmlns:emma="http://www.w3.org/2003/04/emma" version="1.0">
              <emma:interpretation id="{DCC94A9C-A0D6-498B-BB8A-0900B710CB12}" emma:medium="tactile" emma:mode="ink">
                <msink:context xmlns:msink="http://schemas.microsoft.com/ink/2010/main" type="inkWord" rotatedBoundingBox="21276,8252 21007,8612 20776,8439 21046,8079"/>
              </emma:interpretation>
            </emma:emma>
          </inkml:annotationXML>
          <inkml:trace contextRef="#ctx0" brushRef="#br0" timeOffset="-999.2931">-238-1818 53,'8'-1'143,"-8"1"-7,7 0-12,-7 0-9,6 0-22,-6 0-1,6 3-12,-6-3-13,4 1 4,-4-1-5,4 2-3,-2 1-16,-2-3 11,1 3-5,-1-3-3,1 5-8,-1-5-5,0 4-5,1-1-2,-1-3-1,-1 3-5,1-3-1,0 4 3,0-4-4,0 0-3,0 0 5,-6 3-4,6-3-2,-9 0-3,4 0-6,5 0 6,-14-2 1,7 1-8,-1-1 0,2 0-1,-2-1 2,0 0 2,2 0-3,1 0 0,2 1 10,-2-2-5,2-2-2,-1 2 6,4-1 0,-3-1 1,3 0-8,0 1 6,2 0-1,-1-1-1,3 2 3,-1 0 3,-2-3-3,3 4 2,0 1 5,0-5-5,-1 6 4,3-1 0,-1 1 0,-1-2 7,3 3-1,-1 0 0,-1 0-1,-5 0-4,10 0-9,-3 3 11,-5-3-1,4 1-6,-2 1-3,-1 1 3,-1-1-3,1 3 2,-1-2-4,-1 1-5,-1 2 0,1-4 0,-2 3 0,0 0 2,1-2-3,-4 2 2,2-2 0,0 1-2,-2-1 2,0 0-7,0 0 5,2-1-1,-4-1 1,4 2-3,2-3 2,-10 0 0,10 0-2,-7 0 3,7 0-2,-9-3 1,5 1 0,-1-2-5,2 1-4,-2-3 5,2 3-3,-1-2 0,0-3 4,1 5-1,-1-2-2,4-2 2,-4 3 0,4 0 3,0-3-6,0 5 4,0-1 0,3-1-3,-2 1 2,3 0-2,0-1 2,0 4-1,2-3 2,0 2-1,1 1 3,-2-1 5,2 1-3,0 2-3,-3-2-1,1 3 2,-1 0-1,0 0 4,0 0-3,-1 2-1,0-3 2,-2 3-5,2 1 6,-3 0-2,-2 1 2,1-2-2,-2 3 3,-2-2-1,0 0 0,-1 0 0,1-1 1,-2-2 1,-1 1-5,0-1 5,-1-1-4,-1 0-1,2-2 1,0-1 0,0 1-1,2-3-3,1 0 2,0-3-1,-1 1-5,5 0 1,-4-4-2,2 0 3,3 1-5,0-3-3,3 0 1,0-2-1,0 4-6,0 0-2,1 2-20,0-1-27,0 4-37,3 1-20,-3-1-31,0 4-70,3-1-127,-7 1-376,9 1 167</inkml:trace>
          <inkml:trace contextRef="#ctx0" brushRef="#br1" timeOffset="69577.2428">-578-1599 152,'0'0'160,"4"-4"-30,0 1-6,0 1-8,2-1-7,-1 0-11,2-2-7,-1 0-6,3-1-9,1 1-7,-2-2-11,0 1-6,3-1-4,0-1-6,1 0-22,-1 2-20,-2-1-25,3-1-49,-4 1-149,2 1-239,-2 1 106</inkml:trace>
          <inkml:trace contextRef="#ctx0" brushRef="#br1" timeOffset="69974.2031">-533-1575 113,'-4'-4'131,"4"4"-4,-2-2 3,2 2 1,-1-5-6,1 5 0,0 0-6,-2-3-7,2 3 1,-2-4-7,2 4-6,-2-3-6,2 3-15,-1-3-5,1 3-10,0 0-6,3-6-7,-3 3-3,0 3-5,2-5-3,-2 3 1,3-1-7,-3 3-3,2-4 4,-1 1-3,-1 3-3,5-4-1,-5 1-1,0 3-1,4-3-3,-3 1 2,2-2-1,-3 4-7,4-1 3,-3-2-2,2 1-4,1 0-3,0 0 3,1-1-1,1 0 0,-2 0-2,0 0-3,4-2 4,-2-2-5,3 3-2,-2-1 2,2-2-8,3 1 7,3 0-2,-3 1-19,-3 2-27,5-3-42,-3 1-33,-1 2-42,0 1-191,-1-1-380,-4 0 169</inkml:trace>
          <inkml:trace contextRef="#ctx0" brushRef="#br1" timeOffset="66352.2524">-437-1718 109,'0'0'166,"0"0"-8,0 0-7,0 0-8,0 0-8,0 0-3,0 0-2,5-4 0,-5 4-7,0 0 0,0 0-8,0 0-10,0 0-4,3-3-8,-3 3-8,0 0-10,0 0-6,0 0-9,0 0-3,0 0-5,0 0-5,0 0-6,0 0 0,0 0-5,0 0-9,0 0 0,0 0-2,0 0-3,0 0-2,0 0-4,0 0-2,0 0-1,-8-2 1,8 2-3,0 0-3,-8-2 0,8 2-2,0 0 0,-8-1 1,8 1-3,-7 0-4,7 0 5,-6 0-2,6 0 1,0 0-1,-8 1-3,5 1-1,-3-2-1,6 0 3,-5 1 1,5-1-1,-5 3-2,5-3-1,-6 0 3,2 1-3,4-1 3,-4 2 1,4-2-3,-4 3 2,4-3 0,-2 2 3,2-2 2,0 0 0,-5 2 7,5-2-4,0 0 4,0 0 2,0 0 0,0 0 3,0 0-1,-5 0-2,5 0-1,0 0-4,0 0 0,0 0 1,0 0-3,0 0 0,0 0-2,0 0-7,-4 3-30,2 1-33,2-4-42,-2 5-51,2-2-54,-2 0-181,2-3-424,0 5 188</inkml:trace>
          <inkml:trace contextRef="#ctx0" brushRef="#br1" timeOffset="63896.7123">-343-1756 68,'0'0'120,"0"0"-13,0 0-13,0 0-5,0 0-2,0 0-11,0 0 9,0 0-6,0 0-1,0 0-7,0 0-3,0 0-8,0 0 1,0 0 6,-11-3-4,11 3 1,0 0-5,0 0 5,-4-1-8,4 1-9,-4-3-6,4 3 5,0 0-18,-8-1 8,8 1-3,-2-2-4,2 2 3,-4-3-2,4 3 1,0 0-7,0 0 0,-6-1-2,6 1 1,0 0-2,0 0 0,0 0-3,0 0 1,-5-1-8,5 1 7,0 0-3,0 0-6,0 0 0,0 0-2,-5-1 2,5 1-1,0 0 2,0 0-4,0 0-1,0 0-5,-7 2 4,7-2 6,0 0-4,0 0-6,0 0 6,0 0 0,0 0-2,0 0-2,0 0 2,-6 1-2,6-1-1,0 0-4,0 0 6,0 0 3,-6 0-3,6 0 0,-3 3 5,3-3-1,0 0 3,0 0-4,-4 2 2,4-2-1,0 0-3,-4 1 3,4-1-1,0 0 2,-4 4 0,4-4-3,-4 3-2,4-3 2,-4 2 0,4-2 1,-3 3 0,-1-1-2,4-2 3,-4 0 2,4 0 3,-5 4-2,3-1-1,2-3 2,-5 2 0,2-1 3,3-1-1,0 0 5,-2 2-1,2-2 1,-6 3-2,6-3 0,-4 2 1,4-2-3,-2 2 1,2-2-2,-6 3 3,3-3 4,3 0 2,-2 2 6,2-2 0,-3 2 0,3-2-3,0 0-3,-4 1-3,4-1-1,-4 4 0,4-4 1,0 0-4,-6 0-2,6 0-2,0 0 1,-5 1-6,5-1 0,0 0 1,-4 4-12,4-2-36,0-2-37,-4 3-39,4 0-56,0-3-241,-1 4-447,1-4 199</inkml:trace>
          <inkml:trace contextRef="#ctx0" brushRef="#br1" timeOffset="65918.9207">-379-1778 99,'0'0'110,"-5"-2"-4,5 2-16,-6 0-8,6 0-6,-8 0-9,8 0-8,-9 1-9,5 0-1,0 1-7,0 1-8,0-1-5,-2 1 4,2 1-7,0-1 1,0 2-2,0-3-9,0 3 7,1 0-21,-3-1-23,4-1-18,-2 1-51,2 2-60,0-5-161,-2 2 71</inkml:trace>
          <inkml:trace contextRef="#ctx0" brushRef="#br1" timeOffset="63251.2231">-355-1816 39,'0'0'174,"-1"-4"-9,1 4-17,-2-5-17,2 3-9,0 2-12,0 0-17,-2-4-4,2 4-12,0 0-8,0 0-11,-3-3-2,3 3-5,0 0-9,0 0-5,0 0-1,-7 0-3,7 0-6,0 0-6,0 0 3,-9 3-2,5-2 0,4-1-7,-4 3-1,0 1-2,1-3 3,-1 2-6,1 0 2,-2 0-1,2 0 1,-1 0-2,-1 0-4,1 1-2,-1-1-4,0-1 8,2 1-6,0 1 4,-2-1-3,2-2-5,-1 1 3,4-2 2,-4 4-3,0-2-6,4-2 1,-2 5-15,2-4-4,0-1-13,-1 6-18,1-6-13,0 0-43,1 5-128,-1-2-260,0-3 115</inkml:trace>
          <inkml:trace contextRef="#ctx0" brushRef="#br1" timeOffset="65640.1898">-385-1773 178,'1'-5'175,"-1"5"-9,0 0-25,0 0-6,1-2-17,-1 2-11,0 0-8,0 0-12,0 0-7,0 0-11,-8-3-5,8 3-6,0 0-13,0 0-8,-10 5-7,6 0-32,-1-2-22,1 1-22,0-1-33,0 4-47,-3-4-93,2 3-237,1-1 105</inkml:trace>
          <inkml:trace contextRef="#ctx0" brushRef="#br1" timeOffset="62912.6089">-401-1811 134,'0'0'159,"-2"-4"-8,2 4-14,0 0-15,0 0-13,0 0-14,0 0-9,0 0-7,0 0-5,0 0-7,-2-4-8,2 4-3,0 0-10,0 0-10,0 0-1,0 0 1,0 0-3,0 0-8,0 0-2,0 0 0,-10 6-3,8-2-6,-2-2 5,2-1-1,-1 3-4,0-1-4,-1 1-5,0-1-26,0 1-26,0 0-25,0 0-43,1-1-124,-2 2-258,2-2 114</inkml:trace>
          <inkml:trace contextRef="#ctx0" brushRef="#br1" timeOffset="62644.2665">-297-1813 119,'-2'-3'168,"2"3"-20,-1-6-2,1 6-17,0-4-3,0 1-10,0 3-8,-1-5-7,1 2-12,-3 0-6,3 3-9,-3-4-6,3 4-6,-1-5-10,-2 4 0,3 1-7,-4-2-9,4 2-1,-4-4 1,4 4-3,-1-2-8,1 2-1,-6-1-2,6 1-5,0 0-2,0 0-6,0 0 5,-5-1 1,5 1-6,0 0 0,0 0-3,0 0 2,-8 2-4,8-2 1,-6 1 6,6-1-4,-5 1 2,5-1 0,-8 3-1,3-2-2,0 1-5,2-1 4,-4 2 1,3-1-1,0 1-4,0 0-2,0-2 2,-2 2 3,1 1-5,1-2 0,0 3 1,2-2 1,-1 1-12,0-1-25,2 1-17,1-1-24,0 1-37,0-4-63,-3 7-92,2-4-291,1 1 129</inkml:trace>
          <inkml:trace contextRef="#ctx0" brushRef="#br1" timeOffset="62236.1327">-214-1834 108,'-1'-3'173,"1"3"-12,-3-1-16,3 1-20,-3-3-4,3 3-11,0 0-16,0 0-5,-2-3-4,2 3-4,-2-3-8,2 3 1,0 0 1,-4-4-5,4 4-2,-2-2-9,2 2 0,-3-3-5,3 3-2,-4-1-8,4 1-3,-3-3-5,3 3 1,-4-1-2,4 1-2,0 0-4,0 0-1,-8-4-4,8 4 0,-5-1-4,5 1-3,-7-2 5,7 2-2,-5-1-3,5 1-1,-7 0 1,7 0 0,-5-2-5,5 2 5,0 0-6,0 0-3,-10 2-2,10-2 0,-8 1-3,4-1 3,4 0-1,-7 0-3,2 2-2,1-1 0,-2 0-8,3 2-12,0 0-14,0-1-16,-3-2-13,4 3-14,-2-2-6,4-1-4,-1 3-16,1-3-5,0 0 7,0 5-1,0-5 7,1 4 16,-1-4 10,0 0 5,4 2 1,-4-2 13,0 0 0,0 0 14,4 1 0,-4-1 1,0 0 3,0 0 10,0 0-6,0 0 6,0 0 5,0 0 0,0 0 9,0 0 4,10-4 13,-10 4-4,2-2 13,-2 2 5,0 0 13,4-2 19,-4 2 9,0 0 4,3-2 12,-3 2-1,0 0 8,0 0-1,1-4 4,-1 4-3,0 0-4,0 0-2,0-3-3,0 3-7,0 0-3,0-4-3,0 4-7,0 0-2,0-7-3,0 7-5,0 0-4,-1-3-6,1 3 0,0 0-6,0 0 0,-4-2-4,4 2-4,-3-2-4,3 2-2,0 0-2,0-4-1,0 4-2,0 0-7,0 0 5,-4-4-3,4 4 3,0 0-2,0 0-2,0 0-3,0 0 0,0 0 1,0 0-5,0 0 2,0 0-1,0 0-1,0 0 3,0 0-2,0 0 1,-11 7 2,11-7-6,-5 1 2,2 0 0,3-1 3,-6 2-2,4-1-3,-2 1 1,4-2 3,-4 2-10,0 3-12,2-3-29,-2-1-23,4-1-22,-4 4-32,1-4-40,3 0-197,0 0-393,-4 5 174</inkml:trace>
          <inkml:trace contextRef="#ctx0" brushRef="#br1" timeOffset="61526.0601">-198-1829 56,'0'0'142,"0"0"-11,0 0-18,0 0-4,0 0-8,0 0 1,0 0-3,0 0 1,0 0-10,0 0-1,0 0-8,0 0-7,0 0-7,0 0-8,0 0-10,0 0 3,0 0-4,0 0-11,0 0-5,0 0-22,0 0-27,0 0-22,0 0-45,0 0-64,0 0-78,0 0-245,-8-1 110</inkml:trace>
          <inkml:trace contextRef="#ctx0" brushRef="#br0" timeOffset="102162.7987">-550-1749 12,'6'-2'126,"3"0"-17,0 2-12,1-3-9,3 3-10,-2 0-12,4-3-4,-4 2-1,5 0-15,-1-2-22,2 2-67,-2 0-78,2-3-132,-1 1 59</inkml:trace>
          <inkml:trace contextRef="#ctx0" brushRef="#br0" timeOffset="102427.6357">-518-1771 39,'0'0'135,"-1"-2"-4,1 2-10,0 0-12,0 0-8,0-4-13,0 4-1,0 0-13,6-3-2,-1 1-9,0 1-11,2 0 6,1 0-14,3 1 0,-2 0-7,7 0-11,-1 1 2,1 0-3,0 2-18,2-1-28,1-1-35,4 3-60,-5-1-76,5-2-207,-7 2 92</inkml:trace>
          <inkml:trace contextRef="#ctx0" brushRef="#br0" timeOffset="99223.2179">-376-1768 12,'2'-2'162,"-2"-1"-18,0 3-6,2-5-16,-2 3-14,0 2-8,-2-7-8,2 6-8,0 1-7,-4-6-13,3 3-2,-2 1-14,0 0 3,-3 1-10,6 1-10,-8-1 7,2 0-7,1-1-5,5 2-3,-12 3-7,5-2 3,-2 1-3,3 0-16,-1 1-22,-3 0-17,-1-1-24,2 1-21,-1 2-133,-1-2-233,2 0 103</inkml:trace>
          <inkml:trace contextRef="#ctx0" brushRef="#br0" timeOffset="98859.7517">-374-1740 118,'0'-5'169,"0"1"-16,2 0-18,-2 4-6,0-3-17,0-1-10,0 4-9,-2-5 1,2 5-12,-2-6-8,2 6-15,-3-2-2,3 2-9,-8-2-5,3 2-5,5 0-12,-15 2-18,7 0-15,0 0-34,-3 1-23,3 0-49,-1 1-107,0-1-237,3-1 105</inkml:trace>
          <inkml:trace contextRef="#ctx0" brushRef="#br1" timeOffset="14163.1074">-289-1751 40,'9'-2'73,"3"-1"-16,-1 2-24,1-1-68,-2-2-35,0 3 15</inkml:trace>
          <inkml:trace contextRef="#ctx0" brushRef="#br1" timeOffset="14436.0989">-358-1770 68,'0'0'137,"-2"-2"-7,2 2-9,0 0-6,-3-3 1,3 3-10,0 0-9,0 0-10,0 0-10,1-4-5,-1 4-13,7-1 0,1-1-6,2 1-7,1 0 0,7 1-5,8-1-10,-9 1-10,8 0-27,-7 0-40,-1 0-44,1 0-134,-3 0-241,-6 0 106</inkml:trace>
        </inkml:traceGroup>
        <inkml:traceGroup>
          <inkml:annotationXML>
            <emma:emma xmlns:emma="http://www.w3.org/2003/04/emma" version="1.0">
              <emma:interpretation id="{67D8D20B-511C-446B-A267-124C03147349}" emma:medium="tactile" emma:mode="ink">
                <msink:context xmlns:msink="http://schemas.microsoft.com/ink/2010/main" type="inkWord" rotatedBoundingBox="20536,9164 20452,9275 20288,9152 20372,9041"/>
              </emma:interpretation>
            </emma:emma>
          </inkml:annotationXML>
          <inkml:trace contextRef="#ctx0" brushRef="#br1" timeOffset="74580.1893">-934-870 45,'4'0'129,"0"-3"-9,-4 3-12,0 0-1,8 1-3,-8-1-15,0 0-17,7 2 0,-7-2-6,0 0-1,0 0-4,0 0-8,6-2-15,-6 2 7,0 0 3,0 0-3,0 0-9,-13 8-4,3-7-3,2-1 0,-3 3-1,0-3-8,0 0 8,-1 0-14,1-1 3,0 0 1,2 0 0,-1-1-5,0-2-7,2 1 5,-1 0-2,2 0 0,3-1 1,0-1 9,1 1-1,-1-1 6,4 0 3,0-2-3,0 0-4,3-1 4,1 3-7,1-6 1,2 2 0,1 2 0,0-1 5,0 2 0,0 2 7,-1-1 4,-3 2-9,4 0 12,0 0 9,-2 2-4,-1 1-3,-5 0 8,12 3 3,-7-2-6,0 3 1,-2 0-4,1 2-6,-2-2-3,1 4-2,-2-3-5,-1 2-1,-3 1 1,2-2-4,-1 1-1,-3 1-3,1-1 0,-1 0-6,1-3 3,-1 1 0,-1 0-2,1-3-10,-1 0-19,1-2-2,-2 0-3,1 0 0,0-2-10,1 0-5,-2-1 0,0-2-3,-1-1 4,4-1 8,0 0-8,-3-1 9,4 1 1,1-1 5,-1 1 2,2 1 5,-2 1 1,3 0-4,0-1 13,0 2 1,-2 1 1,2 3 1,0-6-4,0 3 1,0 3-1,0-4 0,0 4-1,2-2 2,-2 2 2,0 0 3,0 0-2,0 0 6,4 9-9,-1-5 3,-3 1 0,0-2-30,0 2-34,0-2-44,-3 3-81,2-3-101,-4 2-316,-1-1 140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6:55.3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A372833-3467-42C9-B45E-1DA6EF97ABE1}" emma:medium="tactile" emma:mode="ink">
          <msink:context xmlns:msink="http://schemas.microsoft.com/ink/2010/main" type="inkDrawing" rotatedBoundingBox="11498,13680 19375,13745 19374,13872 11496,13807" shapeName="Other"/>
        </emma:interpretation>
      </emma:emma>
    </inkml:annotationXML>
    <inkml:trace contextRef="#ctx0" brushRef="#br0">16 4 34,'0'0'53,"0"0"-8,0 0-4,0 0-9,0 0 8,0 0-11,0 0 1,0 0-10,0 0-1,0 0-3,0 0 6,-16-4-8,16 4 1,0 0 2,0 0-3,0 0-6,0 0 4,0 0-3,0 0-6,0 0 2,0 0-2,0 0 7,0 0 0,0 0-6,0 0 3,0 0 4,0 0-5,0 0-3,0 0 1,0 0-4,0 0 6,0 0 0,0 0-4,0 0 9,0 0-9,0 0 10,0 0 2,0 0-7,0 0 10,45 6-12,-45-6 5,0 0-4,19-1 4,-19 1 5,17-1-2,-17 1-4,18-4 3,-18 4-2,17-1-5,-17 1-4,21 0 4,-21 0-3,22-2 1,-10 4 1,-12-2 4,26 0-5,-14 0 0,1 1 3,-13-1 1,23 0-6,-10 0 3,-1 4-1,7-4 4,-4 0-2,-1 0-4,5 0 13,1 0-7,-3 2-1,4-1 0,-2 3-7,1-3 2,4-1-6,0 2 4,5 0 4,2 1-4,-1-2 11,5-1-14,-15 5 10,9-3 1,2-1-4,0 2-3,-2-2 8,-7 1-5,-5 0-1,5 1 2,0-2 4,1 1-8,-1 0 0,0-2 6,0 1-12,0 2 2,-1-3 5,1 0 2,-1 2-7,1 1 4,0-3 1,-3 0 1,3 0-6,-2 1 10,3-1-5,-5 0-3,5 0 2,-1 1 5,2-1-4,-2 4 3,0-3-2,0 1-3,1-2 9,0 0-5,-2 0-2,3 2-7,-4 1 0,3-3 2,-3 3 3,2-1-2,4-1-6,-6 4 15,9-5-5,0 2-5,-6 2 1,7 0 6,-1-2-6,-1 3 11,4 0-5,-6-4-8,3 1 4,-5 2 2,-2 1-4,7 1 6,-3-4 1,-4-1-5,0 2 5,-1-1-1,2-2 1,-5 1-4,4 0-3,0 2 8,0-3 5,0 0-6,1 2-3,-8-2 4,5 2-3,1-1-1,1-1-1,-5 4 3,5-4-2,1 1 0,-3-1-2,-1-1 1,1-3-6,1 3 10,-2-1 1,1 2-3,-1-2-8,0-1 4,-2 3-4,0-2 4,2 2-2,-7-2-1,3-1 4,4 3 2,-19 0 1,24-1-4,-9-1-4,2 0 12,-3 4-2,-14-2-6,27 0-2,-12 0 3,3-2 9,-3 2-10,2 2-6,3-2 2,-2 0-1,-1 2 6,3-2-2,2 1-4,-5 2 5,4-3-1,1 0 1,-3 0 1,3 2-3,-1-1 8,-1-1-2,1 0-7,-3-1 6,5 2 0,-5 0-1,3-1 1,1 0-4,-3 0 7,1 0-5,1-1 1,-2 2-7,1-2 1,-1 1 6,1 0-2,1 0 6,-2 0-7,1-1 2,-3-1 1,2 2-3,-4 0 4,2 0 4,-1 0-7,1 0-4,2 2 7,-2-1-2,0-1 3,3 0 8,-3 0-13,4 0-7,-4 0 17,4 0-5,-3 0-11,1 1 5,0-1 1,0-1 8,-1 1-7,3 0-4,-6 0 3,8-1 10,-6 1-7,5 0 7,-5-2-5,3-1-3,-3 3 2,4 0 0,-2-1 3,1 1 0,1-2-6,-2 4 7,1-1-6,2-2-1,-3 1 1,3 0 2,-1 0-3,1 1 5,0 2 5,0-6-6,-1 3-4,4 3-2,3-1 2,-6-1 2,7 0-1,0-2-6,-5 2 6,0 2-4,-4-3 7,3 0 0,-1 2 0,0-2-3,-2 2 0,3-2 0,-3 0 4,4 1-6,-2 3 1,0-3-2,-1 1 11,-2-2-2,1 0-4,2 0-2,-3 3 1,2-3 3,-4 2-5,3-1 7,-1-1 2,0 2-1,-4-2 0,4 0-3,2 2 4,-4-2-2,3 0 2,2-2 12,-3 2-9,2 2 3,1-2-2,9 0-1,-1 0-3,1-2 5,1 2-1,1 0-1,-6 0 3,2 0 8,-7 0-5,7 0-6,2 0-3,-2 0-5,-8 0 4,1 2-7,-2-4 10,3 2 0,-5 0-9,5-2 9,-1 2 1,-2 0-4,1 0 5,-4 0 3,2 0-7,1-1 6,-4 2-7,4 1 2,-3-4 2,-1 1-6,4 1 13,-3 1-12,0-2-5,4-1 9,-4 2 2,-2-3-3,4 6-7,0-6 9,-1 3-4,1 0 3,-2-2-3,2-3 2,-2 4-2,0-1-8,4-3 8,-1 5-2,-3-2 7,4 0-9,-4-1 0,5 3 3,7 0-5,4-1 1,-3 1-2,3 0 5,-4 1 3,-5-1-5,-2 3 1,7-6-8,-9 3 11,1 5-7,-2-5 1,0 1 3,1-1-3,-5 1-3,2-1 2,-3-1 4,3 1 1,-3 1-3,-14-1-2,31 3-1,-18-3-1,1-3 3,-2 6 5,7-6-2,-4 6-5,-15-3 3,29-4-5,-12 4 9,-3-1-2,-14 1-7,24-2 5,-7 2 2,-2 0-2,-1-3-3,3 0 4,-2 1 2,-1 1 0,3-2 4,-3 3-1,-14 0-1,22-5 1,-12 5 5,-10 0-1,22-2-6,-8 2 6,-14 0-1,22 0-4,-8-2 4,-14 2 0,26 0 6,-15-2-4,-11 2 1,24-1-2,-13 1 0,-11 0 0,24-2-5,-11 2 7,-13 0-9,22-2-1,-8 2 5,-14 0 2,22-1-4,-11 2-15,-11-1 13,23 0-1,-11 2 2,-12-2-4,24 0 0,-13 0-1,-11 0 5,27 0-1,-17 2 5,4-2-5,-14 0-1,27-2-1,-18 4-8,-9-2 11,25-2-4,-9 2 1,-3 2 2,1-2 8,-14 0 1,29 0 2,-17-2 7,-12 2-1,24-2-6,-12 2 2,5-1 0,-3 2-3,-14-1 1,25 0 0,-13-1-2,-12 1-4,26-3 1,-13 3 7,1-2-5,-14 2-3,29-2 4,-17 2-4,3 2-7,-15-2 1,31-2 9,-12 2-7,-9 0 1,9 2 0,-19-2 1,24 0 1,-12 0-4,-12 0-1,27-3 6,-11 3 2,1-3-3,-17 3-3,24 0 1,-13 3 2,3-2 3,-14-1-4,24 0-3,-10 0 7,-2 0-4,6 0 4,-7 2 3,-11-2-2,27-2-4,-15 2 2,-12 0 1,26 2-1,-11-4-3,-15 2 0,20 0-4,-8 0 1,-12 0-2,18 0 2,-18 0 1,18 0-3,-18 0 3,19 2 1,-5 0-4,-14-2 6,22 3-7,-22-3 2,22 0 0,-12 1-3,2 1 5,-12-2-6,19-2 2,-19 2 2,22 0 0,-22 0 0,12 2 0,-12-2-2,0 0 0,0 0 6,19-3-10,-19 3-2,0 0-12,0 0-25,0 0-36,12-5-35,-12 5-31,0 0-150,0 0-318,0 0 141</inkml:trace>
  </inkml:traceGroup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06:25.651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27C6F60-F369-4F88-94A2-F60119F3F37F}" emma:medium="tactile" emma:mode="ink">
          <msink:context xmlns:msink="http://schemas.microsoft.com/ink/2010/main" type="writingRegion" rotatedBoundingBox="12782,7056 15092,7158 15075,7545 12765,7443"/>
        </emma:interpretation>
      </emma:emma>
    </inkml:annotationXML>
    <inkml:traceGroup>
      <inkml:annotationXML>
        <emma:emma xmlns:emma="http://www.w3.org/2003/04/emma" version="1.0">
          <emma:interpretation id="{92719EE2-FC16-492B-A5C5-27A2F659D08A}" emma:medium="tactile" emma:mode="ink">
            <msink:context xmlns:msink="http://schemas.microsoft.com/ink/2010/main" type="paragraph" rotatedBoundingBox="12782,7056 15092,7158 15075,7545 12765,74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50536F-5056-4275-ADA7-B0EB9ADAFFDA}" emma:medium="tactile" emma:mode="ink">
              <msink:context xmlns:msink="http://schemas.microsoft.com/ink/2010/main" type="line" rotatedBoundingBox="12782,7056 15092,7158 15075,7545 12765,7443"/>
            </emma:interpretation>
          </emma:emma>
        </inkml:annotationXML>
        <inkml:traceGroup>
          <inkml:annotationXML>
            <emma:emma xmlns:emma="http://www.w3.org/2003/04/emma" version="1.0">
              <emma:interpretation id="{74B871F7-1789-4496-AF4C-46E7FB098A36}" emma:medium="tactile" emma:mode="ink">
                <msink:context xmlns:msink="http://schemas.microsoft.com/ink/2010/main" type="inkWord" rotatedBoundingBox="12782,7056 13403,7084 13392,7321 12772,7294"/>
              </emma:interpretation>
            </emma:emma>
          </inkml:annotationXML>
          <inkml:trace contextRef="#ctx0" brushRef="#br0">-1784-3009 183,'2'-5'234,"-2"-1"-13,0 2-12,0 0-17,0 1-16,0 3-21,-2-5-13,2 5-16,-5 0-15,5 0-8,-15 7-8,3-1-6,-3 3-8,-5 5-5,-1 0-8,-1 1-5,-1-1-6,0 0-9,1 1-2,-2 0-3,1-2-6,3 1-4,1 3-16,1-3-34,6-3-31,0 0-29,4-6-33,1 3-35,3-4-45,-1-1-147,4-3-364,1 0 162</inkml:trace>
          <inkml:trace contextRef="#ctx0" brushRef="#br0" timeOffset="195.2743">-2106-3000 43,'4'-9'258,"-4"4"-8,1-2-19,1 2-18,-1 1-20,4-1-17,1 3-14,2-1-15,3 1-15,6 4-12,1 1-11,7 2-11,0 3-6,2 3-13,3 4-2,12 3-11,0 1-10,-2 4-33,2 3-63,3-3-61,3 3-71,22 7-197,-22-9-400,7-7 177</inkml:trace>
        </inkml:traceGroup>
        <inkml:traceGroup>
          <inkml:annotationXML>
            <emma:emma xmlns:emma="http://www.w3.org/2003/04/emma" version="1.0">
              <emma:interpretation id="{387373DC-15B3-4018-A7CD-4221A24D5F0C}" emma:medium="tactile" emma:mode="ink">
                <msink:context xmlns:msink="http://schemas.microsoft.com/ink/2010/main" type="inkWord" rotatedBoundingBox="14112,7118 15092,7161 15075,7545 14095,7502"/>
              </emma:interpretation>
            </emma:emma>
          </inkml:annotationXML>
          <inkml:trace contextRef="#ctx0" brushRef="#br0" timeOffset="-4512.8448">-762-2878 73,'0'0'112,"0"0"-7,-8 0 4,8 0-14,0 0 2,-5-2-2,5 2-10,0 0 6,0 0-5,-4-1 0,4 1-11,0 0-6,0 0-8,0 0 0,0 0-7,0 0-7,0 0-5,9-5-8,1 2-2,0 0 1,1 2-7,6-1-6,-1 0 1,11-1-7,4 3-21,-4 0-13,4 0-36,3 0-30,-2-2-54,-1 2-79,2 0-238,10 2 105</inkml:trace>
          <inkml:trace contextRef="#ctx0" brushRef="#br0" timeOffset="-4897.6651">-691-2854 58,'0'0'91,"-4"-2"-7,4 2-11,0 0-8,7-3-3,-7 3-6,11-2-12,-5 1 1,5 0-7,-3 3-2,8 0-7,3-1-20,-1 2-35,7 0-22,0 2-55,2-2-111,4 1 48</inkml:trace>
          <inkml:trace contextRef="#ctx0" brushRef="#br1" timeOffset="216381.8308">-313-2730 32,'0'0'118,"6"-5"2,-5 3 0,-1 2-10,2-3 1,-2 3-10,3-6-8,-3 5-2,0 1-2,2-3-7,-2 3-3,0-4-3,0 4-2,0-6 1,0 6 1,0-3-12,0 3-1,0-4 1,0 4-3,0-5 5,0 5-7,-2-4 3,0 2 3,1-1-4,-1 0-1,1 0-7,-3 0-5,2-1-1,0 2 0,-2-1-6,2 1-2,-2 0-6,1-1-1,3 3-3,-7-2-2,4 1-4,3 1-1,-6-3-4,6 3-1,-6-1-3,6 1-5,0 0 1,-10 4-3,7-3 0,-2 3 1,1-3-1,0 2-2,0 1 0,-2 0-1,1 3 3,-2-2-1,3 0-4,-1 3-3,1-2 1,-2 2 4,1-1-2,1 0 0,0 0 0,0 0-1,0 2 1,1-2-2,-1 2 3,1 0-1,2 0-3,-2 0 0,2-2-2,0-1 3,1 3 2,-2-3 1,2-2 1,0 3-1,2 0 4,-1-2 0,-1 1 2,1-4 2,3 2 4,-4-1 7,3 4 0,1-5 1,0 2 4,0-3-1,3 1-3,-2-2-1,2 0 2,-2 3-6,2-6-2,1 3 0,-4-1 2,4-1-2,-4 1-6,1-2 6,0 2-3,-2-5-1,0 1-3,2-1 3,-2-1 1,2-4-6,-3 4 4,2-3-5,-2 0 8,-1 1-3,-1 0 3,2 0 0,0 0 1,-1 3 3,-1-2-4,0 2 1,0 0 3,0 1 2,0 0-1,2 0-2,-2 1-1,0-1 1,1 2 0,-1 3-3,1-4-4,-1 4-3,-1-5 5,1 5-2,0 0-4,0 0 0,0 0-2,0 0-1,0 0 0,0 0-1,0 0 0,0 0-1,-1 12 1,-1-7 0,2 2 1,0 2-1,2 2 3,0 0-4,-2-2-2,1 2 5,2 0-6,1-3 1,0 1 1,2-1 1,0 1-9,0-2-10,4-2-24,5-1-41,0-6-36,9-2-49,3-5-50,-1-4-245,11-8-500,1-4 221</inkml:trace>
          <inkml:trace contextRef="#ctx0" brushRef="#br1" timeOffset="223757.2216">-246-2880 8,'-3'-3'127,"3"3"-3,0 0-12,-1-3 1,-2 0-17,3 3-5,0 0 1,0 0-7,0 0-10,-1-4 2,1 4-5,0 0-12,0 0 3,0 0-11,0 0 1,0 0-5,0 0-9,0 0-5,0 0-1,0 0-2,0 0-2,0 0-8,0 0 3,0 0-4,0 0-4,0 0-4,0 0 1,9 7 2,-5-4-3,-4-1 7,3 1-2,1 2-1,-3-1-19,1-1 16,-2 0 4,2 2-1,1-1-1,-2 0-5,-1 0 8,3 0-9,-3-1 1,3 3-2,-3-3-2,0-1 0,0 2 1,1 0 4,-1-2-8,1 3 1,-1-5 2,0 4 0,0-4 5,0 5-9,0-5 3,2 2-3,-2-2 3,0 0 1,0 0 2,0 0-5,0 0 2,0 0-1,0 0-1,0 0-1,0 0 4,0-11-6,-2 6 2,2-1 1,-1 2-1,1-5 2,-1 4-6,1 0 7,-3-1-4,3 3-4,-1-3 7,-1 0-3,2 3-1,-1-2 0,0 3 0,1-3 2,0 5-4,-2-6 9,2 6-3,0-4-3,0 4 2,0 0-2,0-4 0,0 4-5,0 0 3,0 0 5,3-2-7,-3 2 4,0 0-1,0 0 2,4 7 0,-4-7 0,4 6 0,-3-2 0,2 2-2,0 2 1,-2 3 3,2 2-23,-2 1-52,2-3-47,-6 0-176,6 4-318,-3 0 141</inkml:trace>
          <inkml:trace contextRef="#ctx0" brushRef="#br1" timeOffset="215419.3972">176-2861 113,'1'-3'131,"0"-1"-7,0 1-7,1 1 3,-1-2-7,1 1-11,-2 3-3,1-3-2,-1 3-10,1-3-5,-1 3-11,1-2-6,-1 2-1,0 0-2,0 0-8,0 0-4,0 0-3,3 7-4,-1-4-5,-2-3 3,1 5-7,0-3-5,0 1-5,-1 2 3,1 1-2,-3-2-4,1 2-2,0-2-2,-2 0-2,1 2-6,0-1-4,-2-1-13,0 1-9,0-2-3,-2 0-12,1-1-9,1 1 0,-1-1-3,-3 0-10,2-4 4,-2 2 5,3-2 2,-2-1 7,0 3-4,3-4 13,0 3 11,0-3-5,-1-4 11,-1 3 8,5-2 6,1 2-1,0-2 5,-2 2 4,4-3 2,-2 2 4,0-1 2,4 2 12,0-2 2,3 2 13,-2 1 1,2-1-2,-3 2 6,0-1-11,1 0 3,1 0-4,-1 2 8,-1 2 4,3-2-3,-3 2-1,4 0 5,-2 2-8,0 1 0,1 1 1,-3-1-4,0 1-3,0-1-6,0 2-4,-1 1-1,-1 1-3,-1-3-1,-2 1-3,0 1-1,-2 3 0,0 0-5,0 0 0,-3-4-3,2 3 0,-1-2-4,1-2 0,-1 1-3,-1-4-15,3 2-10,-3-2-8,2 2-6,-2-3-6,6 0 7,-8-3 2,1 1 2,2-3 4,-2-1 3,3 0 2,0-1 3,0-1-2,0-2 2,2-1 0,0 1 8,2 3 7,-1-2 0,-1 2 1,4-1 6,-2 2 1,1-2 2,3 2-1,-1 2 3,1 0-3,-3 0 2,6 1 4,-7 2-5,5-2 3,1 1 1,-1 2-1,-1-1-5,-4 1 1,10 2 1,-6-1 2,-2 2-2,4-1 2,-4 1-9,1 0 9,-3 2-4,3-1 5,-3 1-4,-3 0 2,0 0-6,1 1 2,-2-1-2,0 0 3,0 0-6,-2-1 4,2 0-2,-4 1 1,1 1-4,2 0-1,-2-2-1,3-1-5,0 0-3,0-3 3,1 1-2,3-1-1,0 0-1,-8-3-2,8 3 3,-1-5 1,1 2-1,0 3 1,1-6-1,3-1-13,0 2-14,1 2-31,1-4-31,1 4-43,-3-1-182,1 0-351,1 1 156</inkml:trace>
        </inkml:traceGroup>
      </inkml:traceGroup>
    </inkml:traceGroup>
  </inkml:traceGroup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1:31.737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  <inkml:brush xml:id="br2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E148972C-CBC7-46EB-A20E-FBC2817CDEA4}" emma:medium="tactile" emma:mode="ink">
          <msink:context xmlns:msink="http://schemas.microsoft.com/ink/2010/main" type="writingRegion" rotatedBoundingBox="14869,7155 17923,7237 17833,10598 14780,10516"/>
        </emma:interpretation>
      </emma:emma>
    </inkml:annotationXML>
    <inkml:traceGroup>
      <inkml:annotationXML>
        <emma:emma xmlns:emma="http://www.w3.org/2003/04/emma" version="1.0">
          <emma:interpretation id="{A7DFFA80-DBEE-490B-B5B3-75D6246FEFD2}" emma:medium="tactile" emma:mode="ink">
            <msink:context xmlns:msink="http://schemas.microsoft.com/ink/2010/main" type="paragraph" rotatedBoundingBox="15027,7160 17531,7226 17521,7594 15017,75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D7AC6D-E4F4-46B8-B117-45C8A87F3E9E}" emma:medium="tactile" emma:mode="ink">
              <msink:context xmlns:msink="http://schemas.microsoft.com/ink/2010/main" type="line" rotatedBoundingBox="15027,7160 17531,7226 17521,7594 15017,7527">
                <msink:destinationLink direction="with" ref="{E29D7495-51E1-410D-A2A0-3F4E06D7A35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C00364D-9151-4ECB-AE04-594F2DF1F080}" emma:medium="tactile" emma:mode="ink">
                <msink:context xmlns:msink="http://schemas.microsoft.com/ink/2010/main" type="inkWord" rotatedBoundingBox="15027,7160 17531,7226 17521,7594 15017,7527"/>
              </emma:interpretation>
            </emma:emma>
          </inkml:annotationXML>
          <inkml:trace contextRef="#ctx0" brushRef="#br0">264-2850 129,'-3'-2'135,"3"2"-9,0 0-16,-5-1-2,5 1-10,-5-2-16,5 2-3,0 0-6,0 0-7,0 0-8,-4 0 1,4 0-9,0 0 2,0 0-8,0 0-11,0 0 5,0 0-5,0 0-7,0 0 5,0 0-2,0 0-2,0 0-2,0 0 2,0 0-3,0 0-6,0 0 7,0 0-1,0 0 0,0 0 2,0 0-5,0 0-1,0 0 4,0 0 1,0 0-5,0 0 1,0 0-1,-7 0-2,7 0 4,0 0-2,0 0 0,0 0 1,0 0 3,0 0-3,0 0 3,0 0 3,0 0 3,0 0-2,0 0-1,0 0 5,0 0 0,0 0-4,0 0-2,0 0 2,0 0-5,0 0 1,0 0-10,0 0 8,0 0-2,0 0-2,0 0-3,0 0 1,0 0-6,0 0-1,0 0 7,0 0-1,0 0-5,0 0 0,0 0-2,0 0 1,0 0-2,0 0-4,0 0 4,0 0-1,13-3 0,-13 3 5,0 0-3,3-1 7,-3 1-4,0 0 2,6-2-1,-6 2 1,0 0-2,8 0-5,-8 0 3,3-1 2,-3 1 1,9-1 0,-9 1 1,8 0-2,-8 0-3,6-1 4,-2 1-1,3-1 1,-7 1-5,8 1 2,-1-1 3,-2-1-2,-5 1-3,8-1-1,-8 1 2,9 1-6,-9-1 1,5-1 2,-5 1-1,0 0-6,5 1 4,-5-1 3,0 0-3,7 0 2,-7 0-1,5 1-2,-1 0 3,-4-1 1,6 1-4,-6-1 0,8 0 2,-4 1-1,1 1 0,0-1 3,1 0-4,-6-1 2,9-1-1,-5 1-3,-4 0 0,10-1 1,-10 1 0,8 1 3,-3-2 0,-5 1-1,8 1-1,-8-1-2,6-1 0,-6 1 4,0 0-4,7 1-3,-7-1 8,0 0-5,7 0 0,-7 0 1,0 0-1,6 0 3,-1 1 2,-5-1-1,8 1-3,-4-1-1,-4 0 3,12 1 0,-8-2 2,3 0-2,0 0 0,-1 1 2,0-1-3,-6 1 0,9 0 0,-4 1 1,-5-1 0,10-1-1,-10 1-3,8 1 2,-8-1 0,6 0 0,-6 0-2,7-1 2,-7 1-2,7-3 1,-3 3 0,-4 0 1,7 0-2,-7 0 2,7 0 0,-7 0 0,8 0 2,-2 0-1,0-1 0,-6 1 2,9 0-1,-4 0 3,-5 0-4,7-1-2,-7 1 2,8 1 2,-4-2 1,-4 1-2,8-2-2,-8 2 1,8-2-3,-4 2 0,-4 0 6,7-3-5,-3 3 2,-4 0 1,7-2-1,-3 0-3,-4 2 3,0 0-3,8-1 0,-4 0 2,-4 1 1,5-1-1,-5 1 1,7 0 0,-2-2 1,-5 2-7,9-1 4,-9 1-2,8 1 4,-8-1-1,8 0 0,-5-1-1,-3 1-3,0 0 4,8 0-4,-8 0 2,0 0 1,7 0 2,-7 0-1,0 0 2,0 0-2,0 0 3,0 0 0,0 0-2,0 0-2,0 0 4,4 1-1,-4-1-1,0 0-1,0 0 2,0 0-2,0 0 0,0 0-1,0 0 0,0 0 4,0 0-3,0 0-1,-19-1 1,19 1 1,-6 0 0,6 0-3,-7 0 3,7 0-3,-8 1 1,8-1 1,-12 2 1,8-2 1,4 0 1,-11-2-5,3 1 3,3 1-5,-2 0 3,-1-1 0,1 1 4,-1-1-4,0 1 1,1 0 1,2 0-2,-2-1 2,1-1 2,0 2-2,0 0 0,0-2 0,6 2 2,-11 0-5,5-1 4,0 1-2,1-1 0,5 1-2,-8 0 4,2 0-5,0 0 0,1-2 1,-2 1 0,0 1 0,7 0 4,-12 1-3,4-1 3,1 0-2,-2 2-2,2-2 2,-1 0-3,-3 0 0,6 2 5,-2 0-4,3-2 2,-4 0-3,4 2 1,0-1 4,-1-1-2,5 0 3,-8 1-3,4 0 3,4-1-3,0 0 0,0 0 0,0 0 2,-10-1-1,10 1 1,0 0-1,-3 2 0,3-2 0,0 0-1,0 0 2,0 0 1,0 0-4,0 0 5,0 0-3,0 0-7,0 0 7,0 0-7,0 0 3,0 0 0,0 0-1,0 0 1,0 0-2,0 0-3,0 0 3,0 0-1,0 0 1,0 0 2,0 0 3,18 0-4,-10 2 1,0-2 2,1 0-3,2 1 5,-3 0-4,3 0 0,1-1 1,0 2 2,-2 0-6,2-2 6,-3 3-1,1-3 1,0 0-2,-4 2-1,0-1 2,1 1 1,-1-1-2,1 0 2,-3-1-4,3 2 5,-3 0 2,-4-2 0,7 0-1,-7 0 0,5 1-1,-2 0 0,-3-1 1,0 0 0,5 1-1,-5-1-2,0 0 3,0 0-2,0 0 2,7-1-3,-7 1 3,0 0-3,0 0 3,0 0-2,0 0-2,-15-2-4,7 1 1,0 1-1,-3 0 3,-2 1-4,2-1 0,-4 0 1,4 0 0,0 0 3,0-1-5,2 1 1,2-1 0,0 1 4,7 0 0,-8 0-1,3-2 0,5 2 1,-6 0-1,6 0-1,0 0-1,-8 0-1,8 0 1,0 0 1,-4 2-4,4-2 4,0 0-1,0 0 0,0 0 0,0 0 1,0 0 3,0 0-2,0 0-2,0 0 6,0 0-2,0 0 2,18-2-1,-18 2-1,5-2-1,2 2 2,-7 0 0,5-1 0,-1-1 3,-4 2-6,4-2 4,-4 2 3,0 0-11,0 0-15,0 0-26,0 0-27,0 0-22,3 5-34,-3-5-57,0 0-160,-9 5-376,3-3 166</inkml:trace>
          <inkml:trace contextRef="#ctx0" brushRef="#br0" timeOffset="-2034.4929">171-2845 114,'-1'-5'142,"0"1"-8,1 4-12,1-4-13,0 1-9,-1 3-3,0-7-5,2 6-8,-2 1-8,3-6-7,-1 4-9,1-1-6,0 0-5,-3 3-2,5-3 3,0 1-8,-1 2-4,-4 0-1,11-1-5,-4 4-6,1-3-29,-2 2-22,4 0-29,-2 0-36,3 0-45,-2 0-77,2 3-229,-2-3 102</inkml:trace>
          <inkml:trace contextRef="#ctx0" brushRef="#br0" timeOffset="-1732.4045">224-2855 115,'-5'-2'158,"3"0"-7,2 2-8,-4-3-5,4 3-9,-3-4-6,3 4-15,0 0-9,0 0-10,-2-3-11,2 3-2,0 0-8,0 0-12,0 0-3,0 0-4,0 0-7,0 0-4,0 0-1,11-2-11,-11 2-4,11 2-20,-4-1-20,3 1-25,-2 0-10,1-1-35,-1 0-29,4 0-131,-4 1-266,-1-1 117</inkml:trace>
          <inkml:trace contextRef="#ctx0" brushRef="#br1" timeOffset="6149.7742">145-2863 13,'0'0'127,"-3"-5"-1,3 5-6,0-3-2,0 3-9,0 0 1,-4 0-4,4 0-9,0 0-7,0 0-7,1-7-8,-1 7-5,0-5-5,0 5-6,0-3-8,3 1-6,-3 2-3,0 0 1,0-5-8,0 5 1,1-3-1,-1 3 2,0 0-2,0-4 1,0 4-2,0 0-1,0 0 1,0 0 2,3-4-4,-3 4 0,0 0-6,0 0 1,0 0 0,0 0-4,0 0-2,0 0 1,0-3-3,0 3-3,0 0 0,0 0-2,0 0-2,0 0 4,0 0-4,0 0 0,0 0 2,0 0-6,0 0-2,0 0 2,0 0-4,0 0 3,0 0-5,0 0 5,0 0-3,0 0-2,0 0 2,0 0 0,11 7-1,-9-6-3,-2-1 5,3 2-4,1 0 0,-1 0 2,2-2-2,0 1-1,0 1 3,0-1 1,0 0 2,4 1-5,-3 0 0,1-2 0,-1 0 1,0 1 0,1-1-2,-1 0 3,2 2-2,2-2 1,-1 0 6,0 3-2,1-3 1,-1 2-1,2-2 0,-3 0-3,3 1 3,-2-1-2,1 0 1,-1 0 4,2 2-5,-3 0 6,1-4-3,1 2-1,-1 0 4,-1 2 0,2-2-2,0 0 2,0 0 0,-1 0 4,3 0 0,-4 2-1,0-4-3,0 2 5,2 0-2,-1 0-5,1 0 1,-4 2 0,1-4-2,-3 4 2,4-2-4,-2 1 2,0-1-5,-1 0 3,0 2-3,-5-2 2,8 0-2,-8 0-1,5 1-1,-1 1 2,-4-2-1,3 1 2,-1 2 0,-2-3-4,4 2 4,-4-2 0,4 2-2,-4-2 0,3 2 1,-3-2-2,0 0 1,2 3 0,-2-3 1,0 0-1,0 0 3,0 0-2,3 0-5,-3 0 7,0 0-2,0 0-2,0 0 4,0 0 2,0 0-3,0 0 0,0 0 0,0 0 3,0 0-3,0 4 2,0-4 2,0 0 0,0 0 4,0 0 1,0 0 1,0 0 3,0 0 0,0 0 1,0 0 2,0 0 4,0 0-1,0 0 1,0 0-1,0 0 1,0 0-3,0 0-4,0 0 0,0 0-4,0 0 0,0 0-1,0 0-3,0 0-1,0 0-6,0 0-27,0 0-32,-12 1-47,8 1-43,2 1-35,-1-2-234,0 1-452,2 2 200</inkml:trace>
          <inkml:trace contextRef="#ctx0" brushRef="#br1" timeOffset="8278.2062">631-2813 143,'0'0'141,"0"0"-9,0 0-9,0 0-6,-4-2-10,4 2-16,0 0-5,0 0-4,0 0-5,0 0-6,0 0-13,0 0 5,0 0-23,-3-3 7,3 3-4,0 0-2,-1-3-6,1 3 2,0 0-6,0 0-10,0 0 9,0-4 5,0 4-4,0-5-3,0 5-4,0 0 5,0-3-7,0 3-3,0 0 1,1-4-3,-1 4-4,0 0-2,0 0-1,0 0-2,0 0-4,0 0 2,0 0 2,0 0-2,7 9-2,-7-9-2,2 3-1,2-2-1,-4-1 3,0 0 4,3 5-8,-3-4 2,0-1-2,1 5 3,-1-5 2,-1 5 4,-2-3-6,1 0 2,0 1-3,2-3 2,-4 4-6,0-3 9,2 1-3,-4-1-2,6-1 1,-8 1 4,8-1-4,-7-1 2,7 1-3,-6-2 3,6 2 1,-7-1-2,4-2-4,1 1 7,-1 0-3,3 2-2,-4-3 2,1 1 0,3 2-1,-1-4 3,1 4-7,-2-6 0,2 6 2,-1-1-3,1 1 5,0 0-8,0 0 1,0 0 4,0 0 0,2-5 1,-2 5 2,5-1-2,-5 1-1,4-2 1,-4 2 1,5-1-4,-5 1 5,0 0-4,0 0 0,0 0 2,0 0-1,8 3-3,-8-3 6,0 0-5,2 4 2,-2-4 4,0 0-2,0 5 2,0-5 0,-3 4 2,3-4-1,0 0 1,-4 4 0,2-2-2,0 0 1,2-2-3,0 0 5,-5 2-3,5-2 0,-4 1 4,4-1-1,0 0 1,0 0-7,0 0 1,0 0 3,-8-3 2,8 3 5,-2-4-2,2 4 4,-1-3 4,1 3 3,0 0 4,0 0 3,0-7-5,1 4-1,2 0-4,-3-1-4,2 2 1,1-3-1,1 1-3,-2 1 3,2 0 2,-1-1-4,0 0 1,1 2 1,-2 1-3,-2 1-3,6-5 1,-5 4 0,-1 1-3,2-3 3,-2 3-5,3-3-3,-3 3 4,0 0-1,0 0-2,0 0-7,5 0 7,-5 0-1,0 0 2,0 0-2,0 0 0,0 0 0,8 3 4,-8-3-1,0 0 1,3 1-3,-3-1-2,0 0 4,5 3 1,-5-3 8,6 2 5,-4-1 2,-2-1-3,7 2-2,-7-2-2,4 1-2,-4-1-1,0 0-1,4 2 1,-4-2-2,3 3-2,-3-3 1,3 1-1,-3-1 0,3 3-1,-3-3-1,6 2 3,-5-1-1,3 2-3,0-2 3,-4-1 2,7 2-1,-3 0-2,0 0 2,-1 1-4,1-3 0,-3 2 1,-1-2 0,8 1 3,-4 1 1,3-2 4,-3 0 0,1 1-3,3 2 5,-1-2-1,1 0-1,-1-1-4,1 3 6,-1-2-4,3-1 2,0 0 0,1 2-4,-1-1 2,1 0-2,-2-1 0,3 2 2,-2-1 0,-1-1-3,-1 0-1,2 2 3,-2 0-3,-3-2 0,1 0-2,-1 1 4,-5-1-3,9 0 0,-4 0 0,-5 0 0,8 0-2,-8 0 4,0 0-2,8 1-1,-6 0 0,-2-1-1,4 1-1,-4-1-1,0 0 5,0 0-1,10 0-2,-10 0-4,4 1 5,-4-1 1,8 0 3,-8 0 0,6 2-3,-6-2 0,0 0-3,4 0 5,-4 0-3,0 0 1,7 0 1,-7 0-2,4 1 2,-4-1-6,0 0 8,0 0-3,4-3 2,-4 3 1,0 0 0,6-1-2,-6 1 1,0 0 1,0 0-1,0 0 1,5-1-3,-5 1-1,0 0 2,0 0-1,0 0 2,0 0 4,0 0-7,0 0 7,0 0-6,0 0 2,0 0-1,0 0-1,0 0 1,0 0-2,5 4-1,-5-4-1,0 0 2,0 0-2,0 0-1,0 0 2,0 0-2,0 0 2,0 0-2,3 1 1,-3-1 1,0 0-5,4 1 8,-4-1-5,0 0 2,0 0-2,0 0-2,0 0 4,0 0 2,0 0-1,0 0-2,0 0 3,0 0-1,0 0 0,0 0 4,0 0-3,0 0-1,0 0-2,0 0 1,0 0 0,4-4-1,-4 4 2,0 0 0,0 0-3,0 0 3,0 0 0,0-4-1,0 4-4,0-3 4,0 3-2,1-5-3,2 3 0,0-1 3,-2-2 2,3 1-2,-3 2 4,2-1-6,1 0 1,-4-1-2,3 2 0,-2 1 3,3-2-1,0 0-2,0 2 4,-1-2-4,1 1-1,-4 2 3,8-3-2,-5 3-2,1-2 1,-4 2 2,5-2-3,-5 2 1,3-2 1,-3 2-1,0 0 3,0 0 0,0 0-1,0 0 1,-3 8 3,3-8 0,-5 8 1,-2-3-5,3 0 5,-4 0-4,-2 0 4,2-1-1,0 1 0,-1-2 0,1-1 0,1 1 1,1-1 0,-1 0-3,1-2 0,0 0 2,6 0-1,-10-2-1,4 2 0,2-2 2,0 1-4,1-1 2,-1-2 0,2 1 0,1-3-2,-1 5 1,2-4-2,-2-2-3,4 4 1,-1-1 0,1-2 2,0 3-1,2-1 1,-1-1-3,1 2 2,0 0-1,2 0 3,-2 1-6,1-1 4,0 1 0,0 2-2,-1-2 4,2 1-1,-6 1 0,8 0 0,-2 0 0,-6 0 2,4 1-4,0 1 4,-4-2-3,4 2 1,-4-2 1,3 5 2,-2-3-1,-1 1-2,2 0 4,-1 2-4,-1-1 3,0 0 0,0 0 2,-1-1 1,-1 0 0,1 0-5,1 1 6,-3-1-4,3-3 3,-1 3-2,-2-1 3,3-2 0,-1 4 0,1-4 1,-3 3-3,3-3 3,0 0-2,0 0 1,0 0-3,0 0 1,0 0-2,0 0-3,0 0 0,0 0 4,8-12-1,-4 9-3,-1-1 0,1 2-1,-1-1-1,1 0 0,-3 1 2,3-1 0,2 0 1,-1 2 1,-5 1-2,4-1 0,-4 1-2,4-1-1,-4 1 2,0 0-2,7-1 2,-7 1 1,0 0 0,0 0 3,0 0 1,-3 7 0,3-7 2,-1 5-2,-2 0 0,-1-4 0,0 3 3,-1 1-5,-1-3 0,-2 1 3,4-2-2,-3 3-2,2-2 2,2-2 1,3 0 1,-6 2-5,6-2 7,-8-2 1,8 2-4,-6-6-1,5 5 1,-2-4 1,3 2 1,-2-1-6,2 1-3,0 3 6,0-7-3,2 2 1,-2 2 1,0 3-1,3-2-4,-3 2-2,1-5 0,-1 5 4,7 0 0,-7 0-27,7 4-36,-2-1-36,0 0-44,2 2-44,1 0-216,0 0-440,-4-1 195</inkml:trace>
          <inkml:trace contextRef="#ctx0" brushRef="#br1" timeOffset="10365.841">1023-2880 143,'0'0'141,"0"0"-11,0 0-8,0 0-8,0 0 1,0 0-6,0 0 8,0 0-2,0 0-10,0 0 4,0 0-8,0 0-8,0 0 0,6-3-16,-6 3-1,3-3-8,1 3-5,-4 0-10,0 0-6,7-3-6,-7 3-4,2-1-1,-2 1-5,0 0-5,7 0-1,-7 0-2,0 0-4,8 0 0,-8 0-4,0 0-5,7 0 4,-7 0 1,7 1-5,-4 2-1,2-3-2,-5 0 2,7 2-1,-1-1 3,0 0-5,-2-1-3,2 1 2,0 0 1,-1 1-1,2-2 2,0 0 1,1 1-1,-3-1-5,4 0 7,-2 1-4,1-2 2,-2 0-4,0 2 0,1-1 3,-7 0-1,12-1-4,-7 1 3,2 1-1,0-1 2,-1 1-1,1-1-3,1 0 2,-1 1-2,-7-1 0,12 0 2,-5 0 3,0 2-5,-2 0 0,6-2-1,-5 0 2,2 2 1,-1-1 1,-1-1-7,0 3 4,0-2-4,-2 0 2,-4-1 4,10 0-1,-6 0-2,-4 0 0,8 1 1,-3 0 2,1 1-6,-2-1 5,-4-1-3,8 0-1,-5 1 0,2 0 5,-2 0-2,-3-1 4,8 0-6,-8 0 2,8 0 1,-4 1-4,-4-1 3,8 1-3,-8-1 5,7 1-3,-7-1 3,5 0-3,-5 0 5,0 0-4,7 0-3,-7 0 4,0 0-3,4-1 2,-4 1-8,0 0 5,0 0 5,0 0-3,0 0-1,8 3 2,-8-3 1,0 0-4,0 0 4,0 0-3,0 0 1,0 0-1,7 0 3,-7 0-3,0 0 4,5 0-4,-5 0 3,0 0-3,7 0 3,-7 0-2,3 1-3,-3-1 6,0 0-4,0 0 1,0 0 2,0 0 0,0 0-2,8 0 1,-8 0 0,0 0 1,0 0-6,0 0 5,0 0 0,0 0 0,0 0 1,4 2-1,-4-2 0,0 0-3,0 0 3,0 0-1,0 0 2,0 0-1,0 0 1,0 0 2,0 0-3,0 0-1,0 0 3,0 0 0,0 0-1,0 0 3,0 0-2,0 0-8,0 0 8,0 0 1,0 0-8,0 0 6,0 0 0,0 0-3,-19 1-2,19-1 2,-11 1-6,6 1-4,-2 1 0,0-3 0,1 1 7,0 1-3,2-2 0,-3 2 2,7-2-1,-6 0 2,6 0-3,-7 0 3,7 0 1,0 0 1,-4-2 0,4 2 1,-4-3-3,4 3 2,0 0 2,0-4-5,0 4 5,0-5-2,0 5 1,1-5-2,2 4 0,-3 1 1,3-3 4,-3 3-7,2-4 1,1 2-5,-3 2 7,7-4-2,-7 4 6,4 0-3,0-3 0,-4 3-2,0 0 0,5 0 2,-5 0-1,0 0-2,7 0 2,-7 0-1,0 0-2,5 2 4,-5-2 0,3 4 1,-3-4 1,4 4-10,-4-1 10,0-3 0,4 3-1,-4-2 1,0-1 2,0 0-2,0 0 2,3 4 2,-3-4-3,-7 6 2,7-4 1,-4 1-3,0-1 0,-1 0-2,-1 0 1,1 0 1,-1-2 0,1 1-2,-2-1 3,7 0-3,-9 0 6,6 0-3,3 0 0,-9-1 1,4-3-1,1 2-1,-1 0 4,4-1-5,-1 0-1,1-1 0,0-1 0,1 3 3,1-3-3,0 0 1,2 0 4,2-2 0,1 3-1,0 0-2,0-2-1,2 3 4,0 0-5,0 1-1,2-2 5,-5 2-2,3 0 0,-2 1-4,-1 1-1,1 0 3,-1 1-1,0 0 0,-1 0 1,0 1 1,-2 2 3,2-1-3,-2 1 5,0-1 2,0-1-1,-3 3-3,0 0 1,0 0-2,-2-1 7,0 1-3,0 2-3,-1-3 0,-1 4-3,-2-2 4,2 0-2,-3-1 4,1-1-6,0 2 3,1-3 1,-3 1-2,4-2 1,-2-1 0,3 3 2,-1-4-3,5 0 3,-7 1-7,7-1 4,0 0 0,-8-1 0,6-3-3,-2 1 5,2-1-9,-1 1 7,2 0-1,2-1-3,-1-1 1,3 0 1,-3 1 0,2 0-3,2 0 0,-2-1-5,2 2 8,-1 1-7,2-2 1,-1 2 2,0 1 4,0-1-3,-4 2-1,11 0 1,-11 0-1,8 2 0,-4 0-6,0 1 7,-2-2 2,-2-1 2,5 3-1,-4-2 0,-1-1 1,2 4 2,-2-4 0,-2 5 1,2 0-2,-1-2 2,-2-1-1,-1 0-1,0 1 3,0-1-3,-4 1 1,3 1 0,-5-2-2,4 1-1,-4 0 1,4-2 0,0 0 2,2 1 0,-3-2 0,7 0-5,-9 1 1,9-1 1,-7 0 1,7 0-3,0 0-1,-5-1-10,5 1-7,0 0-7,0 0-17,0 0-39,17-4-16,-8 2-20,5-3-37,1 0-188,1 2-373,-1 1 165</inkml:trace>
          <inkml:trace contextRef="#ctx0" brushRef="#br1" timeOffset="11663.1184">1479-2842 88,'0'0'114,"0"0"-5,1-3-14,-1 3-10,0 0-8,3-2-6,-3 2-3,0 0-17,0 0-7,0 0 1,0 0-13,0 0-2,0 0 4,0 0-6,6 0 3,-6 0-3,0 0-5,0 0-5,8 2 1,-8-2-6,0 0 6,0 0 2,5 1 9,-5-1 2,0 0 6,10-1-6,-10 1 5,9-1-6,-6 1-3,3-1 3,-6 1-8,8 0 4,-8 0 1,9-2-5,-3 1 0,0 2-7,0-1 3,-6 0-4,8 0-2,-1 2-1,-6 0 0,3 0-6,0-1 6,2 1-4,-2-2 4,1 1 0,-1 1-9,2 2 6,-1-4-1,-1 2 1,0-1-1,-4-1-8,8 0 6,-1 2-3,-2-4-1,1 4-1,0-2 1,-6 0 1,11-2 0,-6 2 3,1 2-3,-6-2-4,9 0 5,-5-2-3,-4 2-2,10 0 5,-10 0-5,8 0 0,-4 0 4,-4 0-5,8 0 4,-6 2-1,-2-2-2,8 0 2,-3 0 2,-5 0-2,7 0 1,-7 0 2,7 0-10,-3 0 6,-4 0 5,8 0-7,-8 0 2,4 0 4,-4 0-2,6-2 4,-6 2-6,0 0 5,0 0 0,0 0 0,6 2 2,-6-2 4,0 0 0,0 0 0,0 0-7,0 0 4,0 0 3,0 0-6,0 0 1,0 0-2,7-2 1,-7 2-2,0 0 2,0 0-5,0 0 1,1-3 1,-1 3 1,0 0 1,0 0-6,0 0 2,0 0 2,0 0-3,0 0 3,0 0 2,0 0-4,0 0 3,0 0 0,0 0-1,0 0 2,0 0 5,0 0 6,0 0-6,0 0 0,0 0-4,0 0 3,7 0-2,-7 0-3,0 0 2,0 0-3,0 0 2,0 0-3,4-2 0,-4 2-1,0 0 1,6-2 2,-6 2-1,0 0-2,0 0 1,9 2-2,-9-2-1,5-2 2,-5 2 3,0 0-1,6 0 2,-6 0-2,0 0 3,0 0 0,0 0-9,6 0 7,-6 0-1,0 0-2,0 0 0,0 0 0,5 0 0,-5 0 4,0 0-2,0 0-1,0 0-2,0 0-1,0 0 3,0 0 1,0 0-1,0 0 3,0 0-5,0 0 8,0 0-2,0 0 0,0 0-1,0 0-3,0 0 1,0 0 0,0 0-1,0 0-2,0 0 3,0 0-3,0 0 2,0 0 5,0 0-2,0 0-2,0 0-2,0 0 0,0 0-3,0 0-11,0 0-26,0 0-38,0 0-24,0 0-33,-3 7-144,3-7-302,0 0 134</inkml:trace>
          <inkml:trace contextRef="#ctx0" brushRef="#br1" timeOffset="12995.7519">1710-2804 121,'-4'-4'119,"4"4"-18,-5 0-3,2-3-8,3 3 0,-4-1-11,4 1-4,0 0-2,0 0-7,-6-1 4,6 1-5,0 0-3,0 0-4,0 0-3,-3-2-11,3 2-9,0 0 2,0 0-6,0 0-2,0 0-2,0 0-3,0 0 0,6-6 0,-1 3-13,-2 2 7,3-1 4,-1 1-4,1 1-2,0-2-2,0 2-1,-1-3 2,1 3 2,0-2-6,2 2 1,0-2 1,-1 2 1,1-2-5,3 2 2,-2 0 1,-1 0-7,0 0 1,0 0-5,-2 0 5,0 0-3,1-1 2,-7 1 4,11 0-1,-4 0 1,0 1 1,-2-1-1,1 2 8,-6-2 0,13-2-1,-8 2 5,3 0 5,0-1-14,0 2 5,0-1 4,0 0-8,-1 0 4,2-1-2,-1 1-2,0-2 3,-1 2-4,1 2-4,-1-2 1,0 0 2,-2-2-3,1 2-2,-1-1 0,-5 1 2,9 0-2,-9 0-3,7-1-1,-7 1 6,8 0-4,-8 0 1,3 2 1,-3-2-5,0 0 4,5 0 0,-5 0 1,0 0-2,0 0 0,0 0-1,0 0 0,0 0-2,5 2 1,-5-2 1,0 0-1,0 0 2,0 0-2,0 0-1,0 0 2,0 0 1,0 0-3,0 0 3,0 0-6,0 0 8,0 0-3,0 0-2,0 0 1,0 0-2,0 0-3,3-5 6,-3 5-3,0 0 1,0 0 0,0 0 2,0 0-10,0 0 13,0 0-2,0 0-1,0 0 3,0 0-1,0 0-6,0 0 0,0 0 3,0 0 0,0 0-2,0 0 0,0 0 3,0 0 1,0 0 7,0 0-3,0 0 0,0 0-5,0 0 6,0 0-3,0 0-1,0 0-2,3 5-1,-3-5 0,0 0 1,0 0-3,0 0-1,0 0 0,0 0-1,0 0 2,0 0 0,0 0 0,0 0 0,0 0-1,0 0 2,0 0-1,0 0 5,-8 5 1,6-3-6,2-2-2,-3 5 4,2-2 2,-3 1-3,3-2 1,1-2-7,-4 3 7,1-2-1,3-1 3,-3 4 0,3-4 0,-2 2 2,2-2-4,-3 3 1,3-3 1,0 0-6,0 0 1,0 0 0,0 0 7,0 0-1,0 0-2,0 0-8,-8-5 13,8 5-2,0 0-1,-4-4-3,4 4 0,-2-3 2,2 3-3,-2-6 1,2 2 0,0 2-3,0 2 0,1-7 1,-1 4-2,0 0 7,0 3-2,1-4 0,1 1 0,-2 3-2,4-5-2,-4 5 1,3-1-5,-3 1 6,5-3-6,-5 3 4,0 0-1,5 0 3,-5 0 1,5 3-10,-5-3 11,5 1-4,-2 0 4,-3-1-8,4 5 8,-2-1-5,-2-4 9,2 5-2,0-4-6,-1 3 3,-1-4 1,-1 5 3,1-5-1,-2 5 3,0-4-2,-1 3-6,0-2 8,0 1-1,-4 0-3,1-2 0,0 1-1,-2-1 3,0 3-1,4-4 0,-1 0 0,5 0-1,-11 0 0,5 0 0,6 0-5,0 0-3,-9 0 7,9 0 2,-3-4-5,2 1 3,1 3 0,0 0-1,0-4-5,0 4 3,4-3 1,0 0 2,1 0-1,2 0-1,1 0 3,-2 0 0,-1-1 2,1 4-1,0-2 7,-2 1 6,3-1-3,-2 2-3,2-1 3,-2 0-5,-5 1-1,8-1 1,-4 2-7,-4-1 6,6 2-1,-6-2 1,4 2-1,-2-1 3,-2-1-2,-1 9-2,0-7 1,-3 2 0,1 1 0,-2-2 0,1 1-2,-2-1 2,1 2 0,0-4 0,0 0-1,0 1 1,5-2-2,-7 1-1,7-1 1,-8 0-1,8 0 2,-8-3-2,6 1 4,-1-2-6,2 0 0,-1-2 2,2 0-7,-1 3 1,1-1 1,0 0 0,0 0-1,1 0-3,-1 1 3,4-1-6,0 2-15,-1 1-31,-3 1-36,8-1-33,0 2-51,-2 2-211,0-2-415,2 5 183</inkml:trace>
          <inkml:trace contextRef="#ctx0" brushRef="#br1" timeOffset="14493.5156">2069-2808 99,'0'0'112,"0"0"-5,2-3-10,-2 3 4,0 0-9,0 0-7,0 0-5,0 0-37,0 0 26,0 0-10,1-4-1,-1 4-5,0 0-8,0 0-5,0 0-4,0 0-4,0 0-8,0 0 6,0 0-9,0 0-1,2-3-1,-2 3 0,0 0-1,0 0 2,0 0 4,0 0-2,0 0 0,0 0 7,-2-6-3,2 6-1,0 0 2,0 0 0,2-1-1,-2 1-1,0 0-4,4-3-1,-4 3 4,0-2-8,0 2 3,0 0-3,4-3-3,-4 3 1,3-4-5,-3 4 0,5-2-2,-5 2 0,4-1-1,-4 1-1,0 0 1,8 0 8,-4 0-5,-4 0-1,9 0-2,-3-2 1,-2 4 2,-4-2 1,12 0 3,-5 0 0,1 0-1,0 0 0,0 0-2,-1 0-1,0 0-6,2 0 8,-2 0-4,1 0 3,-1 0-1,2 1-2,-4 1 1,3-2 0,-2 0 3,0 0 8,0-2 1,-6 2 3,9 0 2,-2 0-2,-2-1 1,1 2 2,-1-2-3,2 1 0,-1-2-1,-6 2-3,11-1-2,-7 0-3,-4 1 0,11-1-5,-6 0 1,-2 0-1,-3 1-2,8 0 0,-8 0-1,7-2 0,-2 4-6,-5-2 4,8 0-1,-4 1 2,-4-1-4,8-1 2,-2 2-2,-6-1 1,8 0 3,-8 0-1,6-1-1,-6 1-2,0 0 1,10 1 1,-10-1-1,0 0-1,6 1 1,-6-1 0,3 0 0,-3 0 0,0 0-1,0 0-3,0 0 4,0 0-2,7 0-1,-7 0 1,0 0-2,0 0 4,0 0-3,0 0 1,3 2 1,-3-2-4,0 0 3,0 0 0,0 0 0,6 0 0,-6 0 4,0 0-3,0 0 3,6 0-1,-6 0 3,0 0 7,0 0 4,0 0-2,0 0-1,0 0-1,0 0 3,0 0-6,0 0 5,0 0 0,0 0-2,0 0-5,0 0 11,0 0-2,0 0 1,0 0 1,0 0 1,0 0-1,0 0-2,0 0 0,0 0-5,0 0 4,0 0-5,0 0-3,0 0 1,0 0 2,0 0-6,0 0 0,0 0-1,0 0 0,0 0 1,0 0-2,0 0-3,0 0 3,0 0 0,0 0 3,-10 6-3,10-6 0,0 0-2,0 0 3,-5 0-2,5 0 3,0 0-2,0 0-3,0 0 2,-5 0 2,5 0 1,0 0-2,0 0 0,0 0-2,0 0 1,0 0 1,0 0-1,-3 4-1,3-4-4,0 0 6,0 0-1,0 0-2,0 0 0,0 0-2,0 0 0,0 0-4,0 0 2,0 0 5,0 0-6,0 0 2,0 0 1,0 0-6,0 0 4,0 0-3,5 3-1,-5-3 1,0 0 1,0 0 0,0 0 2,0 0-1,0 0 0,6 3 1,-6-3 0,4 2-1,-4-2 2,0 0-2,4 4 3,-3-2 0,0-1 1,-1-1 1,1 3-1,-1-3 2,0 6-1,0-6 2,-1 5 4,1-5-2,-1 2 1,-2 1-3,-1-1-1,0 0 3,0-1-3,-3 1-3,2 0 6,-3 0-1,3-2 0,-2 1 3,7-1-2,-8 0-2,8 0 0,-7 0-1,3-2 0,0-2-2,3 1 1,1 3-1,-3-4-4,3 1 2,0 3 2,0-5-5,0 2 2,0-1 1,3 0-3,-2-1 1,3 2 0,0 2-1,-1-4 5,0 5-2,-2-4 0,5 1 1,0 1-3,1 1 2,-2-1-1,1 2-1,-6 0 3,11 2 0,-6-2 0,1 3-3,-1-2 1,0 5 1,-1-3 1,0 0 4,-1-1-1,0 3 5,0 0-3,-3-1 1,0 1 0,-1-1-2,-1 1 4,1-2-2,0 2 3,-1-1-1,-3 0 1,1 0 1,-2-2-4,3 1 1,-1 0-2,1 0 1,-1-2 2,4-1 2,-8-1-2,8 1-1,0 0-1,-8-1 3,5-1-4,2-2 0,0 1 0,1-1-1,-2 0-3,4-1 3,-1 0-1,0 0-3,2 0 0,0 0 2,0-1-2,2 2 0,-1-1 2,1 2-10,-2 0-24,2 2-38,-1-1-39,1 0-34,-1 2-45,-4 0-193,10 2-412,-7 0 182</inkml:trace>
          <inkml:trace contextRef="#ctx0" brushRef="#br1" timeOffset="15171.8997">2414-2806 41,'0'0'119,"-4"-2"-9,4 2-9,0 0-8,0 0-12,0 0-1,-2-3-14,2 3 3,0 0 0,0 0-4,0 0-4,0 0-1,-2-4-2,2 4-2,0 0-2,0 0-1,0 0-6,0 0-1,0 0-9,4-4 1,-4 4 5,0 0-9,0 0-6,0 0 0,0 0-2,1-5 0,-1 5-6,0 0-7,0 0 3,0 0 2,7 0-5,-7 0-4,5-1 2,-5 1 3,6 0-8,-6 0 1,5-2 2,-5 2-2,6 0-2,-6 0-1,7-1 3,-7 1 0,6 0-3,-6 0 2,8 0-2,-8 0-1,5 0-2,-5 0 5,4 1 2,-4-1-2,6 2-5,-6-2 0,6 0 8,-6 0-3,7 0 0,-3 0 0,-4 0 5,0 0-9,8 0 3,-8 0 4,7 1 2,-7-1 10,5 0-3,-5 0 1,0 0 1,8 0-2,-8 0 2,0 0 0,0 0 0,3-1 2,-3 1-4,0 0-4,0 0 3,0 0-8,0 0 2,0 0 1,0 0-6,0 0-5,0 0-5,0 0-40,0 0-36,0 0-29,4 4-63,-4-4-115,0 0-310,0 0 138</inkml:trace>
          <inkml:trace contextRef="#ctx0" brushRef="#br1" timeOffset="15581.0903">2441-2793 16,'0'0'144,"-4"-2"-5,4 2-8,0 0-12,0 0-24,0 0 9,0 0-8,0 0-11,-2-2-14,2 2-2,0 0-5,0 0-10,0 0-4,0 0-1,-3-4-5,3 4-14,0 0 11,0 0 1,0 0-6,0 0-1,0 0-2,0 0-7,0 0-2,0 0 0,0 0-4,5-5-2,-5 5-2,6-2 2,0 1-18,-1 1 10,2 0 4,1-2-1,-3 1-2,5 1-1,-3-1-7,3 2-3,2-1-37,-2-1-15,-1 1-34,2 1-42,-2 0-115,2-1-261,-4 0 116</inkml:trace>
          <inkml:trace contextRef="#ctx0" brushRef="#br1" timeOffset="15897.1497">2500-2799 13,'0'0'159,"-5"-1"-13,5 1-8,-5-2-4,5 2-8,0 0-12,-4-2-3,4 2 1,0 0-11,-2-4-2,2 4-4,0 0-5,-2-3 0,2 3-3,0 0-3,0 0-7,-5-1-9,5 1-5,0 0-5,0 0-8,0 0-4,0 0-7,0 0-2,0 0-8,0 0-1,0 0-4,9-3 2,-4 3-7,-5 0 1,12 2-3,-6-2-2,6 2-5,-5-2 0,5 0-8,0 2-21,0-1-24,-1 1-31,1 0-24,3-2-22,-4 1-43,-2 0-141,1-2-328,0 2 145</inkml:trace>
          <inkml:trace contextRef="#ctx0" brushRef="#br1" timeOffset="16667.8474">2520-2785 19,'0'0'82,"0"0"2,0 0-8,-7-2 12,7 2 2,0 0-6,0 0-4,0 0-17,0 0 5,0 0-1,0 0-4,0 0-1,0 0-8,0 0-5,0 0-1,0 0-4,0 0-7,0 0-7,0 0 1,0 0 0,0 0-6,0 0-6,11-2 4,-11 2-6,8-1-3,-8 1 3,11 1-2,-6-1-5,3 0-18,-1-1-17,2-1-16,1 1-24,0 2-49,-2-1-76,1-1-206,-1 0 92</inkml:trace>
          <inkml:trace contextRef="#ctx0" brushRef="#br1" timeOffset="16245.4201">2544-2782 22,'0'0'137,"0"0"-12,0 0-10,0 0-6,0 0-5,0 0-19,0 0-5,0 0-4,-8-2-6,8 2-5,0 0-4,0 0-2,0 0-15,0 0 1,0 0-1,0 0-10,0 0 0,0 0-4,0 0-1,22-1-10,-16 1-12,1 0-27,0-2-15,-1 2-27,1 0-54,1 0-78,-2 0-210,0-1 93</inkml:trace>
          <inkml:trace contextRef="#ctx0" brushRef="#br0" timeOffset="-62639.4348">1314-2893 76,'-4'-5'220,"0"-1"-16,2 4-17,0-3-19,-2 2-19,3 1-17,1 2-12,0 0-15,0 0-11,-8 9-7,7 0-13,-2 5-5,0-1-17,1 3-41,-3 6-29,1 0-31,2-1-42,-1 0-174,3-6-288,0 1 128</inkml:trace>
          <inkml:trace contextRef="#ctx0" brushRef="#br0" timeOffset="-56810.4571">1650-2839 118,'0'-5'186,"0"5"-12,0-3-11,0 3-13,0 0-7,0 0-13,0 0-7,0 0-14,-3-3-10,3 3-13,0 0-7,0 0-6,0 0-16,0 0 1,0 0-9,0 0-2,0 0-6,-4 11-1,3-5-5,1-1-3,-3-1-9,3 5 3,-1-2-1,0 2-3,-1 1-5,1-1-2,-2-1-23,3 3-46,-1-1-45,1 1-78,0-1-120,-2-2-322,1 2 142</inkml:trace>
          <inkml:trace contextRef="#ctx0" brushRef="#br0" timeOffset="-57425.7375">1563-2697 132,'-2'-2'170,"2"-2"-16,0 4-16,0-8-14,0 6-14,0 2-5,0-7-8,0 4-11,4 0-7,-2 1-9,0 0-4,2-2-4,-1 1-2,2 0-7,-2 1-4,1-1-2,-4 3-4,7-2-5,-3 2-4,0-2-2,-4 2-5,8 2-1,-8-2-4,5 2-2,-1 2-2,-2-2 3,-1 2-8,2 1 6,-3-1-6,1 0 2,-1 3-2,-4-3-8,3 3 5,-2 0 3,-2 1-1,-1-1-1,4 0-2,-4 0-1,1-2-2,-2 1 1,-1-2-4,1 3 2,1-5 2,0 1-3,4-1 1,-2 2-5,2-3 0,-2 3 2,4-4-2,-3 0-8,3 0 4,-4 2-2,4-2-2,0 0 0,0 0 2,0 0 2,0 0 6,0 0-4,0 0-1,11 2 0,-11-2 0,8 0 1,-4 0 4,0 1 1,-4-1 2,12 2-5,-8-2 0,2 1 4,-1 0 1,-1 1 2,0-1-3,0 1 2,-4-2-5,4 2 3,-4-2 3,2 3-1,-2-3 3,-2 5-3,2-5-2,-1 8-5,-3-4 6,-3-1 1,-1 3-2,0-1-11,0 0-7,-1 0-12,-1-1-17,2 1-4,-2-2-11,1 0-15,-1 1-22,0-1-36,2-1-137,0 1-288,1-3 128</inkml:trace>
        </inkml:traceGroup>
      </inkml:traceGroup>
    </inkml:traceGroup>
    <inkml:traceGroup>
      <inkml:annotationXML>
        <emma:emma xmlns:emma="http://www.w3.org/2003/04/emma" version="1.0">
          <emma:interpretation id="{83195BCE-3AF4-406A-AA8C-A97F97BD6C8C}" emma:medium="tactile" emma:mode="ink">
            <msink:context xmlns:msink="http://schemas.microsoft.com/ink/2010/main" type="paragraph" rotatedBoundingBox="15893,9730 16032,7175 17819,7272 17680,98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0A90983-48A1-4098-94CF-BF57FA8CBC08}" emma:medium="tactile" emma:mode="ink">
              <msink:context xmlns:msink="http://schemas.microsoft.com/ink/2010/main" type="line" rotatedBoundingBox="17469,7219 17728,9027 16888,9147 16629,7339">
                <msink:destinationLink direction="with" ref="{4AF2605D-339A-49D1-B817-668210EBF8FF}"/>
                <msink:destinationLink direction="with" ref="{C835B2C5-0827-4A48-ADC3-0BD410B6C6B6}"/>
                <msink:destinationLink direction="with" ref="{E374461B-507D-4BBC-940D-76AA728E87E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9D4ED46-D7D8-4196-878C-EB719CDCE72B}" emma:medium="tactile" emma:mode="ink">
                <msink:context xmlns:msink="http://schemas.microsoft.com/ink/2010/main" type="inkWord" rotatedBoundingBox="17436,7224 17599,8361 16874,8464 16711,7328"/>
              </emma:interpretation>
            </emma:emma>
          </inkml:annotationXML>
          <inkml:trace contextRef="#ctx0" brushRef="#br0" timeOffset="-37826.4422">2069-1657 100,'0'0'93,"0"0"2,0 0-4,0 0-5,0 0 2,0 0-8,0 0-1,0 0-6,0 0-3,2 3-7,-2-3-4,0 0 1,0 0-8,0 0-6,0 0-4,0 0-3,0 0-5,0 0-1,0 0-2,0 0-5,0 0-6,0 0 4,0 0-7,0 0-5,0 0-4,0 0 1,0 0 4,0 0-1,0-11 0,0 11-4,0-5 0,0 5-5,0-7 1,0 4 4,0-1-6,0 0 5,0 1 1,0-1 3,0 0-1,0 4 0,0-5 8,-2 2-3,4 0 5,-2 3 4,0-4-5,0 4 0,0 0 2,0-6-3,0 6 3,0-4-4,0 4 3,1-3 0,-1-1-8,0 4 0,0-7 0,0 6 1,0 1-1,0-4-7,0-1 8,0 5-5,1-5-1,0 1 3,0-1 8,2 1-4,-3 1 0,0 0-2,0-1-3,0 4 0,0-8 4,3 7-5,-3-2 3,1 0-11,-1 3 7,0-6-3,0 6 1,3-4-2,-3 1 0,1 0 3,-1 3-2,2-5-2,0 2 0,-2 3 6,2-5-4,-1 3 1,-1-1-3,1-1 3,1 1-6,-2 3-1,2-5 0,0 1 2,-2 1 0,1-1 1,-1 1-1,1-2 3,1 1-3,0-1 0,-1 4 3,1-3-1,-2 4-1,0-5 1,1 1-3,2 3 5,-3 1-3,1-7-2,0 2 0,1 3-1,-2-1 4,0 3-3,4-4 1,-4 1 3,0-1 1,0 4-2,0-4 0,0 1-3,0 3 2,1-6-1,1 3-4,-1-1 7,-2 0-2,2-1-1,-1 2 6,0-1-1,2 1-7,0-1 4,-2-1-2,0 0-1,1 1 2,1 1-5,-1-2 3,-1 2 4,0 3-5,2-6-5,0 2 13,-2 1-6,0 0 1,3 0 2,-2 1-7,-1 2 3,0-7-1,3 5 2,-3 2 0,0-4-2,0 1 6,0 3-5,4-5 0,-4 0-1,0 3 1,4-1-2,-4 0 4,0-2-1,3 1 4,-3 2-5,1-3-2,-1 1 3,3 0 4,-2 1-6,-1-1 2,3 0-1,-2 0 5,-1 0-2,0 1-2,3-1 0,-2 2-1,-1-2 2,0 1-3,0-2-1,4 1 4,-4 1-2,2 0 4,-1-1-2,2-1 1,-3 1 1,1 1-5,0-1 3,-1-1-1,3 0-2,0 1 3,-2-2-3,0 1 2,1 1 3,-1-3-5,-1 2 4,4 0-4,-3-2 5,0 3-5,0 1 3,0-2 0,-1 0-3,4 1 4,-4-1 0,3 2-2,-3-1-4,0 1 1,2-1 5,-2 4-2,3-5 2,-1 2-3,-1 0 1,-1 0 2,2-1-2,0 0-2,-2 4-2,1-5 7,2 3-3,-1-1-2,0-2 1,-2 3 1,3-1-4,-2-1 5,2 1-3,-2-1 4,2 0-2,-2 0 0,1 1 3,-1-1-5,-1 4 0,1-7 3,0 5-4,1 0 3,0-3-2,-1 1 1,0 1 3,1 0 1,1 1-2,-2-3 1,0 2-2,0 0-3,-1 3-3,2-6 6,1 2 2,0 1-2,-3-1 2,1 1-3,1 1 0,0-3 0,-2 2-1,2-1 1,0 1 2,1-2-6,-3 3 7,0-3-5,0 1 2,1 1 6,-1 0-6,2-1 4,-2 4-5,2-6 2,-2 2-4,0 1 8,3-1-5,0 1 0,-1-1-2,0-1 1,-1 3 1,0-3 2,2 4-3,-1-3 4,0 1-5,-1-2 4,2 3 0,-2 0 0,-1 2-4,1-4 3,1 0 0,-2 4 2,4-4 1,-4 2-3,3 1 4,-2-4-4,1 2-1,0 0 3,-2 0-3,4-1 3,-4 1-4,0 0 7,3-1-5,-3 1 1,1-2-2,-1 2 2,0 0-6,0-1 7,3-1-3,-2 2 1,-1-1 1,0 1-3,0-1 2,0-1-1,3 1 1,-3 0 3,3 0-2,-3 0 0,1-2-5,0 3 4,2-1-4,-3 1 5,0-2 1,0 2 0,0 1-5,3-2 3,-2 1 1,-1-1-1,3 3-1,-2-2-1,-1 3 5,0-8-6,0 6 5,3-1-1,-3 3 2,1-7-2,-1 4-1,0 1-2,0-3 3,2 2-7,0-2 3,-2 1 6,3 1-3,-3-3 3,0 2-3,1-2 4,-1 2-6,2-1-1,-2 1 2,1 0 4,-1 0-4,1 0 4,-1 0-3,2 1-3,-2 0 6,1 0-1,-1-2-6,0 2 5,1-1 2,-1 4-8,0-6 5,3 2-3,-3-1 4,3 3-1,-3 2 3,2-5-4,-1 2 4,-1 3-6,1-6 4,0 5 2,-1 1-1,4-6-3,-3 3 1,-1 3-4,1-5 6,-1 5 2,3-2-6,-1-1 6,-2 3-4,3-5-4,-3 5 4,2-3-2,-1 2 4,-1 1-5,3-4 3,-3 4 1,0-3-1,0 3 0,2-4 1,-2 4 1,1-2 0,-1 2-3,0 0 2,4-2 0,-4 2 0,1-3-3,-1 3 2,0-3-3,0 3 6,0 0-10,0 0 10,0 0-4,3-3 1,-3 3-5,0 0-8,0 0-16,0 0-17,0 0-28,0 0-11,0 0-39,0 0-158,0 0-304,0 0 136</inkml:trace>
          <inkml:trace contextRef="#ctx0" brushRef="#br2" timeOffset="-117774.923">2658-2128 76,'0'0'168,"-4"-4"-10,4 1-13,0 3-5,0-4-14,-1 1-7,1 3-10,-3-3-2,3 3-4,-4-2-2,3-1-1,1 3-7,0 0-8,-5-2-5,5 2-5,-5-2-11,5 2-2,0 0-5,-9 0-9,9 0-5,-5 0-3,5 0-2,-7 3-2,2-3 2,1 1-5,-3 1 0,0-1-9,3 1 8,-3 1 3,-1 0 1,0 1 0,0-1-4,-1 1-3,2 1-1,-1 0-3,0-1-3,0 2-1,1-3 0,-1 1-3,4 0 0,-3 3-3,2-3 2,0 1-6,1 1-1,-2 1 1,2 0 0,-1 0-1,0 1 0,-1-1 2,3 2-1,-3-1-2,2 4 1,-2-3-1,2 0 1,0 1-7,0-1 8,1 1-5,1-1 2,-1 1-2,0 0 2,2-1 1,-1-1-2,0 1-3,1 3 5,-1-3-1,2-2 1,3 1-2,-1-2 2,-1-2-4,3 5 6,0-2-3,1 0-2,-1 1 5,2 0-5,-1-3 2,1 1 0,2-1-1,-2 1 2,2-2 1,0 1-1,2-4 4,-1 3 0,0-2 1,1-1 1,-1-1-1,2 0 5,-3-1 3,-1 1 1,1-4-4,0 1 2,-2-1-1,0 0-3,-1-2 2,1 2 0,-2-2-1,-1 0-3,0 1-1,-1-2 1,-1 0-6,-1-2 3,0 1 0,0 1-6,-1-2 2,1 2-1,-2 0-1,-1-2-1,1 1 3,-1 4-5,0 1 3,0-3-1,0 2-3,0-1-2,1 2 0,-2-1-1,0 3 0,-2-3 1,1 3 2,5 1-1,-11 0-4,3 0 4,0 0-4,0 1 2,-3-1 4,-1 2-5,4 1 3,-1 0 0,-1-2-1,0 1-4,3-1 6,0-1-2,3 3 0,-3-2-1,1 0 2,2 0-3,4-1 2,-10 1 0,7-1-4,3 0 4,-5 2 0,5-2-1,0 0 3,-4 3-2,4-3-1,-4 0-2,4 0-2,0 0 4,0 0-1,0 0 0,0 0 3,0 0-3,-6 2-1,6-2 0,0 0 1,0 0 1,0 0 3,0 0-4,0 0 2,0 0-2,0 0 2,0 0 3,0 0-4,0 0 3,0 0-1,0 0-2,0 0-3,0 0 4,0 0 1,0 0-2,0 0 1,0 0-2,0 0 0,0 0-1,0 0 3,0 0-2,0 0-6,0 0 0,0 0 1,0 0 2,0 0-3,9-9 2,-5 7-2,0-2 2,1 1 0,1 0-1,-1 0-1,4-2 3,-3 3 0,4-1-1,-3-1 0,0 0 1,0 1 3,2 2-2,-4-1 2,2 1-1,-1 1 3,0-1-6,2 1 4,-8 0 1,11 0-2,-7 1-2,0 1-9,0 0-38,-4 3-38,1 1-37,1-1-59,-2 3-275,-3 1-500,-1 1 221</inkml:trace>
          <inkml:trace contextRef="#ctx0" brushRef="#br2" timeOffset="-152462.7947">1984-1732 22,'-2'-4'132,"2"4"-7,-2-2-3,2 2-7,-4-4-3,4 4-5,-1-4-12,1 4-11,-3-4-7,3 4-7,0-4-8,0 4 2,-1-3-13,1 3-6,1-4-4,-1 4-3,4-4-5,-1 1-3,0 2-3,2-2-1,0-1-4,1 1-2,0 0-3,3 0 3,-1-3-2,0 1-8,1 1-2,-4 1 4,2-1-4,0 0-1,-1 2 3,0-1-5,-2 0 4,1 0-1,-2 2-5,1-1 0,-3 0 0,-1 2-5,0 0 3,7-2 1,-7 2 2,0 0 0,0 0-10,0 0 0,-1 7 6,1-7 5,-7 6-4,2-2 5,-1 0-4,-1 0-2,-1 1 1,2 0 2,-1 0 0,0 0-2,-1-3-2,3 3 5,-2-3-4,1 3 0,0-3-4,2-1 3,0 3 1,0-2-6,1-1 6,-1 1-6,4-2 4,-5 1 4,5-1-2,0 0-7,-3 2 0,3-2 4,0 0 1,0 0 5,0 0-3,14 0-1,-14 0 2,10-3 1,-3 1-4,1 0 1,0 1 1,0-2 1,-1 2-1,-1 0-2,-1 1 1,0-1 1,-5 1-6,7-1 7,-1 1 1,-6 0 6,3-2-7,-3 2 4,0 0-3,0 0 4,0 0-2,0 0 4,0 0 0,0 0-5,0 0 1,0 0-6,-15 5-30,6-1-19,0-1-23,-5 2-58,1-3-102,-2 6-253,-1-1 112</inkml:trace>
          <inkml:trace contextRef="#ctx0" brushRef="#br2" timeOffset="-122789.3451">2333-1986 47,'-9'0'254,"9"0"-12,-5-1-3,5 1-11,0 0-13,0 0-16,0 0-14,-5-1-12,5 1-16,0 0-5,0 0-7,0 0-12,0 0-8,0 0-7,0 0-7,-3-2-9,3 2-10,0 0-5,0 0-13,10-7-8,-2 3-10,-1 0 0,5-1-7,0-2-4,7 0-7,-4 4-3,-4 0 0,0-2-11,-2 1 1,1 3-2,2-2-1,-5 0 2,0 1-8,0-1-4,-3 2 7,1-1 7,0 2-5,-2-2-2,-3 2 3,4 0 0,-4 0 1,0 0-1,0 0-2,6-3 0,-6 3-1,0 0-9,0 0 3,2 4 0,-2-4-1,0 6 3,0 0-8,0 1 6,0 3 3,-2-1 4,0 2 3,2-1-3,0 5-1,2-2 0,-2-1-2,2 4-5,-1-1 4,2-1 4,-1 1-16,-2 1-52,0-1-64,-2-1-85,2-2-106,0 2-272,0-4-622,-1-1 275</inkml:trace>
          <inkml:trace contextRef="#ctx0" brushRef="#br2" timeOffset="-116665.0833">1940-2252 90,'-2'-5'191,"2"5"-8,0-3-14,0 3-6,-1-4-4,1 4-12,-2-5-9,2 5-13,2-3-9,-2 3-12,0 0-9,0-6-5,0 6-11,0-3-8,0 3-9,4-5-6,0 3-10,0 0 2,3-1-3,1 1-6,0-1-7,3 0-3,1 1 2,-1-3-5,-2 3 1,3 0-1,0 0-5,-2-3-3,0 3 0,0-1 1,-5 2-4,2-2 5,-3 3 6,1-1 17,-1-1 13,-4 2 5,7-2 8,-7 2 7,5-2-1,-5 2 4,4-1-2,-4 1 3,0 0-2,0 0-11,0 0-4,0 0-5,5-1-7,-5 1-7,0 0-9,0 0-1,0 0-12,0 0 6,2 8-8,-2-4 0,0 3 1,-2 2 0,0 7-4,2 3 0,-7 5-8,3 2-35,3 0-50,-2-1-54,-1 1-63,6 0-72,-2-3-245,2 0-551,-2-3 244</inkml:trace>
          <inkml:trace contextRef="#ctx0" brushRef="#br0" timeOffset="-41491.8293">2064-2572 25,'0'0'138,"0"0"-4,0 0-11,0 0-9,0 0-4,0 0-8,0 0-12,17-1-2,-12 1-6,-5 0-1,12 0-18,-4-2 6,-1 0-6,1 2 0,-4 0-12,3-2 3,-2 2-2,2-1 0,-7 1 0,8 1 3,-1-2 1,-7 1-4,0 0 3,9 0-3,-9 0-3,0 0-6,6 0-4,-6 0 3,0 0-5,0 0-6,6 3-2,-6-3-4,0 2 0,0-2 0,-1 7-7,1-7 3,-3 7-6,1-4 1,-1 4-2,0-2 1,-1 2-7,0 1 3,0 0 0,0 1-2,0-2-6,0 1 5,1 0-3,-1 0 4,0 0 0,0 0-23,2 1-36,0-4-35,1 0-39,1 0-54,-2-2-146,2-3-351,2 2 155</inkml:trace>
          <inkml:trace contextRef="#ctx0" brushRef="#br0" timeOffset="-41276.8263">2282-2704 80,'0'-7'260,"0"3"-9,0-3-12,0 4-18,3 2-20,-2-5-20,-1 6-20,2-2-17,-2 2-16,0 0-9,0 0-13,0 0-12,2 11-9,-2-3-9,-2 6-27,-1 2-45,0 6-58,-3 0-65,-1 3-78,2-3-142,-1 0-366,1-1 163</inkml:trace>
          <inkml:trace contextRef="#ctx0" brushRef="#br0" timeOffset="-36395.0078">2313-2792 115,'0'0'126,"0"0"-4,0 0-12,0 0-9,0 0-11,0 0-6,0 0-13,0 0-2,0 0-15,0 0-2,0 0-5,-7 9-5,7-9-2,-5 5-6,2-2-1,2 0-4,-3 2 3,1 0-7,1 0-5,-1 0-1,0 0 0,1 0 0,-1 0-5,0-1-2,3 1 2,-4 0-9,4-2 4,-1 2 3,1-1-2,-3-1-2,3 2 6,-1-2 0,-2 0-2,3-3-2,0 6 3,0-6-3,0 0-3,0 0 7,0 4-14,0-4 12,0 0-1,3 3 1,-3-3 4,0 0-1,3 3 6,-2-1 1,-1-2-1,5 2-1,-5-2-4,4 4 3,0-3-3,-2 1 4,2 0-5,-2 0 2,2 0-2,0 1-2,-1-2-1,-2 1 3,2 1-2,-2 1-2,-1-2 1,1 3-4,-1-2 1,-1 2-1,-3 1 4,0-1-4,-2 2 2,-1-1-3,-1 0-1,0 1-2,-2-2-8,1 2-23,1-3-19,0-1-39,0-2-32,0 1-161,0-2-302,0-2 134</inkml:trace>
          <inkml:trace contextRef="#ctx0" brushRef="#br0" timeOffset="-35967.116">2415-2855 7,'-2'-4'146,"2"4"-8,0 0-16,0 0-8,-2-4-14,2 4-12,0 0-9,0 0-10,0 0-7,0 0-7,0 0-3,-5 13-29,4-3-29,-1-1-43,-2 4-118,2-3-181,-3 4 81</inkml:trace>
          <inkml:trace contextRef="#ctx0" brushRef="#br0" timeOffset="-36166.0426">2265-2804 55,'0'0'101,"0"0"-4,11 3-5,-7-2-15,2 0-9,1-1-7,1 0-7,0 2-4,0-2-6,0 0-14,3 2-44,-3-2-106,-4-1-129,4 0 58</inkml:trace>
        </inkml:traceGroup>
        <inkml:traceGroup>
          <inkml:annotationXML>
            <emma:emma xmlns:emma="http://www.w3.org/2003/04/emma" version="1.0">
              <emma:interpretation id="{DFBD90E2-9285-498E-A8C3-9C95D938BDC0}" emma:medium="tactile" emma:mode="ink">
                <msink:context xmlns:msink="http://schemas.microsoft.com/ink/2010/main" type="inkWord" rotatedBoundingBox="17682,8704 17728,9027 16888,9147 16842,8824">
                  <msink:destinationLink direction="with" ref="{DE117481-E701-44CA-93B2-FD9DB2BF29D4}"/>
                </msink:context>
              </emma:interpretation>
            </emma:emma>
          </inkml:annotationXML>
          <inkml:trace contextRef="#ctx0" brushRef="#br0" timeOffset="-33591.4286">2433-1084 32,'0'0'112,"0"0"2,0 0-7,1 4-11,-1-4-2,0 0 1,0 0-8,0 0 3,0 0-4,0 0-6,0 0 1,0 0-4,0 0-9,8-7-18,-7 2 1,3 1 0,0 0-7,3-4-10,-4 1-16,2 0-15,-2-3-25,2-2-33,1-2-57,-4 2-102,0-3-232,-1-6 104</inkml:trace>
          <inkml:trace contextRef="#ctx0" brushRef="#br2" timeOffset="-280094.4987">1967-1201 66,'0'0'71,"0"0"-5,0 0-5,0 0-3,0 0-6,0 0-7,0 0-7,0 0 12,0 0 3,0 0 6,0 0 0,0 0-2,0 0 4,17 4 5,-11-3-14,2-1-3,1 2-5,-1-1 6,4-1-11,0 0-4,0 3 3,0-3-8,3 0 1,0 3-5,1-3-6,2 1 10,-1-1-5,-1 0 0,3 0-2,5 1-2,-9-1 0,1 0-1,1 1-4,-2-1-1,1 1 0,0 0-2,-5-1-2,5-1 5,-5 1-3,-3 0 0,0 0-2,-1 0-4,0-1 6,-1 1-2,-6 0 1,11-1-5,-6 1-3,-5 0-2,9 0 0,-9 0 6,6 1-5,-6-1 2,7-1-8,-7 1 8,0 0-6,7 0 5,-7 0-5,5 2 3,-5-2 2,4 3-5,-1-2 1,-3-1-6,5 2-16,0-2-6,-2 2-9,-3-2-7,12 1-20,-8-1-34,0 1-127,3-1-244,-7 0 108</inkml:trace>
          <inkml:trace contextRef="#ctx0" brushRef="#br2" timeOffset="-206539.8871">2677-1375 50,'-1'-1'225,"1"1"-18,-3-3-14,3 3-10,0 0-11,-4-3-17,4 3-9,0 0-11,-3-2-11,3 2-9,0 0-12,0 0-10,0 0-8,0 0-3,0 0-2,-5 8 2,2-1 0,-1 0-2,0 2-8,0 3-3,0 1-4,-1 2-6,0 1-8,0 0-3,1 4-6,0-3-2,0-1-4,0-2-6,2 2-3,-4-1-3,3 0 0,0-2-1,3-1-4,-2-3-2,2 1-3,0-3-1,-1-2-1,1 0-4,0 0-1,0 0 0,1-4-1,-1-1-2,2 2 0,-2-2-4,0 0-5,0 0-1,8-11 0,-4 6 1,-2-2 2,4 0-2,0-2 4,0 2-3,-2-1-1,2 0 3,1 0-3,-1 2 0,0 1-1,-2 0 2,3 0 0,1 1 1,2 3 0,0-2-3,-2 3 2,3 3 1,0 0 2,0 2-1,1 2 1,1 0 0,-3-1 1,0 0-2,-1-1 2,0 2 0,-1 0 0,0-3 1,-2 2 3,0 1-4,-3-3 3,2 0-2,-4 2 1,-1-2 0,-1 1 1,-2-1-1,-4-1 0,-3 3 2,-4-1-1,-2 0-3,-1-2-3,-6 2-13,4-4-27,0 1-19,0-2-33,3 2-48,0-2-32,0 0-67,-1 0-137,6-2-409,-1 2 181</inkml:trace>
          <inkml:trace contextRef="#ctx0" brushRef="#br0" timeOffset="-33867.3089">2490-1203 31,'0'0'112,"-1"-5"-11,1 5-9,0 0-4,-3-3-20,3 3 3,0-4-9,0 4-2,3-5-14,-3 5-17,1-3 11,-1 3 3,3-1-10,-3 1-21,4-4-25,-4 4-43,0 0-81,0-4-148,0 4 66</inkml:trace>
        </inkml:traceGroup>
      </inkml:traceGroup>
      <inkml:traceGroup>
        <inkml:annotationXML>
          <emma:emma xmlns:emma="http://www.w3.org/2003/04/emma" version="1.0">
            <emma:interpretation id="{F5C187DD-6B15-4168-9BBD-8CB7ED4C7069}" emma:medium="tactile" emma:mode="ink">
              <msink:context xmlns:msink="http://schemas.microsoft.com/ink/2010/main" type="line" rotatedBoundingBox="15893,9730 16029,7232 17353,7304 17217,9802">
                <msink:destinationLink direction="with" ref="{C835B2C5-0827-4A48-ADC3-0BD410B6C6B6}"/>
                <msink:destinationLink direction="with" ref="{E374461B-507D-4BBC-940D-76AA728E87E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D8CF2F6-F422-473A-896F-C091DC27CBE6}" emma:medium="tactile" emma:mode="ink">
                <msink:context xmlns:msink="http://schemas.microsoft.com/ink/2010/main" type="inkWord" rotatedBoundingBox="15893,9730 16029,7232 17353,7304 17217,9802"/>
              </emma:interpretation>
            </emma:emma>
          </inkml:annotationXML>
          <inkml:trace contextRef="#ctx0" brushRef="#br0" timeOffset="-50200.3746">1859-1880 62,'0'0'124,"0"0"-8,0 0-3,0 0-9,0 0 1,0 0-11,0 0-4,3 1-3,-3-1-2,0 0-5,0 0 6,0 0-7,0 0-7,0 0-5,0 0-8,0 0-4,0 0-7,2-10-2,-2 5-9,1 2-1,-1-1-6,1-3-6,0 3-1,-1-4 3,2-2-3,-2 5-4,1-2 1,0-1-5,0 0-3,-1 0 2,1-1-1,-1-1-3,0 2-11,0 1 6,0 1 5,0-1-2,0-2-1,1 1-1,0 2-1,-1 2-11,0-2 13,2 1 1,-2 0-2,0-1-3,1 0 4,-1 1-2,1 0-4,0-4 1,-1 3-4,0 0 13,2 1-5,-2-2 3,1 1-1,2 0-3,-3-3-4,2 1 7,0 0 1,-2 1-7,3-2 4,-3 2-2,1-2-2,1 3 1,0-2 0,-2 3-1,2-1 0,-1 0 6,-1 3 5,0-3-2,0 1-2,1-1 4,3 1 3,-4 0 4,0 1 3,2-2-6,-2 0 1,0 0-10,2 2 7,0-2-1,0 0 2,0 0-2,0-2-2,2 4 2,-3-5-3,2 3 3,0-3-1,-1 4 1,0 0 1,0-1 0,0 0-2,1 2 1,-3-2 3,3 1-7,-1 0 3,-2-1 0,3 1-2,-2 1 2,2-1-5,-3 1 3,1 0-4,-1 0 4,3 0-1,-2 0-3,2-2-3,-3 2 3,0-1-4,1-1 3,2 3-3,-3-3 2,1 1 2,2 2-4,-3-1 1,3-1 1,-2 1 0,-1 2-1,1-3 4,2 1-6,-3 1 1,3 0 2,-2-3 2,1 2-4,-1 1 2,0-3 0,-1 1 0,3 0-3,-2 0 1,-1 0-1,2 1-4,-1-2 5,0 0 0,1 2 0,-1 0-1,0-3-1,1 3 0,-1-2 1,2 2 1,-2 1-4,0-2 2,0 1 2,0 3-2,0-3 0,-1 4 2,0-5 0,3 3-2,-3 2-1,0-5 4,0 5-1,0-7-3,1 4 4,-1-1-6,1-1 4,-1 0-1,1 1-1,0 2 0,-1-4 3,1 1 1,-1 0-6,0 1 4,0-1-2,0 0 3,0 1-2,3 1-3,-3-2 3,1 1-4,-1 1 6,0-2-2,0 2 1,0-1-2,2 0-1,-2-1 1,1 2-2,-1 0 2,0-2 1,0 3 1,0 2 1,0-7 2,1 3-3,0 1 0,-1 3 0,0-6 3,2 3-4,-2 3 2,0-6-2,0 2 0,0 4 2,1-5-4,-1 3 1,0 2 1,2-4 0,-2 4 1,1-5-1,-1 5 0,1-4 0,-1 4-2,1-4 1,-1 4 1,2-3-1,-2 1 2,0 2-1,0-4 0,0 4 0,3-4-1,-3 4 0,1-3-1,-1 3 1,2-5 2,-1 3-3,0-2 1,0 2 0,1-2 3,-1-1-9,-1 1 7,1 0 1,0 1-2,-1-2-2,1 1 1,0 1-7,0 0-13,-1 3-23,-1-6-26,1 6-24,0 0-33,3-1-35,-3 1-28,0 0-141,0 0-360,0 0 160</inkml:trace>
          <inkml:trace contextRef="#ctx0" brushRef="#br0" timeOffset="-42494.7993">1855-2667 163,'0'0'199,"0"-3"-13,0 3-11,0 0-11,2-3-8,-2 3-13,0 0-8,0 0-13,0-4-7,0 4-10,0 0-12,-2-3-6,2 3-11,0 0-5,0 0-9,0 0-5,0 0-5,0 0-9,0 0-2,0 0-5,2 12-3,-4-9-5,4 1-2,-2 1-1,0 0-6,0 1 1,0-2-2,0 3-2,0-3 0,1 3 2,-1-4-7,0 3 0,0-4-2,1 2 0,-1-2 0,2 1 2,-2-3-5,0 0 1,2 5-1,-2-5-1,1 3-2,-1-3 2,0 0-1,7 0 0,-7 0 2,0 0-2,8-3-1,-4 2-1,-4 1 2,7-5-3,-4 3 3,2 0-3,-2 0 3,-2-1-2,3 2 2,-2-1 1,0-2-2,-2 4 0,4-3 3,-4 3-3,2-3 0,-2 3 1,1-2 1,-1 2 2,0 0 1,1-2-1,-1 2-4,0 0-1,0 0-2,0 0-1,0 0 0,0 0 0,0 0 3,0 0-3,0 0 3,0 10-2,0-6 3,-1-1-3,1 2 1,1-1 2,1 2-4,-2-1 5,0 1-5,0-1-9,0 0-36,0 2-42,0-2-47,0 0-47,0-1-192,0 1-405,0-3 179</inkml:trace>
          <inkml:trace contextRef="#ctx0" brushRef="#br0" timeOffset="-43035.3044">1914-2651 65,'0'0'137,"0"0"-8,0 0-16,0 0-2,0 0-5,0-3-9,0 3-1,0 0 0,0 0 4,0 0-7,0 0-3,0 0-4,0 0-4,0 0-12,0 0-1,0 0-9,0 0-5,0 0-5,0 0-5,0 0-5,0 0-3,0 0-13,0 0 7,0 0-7,0 0 4,0 0-6,-6 4-6,6-4 0,-2 4 1,2-4 1,-2 5 0,0-2-4,1-1-6,1-2 2,-3 6 1,1-5-3,-1 1 0,1 2-5,2-4 5,-3 4 0,3-4-3,-2 3 2,1-1-7,1-2 6,0 0-4,-3 2 5,3-2-10,0 0 11,-2 2-1,2-2 0,0 0 3,0 0-8,0 0 8,-2 3 2,2-3-1,0 0-3,0 0 4,0 0-6,0 0 4,0 0-3,0 0-4,0 0 1,0 0-5,0 0-8,0 0-14,0 0-11,0 0-13,0-8-16,0 8-13,0 0-6,0-6 4,1 4-8,0-2 6,-1 4-9,2-3-5,-2 3-16,0 0-122,0-5-250,0 5 110</inkml:trace>
          <inkml:trace contextRef="#ctx0" brushRef="#br0" timeOffset="-42261.1576">1998-2711 194,'0'-4'233,"0"4"-19,1-4-17,-1 4-18,0-3-21,0 3-16,0 0-14,0 0-12,0 0-11,0 0-12,0 0-11,0 0-9,-7 12-10,6-5-30,-2 1-33,-1 3-34,3-2-42,0 0-32,-1 0-191,1-1-324,1 2 144</inkml:trace>
          <inkml:trace contextRef="#ctx0" brushRef="#br2" timeOffset="-281043.7454">1183-1911 24,'0'0'74,"0"0"-5,0 0-6,0 0 1,0 0-15,0 0-6,0-4-2,0 4-5,0 0 7,0 0-2,0 0-2,0 0 5,0 0-10,0-4 3,0 4-9,0 0 9,0 0-7,0 0 4,0 0-14,2-2 7,-2 2-8,0 0 7,0 0 9,7-1 6,-7 1 7,7 0 0,-7 0-8,6-2 1,-6 2 3,4-1-5,-4 1 2,6-2 0,-6 2-5,0 0 8,6 0-7,-6 0 0,7-3-4,-3 3 5,2-1-8,0-2-2,0 3-6,-2-1 2,1-1-6,2 2-2,-3-2-4,-4 2 3,9-1-2,-6 1-2,-3 0 1,9 0-5,-9 0 2,6 0-4,-6 0 0,7 0 5,-7 0-5,6 0-3,-6 0 1,8 1 2,-8-1-1,7 0-2,-3 2 2,-4-2-2,9 0 2,-1 0-4,-4 0 0,3 2 7,-2-2-6,2 1 1,-3-1-1,6 0 2,-4 0-3,1 0 0,-3 0 2,4 2-2,-3-1 3,2 0-2,-3-1 1,2 2 0,-1-2-2,-1 1 1,3-1 2,-2 0-3,-1 2 2,3-1 4,-2 0-6,0-1 4,1 1-5,-2 0 1,-4-1-2,12 1 3,-7 1 3,0-1-3,1 1 3,-1-2-2,1 3 2,-1-3-2,3 2 1,4-1 2,-4 0 5,1 1-2,1-1-6,-6 0 5,3 2 0,1-3 0,-3 1-1,2 0-1,-3 1 2,2-1-2,0-1 1,0 2-7,-1-2 1,1 1 3,-4 3 0,4-3 0,-1 0-1,0 0 0,1 0 5,-2 0 0,2 2 0,1-2 10,-2-1 1,1 2-3,-1-1 0,2 1 7,0 0-5,-3-1 0,1 1-1,3-2-3,-3 1 1,-2 0-1,2 1-3,2-1 0,-3-1-2,0 2 0,-4-2 5,8 1-6,-1-1 2,-3 2-3,0-1-1,0 1 4,3-2-4,-2 2-1,-1-1 0,0 0-2,0 1 3,3-2-3,-3 2 0,1-1-1,-2 1-1,1 0 4,-4-2-5,8 3 4,-4-3-3,-1 3 0,1-2 0,-4-1 2,4 2 1,-4-2-3,5 1 0,-2 1 1,0 0 0,0 0 3,-3-2-3,7 3-1,-3 0 2,0-1-4,0 0 4,1 1-2,0 0 1,2 1 1,-1-2 0,-3 1-2,5 0 2,-3 0 5,-2 1-7,3-2 3,0 1 1,0 1 0,0-2 3,-2 3-3,3-3 4,-3 3-3,0-3 0,3-1 1,-2 1 1,-1 2 3,3-1-5,-3-2 0,0 2 1,2-2 0,-1 2 0,0 2 1,-1-2 1,3 0-2,-1 0-3,0 0 0,-1 0 3,2 1-2,0 0-1,-2 0 3,0 0 0,1-1-2,-1 0-2,1 1 0,-2-3-2,1 4 3,0-2-4,-2 0 3,0 0 0,0 0-2,0 0 6,2 0-5,-3 0-2,2-1 4,-3 3-1,2-2-1,1 1 0,-3-1 2,2 0-2,1 2 0,-4-2-1,4 0 2,-1 1 1,-2-2-3,2 0 0,-2 2 1,2 0-2,-3-1 3,4 0 0,-3-3 0,2 2 0,0 3 1,-2-2 0,2 1 2,1-1-2,-3 1 2,3-1 5,0 0 4,-1 1-3,2 1 0,-3-4 3,2 5-3,-1-4-3,-1 3 1,2-2 0,-1 3-1,-2-2 1,3 0-1,-1 0 0,-2-1 0,2 2 0,0-1-2,-1-1-4,1 0 5,-2 1-3,2-1 1,0 3 2,-2-2 0,2 0 2,0-1-1,-1 1 0,1 0 2,-1-1 0,0 0-2,-1 1 2,2-1 0,-1 2-2,-1-1-1,1-1 1,-1 2-1,1-1 0,-1-1-1,1-1-1,-1 2 0,0-1-1,-1 0 1,2 1-2,-2-1 0,2 2 0,-2-1 0,0-1-1,0 0 1,2 1-3,-2 1 3,2-2 0,-2-1-2,2 3 1,-1-2 1,-2 1-1,1-4 4,1 9-5,0-5 1,3-1 0,-2 1 1,0 0-1,0 0-1,0-1-4,-2 2 6,2-2-4,-1 1-1,3 2 1,-3-3-1,0 0 8,1 3-6,2-1 2,-4-1-4,2 0 2,0 0-2,0-1 2,0 1-1,1 0 1,-3-1 2,1 1 0,1 0-1,0 0-3,-2 0 3,0-4-1,0 4 1,0-1-1,0-3 1,3 3-2,-3-3 2,1 3 0,-1 0-1,0-3 2,3 4-2,-3-1 3,0-3-4,1 4 2,-1-1 0,0-1 0,0-2-1,0 5 2,3-2 0,-3 0 0,1 0-2,-1-3 0,0 5 0,0-5 3,0 7-6,0-6 4,3 3 1,-3-4-5,0 6 2,0-1 2,4-4-1,-4 5 3,4-3 3,-4 2-4,0-2-1,4 2 1,-1-1 0,-3-1-3,1 1 1,-1-1 0,3 1 2,-2-1-1,1 2 1,-2-3 1,1 3-3,-1-5 0,1 4 2,-1 0 1,3-2-4,-2 1 2,-1 1 1,2-1-4,-2 1 6,1-1-1,-1 1-4,0-2 3,1 3-1,-1-2-1,0 2 2,2-1-1,-2-1-2,0 2 1,0-2-2,0-1 2,1 3 0,-1-2 0,0 1-2,0-4 2,-1 7 4,1-5-6,0-2 4,0 5 2,0-3-3,1 3 0,-1-5-1,0 6 0,0-6 0,0 3 0,0 0 1,0-3-2,0 5 0,0-5-1,-1 7 2,-1-3 0,1-1-2,0 1 1,-1-1 3,2 2-3,-4 0 1,4-1-1,-2 1 1,0-1 4,1 1-3,-2 0-3,2-2 2,1 1-1,-3 0 2,3 1 0,-4-1 2,4-1-1,-3-1-3,2 2 2,1-4 7,0 4-10,0-4 1,-4 5 0,4-4 7,0 3-8,0-4 1,-3 4-1,3-4 2,0 2-1,0-2 0,-4 4 1,4-1 0,0-3 0,-1 6 1,-2-5-1,3 3 0,-1-1-2,-2 2 3,3 1-2,-4-3 0,4 1 0,0-1 2,-1 0 1,-1-1-2,1 2 0,1-4 0,-2 4 0,2-2-1,0-2 2,-2 6-2,2-6 3,0 4-5,-2-1 3,1 0-1,0 2-3,-2-4 3,3-1 0,-3 4-1,2-1 4,-3 0-2,3 2 3,0-2-2,-1-1-1,-2 1 0,3 2 0,0-2 3,-3 1 3,2-2-6,1 2-1,0 1 3,-1-2-2,-2 1 0,2 2-2,0-2 5,0-2-3,0 1-2,-1 2 6,1-1-5,1-1 0,-1 1 0,-1-1 3,1 2-1,0-1-3,0 0 4,-1 2-3,0-1-1,-1-1 3,2 0 2,-2 1-1,1 1-1,-1-2-2,0 1 1,2 1-1,0-2 2,-1-1-2,-1 2 2,2 0 2,0-1-6,1-1 6,-3 2-3,3-3 3,-1 2-4,-2-1 0,3 2 0,-2-1 1,0 1-1,-1 0 1,3 0 0,-3-2-1,1 3 0,2-1 2,-3-1-5,1 1 4,-1 0 0,1-1-2,2-1 4,-3 1-2,1 1 2,2-1-3,-3 0 1,4-1 0,-3 1 0,-1-1 1,4-3 0,0 4-3,-2-1 1,0-2 1,2-1 4,-3 6 1,2-4-8,-1 1 2,0-1 4,2-2-2,-4 6-2,2-4-1,0 1 5,-2 1-2,0 0-2,1 0 3,-2 2-1,2-5 1,-2 5-2,2-3 0,-2 2 0,1-3 0,1 4 2,-1-1 0,-1-1 0,0 0-2,2-2 0,-2 3 3,0-3-4,1 3 3,0-3 0,0 2-2,-1 0 0,-2 0-1,3-1 1,-4 2 0,4-1 0,-3 1 1,-1-1 0,2 1 0,-2-1-3,2 0 3,-2 1-1,4-1-2,0-2 2,0 1 1,0 0-2,0-1 1,-1 0 0,2-1 3,-2 1-3,1 0-1,2 1 2,2-3 1,-6 2-1,6-2-1,-5 2-1,5-2 3,-4 1 0,-1 0-2,5-1 3,-8 3-3,5-2 0,-4 1-2,2 0 4,-1 0-2,-1-1 1,1 1 0,1-2-1,-2 2 1,1-1-1,0 3 2,1-2-2,-1-1-1,1 1 1,0-1 0,1 0-1,-2-1 1,6 0 0,-8 0 1,4 2-1,4-2 0,-4 1-2,4-1-1,-5 4 3,2-4-1,3 0 1,-5 3-1,2-2 1,-1 2 0,4-3 0,-8 1 0,5 0 0,-1-1 1,0 5-1,0-3-1,-2-1 1,0 2 2,1-1 1,0-2 0,2 1-3,0 1 1,3-2 4,-9 1-5,9-1 3,-6 1 0,6-1-2,-4 2-1,4-2 3,-5 0 1,5 0-5,0 0-1,-7 0 4,7 0 0,-6 2 2,6-2-9,-6 1 6,6-1-2,-10 0-2,5 0 4,1 2-1,4-2 0,-9 0-3,9 0 5,-9 0-2,3 0-1,2 1 0,4-1 0,-7 1 4,7-1-4,-6 0 1,6 0 7,-6 0-7,6 0 0,-8 0 0,8 0 3,-5 0-3,5 0-1,-7 0 3,7 0-6,-8-1 2,8 1 4,-11 1-2,6-1-2,-2 0 1,1 1-1,0-1 3,-1 1-3,0-2 1,0 1 0,7 0 1,-12 0 2,7 1-3,0-2 4,5 1-2,-12-1-2,7 2 2,-1-2 1,6 1-3,-10 0 2,6-1 0,4 1-3,-10 0 2,10 0 1,-8 0-1,3-1-2,5 1 2,-11-2-1,7 2 2,4 0 4,-12 0-4,5 0-1,2 0 0,-2 0 1,0-1-3,1 1 0,-1-2 6,0 2-5,7 0 1,-8 0-3,0 0 2,2-2 2,6 2 1,-11 0 2,7-1-6,0 0 4,4 1-2,-8-1 0,3 0 2,5 1-4,-8-1 3,3 1-2,5 0 1,-9-1-1,3 0-1,1-2 1,5 3 1,-11 0-2,3-1 2,3 1-2,-2-2 3,-1 2 1,3-2-3,-3 1 3,1-1-3,-1 1 5,1 0-3,-1-1 1,0 0-2,1 1 0,1-1 0,0 2-1,1-4 2,-1 1 2,-1 3-3,1 0-3,-1-1 1,2 0 3,-2-1-4,2 2 3,-2-1-3,0-1 0,-2 2-2,-3 0 11,5 0-10,-2-2-8,-2 2-9,0 0-19,3 0-33,-1 0-60,1-2-72,-3 1-220,3 0-459,0 0 203</inkml:trace>
          <inkml:trace contextRef="#ctx0" brushRef="#br2" timeOffset="-245088.7741">1330-1245 50,'0'0'82,"0"0"-12,3-2 3,-3 2-8,0 0-9,0 0-3,0 0-4,0 0-12,0 0 5,0 0-8,7 7-1,-7-7-3,1 1-10,-1-1 1,0 4 1,0-4 0,-1 6-5,1-2 9,-2-2-2,0 0 3,-1 2-2,0-1-2,1 0-4,2-3-2,-3 3 6,0 0-1,2 0 6,1-3-5,-3 3 4,3-3 8,0 0 2,0 0 11,-1 3 11,1-3 0,0 0-4,0 0-8,0 0-5,0 0-3,-7-9-4,4 6 1,1 0-6,1 0-3,1 3-3,-3-7 2,1 5-6,1-1-2,0-3 3,1 3-6,0 3-6,-1-5 3,2 0-4,-1 5-1,2-4-5,1 2 6,-1 0-2,3 1 3,-5 1-7,9-2 3,-4 3-6,1 0 5,-1 0 3,2 1-6,-1 1-3,1-2 1,-4 2 5,1 1 3,0-3-3,0 2 0,-2 0 1,0 1-4,-2 0 1,0-2 0,-2 3-8,0 0 11,-2 0-1,-1-2 1,0 1-2,0 2 2,1-4 5,-2 4-4,-1-4-2,0 1 0,2-1-1,-1 1 4,1-3-3,0 3 2,1-2 0,-1 1 0,5-2 1,-7 1-4,7-1 3,-7 0 1,7 0 0,0 0 8,-7-1-2,7 1 2,-1-4-6,-2-1 0,3 2-1,0-1-3,3 1 4,0-3 0,-1 1-5,4-2 1,-2 0-1,3 0 3,-2 4-5,0-4 5,-1 2-5,1 2-1,1-1 4,-2 2-7,0-1 1,-1 1 1,-3 2-13,0 0-27,0 0-40,0 0-35,6 7-42,-7-2-121,0 1-299,-2 2 133</inkml:trace>
          <inkml:trace contextRef="#ctx0" brushRef="#br2" timeOffset="-195120.4618">1399-1287 16,'-2'-5'40,"2"5"-2,0 0-6,0 0 1,0 0-6,0-3-2,0 3-1,0 0-9,0 0 1,0 0-3,0 0-5,0 0-11,0 0-6,0 0-38,0 0-48,0 0 21</inkml:trace>
          <inkml:trace contextRef="#ctx0" brushRef="#br0" timeOffset="-51589.397">1916-1753 78,'1'-5'106,"-1"5"-6,0-5-16,0 5-7,-1-5-4,1 5-13,1-5-16,-1 1-2,0-3-5,3 3-12,-3-2-20,2-3-16,-1-1-54,-1 0-45,2-4-118,-2 0 53</inkml:trace>
          <inkml:trace contextRef="#ctx0" brushRef="#br2" timeOffset="-148948.7043">1753-1777 60,'0'0'94,"0"0"-11,0-5-5,0 5 4,0-3 5,0 3-17,0-6-8,0 6 5,-2-5-5,2 5 6,2-4 4,-2 1-9,0 3-2,0-4-9,0 4-6,3-4-5,-2 2-2,1-1-13,0-1 10,-2 1-2,4-1-3,-4 4 4,3-5-5,-3 3-4,0-1 2,4-1-6,-4-1-2,1 2-3,2-1-3,0-1-4,-1 1 10,1 0-8,0-1-1,-1-3-3,1 3-2,3-3 1,0 2-3,-2-2 3,2 1-1,0-3 0,0 1-1,-1 1-3,3-3 2,-2 2 1,-1-1 0,2 2-10,-3-2 8,1 3 2,1-1-8,-3 1 6,1-1-1,0 1 2,-1 4-2,0-4-4,-1 3 3,0 1 3,1-1 1,-3 4-5,2-5-2,0 4 2,-2 1-6,1-3 2,-1 3 0,0 0-2,0 0 10,0 0-3,0 0-4,0 0-5,0 0 6,0 0-6,-3 12 9,3-9-2,-4 0 2,3 1-5,-1 1 1,-1-1 6,1 2-4,-2 1 3,1-2-3,-1 2-3,0 0 1,-1 0 4,2 0-1,-1-2-1,0 3 3,0-3-3,1 2-2,0 0 2,0-1 0,0-1 0,-1 0 0,1-2 0,0 3 5,0-2-3,0 1-1,1-3-2,0 0 1,-2 2 5,4-4 1,-1 5-4,-1-3 2,2-2-2,0 3 5,0-3-2,0 0 3,0 0 2,-4 1 2,4-1-2,0 0-2,0 0 2,0 0-2,-2-8-5,2 4 2,0 0 2,1 1-9,0-3 8,1 2-3,-2-1 3,1 1 0,0 1-3,1-2-6,-2 5-11,1-5-17,-1 3-28,0 2-19,0 0-22,0 0-134,0 0-256,0 0 114</inkml:trace>
          <inkml:trace contextRef="#ctx0" brushRef="#br0" timeOffset="-53290.124">1827-1838 70,'0'0'137,"0"0"-12,-5-3-9,5 3-12,-2-2-12,2 2 1,-2-3-18,2 3-5,1-5-1,-1 0-12,0 5-8,1-7-4,-1 2-4,2 0-3,-1-2-5,3 1-11,-2-2-9,1 2-15,2-3-14,-2 3-9,0 0-14,1 0-9,-2 1-8,2 0-22,-2 2-87,0-1-177,-1 1 78</inkml:trace>
          <inkml:trace contextRef="#ctx0" brushRef="#br0" timeOffset="-51245.7953">1870-1860 106,'0'0'130,"0"0"-11,0 0-4,-1-5-12,1 5-9,0 0-9,0-3-6,0 3-8,0 0-8,0-5-4,-2 0-8,4 3-1,-2-2-11,0-4-4,1 4-5,0-4-12,1 3-12,-2-3-17,1-2-27,3 0-20,-2 0-26,0-4-93,1 4-192,-2 1 85</inkml:trace>
        </inkml:traceGroup>
      </inkml:traceGroup>
    </inkml:traceGroup>
    <inkml:traceGroup>
      <inkml:annotationXML>
        <emma:emma xmlns:emma="http://www.w3.org/2003/04/emma" version="1.0">
          <emma:interpretation id="{8B6C54DA-8517-460E-9EC8-8F9C4E18C52F}" emma:medium="tactile" emma:mode="ink">
            <msink:context xmlns:msink="http://schemas.microsoft.com/ink/2010/main" type="paragraph" rotatedBoundingBox="14811,9407 17868,9507 17831,10615 14775,105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4F3168-251C-41EA-BACA-3A3B38DEC001}" emma:medium="tactile" emma:mode="ink">
              <msink:context xmlns:msink="http://schemas.microsoft.com/ink/2010/main" type="inkBullet" rotatedBoundingBox="14803,9646 14834,9647 14833,9663 14803,9663"/>
            </emma:interpretation>
            <emma:one-of disjunction-type="recognition" id="oneOf0">
              <emma:interpretation id="interp0" emma:lang="en-IN" emma:confidence="0">
                <emma:literal>•</emma:literal>
              </emma:interpretation>
            </emma:one-of>
          </emma:emma>
        </inkml:annotationXML>
        <inkml:trace contextRef="#ctx0" brushRef="#br2" timeOffset="-127302.3431">-84-444 25,'4'-2'76,"-1"0"-5,2-1-4,-2 1-13,-3 2-3,4-3-4,-1 2-5,-3 1-7,0 0-2,4-3-2,-4 3-6,0 0-2,0 0-3,0 0-1,0 0-1,0 0-2,0 0 1,0 0-8,0 0-12,0 0-40,3 7-63,-2-3-115,0 0 52</inkml:trace>
      </inkml:traceGroup>
      <inkml:traceGroup>
        <inkml:annotationXML>
          <emma:emma xmlns:emma="http://www.w3.org/2003/04/emma" version="1.0">
            <emma:interpretation id="{6554DE0E-3535-435B-B6B0-01AF4175E996}" emma:medium="tactile" emma:mode="ink">
              <msink:context xmlns:msink="http://schemas.microsoft.com/ink/2010/main" type="line" rotatedBoundingBox="15028,9451 17665,9486 17654,10355 15016,10320">
                <msink:destinationLink direction="with" ref="{C835B2C5-0827-4A48-ADC3-0BD410B6C6B6}"/>
                <msink:destinationLink direction="with" ref="{E374461B-507D-4BBC-940D-76AA728E87E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B5A5C9A-6E3E-4041-BDEE-64A363F44867}" emma:medium="tactile" emma:mode="ink">
                <msink:context xmlns:msink="http://schemas.microsoft.com/ink/2010/main" type="inkWord" rotatedBoundingBox="15026,9573 15079,9574 15076,9812 15023,9812"/>
              </emma:interpretation>
            </emma:emma>
          </inkml:annotationXML>
          <inkml:trace contextRef="#ctx0" brushRef="#br2" timeOffset="-126655.7885">171-522 73,'0'0'205,"-6"-3"-13,2 2 2,4 1-11,-7-2-11,7 2-6,-3-2-12,3 2-10,0 0-12,0 0-11,0 0-11,-4-3-11,4 3-10,0 0-8,0 0-7,0 0-11,0 0-4,0 0-6,-4 7-7,4-7-1,0 0-6,0 3-6,0-3 0,0 3 3,0 1 26,0 1 0,0-1-6,-1 1-5,-2 1-8,6-1 1,-3 4-5,1-3 0,-1 2-9,2 2 2,-4 2-7,2 0-1,2 1-3,-1 2-12,0 0-44,2 1-41,-2-2-40,1 3-41,4-3-53,1 0-214,3-3-458,3 0 203</inkml:trace>
        </inkml:traceGroup>
        <inkml:traceGroup>
          <inkml:annotationXML>
            <emma:emma xmlns:emma="http://www.w3.org/2003/04/emma" version="1.0">
              <emma:interpretation id="{5FC72E9A-EAE7-46B2-ADEA-B205C3E737E9}" emma:medium="tactile" emma:mode="ink">
                <msink:context xmlns:msink="http://schemas.microsoft.com/ink/2010/main" type="inkWord" rotatedBoundingBox="15310,9455 17665,9486 17654,10355 15298,10324">
                  <msink:destinationLink direction="with" ref="{F6FB0E39-B6B0-4D8D-8A61-EA4B299E14F9}"/>
                  <msink:destinationLink direction="with" ref="{71C9A841-6FAA-4C45-AE6B-FD903E3643E4}"/>
                </msink:context>
              </emma:interpretation>
            </emma:emma>
          </inkml:annotationXML>
          <inkml:trace contextRef="#ctx0" brushRef="#br2" timeOffset="-210009.1352">950-176 105,'-1'-3'170,"1"-2"-14,-3 1-7,2 1-17,1 3-11,0-6-7,0 3-12,0-1-9,1 0-12,2 2 1,0-1-1,1-1-1,0 1-4,0-1-9,2 2-4,-3-1 1,3 0-12,1 1 4,0 0-3,1 2-8,0-2-2,-1 2-7,0-1-2,-1 2-3,1 0 0,-3-1-4,1 3-6,1-2-1,-5 4-4,3-1 2,0 1-1,-2 1-1,-4 1-2,2 2 0,-4-2-1,0 2-1,-1 1-4,-2-2-1,-1 3 3,0-2-1,-3 1-6,3-2 3,0-2-3,1 0 0,3-2 2,-2 2 1,2-3-1,0 0-1,2 0-1,-2 0-1,2 0-8,2-3 9,-3 3-7,3-3 5,-4 2-2,4-2 2,0 0 1,0 0-9,0 0 1,9 4 8,-4-3 3,2-1 2,2 0 1,-1 2 2,4 0 3,-3-1 4,3 0 4,0 1 0,0-1-4,-1 3 3,0-2-4,-3 2 6,-1-2 0,-1 1 2,0-1-2,-1 0-2,-2 0 1,0 1 1,-1-2-5,-1 4 3,-1-1-4,-2 0 0,-2 1-1,-2 1 0,-2 1-2,-2-2-2,-4 1-2,-1 1 2,3-3-2,-3 2-3,1-3 3,2-1-5,-4 0 0,5-1-4,-1-1-11,1-1-18,-1 1-26,1-1-23,1-1-32,1 0-44,0-1-41,-3-2-175,4 2-399,-4 0 177</inkml:trace>
          <inkml:trace contextRef="#ctx0" brushRef="#br2" timeOffset="-210658.6988">970-153 61,'0'-7'181,"0"4"-8,0-3-10,0 0-15,1 0-13,-1 1-8,0 0-4,1 2-11,-1-1-6,1 0-8,0 0-10,1 0-8,0 1-9,0-1-9,2 3-6,-2-2-7,1 0-4,-3 3-9,4-1 5,0 0-9,-4 1-2,0 0 0,6 0-4,-6 0-7,5 2 0,-1 1 1,-4-3-4,1 4 2,1 0-4,-1-1-3,-1 1 3,0 0-3,0 2 4,-1-1-3,1-1-3,-2 2-1,-3-1-1,2-1-2,-1 0 2,2 1-2,-4-1 1,3 2-1,-1-5-2,2 0 0,-2 2 1,2-1 0,2-2-1,-2 5 0,2-5 0,-4 3-1,4-3 7,0 0-8,0 0 5,0 0-9,0 0-7,0 0-12,0 0-24,0 0-29,0 0-33,0 0-39,0 0-174,15-3-348,-15 3 154</inkml:trace>
          <inkml:trace contextRef="#ctx0" brushRef="#br2" timeOffset="161404.747">1104-410 76,'0'0'161,"-3"-3"-7,3 3-10,-3-2 1,3 2-4,0 0-7,0 0-2,0 0-6,0 0-1,-1-3-4,1 3-6,0 0-11,0 0-6,0 0-8,0 0-5,0-5-11,0 5-12,0 0-4,6-2-7,-2 1-3,3 1-9,4 0-4,3-1-3,3 1 0,8 1-4,1-1-8,-1 3 0,2-3-13,4 0-14,-3 1-30,3 1-25,1 0-35,-1-2-34,0 3-59,-4-5-133,1 5-349,-1-3 155</inkml:trace>
          <inkml:trace contextRef="#ctx0" brushRef="#br2" timeOffset="161080.9614">1029-392 15,'0'0'120,"0"0"-10,0 0 5,0 0-17,0 0-6,0 0-6,0 0-6,0 0 0,0 0-11,0 0-3,0 0-6,0 0-5,0 0-1,22-3-11,-17 3 0,-5 0 1,11 1-2,1-1-11,-3 0-4,1 0-5,3 0 0,2 2-2,0-1-7,1 3 2,1-2-13,1 1-10,6 0-29,-1 0-30,-4 0-35,-2 0-100,-2-1-218,1-1 96</inkml:trace>
          <inkml:trace contextRef="#ctx0" brushRef="#br2" timeOffset="162031.1161">1251-361 2,'0'0'96,"0"0"-3,-4 0-5,4 0-3,0 0-10,0 0-13,0 0-12,0 0 3,-7-1-10,7 1-1,0 0-4,0 0-8,0 0-2,0 0 7,0 0-10,0 0 0,0 0-4,0 0 3,15 4-12,-8-4 4,1 2-1,1-1-12,2 2-10,4-2-24,-2 0-28,-2 0-85,0-1-156,1 1 69</inkml:trace>
          <inkml:trace contextRef="#ctx0" brushRef="#br2" timeOffset="-256274.5475">933-476 68,'1'-4'206,"-2"-1"-4,1 1-17,0 1-10,0 3-20,0-4-17,0 4-20,0 0-11,0-5-9,0 5-11,0 0-7,0 0-18,-2 16 4,-1-6-11,-3 6-5,-3 6-5,-6 5-8,-8 10-6,0-1-18,-6-2-40,-1 6-36,-2-1-32,0 1-36,-17 16-146,13-19-301,-16 15 133</inkml:trace>
          <inkml:trace contextRef="#ctx0" brushRef="#br2" timeOffset="-126152.834">453-244 126,'-4'-5'186,"4"5"-17,-1-2-17,0-2-11,1 4-14,-2-3-10,2 3-14,2-6-14,-1 3-5,-1 3-8,1-3-6,2-1-20,-2 1 3,-1 3-4,3-3-6,-3 3-2,5-2-7,-5 2-4,4 0-9,-4 0 5,0 0-5,7 2-1,-3 1-3,-1 3-2,-2-2 0,3 1 1,-4 0-4,3 1-1,-2-3-15,2 4 13,-3 1 0,0-1 0,3 0-4,-2-1 1,-1 1-3,0-3 0,-1 1 0,-2 1 0,3-2 2,0 2-2,-3 0 6,-1 1-4,0 1-4,-2-1 5,0-2-1,0 2 2,0-3-7,2 4 8,-1-4 1,-2 0-6,4 2 3,-2-1-6,2-2 5,-1 2 1,1-3 1,1 0 0,1 1-1,1-3 0,-3 2 0,3-2-1,0 0 0,0 3 2,0-3-2,5 2 2,-5-2 2,16 0-6,-5-2 2,1 1 3,5-2-1,1 2-2,-2-1 4,2-1-4,-2 2 0,0-4 1,1 3-10,-1 0 3,-5 0-28,1 2-49,0-1-62,-4 0-179,1 0-344,-3 1 152</inkml:trace>
          <inkml:trace contextRef="#ctx0" brushRef="#br2" timeOffset="165782.8177">1032-384 54,'0'0'117,"-3"-3"-15,3 3-4,0 0-9,0 0-8,-1-4-3,1 4-6,0 0-8,0 0 0,0 0-18,-3-3 1,3 3-5,0 0-5,0 0-6,0 0-2,0 0-10,0 0 6,0 0-3,0 0-3,0 0-2,0 0-2,0 0-7,-8 7 4,8-7-8,0 0 3,0 0-3,-1 3-1,1-3-5,0 0 1,0 0-1,0 0-2,0 0 0,0 0 3,0 0-6,0 0-2,0 0 7,0 0-4,0 0-15,8 4-21,-8-4-18,4 0-17,-4 0-85,0 0-175,0 0 78</inkml:trace>
          <inkml:trace contextRef="#ctx0" brushRef="#br2" timeOffset="165339.6503">1111-365 84,'-10'0'90,"-2"1"-10,-3-1-10,3 1-2,-2 0-10,6 0-5,-3 0 1,2 1-4,-2 0-9,3-1-2,0 1-1,0-1-9,-1 0 2,-1 1-4,2-1-9,2-1 5,0 3-4,1-2-1,-2 0 3,3 0-8,0 0-3,4-1 2,-7 2 4,3 0-7,4-2-5,-4 1 3,4-1-3,-5 2 3,5-2-4,0 0 3,0 0 1,0 4-3,0-4 0,0 0 3,5 3-4,-5-3 13,9-1-15,-2 1 0,4-2 4,5 2 2,1-4-3,2 1 0,6-1-16,0-3-21,1 2-12,-3-2-25,-1 2-82,-5 3-162,-1-4 71</inkml:trace>
          <inkml:trace contextRef="#ctx0" brushRef="#br2" timeOffset="-147709.4964">1650-382 67,'0'-3'134,"0"3"-5,0 0-7,-3-6-6,3 6-13,-1-3-6,1 3-15,0 0-3,-3-2-12,3 2-7,0 0-7,0 0-5,0 0-1,0 0-13,0-3 5,0 3-8,0 0-6,0 0-2,0 0 0,0 0-17,0 12 9,0-8-1,0 0 2,0 2-2,0 0-6,-1 1 9,-2 2-11,3-1 8,0 0-9,-1 1 4,1 1 0,-1-2 1,2 0-6,-1 1 2,0 0-1,0-1-1,1-1 0,-1 2 5,0-3-5,0 0-3,0-1 1,4 2 2,-4-4-1,0 2 0,0-1 0,2 0 5,-2-4-2,1 6-1,-1-4 0,0-2-3,0 0 4,0 0 3,0 0-5,0 0-2,0 0 4,2-14-9,0 10 9,-4-4-1,4-1-1,-2 2-5,0-2 3,0 0 2,0-1-2,0 3 2,0-2 4,-2 3-3,2 1-1,-1-1-1,0 2 5,1 0 0,-1 1 1,1 3-4,0-6 0,0 6 1,0-4-6,0 4 4,0 0-5,0 0-2,0 0 1,-2 12 2,2-3-1,2 1 4,-4 6-4,2 6-5,0 3-22,-1 4-23,2 1-23,3 10-42,-4 0-124,3-2-259,2-8 116</inkml:trace>
          <inkml:trace contextRef="#ctx0" brushRef="#br2" timeOffset="-215571.0448">2022-572 78,'0'0'150,"2"-3"-14,-2 3-9,2-2-12,-2 2-2,4-4-10,-3 2-5,-1 2-7,3-4-10,-3 4 1,1-1-8,-1 1-7,0 0-8,4-2-4,-4 2-6,0 0-4,4-1-7,-4 1-3,0 0-9,0 0 11,10 4-6,-6-4-4,1 2 0,0 0 0,1 0-2,1-1 3,-1 2-8,2-1 1,2 1-4,-1 0 4,0-2-6,1 4 6,-1-1-6,-1 1-3,2-3 3,-1 3-5,-1 0 0,2 0 3,-5-1-5,3 3 2,-2-3 4,0 0-8,-3 1 2,1-1 0,0-1 1,-2 0 0,1 2-3,0-1-2,0-2-2,-2 0 2,0 0-1,-1-2 3,2 4 3,-2-4 5,1 4 2,-1-4-4,0 0 8,0 0-2,0 0-3,0 0-2,0 0 6,-19-8-6,16 5-7,-2-2 7,-3-1 0,4-1-6,0 1 0,-3-1-3,2 1 3,0-3-5,-1-1 5,2 3-2,0 0 1,-1-1-3,-2-1 2,0 2-6,3 1 5,-2 0 7,0 0 0,-2 2-1,0-2 1,-3 1 1,2 2-3,-2-2-1,1 4-1,-1 0-1,0-1-1,1 2-2,-1 0-1,1 2 1,2-2 0,-1 1-4,-2 1 5,3 1-5,0 0-15,0 1-40,2 0-35,2 0-72,-1 0-192,2 0-383,2 0 170</inkml:trace>
          <inkml:trace contextRef="#ctx0" brushRef="#br2" timeOffset="-125003.9837">1842 49 30,'-3'-4'155,"3"-2"-11,0 3-6,0 0-11,0 3-12,-1-6-14,1 6-10,-1-5-10,1 5-7,0 0-4,0-2-12,0 2-6,0 0-3,0 0 4,0 0-9,5 13-2,-4-9 1,2 2-5,-2 0-4,0 2 1,1-2-4,2 3 0,-1-5-1,-1 4-1,2-1-1,-1-2-4,2 1-3,1-1 3,-2-2-4,3 4 1,3-6-4,-2 1-1,0 0-4,0 0 4,1-1-3,1-1 2,-2-1-3,3 0-4,-4 0 4,1-3-5,-1 0 3,-1-1 4,1 0-6,-4 1-4,2-1 2,-2-1-3,2 0 10,-2 2 21,1 0 10,-3 1-2,1-1-1,-1 1-1,-1 3-7,2-4-6,0 2-3,-2 2-6,0 0-1,0 0-6,0 0-1,0 0 1,0 0 0,0 13 0,-2-6 0,-1 3-2,1 1-2,2 3 0,-1-1 2,-2 3-10,6-1-33,-2-1-41,4 0-52,0 0-51,1-2-160,4 2-364,1-1 162</inkml:trace>
          <inkml:trace contextRef="#ctx0" brushRef="#br2" timeOffset="-124288.5771">2503-300 71,'2'-1'193,"-2"1"-13,4-4-25,-4 4-11,4-3-15,-1 0-16,-3 3-6,5-1-11,-5 1-8,11 1-5,-4-2-12,2 0-9,3 1-4,4 1-3,0-1-7,-1-1-4,2-1-2,3 0-8,-3-1-4,-1 2-4,0-1 1,0-1-3,-1 2-3,-3 0 1,-2-1-8,-1 2-9,-2-2-39,-3 4-44,-4-2-39,8 0-169,-7 2-310,-1 2 138</inkml:trace>
          <inkml:trace contextRef="#ctx0" brushRef="#br2" timeOffset="-124548.5111">2594-219 31,'-3'-2'153,"3"2"-6,-4-3-9,4 3-7,-6-2-11,6 2-10,0 0-13,-5-2-7,5 2-12,0 0-13,0 0 1,0 0-9,-9 3-8,9-3 1,-1 5-5,0-2-6,1 1-5,0 1-1,1 1-7,0 0 1,4 2-1,-1 1-8,1-2 4,1 2 0,2-1-4,-1-1 1,0 0-4,1 0 4,-1 0-1,0-1 0,0 1-1,-1-1 1,-2 2 0,1-3-4,-4-1 2,3 2-4,-4-2 15,-2 1 10,0 0-4,-2 2 0,-1 0-3,-2 0 1,-5 3-4,0-3-5,-3 2 0,-2-2-2,-6 3-2,0-3-5,0-1 3,7-2-3,-1 1-7,1-2 4,3-2-9,2 1-17,2-2-23,1 0-37,1-1-27,1-2-32,3-1-176,-2-3-338,2-2 150</inkml:trace>
        </inkml:traceGroup>
      </inkml:traceGroup>
      <inkml:traceGroup>
        <inkml:annotationXML>
          <emma:emma xmlns:emma="http://www.w3.org/2003/04/emma" version="1.0">
            <emma:interpretation id="{74532E6D-B13A-486A-BE4A-8299F0596DBF}" emma:medium="tactile" emma:mode="ink">
              <msink:context xmlns:msink="http://schemas.microsoft.com/ink/2010/main" type="line" rotatedBoundingBox="14898,10095 17845,10192 17831,10615 14885,10519"/>
            </emma:interpretation>
          </emma:emma>
        </inkml:annotationXML>
        <inkml:traceGroup>
          <inkml:annotationXML>
            <emma:emma xmlns:emma="http://www.w3.org/2003/04/emma" version="1.0">
              <emma:interpretation id="{F806FE73-61CA-41B7-9744-6560455427A2}" emma:medium="tactile" emma:mode="ink">
                <msink:context xmlns:msink="http://schemas.microsoft.com/ink/2010/main" type="inkWord" rotatedBoundingBox="14898,10095 15770,10124 15756,10547 14885,10519"/>
              </emma:interpretation>
            </emma:emma>
          </inkml:annotationXML>
          <inkml:trace contextRef="#ctx0" brushRef="#br2" timeOffset="-255024.1004">558 126 139,'0'-4'151,"-3"-1"-22,1 0-16,1 1 0,1 4-21,0-4-13,0 4-43,0 0-38,0 0-59,6 10-71,-2-6-142,2 1 62</inkml:trace>
          <inkml:trace contextRef="#ctx0" brushRef="#br2" timeOffset="-255200.9765">327 277 64,'-1'-5'194,"-2"1"-13,2-1-15,1 2-8,-3-4-7,2 3-15,-3 1-10,1-3 4,2 1-6,-5 0-14,2 0-12,0 2-9,0-1-3,-1 1-11,-3-1-9,-1 1-10,-2 0-3,0 2-10,-4 0-4,-2 2-6,-1 1-3,-4 3 8,-1 2-12,0 0-8,8 2 0,-2-1-1,0 3-4,5-1-1,-2 1-1,2 0-2,1 0-1,1 1-1,4-4 3,1 3-6,0-3 0,2 1-3,0 0 2,3 1 5,1-2-2,0-2-1,1 2-2,2-1 3,2-2 6,0 3-11,2-5 0,1 1 1,2-2-1,5-2 2,0-3 1,0-1 2,3-2-2,-4-2-1,2 0 0,3-3 1,-6 1 0,0-3-1,3-3 1,-3 4 0,0-5-4,-5-2 5,3 0-3,-1 0 1,-3-3-1,4 0-4,-5 2 3,-2-2 2,2 5 2,0-3-4,-3 5 2,1 0 0,-2 1-1,2 0 1,-5 5 3,3 1-7,1 0 4,-2-1-2,0 4 1,-2-1 3,0 2-1,4-1-2,-4 1-1,1 0 0,-1 1-4,0 3 1,0-3-3,0 3 2,0 0 0,0 0-2,0 0-1,0 0 10,2 14-6,-4-6 0,2 1 0,0 1-5,-1 1 6,0 2 2,1-1-6,0 0 3,-3-2-4,3 1 2,0-1-4,0 4 6,3-2-3,-3 0 3,1-1 0,0-1 2,-1 0-2,3 0 2,-3 1-3,4-1 4,-2-2-1,1 2-3,0-1 2,1-1 1,-1-1 1,0-1-1,-1-1 4,2 0-3,1-3 1,0 0-2,-1 1 6,4-3-4,1 0 1,0-3-2,1-1 1,-1 0 2,6-5-2,-3 0-5,-1-1 9,-2 2 2,2-3 8,-3 4 8,-1-1 4,-2 0 0,2 0 0,-3 0 8,0 2 8,-1 1 2,2-2-4,-3 3-4,0 0-6,1 2 3,-2-1-8,-1 3-5,3-6-2,-3 6-5,1-2 0,-1 2-5,0 0-1,0 0-3,0 0 0,3 9 0,-5-3-2,1 3 1,0 0 1,-2 1-7,2 1 6,-2 2 1,2-1-1,0 2 1,0 0-3,0 2-1,1-7 3,0 3 0,1 1-34,0-3-33,1 1-25,1-3-31,-2 1-38,2-2-26,-1-2-31,1 0-162,1-2-405,-1-3 180</inkml:trace>
          <inkml:trace contextRef="#ctx0" brushRef="#br2" timeOffset="-254664.285">871 198 109,'0'0'209,"0"0"-18,-4-7-18,1 5-16,-1 0-15,0 1-15,4 1-16,-9 0-10,9 0-13,-11 2-7,4-1-8,-1 5-5,-4-2-8,4 2-6,-5 2-6,1 1-4,2-3-7,2 3-4,-1 1 1,2-2-4,2 0-7,1 1-6,1-3 1,0 1 1,2 1 2,1-1-5,0-1 0,1-1-4,2 0 3,0-2-5,1-2-1,1 3 4,0-4-7,2 1 5,1-3-2,2-1 3,-2-1-1,0 1-1,2-1 6,0-2 0,-2-1 9,-1 1 8,1-2 5,1-1 0,-4 1 11,2-1 1,-3 2 3,0 0-2,-1 0 3,-2 2-4,3 0 1,-2 0-5,-1 3-3,-1-3-3,4 2 0,-4 0-11,0 3-5,0-4-8,0 4-1,0 0-2,0 0 0,0 0-2,0 0 0,0 13 1,0-4-3,0 1 1,0 2-1,0 3-2,-3 0 0,2 0-16,1-1-44,0 2-29,0-3-38,-3 4-39,5-3-55,-4 0-196,4-4-445,-1 0 197</inkml:trace>
        </inkml:traceGroup>
        <inkml:traceGroup>
          <inkml:annotationXML>
            <emma:emma xmlns:emma="http://www.w3.org/2003/04/emma" version="1.0">
              <emma:interpretation id="{9BA5F915-821C-4A0A-BF63-84B4402CF8C0}" emma:medium="tactile" emma:mode="ink">
                <msink:context xmlns:msink="http://schemas.microsoft.com/ink/2010/main" type="inkWord" rotatedBoundingBox="15981,10320 16138,10326 16131,10520 15974,10514"/>
              </emma:interpretation>
            </emma:emma>
          </inkml:annotationXML>
          <inkml:trace contextRef="#ctx0" brushRef="#br2" timeOffset="-254238.2024">1088 406 82,'0'0'147,"0"0"-13,6 2-13,-6-2-9,10 0-5,-1 0-13,0 1-1,2-1-15,4 0-21,2 0-41,1 0-75,-2-2-105,1 1-178,7-3 80</inkml:trace>
          <inkml:trace contextRef="#ctx0" brushRef="#br2" timeOffset="-254381.4897">1126 251 78,'2'-3'200,"-1"1"-21,0-2-8,-1 4-24,4-5-13,0 2-15,-1 1-16,4 0-10,-1-2-8,3 3-11,1-1-16,2-1-38,3 3-47,0-1-59,-2 1-139,-3 0-244,3 0 108</inkml:trace>
        </inkml:traceGroup>
        <inkml:traceGroup>
          <inkml:annotationXML>
            <emma:emma xmlns:emma="http://www.w3.org/2003/04/emma" version="1.0">
              <emma:interpretation id="{C28F9F26-7E04-438C-BEF0-0D3B9B9FF54D}" emma:medium="tactile" emma:mode="ink">
                <msink:context xmlns:msink="http://schemas.microsoft.com/ink/2010/main" type="inkWord" rotatedBoundingBox="16718,10250 17389,10272 17381,10533 16710,10511"/>
              </emma:interpretation>
            </emma:emma>
          </inkml:annotationXML>
          <inkml:trace contextRef="#ctx0" brushRef="#br2" timeOffset="-253317.7417">1916 175 136,'-2'-3'216,"-2"0"-25,2-2-18,0 3-17,2 2-23,-8-1-13,8 1-9,-9 5-9,2-1-15,0 2-1,-1 2-14,3 0-8,0 0-6,-4 4-9,4-2-6,2-1-2,0 1-3,0-1-5,3 2-4,-2-3-2,2 1-2,2-2-2,1 0-2,-1-1 2,1-1 0,2 0 2,-1-1 12,2-1 13,-1-2 7,0 1 0,1-2-3,1-2-2,-1 2 1,1-4 2,0-2-1,-1 1-2,0-3-8,-1 0 0,0-2-3,-4 0-3,1-2-1,-2 1-4,-2-1-4,-1-1-2,-3-1-4,2 5-1,0 1-4,-4-2-3,3 3 6,-2-2-8,2 2-5,1 4-4,-1-1-10,-1 3-35,2 1-34,4 0-34,-12 3-44,8-1-44,0 3-214,-3 0-445,3 1 198</inkml:trace>
          <inkml:trace contextRef="#ctx0" brushRef="#br2" timeOffset="-252490.6693">2183 228 112,'-4'-3'189,"4"3"-15,-5-1-14,5 1-14,-2-2-18,2 2-15,0 0-8,0 0-14,0 0-4,0 0-16,0 0-5,0 0-6,-5 5-5,2 0-7,3 0-6,0 2-2,-1 2-4,-2 1-4,3 5-5,-3-5 0,2 5-1,-3-2-3,1 1-1,2-1-1,-2-3-5,2 0-2,1 0-2,0-3 2,0 2-3,0-2 0,0-1 1,0-1-4,0-3 3,0-2-3,0 6 1,0-6 6,4 0 3,-4 0 5,9-7 4,-2 3 2,0-5 6,2-1 8,-1-1-2,1-1 1,-1 0 5,0 1 25,1 0 3,-2-1-6,-1 2-8,2-3-4,-2 4-8,0-1-7,0 1-5,-1 2-5,-1 2-2,0 0-5,-2-1-4,0 5-3,2-1-2,-1 0-3,2 0-5,-1 2 0,3 0 0,-2 2-3,2 0 3,1 1-5,-1 3 3,1-1-4,-4 2 5,3-4-2,-2 2 2,2 2-1,-2-4-2,-1 3 0,0-1 0,-1-1 0,1-1-3,0 1 1,-1-1 0,-1 0 0,0-1 0,-2-2-1,4 2 3,-3 0 4,-1-2 0,3 3 9,-3-3 8,2 1 4,-2-1 7,0 0 3,0 0 6,0 0-3,10-1 3,-10 1 1,5-2 0,-2-1-8,1 1-4,-1 0-2,-1 0-3,2 1 0,-4 1-4,6-4-7,-6 4 0,3-1-3,-3 1 1,2-2 1,-2 2-6,0 0-2,3-3 3,-3 3-7,0 0 0,0 0 1,4-1-4,-4 1-2,0 0-1,0 0 0,0 0-27,11 4-38,-9-3-39,4 1-45,0 2-52,-2-1-51,3 1-242,-2-1-536,3 2 237</inkml:trace>
        </inkml:traceGroup>
        <inkml:traceGroup>
          <inkml:annotationXML>
            <emma:emma xmlns:emma="http://www.w3.org/2003/04/emma" version="1.0">
              <emma:interpretation id="{AFEB91C8-4010-451E-A52F-F162BFC52C3D}" emma:medium="tactile" emma:mode="ink">
                <msink:context xmlns:msink="http://schemas.microsoft.com/ink/2010/main" type="inkWord" rotatedBoundingBox="16406,10228 17842,10275 17834,10541 16397,10494"/>
              </emma:interpretation>
            </emma:emma>
          </inkml:annotationXML>
          <inkml:trace contextRef="#ctx0" brushRef="#br2" timeOffset="-253683.112">1694 146 99,'-3'-4'162,"2"0"-15,1 4-16,-3-4-9,1 2-10,2 2-1,-6-3-15,2 1-4,4 2-12,-10 0-9,2 4-8,1-1-5,0 0-2,-5 4-9,4-1 0,-3 4-10,-5-1-3,3-1 3,-1 4-8,4 0-5,0 2 1,0-4-1,3 4-6,-1 0 3,2-2-5,5 0-4,-2 0-1,3-2 5,3 1-4,0-1 0,2 2-2,2-2 3,3-1-3,1 1 1,3-2 0,-5-3-1,3-1 0,-4-1-1,3 0-3,-2-2 5,-2 3 7,0-3 17,-2 1 16,-1-2 9,-4 0 3,8-2-6,-8 2-6,6-2 0,-6-2-8,0 1-6,-3-1-7,1 0 0,0 0-3,-1-1-3,-2 0-4,-2-1-2,-1 2-3,1-1 8,-2 3-13,-2-5 2,3 5-4,-4 0 4,5 0-7,-3 1 0,4 1-1,0-1-2,0 1 1,6 0-2,-9 1-2,5 2 0,1-1-21,2 0-37,1-2-35,2 8-28,2-5-38,-1 1-50,2 0-119,-2 0-355,9-3 158</inkml:trace>
          <inkml:trace contextRef="#ctx0" brushRef="#br2" timeOffset="-251997.5905">2634 320 142,'0'0'274,"0"0"-16,3-2-17,-3 2-27,0 0-24,0 0-19,5-2-20,-5 2-16,0 0-17,0 0-12,0 0-9,0 0-12,0 0-6,0 0-5,2 9-10,-1-6-3,0 1-8,-1-1-7,2 2-4,-2-1-3,2 1-4,0-1-5,0-1-2,0 2-2,0-1-4,1 0-2,-2-1 0,3-1-2,-1 1-2,-2-2-2,-1-1-5,6 1-4,-6-1-5,6 0-3,-6 0 1,11-5-2,-7 2-1,3-3 2,-2 0 3,1 0-6,-1-1 3,2 0 1,-2 1-1,-1 1 1,0 0-2,0 1 6,0 0-2,-2 1-2,2-1 3,-2 0 0,0 3-6,0-2 2,-2 3-3,0 0-1,5-2 1,-5 2 1,0 0 0,0 0 3,9 6-5,-8-2 3,2-1 2,0-1-3,-1 3 2,1 0 5,-2-1-3,2-2-1,1 0 1,-3 0 0,3 0 5,-2 0-1,-2-2 3,5 3-6,-2-1 4,-3-2 4,2 1-3,-2-1 1,0 0 2,8-4 0,-4 0 1,0 2 10,3-1 6,-3 0 2,2 0-5,-2-1 0,1 0 6,0 1 1,-2 2-5,1-2-3,0 0 0,0 1-3,-1 1-3,-3 1-3,5-3 1,-1 2-4,-4 1-1,5-2-3,1 2-2,-6 0 4,8 2-2,-4-1-17,0 2-40,3-3-26,-2 3-37,1 2-45,-1-3-40,1 0-227,-1-1-464,0 3 206</inkml:trace>
        </inkml:traceGroup>
      </inkml:traceGroup>
    </inkml:traceGroup>
  </inkml:traceGroup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17.04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DE117481-E701-44CA-93B2-FD9DB2BF29D4}" emma:medium="tactile" emma:mode="ink">
          <msink:context xmlns:msink="http://schemas.microsoft.com/ink/2010/main" type="inkDrawing" rotatedBoundingBox="17219,8976 17500,9011 17499,9014 17218,8980" semanticType="strikethrough" shapeName="Other">
            <msink:sourceLink direction="with" ref="{DFBD90E2-9285-498E-A8C3-9C95D938BDC0}"/>
          </msink:context>
        </emma:interpretation>
      </emma:emma>
    </inkml:annotationXML>
    <inkml:trace contextRef="#ctx0" brushRef="#br0">2340-1127 81,'-4'-2'131,"4"2"-11,0 0-3,0 0-6,0 0-12,0 0-6,0 0-9,0 0-8,-4-1-6,4 1-5,0 0-12,0 0-3,0 0-4,0 0-5,0 0-5,0 0-2,0 0-7,0 0-4,0 0-1,0 0 2,0 0-2,0 0-11,15 5 9,-7-4-6,1-1 0,2 2 2,5-1-13,1 0 8,6 2 1,0-1-7,3 1-18,-1 2-31,1-3-34,-2 3-61,0-3-71,-8 0-227,2 1 101</inkml:trace>
  </inkml:traceGroup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07.25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E6408E09-2095-4730-A70A-469975E4F494}" emma:medium="tactile" emma:mode="ink">
          <msink:context xmlns:msink="http://schemas.microsoft.com/ink/2010/main" type="inkDrawing" rotatedBoundingBox="16351,8127 16669,8124 16670,8146 16352,8149" semanticType="underline" shapeName="Other">
            <msink:sourceLink direction="with" ref="{3C06E710-7953-49EB-8152-51E05CB4DF66}"/>
          </msink:context>
        </emma:interpretation>
      </emma:emma>
    </inkml:annotationXML>
    <inkml:trace contextRef="#ctx0" brushRef="#br0">1469-1958 31,'0'0'161,"-4"-2"-18,4 2-7,0 0-19,0-5-20,0 5-2,0 0-12,1-5-9,-1 5-1,5-3-11,-1 3-3,2-2-7,3 1-4,2 0-9,3-2-4,3 3 0,8 0-3,1 0-6,-1 0-14,6 2-17,-1-1-29,-1 2-35,1-1-148,-1 0-236,-3 1 105</inkml:trace>
  </inkml:traceGroup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0:36.150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459CCD45-8295-468B-B633-D7FC95A7CF99}" emma:medium="tactile" emma:mode="ink">
          <msink:context xmlns:msink="http://schemas.microsoft.com/ink/2010/main" type="writingRegion" rotatedBoundingBox="15727,7719 17083,6807 17590,7560 16234,8473"/>
        </emma:interpretation>
      </emma:emma>
    </inkml:annotationXML>
    <inkml:traceGroup>
      <inkml:annotationXML>
        <emma:emma xmlns:emma="http://www.w3.org/2003/04/emma" version="1.0">
          <emma:interpretation id="{561CE8B0-1B18-4AF9-A3AC-FEEE883D4E5A}" emma:medium="tactile" emma:mode="ink">
            <msink:context xmlns:msink="http://schemas.microsoft.com/ink/2010/main" type="paragraph" rotatedBoundingBox="15727,7719 17083,6807 17590,7560 16234,84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756ED5-0700-4DB2-A9AE-945B87DC7AB6}" emma:medium="tactile" emma:mode="ink">
              <msink:context xmlns:msink="http://schemas.microsoft.com/ink/2010/main" type="line" rotatedBoundingBox="15727,7719 17083,6807 17590,7560 16234,8473"/>
            </emma:interpretation>
          </emma:emma>
        </inkml:annotationXML>
        <inkml:traceGroup>
          <inkml:annotationXML>
            <emma:emma xmlns:emma="http://www.w3.org/2003/04/emma" version="1.0">
              <emma:interpretation id="{3C06E710-7953-49EB-8152-51E05CB4DF66}" emma:medium="tactile" emma:mode="ink">
                <msink:context xmlns:msink="http://schemas.microsoft.com/ink/2010/main" type="inkWord" rotatedBoundingBox="15727,7719 16697,7067 17154,7746 16184,8398">
                  <msink:destinationLink direction="with" ref="{E6408E09-2095-4730-A70A-469975E4F494}"/>
                </msink:context>
              </emma:interpretation>
            </emma:emma>
          </inkml:annotationXML>
          <inkml:trace contextRef="#ctx0" brushRef="#br0">1724-2642 30,'1'-4'128,"-1"4"-18,1-4-10,-1 4-6,4-3-26,-4 3 7,3-1-10,-3 1-5,0-3-7,0 3-23,0 0 21,0 0-2,0 0-5,4-1 5,-4 1-8,0 0-3,0 0 5,0 0 0,4-3-3,-4 3-1,0-4 0,0 4-3,4-4-2,-3 2 1,-1 2-11,3-4 1,-3 4-6,2-4 1,0 2-4,-2 2 0,0-4 1,3 1-5,-3 3 2,1-3-3,-1 3-1,0-4 0,2 2-9,-2 2 0,0 0 7,-2-7-4,2 7-4,-4-4 2,4 4-4,0 0 5,-4 0-5,4 0 3,0 0-6,0 0-4,0 0 6,-12 4 3,9-1 0,0-1 0,0 0 2,0 1-2,2 1 1,-3-1-3,1 2 0,2-1 1,-3 1 1,1-1-6,2 0 8,-1 0-2,0-1 1,0 2 1,2-1 2,0 1-2,0-2 3,0 2 5,0-1-6,3-2 1,-2 2 4,2 1-1,-3-2 6,1 1 2,3 0 2,-1 0 7,2-1 8,-2 1-8,2-1 5,-2 0-3,1 2 1,0-2 4,1 0 2,0 2-6,0-1-1,-2-1-2,2 1 1,-4-2-2,2 4-4,1-5 0,-3 3-3,2-2-2,0 1-3,-2 0 3,2-1 1,-2 0-4,-1-2 0,0 7-2,0-4-1,0-3 1,-4 5 0,0-3 0,0 2-14,0-1 2,-3-1 3,3 1-5,-4-1-10,4-2 3,-4 2 4,2-1-4,0-1 0,1 0 0,5 0-1,-10-1 5,6-1 0,0 0-2,0 0 0,0-1 0,1 0 3,2-2 0,-1 1 2,1-1-3,0 0 4,2-1 0,1 0 1,-1-1 4,3 0-2,-1-1 5,2-2-6,2 2 5,-2 1-4,1-2-3,0 2 3,2-2 1,-1 3 1,-1-1-2,0-1-18,-2 4-29,0 1-33,3-1-38,-6 1-186,2 0-328,0 0 145</inkml:trace>
          <inkml:trace contextRef="#ctx0" brushRef="#br1" timeOffset="-228603.4587">1200-1866 58,'0'0'85,"0"0"-3,-3-2-1,3 2-2,-5-2-3,5 2 5,0 0-1,-3-3-10,3 3-2,0 0-3,-2-2-6,2 2-6,0 0-6,0 0-5,0 0-3,6-5-4,-2 5-3,3-1 2,-2 0-7,6-1-4,-3 1-6,4 1 1,3-1-2,1 1-4,1 0-10,-1 0-35,1 1-22,0-1-55,-1 0-71,-1-1-196,-4 1 88</inkml:trace>
          <inkml:trace contextRef="#ctx0" brushRef="#br1" timeOffset="-232128.6954">1336-1842 44,'-3'-3'96,"3"3"-6,0 0 2,0 0-23,-3-3-3,3 3-8,0 0-9,-5-1 2,5 1-22,-4 0 10,4 0-10,0 0-5,-11 1-26,11-1-42,-6 0-71,6 0-126,-9 0 56</inkml:trace>
          <inkml:trace contextRef="#ctx0" brushRef="#br1" timeOffset="-237659.9306">1375-1884 135,'-2'-5'151,"2"1"-7,0 1-8,0-2-1,0 1-9,0 0-13,2 1 9,-2-1 1,2 1-5,-2 0-7,0 3-12,0-6-5,0 6-9,0-4-3,0 4-8,0-4-8,0 4-12,0 0-4,0-4-7,0 4-5,0 0-5,0 0-5,0 0 0,0 0-4,0 0-3,-4 13-3,2-6 0,0 3 0,2 2-4,-3 2-8,2 2-35,-1 0-38,1 1-29,-1-1-48,-1 6-185,1-6-356,-1 1 158</inkml:trace>
          <inkml:trace contextRef="#ctx0" brushRef="#br0" timeOffset="-4847.4571">1377-1856 144,'0'0'172,"0"0"-6,0 0-9,0-4-4,0 4-6,0 0-5,0 0-13,0-3-3,3 1-11,-3 2 5,1-4-8,-1 4-7,2-6-10,-1 2-5,-1 1-10,1 0-7,-1 0-9,3-3-5,-2 1-7,-1-1-4,0 0-6,0-3-5,0 1-3,0-1-5,0-1-9,0-1-17,0-4-28,2 0-26,-1 2-5,0 3-8,2-1-16,0 6-12,-2-5-27,3 5-28,-4-1-167,3 3-339,-2-2 150</inkml:trace>
          <inkml:trace contextRef="#ctx0" brushRef="#br0" timeOffset="-3482.0513">1274-1841 101,'0'0'121,"0"0"-12,0 0-14,0 0-2,-3 3-7,3-3-18,0 0 7,0 0-7,0 0-5,0 0-13,0 0-5,0 0-5,0 0 3,0 0-4,0 0-14,0 0 14,0 0 2,0 0-1,0 0 3,0 0-4,0 0 6,0 0-4,0 0-9,0 0 7,0 0-10,0 0-1,9-10 0,-9 7-8,1 0-1,0 0-1,-1-2 8,3 2-10,-2-1 2,0 0-1,-1-1-3,1 2-1,-1-2 4,1-1-9,1 2 3,0 1 1,-1-2-3,0 1 3,1 1-9,0 1 6,0-2-3,-1 1-1,1 0-2,-1-1 6,1 3-3,0-3-1,-2 4 4,1-5 5,1 2 1,-1 0-6,-1 3 6,2-6 1,0 4 3,-1-2-6,-1 0-1,2 1 1,-1 0-3,-1 3 7,1-5 0,0 2-5,1 0 5,-2-1-11,1 1-6,2-2 14,-2 1-5,-1 1-1,2-2 0,-1 2-1,-1 0 0,0-1-1,1 1 1,-1 3-3,0-9-2,-1 6 3,1 1 4,0-2-1,0-2-3,0 3 3,0-1-1,0 0 1,-1 0 6,1 0 2,0-1-8,0 5 2,0-9-4,1 5 0,-2 0 1,2 0-5,-1-1 6,0 2-4,1-2 1,-1 0-5,0 1 5,2-1 0,-1 0-5,-1 1-1,0-1 6,0 0 2,0 0-2,1-1-1,-1 1-10,-1-1 12,1 4-2,-1-3-1,2 1-5,-1-2 4,0 3 4,-1-3-5,1 2 2,-2-1 1,2 4-1,0-6 3,0 3-1,0 0 1,0 1-5,2-2 7,-2 1-3,1 0-1,-1 0-4,-1 0 6,2 0-5,-1-2 4,1 3-3,-1 0-10,2-1 9,-2 1-1,0-1 3,1-1-3,-1 2 2,1-1 2,-1 1-3,0-1 1,2 0-4,-2 0 8,0 4-3,0-6 1,0 3-3,2-2 3,-2 1-1,0-2 0,0 0 1,1 2-1,-1-1-2,1 1 5,-1-2-3,1 3-1,0-2-1,1 0 5,-2 1-7,2 0 7,-2 0-5,0 0 2,1 1-6,1-4 5,-2 3 1,1 1-1,1-1 3,-2 4-3,1-5 1,0 2-3,-1 1 2,0 2-1,3-7 0,-3 4 0,1 0 1,-1 3-2,3-6 1,-3 4 5,0-1-4,0 3 2,2-8-2,0 4 5,-2-1-3,0 0-3,2-1 2,0 1 0,-2-2-1,0 4-3,3-2 4,-2 1-2,1 1-1,-2-1 2,0-1-2,1 1 0,-1 0 6,0 0-3,1 0 3,2-2-1,-2 2-3,-1 1 7,0 0-2,2 0 0,-1-1 4,-1 1 0,0-2 3,0 1-2,1 1-1,-2-1-3,2 0 2,-1 0 1,0-2 0,0 3-2,3-3-1,-3 0 2,0 2-6,0-1 3,0 2 1,0-1-1,0 0-1,0 1 1,0-2-3,0 2 1,0 3-2,1-4 3,-1 4-1,0-7 0,0 5-1,0 2 3,0-4-2,0 4 3,2-3 0,-2-1-2,0 4-2,1-5 3,-1 0-2,0 3-1,0-3-2,0-1 3,0 3-1,1-2-4,-1 0 3,0 2 1,3-1 0,-3 0-4,0 0 4,0 0-2,0 0-1,0 1 0,0-1 2,1 0-3,1-2 5,-2 6-5,0-3 3,0 3 0,0-6 0,0 2 3,-2 1-6,2 3 3,0-5-2,2 3 3,-4-3 2,2 5-2,0-4-4,0 4 0,0-6 3,0 6 0,-1-7 2,2 4 0,-1-1-1,0 4 0,0-4 1,0 4-1,2-3 1,-2 3 3,0-4-2,0 4 2,1-4 1,-1 4-4,0-4 2,0 4-3,0 0 4,3-5-2,-3 5-4,1-2 3,-1 2 0,0 0-3,0 0-1,0 0 4,0 0-4,0 0-2,0 0-1,0 0-4,0 0-1,0 0-17,0 0-21,0 0-28,0 0-28,0 0-37,0 0-48,0 0-214,-4 10-431,4-10 191</inkml:trace>
          <inkml:trace contextRef="#ctx0" brushRef="#br1" timeOffset="-228913.1908">1165-1924 17,'-2'5'72,"2"-5"-2,-1 2-4,1-2-7,0 5-5,0-5-18,0 0 7,0 3-5,0-3-6,0 0 9,0 0-11,2 3 14,-2-3 2,6 2-11,-3 1 5,-3-3-1,8 1-7,0 0-7,3 0-6,-2 0-6,3-1-17,3 1-33,0-2-98,-3 0-147,-1-1 65</inkml:trace>
          <inkml:trace contextRef="#ctx0" brushRef="#br1" timeOffset="-148402.1528">1530-2347 69,'6'-6'167,"-3"1"-9,4-2 0,-3 1-9,3 1 0,-3-2-11,0 2-2,0-2-1,0 2-6,-1 0-8,-2 0-18,2-2-2,-3 2-7,0 0-1,-4-5-8,-3 6-9,5-3-7,-4 0-6,2 0-7,0 1-5,-2 0-4,0-1-3,1 0-4,-1 2-2,-3-1-8,2 0 1,0 3-7,-2-2 1,2 4-4,-3-2-4,0 3-2,0 0 0,-4 0-2,3 3-1,-1 0-1,-1 1-3,-2 3 2,2 0-5,3-2-3,-1 4 4,1-1-1,2-1-2,1 1-2,2-1-1,-1 1 0,5-3 1,-1 5 2,2-2 0,2 1-1,2-1 0,0 0 0,3 1 1,-1-1-1,5 1 0,-2 2 0,2-2-2,0 1 0,0 1 5,2 0-2,-1-2 0,0 2-7,-2-2 6,2 2-2,-4 0 2,3-2-2,-3-1 2,-2 1 1,0-1 2,-1 0 2,0 2 4,-2-2 1,1 1-2,-1-3-2,-3-2-3,1 2 3,1 2 2,-4-5 0,1 1-3,-6 5 2,-1-5 0,-1 0 2,-2 0-7,-1-1 0,-3-1 2,3-2-4,-1 2 4,2-5-3,0 2 0,2-3-1,-1 0 1,4-2 4,0 3-4,2-4 2,0 3-5,1-2 1,2-5-2,2 4-2,2-3 2,1-1 2,0-2-3,3-1 1,1 2-2,7-7-3,-3 8-9,-3-3-23,6 1-39,-3 1-49,6-5-71,-5 5-214,0 0-444,1 2 196</inkml:trace>
          <inkml:trace contextRef="#ctx0" brushRef="#br1" timeOffset="210996.589">1347-1960 133,'0'-5'128,"0"5"-8,2-3-14,-2 3-13,5-5-3,-2 4-11,2-1-8,2 1-4,-3-2-13,4 2-2,3-1-1,-2 0-7,9 1-3,-1 2-8,1 1-3,6-2-6,2 0 1,2 1-3,-3 1-14,3 0-37,1 0-49,-4 0-116,1-1-211,-3 1 94</inkml:trace>
          <inkml:trace contextRef="#ctx0" brushRef="#br1" timeOffset="209977.4211">1399-2010 109,'0'0'114,"0"0"0,0 0-9,0 0-3,0 0-7,0 0-8,0 0 2,0 0-6,0 0-7,0 0-8,0 0-6,0 0-2,0 0-10,0 0 5,0 0-7,0 0-8,0 0-8,0 0-2,0 0-3,0 0 1,0 0-5,0 0 3,0 0-7,0 0-2,0 0-2,17 2-3,-6 0 1,-2-1-2,-2 1-4,5 1-5,-1 0-17,4-1-28,2 1-26,2 0-58,-2 0-101,8 0-246,-1-1 108</inkml:trace>
          <inkml:trace contextRef="#ctx0" brushRef="#br1" timeOffset="210273.5229">1282-1961 104,'0'0'118,"0"0"-5,0 0-9,5-5-14,-5 5 0,7-4-8,-3 3-14,2-1-2,0 2-7,2-2-6,0 0-5,3-1-2,-1 3-8,1 0-4,0 0-4,8 2 0,-3-2-12,3 0 4,4 3-5,2-2-14,0 0-40,3 0-66,-6 1-80,5 0-197,-3-1 88</inkml:trace>
          <inkml:trace contextRef="#ctx0" brushRef="#br0" timeOffset="-926.4311">1655-2471 133,'0'0'141,"0"0"-10,0 0-25,2-6-1,-2 6-5,1-3-8,-1 3-6,0 0-15,0 0 0,0 0-21,0 0 4,0 0-1,0 0-8,0 0-2,7 10-2,-7-7-3,0 1-4,0 3-7,-1-3 2,1 3-13,-2-2-15,-2 3-22,3-1-24,-1-2-28,-2 0-149,0 0-240,0-2 107</inkml:trace>
          <inkml:trace contextRef="#ctx0" brushRef="#br1" timeOffset="-231807.0517">1373-1861 61,'0'0'68,"-4"-3"2,4 3-3,0-3-4,0 3 2,0 0-6,0 0 2,-4-3-9,4 3 4,0 0-11,-2-3-9,2 3 4,0 0-9,0-4-9,0 4-17,0 0-22,2-3-44,-2 3-60,0 0-131,0-5 59</inkml:trace>
          <inkml:trace contextRef="#ctx0" brushRef="#br1" timeOffset="210625.2902">1458-1931 87,'-5'-1'124,"2"-1"-7,-4 1-6,7 1-11,-4-4-17,1 3 4,3 1-6,-4-4-10,4 4 5,-1-3-8,1 3-4,-3-3-10,3 3-14,0 0 7,2-5-6,-2 5-6,6-3-6,1 3 1,-3 0-3,7-1-2,0 1-3,3 0-2,2 0-7,9-1-15,-3 2-42,4 0-37,-7-1-141,5 4-239,0-4 107</inkml:trace>
          <inkml:trace contextRef="#ctx0" brushRef="#br0" timeOffset="646.4427">1929-2845 70,'0'0'152,"0"-5"-8,0 1 0,0 4-4,0-4-7,0 4-9,0-5-4,0 5-13,-3-3-8,3 3-6,0 0-12,0 0-10,0 0-6,0 0-6,0 0-4,0 0-9,0 0 0,0 0-5,-3 11-9,3-5-4,0 3 5,0-2-4,0 2-2,0 0-4,-1 4-5,1 1-7,0-4-28,-4 3-41,4-2-57,-1 3-186,0-4-324,-3-2 143</inkml:trace>
        </inkml:traceGroup>
        <inkml:traceGroup>
          <inkml:annotationXML>
            <emma:emma xmlns:emma="http://www.w3.org/2003/04/emma" version="1.0">
              <emma:interpretation id="{1C64FDFA-9FAB-4388-825D-FCDB2BBB078C}" emma:medium="tactile" emma:mode="ink">
                <msink:context xmlns:msink="http://schemas.microsoft.com/ink/2010/main" type="inkWord" rotatedBoundingBox="17346,7603 17534,7476 17590,7560 17402,7687"/>
              </emma:interpretation>
            </emma:emma>
          </inkml:annotationXML>
          <inkml:trace contextRef="#ctx0" brushRef="#br0" timeOffset="20413.6695">2677-2582 24,'0'-2'172,"-3"-1"-16,2-2-15,-3 2-11,3 0-11,-3 1-12,1-2-12,0 2-3,-1 0-3,2-1-7,-2 1-9,4 2-5,-6-1-7,2 0-8,4 1-5,0 0-5,-13 2-6,7 3-3,-3-2-2,1 4-4,-3-1-1,2 3-4,-1-1-3,2 0-2,0 1-3,0-2 2,0 1-3,1 1-7,2-2 6,1-1 1,-3 1-4,3-3-2,0 4-2,1-1 4,2-2-2,-1 1-1,0-3-1,2 2-2,2 0 5,0-2 2,-2 1-3,4-2 1,0 2 2,0-2-1,2-1 3,-1-1-2,-1 1-2,0 0 1,3-1-6,-3 1 1,-4-1 7,7 0-3,-7 0 1,0 0 5,8-1-2,-8 1 4,0 0 1,5-1 3,-5 1 1,0-2 1,0 2 2,0 0-4,3-5 1,-3 5 3,0 0 1,-4-4-3,2 1-1,2 3-3,-5-2-3,5 2 1,-5-4-3,1 3 0,4 1-4,-10 0 0,5 0-4,5 0 1,-10 4-5,6-3 2,0 2-8,0-1-12,0 1-16,0 1-22,2-1-17,0 0-11,2 1-25,0-1-26,0 1-195,4-2-355,-1 0 157</inkml:trace>
        </inkml:traceGroup>
      </inkml:traceGroup>
    </inkml:traceGroup>
  </inkml:traceGroup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19.18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35F775D8-1845-48CC-94B3-65836D6683ED}" emma:medium="tactile" emma:mode="ink">
          <msink:context xmlns:msink="http://schemas.microsoft.com/ink/2010/main" type="writingRegion" rotatedBoundingBox="19562,9230 19117,8919 19251,8728 19696,9038">
            <msink:destinationLink direction="with" ref="{C835B2C5-0827-4A48-ADC3-0BD410B6C6B6}"/>
          </msink:context>
        </emma:interpretation>
      </emma:emma>
    </inkml:annotationXML>
    <inkml:traceGroup>
      <inkml:annotationXML>
        <emma:emma xmlns:emma="http://www.w3.org/2003/04/emma" version="1.0">
          <emma:interpretation id="{EB42D29F-B232-4F86-A07A-1CC2C3A38D5C}" emma:medium="tactile" emma:mode="ink">
            <msink:context xmlns:msink="http://schemas.microsoft.com/ink/2010/main" type="paragraph" rotatedBoundingBox="19562,9230 19117,8919 19251,8728 19696,90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6FD82E-EB66-4D97-900B-35C005307E1C}" emma:medium="tactile" emma:mode="ink">
              <msink:context xmlns:msink="http://schemas.microsoft.com/ink/2010/main" type="line" rotatedBoundingBox="19562,9230 19117,8919 19251,8728 19696,9038"/>
            </emma:interpretation>
          </emma:emma>
        </inkml:annotationXML>
        <inkml:traceGroup>
          <inkml:annotationXML>
            <emma:emma xmlns:emma="http://www.w3.org/2003/04/emma" version="1.0">
              <emma:interpretation id="{74537743-B37E-42CB-9B6C-B449907841F7}" emma:medium="tactile" emma:mode="ink">
                <msink:context xmlns:msink="http://schemas.microsoft.com/ink/2010/main" type="inkWord" rotatedBoundingBox="19603,9171 19516,9110 19577,9022 19665,9083"/>
              </emma:interpretation>
            </emma:emma>
          </inkml:annotationXML>
          <inkml:trace contextRef="#ctx0" brushRef="#br0">81-46 61,'0'0'152,"3"-3"-4,-3 3-14,0-3-7,0 3-3,0 0-3,3-3-11,-3 3-7,0 0-12,5-1-5,-5 1-13,0 0-7,0-3-5,0 3-9,0 0-9,0 0-2,0 0-4,0 0-3,0 0-6,0 0-6,0 0 1,0 0-3,3 7-6,-3-7 0,0 0-2,-3 6-1,0-4 2,3-2 2,-2 5-2,0-2-3,2-3-4,-4 4 1,0-1 0,3-1 1,-6 1-6,3 0-4,-3-1 6,-1 2 4,2-2 4,-4-1-6,1-1-3,-1 2 2,5-1 0,-2-1 5,1 0-2,-1 0-4,7 0 0,-10-3-1,5 3 1,1-1-3,0-1 3,3-2-3,-2 1 2,3 3 4,-4-6-7,4 3 0,0 3 6,1-6-3,1 2 0,-1 1 1,2 0-1,-2 0 0,3-2 6,-1 4-5,-1-2 6,3 0-2,-2 2 1,3-1 1,0 1 5,1-1-2,-1 2 2,0 0 0,4 0 6,-4 0-3,1 2 2,1-1-1,-1 1 0,-2-2-1,2 1-3,-3 2-1,0-2 0,0 2-4,-1-1 0,1 1 0,-3 0 3,1 0-3,-1-1-8,-1-2 7,-4 4 1,4-1 0,-4 0-2,1 0 5,-2-1-3,2 0 0,-1 1-1,0-3-3,-3 1 2,3 1 0,-2-2-2,1 2 1,5-2 1,-9-4 2,2 4-2,2-3-3,2 1 4,-3 0-3,0-1 1,2-1-4,2 0 1,-1-1 3,0 2-3,1-1 2,1 0 1,1 0 4,-2 0 3,2 1 0,0-2 2,0 5-5,0-6 1,2 2-5,-1 1 3,1 0-12,1 1-27,-1 0-38,1-1-32,1 3-40,2-2-62,-6 2-146,4-1-375,-4 1 166</inkml:trace>
        </inkml:traceGroup>
        <inkml:traceGroup>
          <inkml:annotationXML>
            <emma:emma xmlns:emma="http://www.w3.org/2003/04/emma" version="1.0">
              <emma:interpretation id="{0CAAD4F3-6960-4FFF-9D9A-2A5010A0BBBC}" emma:medium="tactile" emma:mode="ink">
                <msink:context xmlns:msink="http://schemas.microsoft.com/ink/2010/main" type="inkWord" rotatedBoundingBox="19282,9035 19117,8919 19251,8728 19416,8843"/>
              </emma:interpretation>
            </emma:emma>
          </inkml:annotationXML>
          <inkml:trace contextRef="#ctx0" brushRef="#br0" timeOffset="978.0207">-270-356 105,'0'0'176,"2"-1"-9,-2 1-17,0 0-8,6-3-12,-6 3-7,0 0-10,2-3-9,-2 3-8,0 0-6,0 0-10,4-3-6,-4 3-8,0 0-4,0 0-9,0 0-6,0 0-3,0-2-13,0 2 1,0 0-2,0 0 3,0 0-8,0 0 0,0 0-3,-12-1-6,12 1 3,-4-2-5,4 2-1,-7 0-1,7 0-2,0 0-2,0 0-5,-8 2 8,8-2-7,-8 0 0,4 1-4,4-1 1,-8 1 1,5 2 2,3-3-2,-8 3 1,4-1-3,-3 1 1,2 0 0,1 1 1,0-2 1,0 3 0,-3-1 0,2 1-1,-2 2-1,1-1-1,0 0 5,-2 1-4,1 1 1,2-1-3,-1 1 2,0 0-1,1-1-2,1 1 1,-2-1 2,3-2 0,0 4 2,1-5-3,-1 0 5,2 2-6,1-1 3,-1-2 2,1 0-1,1 1 4,-1-4 5,1 3 3,-1-3-4,6 4 3,-2-4 2,3 0 0,2-2 0,-1 0-5,1 0 3,1 1-5,-1-3 1,-2 1-9,0 0 7,2-1 2,-1-1-6,-4 2 0,4-3 4,-4 3-1,0-3 1,3 0 0,-3 1 0,0 0 1,-1 1 7,-1 1 4,1-4-1,1 2-2,-1-1 3,-2 1 0,2 1-4,-2-1 1,-1 1 2,3-2-3,0 2 6,-1-1-3,0 0 0,0 0-1,-2 2 2,2-2 7,-1 3-1,0-1-4,0-1 3,1 1-1,-2 3-3,0-4-3,0 4 0,0-3 1,0 3-9,0 0-1,0 0 0,3-3-6,-3 3-1,0 0 1,0 0-1,0 0-1,0 0-1,0 0-1,0 0 2,0 0 4,-4 11-5,4-8 1,-1 0-4,0 0 4,0 1 2,1-1-2,-1 2 1,-1-1-2,1 0-2,2-1 4,-2 2 2,1-2-2,-1 1-4,-1-1 2,2 2 0,0-1-1,-1 0 3,2 1 0,-1-1 0,2 1 1,0 1-5,2-2 3,-2 2 3,2 0-1,0-4-8,0 2-15,1 0-25,2-1-31,-2 0-31,2-1-43,4 1-31,-2-1-215,0-2-428,1 0 190</inkml:trace>
        </inkml:traceGroup>
      </inkml:traceGroup>
    </inkml:traceGroup>
  </inkml:traceGroup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32.085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E076E01-09A2-4776-BF49-D4EA79F92F02}" emma:medium="tactile" emma:mode="ink">
          <msink:context xmlns:msink="http://schemas.microsoft.com/ink/2010/main" type="writingRegion" rotatedBoundingBox="21506,7594 21347,11205 20574,11171 20733,7560">
            <msink:destinationLink direction="with" ref="{19232445-ED03-4139-B21D-637F0F71A2DD}"/>
            <msink:destinationLink direction="with" ref="{9B376BE2-65DA-4D84-8B19-B4657B8BA740}"/>
            <msink:destinationLink direction="with" ref="{6F251A55-F44C-436E-A1A7-349B57EAEFC4}"/>
            <msink:destinationLink direction="with" ref="{BE09B80D-C953-464D-89C9-DFCD9920C93D}"/>
          </msink:context>
        </emma:interpretation>
      </emma:emma>
    </inkml:annotationXML>
    <inkml:traceGroup>
      <inkml:annotationXML>
        <emma:emma xmlns:emma="http://www.w3.org/2003/04/emma" version="1.0">
          <emma:interpretation id="{CE153051-3B28-48B9-B7C4-84963CED97E2}" emma:medium="tactile" emma:mode="ink">
            <msink:context xmlns:msink="http://schemas.microsoft.com/ink/2010/main" type="paragraph" rotatedBoundingBox="21506,7594 21347,11205 20574,11171 20733,75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14BAD0-BE4C-421D-A056-07579D8091B7}" emma:medium="tactile" emma:mode="ink">
              <msink:context xmlns:msink="http://schemas.microsoft.com/ink/2010/main" type="line" rotatedBoundingBox="21506,7594 21347,11205 20574,11171 20733,7560"/>
            </emma:interpretation>
          </emma:emma>
        </inkml:annotationXML>
        <inkml:traceGroup>
          <inkml:annotationXML>
            <emma:emma xmlns:emma="http://www.w3.org/2003/04/emma" version="1.0">
              <emma:interpretation id="{F18486F9-F3FD-4D4C-9B4A-B30258DB4B95}" emma:medium="tactile" emma:mode="ink">
                <msink:context xmlns:msink="http://schemas.microsoft.com/ink/2010/main" type="inkWord" rotatedBoundingBox="21506,7594 21347,11205 20574,11171 20733,7560"/>
              </emma:interpretation>
            </emma:emma>
          </inkml:annotationXML>
          <inkml:trace contextRef="#ctx0" brushRef="#br0">-366 117 6,'0'0'118,"0"-7"-5,0 7-1,0-3-9,0-1-4,0 4 0,-2-5-8,2 5-8,2-3-6,-2 3-5,0-5-8,0 5-9,2-3-7,-2 3-2,0 0-5,0 0-4,0 0-6,0 0-3,0 0-3,6 0 19,-6 0-11,0 0 11,8 5-14,-6-4-4,-1 2 1,3 1-6,-3-2 4,-1-2-4,3 5-2,-1 0 3,-4-1-7,2 0-2,-3-1 2,0 2-1,-4 0-3,-1 0 2,-2-1 1,2 0-2,-1 0-7,-1-2 2,2 0-2,2-1 4,2-2 0,-3 0-3,0 0 2,2-1 2,1-3-5,0 0 0,1 0 1,-1-2 1,3-2 2,1 0 0,-1 0 4,3 0-3,1 2 6,0-1 1,0 0 0,0 3 2,1-2-4,0 0-2,3 3 3,0 0 2,1 0 2,-2 2-2,3 0 2,0 1 10,2 2 8,-2-1-5,-1 3-4,-1 2 1,-1 0 3,1 2-3,1 1-3,-4 1 0,0 0-1,-1 0-3,-2 4-4,2-3 1,-3 0-1,-3-1-2,2 0-4,-2 1 2,-1-1-2,0-1 2,-1-1-6,0 0 3,0-3-1,2 0-1,-2-1-1,1-1-1,0 1-2,4-3 0,-8-2 3,2 1 2,0-1-3,4-1-1,-3-1 0,2-2-1,-2-1-1,0-1 3,1-1-6,0 2 11,1 1-7,2 0-4,-2 1 0,2 0-2,1 0 1,-1 1-2,-1-1-2,2 2-5,0 3-11,0-5-9,0 5-18,6 0-24,-6 0-28,6 4-38,1-2-38,3 5-179,-2-3-380,1 3 169</inkml:trace>
          <inkml:trace contextRef="#ctx0" brushRef="#br1" timeOffset="11835.6291">-790 110 51,'0'0'147,"0"0"-5,0-3-4,0 3-11,0 0-9,1-4-13,-1 4-7,0 0-9,0 0-15,0 0-5,-2-3-5,2 3-10,0 0-4,0 0-6,0 0-4,0 0-3,0 0-4,0 0-7,0 0-5,2 9 3,-2-9-1,4 5-4,-2-3-1,0 1-2,1 0 4,0-1-9,2 2 2,-2-1 4,1-1 1,0 2-4,1-1 0,-1 2 0,0-4-4,3 3 1,-2-1-1,1 1 2,-1-2-4,0 2 5,2-2 2,-3 0-11,3 3 0,-2-3 3,-1 0-1,3 0-19,1 1-34,-4-1-50,4 1-186,-4-1-304,4-2 135</inkml:trace>
          <inkml:trace contextRef="#ctx0" brushRef="#br1" timeOffset="17122.7068">-493 200 22,'0'0'125,"13"1"-24,-6-1-45,0 2-53,-1-2-55,5-2-55,5 2 25</inkml:trace>
          <inkml:trace contextRef="#ctx0" brushRef="#br0" timeOffset="-3927.8326">-172-2437 87,'0'0'129,"0"-3"-21,0 3 1,0-3-8,0 3-10,1-5-5,-1 5-1,0-3 0,0 3 1,1-3-9,-1 3-1,0 0-3,-1-4-7,1 4 1,1-3 0,-1 3 3,0 0-3,0-6-1,0 6-5,0 0-2,-1-3-2,1 3-7,0 0-5,0-4 2,0 4-1,-1-3-3,1 3 0,0 0-1,-2-3-3,2 3-2,0-3 2,0 3-1,0 0-3,0-4 5,0 4-3,0 0 2,0-5-1,0 5 6,0 0-8,0 0 2,0 0 1,0 0 0,0 0-4,0-4-3,0 4-1,0 0 0,0 0-5,0 0-2,0 0-4,0 0 0,0 0-6,0 0 5,0 0-1,0 0-1,0 0-2,0 0 0,0 0 0,0 0-2,0 0 0,0 0 1,0 0-2,0 0-5,0 0-2,0 0 2,0 0-4,0 0 2,-12 3 1,12-3-2,0 0-3,0 0 2,-2 4-2,2-4-2,0 5 4,-2-3-1,2-2 1,-2 3-1,1-1 2,1-2-4,-1 6 1,0-5 0,1-1 0,-1 7 2,-2-6-2,3-1-1,-2 4 1,2-1 0,-2 0-2,2-3 2,-6 5-19,2-1-30,2 0-19,-4 0-25,1-1-26,0 2-13,-2-2-12,0 3-7,2-3 3,1-1-4,-2-1 5,1-1 5,2 2 12,3-2 13,-6 1 11,6-1 14,0 0 11,0 0 17,-10-2 19,10 2 15,0 0 8,-4-2 18,4 2 0,-1-2 21,1 2 6,-3-3-8,3 3 22,0 0 5,-1-4 1,1 4 6,0 0 0,0 0 2,-4-2-3,4 2 5,0 0 0,0 0 3,0 0-2,0-4 5,0 4-1,0 0 6,0 0-5,0 0 2,0 0-1,0 0-6,0-5 7,0 5-5,0 0-2,0 0-2,0 0-6,0 0 1,0 0-6,0-4 1,0 4-6,0 0-3,0 0-2,0 0-11,0 0 3,0 0-2,0 0-4,0 0-1,0 0-3,0 0-2,0 0-2,0 0 0,0 0-2,0 0-2,0 0 1,0 0-1,0 0-3,0 0 0,0 0 0,0 0 0,0 0-1,0 0 0,0 0-1,0 0-1,0 0 0,0 0 3,0 0 0,0 0-2,-14 9 3,13-8-4,-3 0 2,1 1-1,3 2-1,-4-1-2,1 1 0,2-3 1,-1 5 4,0-3-7,-1 1 5,2-1-3,1-1 1,-2 2 1,0-1-1,2-3-4,-2 7 3,1-2 3,1-3 0,0 2-1,-1 0 3,1 1-3,0-1-1,-2-1-1,4 1 1,-2-1 1,-2 0-1,0 1 1,2 3 0,0-5 1,0 1 3,0 0-3,0 2 1,0-2 4,0 0-4,0-3-1,-1 5 2,1-2 0,1 2 5,-1-2 4,2 0 5,-2 0 1,0 2-1,2-3-3,-1 1-2,0 0 3,-1 1 0,2 1-4,-2-2-1,0 1 0,0 1 2,0 1-2,0-1 1,0 2-2,-2-3-4,1 2 2,1 1-1,-1-2-2,1-1 0,0 2 2,0-1-1,0 0 0,0 1 4,0-1-5,0 0 4,0 5-5,0-3 3,0 0-1,0 4 3,0-4-2,0 4 1,1-2-1,-1 5 1,1-5 1,-2 1 4,2 4-2,-1-2-1,0-1-5,0 3 3,2-3-2,-2 2 4,0-1-3,0-3 0,2 3-1,0-2 4,-2 3 0,1-1-1,-1-1 3,2-2-2,-1-1-2,1 1 2,0 3 0,-1-2 1,2-2-4,-3 2 0,4 0 1,-4 1-3,3-1-1,-2 0 4,-1 0 3,4 1-2,-4-2 0,3 2-1,1 0-3,-4 1 3,4-2-1,-3 1-1,2 0 3,-3 0 1,4-1 1,-1 0-3,-3-1 0,1 2-3,3 0 0,-4 1 1,3-1-2,0-1 1,-2 0 2,2 0 0,-2-2-3,2 2 3,-2 2-6,1-3 3,0 1 0,1-1 2,-1 1-2,0-1-3,0 3 3,1-4 1,-1 1-2,0 0 0,1 1-2,-2 1 3,2-2-3,-2 1 3,2-1-3,-3 3 0,0-3 2,0 0 1,0 1 0,0 0-3,0 0 6,0-1-9,0 2 3,0-3 0,0 3 2,-2-1-2,2-2 2,0 0 1,2 4-2,-2-4 1,0 0-1,3 3-1,-2-4-1,2 2 2,-2-1 1,0-1-3,1 0 2,-2 1 0,1-1-2,0 0 2,-1-1-1,2 2 1,-2 0-2,1 1 2,-1-1-1,0-1 3,-1 4-4,-1-1 4,2-2-4,-1 1 6,1 3-4,-1-5-6,-2 2 3,0-1 4,1 1 0,0 0-3,1-1 3,-1-2-3,1 2-1,-1-3 4,0 4-4,1 0 4,-1-1 2,-1 0-3,2 0 0,-1 0-4,-2 2 3,1-1 0,2-1-2,-3-1 4,2 2-3,1-1 1,0 1 4,-2 0-3,3-1 1,-3 1-2,3 1-2,0 1 4,0-2-2,-1 4 0,1-1-3,0-3 6,0-1-6,0 4 4,1-3 0,-1 1 1,-1 2 1,1-2-4,0-1 1,0 1 2,-3-1-1,2-1-1,0 3 1,-1-3 1,-2 1 0,4 0 3,-1 0-2,-3 1-3,1-1-5,2 2 7,-2-2 0,3 1-1,-4 0 0,4-1-4,0 1 3,-3-1-5,2-2 6,1 2-3,0 0 3,0-2-2,0 2-1,0-2 4,0 4-4,0-4 1,0 1 5,-2 1-2,2-1-3,2 1 2,-4-2 3,1 4-6,1-4 3,1 2 2,-2-2-1,1 0-1,0 1-2,0-1-2,3 1 6,-3 0-4,0-1 5,0-2 0,1 2-8,-1 3 1,0-3 4,3 0 0,-3 4-2,0-3 3,0 2-3,0 0 1,0 1 1,0-2-1,0 2-2,0-4 4,-4 2-1,4 0-1,-2-4 2,1 3 1,1-2-3,-1 0-1,-2-2 4,3-1-3,0 1-2,-1-1 5,-2 0-3,3-1 0,0-2 0,3 5 0,-3-5 0,0 6-3,-3-3 6,3-3-3,0 4 1,0-4-2,-1 6 2,1-2 0,-3 1-3,3 2-1,-3-1 5,2 2 0,-3 2-3,3-2-2,-2 0 7,-1-1-8,1 1 7,2 0-4,-3-2 2,3-1-1,-1 2 2,0-2 0,-1 1-3,3 0 1,-1-1 3,1-1-1,-2 1-4,0 3 1,0-4 2,1 3-4,1-2 2,-3 3 2,1 0-2,0 3 3,2-1 0,-1 0-4,0 0 0,-1 4 3,-2-5 0,3 3 0,0 2-4,-3 2 4,2-7-1,0 5 1,3 0 1,-2 2-3,-1-2 2,1 0-2,1 1 3,0-1-2,0 0 1,0 0-3,-2-2 6,1 1-5,-2 0 1,3-1 2,-2-3-6,0 0 4,-2 2-1,2-3-2,-6 2 6,2-1-9,2 0 7,0-2-9,-2 0 8,0 1-3,2-3 2,3 0 0,-2-1-2,3 0 1,0 2-5,0-2 3,3 2 4,-3-3-6,1 1 1,1 0 5,-1 1-2,1-1-1,1 0 0,-1 0 1,1 1-3,-1 2 4,-1-2 3,2 3-3,-2 0-1,-1-1 2,-1 0-3,0 2 3,1 2 1,-2-4 1,-2 2-5,2-4 4,-3 6-2,3-4 1,1 0 0,0-2-3,0 1 1,0-3 4,-2 1-2,3 1-5,0-5 7,0 4-3,0 1 0,3-1 0,-6 0 0,6-2-2,-3 2 1,1 0 2,-1 0 0,0 1-2,0 0 0,1 1 4,-1 5 0,-1-4 0,0 0 3,-2-1-2,2 4-1,-1-1 0,-3 0-1,5 0-1,-1 0 2,-1-2-1,1 1-4,0 0 3,-1 1 4,0-3-5,0-1 1,2 0 1,0 0-1,0 0 1,0 2-2,0-3 2,0 0-7,2 3 7,-2-5-5,-2 5 4,2-1-1,0 0 2,-1 1 0,-2-3-7,2 4 4,-2 1 2,-1-1-3,0 1 1,0 0-1,0-2 2,0 3-3,0-3 1,0 0 4,0-1-4,1 3 3,-1-4-4,3 0 3,-2 0 0,3-1 2,-4 0-7,4 0 8,0 3-1,0-3-3,0 1 1,0 0-6,0 0 8,0-1-4,-2-1 4,2 1-1,0-4-1,-1 6 1,1 0 1,-1-1 1,1 0-4,0 1 4,0 2-5,-2-1 4,0-1-4,2 0 3,0-1 0,-2 0 0,1 1 3,0 0-2,2-3-2,-2 4 2,1-4-1,1 3 2,-1-2 2,0-1 3,0 4 2,0-4 3,0 1-7,0 1 4,1-1-5,1 0 0,-2 1 3,-2-1-4,1 0 6,1 1 0,-2 2-7,-1 0 2,0-2 2,1 4-5,-1-1 1,0-3-2,3 2 0,-2-4-14,0 3-22,1-3-28,1 2-34,0-5-39,-3 2-63,3-2-87,0 0-163,0 0-487,8-14 216</inkml:trace>
          <inkml:trace contextRef="#ctx0" brushRef="#br0" timeOffset="642.9105">-171 429 73,'0'-4'207,"-3"1"-19,3-1-12,-2 2-8,0-2-15,0 1-17,0 0-11,-2 0-14,2 0-10,2 3-6,-3-4-12,1 2-2,2 2-6,-3-2-4,3 2-4,-2-5-6,2 5-5,-2-1-6,2 1-2,0 0-4,0 0 0,0 0-5,0 0-6,0-5-2,0 5-6,0 0 0,0 0-5,0 0 0,0 0 1,0 0-5,0 0 0,0 0-3,0 0 1,0 0-5,0 0 4,0 0-5,0 0 1,0 0 0,-1-4-1,1 4 1,0 0-1,0 0-5,0 0 2,5-3-1,-5 3-1,4-3-1,1 3 0,0-1-1,-5 1 4,8-3-2,-4 2-3,3 2 0,0 0-2,-2 1 3,-1-1 0,3 2-4,-2 0 1,-2 0 1,1 1 1,-3 2 1,0 0 0,1 0 2,-4 2-3,1 0 2,-3 3 0,0-3 1,-3 4 2,2-3-2,-4 1 0,1-3 1,-2 0-2,2 0 3,0 0-3,2-1 3,1-2-3,-1 1 1,2-2 4,0-1-6,1 0-1,2 0 4,1-2-2,-3 3 3,3-3-1,0 0-2,0 0 4,0 0-4,13 0 1,-4 0 0,0 0 5,0 0 2,1 0 1,1 1 14,3 3 14,2 1 12,-1-1 2,0 1 0,-2 1-5,0 0 2,-4 1 2,-1-4-1,-1 1 0,-1 4-4,-2-5-7,-1 4-1,-3-2-2,-4-1-3,-3 4-2,-6 2-5,-8 0-15,-5 0-41,-4 1-51,-2-4-57,-12 3-47,10-5-72,-13-2-203,6 3-497,7-2 221</inkml:trace>
        </inkml:traceGroup>
      </inkml:traceGroup>
    </inkml:traceGroup>
  </inkml:traceGroup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0:17.751"/>
    </inkml:context>
    <inkml:brush xml:id="br0">
      <inkml:brushProperty name="width" value="0.06319" units="cm"/>
      <inkml:brushProperty name="height" value="0.06319" units="cm"/>
      <inkml:brushProperty name="color" value="#ED1C24"/>
      <inkml:brushProperty name="fitToCurve" value="1"/>
    </inkml:brush>
    <inkml:brush xml:id="br1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C6215037-EF78-43EF-A182-8F8250F416C4}" emma:medium="tactile" emma:mode="ink">
          <msink:context xmlns:msink="http://schemas.microsoft.com/ink/2010/main" type="writingRegion" rotatedBoundingBox="16301,7211 16243,9745 14445,9704 14503,7170"/>
        </emma:interpretation>
      </emma:emma>
    </inkml:annotationXML>
    <inkml:traceGroup>
      <inkml:annotationXML>
        <emma:emma xmlns:emma="http://www.w3.org/2003/04/emma" version="1.0">
          <emma:interpretation id="{2360440D-6AD8-462D-9D36-41A852BFA489}" emma:medium="tactile" emma:mode="ink">
            <msink:context xmlns:msink="http://schemas.microsoft.com/ink/2010/main" type="paragraph" rotatedBoundingBox="16301,7211 16243,9745 14981,9716 15039,71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11F785-E29E-4BB1-94E2-F733A0359A5D}" emma:medium="tactile" emma:mode="ink">
              <msink:context xmlns:msink="http://schemas.microsoft.com/ink/2010/main" type="line" rotatedBoundingBox="16301,7211 16243,9745 14981,9716 15039,7182"/>
            </emma:interpretation>
          </emma:emma>
        </inkml:annotationXML>
        <inkml:traceGroup>
          <inkml:annotationXML>
            <emma:emma xmlns:emma="http://www.w3.org/2003/04/emma" version="1.0">
              <emma:interpretation id="{A20E9699-F3B1-4E13-9C8E-2438DC0E1F70}" emma:medium="tactile" emma:mode="ink">
                <msink:context xmlns:msink="http://schemas.microsoft.com/ink/2010/main" type="inkWord" rotatedBoundingBox="16301,7211 16243,9745 14981,9716 15039,7182"/>
              </emma:interpretation>
            </emma:emma>
          </inkml:annotationXML>
          <inkml:trace contextRef="#ctx0" brushRef="#br0">385-2905 200,'1'-3'204,"0"0"-18,-1 3-7,0-3-20,0 3-16,0 0-12,1-5-14,-1 5-9,0 0-8,0 0-9,0 0-9,0 0-7,0 0-9,0 0-4,0 0-11,0 0-2,0 0-3,0 0-5,-1 13-4,1-9-7,-1 1-2,2 4-3,-1-1-17,0 1-36,1 0-33,-1-1-42,1 3-65,-1-1-142,1-1-335,-1 3 147</inkml:trace>
          <inkml:trace contextRef="#ctx0" brushRef="#br1" timeOffset="-41175.7989">588-2464 74,'-1'-3'157,"1"3"-7,-1-4-4,1 4-4,-2-4-8,2 4-5,-2-4-14,2 4-8,-2-3-8,2 3-9,-2-2-6,1-1-10,1 3-4,-4-3-9,4 3-2,0 0-10,-7-2-3,7 2-9,-4-1-1,4 1-5,0 0-2,-7 3-4,4 0-5,-2 1 3,2 0-6,-3 0 1,2 3 1,-1 1-3,2-1-4,-1 1-2,1-2 5,-1 3-7,2-1-3,0 2 8,-2-3-8,4 1 7,0-1-6,0-1 1,3 0-1,-2-2-1,-1 1 1,2-1-1,-1-1 2,2 0 7,-1-1 1,0 0 2,0 0 3,2 0 0,-4-2 0,7-1 3,-7 1 1,8-3-1,-4 1-3,3-4-4,-2 1 3,-1-2 0,2-1 4,-2 0 11,2-2-5,-2 1 3,0 0 25,0-2-4,1 0-2,-2-3-6,1-1 3,-1 1-2,1 0 6,0 5 3,-3 1 1,2-1 0,-1 3-1,0 0 1,0 0-2,-2 2-3,1-1-4,-1 3-3,1-2-7,1 1-1,-2 3-4,0 0-7,2-3 2,-2 3-9,0 0 0,2 10 1,-1-2 0,0 3-2,1 2-4,0 1 5,1 2-7,1-1-2,0 6 3,0 0-5,0-4-5,0 0-46,3 2-58,-6-2-44,6 4-55,-3-4-90,0-3-195,0 1-525,-1-6 234</inkml:trace>
          <inkml:trace contextRef="#ctx0" brushRef="#br0" timeOffset="-2866.1045">464-1731 114,'-2'-3'108,"2"3"-9,0 0-15,0 0 8,0 0-9,0 0-4,-1-4-10,1 4 3,0 0-14,0 0 2,0 0-6,0 0-1,0 0-6,0-3-6,0 3 0,1-4-2,-1 4-5,0 0-6,2-6 1,-2 4-10,0 2-2,0-4 3,0 4 5,0-5-5,0 1-5,0 4-5,1-4 1,-1-1-2,0 5-3,0-6 0,0 3-1,0 0-3,0 3 8,3-7 1,-3 4-4,0 0-7,1 0 7,-1 3 0,3-5 1,-3 1-10,0 3 9,2-4-5,-2 1-5,0 0 9,2 1-18,-2-2 19,0 5-2,3-3-3,-3-1-2,1 1 4,-1 0 2,0 3-2,0-6-3,0 6-3,3-6 2,-3 3-4,1-1 5,-1 4 1,0-6-5,3 3 8,-2-1-7,-1 1 4,0 0-4,3 0 4,-3-2 3,0 5-7,0-4 6,0 4-3,3-4 0,-3-1 7,1 3-4,-1 2 8,0-5 1,1 3 0,2-2-5,-3 0 2,0 0 0,0 4-3,0-4 9,0 1-1,0 3-4,3-6 6,-3 2 5,1 1 3,-1-1-3,0-3 3,3 4 1,-2-1-3,-1-1 3,0 2-4,3 0 0,-2-1-2,-1 1-3,2-2-1,-2 1 2,2 1-8,1-2 4,-3 2-5,1 0 2,1 0-7,-2 3 4,0-6 0,1 3-4,-1 3 1,4-5 1,-3 3 2,-1-1-7,0 0 5,0-3-1,2 3-5,-1 1 2,-1 2 2,0-7-1,0 4 1,0 3 0,0-9-4,0 7 3,0-2-4,0 0 7,0 0-4,3-1-1,-2 0 0,-1 1-6,1 1 6,-1-2-3,2 3 5,-2 2-2,1-6-3,2 0 4,-3 3-1,2-1-4,-1 1 0,0 0 6,-1-1-4,1 0 1,-1 4 1,0-4-1,1 0-3,-1-1 4,0 0 4,0 1-5,2 2 1,-2 2-1,0-8-1,0 4 3,1 2-1,-1-2 0,0 0-1,2 0 5,-2 4-7,1-3 4,-1 3-1,0-5-4,1 3 3,-1 2 4,0-6-4,0 6-1,1-6 0,1 3 0,-2-2 0,0 3 5,0-4-5,0 6-3,-2-6 6,2 2-2,0-1 2,0 2-1,0-2 2,0 1 0,-1 0-2,1-2 2,0 3-4,0-1 1,0 1-3,0-2-4,-1 1 11,2 0-7,-1-1 2,0 2-1,1-2 1,1 1-1,-2-1 1,1 1 2,-1 1-2,0-1 0,2-1 3,-2 2-4,0-1 3,1 0-1,-1 4-1,1-8 4,-1 7-4,0-4 0,0 3 2,0 2-1,0-7 3,1 4-5,-2-1 3,1 4-1,1-6 0,-1 3 0,-1 0-2,1 3 2,0-7 5,0 7-6,0-6 0,1 4 2,-1 2-4,0-5 3,0 2 1,0 0-1,0 3 1,0-6-4,2 3 3,-2-1 1,0 1 0,0-1 1,0-1 0,-2 2-1,2 3-4,0-8 5,-1 3-3,0 2 5,1-1-4,0-1 3,1 1-6,-2 2 1,1-4 0,-3 1 3,3 3-4,0-3 3,0 2 1,0-2-1,0 1 5,0 0-5,0-1-2,-1 2 3,1-1-3,0 1 2,1-2 0,-2 2 3,1-1-2,0 4-1,-2-8 4,4 6-3,-2-4 1,0 3 2,1-2-2,-1 0 8,0 0 1,0 1-1,0 1-1,0-2-1,0 1 4,0 1-3,0-4 2,-1 4-2,1-1-2,1-3-5,-1 5 7,0-1-4,0 0 7,0-4-6,0 3 3,0 0-4,0 0 0,0 0 2,0 0 0,0 0-1,2-1 0,-2 1 3,1-1 0,-1 1 6,1 1 2,-1 3-4,0-7 2,0 4-1,1 1-5,1-1 2,-2 0-1,0 3 0,0-4-2,0 0-2,0 4 0,0-4 2,0 4-3,0-4 3,0 4-1,1-5 1,1 1-3,-2 1 2,1 0-5,0 0 5,-1 3-2,1-5 1,0 2 3,-1 3-2,2-8 1,0 5-2,-1 0 4,0 0 0,1-3 4,-2 3 5,0 3 4,1-3 2,-1 3 1,1-5 1,-1 5-2,0-5 0,2 2-3,-2-1-3,0 1-5,0-2 0,0 2-8,1-1 8,0 1 0,-1 0-6,1-1 7,-1-1-5,1 0-4,0 1 0,-1 1-1,0-1 1,0-1-2,1 2-2,-1 3-2,0-7 6,2 6-3,-2-4 3,0 5-4,0-4 1,0 4 0,0-2-1,0 2 2,0-5-4,0 5 2,-2-4 0,2 4 0,0-4-3,0 4 2,0-7-1,0 7 0,0-3-2,0 3 2,0-3 0,2 0-2,-2 3 4,0-4-1,0 4-1,0 0 0,-2-5 0,2 5 2,0 0-2,0 0 2,0 0 1,0 0-5,0 0 2,-2-3 0,2 3-1,0 0 0,0 0 1,0 0 1,0 0-2,0 0 1,0 0-3,0 0 1,0 0-2,0 0-7,0 0-17,0 0-31,0 0-28,0 0-45,0 0-37,0 0-241,0 0-442,0 0 196</inkml:trace>
          <inkml:trace contextRef="#ctx0" brushRef="#br0" timeOffset="-273.7608">307-2775 128,'0'0'150,"0"-2"-9,0 2-4,0 0-11,0 0 0,-3-3-8,3 3-8,0-3-12,0 3-7,0 0-7,0 0-5,0 0-13,0 0-8,0 0-6,-5 7-4,5-7-7,0 7-4,0-3-1,0 0-1,0-1-3,0 2-11,0-1 4,0 3-1,0-2-4,0 0-3,0 1-2,0-2 0,0 5 1,0-3-8,0 1 3,0-1-1,0 1 0,0 3 0,-3-2-1,3 0-4,-1-3 1,1 0-2,0 1 0,-3 0-23,3-1-34,0-1-22,0-1-24,0 1-43,0-4-131,0 0-295,0 0 130</inkml:trace>
          <inkml:trace contextRef="#ctx0" brushRef="#br1" timeOffset="-211198.8239">1392-1912 59,'0'0'123,"0"0"-13,-3-6-8,3 6-15,-1-2-10,1 2-6,-5-1-10,5 1 1,-6-3-3,6 3-3,-8 0-3,5-1-3,3 1-2,-6-2 6,6 2-3,-6 0 4,6 0-11,-6-1 0,6 1-4,0 0-2,-6-1-4,6 1-5,-5-2 12,5 2-8,-8-1 0,4-1 7,4 2-4,-8-2 3,3 1-7,0 1-5,5 0 2,-12-2-3,4 1 0,1 0-5,1 1 0,-1 0 2,2 0-5,5 0 1,-11-2-4,11 2-1,-8 0-3,8 0-1,-11 0 0,7 0 1,4 0-2,-7 0-2,7 0-2,-8 2 0,8-2-2,-9 0 1,4 0 1,-2 0 1,0 0 1,-1 2-4,-1 0 2,1-2 3,1 1-2,-2 1-1,1-2-4,1 2 5,-1-2-1,2 1 0,1-1-1,-2 0 2,1 3 0,0-2-1,1-1-1,1 0 2,-1 2-3,5-2 0,-10 1-1,5-1 0,5 0 1,-10 0 2,6 2-9,4-2 10,-9 2 0,2-2-3,0 2 3,2-1-3,-6-1 6,7 2-8,-4-1 6,0 1-5,-1 1 1,1-2-1,2 0 0,0 0 0,-1 0 0,1-1-3,0 3-4,2-2 7,-2 2 3,1-2-3,0 0-2,-2 0 9,3 0-6,-1 0 0,1-1 0,-2 2 3,2-1 2,4-1 3,-8 5 3,3-4 0,-2 1 0,0-1 0,-1 2 0,0-2-4,-1 1-1,1 1 3,-2-1-3,2 1-4,-2-1 5,1 1-5,1-1 4,-2-1-1,2 3 0,-3-2-9,3 0 8,0 1-3,1-3 2,0 3 0,1-2-2,0 0 3,1 1-1,-2-1 1,-1 1-3,4-2-1,-4 3 0,4-1 1,-3-1-1,3 0 0,-1 1-1,0 0 1,-1 0-1,0 0 1,0 1 3,1-2-6,1 1 0,-3 0-2,0 1 0,3-1 3,-3 1-2,3-1 1,-2 0 0,2 1 0,-2-1 0,0 1 1,2-1-2,-2 1-1,1-1 2,-2 1 3,3 0-1,-1-2 1,-1 1-3,0-1 0,2 3 0,-2 0-1,1-3-2,0 1 4,-1 0-3,-2 1 4,4 0-5,-4-1 4,5 3-1,-2-4-2,-2 2 1,3-2 0,0 3 1,-2-3-2,1 3 4,1-1-4,-2-1 2,0 2 0,2-1 2,-1-1-2,2 1 0,-2 1 2,1-2-3,0 2 1,-1-1-1,0 0 0,2-1 3,-2 0-2,1 0 2,0 2-4,0-1 3,0-1 2,1 0-5,0 1 1,0-1 3,-1 0-3,1 1 4,-1-1-4,0 1 1,-1 1-1,2-1 1,-3-1 2,1 3-1,1-1 0,0-1 0,0 0-2,0 0 1,0 1 1,-1 1-2,2-3 2,-1 2-1,0 3 0,0-4 0,-3-1-3,5 5 6,-3-4-2,0-1-2,1 1 4,0 1-2,0 0-2,0 0 3,1-1 0,-2 1-1,0 0-1,2-1 0,-2 1 3,0 2-4,2-2 0,-2-1 3,2 2 0,0-1-1,0 1 0,0 0-1,-1 2-2,2-2 4,-1 0 0,-1 0 1,2 0-2,-1 1 1,0-3 3,0 6-1,-1-6-3,3 4 2,-3-3 0,0 1 2,1 2-1,-1-2 1,3 0 1,-3 3 0,2-2-1,0-1-1,-2 2 0,1-3 0,-1 2 0,1-1-2,2 0 0,0 0-1,-3-2 1,2 2 2,1 2 3,-2-2-5,2 0-2,-2 0 4,3 0-2,-1 2 3,1-2-4,-3 2 2,3-1-2,0-1 4,-1 3-3,-1-1 1,2-1 2,-2 0-2,-1 1 1,2-2-1,-2 3 0,3-2 0,0-1-1,0 2 1,-3-3-1,2 0 1,1 3 0,0-2 2,0 0 1,0 1-4,0-1-2,0 2 1,0-4 1,0 1 0,0 1 0,0-1 0,0-1-1,0 3 0,0 0 0,1-3 2,-1 2 1,3 2 0,-6 0-3,6-2 11,-6 2-7,3 0-4,0-3 6,3 2-5,-3 1 2,0 0 1,0 0 2,3-4-5,-3 3 1,1-2 2,-1 0 0,0 3-2,3-3 0,-3 0 0,1 2 0,0-3 0,1 1-2,-1 1 1,-1 0 1,3-2-1,-2 3 1,-1-1 1,0-2 0,2 3 0,-1-2 0,0 1 1,-1 1-5,0-2 5,3 1-3,-2-1 3,-1 2-4,0-1 2,0 0 0,2-1-2,-2 1 3,2 0-1,0-2-3,-1 1 2,0 0-3,-1 1 3,0-1 1,3 0-3,0-1 1,-2 1 0,0-2-1,-1 3 1,2-2 1,-1 1-2,2-1 3,-2-2-2,-1-1 1,2 7-1,-1-3-1,0-1 3,0 0-3,1 1 2,-1-1 0,1 0-1,-1 2 0,0-1-2,2 0-2,-3 0 0,1-1 3,2 1 1,-1 0 0,0 1 0,1-1-4,-1 1 5,0 1-1,0-1 2,2 0 0,-2 1-1,2-2-2,-1 2-2,-1-1 1,2-1 1,-1 0 0,-1 1 3,2 1-2,-1-2-1,0 0 5,0 3-5,2-2 3,0 1-4,-2-1 1,0-1-1,1 2 4,0-1-2,1 2-1,3-3 0,-3 2 1,2 1-1,1 0 1,-4-3-2,3 1 5,0 0-1,1 1-3,-3 0 4,6 0-2,-3-2 0,0 2-5,0-1 4,-1 0 0,-2-2 2,1 1-7,-1 2 2,0-4 0,-1 0 0,0 2 0,0 1 2,1-2 3,1 1-3,-2-1 6,3 1-1,2 1-2,-5-2-2,4 0 0,-1 2-1,-1-1 1,2 0-1,-2-2 0,2 2 3,0-2 3,-1 1-5,1 2 0,0-2-1,2 1 0,-1 0 2,-1-1-3,1 2 2,-2-2 2,-2 2-3,1-4 1,1 2-1,-2 0 2,2 0-4,-2 0 3,-1-1 0,1-1-2,-1 5 2,1-5-3,0 1 2,0 1 5,-2-1-6,2 2 4,-1-3-2,2 1-1,-2-1 0,1 2-1,0 0 2,-1-1-1,3 1-1,-3-1 7,3-1-3,-3 1-2,1-2 0,2 2 0,0 0-1,-2 0-1,2-1 3,-2 1-1,1 0 0,0-1 1,0-1 0,-1 2-2,2-1 2,-2-1-2,0 2 0,1 0 0,-2 0 0,1-1 3,1 0-3,-1 2 3,1-3-4,-1 1 2,0 2 2,0 0-1,1-2-2,-1 0 0,1 1 3,-1 0-2,2 0-2,-1-1 1,1 0 1,1 2 2,-4-2-3,4 0 1,-1 1 1,-2-2-1,2 3-2,0-1-1,-3 0 2,3-2 0,-2 2-1,0 0 2,-2-2 0,4 3 3,-2-3-3,-2 1-1,2 2-3,-2-2 6,1 0-3,-1 1-1,0-1 3,2 0-2,0 1-1,0-1 3,-1 1-1,2-2-1,0 1 1,-2 2 1,3-3 1,1 1 2,-2 1-2,0-2 2,1 2-1,1-1 0,-1 0-2,-2 0-1,2 0 3,-2 0 2,-1-1-5,0 3 2,3-2 1,-2 0-1,-2 0-2,1 0 3,0 1-3,2-1-1,-6-1 0,8 2 2,-6 0-2,-2-2-1,7 1 5,-3 2-1,2-3-2,0 0 0,-1 0 3,2 1 0,0 1-3,1-2 4,-1 1-2,2-2 3,0 1-1,-3 1-3,-1-1 2,1-1-2,0 2-1,1-1 2,0 0-2,-1 0 1,1 0-3,-7 0-52,9 1-83,-3-2-103,-6 1-191,8-1-465,-5-2 205</inkml:trace>
          <inkml:trace contextRef="#ctx0" brushRef="#br0" timeOffset="2860.7747">816-2858 19,'-1'-6'245,"-1"2"-26,-2 1-24,4-3-14,-1 2-16,-2 2-16,3 2-18,0-6-12,0 6-17,-2-4-8,0 1-7,2 3-11,0 0-9,0 0-10,0 0-1,0 0-4,0 13-8,0-3-5,0 5-13,0 1-24,-4 5-30,1-4-28,2 6-42,-2-2-59,-3-1-141,3 3-322,0-1 142</inkml:trace>
          <inkml:trace contextRef="#ctx0" brushRef="#br0" timeOffset="2187.5508">648-2716 77,'1'-4'137,"-1"4"-6,0-3-21,0 3 8,3-3-6,-3 3-12,0-4-1,0 4-4,0-5-1,0 5-10,0 0-5,0 0-3,0 0-4,0 0-6,-4-2 0,4 2-7,0 0-7,0 0-9,0 0-6,0 0 1,0 0-8,0 0-2,-4 9-1,1-7-3,2 2-1,0-1-8,-1 3 4,2-3-5,-4 3-1,4-2 4,-1 1-5,1 1-5,-1-1 4,1 3-3,-2-1-2,0-1 2,2 3 1,-3-1-5,3 0 0,0 0 0,-1 1 3,1-2-13,0-1-25,0-1-21,0 2-20,1-3-30,0 2-48,1-3-121,0-2-293,1 1 130</inkml:trace>
          <inkml:trace contextRef="#ctx0" brushRef="#br0" timeOffset="2619.8454">698-2687 17,'0'0'177,"-3"-3"-20,3 3-9,0-4-16,0 4-18,0 0-9,0 0-8,0 0-7,0 0-7,0 0-13,-8 10-4,4-6-10,4 0-5,0 0-1,-3 1-7,2 1-7,-2-1-2,3 3-6,-4 1 0,3-4-6,1 1-2,-3-1 2,3 0-10,0 0 7,0 0-5,0-2 1,0 2-4,0-3 0,0 3-3,3-3 4,-3-2-5,1 4 2,3-2-4,-4-2 8,0 0 1,4 1-10,-4-1 13,0 0 4,10-3-3,-9-2 0,3 1-3,-1 1 1,1-3-4,-1 1 4,1 1-3,-3-3 0,0 2 4,1-1-10,-1-3 14,-1 5-1,1-5 2,-1 3-10,0-2 5,-1 3-3,0-2 5,-1 0 4,2 3 8,-2-2 0,-1 2-5,2-2 0,-2 2-4,0 2-3,2-2-2,-3-1-2,1 5 1,-1-3-6,4 3 1,-4-1-11,4 1-14,0 0-17,0 0-19,0 0-22,-7 3-19,7-3-28,-4 3-37,4-3-148,0 3-329,0-3 146</inkml:trace>
          <inkml:trace contextRef="#ctx0" brushRef="#br1" timeOffset="205463.6893">296-616 88,'0'-4'124,"0"4"-9,0-3-11,0 3-5,3-4-14,-3 4-2,0 0-10,0 0-8,0-3-12,0 3-6,0 0-6,0 0-2,0 0-4,5-2-7,-5 2-1,0 0 2,7-1-8,-7 1-2,4 0 2,-4 0-1,12 1-11,-9 0 3,2-1 7,3 1-8,0 1 0,1-1-19,0 1-26,1 1-28,0 0-26,-1-2-93,1 3-197,-2-2 87</inkml:trace>
          <inkml:trace contextRef="#ctx0" brushRef="#br0" timeOffset="1090.5288">441-2735 18,'0'0'128,"0"0"-7,0 0-5,0 0-8,0 0-5,0 0-5,0 0-2,0 0-8,0 0-7,0 0 1,0 0-9,0 0-8,0 0-6,0 0 3,0 0-9,0 0 1,0 0-7,0 0-4,0 0-3,0 0-6,0 0-11,0 0 4,0 0 2,0 0-8,0 0 1,0 0-4,0 0-3,0 0 3,0 0 0,0 13-2,0-10-3,2 3-5,-2-3 3,0 3 0,2-2 0,-2 2-10,0 1 5,0-1 2,0 0-4,0-1 4,2 0-1,-1 2 3,0 0-5,2 0 1,-2 0-3,-1-2-1,0 2 0,3-2 1,-3 1-34,1 0-42,-1-2-34,3 2-174,-3-1-305,0 2 136</inkml:trace>
          <inkml:trace contextRef="#ctx0" brushRef="#br0" timeOffset="428.2818">403-2558 105,'0'0'103,"0"0"-4,-2-5 3,2 5-7,0 0-3,2-4-3,-2 4 1,0 0-7,0 0-7,0 0 0,0 0-13,0 0-1,0-3-3,0 3-9,0 0-10,0 0 2,0 0-6,0 0 1,0 0-5,0 0 1,0 0-8,0 0 0,6 7-5,-6-2 1,0-3-5,0 3-2,-1 2 1,-1 0-17,2-1-20,-1 0-6,1 1-19,-2-1-31,1-1-48,-3 0-91,2-1-233,0 3 103</inkml:trace>
          <inkml:trace contextRef="#ctx0" brushRef="#br0" timeOffset="-5505.1653">495-1739 29,'0'0'143,"0"0"-3,0 0-10,-1-6-4,1 6-4,0 0-2,-3-3-13,3 3-4,0 0-13,-3-3-7,3 3-8,0-3-8,0 3-7,-4-1-5,4 1-3,-1-5-7,1 5-11,-3-3-1,3 3-11,-3-5-4,2 3-6,2-3-12,-1 1-2,2-1-24,-1-2 5,-1 1-13,4-1-4,-1 0-19,1 0-26,-1 0-16,-2 1-119,3 2-236,-4 0 104</inkml:trace>
          <inkml:trace contextRef="#ctx0" brushRef="#br0" timeOffset="-4561.8281">456-1753 37,'0'0'88,"0"0"-9,0 0-3,0 0-5,0 0-3,0 0-5,0 0-5,0 0-10,-2 2-6,2-2-3,0 0-2,0 0-3,0 0-10,0 0 8,0 0 0,0 0-7,0 0-4,0 0-2,0 0-3,0 0-7,0 0 15,0 0-9,0 0 2,0 0 3,0 0-9,0 0 6,0 0-10,0 0-7,0 0 16,0 0 6,0 0-7,0 0-10,0 0 8,0 0 1,0 0 0,0 0-1,0 0 4,0 0-8,0 0 9,0 0-1,0 0 2,0 0-4,0 0-3,0 0 1,0 0 1,0 0 3,0 0-2,0 0-8,0 0 3,0 0 8,0 0 1,0 0 5,0 0-2,0 0-3,0 0-3,0 0 2,0 0-3,0 0 4,0 0-6,0 0 1,2-10-3,-2 10-1,0-4-15,0 4 14,1-3-4,-1 3 3,0 0-5,0 0 3,-1-5-1,1 5 5,1-3-8,-1 3 6,0-5-4,0 5 1,0-3 3,3 0-8,-3 3 0,-3-5 5,6 1-4,-3 4 2,0-5 3,0 2-6,0 3 5,1-6-2,0 3-2,1 0 4,-1 0 0,-1 3-4,3-4 1,-2 1 2,-1 3 1,2-4-3,-1 0 6,-1 4-9,2-4 0,-2 1-2,0 3 3,2-3 0,-2-1-23,0 4-11,0-7-19,0 3-31,0 0-50,0-1-89,1 0-240,1 0 106</inkml:trace>
          <inkml:trace contextRef="#ctx0" brushRef="#br1" timeOffset="198460.5946">441-1746 80,'-4'-4'112,"4"4"-3,0 0-8,-5-1-14,5 1-5,0 0-8,-7-2-4,7 2-13,-3 0-4,3 0-7,0 0-2,0 0 0,0 0-8,0 0-4,-3-2-2,3 2-3,0 0-4,0 0-1,13-2-4,-6 2 4,-1 0-9,3 0 1,1 2-4,0-2 0,0 1-11,5 2-36,-3-2-16,0 4-135,-1-1-203,4-1 90</inkml:trace>
          <inkml:trace contextRef="#ctx0" brushRef="#br1" timeOffset="198787.9044">311-1738 49,'0'0'131,"-4"-3"-13,4 3-7,0 0-12,0 0-13,0 0-9,7-4-8,-2 3-11,-5 1-3,10 0 1,-4 0-14,5 1 6,1-1-8,-1 2-2,5 0-7,0 1 1,2-1-9,0 0-15,7 0-33,1 1-50,-3 1-104,-4-2-193,5 1 86</inkml:trace>
          <inkml:trace contextRef="#ctx0" brushRef="#br0" timeOffset="-5118.6529">456-1729 3,'0'0'127,"0"0"-7,0 0-15,1-7-10,-1 7-12,3-5-6,-2 1-9,0-2-2,1 2-5,-1 1-10,2-2-16,-2 0-3,2 1-6,-1-1-9,0 0-21,1 0-21,-2 1-5,2-2-16,-2 2-22,-1-2-65,0 2-142,0-1 63</inkml:trace>
          <inkml:trace contextRef="#ctx0" brushRef="#br1" timeOffset="-142786.5998">397-680 64,'0'0'117,"0"-4"0,1 0-10,-1 4-11,0-4-6,0 4-4,2-5-22,-2 3 5,0 2-7,0 0-2,0-7-3,0 7 1,0-2-7,0 2-5,0 0-11,0 0 11,0 0-4,0 0-3,1-3 0,-1 3-4,0 0 2,0 0-1,0 0-8,0 0 5,0 0-3,0 0 0,-3-4 0,3 4-3,0 0 0,0 0-5,0 0 4,0 0 5,0 0-7,0 0-1,2-5-3,-2 5 1,0 0 1,0 0-2,0 0-16,-3-3 17,3 3-8,0 0 4,-2-3-4,2 3 3,0 0-8,0 0-5,0 0 8,0 0-13,-6 8 15,4-5-7,0-1 2,-1 3-2,2 0 1,-3 1-4,0-1 1,0 3-1,1-1 4,-3 3-8,0-3 6,3 4-4,-2-4 4,2 2-5,-2-2 3,2 2-3,-1-2 4,0 2 0,0-2 2,4-2-3,-1 1-1,-2-2-10,2 1 0,-2-2 2,3 0 5,-1 0-2,1-3 0,-2 5 4,2-3 2,0-2-4,0 0 4,0 5 4,0-5-4,0 0 5,0 0 0,0 0 9,0 0-3,0 0 1,10-11-1,-9 7-7,3-2 2,0-2-1,0 1-2,2-3 3,-2 1-3,2-4 3,0 3-4,-1-1 2,2-2-5,-2 3 0,0-1 5,0 3-3,-2-3-2,0 3 2,0-2-3,0 3 1,1 0-1,-3-1 3,2 3-2,-2-1-1,2 3-1,-1-2 2,0 2 0,-1 0 3,0-1-1,-1 4 0,2-5 2,-2 5-3,0 0 5,0 0-5,0-4 2,0 4 2,0 0-6,0 0 3,0 0-2,-8 8 1,6-6-1,0 2 2,0-1-7,-2 4 3,2-4 2,0 1-3,0 2 2,-1 0-3,0 2-6,-1 1-16,3 0-45,-2 3-63,-1 1-210,3 1-370,1 0 164</inkml:trace>
          <inkml:trace contextRef="#ctx0" brushRef="#br1" timeOffset="-84944.9739">664-593 24,'0'0'51,"0"0"1,0 0 4,-8 0 6,8 0-1,0 0 2,-4-3-7,4 3 6,-4-1 5,4 1-16,0 0 6,0 0-1,-3-2 4,3 2-8,-4-1 1,4 1 1,0 0-9,0 0 5,0 0-4,-4-3 0,4 3-6,0 0 3,0 0-5,0 0-5,-5-1-5,5 1 2,0 0-9,0 0 1,0 0-2,0 0 2,0 0-9,0 0 5,0 0 0,0 0-7,0 0 4,0 0-4,0 0-4,0 0 0,0 0 6,0 0-7,0 0-3,0 0 2,-3 5-2,3-5-1,0 4 0,-2-1-1,2 2 1,0-2 1,-2 1-1,1 3 3,1-2 1,0 2-3,-3 0-3,3 0 2,-4 3 3,4-4 0,-4 2 1,4-3-7,-2 4 0,0-2 4,-2 1-2,1-1-1,3 0 2,-4 0 3,3-2-5,-1 0 3,0 2 3,1 0-5,-2-2-2,2 1 1,0-1 6,0 1-1,0-2-7,0 1 5,1 0-1,0-2-2,0 1 0,-2 1-3,2-2 6,0-3-2,2 6 0,-2-5 0,0 4 2,0-5-3,0 0 1,0 4 0,0-4 2,0 0 0,0 3 0,0-3 7,0 0-3,0 0 4,0 0 5,0 0-3,0 0-1,0 0-1,0 0 0,0 0 1,1-13-3,0 10-5,-1-3 1,0-1 1,0-2-1,1 0-2,0-2-3,0 1 2,0-2-3,2-1-1,-1 0 1,0 3 5,3-3-6,-3 3 3,0 2-2,1-3 1,1 6-1,-3-3 1,2 4-5,-3 1 3,4-1-1,-4 0 1,0 4-5,3-4 0,-3 2 1,0 2 3,0 0 2,0 0-4,5 11 2,-3-3-2,-2 4 2,0 2-4,-2 2-17,-2 6-37,0-1-38,-4 2-158,0-2-276,1 1 123</inkml:trace>
          <inkml:trace contextRef="#ctx0" brushRef="#br1" timeOffset="-85673.9687">593-591 28,'0'0'110,"0"0"-6,0 0-12,0 0-11,0 0-1,0 0-15,0 0 8,0 0-5,0 0-8,0 0-2,0 0 0,0 0-6,0 0-6,0 0 5,0 0-13,0 0 1,0 0-8,0 0-4,0 0 0,0 0 7,0 0-14,0 0-3,0 0-4,0 0-3,0 0 6,0 0 0,0 0-6,0 0 5,0 0-11,0 0 3,0 0-3,0 0 4,0 0-6,0 0-7,0 0 2,0 0-23,0 0-32,0 0-35,0 0-104,-5 11-213,4-8 95</inkml:trace>
        </inkml:traceGroup>
      </inkml:traceGroup>
    </inkml:traceGroup>
    <inkml:traceGroup>
      <inkml:annotationXML>
        <emma:emma xmlns:emma="http://www.w3.org/2003/04/emma" version="1.0">
          <emma:interpretation id="{1AC3D2E7-7F48-49F6-B656-9F05841F54DA}" emma:medium="tactile" emma:mode="ink">
            <msink:context xmlns:msink="http://schemas.microsoft.com/ink/2010/main" type="paragraph" rotatedBoundingBox="15390,7214 15369,8856 14807,8849 14828,72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F41770-546E-49B1-9DD6-9F5FE59453AC}" emma:medium="tactile" emma:mode="ink">
              <msink:context xmlns:msink="http://schemas.microsoft.com/ink/2010/main" type="line" rotatedBoundingBox="15390,7214 15369,8856 14807,8849 14828,7207"/>
            </emma:interpretation>
          </emma:emma>
        </inkml:annotationXML>
        <inkml:traceGroup>
          <inkml:annotationXML>
            <emma:emma xmlns:emma="http://www.w3.org/2003/04/emma" version="1.0">
              <emma:interpretation id="{9EDFE1BF-398D-4400-9545-491C0DFA8B34}" emma:medium="tactile" emma:mode="ink">
                <msink:context xmlns:msink="http://schemas.microsoft.com/ink/2010/main" type="inkWord" rotatedBoundingBox="15390,7214 15369,8856 14807,8849 14828,7207"/>
              </emma:interpretation>
            </emma:emma>
          </inkml:annotationXML>
          <inkml:trace contextRef="#ctx0" brushRef="#br1" timeOffset="-40640.7731">-66-2288 69,'0'0'239,"1"-6"-12,-1 4-9,0-2-14,0 4-15,0 0-17,0-3-18,0 3-19,0 0-10,0 0-13,0 0-12,0 0-3,0 0-12,0 0-9,1 13-6,1-4-5,-1-1-9,2 3-3,-2 0-5,1 4-6,-1 1-1,0 0-4,2 5-3,-2-5-7,1 7 2,-2-3-5,2-2-2,-2-2-4,4 0 1,-2 0-9,-1 0-39,2 0-45,-1-2-46,1-5-47,0 0-235,-1-1-434,1-2 192</inkml:trace>
          <inkml:trace contextRef="#ctx0" brushRef="#br1" timeOffset="-216904.7843">253-1266 11,'0'0'109,"0"0"-16,0 0 1,0 0-5,0 0-8,0 0-9,0 0-1,0 0-14,0 0-2,0 0-10,0 0 3,0 0-3,0 0-6,8 7 6,-1-7-8,-2 1-9,7 0 0,2-1-5,2 0-2,4 1-10,3-1-14,4 3-35,-2-3-45,-2 1-80,1 0-178,2-3 79</inkml:trace>
          <inkml:trace contextRef="#ctx0" brushRef="#br0" timeOffset="-18050.8781">65-1294 67,'0'0'73,"-2"3"-4,2-3 0,0 0-3,0 0 3,0 0-4,0 0 3,0 0-1,0 4-1,0-4 8,0 0 4,0 0-8,0 0 8,0 0-7,0 0-5,0 0-1,0 0-5,0 0-13,0 0 6,0 0-9,0 0-2,0 0-8,0 0-3,0 0-2,0 0-1,-4-10-6,4 10-6,0 0 7,-2-4-6,2 4-4,-1-3-1,1 3 2,0-5-4,0 5 1,-1-5 2,2 2-4,-1 0-4,0 3 9,1-5 3,-1 2 0,2 0-6,0-1 2,-2 4 3,0-3-5,0-1-3,0 4 4,0-6 0,0 3 4,0 3-3,0-5-1,2 2-3,-2-2-1,0 5 3,0-5 0,0 2 0,0-2-6,0 5 4,1-5-5,0 3 2,-1-2 1,0 0-1,0-1 2,0 5-1,0-7 1,0 5 2,0-2-2,4 1 10,-4 3-3,0-5 3,0 5 3,2-4-1,-2 4-3,0-4 1,0 1 1,0 3-12,0-7 7,0 5-2,0 2-1,0-5 1,0 0-2,0 3-1,1-3-2,-1 5-2,0-4 2,0-1 1,0 3-3,0 2 0,0-7-4,0 2 2,0 5 2,-1-3 1,1 3-1,0-4-3,0 4 3,-2-3-2,2 3-2,-2-7 2,2 4-3,0 3 4,-3-7 3,2 5 1,1-2-2,0 4 0,0-6 0,-2 2 1,2 1 1,-2-2 1,2 5 2,0-4 1,-2 1-1,2 3-6,-1-5 4,1 5 0,0-4-1,0 4-1,1-5 0,1 2 3,-2 0-3,2 0-1,-2 3-3,2-5 2,-1 3-3,-1 2-1,1-5 2,-1 5 2,2-2-7,-2 2 5,0 0-1,2-5-2,-2 5 3,2-2 3,-2 2-2,1-3-2,2 0 0,-1 1-2,-2 2 3,0-4 0,0 4 0,3-1-3,-3 1 0,0-4 5,0 4-6,1-3 4,-1 3 0,3-3-2,-3 3 2,0-5 0,2 4-3,-2 1 2,0 0 0,2-5-6,-2 5 4,0-3 2,4-1 1,-3 1-2,1 3 1,-1-3-2,-1 3-3,0-7 6,0 7-4,0-6 3,0 4-5,2-2 5,0 0-1,-2 0 1,4 1-2,-4-1 1,0 1 1,0 3 1,4-5 0,-4 2-1,3 0 4,-3 3-5,1-2 2,-1 2 1,3-4-4,-3 4 4,0-4-5,0 4 1,0-3 0,0 3 1,0-5 0,0 5-3,4-3 4,-4 3 1,0-5-5,0 5-1,0-3 9,0 3-3,0-4-1,0 4 0,0-3 2,0 3-1,3-4 1,-3 4-5,0-5 2,1 2 0,-1 3 1,3-6-1,-3 6 1,1-4-2,-1 4 0,0-5 1,1 4-1,-1 1 5,0-4-4,0 4-1,3-2-1,-3 2 2,0-6-1,0 6 0,0-4 0,0 4 3,0-6-1,0 6 3,0-4-4,0 4 2,-1-4-4,1 1-1,0 3 4,-3-4-1,3 4-1,0-5 2,0 5 1,0-3-3,0 3-1,-1-4 2,1 4 0,-3-3 1,3 3-1,0 0-2,0 0 1,0-5-2,0 5 2,0 0 3,0-4-3,0 4-1,0-4 4,0 4-3,-1-4-3,-1 1 6,2 3 0,2-5-3,-1 2-1,-1-1-1,0 1 2,0 3 1,0-8 0,3 6-1,-3-3-1,0 2-5,1-2 5,-1 0 2,0 0-2,0-1 1,0 3 0,0-2 2,0 1-1,0 1-4,0-1 5,0 0-1,0-2-3,0 6 0,0-6 4,-1 2-1,1 4 2,0-5-2,-3 3 2,3-2-1,0 1-2,0-2-2,0 5 3,0-8-5,0 2 6,0 3-4,-1-3 2,2 1 3,-1 2-7,0-2 5,0 1 1,3-1-1,-3 0 2,1 1 0,-1-1-4,0 0 3,-1 0-1,1 1-3,0-1 1,-3 0 0,3 1 1,0-1 1,0-1 0,0 2-2,-1 1-1,1-4 1,0 3-1,-2 0 4,1-2-1,1 0-3,-3 2 4,2-1-1,1-2 0,0 3-1,0-4 0,0 3-1,0 0 1,0 0 1,0-1-3,0 1 4,0 0-4,0-1 1,-3 2 0,3 0-3,0 0 6,0 4-4,-1-7 3,-2 2 2,3 1-4,0-2 3,-1 4-2,-2-3 1,3-2 0,-1 4 1,-2-2 1,6-1-1,-3 3-2,1-1-1,-1 0 2,0 0-2,0 4 2,-4-7 0,4 4-2,0 3 1,0-6 3,0 5-6,0 1 3,-4-4 1,4 4-2,-1-5 1,-1 3 0,2 2-4,0 0 2,-1-4 3,1 4-9,0-3 8,0 3-1,0 0 0,0-5-1,0 5 2,0-4-2,0 0 1,0 1 0,0 3-1,0-5 3,0 5-7,0-4 7,0 4-4,0-7 2,0 4 1,0-1 2,3 2-2,-2-1-1,-1 3 3,-1-6-2,2 3 1,-1 3-3,2-6-3,0 3 6,-2 1-2,0 2 1,-4-7-2,4 3 4,-1 1 0,-1 0-1,1-2-5,1 0 3,0 0 0,0-1-2,0 2 2,0-1 4,0 1-2,0-2 1,1 0-3,-1 1-2,2-2-5,-2 3 8,1-2 1,1 1-3,0 1 5,-2 0-4,3 0-3,-3 0 2,1 0 5,2 0-1,-3 0-3,1 1 4,-1-2-4,0 2 1,0-1 2,3 0-3,-3-1 0,0 2 2,1-1 0,-1-1-2,3 0 1,-3 2 1,0-3-1,1 2-1,-1 1 2,3-3-1,-3 0 1,3 1 0,-3-2 1,0 3-3,1-2 1,-2 1 1,2 1-1,-1-2 2,0 1-2,3 0-1,-2-1-3,-1 0 4,0 0 2,0 2-5,0-2 2,0 1 0,0 1 2,0-2 0,0-1-3,0 3 3,0 0-3,1-2 2,-1 1 2,2 0-2,-2 1 3,1-1-2,-1 0 1,0 1-1,0-1-2,0 2 1,0-2 1,0-1-1,0 2-2,0-1-4,3 1 9,-3 1-2,1-1 0,-1 0-1,2 0-1,-4 0-2,4-1 3,-2 1 1,1-1-2,0 1 2,-1 0 1,0 0-2,0 0-2,3-2 5,-3 3-4,1-1 4,-1-2-3,0 6 1,-1-4 0,2-2-1,-1 3-3,0 3 5,2-7 1,-2 2 1,0 1-3,0 4-2,1-6 1,-1 3-1,0 3 2,0-5 1,1 3-1,-1-3 1,0 5-1,2-3-1,-2 3-1,0-5 2,1 2 0,-1 3 1,0-4 0,0 4-2,-1-5 0,1 5-1,0 0 4,0-4 2,2 1-4,-2 3-2,0 0 2,0-4-2,0 4 1,-1-5 1,1 5-1,1-3-1,-1 3 2,2-5-2,-1 2-3,-1-2 4,0 2-3,0 0 1,3 0 1,-3 3 3,1-6-1,-1 5 2,0 1-4,0-6 0,0 2 2,0 4-3,1-4 2,-1 4 0,0 0-3,0-2 4,0 2-4,0 0-1,0-5 3,0 5 3,0 0-1,0 0-4,0 0 1,0 0 2,2-4-2,-2 4-1,0 0 3,0 0-11,0 0 9,1-3-3,-1 3-2,0 0-4,3-3 2,-3 3-6,2-4-12,0 2-10,-2 2-22,1-5-23,-1 5-41,-1-7-38,0 4-184,-2 0-372,0 1 166</inkml:trace>
          <inkml:trace contextRef="#ctx0" brushRef="#br1" timeOffset="-40253.8232">138-2238 125,'-3'-5'218,"3"1"-4,0 1-17,-1 1-17,1 2-14,-3-5-19,3 5-20,0 0-13,0 0-8,0 0-14,0 0-8,-3 10-7,3-4-6,0 3-7,0 1-6,-1 5-6,1 0-5,-1 1 1,2 0-9,-1 0-2,3-2-6,-2 2 3,3-4-3,-1-2 0,1 0-2,-1 1 6,1-3 5,-2-1-5,1-3 1,1 0-1,-3 1-4,2-2 1,1-1-3,-1-1-1,1 0 0,-4-1-6,6-4 2,-3 0 1,4-4-1,-3-1 2,-1-1-4,1 0-4,0-3-3,-2-2 0,-2 0 1,0 3 2,0 1 2,0-5-4,0 8 3,-2-7-1,1 4 0,0 1-1,0 1 2,-2 0-2,1 2-5,0 1 0,1 0-3,-3 2-5,1 0-14,-2 1-34,-2 2-32,1 1-33,-3 5-32,-7-1-22,1 2-65,-5 5-170,4 2-430,1-1 191</inkml:trace>
        </inkml:traceGroup>
      </inkml:traceGroup>
    </inkml:traceGroup>
    <inkml:traceGroup>
      <inkml:annotationXML>
        <emma:emma xmlns:emma="http://www.w3.org/2003/04/emma" version="1.0">
          <emma:interpretation id="{3D7CF931-66C5-4CF6-8F69-B7BED4EBC32A}" emma:medium="tactile" emma:mode="ink">
            <msink:context xmlns:msink="http://schemas.microsoft.com/ink/2010/main" type="paragraph" rotatedBoundingBox="15581,8655 14680,9305 14388,8901 15290,82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5ACDED2-D4C6-46FC-BE93-F9F9AC81F51B}" emma:medium="tactile" emma:mode="ink">
              <msink:context xmlns:msink="http://schemas.microsoft.com/ink/2010/main" type="line" rotatedBoundingBox="15581,8655 14680,9305 14388,8901 15290,8251"/>
            </emma:interpretation>
          </emma:emma>
        </inkml:annotationXML>
        <inkml:traceGroup>
          <inkml:annotationXML>
            <emma:emma xmlns:emma="http://www.w3.org/2003/04/emma" version="1.0">
              <emma:interpretation id="{33363F58-3990-45BA-9E97-A47EA744C085}" emma:medium="tactile" emma:mode="ink">
                <msink:context xmlns:msink="http://schemas.microsoft.com/ink/2010/main" type="inkWord" rotatedBoundingBox="15336,8833 14680,9305 14409,8931 15065,8458"/>
              </emma:interpretation>
            </emma:emma>
          </inkml:annotationXML>
          <inkml:trace contextRef="#ctx0" brushRef="#br1" timeOffset="-199232.2863">-123-1287 101,'0'0'111,"0"-4"-7,0 4-8,0 0-9,0 0-1,0 0-15,2-3 3,-2 3-5,0 0-9,0 0-7,1-2 6,-1 2-7,0 0 2,0 0-4,0 0-12,1-5 4,-1 5-4,0 0 0,0 0-11,0 0 6,0 0-8,-4-3-7,4 3 2,0 0 0,-4-2 0,4 2-8,0 0-6,-4-3 5,2 1-2,2 2 3,-3-2 0,3 2 0,-4-1-1,4 1-3,-3-4-4,3 4 2,-4-2-4,4 2 4,0 0 0,-4-2-1,4 2-1,0 0-8,-3-3 7,3 3 2,0 0-1,0 0 1,-6 0-6,6 0 5,0 0-2,0 0 6,0 0-4,-5-1-1,5 1 1,0 0 0,-5-2-7,5 2 9,0 0-5,-4-1 3,4 1-5,0 0 5,0 0-4,0 0-6,0 0 8,0 0-5,-9 1 5,9-1 0,-5 1-2,5-1-2,0 0 5,0 0 1,-9 0-9,9 0 10,0 0-2,-5 1-6,5-1 1,-4 1-1,4-1-1,0 0 2,0 0-7,0 0-12,0 0-11,0 5-23,0-5-21,0 0-17,7 3-129,-7-3-240,2 3 107</inkml:trace>
          <inkml:trace contextRef="#ctx0" brushRef="#br1" timeOffset="-198605.8093">-129-1292 50,'-2'-5'137,"0"3"-12,0-1-9,2 3-22,-1-6 3,-1 3-9,1 0-7,-3-1-8,3 2-4,-2-1-3,1 1-12,-1 0-2,3 2-3,-5-4-1,5 4-2,-3-2-8,-1 0 2,4 2-12,-4-1-5,4 1 2,-8-2-15,4 0 10,4 2-1,-11 2 3,4-1-4,-1 0 3,0 0-13,-1 2 3,-1 0-8,-2 1 11,0 1 0,-1 1-7,-1-1 1,2 3 3,-3-2-6,3 2 3,0 1 0,3-3-2,-2 5 4,3-3-5,-1 3 1,1-1-1,1 1 4,2-1-3,-1 0-2,2 1 2,-3 0-3,3-2-1,0 1 5,0-2 4,3 0 0,0-3 8,1 4 16,-2-4 4,2 0-5,0 0 0,0-2 1,0 1 9,2-1 3,-1 2 4,0-3 3,3-1 1,-1 2 4,1-3 8,-4 0-1,11-2 1,-2 1-6,1-5 3,4 0-4,1 0 0,0-2 6,-2-3 1,1 1 3,3-5-6,-5 3 0,-1-1-9,5-2-3,-4 1-5,0 2 2,-5-2-7,4 2-3,-6 0-7,2 3 1,-3 0 0,1 2-7,-2-1-1,0 3-1,0 0-7,-1 2 1,-1-1-4,1 1-4,0 1-2,-2 2-3,2-4-2,-2 4-1,0 0-1,0 0-1,0 0 2,-2 11 1,0-1-2,-1-1 0,0 3-1,-1 1 7,1 3-7,0-3 0,0 2 2,3 0-3,0-2-2,3 0 1,2-1-20,3 0-57,3 0-67,9-3-106,3-1-253,4-6-545,6-2 241</inkml:trace>
          <inkml:trace contextRef="#ctx0" brushRef="#br1" timeOffset="-216531.3439">224-1293 56,'-6'0'122,"6"0"-7,-7-2-7,7 2-3,-7 0-5,7 0-9,-6-1-8,6 1-1,-4-1-4,4 1-8,0 0-6,-7-2-9,7 2 1,0 0-9,0 0-5,0 0-3,0 0-5,0 0-3,0 0 1,0 0-1,0 0-5,13 7-10,-8-7 2,4 3 1,3 0-5,2-1 0,2 2-8,8-2-23,0 2-21,2-4-23,2 1-24,-2 1-49,-8-2-70,5 0-220,1-3 98</inkml:trace>
          <inkml:trace contextRef="#ctx0" brushRef="#br0" timeOffset="-20921.1384">100-1299 98,'0'0'144,"0"0"-6,0 0-9,-4-8-11,4 6-5,0 2-5,0-5-2,0 2-6,0 3-7,0-6-10,0 3-6,0-1-7,-1-1-11,1 5-5,1-6-4,-1 2-19,0-2 8,4 3-11,-4-2-2,7 0-16,-6 0-12,3-1-28,-1 2-22,2-1-31,-2-3-48,1 3-99,0-2-248,0 1 110</inkml:trace>
          <inkml:trace contextRef="#ctx0" brushRef="#br0" timeOffset="-20347.0544">81-1304 118,'0'0'132,"0"0"5,0 0-10,0 0-2,0 0-7,0 0-11,0 0-6,0 0-7,0 0-7,0 0-14,0 0-9,0 0-4,0 0-3,0 0-12,4-13-15,-3 8-26,1-1-18,2-1-21,0-2-33,0-1-26,0 0-118,0-3-228,0 3 101</inkml:trace>
          <inkml:trace contextRef="#ctx0" brushRef="#br0" timeOffset="-20573.3228">75-1314 4,'0'0'149,"0"0"-7,0 0-14,-3 1-7,3-1-4,0 0-5,0 0-3,0 0-10,0 0-2,0 0-10,0 0-10,-1-9-7,1 5-8,0 0-7,0-2-4,1 1-9,-1-1-1,0-1-4,0-3-7,1 3-2,1-2-1,0-1-31,-1 3-11,1-3-13,2 3-13,-2-4-20,1 2-25,4 1-28,-3 0-109,0-2-241,0 1 106</inkml:trace>
          <inkml:trace contextRef="#ctx0" brushRef="#br0" timeOffset="-21231.6574">77-1236 95,'0'-4'136,"0"4"-4,1-2-6,-1 2-11,0 0-7,2-3-5,-2 3-6,0 0-10,0-4-5,0 4-12,0 0-8,-3-4-6,3 4-5,-2-3-5,2 3-7,-3-5-8,4 1-6,-1 4-10,-1-7-13,2 3-11,1-3-29,1 0-31,-1 0-56,2 0-82,-2-2-223,1 1 100</inkml:trace>
        </inkml:traceGroup>
        <inkml:traceGroup>
          <inkml:annotationXML>
            <emma:emma xmlns:emma="http://www.w3.org/2003/04/emma" version="1.0">
              <emma:interpretation id="{EFFB1D20-8B83-4C7B-8057-83BEBFB7958C}" emma:medium="tactile" emma:mode="ink">
                <msink:context xmlns:msink="http://schemas.microsoft.com/ink/2010/main" type="inkWord" rotatedBoundingBox="15442,8462 15390,8500 15237,8289 15290,8251"/>
              </emma:interpretation>
            </emma:emma>
          </inkml:annotationXML>
          <inkml:trace contextRef="#ctx0" brushRef="#br1" timeOffset="-86973.3767">373-1791 47,'0'0'79,"0"0"-8,0 0-5,0 0-1,0 0-4,0 0-5,0 0-1,0 0 2,0 0 5,0 0 3,-4-2-6,4 2-11,0 0 11,0 0 4,0 0-5,-3-4-5,3 4-9,0-4-3,-1 1-4,1 3 16,-3-4 3,3 4-4,0-4-7,0 4-1,-1-3-10,1 3 5,0 0-4,-1-4-8,1 4 8,0 0-2,0 0-5,-2-4-3,2 4-1,0 0-2,0 0-2,0 0 0,0 0-9,0 0 2,0 0-2,0 0-2,0 0 0,0 0-2,0 0-1,0 0 0,0 0-2,0 0-3,0 0 5,0 0-9,0 0 6,0 0 3,7 0-10,-7 0 7,0 0 2,0 0-1,0 0-3,0 0 4,9 3-4,-5-1-2,-1 0 2,-3-2 1,4 3 1,-3-2-4,-1-1 0,4 2 2,-1 0-1,-1 0-2,0 0 3,1 1 1,0-2 3,-1 1-5,1 2-1,-1-1-4,0-1 3,0 0 9,1 1-7,-3-3 0,4 5-2,0-2 2,0 1 6,-1-2-6,0 0 8,1 1-11,-2 1 2,2 0 3,-1 0 6,2-2-2,-2 3-5,2 0 1,-2-2 3,1 2-5,0-1 3,0 0 3,0 3-4,0-1 1,0-1 0,-1-1-3,1 2 3,0 1 4,0 0-5,-1-1 0,1-2 1,-1 0 3,-1 1-2,1-1 0,-2-1-4,2 2-1,-2-1 5,2-1-2,-2 0 0,-1-1 1,2 0-3,-2-2 2,1 4 1,-1-4 1,0 3-2,0-3 0,0 0 0,0 0 4,0 0-1,0 0 6,0 0 9,0 0-1,4 2 2,-4-2-1,0 0 2,0 0-15,0 0 17,0 0-2,0 0-7,-5-11-1,3 6-1,0 1-2,0 0-2,0-1 3,0 0-5,0-1 3,-2 1-7,2-1 1,-2 1 6,3 0 1,-2-1-2,3-1 2,-4 2-5,4 0 2,-4-2-5,0 0 1,1 0 5,-1 2-1,3-1-1,-5-2-3,3 4 0,0-1 1,-3 0-5,3 2 2,-2-2 3,1 1-3,0 1 5,0 1-8,-1-2 3,0 1-3,1 1-2,0-1 3,-1 1 0,2 0 1,0 1-1,3 1 4,-6-3-4,6 3 4,-4-2-2,4 2-9,-3-2 10,3 2-2,0 0-1,0 0 0,-3-2 1,3 2-2,0 0-1,0 0-5,0 0-9,0 0-8,0 0-12,0 0-20,0 0-16,4 11-30,0-5-37,-1 0-178,2 2-342,4 3 152</inkml:trace>
        </inkml:traceGroup>
      </inkml:traceGroup>
    </inkml:traceGroup>
  </inkml:traceGroup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6:11.99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9B376BE2-65DA-4D84-8B19-B4657B8BA740}" emma:medium="tactile" emma:mode="ink">
          <msink:context xmlns:msink="http://schemas.microsoft.com/ink/2010/main" type="inkDrawing" rotatedBoundingBox="20761,7993 21777,10004 20290,10755 19274,8744" semanticType="verticalRange" shapeName="Other">
            <msink:sourceLink direction="with" ref="{21DFA0A4-7981-4037-8E5A-09303B5B3B8C}"/>
            <msink:sourceLink direction="with" ref="{304ADFF7-740C-40D3-B2BD-70017DCEEB8D}"/>
            <msink:sourceLink direction="with" ref="{DE076E01-09A2-4776-BF49-D4EA79F92F02}"/>
            <msink:destinationLink direction="with" ref="{47843C69-A946-4A67-BF51-CE900B9B97C0}"/>
          </msink:context>
        </emma:interpretation>
      </emma:emma>
    </inkml:annotationXML>
    <inkml:trace contextRef="#ctx0" brushRef="#br0">1358 52 145,'-3'-2'130,"3"2"-10,-4-5-14,0 2-8,0 1-8,0 0-6,0 0-13,-6-1-4,4 1-11,-5-1-2,2 1-11,1 0 5,-4-1-13,-3 0 2,3 1-7,-2 1 3,0-2-4,0 2 3,0-1-5,3 1-2,-3-1 8,2 2-8,2-1-2,-2 1 3,1-2-21,-1 2 13,0 0 0,-3 0-2,0 0-2,4 0-4,-1 0-1,-4 0 8,1 0-9,-1 2-1,-2 0 6,1 0 2,3-2-5,-3 2-1,3-1-3,0-1 1,2 2 1,1-1-4,1-1 2,-1 1-5,0 0 0,3-1 5,0 1-2,3-1-3,-2 1 2,0 1-3,0-1 0,2-1 0,5 0 5,-9 2 4,2-2-3,3 0 1,-3 2-3,3-1 5,-2 0-4,0 1-3,-2-1 7,-1 1-3,-1 0-1,1 0-4,0 1 2,0-1-3,0-1 5,1 2-3,-1 0-1,3-2 6,-2 1-6,3-1 2,-2 1-2,0 0 1,2 0-2,1-1-1,-3 3 3,0-3 3,2 1-2,0-1 1,-1 2-3,0-2-4,-1 1 3,0 0 4,1 0-5,-2 1-15,2-1 19,-2 1-4,-1 0 5,1 1-4,0 0 4,1-3-3,0 4-2,-2-1 7,3-1-3,-3-1-2,0 3 0,-2 0-4,4-3 1,-2 1 3,-1 2-4,6-3 6,-1 2-2,1-2 1,-3 1 1,3-1-1,0 1-3,-1 0 2,0 0-10,2-2 11,1 3-1,-3-2-7,2 0 10,-1 1 3,0 0-7,0-2 3,2 2-6,0 0 4,-1-2 1,-2 4-2,2-1 2,-2 0-2,2 1 4,-3 0 2,3 0-2,-1 0-4,0 0 7,0 0-5,-3 2 6,3 1 2,0-2-3,-2 1 3,0 0 1,3 0-3,-2 0 1,2 1-4,-2-4 7,4 1-2,-2 2 0,-2-1 2,3 0 0,-3 1-7,2-2 2,-1 0 2,0 2-1,0-2 1,3 3 1,-3 1-2,-2-2-1,4 0 1,0-2-5,-2 0 5,0 0 2,0 2 0,1-1 3,0-2-2,-2 2-4,2-1 5,1 0-6,-2-1 3,1 1 0,-1 1-3,-2 1 3,0-3 1,2 2-3,0 0 4,-2-1-2,3-1 2,-1-1 0,0 2 3,0-1-4,1-1 0,0 1 0,-1 0-3,0 0-2,0-1 6,0 2-6,0-1-1,0 0 1,1 1-4,0-1 7,0 0-8,-1 1-2,2-1 5,0 0-7,-2 1 9,2-1-4,0 1 4,-1 0-3,0 1 0,-1-2 0,0 2 4,2 1-2,-1 1 3,-2-1-1,2 0 1,-4 1-2,6 2 2,-3-3 1,-3 1-3,4 1 1,-1-2-4,1 2 3,2-1 0,-3 1 1,1-2-1,2-1-1,-3 1 1,1-1 0,2-2-1,-1 3-2,0-2 1,1 1 2,-1 0 0,1 0 2,-3 2-1,3-2 4,-1 1-6,2 1 2,-4-2 2,3-1 3,0 3 0,-1 2-1,0-1 1,-1 0-2,2-1-2,-3 1 2,2 0-1,1-1 2,-2 1-1,1-1-1,1 1 2,0-1 1,-1 2-1,0-3-4,1 0 6,0 1-3,0 0 0,1 1 4,0-3-1,-2 4 1,4-2-2,-4-1 2,2 0 0,2-2 1,-2 3-2,0-3 0,2 2 3,-1 3-3,-1 0 4,3-1-5,-1-2 1,1 3 2,-3 1-2,3-3 1,0 1 0,-1 3 0,1-2 0,0 1 0,1-1 0,1 0-3,-2 1 3,0-2 1,0 1-2,2-1-2,0-1 2,0 2 2,-1 2 4,4-5-5,-4 3 0,0-1-1,3 0-1,-3-2-3,3 3-2,-2-3 3,1 1-1,-2 1-2,1-2-1,-1 2-2,2-1 3,-1-1-1,0 2 0,2-1 0,-2-1 0,1 2-3,-1-1 4,0 1-3,1-3 0,0 5 3,-2-4-3,2 1-1,-1-1-1,1 0 1,-2 0 0,2 0 3,-2 1-3,0-2 2,2 0-2,-5 0 2,4-2-1,2 2 0,-3 0-1,0-3-1,0 2 2,0 0 0,0 0 2,0 0-2,0 0 0,0-1 5,-1-1-2,1 2 0,0-1 3,0 0-1,0 1 3,0 0-5,0-2 9,0 2-6,2 0 0,-1 2 0,-1-1-1,2 0 0,-1 1-2,0 0 3,2-1 2,-2-2-2,1 3 4,-1 0-1,2 2 1,-1-2-2,1 0 1,3-2 1,-4 1 2,2 2-4,-2-2 1,3 3 4,-3-2 7,2 1 0,1 0 2,-4 0-5,1-1 0,0 1-3,1-1 0,-3 3-3,4-1 1,-2-3-4,-4 1-1,4-2-2,-1 1 1,0 1 0,-2-1 2,1-1-4,-1 0 0,-1 1-1,2-2 2,0 1-5,-1-1-1,0-1 6,1 2-7,-3-2 5,3 1-6,-1-1 6,0 1-1,-1 1-2,2-1 0,0 1-3,0-1 2,2 0 1,0 1-4,-1-2 6,-1 2-1,0-2-2,2 1 1,-2 0 0,4 1-5,-2-1 1,-1 0 2,-1-1-4,4 3 3,-4-3-1,4 3-1,-1 0 2,-2-2 3,2 1-2,1 1 4,0-2-2,0 1 0,2 0-1,-2 0 1,1 1-2,0 0-1,-1-1 4,-1 0-3,-1-1 2,0 1-1,1 0 0,0-1-1,-3-1 3,1 0-5,-1-1 0,0 3 2,0-2 1,0 0 2,0-2-5,-1 2 4,2-1-1,-2 1-3,1 0 4,0 0 0,2 1-2,3-1 1,-4-1 2,3 2-4,2-1-1,-1 2 7,1-2-2,0 0-2,0-1 2,2 2 2,-1-3-5,1 1 8,-3 0-3,0-1-1,1 0 0,-2 0 5,-1 1-10,-1-2 3,1 2 1,-2-2-1,-1 2-2,0-2 2,3 1 0,-3 1-1,3-2 1,-2 0 2,-1 1-4,3-1 2,-7 0-3,11 1 0,-5 0 2,0 0-1,-1 1-4,1-2 7,-1 1 0,2 1-1,-2-1-1,-1-1-5,1 0 7,-1 2-7,1-2 7,-5 0-6,7 3 0,-4-3 1,2 1-1,0 2 5,0-2 0,-1 1-3,1 0 0,3-2 5,0 3-5,1-2-2,1 0 5,2 1-3,-3-1 0,1-1 1,2 0 0,0 0 6,-1 0-5,1 2-1,-2-2-2,0 1 6,-3 0-8,0-1 9,-2 0-8,0 1 1,-5-1 2,10 0 7,-5 0-10,-5 0 4,7-1-5,-2 1 2,-5 0 5,11-1-9,-6 0 6,2 1-2,-1-2 1,4 2-1,-2-3 2,4 2-2,-4-1 4,2 0 1,-2 0-8,0 0 7,0-1-6,0 2 3,-1 0 0,0 1 1,-1-3 1,0 3-3,-1-2 1,-2 1-2,2-1 0,-5 2 6,8-1-7,-5 1 7,-3 0-6,6-2-2,-1 1 0,-5 1 4,8-1-3,-4 0 2,2 1-2,0-1 2,0 1-1,0-2 3,-1 2-5,1-1 4,1 1-2,0-2 4,-3 0-2,4 2 0,-3-2-1,1 1 4,-1 1-4,2 0 3,-3-1 2,4 1-6,-1-1 1,-1-1 4,0 2-5,1 0 1,-2-1 3,2 0-2,-2 0-2,2 0 1,-3-2 2,3 3-6,-3-1 4,2 1 3,-2-1 0,2-1-4,1 1 2,-2 1 0,0-2 3,-1 1-7,0-1 5,-4 2-1,8-3-5,-1 2 3,-3-1 3,1 1-2,0-1-3,0 1 3,1 0 1,1 0-4,0-2 0,-2 0 2,2 1-4,0 0 3,0-2 1,1 2 3,-3 0-5,1-1 3,0 3-3,-3-2 4,2 0-1,0 1-2,0-1 1,0 1 2,0 0-5,1 0 7,-6 1-4,8-3-2,-6 2 7,2 0-3,-4 1 0,9-2-1,-5-1 3,1 2 1,0-1-4,1 1 1,-1-1 0,3-1-1,-3 1 10,-2 1-11,5-1 1,-3 1 0,0-1-2,1 0-15,-1-2-38,-2 2-58,1-1-98,-1 0-128,-3-3-189,-1 0-571,-1-1 253</inkml:trace>
  </inkml:traceGroup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02.131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4DB697-8E32-4D89-BABF-52865E5DB5AD}" emma:medium="tactile" emma:mode="ink">
          <msink:context xmlns:msink="http://schemas.microsoft.com/ink/2010/main" type="writingRegion" rotatedBoundingBox="22355,9151 21935,9271 21889,9110 22309,8990">
            <msink:destinationLink direction="with" ref="{19232445-ED03-4139-B21D-637F0F71A2DD}"/>
          </msink:context>
        </emma:interpretation>
      </emma:emma>
    </inkml:annotationXML>
    <inkml:traceGroup>
      <inkml:annotationXML>
        <emma:emma xmlns:emma="http://www.w3.org/2003/04/emma" version="1.0">
          <emma:interpretation id="{44C41DB0-CACD-4FAF-A6DD-1799F6449C90}" emma:medium="tactile" emma:mode="ink">
            <msink:context xmlns:msink="http://schemas.microsoft.com/ink/2010/main" type="paragraph" rotatedBoundingBox="22355,9151 21935,9271 21889,9110 22309,89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01A8A6-97DE-4741-AF6E-723F56648421}" emma:medium="tactile" emma:mode="ink">
              <msink:context xmlns:msink="http://schemas.microsoft.com/ink/2010/main" type="line" rotatedBoundingBox="22355,9151 21935,9271 21889,9110 22309,8990"/>
            </emma:interpretation>
          </emma:emma>
        </inkml:annotationXML>
        <inkml:traceGroup>
          <inkml:annotationXML>
            <emma:emma xmlns:emma="http://www.w3.org/2003/04/emma" version="1.0">
              <emma:interpretation id="{04557E30-D800-4223-8C2A-8CB0EF4E67A6}" emma:medium="tactile" emma:mode="ink">
                <msink:context xmlns:msink="http://schemas.microsoft.com/ink/2010/main" type="inkWord" rotatedBoundingBox="22355,9151 22214,9191 22167,9030 22309,8990"/>
              </emma:interpretation>
            </emma:emma>
          </inkml:annotationXML>
          <inkml:trace contextRef="#ctx0" brushRef="#br0">-42 1913 14,'0'0'137,"4"-2"-8,-4 2-10,0 0-14,0 0-12,9 0-14,-9 0-7,0 0-1,5 2-4,-2 0 0,-3-2-4,4 3-4,-3-1 0,0 0-5,-1-2-2,3 4-6,-2-2-3,2 2-4,-2 0-5,-1-4-3,-1 6-9,1-6 9,-1 4-8,-2-1 1,0 0-1,-1 1-5,0-1 1,0 0-2,-3-1 0,1 0-5,0 0 1,1 0-1,0-1 4,-2 0-7,2-1 2,-1 1-1,6-1-2,-8 0-4,4 0 2,4 0-2,-8-2-6,4 1 12,4 1-5,-7-4 1,5 2-5,0-1 4,1-2-4,-2 1-1,3 0-6,-1-1 11,1 1-5,1-2 0,-1 1 0,0 1-3,3-2 4,-3 1 5,1 2-5,1-3-1,0 4 11,-2-2 2,4 0-3,-4 1 1,0 3-10,0 0 6,3-2 5,-3 2-10,0 0 9,11 3 1,-9-1 3,1 3 4,3-1-2,-4-1 0,2 4-1,0-2-7,2 1 0,-5-2 4,2 2-2,-2 0-3,0 0 6,-1-1-4,-1-1 1,1 0-1,0 1-3,-1-2 2,-2 0-1,-1 0 0,3 0-1,-5-1 3,2 2-3,0-3 1,0 1-6,-1-2 3,-1 1 1,6-1 0,-12 1-2,8-1 1,4 0-8,-9 0 1,3-1 7,1 0-1,2-2 3,3 3 2,-5-5-4,2 1-2,3 1 0,-1-1-1,-1 0 6,2-2-2,0 2-2,2 1 0,-1-3-5,2 2 3,1-1 0,-1-1 2,0 4 1,2-2 1,0-1 3,2 1 1,-2 3 0,5-2 4,-5 0 1,2 2-2,0 0 4,-1 2-1,1-1 1,2 1-5,-1 5 7,0-3 3,1 0-2,-1 2-2,-2 0-2,0 1-5,-1 0-2,-2 2 4,1 0-1,-3 0-1,0-1 0,-3 1-2,0 0-1,2 0 3,-2-1-2,-1 2-4,-1-3 1,0 2 1,-3-2-1,-1-1-5,0 3-1,-1-5 3,-1 1-3,1-3 2,2 1 2,-2-2-1,1-2-1,2 2 0,0-3-5,0-1 5,2 2 3,0-3-4,3-1 4,-2 2-2,3-6-4,0 1 2,0 1 1,1-1-3,2-1 0,1 1 4,3 1 5,-3 1 0,0 1-2,0-2 4,3 3-3,1-2 1,0 1 2,-1 2-3,1-1-1,-3 3-2,1 0 0,0 1-1,0 0 0,-6 1-3,10 1 0,-4 0-3,-4 1 7,4 1-6,-5 1 0,2 0 4,-1 2-2,-2-1-2,2 0 1,-2 2-1,0-2 2,-2 0-3,0 4 6,0-4 0,0 0-5,-2-1 6,1 1 0,-1 0-2,0-2 2,0 0-5,0 1-9,-1-2-1,0-1-4,5-1-4,-8 1-6,4-1-5,4 0-2,-8-4 2,3 1 1,1-1 10,0 1-3,1-1 3,1 1 0,-1-3-7,0 0-8,2 0-5,1 0-1,1 0-17,2-3-18,1 2-25,3-4-43,-2 3-172,6-1-339,-1 0 150</inkml:trace>
        </inkml:traceGroup>
        <inkml:traceGroup>
          <inkml:annotationXML>
            <emma:emma xmlns:emma="http://www.w3.org/2003/04/emma" version="1.0">
              <emma:interpretation id="{3DBCC1E4-B5E9-46F9-9B9A-60960C262275}" emma:medium="tactile" emma:mode="ink">
                <msink:context xmlns:msink="http://schemas.microsoft.com/ink/2010/main" type="inkWord" rotatedBoundingBox="21961,9180 21913,9194 21902,9158 21951,9144"/>
              </emma:interpretation>
            </emma:emma>
          </inkml:annotationXML>
          <inkml:trace contextRef="#ctx0" brushRef="#br1" timeOffset="104054.1942">-384 2023 17,'0'0'118,"0"0"-9,0 0-7,0 0-11,11 7-13,-11-7-5,0 2 3,0-2-11,-2 6-3,2-6-2,-4 6-8,2-5-1,2 2-4,0-3-4,-6 4 4,6-4-3,-1 3 5,1-3 0,-3 2 4,3-2-2,0 0 3,0 0 1,0 0-6,0 0 2,-2 3-5,2-3-10,0 0 0,0 0-3,0 0 1,0 0-4,5-12-6,-4 9-14,-1 1 12,0 2-1,6-5 2,-6 3-8,0 2 2,0 0-1,6-1-3,-6 1-2,0 0 3,2-3-5,-2 3 0,0 0-1,0 0 0,0 0-2,0 0 3,0 0-1,1 7-5,-1-7 2,0 0 2,-3 6-1,3-3-4,-2 1-7,-1 0-18,2-2-13,-5 0-27,4 1-19,-2-2-36,4-1-36,-10 2-104,4-2-279,0 0 123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04.7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6A4EB48-9F12-4997-8D10-3232681A27B9}" emma:medium="tactile" emma:mode="ink">
          <msink:context xmlns:msink="http://schemas.microsoft.com/ink/2010/main" type="inkDrawing" rotatedBoundingBox="11247,11967 19173,11726 19175,11791 11249,12032" shapeName="Other">
            <msink:destinationLink direction="with" ref="{9D2E545F-5B5A-4F88-B9DB-D9BB087C8C5B}"/>
          </msink:context>
        </emma:interpretation>
      </emma:emma>
    </inkml:annotationXML>
    <inkml:trace contextRef="#ctx0" brushRef="#br0">36 272 32,'0'0'46,"0"0"-9,0 0 3,0 0 0,0 0-4,-19-1 0,19 1 1,0 0-6,0 0 11,0 0-9,0 0 2,0 0-2,0 0 9,0 0-14,0 0 1,0 0 0,-17 1-2,17-1-1,0 0-5,0 0 9,0 0 3,0 0-11,0 0-1,0 0 8,0 0-1,0 0-4,0 0 1,0 0-3,0 0 3,0 0-9,0 0 5,0 0-3,0 0 3,0 0 0,0 0 1,0 0-7,0 0 3,0 0-3,0 0-8,0 0 2,0 0 4,0 0-5,0 0-2,0 0 1,22-26-1,-22 26 6,0 0-3,16-4-1,-16 4 6,13-3-9,-13 3 4,16-5-6,-16 5 4,18-3-3,-9-1 7,-9 4-2,19-1-7,-19 1 1,18-2 5,-18 2-5,19 0 1,-19 0 0,19 0 0,-19 0-1,15-1 0,-15 1 3,21 0-4,-21 0-2,17-4 7,-17 4-6,22 0 3,-10 4-3,-12-4 2,22 1 4,-11-1-3,-11 0 0,20 2 2,-8-2 0,-12 0 1,26 0-7,-14 0 5,-12 0-2,22 0 2,-8 0 3,-4 1 2,3 3-9,-13-4 4,24 0 1,-12 0-2,-12 0 2,24 0 1,-10 0-3,-2 0 1,-12 0-4,25 0 5,-14 0 0,-11 0 0,24 0-9,-12 0 5,-12 0-1,22 0 4,-12 0-10,-10 0 7,22 1 1,-12-1-3,-10 0-5,23 0 12,-11 0-7,-12 0 4,22-1-4,-22 1 5,24 0 0,-24 0-8,17 1 0,-17-1 5,22-1-3,-22 1-1,22 0 4,-8-4-1,-2 8 4,-12-4-2,34-4 0,-19 3 0,2 1-5,-3 0 2,0-2-3,-14 2 7,30 0-7,-14-1 4,1-3 3,-3 4-3,-14 0-2,24-1-3,-14 0 3,-10 1 3,25-1-2,-14 1 5,-11 0-5,24 0-6,-11-4 4,-13 4 1,24-1 2,-12 1 4,-12 0-9,24-3 4,-14 6 3,-10-3-1,24-3 0,-10 3-4,-1-2 2,-13 2 0,33-2-5,-14 1 11,-7-3-8,6 1 6,-2 5-8,1-4 4,0 1 3,2 1 0,-2-3-4,-2 3 1,-15 0 0,31-3 2,-14 2-6,-3-3 9,-14 4-9,27-1 8,-12 1-6,-3-4 4,4 3-3,2-1 1,0 1-2,-3-3 1,5 3 0,-2 1-1,2-1-2,-1 0 7,0-3-4,-1 4-1,3-1 2,-2-1 6,3 1-7,-3 1-4,-1 0 0,1 0 1,-2-4 14,-1 4-7,-1 0-2,-15 0-3,29 0 0,-19-1 2,6 2 2,-3-1 2,-13 0-6,26-1 2,-14 1-5,-12 0 9,24 1 5,-7 3-11,-5-4 2,5 0 3,0 0-6,4 1 0,-4 2 6,3-4-6,-3 1 1,4 1 3,-3-2 6,5 2-10,6-2 6,0 1-3,-7 0-5,0 1 10,0-1-8,-5 0 3,4 4 0,-4-4 0,-3-4 1,-14 4-2,25-1-1,-13 1 8,-12 0-5,26-2-2,-13 2 0,3 0 4,-16 0-5,24 0 4,-7-1-8,-2-3 6,4 4 1,0 0 2,0 0-1,-1 0 0,3 0-2,1 0-1,0 0 2,-3 0 0,5 4 1,-2-4-2,0-4-2,1 4 0,-1 4 2,2-4 0,-4 0-3,2 1 4,1-2-3,-5 2-1,1-2 3,0 2 6,-4-1-5,4 0-3,-4 0 0,3 0 2,-1 0 6,1 0-6,-1 0-3,1-1 2,2 1 2,-3 1 0,5-2-3,1 1 3,-1-4-1,0 4-2,2 4 3,-2-8-3,0 8-2,0-8 3,-3 8 2,2-8 1,-2 3-8,-1 1 5,-2-5 1,-4 5 2,-12 0-3,27-2 3,-12 1 6,-15 1-1,24-3-7,-12 2-4,-12 1 5,28-2 4,-17 1-7,-11 1 4,26-4-2,-11 3 0,4 1 3,3 0 3,1 0-7,-3-2-4,2 0 5,9 2-3,-9-3-2,7 2 6,0-1 0,0 2 2,-8-2 3,1 2-3,0 0-3,-1-2-3,1 1 1,-3 1 6,1 0-5,-3-4-2,4 4 7,-4 0-3,-2-1-5,-15 1 2,31-2 2,-17 1-5,-1 2 3,1-1 2,3 0-3,0 0 7,2-1 0,1 1-3,3 0-2,-1 0 5,0 0-5,0 0 0,1 0 0,7-4 2,-8 4-4,1 0 5,1 0 0,-2 0 0,2 0-1,-2 0-2,-2 0 0,-1-1-1,0 1 2,-4-4 0,-3 1 6,-12 3-9,28 0 2,-15-1 2,-13 1-3,21 0 4,-8-1-5,-13 1 6,29 0-6,-8 0 6,-2-2-4,3 1 3,0 2-9,7-2 9,2 2-2,0-2 1,1-2-5,-3 3 5,2 4 1,0-4-3,-1-1-2,-1 1 2,-6-3-2,6 6 4,-2-6-1,-1 6 4,-6-3-8,1-3 5,-1 3 3,-1 0-4,0-5-3,-9 5 5,7 0-6,-2 0 9,-1-2-5,3 2 3,-2 0-6,6-2 6,-4-1-2,2 3 7,-2-1-9,0-1 4,3 2-7,1-2 5,-2 2-2,1-2 11,-1 2-13,0 0 3,0-1 1,-1-1-2,-2 2 4,1-2-3,0-2-2,2 2 7,-2 0 3,-4-1-2,-13 3-5,24-2 3,-8 2-6,-16 0 5,29-3-3,-17 3 0,6-1 2,0-1-3,-1 2 0,3 0 1,1 0-1,-3 0 1,3-1-2,-2 2 8,3-1-6,-2 0-1,3 2 1,-1-2-1,-3 0 2,-1 1 1,-1-1-4,4 0 3,-6 0-2,2 0 2,-3 0 3,-14 0-6,26-1 5,-14-1-1,-12 2-4,22-1 2,-12 0-3,-10 1 3,22 0 3,-22 0-4,21-5-2,-11 5 17,-10 0-8,21-2-7,-21 2 6,18-1-4,-6-2-5,-12 3 3,22-2-3,-10 2 7,-12 0-6,23-3 3,-11-1 2,-12 4-2,22-2 0,-10 2 1,-12 0-6,22-3 4,-10 3 1,-12 0-1,22-3 4,-22 3 0,21-5-5,-21 5 3,0 0-5,30 0 7,-30 0 0,23-2-1,-10 2-2,4-1 5,-3 2-7,1-1 6,6 0-6,-2 2 0,-1-2 2,-1 0 0,4 2-2,-4 1 14,4-2-13,1-1 6,-2 0-8,2-1 7,-1 1-2,1 0 0,0 0-2,-3-3-1,0 6 3,-2-3 3,0 0-2,-2-3 5,1 3-4,-16 0 3,25 0-7,-13-2 7,-12 2-4,24 0 4,-5 5 1,-2-5-2,-1 0-7,1 0 0,1 0 3,-1 1-2,1 1 2,2-2-1,1 2 3,-3-1 1,5 1 8,-6-2-12,5 0 2,-3 0-1,-2 4-1,0-4 1,-2 0 7,4 3 2,-9-1 1,4-2 4,-14 0-4,20 0 7,-20 0-2,17-2 1,-17 2-1,16-2-2,-16 2-3,22 2 1,-22-2-5,24-2 5,-10 2-5,3 0 1,0-1-4,3 1 7,-3 0-9,5-4 5,-1 4-8,-4 0 8,-2 4-6,-1-4 6,-14 0-3,24 0 6,-10 1 9,-14-1 4,18 0 5,-18 0-1,16-1 3,-16 1 3,0 0-6,19-4 1,-19 4-5,0 0-3,15-2-2,-15 2-3,14-3 0,-14 3-3,12-2 2,-12 2-4,18-1-1,-7-2-1,-11 3-2,22-2-1,-9 0 0,-1 1-2,-12 1 1,26-5-2,-16 5 2,-10 0-1,17-2 1,-17 2 1,16 0 2,-16 0 0,0 0-1,15-1 3,-15 1 1,0 0-3,0 0-2,0 0 3,15 0-3,-15 0-2,0 0 0,0 0 2,0 0 1,0 0-6,0 0 0,16-3 1,-16 3 1,0 0-4,14-1-1,-14 1-12,0 0-28,0 0-53,0 0-81,0 0-181,0 0-386,0 0 170</inkml:trace>
  </inkml:traceGroup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06:27.12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BC0AC3FB-22A9-43AB-942B-0D4264C7B331}" emma:medium="tactile" emma:mode="ink">
          <msink:context xmlns:msink="http://schemas.microsoft.com/ink/2010/main" type="writingRegion" rotatedBoundingBox="23850,7157 24948,7157 24948,8469 23850,8469"/>
        </emma:interpretation>
      </emma:emma>
    </inkml:annotationXML>
    <inkml:traceGroup>
      <inkml:annotationXML>
        <emma:emma xmlns:emma="http://www.w3.org/2003/04/emma" version="1.0">
          <emma:interpretation id="{EBF12C9C-B272-4427-A414-13218838DA6E}" emma:medium="tactile" emma:mode="ink">
            <msink:context xmlns:msink="http://schemas.microsoft.com/ink/2010/main" type="paragraph" rotatedBoundingBox="23850,7157 24948,7157 24948,8469 23850,84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B784C0-1870-40D1-A30B-96385081C173}" emma:medium="tactile" emma:mode="ink">
              <msink:context xmlns:msink="http://schemas.microsoft.com/ink/2010/main" type="line" rotatedBoundingBox="23850,7157 24948,7157 24948,8469 23850,8469"/>
            </emma:interpretation>
          </emma:emma>
        </inkml:annotationXML>
        <inkml:traceGroup>
          <inkml:annotationXML>
            <emma:emma xmlns:emma="http://www.w3.org/2003/04/emma" version="1.0">
              <emma:interpretation id="{F490C107-E6DD-4B15-A820-CEE65C62A913}" emma:medium="tactile" emma:mode="ink">
                <msink:context xmlns:msink="http://schemas.microsoft.com/ink/2010/main" type="inkWord" rotatedBoundingBox="24514,7157 24948,7157 24948,7975 24514,7975"/>
              </emma:interpretation>
            </emma:emma>
          </inkml:annotationXML>
          <inkml:trace contextRef="#ctx0" brushRef="#br0">1281-836 129,'0'0'177,"0"0"-23,0 0-15,0 0-13,0 0-15,0 0-13,0 0-10,0 0-10,0 0-4,0 0-4,0 0-5,-13 8-8,9-5 2,-2 0-7,1 1-3,1 0 4,-1 0 2,1 0-5,-2 4-1,1-4-3,1 0-6,0 0-7,1 0-2,-1 2 1,1-2 1,2 2-6,-1 1-4,1 0-2,2 2-2,1-2-3,-1 3 2,2-1-3,1-2 0,0 2 0,4 3-1,-1-3 0,1-2-5,4 3 3,-3-3-1,0-2 3,3 1-5,-3-1-1,1-3-1,-2 1 2,0-1-1,-2-1 2,-2-2 3,3-3 9,-2 2-2,-2-3 8,0 0 1,-1-2 9,0-3 5,-1 2 0,1-3 5,0 4-1,-2-2 2,0-1-1,1 4-7,1 0-2,-1 0-5,-1 0 0,0 1-4,0 2 1,2-2-10,-2 2-4,0 3-3,2-3-4,-2 3-3,0 0-4,0 0 8,-4 12-8,1-5 0,-2 7 5,0 2-5,-1 6 3,-2 0-1,-2 3 2,1 3-1,-1 0 1,-2 10 2,4-9-2,-4 10-1,3-9 0,-4 7 0,8-9 7,-3 2-10,-2 9 1,5-11 3,-2 0-4,0-2 4,4 1-3,-2 0-3,-1-1 3,3-2 3,-2-4-4,0 1 0,2-6 0,-2-2-1,0 1 1,1-6-1,0-1 2,-1-2 1,-5-2 2,2-3 1,-7-1 0,1-2-2,-8-6-2,1-6 2,-2-1 1,4-1 2,0-3 1,-1 0-7,1 1 5,3-4-4,5 1-1,4-3-5,6 2-4,3 1-2,7-4-25,5 4-4,6-2-25,9-4-23,6 3-44,6 3-41,6 2-29,-2 1-214,5 5-446,0-2 197</inkml:trace>
        </inkml:traceGroup>
        <inkml:traceGroup>
          <inkml:annotationXML>
            <emma:emma xmlns:emma="http://www.w3.org/2003/04/emma" version="1.0">
              <emma:interpretation id="{A0130123-DC84-4DFF-94F4-BA5E4F82699C}" emma:medium="tactile" emma:mode="ink">
                <msink:context xmlns:msink="http://schemas.microsoft.com/ink/2010/main" type="inkWord" rotatedBoundingBox="23845,8457 23878,8332 23928,8345 23895,8471">
                  <msink:destinationLink direction="with" ref="{41D65CE1-032C-445A-BCBC-33E1477F2E5F}"/>
                </msink:context>
              </emma:interpretation>
            </emma:emma>
          </inkml:annotationXML>
          <inkml:trace contextRef="#ctx0" brushRef="#br0" timeOffset="594787.0134">306 476 188,'0'0'194,"0"-3"-13,0 3-12,-4-6-18,4 6 2,-1-3-12,1 3-9,0-4-5,0 4-12,0 0-12,-3-3-3,3 3-9,0 0-8,0-3-10,0 3-8,0 0-9,-1-3-5,1 3-9,0 0-2,0 0-25,0 0-37,-5-1-43,5 1-47,-7 4-76,0-1-127,3 0-339,-1-1 150</inkml:trace>
          <inkml:trace contextRef="#ctx0" brushRef="#br0" timeOffset="595101.9952">336 396 59,'-3'-2'139,"6"-2"-5,-3 4-8,0-6-6,0 4-6,0-2-10,0 4 0,-3-5-8,3 1-5,0 4-6,-1-5-15,1 5 0,-1-4-14,1 4 1,-3-3-13,3 3-1,-3-4-7,2 0-3,1 4-4,-7-3 2,7 3-15,-1-1 8,1 1-5,0 0-4,-2-1-7,2 1-7,0 0-13,0 0-16,0 0-12,0 0-14,0 0-12,-9 2-11,9-2-1,-4 2-8,4-2-15,-3 4-96,3-4-214,-4 1 94</inkml:trace>
        </inkml:traceGroup>
      </inkml:traceGroup>
    </inkml:traceGroup>
  </inkml:traceGroup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02.54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CCD5E23F-9EF8-4E52-933C-29B1444C7089}" emma:medium="tactile" emma:mode="ink">
          <msink:context xmlns:msink="http://schemas.microsoft.com/ink/2010/main" type="writingRegion" rotatedBoundingBox="22624,8750 22917,8750 22917,9175 22624,9175"/>
        </emma:interpretation>
      </emma:emma>
    </inkml:annotationXML>
    <inkml:traceGroup>
      <inkml:annotationXML>
        <emma:emma xmlns:emma="http://www.w3.org/2003/04/emma" version="1.0">
          <emma:interpretation id="{31C70BC1-23ED-4C62-841D-28EBF86D51E2}" emma:medium="tactile" emma:mode="ink">
            <msink:context xmlns:msink="http://schemas.microsoft.com/ink/2010/main" type="paragraph" rotatedBoundingBox="22624,8750 22917,8750 22917,9175 22624,9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B6B080-D464-4ECD-936D-EFBF82E8D2C4}" emma:medium="tactile" emma:mode="ink">
              <msink:context xmlns:msink="http://schemas.microsoft.com/ink/2010/main" type="line" rotatedBoundingBox="22624,8750 22917,8750 22917,9175 22624,9175"/>
            </emma:interpretation>
          </emma:emma>
        </inkml:annotationXML>
        <inkml:traceGroup>
          <inkml:annotationXML>
            <emma:emma xmlns:emma="http://www.w3.org/2003/04/emma" version="1.0">
              <emma:interpretation id="{E683892B-B955-4377-99E1-904CCD5EB144}" emma:medium="tactile" emma:mode="ink">
                <msink:context xmlns:msink="http://schemas.microsoft.com/ink/2010/main" type="inkWord" rotatedBoundingBox="22624,8750 22917,8750 22917,9175 22624,9175"/>
              </emma:interpretation>
            </emma:emma>
          </inkml:annotationXML>
          <inkml:trace contextRef="#ctx0" brushRef="#br0">443 1682 135,'0'-8'293,"3"0"5,-2 0-6,2 3-24,-3 0-17,1 0-17,-1 1-20,3 0-26,-2-1-16,-1 4-13,0 1-15,3-3-16,-3 3-16,0 0-10,0 0-14,0 0-12,0 0-11,0 0-6,0 0 1,0 0-13,-5 16-3,3-6-2,1 0-9,-2 4 10,2 3-1,-2-2-4,3 1-4,-4 3 2,4-3-7,0 3-2,-4-1-4,3-4 3,-2 1-4,3 0 0,-4 1-3,1-4 3,-1 5-4,3-4 6,-2 1-7,1-1-7,0 1-22,-1-4-28,2-1-28,1 0-34,-2-4-30,0 1-25,2 1-25,0-3-12,-2-1-19,2-3-25,-1 3-21,1-3-135,0 0-425,0 0 188</inkml:trace>
          <inkml:trace contextRef="#ctx0" brushRef="#br0" timeOffset="249.2716">391 1946 16,'1'-6'119,"0"0"15,2 0-9,1 0 15,0 1 8,0-3-8,0 2 17,0 0-1,0 1-4,4 0-1,-5 2-2,5-1 1,0 1-9,-1 2-9,1-1-3,-1 2-5,2 1-3,0 0-2,0 3 8,0 0-8,0-1-8,1 2-9,-2 2-9,0-1-6,-1 2-6,-1-1-8,2 0-4,-4-1-4,2 3-11,0-3-2,-3 1-6,1 0-5,-2 1-3,0-3-3,0 0-2,-2 0-3,-2 2 0,-1-2-3,-2 0-1,-4 2-4,-1-1-12,-6 0-22,-2 1-30,-4-4-25,-5 2-34,0 2-46,-1-3-59,-3-3-58,-1 2-243,1-6-547,-1 3 242</inkml:trace>
        </inkml:traceGroup>
      </inkml:traceGroup>
    </inkml:traceGroup>
  </inkml:traceGroup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24.02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D3DFA769-35AE-4C0F-8D2B-6E8E71392F4D}" emma:medium="tactile" emma:mode="ink">
          <msink:context xmlns:msink="http://schemas.microsoft.com/ink/2010/main" type="inkDrawing" rotatedBoundingBox="21110,6647 21173,6425 21180,6427 21117,6649" semanticType="callout" shapeName="Other">
            <msink:sourceLink direction="with" ref="{2F42A25B-3C8B-421B-9EB2-676197663FFB}"/>
            <msink:sourceLink direction="with" ref="{6F251A55-F44C-436E-A1A7-349B57EAEFC4}"/>
          </msink:context>
        </emma:interpretation>
      </emma:emma>
    </inkml:annotationXML>
    <inkml:trace contextRef="#ctx0" brushRef="#br0">-234-3634 96,'0'-3'163,"0"3"-7,0-4-9,0 4-8,0 0-7,1-3-5,-1 3-6,2-5-3,-2 5-4,0 0-6,0-3-9,0 3-2,0 0-8,0 0-7,0 0-6,0 0-4,0 0-9,0 0-7,0 0-11,0 0-1,0 0-15,0 0 2,0 0-2,0 0-2,0 0-4,0 0-5,-7 9-2,7-7 2,0-2 0,-2 8-3,1-3-4,0 1 1,1 1-2,-3 1 2,3 0-3,-3 1-1,2 2 0,-2-3-2,-1 4 2,1 0-9,-3 3-16,2 1-24,-3-2-24,5 0-24,-4 1-29,2-1-24,3-3-189,-3-3-356,1 1 158</inkml:trace>
  </inkml:traceGroup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53.24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43B4E98F-C65E-4BD4-9096-C7893A34DAF1}" emma:medium="tactile" emma:mode="ink">
          <msink:context xmlns:msink="http://schemas.microsoft.com/ink/2010/main" type="inkDrawing" rotatedBoundingBox="22315,7272 22337,7122 22355,7125 22332,7274" shapeName="Other"/>
        </emma:interpretation>
      </emma:emma>
    </inkml:annotationXML>
    <inkml:trace contextRef="#ctx0" brushRef="#br0">9 9 5,'0'0'144,"5"-9"-9,-5 9-11,0 0-10,0 0-11,0 0-13,0 0-6,6 0-14,-6 0 1,0 0-12,0 0 0,0 0-14,0 0-4,0 0-6,0 0-2,0 0-6,0 0-1,0 0 4,0 5-5,0-1-6,0-4 2,2 4-5,-2-4 7,0 4-6,0 1 0,0-5-4,2 4-4,-2-1-6,-2 2 11,2 1 2,0-3-2,-2 1-3,2 1-8,-2 1 10,2 4-3,-2-3-3,-2 2-13,1 0-17,1 1-11,-2-1-22,2 1-43,2 1-123,-2-1-240,4-3 107</inkml:trace>
  </inkml:traceGroup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4:25.01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6F251A55-F44C-436E-A1A7-349B57EAEFC4}" emma:medium="tactile" emma:mode="ink">
          <msink:context xmlns:msink="http://schemas.microsoft.com/ink/2010/main" type="inkDrawing" rotatedBoundingBox="21181,6466 21195,7755 21102,7755 21088,6467" semanticType="verticalRange" shapeName="Other">
            <msink:sourceLink direction="with" ref="{304ADFF7-740C-40D3-B2BD-70017DCEEB8D}"/>
            <msink:sourceLink direction="with" ref="{DE076E01-09A2-4776-BF49-D4EA79F92F02}"/>
            <msink:destinationLink direction="with" ref="{D3DFA769-35AE-4C0F-8D2B-6E8E71392F4D}"/>
          </msink:context>
        </emma:interpretation>
      </emma:emma>
    </inkml:annotationXML>
    <inkml:trace contextRef="#ctx0" brushRef="#br0">-267-3562 5,'-1'-5'185,"-4"0"-1,5-1-15,-1 1 3,-1 0-3,2 1-9,-1 1-18,1-1-14,-1 0-12,1 4-11,0-3-7,0 3-11,2-4-6,-2 4-11,0-2-7,0 2-12,0 0 3,0 0-9,0 0-1,0 0-3,0 0-9,0 0-3,0 0 1,0 0-13,0 0 6,0 0 0,0 0-3,0 0-3,3 9-1,-3-3 2,3-1-3,-3 0-3,1 3 3,1-1-2,-1 1-5,0 0 4,3-1-2,-2 1 1,-2-2-1,1 3-2,0 1 4,2-1-4,0 0 1,-1 0 2,-1 1-2,2-1-6,-1-1 6,-1 0-2,0-1 0,0 2 0,-2-1-1,-1 2 5,0-3-3,1 4-1,-2-1 1,2-1 2,-1 1-5,0-2 1,-1 1 0,2 1-1,-1-2 2,1 1-1,1-1-1,0 0 0,0 0 0,-1 1-1,-2-1-4,3-1 6,0 2-2,0-2 0,-1-1 3,1 0-2,0 1 1,0 0 2,0 1-1,0-4 3,-1 4-2,1-2 0,0-2 2,-1 4 0,1-3-5,1 1 1,-1 0-1,0 0 4,1-2-3,0 2 1,2-1 0,-3-1 2,1 2 3,1-1 0,0-1 3,1 2-5,-1-2 0,0 2-2,0 0 1,0-1 0,1-1 0,-1 2-1,1 1 2,-2-3-7,3 3 5,-2-2 0,-1-1-2,0 3 1,2-1-2,-3-1-2,1 0 0,-1 1 3,2-1-1,-2 2-3,0-3 1,1 2 0,-1-1 0,0 0 1,1 0 0,-2 0-3,1 1-2,0-1 4,-1 0 1,1 2-5,0-3 4,0 1 2,0 0-4,-2 0 4,2 1-1,-2 0-1,2-1 3,-2 2 0,1-2-3,-2 2 0,2-2 1,-2 0-1,2 1 2,-2-2 0,1 0-5,0 3 3,1-3-4,-1 1 2,2 1-1,-1-1 3,1-1 1,0 2 2,1-1-2,1 0 0,-1 3 1,2-3 3,1 2-2,-3-1 2,2 1-3,1-2 1,-4 0 1,3 0 0,-1 0-4,0 0 0,0 1 2,-2 0-3,0 0 2,2 0-4,-4 0 3,2 0 1,-2 3 1,2-4 1,-2 0-5,1 0 0,1-1-1,0 1-2,-1-1 1,1 1 1,0 0 0,1 0 0,-2-1 0,-1 0-2,1 2 6,1-3-5,0 2 1,0 0 1,0-1 0,0 3-1,-1-3-1,-1 2 1,1 1 3,0-2-1,-2 4 1,1-3-1,0 3 1,-2-1-1,1 1-1,0 0 4,-1 0-4,1-1 1,-3-1-4,6-3 4,-2 2-5,2-1 7,-1 1 0,0-2-4,0 0 1,1 0 1,0 1 1,0-1-6,1 2 6,0 1-2,1 2 3,-2 1 2,0-1-2,1 3 2,-1 1-2,-1 1-4,0 3-31,-2-1-39,-3 6-34,-2-1-57,4-5-89,-4 0-191,3-2-478,-1-1 212</inkml:trace>
  </inkml:traceGroup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6:14.869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BE09B80D-C953-464D-89C9-DFCD9920C93D}" emma:medium="tactile" emma:mode="ink">
          <msink:context xmlns:msink="http://schemas.microsoft.com/ink/2010/main" type="inkDrawing" rotatedBoundingBox="21948,7990 22529,9833 21100,10283 20519,8441" semanticType="verticalRange" shapeName="Other">
            <msink:sourceLink direction="with" ref="{304ADFF7-740C-40D3-B2BD-70017DCEEB8D}"/>
            <msink:sourceLink direction="with" ref="{DE076E01-09A2-4776-BF49-D4EA79F92F02}"/>
          </msink:context>
        </emma:interpretation>
      </emma:emma>
    </inkml:annotationXML>
    <inkml:trace contextRef="#ctx0" brushRef="#br0">0 17 142,'0'0'140,"0"0"-9,0 0-18,11-6-6,-7 3-10,0 2-7,0 0-7,3 0-4,-2-1-5,-1 1-3,4 0-7,1 0-4,-1 1-9,0 1 9,1 0-4,-1 0-7,1 2-7,0-1 3,0-2-3,2 4-6,-1-1-2,2 0-6,-1 1 2,4 0-2,-2 1-11,2-2 11,0 2-1,0 0-2,-6-3-7,6 3-2,-3 0 4,1-1 3,1 1 0,-4 0 7,1-2-4,0 0 1,0 1-5,4 2 1,-4-3-1,0 2-3,1-3 0,-1 0 0,0 3-2,-2-2-7,1 0 3,0-1 4,-1 2-4,0-1-4,-1 1 3,-1-2-3,-2 0 1,2 1-1,-2 0-2,3 1-3,-1-2-1,-2 1 4,1-2-1,-1 4-4,3-2 2,0 1 3,-3 0 0,2-2 1,-1-1-3,4 3 1,-2 1 0,-1-2 3,1 0 6,3 3 5,-2-3-1,0 2-1,-1-1-1,2-1-2,-2-1 4,2 2-4,-1 0-1,-1 0-1,1 0-1,0 1 3,-1-2-6,2 0 3,-3-1-2,1 3-1,0-1-4,0-1 0,-1 0 1,-2 0 1,3 0 0,0 1 2,2-1-4,-5 2 3,3-3-4,-2 1-1,2 2 1,-2 0 0,2 0 2,0 1-1,-1-1 4,3-1 0,-2 1-1,2 0 5,-1 0-5,1-1 0,-2 2-1,2-2 0,-1 2-3,-1 0 3,0-1-1,0 2 1,0-2-4,0-2 3,-1 2-1,0-1-2,1 1 0,-3 0 0,2-1 5,-2-1 0,1 0 1,-1 1 7,1 0 4,-1-1 0,0 1 3,3-1-1,-2 1 2,0 1 8,2-1 1,0 1-1,0 1 3,2-2-7,-2 0-2,1 2-2,-1-2-1,-2 1 0,2-1-5,-2 2 1,1-1-1,-3-1-2,3-1-1,-3 1-1,0 1-5,-3-2-3,3 1 1,-1 0-2,1 0 2,-1-1-3,-2 1 1,3-1 1,0 1 2,-1 1-3,-2-2 0,2 1-2,1 1 1,-1-1 1,1 2 1,-3 0-1,4 0 1,-1-1-1,-1 0 1,-1 1 0,1 1-2,2-3 3,1 3 2,-3 0-2,1-2-2,0 0 2,0 0 1,0 3-1,0-3 1,1 0-3,-3 0 1,2 0 0,0-1-1,-1 1 0,0-1 2,0 0-4,1 2 2,-2-1-3,0-2-1,2 3 2,-2-2-2,0 0 1,2 1-3,0 0 3,-4 0-3,2 0 7,0-2-7,2 2 4,-1 0-2,-3 1-2,4-3 4,-3 2 0,2 0 2,-1-2-2,1 2 1,0-1-2,0 1-1,-1-2 2,1 1 1,-3-1-2,4 1 2,-2-1 2,0 0-1,2 1-2,-1 1 2,0-2-2,-1 1 0,0-1 0,2 1-3,-2-1 4,1 1 2,0-1-2,0 1 0,-1 0-7,1-2 5,0 1-5,-1 1 1,1-2 5,-3 2 2,3-1-3,1 0-2,-4-1 0,2 2-2,1-2 0,-2 1 5,-1-3-2,3 5 2,-2-3-6,3 1 6,-4 0-3,1 1 1,2-1 1,1-1-1,-2 3 3,2-3-1,-1 1 2,1 1-1,-2-2 2,0 2-3,2-1-1,-2 2-3,1-2 3,0-1-3,-2 0 4,2 1 1,-1 0-2,1 1 4,-2-1-5,3 2-5,-4-1 5,3 1-1,-1-2 2,-2 1 0,1 2 0,1-2 4,-2 1-5,1 0 2,1 0 0,0-1 1,-2 3-1,0 0 1,2-3-4,-2 2 1,0 1 0,0 0 4,1-1-1,0 0-1,-2 1 2,1 0-3,0-3 2,0 2-4,0 0 3,0-1 1,0 1-3,0 0 5,1 1 0,-2-1 1,1-1-8,0 2 2,-1-2 2,1-1-4,0 3 4,0-3 3,0 1-4,0 1 3,0-2-1,0 1-2,-2 2-2,2-3 1,0 0 4,-2 1-4,4-1 3,-4 0-2,2 1 5,-2 1 2,1-2-5,-2 1 1,1 2 1,1-1-1,-3 2 1,0-1-5,0 0 1,0 1 1,-2-3 1,1 3-1,2-1 3,-2 1 4,2-3-10,-2 2 3,3 0 5,0-3-5,-2 4-3,2-4 4,-2 0 2,1 3-2,0-3 2,-1 1 0,1 2 2,-1-2-3,4 0-1,-3 0 5,-1 0-10,3 0 4,-3 0-4,1 0 9,2 1-1,-4 1 1,-1-1 3,1 0-4,-2 0 3,-1 1-3,1 0 2,-1-2 3,0 2-6,0-2 2,1 1 4,-1 1-9,4-2 8,-3-1-6,2 1 0,2-2-2,-2-1-1,2 0 1,-2 2 1,4-2 1,-3 1 1,0 0-2,0-1-5,1 2 7,-1-1 1,1 0-5,-1 0 9,0-1-4,-1 1-4,2 0 1,-1 0 8,1 2-8,-2-2-6,2 0 2,-2 1-4,1 1 2,0-2 4,-1 2 0,2-1 0,-1 0-2,0 2 16,-2-4-12,1 1-4,2 1 2,-1 0 1,0 0-3,0-2 9,1 0-6,1 3-4,-4-2-1,4 1 4,-2-1-1,1 0-3,-1 1-1,0-1 2,0 1 7,0-1-5,1 1-3,-5-1 3,4 2 1,1-1 1,-2 0-4,1 1 2,-1-2 4,3 0-9,-4 0 7,4 0-4,-4 1 2,3-1-1,-1 0 2,-1 0-5,1 1 1,0-1 1,1 1 4,-2 0-3,2-1-3,-2 0 9,3-1-4,-3 3-1,2-3 0,-2 1-1,-2-1-4,4 3 9,-2-2-3,2-1-4,-1 2 5,-4 0 9,3 0-10,-3 1 9,1 0-10,0-1 0,-1-1-2,2 2 1,-2-1 0,0-1 0,3 0 2,-1 1-2,0-1-4,2 1 9,-1-2-5,0 1-1,1 0-1,-1-2 7,0 2-7,0 0-2,1-1 5,0 0-5,0 0 7,-2 1-16,-2 1 15,1-1 13,0-1-13,0 1-7,-1-1 7,-2 2 3,-2 0-10,4 0 3,-3 1 1,-2 0 0,-2 0 1,0 1 2,1-1 9,0 0-13,2 0 9,3-2-5,-2 0-6,0 0 4,0 0 0,1 1 0,1 1 9,0-2-16,0 1 16,-2-1-14,-1 3 2,1-2 2,1 1-1,-4 1-5,1-1 0,-3 1-20,0 2-3,-2-1-20,2 2-20,-7-2-15,-2 2-16,0 0-27,1-3-21,3 2-14,-2-1-20,5-2-14,0-2-20,1 0-37,-9-1-171,3 0-460,-3 0 204</inkml:trace>
  </inkml:traceGroup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54.660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70CCEDA6-441A-446D-928D-F9267B5A4C3A}" emma:medium="tactile" emma:mode="ink">
          <msink:context xmlns:msink="http://schemas.microsoft.com/ink/2010/main" type="inkDrawing" rotatedBoundingBox="22390,7131 22400,8638 22334,8639 22323,7131" shapeName="Other"/>
        </emma:interpretation>
      </emma:emma>
    </inkml:annotationXML>
    <inkml:trace contextRef="#ctx0" brushRef="#br0">63 17 112,'0'-2'114,"0"2"-6,0 0-3,-1-3-4,1 3-1,0 0-7,0 0 2,0 0-9,0 0-1,0 0-9,0 0-3,1-5-8,-1 5 0,0 0-1,0 0-9,0 0-5,0 0-12,0 0 1,0 0-6,0 0-5,0 0 2,0 0-3,0 0-5,0 0 2,0 0-3,0 0 2,0 0 1,0 0-2,0 0 1,0 0-6,0 0-2,0 0 8,0 0 0,0 0-2,0 0-2,0 0-2,0 0-2,0 0-1,0 0-3,0 0 1,0 0-2,0 0-6,0 0 4,0 0-2,0 0 1,0 0-3,0 0 0,0 0 1,-3 10-2,3-5 0,0-5-1,2 7-2,-4-3 3,4 1-1,-2-1 1,0 1 2,-2 0-1,1 1-2,1-1 3,0 3 5,-2-1-5,2-1 2,2 3-1,-4-1 2,0 3-1,2-3 3,0 1-2,0 2-3,0-1 3,0-2 1,0-1-1,-4 3-1,4-2-2,0 2 0,-4-2-5,4-1 5,0 3-1,-1-2 1,-1-1 1,2 2-2,0-3-2,0 1 5,-4-1-1,4 1 2,-2-1-3,2 2 2,-2-2 2,1 0 0,-2 1-1,3 2-3,-4-5-2,2 1 2,0 1-1,2-3-2,0 1 2,-2 1-2,0-3 3,2-2-1,0 5-3,0-5 2,-2 3-2,2-3 2,2 4 7,-2-4-3,0 3 7,0 0 4,0-3 0,2 5-1,-2-2 0,0 1-4,0-4-1,-2 4 1,2-1-1,2 0-3,-4 2 2,2-1-2,0 0-3,0 2 3,0-1-3,2 0-1,-2 2 3,0-4-1,0 4 3,0-1-3,-2-2-4,2 2 4,0 0 0,0-1 2,0 1-6,0 1 2,0-2 2,0 0 0,0 1-1,0-2-1,-2 3 3,2-2 2,2 2-3,-4 1-5,1-2 2,0 3-3,-1-5 2,2 3 0,-2 1 5,1-2-8,-1 1 4,0 2 2,0-3-4,1 0-1,0-2 0,1 4 5,-2-3-4,2 2-1,0-2 2,2 2-3,-2-2-2,0 0 3,0 3 1,0-3 1,2 1 1,-2 3-3,2-4 3,0 3-5,0-1 5,-1 0-9,-1-1 7,2-1 2,-2 0-4,0 2 0,1-2 2,-1 2 0,1-3 1,-1 2-5,1 0 2,0 0 3,1-1 0,-2 0-3,0 2 2,2 1 1,0 1 4,-1 1-2,2-2 0,-3-1 1,0-1 0,4 3-1,-3-2 1,1 3-2,-1-3-2,-1 2 0,0-1 5,0 1-2,0-1 0,2 1-4,-4-2 1,1 3 2,-2-3-1,-1-2 0,4 0-2,-2 1-2,2 0 2,0-2-1,-1 1 2,0 1-1,1-3-1,0 1 3,-4 2 2,4-3-4,0 0-2,0-1 1,-2 2 1,4 1-1,-4-1 0,4-1-2,-2 0 1,0 1 4,0-4-3,2 5 1,0-1 0,-2 0-1,0 1 2,0-1-2,1 0 0,0-1-1,-1 1 1,0 0 2,2-1-2,-2 1-1,0 0 0,2-2 4,0 3-1,-2-3-3,0 1-1,0-3 2,1 5 1,1-2-2,-2-3-1,1 3 1,1 0-1,-2 0 4,0 1 0,0 1-3,2-2 3,-2 1-4,0 1 1,0 0 2,0-1 1,4 3 0,-4-2 0,0 1-3,2 2 2,-2-2 1,0 1-3,0-1 0,0 2 0,1-3 0,-1 1 4,0 0 0,0 0-5,0-2 2,2 2-3,0-1 3,-2 2-1,0-4-1,1 3 2,2-2 0,-3 0 0,0 3 1,2-5-1,-2 4 3,2-2-4,-2 1 4,0 2-3,1-2 0,1 0 3,-1 4-2,-1 0 0,3 1-3,-6-3 4,3 4 1,-1-1-4,-1-2 3,1 3-2,-3-3 0,4 2 1,-3-6 0,3 2-3,-1 0 3,1-3 2,0 2-4,0 0 3,0 0-2,0 1-1,0-2 0,-2-1 3,0 1-3,2 1 5,0-1-3,0 1 0,0 1 1,0-1-7,0 0 6,0 0-1,0 1-1,0 0-1,0 2 5,0-1-1,0 2-11,0-2-40,-1 1-33,-1 1-61,2 0-86,0-2-157,-1 1-418,1-3 185</inkml:trace>
  </inkml:traceGroup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3:58.67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8CAA35B5-37BE-48EB-B39B-4D29F286CD58}" emma:medium="tactile" emma:mode="ink">
          <msink:context xmlns:msink="http://schemas.microsoft.com/ink/2010/main" type="inkDrawing" rotatedBoundingBox="19577,9172 19921,9173 19920,9187 19576,9186" shapeName="Other"/>
        </emma:interpretation>
      </emma:emma>
    </inkml:annotationXML>
    <inkml:trace contextRef="#ctx0" brushRef="#br0">18 49 160,'0'0'155,"-3"-3"-16,3 3-13,0-3-8,0 3-6,0 0-16,0 0-10,-5-2-9,5 2-3,0 0-7,0 0-13,0 0-6,5-6-2,-5 6-6,8 0-8,-1 0-4,-7 0-5,16 0-1,-5 2-10,5-2-13,0 1-16,2 1-5,7-1 2,1-2-1,-1 1-13,2 0 2,1 2-2,-1-2-16,0-1-23,-2 1-130,-7-1-217,1-1 96</inkml:trace>
  </inkml:traceGroup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6:26.420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41D65CE1-032C-445A-BCBC-33E1477F2E5F}" emma:medium="tactile" emma:mode="ink">
          <msink:context xmlns:msink="http://schemas.microsoft.com/ink/2010/main" type="inkDrawing" rotatedBoundingBox="23511,10268 23680,7938 24933,8029 24765,10359" semanticType="enclosure" shapeName="Other">
            <msink:sourceLink direction="with" ref="{A0130123-DC84-4DFF-94F4-BA5E4F82699C}"/>
          </msink:context>
        </emma:interpretation>
      </emma:emma>
    </inkml:annotationXML>
    <inkml:trace contextRef="#ctx0" brushRef="#br0">292 354 42,'1'-8'94,"-1"8"8,1-5-8,3 1-11,-2 2 3,-1-3 0,-1 4 22,1-5-14,2 3 8,-2-1-14,-1-1 10,2 1-2,-2 0 10,0 0-5,0 0-3,1 0-6,-2 1-3,2-2-7,-1 2-4,-1-1 1,1 4 3,0-6-5,1 2-2,-1 4-3,-1-5-2,1 5-7,0-3-2,-2 0-9,2 3-5,0 0-2,0-6-3,0 6-3,-1-1 0,1 1-7,0 0-4,0 0-2,-4-3-4,4 3 0,0 0-4,0 0-4,0 0-3,0 0 3,-7 0-3,7 0 3,0 0-10,0 0 4,0 0-5,0 0-1,-8 3 4,8-3-2,-4 1-2,0 2 1,1-1 1,3-2-6,-3 4 2,1-2 1,-1 1-1,2-2 4,-3 2-3,1 0-1,3-3 0,-4 5 0,2-2-1,0-1 1,-2 2 1,4-1 2,-4 1-2,2-1 0,0 1 0,0 0 1,-2 0-1,4 0 4,-2 0-5,0-1 3,-1 2 3,2-1 7,0 0-7,-2-1 1,0 1-1,3-4 1,-2 5 0,-2-2 2,3-1 6,0 3 8,-2-1 4,2-1-1,-1-1-1,1 1 2,-2 2-1,1-1-1,0-1 0,0-1 2,-1 2-4,3-4-1,-3 5-2,2-4-4,1-1 1,-3 4-1,2-2-4,1-2 1,0 0 5,-4 5-3,4-5-4,-3 5 3,0-2 1,3 0 3,-2-1-1,-1 3 1,0-3-2,1 2 1,-1-1-2,2 1-2,-2-1-1,-1 1 4,3-1-2,-2 2 3,-1 0 3,1-1 2,1 2 1,0-2-4,-2 0-4,3 0 0,-2-2-3,-1 2 0,3-1 2,-1 3-2,1-3 4,-2-1-4,2 3 2,0-2-5,-1 2 4,2-1 0,-4 0 5,4 0-4,-3-2-1,2 3 2,0-2-2,-2 1-6,6 0 7,-6 3-4,0-4-2,2 1 0,1 1 1,-1 2-5,-2-3 5,0 4 0,2-1-1,1-1 1,-4 1 0,1 2 6,2-4-3,-3 2-3,4-4 0,-3 6 3,2-4-5,-1 0 0,0 2-1,2-2 4,-1 4-2,-1-5 0,2 2-3,0 1-6,-2-2 2,0 2 3,0-1 0,0 0-1,2 0 2,-4-1 0,4 2 2,-1-2-3,0 1-1,2-1 0,-2 1 1,-1 1 1,2-1 0,-3 3-3,2-4 2,-1 2-1,2-2 2,-2 1-8,2 0 6,0-1-2,-3 1 3,2 1-2,0-1-3,1 1 6,-1-1-3,-1-1-3,2 0 21,0 1-19,-1-1 0,1 1-2,0 0 1,0 2 6,0 0-2,-1 1-2,1-2 5,0 1-9,0-1 8,-1 3-1,1-2-3,0 2-5,0-3 3,-2 2-1,4 0-1,-2 0 6,0 0-2,-2-2-1,2 2-1,-1-1 3,1 0-3,-2 0 6,2-2-6,2 3-3,-4 0 9,2-2-7,0 1-1,2 0 3,-2-1 0,0 2 3,-2 0-4,4-3-3,-4 0 8,4 2-8,-2 0 12,0-1-5,0 2-2,-2 0 1,1 0-5,1 0 6,-3 0-4,3-2-5,-1 3 6,-1-2 0,2-1-1,0 0 1,-1 1 1,0-1-1,1 1-5,0 1 8,1-2 0,0 2-3,-1-3 1,0 1-3,2-1 4,-2 1-1,-2 1 6,4-1-5,-1 0 0,0 1 1,-1-2 2,2 2 0,-2 0-6,0 1 6,0 0 0,-3-1 2,2-1 3,-1 1-13,1-2 6,0 0-2,1 0 0,0 1 3,0-1 0,0 3 2,0-3-5,0-2 7,0 2-5,0-1-5,0 2 7,0-2 2,0-1-5,1 4 0,-1-2 2,0-1 3,1 1-2,-1-2 1,0 1 6,0 1-4,0 0 2,0-1-4,-1 2 2,1-2-5,-1 4-3,1-2 4,0-1 3,0 0 1,-2-1-3,2 1-2,-1 2 2,0-1 1,-1 1 1,1-1-6,1 1 1,1-2 1,-2 0 6,1 0 0,0 1-6,0-1 13,-1 2-1,1-1-4,0-3-6,-2 3 4,2 1 7,0-2-6,-1 1 4,1 0-4,0 0 8,-1 1-2,-1-1 3,2 0 0,0 0-3,0-1 0,0 2 0,-1 0 11,0 1-7,-1-3 9,2 3-10,0-2-1,0 0-3,-1-2-4,1 1-2,0-2-3,0 2 12,1-2-9,-1 0-5,0 3 0,0 0 5,0-2-2,0 1 4,2-1-1,-2 0 5,0 2-10,1-4 0,-1 3-3,1 0 0,-2-1 1,2 0-1,-2 0 0,2 1 4,-1-3 3,0 3-9,0 0-2,2 0 9,-1 1-2,0-3 9,1 0-10,-2 1 6,1 1-3,-1-1 4,1 0-8,1 0-5,0 0 6,0 2 3,-2-2 1,1 0 0,2 0-4,-2 2-2,2-2 0,-3 2 3,1-3 1,2 2 1,-1 0 8,-1 1-14,0-4 4,0 2-4,1-1 0,0 2 2,-1-2 5,0-1-7,1 2 0,-2-1 0,3 0 6,-3 1-7,1 0-3,1-1 5,0 1-3,0-2 1,0 3 1,2-2-1,-2 1 1,0 0-2,2-1 4,-1 2-3,2-3-3,-2 3 1,-1 0 0,3-2 3,-2 0 1,0 1 0,0 1-2,1-1-5,-1-1 4,1 0 2,0 1-1,1 1 2,-1-2-2,2 0 1,-2 0-1,0 0 0,1 0 2,-1-2-1,-1 3-3,1-3 6,0 1-4,3-1 1,-2 0-3,-1 0 2,0 2 1,1-2 0,0 0-1,0-1 1,-2 1-3,1 0 2,-2 0 0,2 0 9,-1 0-11,0 0 5,1 1-5,0-2 11,0 0-10,-3 1-2,4 1-1,-3 0 2,1-2-2,-3-1 0,6 2 3,-4 0-2,1-1 4,-3-1-4,7 3 3,-3-2-1,0 2-2,0-1-2,-1 0 5,1-1 3,0 1-4,1 0 1,0 1-1,-2-2 3,3 1 1,-3-1-8,2 1 1,-2-1 2,-3-1 1,6 1-1,-3-1-2,-3 0 0,5 3 7,-3-1-7,-2-2 6,5 2-3,-2-1 3,-3-1-3,5 2-2,-1-1 11,0 0-8,-4-1-6,7 2 8,-2 0-4,-5-2 4,8 0-4,-2 1 3,-2 1-1,1-1 1,2-1 1,-3 0-7,3 2 6,-2-1-2,2 1-2,-1-1 8,-1 0-22,1 1-2,-1-1 0,0 1-3,1 0 9,-2-1-4,0 1 5,1-1 6,1 0 2,-2 1-1,0-1-4,1 1-1,1-1 1,-2 1 0,1-1 2,3 0 0,-5 0 4,5 0-1,-3 1 0,2-2 3,0 0 0,1 0 2,-1 0-7,-1 1 3,0-1 4,-1 1-3,-5-1-2,12 0 8,-8 0-6,-4 0 1,10 0 4,-6 0-3,1 1-5,-5-1 6,10-1-5,-4 0 6,-1 1-3,-5 0 1,11-1 4,-5-1-3,0 2-2,1-1 1,1-1-2,0 0 5,0 0-7,0 0 2,-1 1 6,-2-1-5,3 0 0,-1 1 1,-3-3 2,3 2 0,0 1-2,-2-2-2,0 2 5,-1-2-3,2 3-1,-1-3 0,-1 0 5,1 1-10,1 0 10,-2 0-4,1-1 0,1-1 3,-2 2-3,1-1-1,3-1 0,-3-1-3,4 0 2,-2 0 0,1-1 1,-1 1 9,-3 4-11,3-4 4,-3 1 0,1 0-2,2-2-1,1 1-2,-5 1 9,2 1-3,-2-3-12,2 1 6,-2 2 4,3-2 1,0-3-5,0 2 0,-1 1 6,0-1-3,1 0 1,-2 1-2,2 0 2,0-2 2,-2 1-5,1-1 3,2 1 1,-2-1-4,1 1 2,0-2-3,-2 3 2,2-2 3,0 1-1,0 0-3,-3 1 0,3 0 0,-4 0 3,2-2-2,1 3 0,-4-3 3,3 2-2,0-2-2,1 0 5,-2-2-8,4 5 7,-3-7-2,0 6 1,0-3-1,2 2-4,-4-4 0,5 2 3,-2 0 2,-2 0 1,4 1 0,-2-1-2,-1 2-4,0-2 5,2 3 2,-4 0-3,5-4-3,-3 2 5,-1 2 2,2-2 4,-2-2-8,1 2-1,0-1 3,1 2-2,-1-3 7,0 0-6,-1 0-3,2 2 4,-2-3-2,2 2-2,-1-1 5,-1 1-3,2 0-1,-2 1 2,1-3-5,0 5 4,0-4 0,0 2-8,0-1 7,-1 3 4,2-4 6,-2 6-10,-2-6 1,3 3-2,0-3-2,0 0 7,-1 2 4,1 0-5,-1-1-3,-2 1-3,0 2 12,2-6-8,-3 0-4,4 2 3,-1 0 2,-2 1 3,2-3-2,-2 1 2,1 3-3,0-4-2,0 4 0,0-1-1,-2 1 3,2-1 8,-1 3-5,-1-2 5,0-2-3,0 3 3,3-3 3,-3 3-2,-3-2-1,3 0 0,0-2 0,0 1 0,0-2-8,0 1 6,0 1 1,0-1-2,3-2 0,-3 2 2,1 1-5,0-2 0,0 1 3,0 1-2,0-1 3,-1 1 7,4 1 0,-3-1 4,-1-1 1,1 2 1,-1-1 5,0 0 0,1 2-2,-2-4-4,2 3 0,-2 0-3,1-1-3,0 1 4,0 1-4,0-2 2,0 1-2,0 0-3,0-2 1,0 0-4,0 0 2,0-1-3,0-1 2,1 3 3,-2-1 3,2 1-1,-2 0 1,0 0 1,1 1 3,0-3-1,-1 2-4,0 1 4,-2 0-3,2-1 0,-1 2 0,1 0-2,0-1 2,-2 0-4,0 0 3,3 1-2,-2-2-4,-1 2 3,2-1-2,-1-1 0,2 2 1,-4-1-4,4-3 5,-1 2-7,-2 1 8,2-2-1,-2-1-9,0 1 6,2 2 3,0-4-4,-2 1 0,3 1-3,-3 0 5,2-1-5,-1-2 4,1 4 2,-3-4-4,4 2 2,-1 3-1,-2-1 0,1-2 2,0 2-6,2-1 4,-3 0 0,2 0-4,-1 1 4,0-1-3,2 0-2,-1 2 2,-1-3 0,1 2-2,1 2-1,-4-3 3,4 3-2,0-2 1,-2 0-2,1 3 6,0-3-6,1 3 1,-2-1 0,0 3-3,2-3 0,-1 1 3,1 0-5,0 1 3,-2 0 4,1-1-3,0-1 0,0 2 0,-1-2 0,2 1 1,-1 1-7,-1-2 8,2 0-2,-2 2 3,-1 0-4,3-1 3,-1 0 5,-1 3-12,2-3 3,-2-1 1,0 1-2,2 0 4,-2 1-1,2 0-2,-3-1-1,0 1 4,2 0-2,-2 1 0,1-2-1,-1 3 2,0-2 1,1-1-1,-1-1 0,2 2 0,-2 0 1,2 0 0,-1-4-2,-1 2 1,3-1-1,-2 1 1,-1-2 0,3-1-2,-1 2 1,-1 0 1,2 1 0,-1 0 0,1 1 0,-1 0 0,-1-1-1,0-1-2,0 3 0,1-2 4,0-1 0,-2 3-2,2-2-1,-1 1-1,0-2 4,0 4-3,1-1 0,0-2 2,-2 3-1,0-2 0,1 1 1,0-3-3,-2 2 1,3 1 1,-1 0-2,1-1 4,-4-1-4,2 0 1,-1 1 1,1 2 2,2-1-2,-3-1 0,1 2 1,2-1-2,-3-2-3,1 3 2,-1-1-1,4 1 1,-4-1-2,2 3 1,0-1 0,-2 0-3,1 0-1,-1-1-8,3 2-4,-2 1-5,-1-2-1,0 0 0,-2 0-5,4 1-7,-5-1 4,2 1 0,-4-1 3,2-4 0,0 5 1,1-1 3,-2 1 1,0-2-4,0 1 8,1 0 2,1 1 5,1-1 2,0 2-4,-1-2 7,4 1 0,-4-1 5,1 3 1,1-3-5,0 1 0,4 2 2,-7-2 1,4 0-2,-2 1 0,5 1 0,-7-2 0,2-1-1,-1 2 0,1 0 5,5 1-4,-8 0-2,2 0 3,1-2 0,5 2-6,-12 2 3,8-2 2,4 0-4,-11 0 6,11 0-1,-8-2 6,3 4-7,2-2 3,-2 1-2,5-1-4,-9 1 3,9-1 0,-8 0 2,3 1-4,2 1 0,-2-1 2,0 0-4,1 0 3,4-1-10,-11 0 3,6 1-4,1 0 3,-1 1 5,-1-1-2,2 0 6,-1 1-12,-2-1 11,3 3-8,-1-1 7,-1-1 4,2 0-8,-1 1 6,-2-1 2,3 1 1,-3 0 0,1 1 2,0-1 8,-1-1-14,2 1-2,-1-1 5,1 1 0,0 0 4,2-2-2,-3 2-1,4-1 2,-3 1-1,1 0-1,0-2 9,1 1-9,1-1 0,-1 1-3,-2 0 5,5-2-1,-7 5 0,4-2-3,-1-1-4,0 0 6,0-1 6,1 3-5,-2-3 4,2 1-2,-2 2-1,2-2 0,-2 1 1,1 0 1,1 0 1,-2 0-1,2-1 0,-1 1-4,1 0-10,-2-1 22,2 0-16,-1 1 6,2-1 0,0 0-3,2-2 3,-7 3-1,2-2-3,4 0 2,1-1 3,-3 2-1,3-2 5,-4 3-7,4-3-6,-3 2 7,3-2 1,0 0-8,0 0 5,0 0-1,-3 3 5,3-3-2,-2 2 5,2-2-3,-3 2 1,0-1-3,1 3 4,-1-1 2,-1-1-4,4 1 1,-4 0 2,1 0-1,2 0 1,-3 0-3,0 1 1,0-1 0,2 1 1,-1-1 3,0 0-5,2 1 2,-3-2 7,0 0-11,2 1 8,-2 2-2,3-4-2,1-1-1,-4 4-5,1-2 7,3-2-5,-1 2 1,-2 2 3,3-4 3,-4 4-3,4-1-2,-2-1 1,-1 3 0,0-2-3,1 2 3,-2-4-4,1 5 8,0-3-8,0 3 4,1-3 5,-2 1-2,1 1 1,-1-1 0,1-1-7,-1 2 6,0 1 0,2-2-11,-1-1 7,-1-1 1,1 1-2,-1-1 9,3 1-7,-1-1 4,-3 1-5,5-3 4,-3 5 3,-1-3-4,3 1 2,0 0-3,1-3-4,-3 1 2,0 1 5,1-1-13,0 3 22,-2 1-14,0-3 7,0 0-7,3 0-1,-4 2 0,2 0 6,-2-1-2,0 1-1,4-1 4,-2 0 0,-1 1-7,0-1-1,2-1 4,0 2 2,-2 1-1,2-3-3,-2 1 3,2 1-12,-2 0 11,2-1 3,1 1-4,-1-1 0,-1 2-2,0-1 1,1 2 5,-2-2 2,1 1-1,-1 2 5,-3 1-12,3 0-1,0 1-30,0 0-22,1 3-24,-3 1-14,2-2-18,0 4-40,0 1-41,-2 4-52,6 1-64,-5 3-293,1-3-651,-3 1 289</inkml:trace>
  </inkml:traceGroup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6:29.469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2B6235EC-73FD-4FC8-9DBB-43E4DB281837}" emma:medium="tactile" emma:mode="ink">
          <msink:context xmlns:msink="http://schemas.microsoft.com/ink/2010/main" type="writingRegion" rotatedBoundingBox="23170,10338 23952,10338 23952,11183 23170,11183"/>
        </emma:interpretation>
      </emma:emma>
    </inkml:annotationXML>
    <inkml:traceGroup>
      <inkml:annotationXML>
        <emma:emma xmlns:emma="http://www.w3.org/2003/04/emma" version="1.0">
          <emma:interpretation id="{0555D505-0B4D-4453-8E78-46219F78E333}" emma:medium="tactile" emma:mode="ink">
            <msink:context xmlns:msink="http://schemas.microsoft.com/ink/2010/main" type="paragraph" rotatedBoundingBox="23170,10338 23952,10338 23952,11183 23170,111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C82F75-6394-4732-8D2A-634390C6157C}" emma:medium="tactile" emma:mode="ink">
              <msink:context xmlns:msink="http://schemas.microsoft.com/ink/2010/main" type="line" rotatedBoundingBox="23170,10338 23952,10338 23952,11183 23170,11183"/>
            </emma:interpretation>
          </emma:emma>
        </inkml:annotationXML>
        <inkml:traceGroup>
          <inkml:annotationXML>
            <emma:emma xmlns:emma="http://www.w3.org/2003/04/emma" version="1.0">
              <emma:interpretation id="{B290C7FF-46B3-4AA4-B550-5398BE970485}" emma:medium="tactile" emma:mode="ink">
                <msink:context xmlns:msink="http://schemas.microsoft.com/ink/2010/main" type="inkWord" rotatedBoundingBox="23170,10338 23952,10338 23952,11183 23170,11183"/>
              </emma:interpretation>
            </emma:emma>
          </inkml:annotationXML>
          <inkml:trace contextRef="#ctx0" brushRef="#br0">509-2 49,'0'0'264,"0"0"-17,-3-3-11,3 3-16,0 0-20,0 0-21,-3-1-13,3 1-20,0 0-16,-14 8-13,6-1-10,-7 1-13,-4 7-5,-8 5-11,-8 4-4,-2 5-16,-2-3-39,-4 5-51,-15 14-47,17-13-77,-21 18-212,1-5-399,17-14 177</inkml:trace>
          <inkml:trace contextRef="#ctx0" brushRef="#br0" timeOffset="815.0405">-197 578 44,'0'-5'180,"0"1"-5,0 1-5,0-2-5,1 1-3,0 1-11,-1 3-8,0-5-13,0 5-15,0-3-13,0 3-11,0 0-10,0 0-5,0 0-13,-4 16-5,0-6-5,0 3-4,-2 2-5,1 3-3,-1 2-3,3-2-4,-2 4-5,-1-1-8,1 0 5,1-5-4,1-1 1,2 0-4,-3 0-3,2-6 1,1 3-1,-3-4-2,4 2 2,-2-3-7,1-2 4,1-1-2,-1-1-5,1-3-5,0 0-4,0 0 0,0 0-1,-7-13 0,9 3-2,2-5 6,-1 1-4,3-3-3,1-4 3,1 0-3,-3 5 1,6-4 7,0 1 1,0 5-2,-1 0 2,2 0 0,0 3 8,4-5 1,-1 8 2,-3-1 8,3 3-1,1-2 2,-6 6-4,-1-1 1,2 3-2,-2-2 0,-1 2-3,-1 2-3,-2 0 0,1 1 3,-2 4-3,2-2-5,-1 4 3,-2-2 0,-3 5 1,1-2-4,-2 0 0,1 0 5,-3 0-4,-2-1-2,-3 2 1,-2-1 2,0-3-2,-1 3 1,-2-1-1,-2-3 0,-1 0-1,0-1 1,1-1-4,1-1 0,3-1-1,-4-1 5,4 1-5,1-2 4,3 0 0,0 0-2,0 0 0,1 0-2,0 0 1,6 0 3,-6 0-2,6 0-1,-6 0-1,6 0-1,0 0 0,-5 0-1,5 0 1,0 0-2,0 0 2,0 0 3,0 0-3,27-1 0,-15 1 1,5 1-1,1 0-1,7 3-8,1 0-19,-1 1-27,2 0-51,0 0-35,2 1-34,-6 2-202,2-1-408,0 3 181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17.0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483C48F-EA1B-43EE-8E82-F03891CB455A}" emma:medium="tactile" emma:mode="ink">
          <msink:context xmlns:msink="http://schemas.microsoft.com/ink/2010/main" type="inkDrawing" rotatedBoundingBox="6576,10681 10764,10431 10766,10461 6578,10712" semanticType="callout" shapeName="Other"/>
        </emma:interpretation>
      </emma:emma>
    </inkml:annotationXML>
    <inkml:trace contextRef="#ctx0" brushRef="#br0">-4 250 33,'-15'5'48,"15"-5"-3,0 0-1,0 0-1,0 0 0,0 0-1,0 0 1,0 0-2,0 0-1,0 0-7,0 0-6,0 0 4,0 0-1,0 0-8,0 0 7,0 0 0,0 0-11,0 0 4,0 0 0,0 0-9,0 0-2,0 0-2,0 0-2,0 0 5,0 0-1,0 0 2,0 0-4,0 0-5,0 0-1,0 0 5,0 0-3,0 0 7,0 0-6,0 0 1,48-6 0,-48 6 2,20 0-9,-20 0 14,21-5-14,-11 5 8,-10 0-8,27-1 6,-10 0-7,-17 1 7,24-4-1,-3 4-1,-4 0-5,-2-1 7,6-1-1,-4-3 2,5 5 0,-5-1 6,4-1-11,1 0-2,0-1 1,0 2 3,6-3-3,1 1 1,0-1-1,0 1 3,-2 3 2,2-1-8,0-3 9,2 4-11,-2-3 4,0 1 7,-2-1-8,-1 3 5,5-4 0,-4 0-4,4-1 2,-1 5 1,5-2 0,-6 0-1,-2-1-5,4 3 1,-2-1 16,0 1-15,0-1 1,-2-1 4,-5-1-1,4 2-3,-6 1 0,3 0 8,-1-2-8,7 2-2,-5 0-3,0-2 4,5 1 0,1 1 3,-1 0 0,-5 0-2,4 0 5,2-3-5,1-1 0,0 4 0,-2-1-2,-2 1 6,-1 0-7,1-2 2,-5 0 6,7 2-5,-5-2 2,-1 2 7,0-1-14,-2 2 2,-1-2 6,1-1-7,5 2 8,-8-2 1,6 2-10,5 0 3,-7-1 7,8 2-5,5-5 2,-14 4 0,11-2-2,-1 0-2,-4 1 0,8-3 8,-3 0-7,0 1 3,3-1-3,-3 2 0,0 2 2,3-3 4,-6 0-5,3 3 1,-3 0 1,-7-2-1,4-1-5,-2-2 4,-4 5 0,11-2-1,-9-2-1,-3 0 5,3 0-4,1 4 7,-3-1-5,2-2 3,0 1-3,2-1-4,5 0 2,-6 2-3,-3-2 9,2-1 1,7 3-3,0-2-6,-5 1 2,5 2 0,0 0 9,-1-2-11,-8 1-3,2 1 10,1-5-8,-1 5 4,0-7-3,-2 7 3,6-2-1,-7 1 0,3 1 0,0-4 4,0 3 1,2 1 1,7-5-9,-9 5 8,1-2-4,-1 2 8,8 0-9,-1 0 5,1-1-9,-3 2 1,2-1 1,2-1 5,-4-3-6,-7 4 7,3 0 0,-1 0-3,7 0 6,-9 1-11,3-1 4,-6 3-2,0-6 2,-2 2-1,4 1 5,-19 0-2,31 0-1,-14-2 0,-4 2-1,3 0-1,-4 2-2,6-4 4,0 1 1,-1 1 0,1-4 2,0 4-1,-1-3 2,3 3-3,-20 0-8,39-5 6,-23 4 3,3-1-5,-2 0 3,-17 2 6,35-2-9,-17 2-3,-18 0 0,29-5-12,-17 5-13,-1-3-2,-11 3-28,19 2-24,-19-2-46,16 1-139,-16-1 61</inkml:trace>
  </inkml:traceGroup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6:31.312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35BD4561-54DE-456F-8C7D-2A62F57B6398}" emma:medium="tactile" emma:mode="ink">
          <msink:context xmlns:msink="http://schemas.microsoft.com/ink/2010/main" type="writingRegion" rotatedBoundingBox="23599,10879 24118,10879 24118,11430 23599,11430"/>
        </emma:interpretation>
      </emma:emma>
    </inkml:annotationXML>
    <inkml:traceGroup>
      <inkml:annotationXML>
        <emma:emma xmlns:emma="http://www.w3.org/2003/04/emma" version="1.0">
          <emma:interpretation id="{DDE6BB8E-0EA5-45AF-888D-5868780D4878}" emma:medium="tactile" emma:mode="ink">
            <msink:context xmlns:msink="http://schemas.microsoft.com/ink/2010/main" type="paragraph" rotatedBoundingBox="23599,10879 24118,10879 24118,11430 23599,114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1F8DEE-7ABD-46E7-92B8-DB1E3455CCE9}" emma:medium="tactile" emma:mode="ink">
              <msink:context xmlns:msink="http://schemas.microsoft.com/ink/2010/main" type="line" rotatedBoundingBox="23599,10879 24118,10879 24118,11430 23599,11430"/>
            </emma:interpretation>
          </emma:emma>
        </inkml:annotationXML>
        <inkml:traceGroup>
          <inkml:annotationXML>
            <emma:emma xmlns:emma="http://www.w3.org/2003/04/emma" version="1.0">
              <emma:interpretation id="{395617FE-CD28-4039-94BF-B4796F278878}" emma:medium="tactile" emma:mode="ink">
                <msink:context xmlns:msink="http://schemas.microsoft.com/ink/2010/main" type="inkWord" rotatedBoundingBox="23599,10879 24118,10879 24118,11430 23599,11430"/>
              </emma:interpretation>
            </emma:emma>
          </inkml:annotationXML>
          <inkml:trace contextRef="#ctx0" brushRef="#br0">41 350 60,'0'-3'207,"2"-2"-22,0 0-12,2 2-14,1-1-17,0-4-13,0 4-9,1-3-13,0 1-10,-1-2-9,1 2-8,-1-1-11,-1-2-6,0 3-7,3-3 1,-4 2-10,-2-1-2,3-1-6,0 0-6,-4 0-2,0-2-2,2 4 2,-1-3-9,-2 1-2,-1 2-1,-2 0-4,0 1-5,3 0 3,-3 2-2,1 0-4,-1 2 1,0-2 0,-2 2-7,1 1-3,5 1 6,-12 2 1,4-1 0,1 3-2,-1-1 0,2 0-1,-1 3-6,0 1 5,1-2 1,0 2-2,3-3-9,0 4 10,-2-3 0,3 3-3,0-1 1,1-1 0,0 0 1,1 3 1,0-3 0,2 1-2,1 2 7,0-4-12,1 2 12,0 0 5,2 0 0,2 0 2,-1-2 1,1 2-7,6 1 4,-5-7 2,3 4-10,3-2 10,-4 1-2,4-3 0,2 0 0,-2-3 1,1-3-1,-5 3-3,-2-3-2,2 0 2,-3-3-1,4 0-1,-3-3 1,-1-1-2,-1-1 1,0-3 5,-1 1-2,1-6 5,-3 1 4,0-3 11,0 8 8,-1-2 6,0-4-1,-2 7 6,4 0 1,-5 4 3,2-2-1,2 5 2,-3-2 0,0 3 1,-1 0-6,0 1-3,2 0-1,-2 2-9,0-1-4,0 4-6,1-5-2,-1 5-2,0 0-6,0 0-3,0 0 3,0 0-3,0 0-3,-3 15-1,2-7 0,-3 3-1,4 0 0,-3 2 0,3 1-2,0 2 0,-1-2 2,-3 2-1,4 0-3,-1 0-2,-1-1 0,1-1 5,-2 2-4,1 0 10,2 2-12,-2-2 3,2 5-3,0-5 3,2-2 2,-1 3-3,0 0-1,2-1-2,0 0 5,-2-1-6,4-1 2,-5 0 2,2 0-2,-1-1 3,2-1-1,-2-2 0,2 3-1,-2 0 11,2-1-10,-2-3-2,1 1 0,-2-1 0,1-2 0,0-2 0,-1 0-1,0-2-1,0 2 4,3-3 2,-2 2-4,-1-4 5,0 0 2,4 0-4,-4 0-1,0 0-2,10-5 0,-9 1 13,6 0-12,-6-1-4,4-1 5,-2 2 0,2 1-1,-4-2 3,3 1-1,-1-1-3,-1 0 8,2 0-6,-3-1-1,3 1-6,-1-3 7,1 2-3,0 0 2,0-6-4,-1 3 4,3-1-2,-1-4-2,-1 0 3,1 0 0,0-1-2,-1 1 1,0 1-4,-4 4 3,4-2 6,-4 1-8,0 2 1,0 1-1,0 0 4,0-2 0,-2 4-6,-2-2-1,2 2-7,-2 0 4,-2 1-15,-1-1 0,1 3-1,0 1-7,-2-1-1,1 0 3,0 1 6,1-1 3,2 2-4,4 0 4,-9 0 0,9 0 3,-8 0-2,6 3 1,2-3 4,0 0 2,-7 1 0,7-1 2,0 0 0,0 0 2,0 0 3,7 5 2,-7-5-1,5 4-4,-1-2 6,1-2 0,1 2 2,1-1-2,-7-1 0,14-1-1,-3 1 7,0-2-3,0 2-9,3-3-23,1 1-43,-3 0-37,6-1-53,-4 0-87,1-2-128,0 1-413,-6 1 183</inkml:trace>
        </inkml:traceGroup>
      </inkml:traceGroup>
    </inkml:traceGroup>
  </inkml:traceGroup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7:56.097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6F4575E7-DD64-4E4C-AA71-28362D613AFA}" emma:medium="tactile" emma:mode="ink">
          <msink:context xmlns:msink="http://schemas.microsoft.com/ink/2010/main" type="writingRegion" rotatedBoundingBox="8579,9117 11674,7937 11735,8098 8641,9277">
            <msink:destinationLink direction="with" ref="{DA25F60D-EEF3-40D8-873F-792905E4472C}"/>
          </msink:context>
        </emma:interpretation>
      </emma:emma>
    </inkml:annotationXML>
    <inkml:traceGroup>
      <inkml:annotationXML>
        <emma:emma xmlns:emma="http://www.w3.org/2003/04/emma" version="1.0">
          <emma:interpretation id="{D63595AC-AF6C-4466-B5BB-6914EC0034FF}" emma:medium="tactile" emma:mode="ink">
            <msink:context xmlns:msink="http://schemas.microsoft.com/ink/2010/main" type="paragraph" rotatedBoundingBox="8579,9117 11674,7937 11735,8098 8641,92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CF02CE-C470-4A8F-9AE9-960FB5A1441B}" emma:medium="tactile" emma:mode="ink">
              <msink:context xmlns:msink="http://schemas.microsoft.com/ink/2010/main" type="line" rotatedBoundingBox="8579,9117 11674,7937 11735,8098 8641,9277"/>
            </emma:interpretation>
          </emma:emma>
        </inkml:annotationXML>
        <inkml:traceGroup>
          <inkml:annotationXML>
            <emma:emma xmlns:emma="http://www.w3.org/2003/04/emma" version="1.0">
              <emma:interpretation id="{27E91FF5-6144-4B88-B422-9E60426AF3C3}" emma:medium="tactile" emma:mode="ink">
                <msink:context xmlns:msink="http://schemas.microsoft.com/ink/2010/main" type="inkWord" rotatedBoundingBox="8579,9117 11674,7937 11735,8098 8641,9277"/>
              </emma:interpretation>
            </emma:emma>
          </inkml:annotationXML>
          <inkml:trace contextRef="#ctx0" brushRef="#br0">2192-822 138,'-5'-3'284,"5"3"-28,-3-2-25,3 2-26,0 0-21,0 0-20,0 0-14,7-5-18,-3 3-26,3 0-52,0 1-43,1-2-65,1 0-32,1 0-62,-1 1-124,0 1-294,2-5 131</inkml:trace>
          <inkml:trace contextRef="#ctx0" brushRef="#br0" timeOffset="1.9942">2360-886 197,'0'0'246,"2"-5"-12,-2 2-19,1-1-20,2 2-16,-2-1-17,0-1-17,-1 4-18,4-5-12,0 2-13,2 1-27,-2-1-46,1 1-56,2 1-51,1-2-59,-2 2-160,1-1-321,-1 1 142</inkml:trace>
          <inkml:trace contextRef="#ctx0" brushRef="#br0" timeOffset="286.566">2595-961 172,'0'0'173,"3"-4"-19,-2 1-10,3 1-27,0-1-6,2 1-12,-1 1-42,-2-2-48,5-2-44,0 0-133,1 2-180,-1-3 81</inkml:trace>
          <inkml:trace contextRef="#ctx0" brushRef="#br0" timeOffset="287.5954">2841-1038 33,'0'0'159,"7"-4"-19,-3 2-10,1-1-24,0-1-22,2 2-43,-3-2-56,0 3-98,0-2-123,0 1 54</inkml:trace>
          <inkml:trace contextRef="#ctx0" brushRef="#br0" timeOffset="557.9338">3069-1116 43,'4'-2'93,"0"1"6,-4 1 9,4-1-7,-4 1 3,3-3-8,-3 3-14,0 0-11,4-2-18,-4 2-37,7-3-58,-3 0-96,0 2-149,1-2 66</inkml:trace>
          <inkml:trace contextRef="#ctx0" brushRef="#br0" timeOffset="-3374.4087">13 23 70,'-3'-4'132,"2"1"-2,1 3-11,-3-4-16,3 4-13,-2-2-11,2 2-8,-3-3-2,3 3-20,0 0-12,0 0-24,-3-3-35,3 3-52,0 0-71,0-4-156,0 4 70</inkml:trace>
          <inkml:trace contextRef="#ctx0" brushRef="#br0" timeOffset="4067.5257">116-29 5,'0'0'134,"0"0"-12,-5 3-1,5-3-14,0 0-6,0 0-10,0 0-1,0 0-7,0 0-12,0 0-5,11-10-10,-9 7-2,4 0-4,-1 0-4,1 1-6,3-3-6,-1 2 1,4-3-6,-1 3-1,4-1-15,-5 0-23,5-1-44,-2 1-53,2-1-95,-3-1-217,3 0 97</inkml:trace>
          <inkml:trace contextRef="#ctx0" brushRef="#br0" timeOffset="-2277.4375">146-45 223,'0'0'233,"-3"-4"-6,3 4-10,0 0-18,-2-6-14,0 3-12,-2 0-9,3 2-12,1 1-8,-3-6-3,2 3-12,1 3-10,-3-3-9,0 1-10,3 2-12,-1-4-12,1 4-6,-1-4-8,1 4-21,-3-5-38,3 3-45,0 2-44,-3-4-44,3 4-45,-4-3-230,4 3-437,-5 0 195</inkml:trace>
          <inkml:trace contextRef="#ctx0" brushRef="#br0" timeOffset="4734.8274">155-43 53,'0'0'177,"0"0"-16,0 0-10,0 0-6,0 0-8,0 0-9,0 0-19,0 0 6,0 0-16,0 0-1,0 0-10,0 0-9,0 0-3,0 0-12,0 0-7,0 0-1,0 0-6,0 0-5,0 0-3,14-5-8,-12 4-5,-2 1 2,7-1-4,-7 1-3,8 0-2,-8 0 1,10-2-4,-6 2 1,-4 0 2,9-3-6,-5 3 2,-1-3-1,1 1 0,1 1 2,-1 0-1,1-2 1,0 0 1,0 1-7,0-1 5,3 1 4,-4 0-5,3 0-2,-1-1 0,3 0 1,-4-3-2,2 5 3,1-3-1,0-1 0,3 1-2,-2-1 1,-1 1 1,2-1-3,0 0-2,0 0 0,1 0 2,2-3 0,2 2-1,-2-2-7,2 3 3,-2-3-1,-2 3 0,1 0-1,-4 0-2,10-2-4,-5 2-21,-1 1-46,3 0-56,-6 0-60,-1-1-195,2-1-409,-5 3 182</inkml:trace>
          <inkml:trace contextRef="#ctx0" brushRef="#br0" timeOffset="3630.6586">199 45 56,'0'0'164,"0"0"-20,0 0-10,1-9-10,-1 9-14,0 0-12,4-3-10,-3 0-10,0-1-4,3 1-6,0-3-15,-1 2-6,1 0-10,1-1-42,2-2-50,-3 2-148,2-4-219,1 4 97</inkml:trace>
          <inkml:trace contextRef="#ctx0" brushRef="#br0" timeOffset="4340.7476">173-75 115,'0'0'154,"0"0"-10,0 0-13,0 0-11,0 0-7,-7-2-12,7 2-9,0 0-20,0 0 10,0 0-19,0 0 4,0 0-7,0 0-3,0 0-9,0 0-3,0 0 0,0 0-6,18-4 1,-13 3-14,0 0 7,3-4-8,2 2-1,-1 1-3,2-3 2,-1 2-10,5-1-29,-3-2-26,3 0-82,-4 1-139,1 0-282,-4-2 124</inkml:trace>
          <inkml:trace contextRef="#ctx0" brushRef="#br0" timeOffset="-1513.4195">228-82 78,'-7'1'265,"7"-1"-18,-7 0-16,7 0-14,0 0-14,0 0-11,-5 1-13,5-1-18,0 0-11,0 0-12,0 0 2,0 0 0,0 0-5,0 0-6,0 0-3,0 0-5,0 0 0,0 0 6,0 0-12,3-8 8,-3 8-9,0 0-3,0 0 0,0 0-9,0 0-7,0 0-9,0 0-7,0 0-10,0 0 0,0 0-18,0 0-6,0 0-6,-2-3-32,2 3-51,0 0-46,0 0-49,0 0-67,0 0-75,7-4-312,-3 1-643,3-4 285</inkml:trace>
          <inkml:trace contextRef="#ctx0" brushRef="#br0" timeOffset="5143.0853">389-130 108,'0'0'125,"0"0"-12,0 0-3,0 0-11,0 0-5,-8 0-5,8 0 0,0 0-2,0 0-5,0 0-9,0 0 4,-5 0-10,5 0-6,0 0-1,0 0-10,0 0 2,0 0-5,0 0-7,0 0 0,0 0-1,0 0-6,0 0 0,0 0-1,0 0-7,7-11-3,-5 9-1,2 1-2,0-3-2,1 1 5,1-2-2,-2 1-3,4 0 3,-1-2 0,-1 2 0,1-1 4,1 0-5,0 0 0,4 0-3,-1-1-2,1-2-2,4 1-5,0 0 3,-1 3-6,2-4 0,0 3-4,0-2-30,-2 2-31,2-3-36,-1 1-53,-1 1-136,1 0-309,-4-2 136</inkml:trace>
          <inkml:trace contextRef="#ctx0" brushRef="#br0" timeOffset="5648.3064">503-237 17,'0'0'151,"0"0"-7,-5 0-16,5 0-8,0 0-16,-3-2-17,3 2 7,0 0-10,0 0-18,0 0 2,0 0-2,0 0-19,0 0 0,0 0-8,0 0-1,0 0-1,0 0-2,0 0-8,0 0-1,16 2 2,-16-2-9,12 0 1,-8 0-10,0-1 5,-4 1 2,14-1-5,-6-1 2,-3 2 4,1-3 0,-1 1 3,1 1-7,2-2 6,-1 0-3,-1 2 6,0-2-1,0 0 2,3-2 1,-1 1-6,1 0 7,1-1-3,-1 1-5,5-2-1,-2-3 0,0 5-5,3-4-6,2 2 7,-2-2-6,0 2 1,1-1-6,7-1 6,-6 2-1,6-2-4,-7 1 2,7-1 1,-7 3 1,3-2 3,-3 2-6,2-1 1,-2 2-4,-2-1-14,1 1-19,-6 0-19,2 0-32,1 1-41,-5 2-157,-2 1-304,2-4 135</inkml:trace>
          <inkml:trace contextRef="#ctx0" brushRef="#br0" timeOffset="-1194.3492">642-259 29,'0'0'308,"-5"-4"-25,5 4-22,0 0-24,-1-4-15,1 4-22,0-5-19,0 5-19,0-3-17,0 3-13,0-5-13,0 5-12,0 0-10,1-4-10,-1 4-15,0 0-7,3-3-13,-3 3-34,4-1-38,0-1-40,0-1-44,0 0-47,4-2-41,0 3-183,2-1-407,-1-2 180</inkml:trace>
          <inkml:trace contextRef="#ctx0" brushRef="#br0" timeOffset="6079.8072">792-337 112,'0'0'124,"-4"1"-18,4-1-12,0 0-7,-4 2-14,4-2-2,0 0-10,0 0 0,0 0-6,0 0-9,0 0 4,0 0-7,0 0-4,0 0 4,0 0 4,0 0-2,0 0 9,0 0 0,0 0-7,0 0 7,15-5-1,-12 5 5,0-1-7,1-2 5,0 0-8,1 2 0,-2-3-2,4 1-6,-3 1-7,1 0 2,2-1-3,0-1-4,-2 1 1,2-1-4,-2 1 1,2-2-2,1 3-1,-4-2-3,6 0-5,-2 1 0,0-1 0,1 0-4,-1 1-6,2 1 7,-1 0 5,0-3-7,-1 1 2,3 1-3,-2 0-3,1-2 2,1 1 3,0 1-1,3-4 3,-2 1-2,3 0 6,-4 3-7,2-3 2,1-1-4,2 1 3,0 0-4,-3-1 0,1 2 1,2 0-3,0 0 4,0 0-4,0-2-3,0 2 5,-5 2 1,6-3-7,-3 1 2,-1 1 1,-3-1-8,0 2 3,-2 1-6,-1 0-18,-1 1-20,-1-2-24,1 1-31,-1-1-34,-2 2-193,-2-2-354,1-2 157</inkml:trace>
          <inkml:trace contextRef="#ctx0" brushRef="#br0" timeOffset="-972.0186">898-368 181,'0'0'244,"-1"-5"-24,-1 3-20,2 2-21,0 0-21,0-5-17,0 5-12,2-2-30,-2 2-45,1-4-40,-1 4-48,3-3-43,-1 0-71,1 1-79,-2 0-246,-1 2 110</inkml:trace>
          <inkml:trace contextRef="#ctx0" brushRef="#br0" timeOffset="-688.355">1173-494 94,'0'-5'230,"0"3"-25,0 2-19,0-4-26,4 2-15,-4 2-20,3-5-47,2 4-51,-2-2-57,-3 3-88,6-2-66,0 0-199,-6 2 88</inkml:trace>
          <inkml:trace contextRef="#ctx0" brushRef="#br0" timeOffset="6535.247">1332-539 66,'0'0'118,"0"0"-10,0 0-10,0 0-3,0 0-12,0 0-6,0 0-9,0 0-9,0 0-4,0 0-7,0 0-2,0 0-6,0 0-8,0 0-1,0 0 3,0 0-7,0 0-6,6-9-2,-1 7-1,0 0 4,-2 2-8,3-3-3,1-1 1,-2 2-16,3-1-31,2-2-45,-4 3-101,1-3-196,1 0 88</inkml:trace>
          <inkml:trace contextRef="#ctx0" brushRef="#br0" timeOffset="-666.372">1405-549 25,'0'0'200,"0"0"-26,-2-12-13,3 11-49,6-1-50,-2-4-76,2 3-106,1-2-130,-1 0 57</inkml:trace>
          <inkml:trace contextRef="#ctx0" brushRef="#br0" timeOffset="6954.8683">1446-588 105,'0'0'138,"0"0"-18,0 0-2,-3 2-17,3-2-9,0 0-3,-1 4-10,1-4-6,-3 4-4,3-4-8,0 2-7,0-2 2,0 0-3,0 5-10,0-5-7,0 0 6,0 0 1,0 0-5,3 2 4,-3-2-4,4 2 6,-4-2-3,0 0-2,7-2-3,-7 2 3,10-2-6,-4-1-5,0 1-1,2-3-5,2 3 1,-2-1-3,1-2 2,1 1-9,-1 1 4,2-1-2,-2 0-4,3 0 0,-4 2-4,3-2 3,-2 0 1,2 1-2,-3 0-2,3 0-3,0 0-2,-2 0-4,2 0-32,0-1-8,-1 3-36,1-1-30,-1-1-61,0 1-89,-1 0-280,0-2 124</inkml:trace>
          <inkml:trace contextRef="#ctx0" brushRef="#br0" timeOffset="7420.5998">1588-635 123,'0'0'110,"0"0"0,0 0-6,0 0-15,-4 3-2,4-3-12,0 0-5,0 0-5,0 0 3,0 0-12,0 0 7,0 0 1,0 0-6,0 0-7,0 0-1,0 0-1,0 0 0,15-5-10,-10 2 2,1 1-3,0 0-6,4-2 2,-1 1 0,-1 0-9,4-2 1,2 1-7,-4 0-1,1 0 2,2 2-1,2-3-2,-4 2-3,1-1-4,1 1 5,-3 1 0,3 1-7,2-5 0,-4 3 3,0-1-3,-1 2-1,2-2-1,-1 0 2,0 1-1,-2-1-6,0 1 2,-3 0-1,1 1 5,-2 0-2,-1-1-4,1 0 1,-2 1-2,1 1 3,-4 1-5,4-1-24,-4 1-30,0 0-29,0 0-62,0 0-108,0 0-276,-18 1 122</inkml:trace>
          <inkml:trace contextRef="#ctx0" brushRef="#br0" timeOffset="-399.8607">1640-667 98,'0'0'208,"2"-4"-17,-2 4-28,0 0-18,0 0-25,0 0-43,0 0-40,3-3-42,-3 3-43,7-1-117,-4-2-178,2 0 79</inkml:trace>
          <inkml:trace contextRef="#ctx0" brushRef="#br0" timeOffset="7789.1515">1780-702 118,'0'0'143,"0"0"-7,-3-3-10,3 3-13,0 0-4,0 0-7,-1-4-6,1 4-7,0 0-7,0 0-5,0 0-7,0 0-4,0 0-6,0 0-9,0 0-3,0 0-5,4-5-5,0 4-3,-4 1-2,7-3-5,-3 2-3,1-1 1,-1 1-7,3-1 2,-3 0-7,4 0 3,-1-1 0,1 3-3,1-3 1,1-1-4,-1 1-4,-1 0 2,3 0 2,-2 1-4,0-1-1,1 1-4,-2-1 4,0 1 0,0-2-2,0 1-1,0 1 3,2-1-4,-1 0 1,3 1-3,-4-1-4,-1 0-13,4 1-14,-5 2-21,0-2-1,0 1-11,0 0-13,-2 0-8,-4 1-13,8-1-9,-8 1-20,5 0-74,-5 0-216,0 0 97</inkml:trace>
          <inkml:trace contextRef="#ctx0" brushRef="#br0" timeOffset="-300.5653">1904-768 185,'0'0'240,"0"0"-26,-2-3-21,2 3-19,0-4-20,0 4-16,0 0-18,0 0-31,4-2-51,-4 2-57,7-1-55,-1 1-168,1-1-263,2-3 117</inkml:trace>
        </inkml:traceGroup>
      </inkml:traceGroup>
    </inkml:traceGroup>
  </inkml:traceGroup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18:04.770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DA25F60D-EEF3-40D8-873F-792905E4472C}" emma:medium="tactile" emma:mode="ink">
          <msink:context xmlns:msink="http://schemas.microsoft.com/ink/2010/main" type="inkDrawing" rotatedBoundingBox="10627,8376 11963,7986 11974,8022 10637,8413" semanticType="underline" shapeName="Other">
            <msink:sourceLink direction="with" ref="{6F4575E7-DD64-4E4C-AA71-28362D613AFA}"/>
          </msink:context>
        </emma:interpretation>
      </emma:emma>
    </inkml:annotationXML>
    <inkml:trace contextRef="#ctx0" brushRef="#br0">1 395 41,'0'0'136,"0"0"-12,0 0-6,0 0-10,0 0-8,0 0-4,0 0-9,0 0-5,0 0-9,0 0-2,0 0-8,-1-6 2,1 6-9,0 0-4,0 0-4,8-3-2,-8 3-8,7-1-5,-3-2 1,0 2-3,1-1-8,0 1-3,1-1 3,-1 0-6,4 2-1,0-3 2,-1 2-6,2-2 0,1-2 2,-3 4-4,7-2-1,1-1-5,-1 1 2,0 1 2,-1-3 1,1 3-9,0-3 1,-3 3 1,1-2-4,-3 1-5,4-2 2,-4 2-9,2-1-3,-4 2-6,-3 0 1,2 1-1,-3-2 3,3 2-15,-3 0-4,0 0-2,0 0-4,-4 1-1,4-2 2,-4 2 4,6 0 9,-6 0 1,0 0-3,0 0 8,0 0-3,0 0 6,0 0 3,8 2 2,-8-2 6,0 0-1,0 0-3,0 0 12,0 0-1,0 0 2,6 0 9,-6 0 4,0 0 7,0 0 5,0 0-2,0 0 4,0 0 4,0 0-3,0 0 1,6 0 2,-6 0-3,0 0 2,0 0 3,5-3 2,-5 3 1,8-1-6,-8 1-4,11-1 2,-6 1-6,1-3-1,4 3-1,-1-3-4,1 0-3,2 0 0,3-1 1,2 1-2,2-1-3,-3 1-2,3-2-2,-3 0-4,2 3-9,-2-4 4,0 3-3,-3-2 8,-1 1-5,-2 0-2,0-1 1,0 2-1,-1-1 2,2 0 1,0-1 1,-2 2-9,-1 0 13,-2 2-2,-1-4-1,0 3-2,2-1 6,-3 2 3,2-2-7,-2 1 2,0 1 1,0-1-5,-2 0 5,4 1-4,-6 1 2,9-1-4,-4-2 3,1 3 1,-1-3 1,5 2 0,-1 0-8,-1-1 5,1-1-7,2 1 5,-3 1-2,2-1-3,-1 0 1,0 0 4,2 1 0,0-2-3,-2 2 5,1-1-6,-1-1 9,1 1 1,-1 0-2,0-1 6,-2 1-5,3 0-2,-4 1 4,2-4-4,-1 5-2,-1-3 7,3-1-6,-3 2 8,0-2-1,2 1 10,-2 0 8,1 0-3,-3-1-1,4 0 6,-1-1 10,0 4 3,-1-3 0,1 0 3,0 3-2,-2-4 0,2 2-1,0 1-1,1 0-2,-3-3-2,2 3-1,-2 0-1,-1 1 5,0-1 4,-1 0-4,1-1 4,-4 3-2,7-4-2,-3 4 0,1-3-4,2 1-1,0-3-6,1 3-1,1-3-1,5 0-6,0 1 0,5 1-1,-3-3-9,0 2 8,2 0-1,-1 0-6,-1 0-10,-1 1-22,-5 3-37,0-3-38,-2 0-58,-4 2-174,-1 0-360,-3 1 159</inkml:trace>
  </inkml:traceGroup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0:37.847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9F5E1F58-290D-4A5E-A813-8E58F6A1A76D}" emma:medium="tactile" emma:mode="ink">
          <msink:context xmlns:msink="http://schemas.microsoft.com/ink/2010/main" type="writingRegion" rotatedBoundingBox="1603,7264 24472,7254 24476,16483 1608,16494"/>
        </emma:interpretation>
      </emma:emma>
    </inkml:annotationXML>
    <inkml:traceGroup>
      <inkml:annotationXML>
        <emma:emma xmlns:emma="http://www.w3.org/2003/04/emma" version="1.0">
          <emma:interpretation id="{9EDDA349-CF59-4C9D-B2BF-2B7617396839}" emma:medium="tactile" emma:mode="ink">
            <msink:context xmlns:msink="http://schemas.microsoft.com/ink/2010/main" type="paragraph" rotatedBoundingBox="1789,7264 24472,7254 24474,10600 1790,106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B4FDDD-830D-4F8F-92B8-94B80C58EE35}" emma:medium="tactile" emma:mode="ink">
              <msink:context xmlns:msink="http://schemas.microsoft.com/ink/2010/main" type="line" rotatedBoundingBox="1859,7264 24383,7254 24384,8289 1860,8300"/>
            </emma:interpretation>
          </emma:emma>
        </inkml:annotationXML>
        <inkml:traceGroup>
          <inkml:annotationXML>
            <emma:emma xmlns:emma="http://www.w3.org/2003/04/emma" version="1.0">
              <emma:interpretation id="{B7A85F3B-1DC0-4487-8FD0-D87D9B8C31B1}" emma:medium="tactile" emma:mode="ink">
                <msink:context xmlns:msink="http://schemas.microsoft.com/ink/2010/main" type="inkWord" rotatedBoundingBox="1859,7281 2123,7280 2124,7619 1860,7620"/>
              </emma:interpretation>
            </emma:emma>
          </inkml:annotationXML>
          <inkml:trace contextRef="#ctx0" brushRef="#br0">184 92 2040,'-1'-8'15,"1"-1"12,-3 2 56,1-2 1,-1 0-11,3 2 11,-3-2 5,3 2-7,-4 2 3,3 0 10,1 1-1,-2 0-7,1 2-10,1 2-6,-3-4-12,3 4-12,-1-3-5,1 3-3,0 0-6,0 0-2,-9 9-1,3 1-2,-2 0-3,0 4 0,0 1-1,-3 2 3,-2 4-9,2-2-4,2 0 2,-1 1-5,1-4 1,-2 3 1,3 1-1,3-6 2,-2-1-8,-1 0 5,5-4-3,1 0-1,-1 0-9,-1-3-30,1-1-21,2 0-14,-3-3-22,4-2-25,0 0-34,0 0-33,0 0-10,12-16-1,-7 1 2,6-6-25,-4-3-146,1 2-391,0-3 173</inkml:trace>
          <inkml:trace contextRef="#ctx0" brushRef="#br0" timeOffset="231.9811">83 93 624,'10'-15'25,"-2"2"29,-4 4 8,1 0 21,0 1 10,-2 5-3,1-2-5,-1-1-9,0 4 5,0 0-6,-1 0-6,-2 2-5,5-4 6,-5 4 5,0 0 8,11 6 7,-5-3-11,-1 3-6,0 1-2,-1 2-7,2 0-1,-1 5-7,3 0 0,-5 2-6,1 5-3,-3 0-2,2 1-6,-3 0-4,-1 1 0,-1-7-4,2 2-3,-4 3-5,3-5-45,1-1-42,-3-1-53,3-4-63,-5 1-189,2-7-399,1 2 176</inkml:trace>
          <inkml:trace contextRef="#ctx0" brushRef="#br0" timeOffset="373.5532">39 209 148,'0'0'197,"0"0"-24,15-4-15,-5 2-14,8-2-16,5 3-40,2 0-78,2-1-110,4-1-58,0-2-171,13 0 75</inkml:trace>
        </inkml:traceGroup>
        <inkml:traceGroup>
          <inkml:annotationXML>
            <emma:emma xmlns:emma="http://www.w3.org/2003/04/emma" version="1.0">
              <emma:interpretation id="{15AE2933-2042-4438-8E73-8C58A9791D84}" emma:medium="tactile" emma:mode="ink">
                <msink:context xmlns:msink="http://schemas.microsoft.com/ink/2010/main" type="inkWord" rotatedBoundingBox="2846,7336 3775,7335 3776,7719 2847,7720"/>
              </emma:interpretation>
            </emma:emma>
          </inkml:annotationXML>
          <inkml:trace contextRef="#ctx0" brushRef="#br0" timeOffset="887.9996">1046 71 283,'-1'-4'288,"1"0"-21,0 4-19,0-4-20,0 4-24,0 0-19,0-4-23,0 4-22,0 0-17,0 0-10,0 0-12,0 0-9,-4 16-7,1-6-11,-2 5-7,-1 2-2,0 3-10,-1 6-6,0-3 0,1 0-6,3 1-2,0-1-8,0 2-23,1-4-41,1 1-48,-2-5-66,6-4-65,-3-3-214,3 3-458,0-4 202</inkml:trace>
          <inkml:trace contextRef="#ctx0" brushRef="#br0" timeOffset="1117.8921">1230 299 3142,'2'-7'141,"2"-2"-44,-3-1 46,0 4 2,2 0 2,-2 1-12,1-2-12,-1 3-15,-1 1-18,0-1-13,1 1-10,2 1-6,-3 2-7,0 0-9,1-3-8,-1 3-6,0 0-12,0 0-7,0 0 3,0 0 5,-1 12-3,0-5 1,1 2-4,-2 4 6,1-1-20,-2-2-51,2 3-29,-2-2-35,1 2-44,0-2-50,0-2-53,2-3-59,0 1-277,-2-1-646,2-6 286</inkml:trace>
          <inkml:trace contextRef="#ctx0" brushRef="#br0" timeOffset="1277.8143">1292 110 265,'0'-6'255,"0"-1"-24,0 1-24,0 0-22,1 3-25,2-1-18,1 1-18,0 2-35,0 0-49,3 1-52,-7 0-35,16 4-56,-8 0-153,-4 0-278,4 1 123</inkml:trace>
          <inkml:trace contextRef="#ctx0" brushRef="#br0" timeOffset="1606.6433">1449 182 136,'0'0'274,"0"4"-16,1-1-20,-1-3-24,2 1-23,-2-1-24,3 4-17,-3-1-17,0-1-8,0 4-20,0-2-6,0 2-7,0 3-12,0 2-6,-2 2-6,2 0-9,-3-1-4,0 3-4,1-1-5,-1 0-3,-1-3-4,3-1-8,-3-2 0,0 3-2,4-1-5,-3-3-6,2-2 4,1-1-2,-1 1-2,-1-2 4,4 1-5,-2-4 7,1 3 3,-1-3 0,0 0-6,0 0-1,8-12 1,-3 3 4,4-4 2,1-1 2,-2 2 5,3 0-1,-3-3 2,1 3-3,1 1 1,1 1 1,-2-3 2,-1 7-5,-1-3-1,1 5 2,-2-4-10,3 3-3,-5 2 1,0 1-10,2 1 4,-2-1-3,-4 2-3,10 6 0,-5-1 1,-1-1-1,0 5 1,-1 0-1,-2 1-1,5 3 3,-5 1-14,2 1-47,-2 1-47,-1-1-61,3-3-68,-2-1-291,2-1-560,1-1 248</inkml:trace>
          <inkml:trace contextRef="#ctx0" brushRef="#br0" timeOffset="1945.5316">1828 309 224,'-3'-3'260,"3"3"-20,0 0-21,0 0-22,0 0-21,6-7-11,-1 3-16,0 3-10,-1-1-16,3 1-9,-2-3-15,5 0-7,-5 1-7,-1 1-8,-1 1-7,5-3-7,-5 2-7,-1-2-6,1 0 1,1-1-15,-4-1-1,3 3-7,-2-1-6,-1 0 0,0-1-7,0 5-4,-4-4 2,4 4-6,-5-2-3,-2 2 1,7 0 2,-12 3-5,1-1-1,0 4 3,2 0-2,-2 3-1,-1 2-2,1 0 4,1 2 0,2-2-4,0 1 1,1-1-5,4 1 6,-1 0-2,2-2 2,3 4 1,1-4-2,2 1 3,3-3-1,5 1-33,3 1-59,9-3-80,0 0-260,2-4-467,6-2 207</inkml:trace>
        </inkml:traceGroup>
        <inkml:traceGroup>
          <inkml:annotationXML>
            <emma:emma xmlns:emma="http://www.w3.org/2003/04/emma" version="1.0">
              <emma:interpretation id="{A2C8BD02-BD32-4DB8-99CB-B6CDD08CFAB0}" emma:medium="tactile" emma:mode="ink">
                <msink:context xmlns:msink="http://schemas.microsoft.com/ink/2010/main" type="inkWord" rotatedBoundingBox="4280,7377 5088,7376 5089,8061 4281,8062"/>
              </emma:interpretation>
            </emma:emma>
          </inkml:annotationXML>
          <inkml:trace contextRef="#ctx0" brushRef="#br0" timeOffset="2664.6861">2425 352 256,'-4'-2'260,"3"0"-25,1 2-26,0-6-16,0 6-22,8-5-17,4 3-14,-1-3-13,5 3-17,3-3-5,6 0-13,0-2-16,3 4-28,-4-3-43,4 2-46,-1 0-58,-1-2-64,-4 0-150,1 1-340,3-2 151</inkml:trace>
          <inkml:trace contextRef="#ctx0" brushRef="#br0" timeOffset="2382.6841">2580 149 185,'-3'-6'347,"-2"2"-24,2-2-26,0 3-28,-1 0-35,0 0-24,4 1-22,0 2-23,0 0-15,0 0-15,-12 6-13,7 1-14,0 1-7,-2 5-8,0-1-13,2 2-1,-3 2-12,1-3-3,-1 2-4,0 0-7,0 0-9,0 6 4,1-6 2,3-1-16,-3-2-4,2 2-1,2-5-7,-1-1-22,4-1-37,-4-3-30,3 0-28,-2 1-31,3-2-32,0-3-37,0 0 1,0 0-14,3-13-1,1 1 17,0-2 3,0 2 24,1-3 54,2-3 29,-3 1 32,3 3 37,-2-1 29,0 2 12,2 0 29,-1 1 19,-3 2 43,0 1 18,1 1 11,-1-2-11,2 4-8,-2 0 0,0 0-4,1 4-10,-2-3-14,0 2-10,-1 0-11,2 1-8,-3 2-11,0 0-1,7 1-3,-2 3-3,-1 4-2,1-1-3,-1 3 1,3 3-7,-2 0-3,1 3-6,0-1 4,-3 0-3,1 0-4,-1 1-1,2 1-6,-2-2 0,1 2-3,-1-3-41,-2 0-53,3-1-60,-1 1-76,1-5-92,-2 0-204,1-3-545,1 1 242</inkml:trace>
          <inkml:trace contextRef="#ctx0" brushRef="#br0" timeOffset="3186.5005">2937 133 130,'-3'-5'350,"3"1"0,0-1 1,-2 1-4,2 4-13,-3-7-14,3 4-24,0 0-30,0 3-26,0 0-23,0-6-25,0 6-26,0 0-17,0 0-20,0 0-20,0 0-9,0 0-7,-3 13-9,1-4-8,-1 1-8,1 8-3,-3 1-4,2-2-14,-1 4 5,3 0 5,-4-4-18,-1 3-3,4-3-2,-2-1-4,0-1-43,2-1-37,1-2-21,-2 1-21,2-4-16,1-2-26,-1 0-26,-1-2-25,2-1-9,0-4-7,0 5-25,0-5-19,0 0 16,0 0 2,12-16 23,-9 7 19,1-4 23,-1-1 13,-2-2 31,3 0 22,-1-6 29,1 1 39,0-1 8,0 6 37,0 2 6,2 0 30,-1 1 14,0-1 2,-2 4 8,-1 2 6,5-3 10,-3 3-3,0 4 3,0-1-12,0-1-2,4 2 3,0 0-7,3 1-2,0 2-6,-2 1-6,0 2-6,1-1-3,-1 1-9,1 3 7,-2-1-14,0 2-5,-4-2 0,-1 4-4,-1 0-2,0 0-4,-4-1-4,0 4-4,-5 2-11,-1 2-14,0-4-22,-2 1-2,-3-1-10,6-4 0,-3 2-7,0-2 1,3 0 12,1-2-1,-1 1 7,0-3 6,4 1-2,1-3 2,2-1 0,-4 2 1,4-2 2,0 0 4,0 0 5,0 0 2,9 3 1,-3-3 9,-6 0 4,9 1 5,-1-1 4,-1 1 5,0-1 3,-1 2-1,1 2-2,-3-3-9,1 0 7,1 0 3,-2 0-7,-4-1 4,5 6 2,-2-5 0,-1 4 2,1-3 7,-2 3-6,-2-1 2,0 1 1,0 1-2,-2-2 2,-4 3-4,-1 0 0,-1-1-1,-2 2-4,-2 0-4,3-2-31,-3 0-59,3 0-62,2-2-74,-2 0-192,4-1-445,3-1 197</inkml:trace>
          <inkml:trace contextRef="#ctx0" brushRef="#br0" timeOffset="3443.4393">3188 511 2811,'-5'0'50,"-2"0"-19,0 0 26,2 1 11,5-1-16,-8 0-12,8 0 1,0 0-1,-7-1-2,7 1 5,0 0-6,0 0 2,0 0 0,0 3-2,0-3-3,0 0-2,12 5 3,-8-2-4,3 1-5,4 1 2,-3 2-2,1 4-4,2 0-5,-4-1 1,-1 1 1,-2 5-4,-4 0-7,-5 0-23,-7 5-46,-4 1-58,-7 1-78,-12 1-74,-5 0-242,-1-3-554,-2-4 246</inkml:trace>
        </inkml:traceGroup>
        <inkml:traceGroup>
          <inkml:annotationXML>
            <emma:emma xmlns:emma="http://www.w3.org/2003/04/emma" version="1.0">
              <emma:interpretation id="{17E2F375-8AE3-437D-B94C-EA225C199FCB}" emma:medium="tactile" emma:mode="ink">
                <msink:context xmlns:msink="http://schemas.microsoft.com/ink/2010/main" type="inkWord" rotatedBoundingBox="5597,7263 6036,7262 6037,7612 5598,7613"/>
              </emma:interpretation>
            </emma:emma>
          </inkml:annotationXML>
          <inkml:trace contextRef="#ctx0" brushRef="#br0" timeOffset="5202.4367">3737-10 69,'2'3'190,"-2"-3"-21,0 0-17,0 0-20,4 1-5,-4-1-16,0 0-6,0 0-6,8 0-17,-8 0-4,13 0-10,-3-1-2,-1 1-1,2-2-18,3 0-3,-2 2-3,3-2-8,-4 2-4,0-1 4,2 1-9,-4-1-3,-2 0 4,3 1-2,-5 1 2,-1-1 3,0-3 15,-4 3 8,7 0 2,-7 0 1,0 0-4,8 2-9,-8-2-6,3 2-6,-3-2 1,-3 5-4,2 2 0,-2 2 2,-1 1-2,0 0 3,-3 3-5,3 2 3,0 0-5,-3 0 3,3 6-2,0-5-3,0 5-2,-1 1-3,5-5 2,-2 0-4,1-1 3,1-1-4,0 2-2,0-1-28,0 0-54,0-3-39,3-3-72,1-3-195,-3 0-409,3-2 182</inkml:trace>
          <inkml:trace contextRef="#ctx0" brushRef="#br0" timeOffset="5554.6734">4112 113 134,'3'-3'279,"-6"-1"-21,3 1-23,3-1-25,-6-1-25,3 5-22,0-4-18,0 4-17,0 0-12,0 0-13,0 0-12,-4 9-5,1-2-9,-1 2-8,0 1-4,-1-1-14,-2 6-1,3 6-3,-3-5-9,6-3 1,-2 4-6,-2-1-1,3-3-5,1 2-2,1-2 0,0-1-8,0-4 5,3 1-4,1-1-1,-3-1-1,2-2 1,1 0 6,0-2-2,1-1 8,2-4 2,0 2-1,1-5-1,0-2 1,3-4-7,-2-3-6,1-1 2,-1-7 2,0 1 0,-3 0-3,-2 5-3,-4 0-4,2-1 1,-2 1-2,-1 0-4,0 3 0,-3 3-1,1 1-3,-2 1 2,2 1-7,-2 2-2,1 1-8,-2 1-8,0 2-7,-4 1-27,-2 2-32,-1 5-47,-1 0-38,3 3-50,-4-3-189,6 4-444,1-3 197</inkml:trace>
        </inkml:traceGroup>
        <inkml:traceGroup>
          <inkml:annotationXML>
            <emma:emma xmlns:emma="http://www.w3.org/2003/04/emma" version="1.0">
              <emma:interpretation id="{29097842-C240-4BD4-8622-194FF9D330C8}" emma:medium="tactile" emma:mode="ink">
                <msink:context xmlns:msink="http://schemas.microsoft.com/ink/2010/main" type="inkWord" rotatedBoundingBox="6400,7468 7237,7467 7238,7671 6401,7672"/>
              </emma:interpretation>
            </emma:emma>
          </inkml:annotationXML>
          <inkml:trace contextRef="#ctx0" brushRef="#br0" timeOffset="6143.9351">4551 233 194,'1'-3'336,"1"0"-29,-2 3-32,2-5-27,-2 5-29,2-2-24,-2 2-21,0 0-19,0 0-17,0 0-17,0 0-10,0 0-10,4 9-12,-4-6-7,0 1-9,0 2-7,-2-1-6,2 0 0,0 2-10,-2 0-5,0 4-5,2-6-1,-2 0-4,0 1-5,2-1-3,-1 1-3,1-3-4,-1-1-3,-1 2 5,2-1-5,0-3-4,0 0-15,0 0-7,0 0-10,0 0-8,0 0 3,-8-9 5,8 4-1,3-2-3,0 0 5,2-1 1,-2-1 4,1 1 0,1-3 5,1 4 0,-1 3 3,3-2 7,0 1 0,0 2 0,-4-3-2,1 3 1,3 0 2,-1 1-5,1 2 2,-1 0 3,1-2 0,0 4 1,0 0-3,-1 3 1,-2 1 0,1 0 0,-1-2-2,-1 5 0,0-2 3,-1 1 2,-2 2 1,-1-3-4,2 2 0,0-2 1,-2-1 0,0 1 1,1-4 2,-1 2-2,-1-1 1,2-1 1,-1-3 4,0 6 1,0-6 1,0 0-3,0 0-1,0 0-2,10-11-2,-5 2-3,3-4 3,0 2-2,2-2 8,-1 2-6,-2 0 2,4 1-3,-1 1 0,-2 0 1,-1 2 3,1 0 0,-4 2-2,3 1-1,-3-1-4,0 3 1,0 1-5,0-1 2,-4 2 2,8 3-2,-5 3 2,2-1 2,-2 2 1,1 2-3,-3 0 3,3 0-1,-3 1-17,2 4-42,-3 0-45,0-1-50,2-4-54,-1 2-265,2-4-509,-2-2 225</inkml:trace>
          <inkml:trace contextRef="#ctx0" brushRef="#br0" timeOffset="6673.4807">5041 245 333,'0'-3'303,"0"3"-30,0-5-28,0 5-27,3-2-25,-3 2-19,0 0-23,0 0-14,0 0-13,0 0-11,0 0-10,0 12-14,-3-7-6,3 6-2,-1-3-14,-2 1-8,2 2-7,-2-1-2,2-1 1,-2 3-13,3-2 2,-4-2-9,4 1 1,0-1-5,0-1-2,0 0-4,0-2-4,0-1-4,0 0-5,0-1-3,0-3-7,3 4-3,-3-4-2,0 0 3,0 0-1,9-8 1,-2 1 6,-3-1-6,1-1 0,3-5 0,0 2-1,2-1 1,-1-1 1,1 1 7,-2 2 2,0-1 2,-2 5 0,4 1 2,-3-2 1,-1 4-1,-1 0 0,2 0 0,-4 2-4,0 0-6,2 1 0,-5 1 3,6 0-1,-6 0 4,6 3-7,-3 1 4,-2 2 3,2 0 0,-2 2-2,3 0 1,-4 2-3,0-4 4,3 3 0,-3-4-2,1 0 0,2 1-3,-2-3 3,-1 2 2,3 0-3,-3-3 1,0 2 0,3-2 4,-3-2 0,4 1-3,-4-1 0,0 0 1,13-3-2,-5-3-5,0 1-4,3-2-8,0-5-1,1 5-2,0-3 1,-3 3 4,-1 1 1,-1 0 1,0 1 4,-3 1 8,1 1 4,-2-1 2,0 1-1,-1 2-3,-2 1-2,6-4 0,-6 4-7,3 0 1,-3 0 0,0 0 5,7 8-2,-6-4-1,1 3 3,-1-2 2,3 4-7,-1 0-40,1 0-63,-4 1-81,5 0-297,1-1-524,-2-1 232</inkml:trace>
        </inkml:traceGroup>
        <inkml:traceGroup>
          <inkml:annotationXML>
            <emma:emma xmlns:emma="http://www.w3.org/2003/04/emma" version="1.0">
              <emma:interpretation id="{EC0E88EC-5FCE-48B2-BC57-677D75EE1D05}" emma:medium="tactile" emma:mode="ink">
                <msink:context xmlns:msink="http://schemas.microsoft.com/ink/2010/main" type="inkWord" rotatedBoundingBox="7698,7356 8826,7355 8827,8296 7699,8297"/>
              </emma:interpretation>
            </emma:emma>
          </inkml:annotationXML>
          <inkml:trace contextRef="#ctx0" brushRef="#br0" timeOffset="6966.9571">5889 134 256,'-3'-9'400,"0"1"-13,1 0-16,0 2-20,-1-1-11,3 2-21,-1 1-24,0 0-30,1 4-29,-2-4-27,2 4-24,0-4-25,0 4-19,0 0-22,0 0-8,0 0-15,0 0-13,-4 16-3,0-2-8,4-2-4,-2 3-5,-2 7-5,2 1-3,-2 1-1,1 1-14,0-3 1,-2 0-47,3 0-53,2-6-41,0 1-37,-1-1-28,2 0-8,1 0-19,0-2-72,3-6-64,1 1-245,2-4-619,0 1 275</inkml:trace>
          <inkml:trace contextRef="#ctx0" brushRef="#br0" timeOffset="7314.119">6091 293 71,'0'-5'288,"0"0"-25,0 0-20,0 0-19,-2 0-17,0 0-17,1 3-18,1 2-20,0 0-19,0-4-15,0 4-13,0 0-8,0 0-8,-8 10-6,5-4-8,1 1-4,-3 3-6,1 1-3,-4 1-7,6-2 0,-2 0-6,1 5 1,0-2-5,1-2-6,1-1 0,0 0-4,-1-2 0,2 1-4,-2 0 0,2-4-5,3 0 4,-1 1 5,1-3 9,2-1 1,0 0 6,1 1-2,5-6-2,-3 1-3,4 0 0,3-7-3,-3 0-5,0-1 0,3-2 9,-3-1-3,0 1 3,-1-3-3,-2 1 9,-2 0 4,1 1 8,-3-1-5,-3 3-5,1-3 1,-5 4-8,2 1-7,-1 0-5,1 5-4,-3 1-9,-1-2-4,1 3-11,-2 2-12,-3-2-30,-1 4-31,-1 1-23,1 1-43,1 3-50,1-1-53,-1 2-52,5-1-273,-1-1-607,8-4 269</inkml:trace>
          <inkml:trace contextRef="#ctx0" brushRef="#br0" timeOffset="8310.2513">6410 284 284,'0'-4'440,"0"4"-44,0-3-32,0 3-32,0 0-42,-2-4-27,2 4-31,0 0-24,0 0-25,0 0-16,0 0-27,0 0-4,-1 10-18,0-3-11,-1 0-5,1 2-12,-1 1-7,1-1-12,0 3-8,-2-4-3,3 6-11,-1-4 1,1 0-8,0-1-2,0-2 0,-2 2-9,2-4-3,0 4-8,0-5-30,2 0-16,-2 0-9,1-2-4,-1-2-2,4 2-3,-4-2-1,9-1-1,-4-2 7,3-2 2,-2-1 2,2-1 7,3-3 0,-3-1 5,4-1 6,-4-1-3,8-3 1,-5 4 6,0 1 2,-3 0 4,0 3 2,-1 2 1,-2-2 3,-2 4 1,2 0 1,-2 0-2,0 2-5,0 0 5,-3 2-6,3-1 2,-3 1 2,0 0-1,6 3 0,-6 2 0,0 0 2,1-1 0,-1 1 0,1 2 1,1-3 0,-2 3 2,0-1 1,1 1-3,0 0 1,-1-4-3,3 2 5,1 2 1,-4-3-1,4 1-3,3 2 4,-2-2 0,2 2-2,2 0 2,1-3-3,3 2 3,1-1-3,3-1-2,-1 0-13,2-1-5,-1 2-2,-1-4-3,1-1-9,-2-1 4,0-1 1,-3-1 5,-1 0 2,-2-1 3,3 0 2,-5-1 4,4-2 6,-3 0 1,0 0 21,-1 0 5,-2-2-7,-1 2 4,0-2 5,2 0 4,-4 2 5,2 1 3,-2-3 2,-1 4-2,0-1-4,-1 2 7,2 0-12,-2 3-6,0 1-1,0-7-10,0 7 2,-6-3 2,6 3-10,-12 1 6,4 1-7,-3 3-2,2-1 11,-6 3-9,3 0-1,0 2-2,3-2 2,1 0 0,1 1-4,-1-1 3,4-1-1,0 0-9,0 1-2,2-2 3,1-1 4,2 0-1,-1-1 7,6-1-4,-2 1 3,1-3-3,2 0 2,2-2 8,1-1-6,0-1 0,-2-1 0,1 1 2,1-2-5,0-1 9,-1 1-2,3-3-1,0 1 10,-2 0 15,-5 0 16,3 0 9,0 1 3,-1 0 15,-2-1 9,1 1-1,1 3-2,-2-2-3,-3 1 0,1 0-6,1 3-9,-3-2-11,2 2-3,0-1-12,-3 3-10,0 0 0,0 0-4,0 0-5,3 12 0,-3-2 6,-3 6-2,-3 1-7,0 6 1,-2 2 4,-3 1-2,0 1-1,2 3 0,-2-1 0,-5 9-5,7-9-1,2 2 3,0 9 1,3-11-2,-1 1 3,-2 12-4,4-3-6,3-9 3,-1-2 3,-2-3-1,3 4-4,0-1 3,0-4-3,-1-1 0,1-6 3,-2-1-1,-1-3-9,1-5 1,-2 2 5,-3-2-12,1-2 0,-4-1-1,0-2-4,-1-2-17,-3-2 1,-3-1-5,1-3 6,1-2 5,0-4 4,3-1 0,-5-3-3,0-6 12,4 0-4,5-3 1,-1 1 0,3-3 4,6 0-2,0 0-3,0-1-4,4 1-8,1 2-17,1-1-8,6 0-28,-1 1-12,5 2-22,-1 3-32,1-2-46,3 3-50,0 2-56,-1 0-281,4 2-628,2 0 278</inkml:trace>
        </inkml:traceGroup>
        <inkml:traceGroup>
          <inkml:annotationXML>
            <emma:emma xmlns:emma="http://www.w3.org/2003/04/emma" version="1.0">
              <emma:interpretation id="{441BCA0F-D13E-4D53-8704-AE71E1DADD95}" emma:medium="tactile" emma:mode="ink">
                <msink:context xmlns:msink="http://schemas.microsoft.com/ink/2010/main" type="inkWord" rotatedBoundingBox="9548,7293 10012,7292 10013,7672 9549,7673"/>
              </emma:interpretation>
            </emma:emma>
          </inkml:annotationXML>
          <inkml:trace contextRef="#ctx0" brushRef="#br0" timeOffset="12615.453">7756 182 39,'0'0'305,"-1"-3"-28,1 3-28,0 0-24,0-4-23,0 4-24,0 0-20,0 0-15,0 0-14,0 0-17,-8 9-9,5 1-8,-2 2-7,2 2-11,-2-4-8,0 4-3,0 2-8,1 1-7,-1-2-3,2 0-17,-4 1-57,2 0-62,3-2-63,0-1-91,0-3-124,0 1-397,1-6 175</inkml:trace>
          <inkml:trace contextRef="#ctx0" brushRef="#br0" timeOffset="12768.9444">7763 39 235,'-2'-5'212,"1"0"-23,1-1-22,0 3-31,0-2-48,0 5-38,0 0-38,3-3-55,-3 3-132,0 0-189,0 0 84</inkml:trace>
          <inkml:trace contextRef="#ctx0" brushRef="#br0" timeOffset="13101.6449">8152 128 7,'0'0'274,"0"0"-27,0 0-21,0 0-24,0 0-20,0 0-23,-17 5-17,5 1-10,1 3-14,-7-4-11,-1 7-11,-2 0-9,0-3-9,0 2-8,6-2-3,0-2-12,4 1-4,3 0-7,0-2-5,1 1-4,3-1-5,0-2-2,3 3-4,2-2 1,3 1-4,3 2-2,-3-2 1,4 2-2,3-3-4,2 2 2,2-2-1,-5 2-2,0 0-5,0-5-2,-1 2 0,-1 0-1,-3 0-2,0-1 3,0-1-2,-1 1-2,-2-3 2,0 3 2,-2-3-4,0 0 2,-1 6 0,-5-4 1,-2 2-1,0 0-4,-8 0 1,0-1-7,0-1-14,-3 1-22,3-1-20,1-2-24,-4 0-21,3 1-37,1-2-32,-2 1-172,2-2-377,-2 1 166</inkml:trace>
        </inkml:traceGroup>
        <inkml:traceGroup>
          <inkml:annotationXML>
            <emma:emma xmlns:emma="http://www.w3.org/2003/04/emma" version="1.0">
              <emma:interpretation id="{621C3286-8669-4F17-A0BD-73063C9A6D88}" emma:medium="tactile" emma:mode="ink">
                <msink:context xmlns:msink="http://schemas.microsoft.com/ink/2010/main" type="inkWord" rotatedBoundingBox="10521,7352 10974,7351 10975,7724 10522,7725"/>
              </emma:interpretation>
            </emma:emma>
          </inkml:annotationXML>
          <inkml:trace contextRef="#ctx0" brushRef="#br0" timeOffset="13405.1912">8742 239 312,'0'-4'341,"-1"-1"-25,1 2-22,0-2-23,-2 3-26,2 2-20,-4-4-15,4 4-38,0 0-16,0-3-21,0 3-11,0 0-5,0 0-15,0 0-12,0 0-16,-1 14-6,-3-6-6,1-1-5,-1 5-6,0 1-4,-3 0-3,2 2-6,-3 6-3,4-5-2,-3-1-23,0-1-49,2 1-48,-1-2-60,3-3-78,0-3-70,1-3-186,1-1-520,1-3 231</inkml:trace>
          <inkml:trace contextRef="#ctx0" brushRef="#br0" timeOffset="13588.0167">8816 78 129,'0'-3'236,"0"3"-23,0-4-23,0 4-19,0 0-17,0 0-17,0 0-16,0 0-8,0 0-12,8 7-13,-3-2-11,-2-1-36,2 5-41,-1-1-52,3-2-48,-1 1-171,0 0-291,-2-3 129</inkml:trace>
          <inkml:trace contextRef="#ctx0" brushRef="#br0" timeOffset="13919.2353">8966 237 224,'0'4'254,"0"-4"-26,0 0-25,2 3-21,-2-3-20,0 0-16,1 5-13,-2 0-7,-1 1-11,1 2-10,-3 1-9,-1-1-10,1 2-6,-2 4-8,-2 0-4,0-4-6,3 4-4,-2-1-9,-1 0 0,0-2-8,2-1-4,1 0-3,2-3-3,-2 1-3,5-2-2,-3-1-3,2 0-2,-2-3 2,3 1-2,0-3 1,4 4 1,-4-4 1,0 0 0,15-6-4,-7 2 3,4-2 0,3-1-1,1-4 1,4 0-3,-5 2-2,0 2 0,0-3-2,-2 3 2,1 0-3,-4 1 1,-2 3-2,0-2-2,0 0 1,-4 4 0,3-1-2,-3 2-7,-1-4-1,-3 4 1,0 0-5,8 2 1,-4 0 5,-4-2-5,4 6 1,-1-2-3,-1 2 4,0 1-2,-2 2-14,1-2-34,-1 4-41,-1-3-53,1 1-58,-2-1-249,2 1-487,-2 0 215</inkml:trace>
        </inkml:traceGroup>
        <inkml:traceGroup>
          <inkml:annotationXML>
            <emma:emma xmlns:emma="http://www.w3.org/2003/04/emma" version="1.0">
              <emma:interpretation id="{A4D38055-91FA-4954-9D96-C6BD8DAA2835}" emma:medium="tactile" emma:mode="ink">
                <msink:context xmlns:msink="http://schemas.microsoft.com/ink/2010/main" type="inkWord" rotatedBoundingBox="11299,7382 11730,7382 11730,7729 11300,7730"/>
              </emma:interpretation>
            </emma:emma>
          </inkml:annotationXML>
          <inkml:trace contextRef="#ctx0" brushRef="#br0" timeOffset="14437.9936">9579 328 164,'-2'-6'231,"2"0"-23,-1-1-21,-2-1-21,3 0-13,-4 3-20,1-3-13,-1 4-14,-2-2-10,3 1-10,-2 1-10,1 2-10,-2-1-6,0 2-7,-1 1-7,7 0-3,-12 0-7,6 2-3,-3 1-2,4 3-9,-3 1 1,2-1 1,0 1-6,0 2-1,1 2-3,-2 1 1,0 0-3,3-1 1,3 0-3,-2-3 0,2 1 1,1 1-1,1-1-2,2 0 4,-2-1 0,3-1 4,4 2-1,3-5 4,1-3 4,4 5-6,0-6-2,3-2-4,5-2 1,-5 0-5,3-2-20,-1-3-1,-1-1-4,3-3 2,-7 4-1,3-6 3,0 0 0,-3-1 5,-4 3 6,3-2 12,-5 0 2,0 2 13,2-1 14,0-3 14,-4 3-2,-1-1 28,-2 0-1,2-1-2,1 6 8,-4-3 20,0 3 4,0 0 3,2 1 6,-4 1 1,1 4 6,0-1-5,-1 1-6,0 1-14,-1 0-14,2 1-8,-3 2-23,0 0-3,0 0-1,0 0-9,0 9-1,-2 1 6,1 4-8,-2 8-6,-2-1-7,-2 4 1,2-4-1,-3 4 2,1-3-2,0 0-4,3-1-2,-1 1-2,2-5-31,3 0-56,0-1-52,0-1-65,3 0-83,1-5-112,1 0-197,2-1-626,8-4 277</inkml:trace>
        </inkml:traceGroup>
        <inkml:traceGroup>
          <inkml:annotationXML>
            <emma:emma xmlns:emma="http://www.w3.org/2003/04/emma" version="1.0">
              <emma:interpretation id="{BD71F7AC-C68E-4E6D-BD5F-686015AFDAB9}" emma:medium="tactile" emma:mode="ink">
                <msink:context xmlns:msink="http://schemas.microsoft.com/ink/2010/main" type="inkWord" rotatedBoundingBox="12020,7359 13436,7359 13436,7835 12021,7836"/>
              </emma:interpretation>
            </emma:emma>
          </inkml:annotationXML>
          <inkml:trace contextRef="#ctx0" brushRef="#br0" timeOffset="14643.5803">10189 273 402,'0'0'390,"-1"-3"-45,1 3-36,-1-4-35,1 4-23,0 0-34,0 0-21,0 0-19,0 0-13,-7 13-20,7-7-11,0 1-15,-3 0-6,2 3-18,1 1-8,-3-2-4,2 1-10,-2 0-10,2 0-7,-2 0-44,3-1-66,-4 0-75,3-2-95,1-2-323,0-2-592,0 0 262</inkml:trace>
          <inkml:trace contextRef="#ctx0" brushRef="#br0" timeOffset="14826.7618">10277 186 3198,'-3'-9'76,"1"-1"35,-1 2-8,0 1-16,0 1 2,2-1-19,0 2-27,1 1-7,-2 0-14,2 4-6,0 0-4,0 0-1,2-2-16,-2 2-45,0 0-53,6 6-52,1-2-55,1 1-75,-1-2-226,6 4-555,-1-2 246</inkml:trace>
          <inkml:trace contextRef="#ctx0" brushRef="#br0" timeOffset="15165.4214">10480 242 20,'0'0'317,"1"3"-18,-1-3-24,2 2-24,-2-2-26,1 2-25,-1-2-20,1 3-22,-1 2-11,-2-2-13,1 2-13,0 1-12,-2 1-9,-1 2-9,-1-1-10,2 3-9,-2-3-7,1 1-5,0-2-9,0 2-2,1-1-5,-1-2-7,2 0 2,0 1-7,1-2-5,-2-3-2,2 3 1,0-1-4,1-4-1,0 5 0,-1-4-1,1-1 0,0 3 2,0-3-7,0 0 2,0 0 2,12-6 4,-5 1-6,0 0 8,1-2-1,4-2 3,-1-2 4,2 0-9,1-1 3,0 3 2,1 0 6,-3-3-8,0 4 2,0 3-1,-1 1 0,-3-1-4,0 0 4,-1 3-9,-2 0-5,1 1 0,0 1-5,0 0 1,-2 1 2,1 2 2,-2 3-5,-1 0-2,0 2 3,-1 2-3,-1 1-1,0 1 4,0 0-5,0 3 4,-1-5-31,-1 1-46,1 0-57,0-1-61,1-1-72,1 2-286,2-4-591,2 0 261</inkml:trace>
          <inkml:trace contextRef="#ctx0" brushRef="#br0" timeOffset="15493.1353">10940 402 56,'0'0'363,"-4"-4"-30,4 1-30,0 3-32,0 0-26,4-5-24,0 3-26,3 1-17,0-2-16,-1-1-17,4 0-16,-1 1-10,0-1-12,-2 3-12,0-5-9,1 3-6,-3-4-9,1 0-9,-1-1-7,0 0-6,0 1-6,-4 1-2,1 0-5,0 3-5,-2-2-3,1 2-4,1-1-5,-2 4-6,-2-2-2,2 2-1,-8-2-3,3 1-3,5 1 4,-15 3-7,6-1 2,2 5 0,0-2-1,-1 2-3,2 0 4,-3-1 1,1 2-1,3-1 1,1 1-4,1 1 1,1 0-1,2-1-21,2 3-48,1-3-60,0 1-65,9-2-54,-4 1-246,7-4-535,2-1 236</inkml:trace>
          <inkml:trace contextRef="#ctx0" brushRef="#br0" timeOffset="15953.1335">11437 349 173,'0'-6'344,"1"1"-14,-2 0-31,1 0-26,0 0-28,0 3-6,-1-3-22,-1 0-17,2 2-17,0 1-23,0 2-16,-5-4-17,5 4-13,0 0-9,-15 4-6,8-2-14,-7 4-11,0 3-7,1-2-9,-1 1-7,1-1-2,0 5-6,-1-3-7,3 1 1,2 1-6,1 0-2,1-2-9,0 0 2,2-1 2,1 0-10,1 0 1,-1-1-2,3-2 0,1 3 0,0-2 0,1-1 2,3-2 1,-1 1-5,1-2-1,4 1-12,3-5-4,-2 1-13,2-3-4,3 0 0,0-2-1,0-3 1,-3 0 9,2-2-6,-2-1 6,2-4 0,-2 2 2,2-3-1,-2-2 1,2-2 5,-2-1 2,-2 0 6,2-2 1,1 3 10,-2-1 10,2 0 2,-3 2 2,0 0 8,1 2 4,-3 4 12,0 3-4,-2 2 19,-1 2 5,0 0 1,0 1 3,-2 2-6,0 0-11,-1 1-11,1 1-6,0 0-11,-2 2-6,0 0 4,0 0-5,0 11-2,-1-1-6,-3 4 7,2 8-7,-1 4 3,0-1 3,-2 4-1,0 0-4,0 0 1,-3 9-3,1-8-26,1 0-78,-2-1-99,-6 9-112,2 0-116,4-11-213,0 0-683,1-2 303</inkml:trace>
        </inkml:traceGroup>
        <inkml:traceGroup>
          <inkml:annotationXML>
            <emma:emma xmlns:emma="http://www.w3.org/2003/04/emma" version="1.0">
              <emma:interpretation id="{B2A6113C-B6BA-4A2F-A51F-839DA9473A21}" emma:medium="tactile" emma:mode="ink">
                <msink:context xmlns:msink="http://schemas.microsoft.com/ink/2010/main" type="inkWord" rotatedBoundingBox="14036,7350 14678,7349 14679,7648 14037,7649"/>
              </emma:interpretation>
            </emma:emma>
          </inkml:annotationXML>
          <inkml:trace contextRef="#ctx0" brushRef="#br0" timeOffset="17882.1227">12306 141 98,'3'-2'209,"-1"-1"-19,1 1-17,1 1-10,-2-4-8,1 2-9,0 0-8,-1 0-9,0 1-10,-2 2-3,6-5-4,-6 3-7,0 2-2,5-4-7,-3 3-8,-2 1-10,0 0-7,0 0-7,0 0-10,0 0-5,0 0-10,0 0 0,-21 4-5,13 2-1,-2 0-7,2 1-2,-5 4-3,1-1-4,-1 4 1,2-3-2,-7 7-4,7-5-3,2-1 3,-2 1-1,6 1-4,-2-1 3,3 0-2,0-4 1,2-1 0,4 0-1,0 1-4,-2-4 1,2 0 3,2-2-3,3 1 1,-2-3 2,6-1-2,0-2-2,4-2-2,1-2-5,-3-2 2,3-1 1,-2-1-2,-1-2 0,2-5 0,-2-2 6,-4 5-5,5-4 2,-9 4 2,4 0 19,-3 2 10,-3 1 3,2 1 12,-2 2 6,1 1 0,0 2 1,-3 0-5,2 1-2,0 0-11,-2 1-5,-1 3-10,3-2 0,-3 2-1,0 0-3,0 0 3,-4 11-6,-2-2 0,1 4-1,-2 2 1,-5 7-4,4-1-11,0-5-25,2 1-33,0 3-30,3 2-41,3-6-54,1-3-47,1 1-230,6-4-500,-2-3 221</inkml:trace>
          <inkml:trace contextRef="#ctx0" brushRef="#br0" timeOffset="18334.0391">12578 206 37,'3'-4'255,"1"0"-27,4 1-28,2-2-16,2 2-21,1 2-14,5 1-15,6 0-28,0 1-58,1 1-76,-2 1-112,0 2-83,4 0-241,-1-2 106</inkml:trace>
          <inkml:trace contextRef="#ctx0" brushRef="#br0" timeOffset="18142.1961">12669 127 234,'-2'-14'324,"-1"5"-16,1-1-12,0 2-22,2 2-18,-1 1-31,0 2-21,-1 0-28,2 3-15,0 0-10,0 0-19,-5 8-16,4 1-2,-2 6-18,-1 1-11,-3 4-7,-1-1-6,3 4-8,-1-1-4,-2-2-6,4 1-3,-1-5-14,-2 4-17,3-5-38,3 0-35,-2 0-50,3-1-77,0-6-77,0 3-240,3-5-537,1 0 238</inkml:trace>
        </inkml:traceGroup>
        <inkml:traceGroup>
          <inkml:annotationXML>
            <emma:emma xmlns:emma="http://www.w3.org/2003/04/emma" version="1.0">
              <emma:interpretation id="{E11FCF0C-548A-4349-A0D8-774870A997D9}" emma:medium="tactile" emma:mode="ink">
                <msink:context xmlns:msink="http://schemas.microsoft.com/ink/2010/main" type="inkWord" rotatedBoundingBox="15239,7405 16843,7404 16844,8100 15240,8101"/>
              </emma:interpretation>
            </emma:emma>
          </inkml:annotationXML>
          <inkml:trace contextRef="#ctx0" brushRef="#br0" timeOffset="18783.1483">13562 259 221,'-7'-5'219,"4"0"-8,-2 1-15,1 0-20,0-1-15,2 2-14,-2 3-22,4 0-8,-5-3-14,5 3-9,-8 2-11,2-1-5,-2 2-10,0 3-5,1 0-4,2 1-7,-7 2-4,1 0-4,-1 2-3,1-1-5,2 2-7,1-2 1,0-1-2,1-1-2,1 1-4,-1 1-1,3-3-3,0-2 0,1 2-2,-1-2-1,4 0-2,-1-2 0,2 1 0,3-2-2,1-1-2,2-1 3,4-2-2,4 0-1,1-4 0,1 0 1,3-6-1,0 1 5,2 0-4,-6-3 4,3-2 2,-7 6 0,0 0 5,-1-2 20,-2 0 16,-1 4-7,-2 1 1,-1 0 1,0 3-3,-3-2-1,2 1 0,-1 2-11,-1-1-5,-1 1-5,-1 3-3,3 0-2,-3 0-1,0 0 0,-5 9-3,3-2-3,-4 2-4,2-2 4,-1 4-6,0 3 1,3-1-4,-1-4-8,0 1-26,2 3-27,2-3-38,1 0-50,0 0-46,4-3-56,-1 0-203,3 0-484,1-4 214</inkml:trace>
          <inkml:trace contextRef="#ctx0" brushRef="#br0" timeOffset="19673.9017">13779 271 202,'1'-5'311,"0"-1"-13,1 1-17,-2 1-23,1 2-29,-1-2-24,0 4-23,0 0-22,3-4-15,-3 4-16,0 0-10,0 0-14,-3 13-11,2-8-4,1 2-10,-3 4-6,1-2-10,0 0-1,-1 2-8,2-3-6,0 1-7,-2 1-7,5-2-3,-2-1-1,3 1-4,-1-4 0,-1 0-7,-1 1-6,4-1-6,0-2-7,2-1-13,-1-1-5,-5 0 0,13-5-7,-3 0 0,3-2 4,-5 0 0,0-1 1,4-3 2,-1 0 3,-4 2 3,-2 2 0,6-7 1,-3 1 3,-1 4-1,-2 2 3,1-1 3,-1 2 2,-1 2-2,0-2 1,0 3-4,-2 2-3,0-1 1,2-1 2,-4 3 1,7 2 0,-7-2 1,5 4 0,-4-2-2,2 2 2,0 1 4,-1 0-2,0 1 2,2 2-2,0-1-1,-1 0 3,2 1 0,0-1 2,3 0-3,0 0 0,0 0-1,1-1-5,4-1-14,-1-2-13,4 0-3,2 1-4,-1-1-3,0-2-4,0 0 5,1 0 3,0-1 5,-3-1 3,2-1 7,-5-1 4,0-1 3,-2 1 11,-1-4 5,-2 1 7,1 0 12,-1 1 1,-1-2 5,-3 1-1,0-1-2,-2 1-2,-1 2 1,0-4 0,0 3 1,0-1-7,0 1 0,-1-2-6,-2 4-1,0-1 0,3 4-1,-5-2-2,2 1-1,3 1-3,0 0 2,-13 4-1,8 1 1,-1-1 1,-1 3-1,1-1-1,-1 1 0,0 2 3,3-3 0,-3 3-4,1-4-8,1 4 0,0-1 4,2 0-2,1 0 5,-1-3-3,2-1-1,0 1 2,1-2-1,0 2 3,0-3 3,1 1-2,3 0-1,-1-2 4,4-1-3,3-2 0,0 0 2,-1-2-2,6-2 0,-2 0 1,2 0 5,-3-1 8,2-1 9,-4 1 11,-1 1 10,1 0 7,2-2 18,-4 2-12,-1 1 4,1 1-1,-4 3-5,0-3-10,-1 1-4,1 1-8,-4 2-7,6-1 9,-6 1-16,1 10 3,0-4-3,-1 4-1,-1 6 5,0 5-4,-5 3-1,-1 0-5,3 3 4,-3 3-5,2-1 1,0 0 3,0 0-3,2 1-3,0-1 2,0 0 2,0-3-1,3 0 5,-2-2-10,2-1-1,-3-8 4,1 2-3,0-3-2,1-2-1,-2-3 3,2 1-2,-1 0 3,-3-6 3,0 3-2,-2-1 4,-1-2-2,-3-1-1,-1-3-7,-4-3 12,0-2-5,0-2 2,1-1-2,-4-5-4,3-2 4,2-3-5,0 2 1,5-5-3,0 1 3,4 3-3,2 1-1,3-2-4,3 2 1,3-4-12,3-1-9,3 0-29,2 4-29,4-1-34,3 0-40,0 3-35,4-2-55,-1 2-42,3 0-211,2 0-536,-2 2 237</inkml:trace>
          <inkml:trace contextRef="#ctx0" brushRef="#br0" timeOffset="19949.5835">14720 151 19,'-1'-3'383,"-2"-3"-17,2 3-15,0-1-9,1 4-19,-1-2-15,-1-1-23,2 3-17,0 0-21,-3-4-15,3 4-25,0 0-12,0 0-23,0 0-13,0 0-22,-3-2-14,3 2-19,0 0-10,0 0-12,0 0-15,-2 11 10,-1-3-18,0 2-5,-4 4-6,2 3 2,0 3-7,-2 2-2,-1-1 1,4-1-11,-1 4-7,3-8-33,1 2-64,0-2-51,2 4-55,-1-5-85,4-1-94,2-4-297,0-3-709,1-1 314</inkml:trace>
          <inkml:trace contextRef="#ctx0" brushRef="#br0" timeOffset="20293.3844">14845 376 240,'3'0'252,"2"-3"-24,0 3-20,1-1-18,3 0-19,1-1-14,-2 1-13,0-1-9,1-1-21,0 1-9,-2 0-14,1-4-6,-2 2-7,0-3-10,-1 2-6,-2-3-6,1 0-5,-4-3-4,1 2-6,-1 0-1,-1 0-7,0-1-5,-3 1-2,1 1-2,-2 1-4,-2 2-4,1-1 2,0 3-3,-3 3-1,0 0-4,0 0 5,-3 2 6,2 3 0,-2 2-4,-2 1 5,3 0-1,-1 3 9,3-2 18,1 0-3,0 3 8,1 0 4,0-1-6,5 1 0,0 1-4,2-1-5,4 1-1,3-1-6,-2 1-3,6-4 1,3 2-37,6 2-60,2-3-93,4-5-111,1-1-225,5-4-534,0-2 237</inkml:trace>
        </inkml:traceGroup>
        <inkml:traceGroup>
          <inkml:annotationXML>
            <emma:emma xmlns:emma="http://www.w3.org/2003/04/emma" version="1.0">
              <emma:interpretation id="{7E7C3E71-4E97-4561-9677-36671B3DBEE0}" emma:medium="tactile" emma:mode="ink">
                <msink:context xmlns:msink="http://schemas.microsoft.com/ink/2010/main" type="inkWord" rotatedBoundingBox="17407,7263 19016,7262 19017,7785 17408,7786"/>
              </emma:interpretation>
            </emma:emma>
          </inkml:annotationXML>
          <inkml:trace contextRef="#ctx0" brushRef="#br0" timeOffset="21175.427">15703 226 28,'-4'-4'211,"0"2"-8,3-2-11,-1 1-14,-2 0-16,4 3-12,-1-7-13,1 3-12,0 2-12,0-1-8,1-1-12,1 0-11,2 0-4,-3 1-4,4-2-2,2 2-5,1-3-8,0 5-1,0 0-4,3-2-5,0 3-2,-3 1-6,1 1-6,2 0-3,-2-2-3,-1 3 0,-1 4-4,-2-3-2,0 4-1,-3-3-2,-1 5 0,-2-1 0,-3 1-4,-1-1-1,-5 3-1,-2-2-1,0 1-1,-1-1-4,-2 0-2,3-1 8,-3-2-18,4 0 2,2-4-1,-3 4 3,5-5-5,-1 1 3,4-1 2,0 0-2,0-2 0,1 3-1,3-3 0,-4 1-4,4-1 4,0 0-2,0 0-1,0 0-4,0 0 5,15 1 2,-9-1-3,0 2 10,-2-1 6,6 3 0,-2 1 3,0 0-4,1 0 0,-2 0 1,1 2-1,-1 0-1,-2-2-3,2 2 3,-3-2 1,-3 1-3,3-1-2,0 2 6,-2-1 2,-4 0 2,2-2-2,-2 0 3,-1 3 0,-5-2-2,-3 1-2,0-2 3,-1 0-1,-4 0-3,0-1-3,-1-3-2,0 0-13,1 0-19,0-3-28,2-1-25,-2 1-40,6 1-42,-1-6-50,2 4-166,2-5-408,0 4 182</inkml:trace>
          <inkml:trace contextRef="#ctx0" brushRef="#br0" timeOffset="21588.5534">16041 260 51,'-1'-5'232,"-2"2"-19,3 3-17,-3-3-13,3 3-22,-1-2-19,1 2-11,0 0-15,0 0-10,-9 5 4,6 1 2,-2 2-8,-2 4-4,-1 1-8,0 0-7,-1 1-6,1 1-7,0 1-7,2 1-6,1-3-3,-2 1-7,2-1-5,1 1-3,1-2-2,3 2-7,-1-7 1,1 1-5,1-2 0,-1 0 3,0-2 8,4 2 10,-1-2-2,2-3 6,1-1 5,0 1 4,5-4 10,-4 1-13,1-4-5,1-1-6,2-2-7,-6 0-5,6-2 5,-2-3-6,-2-2-6,2 2 6,-2-2-12,-3 0 1,-2 1-3,-1 0-4,-1 4 1,1-1-3,2-1 1,-6 4-4,2-1 1,-2 0-5,-1 1-1,0 3-1,1 1-1,-2-3-2,0 3-1,-1 1-5,-1-3 0,1 6-10,-1-2-33,-1 1-26,-1 1-24,-1 3-45,1-3-35,1 1-44,4 1-50,-5-2-180,3 3-487,6-3 215</inkml:trace>
          <inkml:trace contextRef="#ctx0" brushRef="#br0" timeOffset="21973.6927">16381 19 183,'-1'-6'281,"1"1"-22,0 2-19,-2-4-15,2 2-20,0 5-20,-1-4-18,0 2-20,1 2-15,0-5-16,0 5-12,0 0-15,0 0-9,0 0-10,0 0-4,-8 8-5,4-2-8,-1 4 1,0-4-9,0 3-2,-1 0-6,1 0-3,3-1-2,-1 1-5,0 1 1,2-3-1,2 1-5,2 1 0,-2-3-5,3-3 10,0 2-7,2-3-1,2 2-6,-2-4 2,2-1 0,0-2-4,2-1 3,-3-1-1,1 0-7,-2-3 2,-2 1 2,1-2-4,-1 0 3,-2-3 0,-1 2 2,0 2 1,-2-1-1,0 1 1,0 2-5,0 1 1,-1 2-1,0-1 2,0 0-9,-2 2-1,1 1-16,3 1-24,-8 0-22,0 2-33,3 0-36,-5 0-36,2 2-50,-3 2-214,1-1-467,-1-1 208</inkml:trace>
          <inkml:trace contextRef="#ctx0" brushRef="#br0" timeOffset="23363.2165">16543 250 184,'-5'-2'255,"3"-1"-14,2 0-18,-2-2-22,0 4-16,2 1-22,4-6-14,-2 4-20,6-2-12,3 2-10,5 1-10,0 1-12,9 0-6,0-2-7,3 2-6,3 2-9,3-1-9,9 0-2,-9 3-7,11-3-3,-10-2 0,-3 3-8,0-1-2,-1 2-5,-4-3-1,-3 1-2,-6-1 0,-1 0-2,-6 0-2,-3-1 1,0 2-8,-3-1 4,-5 0 2,9 0-3,-9 0 1,5 0-2,-5 0-3,0 0 2,0 0-1,0 0-6,0 0 3,0 0-2,-19 4 1,14 0 2,-2-1-5,0 2 2,-1 2-1,0 0 0,0 0 0,0 2 0,1-1-4,-1-1 0,3 1 5,-1 1-1,1 1-2,2-2 2,2 0 0,-2-2-2,3 0 3,0-2 2,0 2-1,4-2 2,-1-1 5,1 0 0,0 1 4,4-1 1,0-3 8,3 0-5,-2-3 5,2 2 5,1-3 6,-4-2 5,2 1-2,-1-2 0,-1-1-4,0-1-2,-3 1-3,1-1 3,1-5 2,-2 5-1,-2-1 2,-1 0-1,1 0-5,-3 2-7,-1 2 0,-1-2 0,-2 0-8,0 2-7,-4-1-3,-1 2-16,-2 3-28,-4 0-22,-2 2-23,0 2-9,-1 1-44,-5 4-43,4-2-39,-3 2-233,7-1-492,0 0 219</inkml:trace>
          <inkml:trace contextRef="#ctx0" brushRef="#br0" timeOffset="22881.1558">16833 173 3050,'9'-13'10,"-4"-3"11,3 1 82,-1 2 16,0 1-4,-1-1-10,-3 3 4,1 1 13,-1 1 8,-2 3-2,3-1-1,-4 2-11,3 0-11,-3-1-12,0 5-19,1-3-7,-1 3-6,0 0-8,0 0-4,0 0-6,-5 13 0,2-4-9,1 3-3,-4 3-2,3 2 1,-5 3 0,2 4-3,-1-3 0,-1 4-7,1-3-1,-1-1 3,0-2-1,1 4-6,-5-5 0,4 0-24,4-1-54,-3-2-45,-1-1-47,0 0-52,0 0-55,1-6-74,-1 4-335,3-7-726,0-1 321</inkml:trace>
        </inkml:traceGroup>
        <inkml:traceGroup>
          <inkml:annotationXML>
            <emma:emma xmlns:emma="http://www.w3.org/2003/04/emma" version="1.0">
              <emma:interpretation id="{10796A2D-1734-4798-A148-88F27E67CAB3}" emma:medium="tactile" emma:mode="ink">
                <msink:context xmlns:msink="http://schemas.microsoft.com/ink/2010/main" type="inkWord" rotatedBoundingBox="19615,7335 20654,7334 20655,7686 19616,7686"/>
              </emma:interpretation>
            </emma:emma>
          </inkml:annotationXML>
          <inkml:trace contextRef="#ctx0" brushRef="#br0" timeOffset="24212.9628">17756 197 228,'-1'-4'303,"1"-1"-26,0 0-19,0 2-26,1-2-21,3 2-20,3-1-23,1 0-16,7 1-18,2-3-2,2 3-22,4 0-12,2 2-8,0-3-13,0 4-6,3 0-10,-1 0-11,1 0-10,1 4-9,0-2-15,-1-2-14,0 0-6,-3 0-10,-2 3-3,-5-4-1,-1 1 5,-3 0 4,-3-2 1,-2 2 1,-1 0 0,-4-2 6,3-2 4,-2 2 11,-2 0 14,2-1 10,-2 2 1,-3 1 1,4-2 4,-4 2 4,2-3-5,2 1 1,-4 2-7,2-2-6,-2 2 3,0 0-17,0 0-2,0 0-2,0 0-2,3 8-2,-8 0-1,-1 3-2,2 1 2,-4 3 4,0 4-3,-1-4-2,2 1 0,0-1 0,2-2 10,-2 2-14,3-2 2,1-4-3,2 3 3,0-3-1,-1 0 0,1-4-1,0 2 2,2-3-2,-2-1 6,1 0 0,0-3 4,4 1-2,-4-1 2,13-3-3,-3-1 4,2 0-1,0-4-2,1 0 1,2-4 3,-3 2-4,4-4-1,-1 5-3,-2-3 2,1 0-4,-2 2 5,-3 3 4,-1 2-1,-1 1-1,-3-1-5,1 1-2,-2 1 2,1 2-10,-1-1 3,-3 2 0,0 0 1,3 6 1,-5-2-3,0 4 1,0 0-1,-1 0 0,0 2 4,1-1-2,-1 4 1,2-5-17,0 2-27,0 1-37,1-1-45,2-1-59,2 1-75,-1-2-243,2-1-541,3-3 241</inkml:trace>
          <inkml:trace contextRef="#ctx0" brushRef="#br0" timeOffset="23695.143">18003 164 3399,'-2'-17'-54,"-1"-1"22,3 3 32,-1 3 38,-2 2 29,0 0 9,2 2 2,-2 3-7,3 0-15,0 1-8,0 1-5,0 0-7,0 3-8,0 0-3,0 0-6,0 0 5,-4 10-4,0-1 2,0 3-8,3 3 3,-6 3-3,0 1 3,-1 5 7,0-2-11,-2 2 1,0 0-6,2-2-36,0-1-38,1-1-40,0-4-49,2-2-65,0-5-61,0 1-258,0-2-583,3-2 259</inkml:trace>
          <inkml:trace contextRef="#ctx0" brushRef="#br0" timeOffset="24543.3541">18656 358 1,'1'-4'266,"-1"1"-21,4-2-18,-1 3-20,1-4-22,4 2-23,-4 0-12,4-2-16,0 1-11,2 1-13,-2-1-13,0-2-9,0-1-8,-3 0-9,2-1-8,-2 0-10,-1-4-9,0 3-8,0-2 1,-2 2-8,-2 0-5,0 1-2,-3 3-4,2-2-7,-3 0-3,1 5 4,-2-2-4,-2 1-5,-2 1 7,-1 4-5,-1-1 0,-1 2-1,0 2-3,4 1 5,-7 0-3,3 5-3,-1 0 3,1 1-1,2 0 1,1 0-1,2 1 5,2 0 0,2 3-4,2-3 6,1-1 0,5 3 2,3 0 1,2 0-6,8 1 4,1-2-4,1-3-44,3 0-53,4-4-65,-3-1-237,2-1-424,-1-4 187</inkml:trace>
        </inkml:traceGroup>
        <inkml:traceGroup>
          <inkml:annotationXML>
            <emma:emma xmlns:emma="http://www.w3.org/2003/04/emma" version="1.0">
              <emma:interpretation id="{352B4778-ED64-4AEA-B450-A0C2F52B510B}" emma:medium="tactile" emma:mode="ink">
                <msink:context xmlns:msink="http://schemas.microsoft.com/ink/2010/main" type="inkWord" rotatedBoundingBox="21182,7342 22509,7341 22510,7793 21183,7794"/>
              </emma:interpretation>
            </emma:emma>
          </inkml:annotationXML>
          <inkml:trace contextRef="#ctx0" brushRef="#br0" timeOffset="25242.0819">19327 310 17,'-2'-5'295,"0"0"-26,1 1-25,4 2-25,1-3-19,4 1-16,3 0-26,5 1-8,7-3-21,1 6-15,1-1-12,3 1-10,-1 0-13,-1 3-29,-2 1-41,1-4-52,-2 1-53,4 0-77,0 2-161,-3-2-360,2-1 159</inkml:trace>
          <inkml:trace contextRef="#ctx0" brushRef="#br0" timeOffset="24803.7365">19353 127 302,'4'-8'356,"3"-1"-9,-1-1-21,-2 3-12,0 0-18,3 1-19,-3 2-22,0-1-25,-2 2-30,1 1-17,0 0-19,-1-1-24,-2 3-12,0 0-14,0 0-9,0 0-12,2 9-10,-2-1-7,-5 4-8,2 3-3,-5 0-9,4 5 2,1 4-9,-5-3-4,0 0-5,3-5-2,-1 5-7,1 1 6,2-6-5,-3-1-35,3 1-63,0 2-43,1-3-56,-2 0-61,4-5-76,-3 1-305,4-2-656,3-3 290</inkml:trace>
          <inkml:trace contextRef="#ctx0" brushRef="#br0" timeOffset="25033.9785">19709 198 336,'1'-15'358,"-1"7"-5,-1-1 3,2 0-6,-1 2-17,-1 1-15,2 2-28,-1 0-26,0 1-32,0 3-33,1-5-16,-1 5-24,3-2-18,-3 2-16,0 0-14,0 0-12,0 0-7,-3 17-7,2-6-1,0 3-18,-2 1-5,2 7-5,-2 0-1,0-6-6,-1 6-4,4 0-2,-4 0-14,0-5-35,3-2-69,-4-1-58,-2 1-63,0-1-71,5-3-80,-4-3-295,3 0-695,-3 1 308</inkml:trace>
          <inkml:trace contextRef="#ctx0" brushRef="#br0" timeOffset="25439.279">19985 257 382,'0'-4'460,"0"0"-5,3 1-21,-3 3-23,-3-4-31,3 4-30,3-6-35,-3 6-28,0-2-28,0 2-29,0-4-21,0 4-27,0 0-20,0 0-20,0 0-36,0 0-64,0-5-67,0 5-63,0 0-50,0 0-56,0 0-83,3 12-87,-3-7-256,1-2-672,-1-3 297</inkml:trace>
          <inkml:trace contextRef="#ctx0" brushRef="#br0" timeOffset="25741.3505">20181 204 203,'-4'-9'340,"4"-3"-28,3 5-24,-2-1-18,1 0-8,-1 1-5,3 1-23,-1 0-8,1 1-31,-1 2-15,-1-3-3,1 4-19,0-2-9,-2 1-17,-1 3-11,4-4-10,-4 4-22,0-2-12,0 2-7,0 0-10,1 9-1,-2-1-5,1 1 0,-4 5-2,0 2 7,-3 6 0,0-1 0,1 1-8,-4-2-2,2 4-5,0-3 3,0 0-10,-2 0 0,5-4-6,-3 3-3,-2-1-6,4-4 2,1 1-3,0-2-39,2-1-52,-1-1-50,2 1-36,-2-3-37,2-1-66,2-4-66,-3 2-269,3-4-642,0-3 285</inkml:trace>
          <inkml:trace contextRef="#ctx0" brushRef="#br0" timeOffset="25977.5266">20227 160 218,'6'-10'276,"0"2"-11,2 2-23,2 1-19,4 1-16,3 4-14,1 0-10,-1 6-5,5-2-21,1 3-12,0 3-11,-7 0-13,3 4-7,-8-1-11,-1 0-13,0-1-7,0 0-5,-6-1-9,0-1-9,-9-1-4,4 1-2,-6 0-9,-5 0 0,-1-2-8,-5-1-2,-3 0-8,-2 1-22,0-3-19,0-2-25,4 0-27,3-1-30,-1 0-54,6-4-56,0 2-273,3-1-519,3 0 230</inkml:trace>
          <inkml:trace contextRef="#ctx0" brushRef="#br0" timeOffset="26237.2259">20637 386 4003,'0'0'147,"0"0"29,0 0-21,0 0-12,0 0-9,0 0 2,0 0-16,0 0-7,0 0-19,0 0-14,0 0-3,0 0-6,0 0-7,0 0-10,0 0-7,0 0-14,0 0-41,0 0-51,0 0-59,0 0-74,0 0-64,0 0-87,0 0-119,0 0-240,9-7-760,-6 4 337</inkml:trace>
        </inkml:traceGroup>
        <inkml:traceGroup>
          <inkml:annotationXML>
            <emma:emma xmlns:emma="http://www.w3.org/2003/04/emma" version="1.0">
              <emma:interpretation id="{088E6A6E-59D4-4172-B187-9E5925ABAA49}" emma:medium="tactile" emma:mode="ink">
                <msink:context xmlns:msink="http://schemas.microsoft.com/ink/2010/main" type="inkWord" rotatedBoundingBox="23118,7341 24384,7340 24384,7759 23119,7760"/>
              </emma:interpretation>
            </emma:emma>
          </inkml:annotationXML>
          <inkml:trace contextRef="#ctx0" brushRef="#br0" timeOffset="28187.7533">21568 164 8,'-3'-4'222,"1"1"-17,2 3-19,-3-3-13,1-1-18,-2 4-13,4 0-20,-7-1-8,-1 1-17,0 1-7,-3-1-14,-2 6-2,-5 0-11,2 0-2,0 1-3,-6 3-8,6-2 0,0-1-4,-1 2-2,-3 0-5,5 2-4,3-3-4,-1 3-2,-1-3-2,3 2-3,2-2-2,-2-1 0,6-1-3,-2 1-5,3-3-1,0 1 3,1 0-3,3-2 3,0 1 0,0-4 5,3 4 4,3-4 1,1 0 7,4-2 5,3-1-2,2-2-4,-2-1-2,3-3-3,-3-1 0,2 0-3,-1 1-1,5-6-3,-2 1 0,-1-1-2,-3 4 3,2-4 1,-4 3 1,0 4 2,-4-1 0,1 4 9,-2-2 11,-1 2 7,-2 0 3,0 2 3,-2 0-12,2-1-2,-1 3-6,-2-3-8,2 3-5,-3 1-4,0 0-4,0 0-6,0 0 1,5 6 2,-6 0 0,0 4-2,1 5 1,-3-2-2,2 2 1,-2 1-5,3-2 0,-1 0-10,-2 2-31,3-2-28,1 2-36,2-3-35,2 0-49,2 0-16,2-2-57,-1-3-163,3-1-451,-1-2 200</inkml:trace>
          <inkml:trace contextRef="#ctx0" brushRef="#br0" timeOffset="28530.77">21716 294 191,'4'-14'209,"0"3"-1,2 2 6,-2-2 4,0 1-1,1 4-11,-2 1-12,1-2-13,-1 1-16,-2 3-14,3-2-11,-2 3-19,1-1-14,-3 1-9,0 2-15,0 0-6,0 0-11,6 6-7,-7-2-2,1 1-1,0 3-7,0 3-9,0 0-5,-2-3 0,1 5-3,1-1-3,0 2-6,0-6 0,1 2 0,0 1 0,1-3-8,0 1-1,-2-4 0,2 0-2,0 0 0,-2-1 0,4-1-3,-2 0 9,-2-3-5,6 2-2,-3-2 2,-3 0-1,16-3-3,-5-1-1,-2-1 4,7-2-5,-1 0-2,-5 1 0,3-1 3,-2 3-2,-3-3 2,0 1-1,1 0 11,-2 2-14,1 0 3,-3 2-3,1 0-2,-2-2 1,-1 4 0,-1-2-8,-2 2-4,0 0 6,0 0 1,8 3-5,-7 2-3,2-2-13,-3 4-25,0 1-28,0 2-33,0-1-38,4 0-47,-2 0-40,0 0-222,5-2-494,-1 1 219</inkml:trace>
          <inkml:trace contextRef="#ctx0" brushRef="#br0" timeOffset="28954.255">22357 278 50,'-2'-9'279,"-1"5"-17,2-2-19,-1 2-26,-2 1-21,0-1-24,-1 2-17,0 1-16,-3-1-11,0 5-18,-1 0-6,-3 0-3,0 3-17,0-3-8,-3 3-8,3 1-7,-2 2 0,3 1-11,-1-1-2,4 0-6,-1 4-2,2-6-4,1 2 0,3 0-9,-2 0 0,2 0-1,1-2-5,2 2 4,0-4-6,0 0 1,5-2-2,0-1 3,1-2-3,5-2-8,1-1-5,2-2 9,-1-2-5,3 0-4,3-7-3,0 0 10,0-1-10,0-5 2,1 2-2,-1-6 2,-1 0 2,5 0 3,-4 3 9,-3 1 14,2-3 8,-3 6 16,-8 2 8,3 2 4,-2 1 4,-3 3 5,2 2 7,-2-1 13,-1 5 1,-1-1-7,-2 1-5,1-2-16,0 4-17,-2 1-16,0 0-2,0 0 5,0 0-6,-8 19-3,2-6-3,-4 9-4,-1 4 1,-2 0-2,0 1 11,-4 14-12,0-4-1,2 1-25,4-9-92,-1-2-101,4 13-147,3-16-287,1 1-683,5 0 302</inkml:trace>
        </inkml:traceGroup>
      </inkml:traceGroup>
      <inkml:traceGroup>
        <inkml:annotationXML>
          <emma:emma xmlns:emma="http://www.w3.org/2003/04/emma" version="1.0">
            <emma:interpretation id="{C2A67900-607F-422C-8CC3-4837D78BAE77}" emma:medium="tactile" emma:mode="ink">
              <msink:context xmlns:msink="http://schemas.microsoft.com/ink/2010/main" type="line" rotatedBoundingBox="2017,8048 24473,8050 24472,8721 2016,8719"/>
            </emma:interpretation>
          </emma:emma>
        </inkml:annotationXML>
        <inkml:traceGroup>
          <inkml:annotationXML>
            <emma:emma xmlns:emma="http://www.w3.org/2003/04/emma" version="1.0">
              <emma:interpretation id="{E8A28D90-1399-479A-AD37-50ED9E6F0225}" emma:medium="tactile" emma:mode="ink">
                <msink:context xmlns:msink="http://schemas.microsoft.com/ink/2010/main" type="inkWord" rotatedBoundingBox="2017,8048 3929,8049 3928,8582 2016,8581"/>
              </emma:interpretation>
            </emma:emma>
          </inkml:annotationXML>
          <inkml:trace contextRef="#ctx0" brushRef="#br0" timeOffset="30847.6786">756 1000 235,'-5'-3'246,"5"3"-24,-3-1-22,3 1-19,-8-2-15,8 2-16,-5 0-10,5 0-13,-3 6-8,3-3-8,0 3-9,-3-2-12,2 1-6,1 0-6,0 1 2,4 2-4,-3 0-7,1 2-3,3 0 6,-2 0-8,3 3-2,1 0-3,0 0-6,0-2-4,-2-2-5,1 1-6,0 2 0,-2-4-4,-1 2-3,5-2 0,-5-1-6,-2 2 2,2-4 0,-4 0 3,-1 1-5,-2 3 3,0-2-3,-3 0-4,-2-1-4,-2 3-2,-1-5 3,0 3-2,-3-5-3,0 1-15,1-3-36,2 0-20,1-1-36,0-2-43,3-1-55,0-3-40,0 0-211,0-5-477,1-2 211</inkml:trace>
          <inkml:trace contextRef="#ctx0" brushRef="#br0" timeOffset="31018.2347">764 959 251,'7'-3'226,"-4"1"-17,2-2-23,-1 4-19,7-5-18,-3 0-17,4 1-27,-1 2-44,4-1-33,-1 0-47,4 0-64,-3 1-153,1-1-254,1 0 112</inkml:trace>
          <inkml:trace contextRef="#ctx0" brushRef="#br0" timeOffset="31363.8247">1229 783 211,'-4'-1'264,"4"1"-26,-3-4-20,3 4-24,-4-2-19,4 2-17,0 0-24,0 0-12,0 0-13,0 0-11,0 0-6,-7 7-12,5-2-5,-1 0-8,0 3-2,0 2-5,0 0-6,0 0-1,-1-1-9,3 5-7,-1-4-1,1-1 1,1-3-9,0 4-3,1-4 2,2-1-3,-3 1 0,4-5-3,0 2 7,0 0-6,1-3-2,1 0 4,-6 0-2,9-6 1,-5-1 3,3 1 14,-4-3-4,-2 1-3,0-2-3,1-3 1,-1 4-2,-1-6 8,-1 6-8,-2-1-5,2 0-5,-3 1 0,2 3-4,1 1-4,-2 0-3,-1 0-7,1 2-15,-1 3-27,-2 0-32,6 0-28,-14 3-45,5 0-51,1 4-69,0-2-145,-3-1-443,3 3 196</inkml:trace>
          <inkml:trace contextRef="#ctx0" brushRef="#br0" timeOffset="33613.6848">1514 1121 252,'-3'-2'235,"3"2"-24,-3-5-17,3 3-27,0 2-16,0 0-18,0 0-11,6-3-8,-1 2-6,6 0-13,5-1-5,1 0-11,10 1-6,0 0-5,3 1-7,-1-1-3,3-1-8,1 2-2,-1 0-4,1-2-7,-2 4-2,0-4-5,-4 4-1,-3-4-5,-5 2-6,-4 0 4,1 0-4,-4 0-2,-3 0 0,-1 2-2,-1-1-1,-2-1-1,2 0-3,-7 0-1,8 1 0,-5-1 1,-3 0-6,0 0 0,5 1-1,-5-1 2,1 5-1,-1-2-6,-1 2 6,-3 3 0,1 2-3,-2-1 1,1-1 0,-3 5 2,2 1-3,-2-1 0,5-3-2,-2 1 3,2-1 0,0 0-1,-2 1-2,2-2 5,2 1-1,0-2 0,0-1 1,0-2-1,0 1 2,0-1-3,0-3 0,2 1 3,0-1 3,2 0 0,-1-1 1,-3-1-3,12-5 1,-4 2 4,0-2-5,0-1 2,3-6 5,-3 5 5,-3-5 6,1-2-2,-1 1 2,-2-1-3,-2 3 10,-1 1 7,0-5-7,-1 4 1,-2 1 2,3 1-7,-4-1-1,-3 2-5,3 2 2,-2 0-10,-1 2-1,-1 1-3,-3 1-7,0 2-6,1 2-22,-5 1-25,2 4-32,-2 1-29,3 3-50,-1-1-31,0 2-229,5-3-457,3 0 203</inkml:trace>
          <inkml:trace contextRef="#ctx0" brushRef="#br0" timeOffset="33119.0358">1754 898 188,'-3'-6'246,"2"2"-15,1-1-24,-1 1-21,2 1-24,0-2-17,-1 5-14,0-2-15,0 2-10,0 0-13,0 10-8,0-3-5,-1 5-7,-2 4-5,-2 6-7,1 2-5,-4-2-4,0 4-5,0-1-4,0 1-5,-3-1-5,3 0-1,1 0-1,-1-1-6,4-2-4,-4-3-3,5-3-36,1-1-38,-1-1-52,0-4-46,3 0-63,-2-6-121,0 4-364,4-4 162</inkml:trace>
          <inkml:trace contextRef="#ctx0" brushRef="#br0" timeOffset="30541.4145">234 922 53,'0'0'245,"0"0"-22,0 0-16,0-4-17,0 4-19,0 0-18,0 0-14,0 0-9,0 0-11,-1 11-8,-1-6-5,-3 4-8,2-1-7,-1 5-3,-1 1-11,-2-1-8,-1 1-3,1-1-6,3 2-9,-3-3-1,1 2-5,3-2-4,-1-2-5,1 2-6,-2-4 0,4 1-4,-1-1-3,2-2-3,-1 1 0,1-2-3,0 0-1,3-1 1,-2 0 1,4-2-2,5 0-11,-1-2 3,5-2 0,-1-3-3,6 2 1,-1-2-1,4-3 1,-2-3-1,-4 2 0,5-2 3,-3 0-4,-3 1 3,0 0 0,-2-2 1,5-3 9,-6 4 11,-4 2 12,1 0 7,-2 3 7,-1-2 0,-1 3 5,-2-1 7,0 1 6,0 3-2,-3-2 6,3 1-17,-2 1-12,-1 2-6,0 0-4,0 0-6,0 0-4,-8 16-7,1-5 5,1 5-5,-4 4 0,4 1-6,-1-2-1,0 1-7,5-3-14,0 2-17,5 0-23,-2-3-20,5-2-33,-1 0-48,3-3-51,1-1-48,1-4-259,1-3-547,3-1 242</inkml:trace>
        </inkml:traceGroup>
        <inkml:traceGroup>
          <inkml:annotationXML>
            <emma:emma xmlns:emma="http://www.w3.org/2003/04/emma" version="1.0">
              <emma:interpretation id="{299C39ED-4B08-46CC-B197-7382BB276801}" emma:medium="tactile" emma:mode="ink">
                <msink:context xmlns:msink="http://schemas.microsoft.com/ink/2010/main" type="inkWord" rotatedBoundingBox="4235,8283 5401,8284 5400,8645 4234,8644"/>
              </emma:interpretation>
            </emma:emma>
          </inkml:annotationXML>
          <inkml:trace contextRef="#ctx0" brushRef="#br0" timeOffset="34421.6315">2374 1160 24,'0'-7'232,"3"3"-21,5 1-12,3-2-10,5 0-11,7-6-4,1 6-11,2-1-10,-1 1-14,3 1-8,0-1-14,-2 1-7,-1 1-12,1 3-8,-1-2-11,0-1-9,1 2-9,-1-2-2,0 2-8,-1 1-4,-8-2-6,9 1-3,-6-1-5,-1-1-3,-2 2-1,2-1-3,-3-1 0,-3 1-3,-2 1-2,-1-1 3,-3 0 21,1 0 17,-2 2 15,-2-1 12,2 0 5,-5 1 0,4-1-3,-4 1-10,6-1-1,-6 1-16,0 0-6,0 0-12,0 0-6,6 2-7,-6-2-4,2 5 0,-4-1-5,1 4-3,-3 1 8,0 5-14,-1-1 2,-1 1 0,2 1-3,-1-2 3,3 1-4,0 0-4,-4 0 5,5-5-4,-3 1-1,1 1 5,-1-2-7,4-2 1,0 1-3,-2-1 0,2-2 1,0 1-6,-2-3 4,2 2-3,0-1 6,4-1-8,-4-3 6,3 3 3,3-4-9,3 0 4,0-2 5,6-1-2,1-2-6,0-1 2,2 0 1,-2-1 3,1 1-11,-2 0 5,0-1 4,-2 2-2,-4 0 0,-2 4 2,1-2 5,-5 1-3,1 1 4,0 0 3,0 0-6,0 1 1,-4 1-11,3-2 6,-3 2-12,0 0-2,0 0 5,0 0-2,4 5 6,-4 0 1,0 0-2,-3 2 1,2 2 2,-1 1-3,1 1-1,1-3-17,-4 4-32,4-1-35,-3 1-39,2 1-50,1-1-65,0-1-58,-2-4-231,4 1-576,2 1 255</inkml:trace>
          <inkml:trace contextRef="#ctx0" brushRef="#br0" timeOffset="33874.6276">2668 1109 3150,'2'-11'0,"-2"1"26,-1 0 12,-1-1 45,-1 2 18,1 0 40,2 0-6,-3 2-19,3 2-11,-1-1-13,-1 2-7,2 0-10,0 0-20,-1 1 1,1 3-12,-1-4-2,1 4-15,0 0 2,0 0-4,-3 11-7,3-2 7,-4 3-2,2 2-6,-1 2-5,-3 3 3,2 4 3,-3-3-26,2 1-35,2-5-42,-2 1-38,1-2-49,0 1-48,1-1-47,-2-1-80,3-3-201,-3-3-594,2-1 262</inkml:trace>
          <inkml:trace contextRef="#ctx0" brushRef="#br0" timeOffset="34775.1135">3418 1267 236,'0'0'256,"-3"-4"-22,3 4-23,0 0-23,5-3-21,-3 0-12,-2 3-14,8-3-14,-1 2-15,1-2-11,0 1-8,1-2-8,-1 2-12,0-2-5,0 2-4,-2-3-7,-1 1-7,3-1-6,-3 0-5,-2 0-3,2 0-3,-2-3-10,-3 1-4,0 1 0,-1 0-7,-2 0 0,0-1-2,-1 0 4,0 2-8,1 1 1,-2-1-3,1 2-4,-2 0 4,-1 2-7,0 1 6,-1 2-2,0 1 0,-1-1-3,-1 4-1,1 2 3,1-1-4,0 3 0,-3 0 1,4 2 2,0 0-2,2 1 1,1 1 0,2-3 2,2 3 2,2 0 1,2 0-2,3-1-1,2-3 2,5 2-25,0-3-47,2-1-74,-1 0-87,12-3-139,-2-1-400,4 0 176</inkml:trace>
        </inkml:traceGroup>
        <inkml:traceGroup>
          <inkml:annotationXML>
            <emma:emma xmlns:emma="http://www.w3.org/2003/04/emma" version="1.0">
              <emma:interpretation id="{92845EB5-98F9-42FA-86B9-3CF6E58A5A4C}" emma:medium="tactile" emma:mode="ink">
                <msink:context xmlns:msink="http://schemas.microsoft.com/ink/2010/main" type="inkWord" rotatedBoundingBox="5821,8303 7100,8304 7099,8720 5820,8719"/>
              </emma:interpretation>
            </emma:emma>
          </inkml:annotationXML>
          <inkml:trace contextRef="#ctx0" brushRef="#br0" timeOffset="35025.7032">4009 1156 2804,'-10'-11'14,"1"-1"7,2-2 9,3 1 54,0 1-16,0 2-8,1 1 10,1 1-3,-1 1-2,3 2 10,-1-1-8,-1 1-6,2 2-8,0 0-8,0 3-8,0-3-3,0 3-5,0 0 0,0 0-6,0 0-3,3 13-3,2-4-1,-2 5 0,2-1-2,1 1-1,-4 8 4,4-5-8,-1-2 1,4 4 2,-3-3-10,1-1-52,1 0-33,0-1-51,0-2-60,3-2-52,2 1-284,-1-5-573,4-1 254</inkml:trace>
          <inkml:trace contextRef="#ctx0" brushRef="#br0" timeOffset="35234.3863">4328 1090 111,'-6'-9'330,"-1"2"-20,0 0-17,3 2-23,0 0-25,4 1-25,-4 1-26,0 1-22,1-1-15,3 3-19,0 0-13,-16 7-13,7 0-10,-2 2-9,-4 7-12,0 2-8,1 0-3,-1 3-8,-3-2-8,2 2-5,1-3-12,0 3-44,1 0-44,3-2-61,3-3-66,4-4-66,-3 0-207,3-2-490,7-1 217</inkml:trace>
          <inkml:trace contextRef="#ctx0" brushRef="#br0" timeOffset="35486.8021">4425 1267 450,'0'-6'466,"0"-1"-36,-2 3-33,1 0-30,1-1-31,-2 1-32,0 1-32,4-2-26,-4 2-27,2 3-23,0-6-20,0 6-44,0-3-86,0 3-80,0 0-89,0 0-94,0 0-96,0 0-246,0 0-605,0 0 268</inkml:trace>
          <inkml:trace contextRef="#ctx0" brushRef="#br0" timeOffset="35694.941">4691 1149 278,'-3'-8'425,"3"3"-30,-1-1-29,-1 0-27,2 1-9,0 0-25,-1 1-18,1 4-28,0-4-25,0 0-26,0 4-22,0 0-26,0 0-13,-1-3-23,1 3-11,0 0-13,0 0-9,-4 15-9,1-5-8,2 3-3,-2 1-8,0 2-6,-2 4-4,2-3-5,-1 5-3,0 0-5,-1-2 2,2-2-9,-4 2-18,6-3-56,-3-2-45,0 1-40,0-4-41,0 4-61,-2-1-58,5-5-56,-1-1-274,0-2-667,2 0 295</inkml:trace>
          <inkml:trace contextRef="#ctx0" brushRef="#br0" timeOffset="35982.9826">4787 1096 170,'-4'-12'398,"0"-1"-27,4 2-14,-2 4-4,0-1-17,1 3-21,0 0-30,2 1-29,-2 1-30,1 3-25,1-5-20,-1 5-21,0 0-19,9 1-12,-1 3-11,3-2-18,-4 5-8,8-1-7,-2 4-11,2 0-4,-3 1-9,-1-1-7,-2 2-8,0 2-1,0 0-7,-4 0-7,-1-3 0,-3 1-6,-2 2 3,-4-2-33,-2-1-34,-4 1-30,-6 3-32,-6-3-25,-3 0-43,-2 0-25,-3-3-41,0 1-42,2-1-317,1-4-643,-1 2 284</inkml:trace>
          <inkml:trace contextRef="#ctx0" brushRef="#br0" timeOffset="36771.6522">5233 1439 48,'0'0'272,"0"0"-26,0 0-30,0 0-19,0 0-18,0 0-17,0 0-18,0 0-17,0 0-15,0 0-12,0 0-28,0 0-39,0 0-43,-1-8-41,1 8-59,0 0-180,0 0-314,7 0 139</inkml:trace>
        </inkml:traceGroup>
        <inkml:traceGroup>
          <inkml:annotationXML>
            <emma:emma xmlns:emma="http://www.w3.org/2003/04/emma" version="1.0">
              <emma:interpretation id="{C12FC8A0-885E-40DA-86A9-7457FBEDBC31}" emma:medium="tactile" emma:mode="ink">
                <msink:context xmlns:msink="http://schemas.microsoft.com/ink/2010/main" type="inkWord" rotatedBoundingBox="7419,8224 8626,8225 8625,8718 7418,8717"/>
              </emma:interpretation>
            </emma:emma>
          </inkml:annotationXML>
          <inkml:trace contextRef="#ctx0" brushRef="#br0" timeOffset="38148.7357">5558 1148 149,'0'-8'257,"4"-1"-26,-1-1-20,2 0-19,2 2-13,5-4-10,1 1-14,6-5-4,-4 7-6,8-3-11,-2 0-18,6 3-12,-7 0-8,3 2-15,0-1-5,1 5-16,-5 2-41,0 1-64,-2 2-56,3 0-69,-6 6-199,2-1-398,0 2 176</inkml:trace>
          <inkml:trace contextRef="#ctx0" brushRef="#br0" timeOffset="38292.2852">5678 1437 210,'0'0'217,"19"-6"-41,-1 2-41,8-2-20,2-2-47,16-4-59,-13 3-84,3 1-68,10-3-154,-2 2 68</inkml:trace>
          <inkml:trace contextRef="#ctx0" brushRef="#br0" timeOffset="37915.1259">5942 1081 67,'0'-15'277,"0"0"-25,-1 1 2,-2 3-13,3 2-13,0-1-12,-4 1-23,3 5-16,-2 0-18,3 0-22,-3 0-15,3 4-16,-1-1-11,1 1-10,0 0-2,-8 12-8,5 3-7,-2 5-9,-3 1-6,0 4-8,5 0 2,-5 1-5,3 2-4,-1 2-7,-4-1 0,3 0-3,-1-2-17,-4 0-40,2-1-38,0-2-50,3-1-44,-1-2-57,-1-2-220,3-6-475,2-4 210</inkml:trace>
          <inkml:trace contextRef="#ctx0" brushRef="#br0" timeOffset="38715.7272">6214 1182 2494,'-3'-5'93,"1"0"12,0 0-5,0 0-15,1-1-12,1 3-22,0-1-15,0 4-12,3-5-4,1 2-3,2 1-1,3-1-2,1 0-3,8 2-8,1 1-23,1 0-31,5 1-20,1 0-50,2 3-37,-1-2-34,2 1-230,-2-1-457,4 2 203</inkml:trace>
          <inkml:trace contextRef="#ctx0" brushRef="#br0" timeOffset="38532.5728">6447 988 303,'-1'-10'367,"-2"4"-29,3 1-23,-3 1-26,3-2-29,-5 4-26,5-2-27,-2 0-23,2 4-21,-1-3-20,1 3-11,0 0-18,-7 8-10,4 0 4,-2 3-19,2 2-10,-4 9-9,1-6-3,1 5-6,-2 1-11,1-1 1,0 2-5,1 0-5,0-2-5,-1 3-5,3-3-1,-1-6-47,-1 2-49,0-1-66,2-2-74,2-6-79,-2 1-250,-1-1-579,3-2 257</inkml:trace>
          <inkml:trace contextRef="#ctx0" brushRef="#br0" timeOffset="39000.8322">6764 1144 63,'1'-5'300,"-1"0"9,0 2-4,0-3-9,0 2-17,0 1-21,-1-1-18,0-1-23,-1 3-18,2 2-18,-4-5-21,3 3-21,1 2-15,-5-2-17,1 0-10,4 2-10,-10 7-12,5-2 0,-2-1-13,2 3-7,-2-1-4,3 3-3,1-2-5,-1 0-6,2-2-4,0 4-3,4-3-9,-2 2 3,0-1-6,1-1 2,2 3-1,-1-4-1,0 2 1,-1-2-8,3 3 4,0-1-2,-1 0-4,-2-2-2,2 1 1,-2-1 1,2-1-6,-3 4 5,-3-3 0,-1 4-3,-1-3 0,-2 0 4,0-1-15,-2 0-3,-2 0-11,0-1-20,2 0-15,-1 0-18,5-2-37,-3-1-53,2 1-82,0-2-322,6 0-614,-9-3 273</inkml:trace>
        </inkml:traceGroup>
        <inkml:traceGroup>
          <inkml:annotationXML>
            <emma:emma xmlns:emma="http://www.w3.org/2003/04/emma" version="1.0">
              <emma:interpretation id="{D10F9A3C-B392-4A0D-AE9A-38ACC59C2E17}" emma:medium="tactile" emma:mode="ink">
                <msink:context xmlns:msink="http://schemas.microsoft.com/ink/2010/main" type="inkWord" rotatedBoundingBox="9396,8116 10418,8117 10417,8569 9395,8568"/>
              </emma:interpretation>
            </emma:emma>
          </inkml:annotationXML>
          <inkml:trace contextRef="#ctx0" brushRef="#br0" timeOffset="39832.7204">7535 1225 146,'1'-5'228,"-1"5"-17,8-10-5,-2 4-16,0 0-12,2-1-20,-1 0-9,1 0-16,0 0-12,0-1-12,0-1-12,0-1-7,-1 1-8,-3 0-7,0-1-9,0 2-5,0-3-7,0 3-5,-1 1-3,-2 0 2,-1-2 7,0 4-7,3 0-4,-2 0-5,-2 1-2,1 1 1,-3-1-11,2 2-5,1 2-4,-7-2-5,2 2-2,5 0-1,-15 3 2,10 0-6,-5 2-1,2 0 1,4-1-4,-4 1 2,1 2 1,3 0-5,-3 0 3,2 0-1,1-1 2,0 6 2,1-4 1,0 3-1,1 3 0,1-1 6,-2 0-1,3 2 2,0-2-6,1-2-2,-1-1 4,3 2 1,1-1-2,2-2 3,2 1-5,-2-2 6,5-2-5,2 1 1,2 0 1,0-4-1,1-2-2,2-2 7,-1-1-7,0-3 3,0 1-3,4-8-1,-5 4 3,7-5 1,-4 1 2,-3-2 5,-4 3 7,1 0 2,-2 0 9,-1-1 10,-1 1 0,-2 2 0,1-2-2,-3 3 4,1-1-6,1 2 10,-2-1 2,-2 4 7,0-1-3,1-2-10,-3 7-5,2-3-9,-1 1 1,0 0-7,-2 2-4,0 0-12,0 0 1,0 0-2,0 0 1,0 0 5,0 8-8,-2-2-1,-1 3-1,1-1 0,-3 0 3,4 4 1,-2-3-6,-2 5 5,1-2-2,1 0-1,0 0-3,-2 0 4,4-3-2,-1 1 0,1-1 3,0-1 0,0 0-6,1 0-1,1-1-3,0-4 6,2 3-1,0-3 1,0-2-4,3 2 5,3-2 0,0-2-3,2-2 5,0 0-5,5-1 1,-1-2 2,1-1-1,0 0-1,-1 0 1,-5 2 0,4-4 2,-6 4 5,0 1-3,0-1-5,-1 4 8,-2-3 0,-2 2-1,1 1-4,-1-1-1,-3 2-2,7-1-4,-7 1-1,4-2 0,-4 2-2,0 0-1,0 0-2,6 5 2,-4-4-2,0 3-8,0 1-31,0 1-23,1 2-28,2-1-37,2 0-50,-3 1-61,3-3-61,2 1-197,2 0-545,1-2 241</inkml:trace>
          <inkml:trace contextRef="#ctx0" brushRef="#br0" timeOffset="40276.9243">8435 1193 120,'-2'-9'314,"-2"2"-29,0-2-13,0 2-19,0-1-13,0 4-25,1 0-12,-1 0-31,1-1-16,-3 2-18,1-3-14,-4 4-15,0 2-12,1 0-7,-3 0-15,0 5-5,2-2-7,-6 2-7,7 1-8,-2 1-4,0 0-5,3 0-4,-1 4-4,0-3-4,2 1 2,3 0-3,0 0-4,1 2-5,2-3 0,-1-1 0,1 2-1,2-3 3,1-1-6,0 1-1,4-1-1,1 0-1,0-1-4,1-2-8,1-1-8,1-2-9,-2-2-1,3 0-3,-1-2 0,3 0 5,-2-5-3,-3-1 2,4-1 3,-3-1 1,3-6 5,-2-2 1,0-3 0,0 1 2,0-4 2,0 2 6,0-3-1,-1 0 14,-1 1 12,-1 3 8,0 0 8,-1 2 13,-3 7 16,1 0 19,-2 2 10,-2 2-1,3 3 3,-2 0-1,-1 4 1,0 0-8,2-3-9,-3 3-15,1 4-7,-1 0-8,0 0-11,0 0-5,0 0-5,2 16 0,-2-2 7,0 3-14,1 4-8,-1 3 7,3 2-1,-3 1-5,-3 1 2,3 9-13,-1-7-74,-2 9-81,0-9-96,1 1-128,0-3-295,2 0-719,-1-6 318</inkml:trace>
        </inkml:traceGroup>
        <inkml:traceGroup>
          <inkml:annotationXML>
            <emma:emma xmlns:emma="http://www.w3.org/2003/04/emma" version="1.0">
              <emma:interpretation id="{A11ED5AD-6876-4137-86D9-014EA77DD3C7}" emma:medium="tactile" emma:mode="ink">
                <msink:context xmlns:msink="http://schemas.microsoft.com/ink/2010/main" type="inkWord" rotatedBoundingBox="10972,8159 12633,8160 12632,8693 10971,8692"/>
              </emma:interpretation>
            </emma:emma>
          </inkml:annotationXML>
          <inkml:trace contextRef="#ctx0" brushRef="#br0" timeOffset="40869.5148">9259 975 50,'1'-4'299,"-1"0"-27,3 1-32,-3 3-23,1-2-22,-1 2-22,0 0-17,0 0-12,0 0-10,-1 13 2,-3-5-5,1 5-8,-4 5-3,2 5-10,-7-1-9,2 3-9,1 0-7,-3 0-7,3 1-7,-2-2-10,1 0-5,2 0-5,0-2-5,0 1-2,2-2-5,2-6-6,0 2-2,-2-1-1,4-3-24,-2 1-37,1-3-34,0-1-37,1-4-44,0 0-42,2-2-45,0-2-194,0-2-462,0 0 204</inkml:trace>
          <inkml:trace contextRef="#ctx0" brushRef="#br0" timeOffset="41115.6352">9252 1088 91,'4'-13'276,"-1"0"-5,2 4-20,2 1-11,-4 1-19,2 0-10,2 0-21,-2 1-13,1 2-21,0 0-14,0 3-13,-1-2-10,6 2-11,-3 2-13,-2 0-6,1 1-13,1 3-7,-1 2-7,-2 0-9,0 2-1,-2 0-4,-1 5-4,-2 0-2,-3 0-2,-1 3-4,-3-3-5,-3 6-6,-2-7-5,1 0-10,-5 3-23,2-4-18,-3 1-42,2-2-31,3-2-53,1-3-60,3-1-247,-3 0-502,5-3 223</inkml:trace>
          <inkml:trace contextRef="#ctx0" brushRef="#br0" timeOffset="41730.12">9624 1093 189,'-3'-2'247,"-3"-2"-22,-1 1-20,3 0-22,-5 0-17,3 1-19,1 2-15,-3-1-17,8 1-8,-12 3-11,5 0-11,-1 2-6,0 0-8,0 0-12,1 4-3,2 0-4,-2-1-9,-1 4-3,-3 0-6,3 2-1,3-5 0,-2 4-4,5 0-3,-1-3-3,-1 0-4,1-1-3,2-1-1,1 1 2,-3-1 2,6-3-5,-1 1-2,4-3 2,-1 1-2,2-3 0,1 1-4,3 1 2,-2-6-1,1 3-2,1-2 3,-2-2-1,1 0-4,3-4 0,-3 4 2,-2-5-3,2-3-2,-2 2 0,-1-2-1,2 2 1,-4-4 1,-1 3-3,0-3 0,0 3 2,-1-1 1,1-2-4,-3 4 2,2 0 4,-3 2 1,3 1 1,-2 1 9,-1 0 2,0 2-2,0 0 0,1 0-3,-1 4 0,2-4-3,-2 4-6,0 0 1,0-3-4,0 3-1,0 0 2,0 0 1,0 0 2,1 12-5,2-8 1,-2 1 0,2-1-1,-2 4 1,3-1 1,-1 0 2,2 0-1,2-2 2,-3 2-2,5-2 9,-1 2-7,2-4 3,-2 2-3,1-3 1,2 1 1,-1-1-3,-1-2 4,0 0-2,0-2 1,1 1 0,-2-2 3,0-3 7,-1 5 2,-1-5 9,1 1 2,0 0-2,-2-2 8,-2 4 9,4-5 0,-6 2 11,3 1 0,0 1 11,0 0 0,-4-1 9,3 2 1,0 0-1,-2 0-2,-1 3-7,2-4 1,-1 2-10,-1 2-10,0 0-9,0 0-10,0 0 0,0 0-4,0 0-8,1 11 6,-2-8-4,0 7 3,-1-1-5,1-1 0,-1 3 4,0 1-5,0 1-33,1-4-49,0 1-51,-2 4-59,3 0-70,0-5-93,0-3-213,0 3-598,3-4 265</inkml:trace>
          <inkml:trace contextRef="#ctx0" brushRef="#br0" timeOffset="41924.2866">9996 978 3384,'-3'-16'14,"2"1"109,1 2-26,-4-1-13,4 7-2,-3 1-14,2 1-12,1 0-7,-2 1-17,2 0-9,0 1 3,0 3-10,0-5-10,0 5-10,2-2-25,-2 2-26,0 0-30,12 4-32,-5-1-47,-2 4-41,6-2-40,1 4-53,-4-2-179,4 4-516,-1-1 229</inkml:trace>
          <inkml:trace contextRef="#ctx0" brushRef="#br0" timeOffset="42274.8872">10099 1078 12,'0'0'276,"0"0"-18,0 0-17,0 5-22,0-5-26,1 3-17,-1-3-23,1 5-14,-1-3-7,1 5-17,-1 0 0,0 0-12,2 3-8,-2-2-8,-3 1-8,1-1-9,0 3-5,-2-1-4,2 1-7,-3-2-8,1 0-3,0-1-2,0-1-6,1 2-5,2-5-1,-2 3-5,2-4-1,-2-1-1,5 1-2,-2-3-2,2 4 2,-2-4-2,8-2 0,0-1-2,0 0-5,2-1 1,3-5-2,1 1 2,5-6-3,-1 2 1,1 0-3,-4 2-2,0 1 3,0 0-3,-4 2 2,2-1-6,-5 3 2,1-1 2,-2 2 0,-2 1-1,-1-1 0,1 2-6,-2 0 2,1 1 0,-4 1-1,0 0-1,6 5 0,-6 1 1,2-1 1,-2 4 3,-4-2 0,6 4-4,-5-3 0,3 2 5,-1 1-1,1-1-1,1-2 0,2 3-4,-1-4-8,1 3-37,2-1-49,1-2-59,2 0-76,-2-4-208,5 1-475,5 0 211</inkml:trace>
          <inkml:trace contextRef="#ctx0" brushRef="#br0" timeOffset="42724.9186">10528 1127 2614,'-10'-3'86,"1"-3"80,2 0-19,3 3-7,-1-1-33,2 0-25,1 2-14,-2-1-20,4 3-12,0-3 0,0 3-7,14-2-5,1 1 0,4-1-10,8 4-31,1 1-42,1 0-56,1 2-75,1-3-90,1 2-214,-1-2-534,1 0 236</inkml:trace>
          <inkml:trace contextRef="#ctx0" brushRef="#br0" timeOffset="42520.724">10669 1003 304,'-2'-8'454,"2"0"-14,-1 1-22,1 0-32,-1 3-32,1-1-39,0 5-35,-1-4-31,1 1-32,0 3-22,0 0-22,0 0-16,0 0-13,-2 14-15,2-4-7,-1 3-8,-1 3-10,1-1-10,-1 5-2,-1-2-13,0 3-3,1 2-4,0-6-10,2 4-5,-1-5-5,2 2-3,-1 2-4,0-5-6,2 0-4,0-2-1,-1-2-20,2-1-62,0 0-49,-1-3-53,0 1-56,-1 0-69,1-4-82,-1 1-347,1-3-763,0-2 338</inkml:trace>
        </inkml:traceGroup>
        <inkml:traceGroup>
          <inkml:annotationXML>
            <emma:emma xmlns:emma="http://www.w3.org/2003/04/emma" version="1.0">
              <emma:interpretation id="{145E5BF2-2FF9-4AC5-B4B2-33F3CD4A116A}" emma:medium="tactile" emma:mode="ink">
                <msink:context xmlns:msink="http://schemas.microsoft.com/ink/2010/main" type="inkWord" rotatedBoundingBox="13169,8264 13430,8265 13429,8596 13168,8595"/>
              </emma:interpretation>
            </emma:emma>
          </inkml:annotationXML>
          <inkml:trace contextRef="#ctx0" brushRef="#br0" timeOffset="42962.4022">11445 1044 216,'0'-7'426,"0"4"-10,0-2-34,0 2-23,1 0-24,-1 3-33,0-5-27,0 5-31,3-2-31,-3 2-22,0 0-22,0 0-22,0 0-16,0 0-9,0 0-13,-7 10-13,3-1-6,0 0-12,-3 4-6,-1 1-2,-1 1-7,-1 4-8,2-5-1,-5 5-7,4-5-4,-2 4-8,2-4-22,1-2-48,2-1-52,1 2-31,-2-3-29,2-2-32,2 0-30,-1-1-14,1 0-24,2-4-19,2-2-39,-1-1-185,0 0-531,0 0 236</inkml:trace>
          <inkml:trace contextRef="#ctx0" brushRef="#br0" timeOffset="43175.5214">11340 1217 458,'8'-15'61,"-2"1"12,3-6-1,2-2 11,-2 1 3,0 2 14,-1 3 8,0 1 16,2-3 23,-1 5-4,1 2 5,-1 0 4,3 1 2,-2 3 1,2-2 1,-4 7-1,-1-2-6,-2 2-21,2 0-8,-2 0-8,2 4-6,-1 1-8,1 1 1,0 0-3,-3 4-1,0 1 1,3 1-6,-2 4 2,-2 0 3,0 0-9,-1 1 3,0 3-12,-2-2-11,0 6-4,-1-6-7,0 0-4,1 1-7,0 0-3,-1 0-3,2 0-33,-2-3-61,1 0-53,-1 0-64,-2-4-70,3-1-81,-2-1-253,0-3-625,-2-1 277</inkml:trace>
          <inkml:trace contextRef="#ctx0" brushRef="#br0" timeOffset="43368.0988">11418 1248 2689,'-5'-5'18,"0"1"28,2 2 39,-2-3 13,3 3-10,2 2-25,-5-4-15,4 2-10,1 2-10,1-7 1,3 7-11,2-3-14,5 1-32,4 0-60,1 0-80,8-1-67,-5 1-221,4-2-493,1 3 218</inkml:trace>
        </inkml:traceGroup>
        <inkml:traceGroup>
          <inkml:annotationXML>
            <emma:emma xmlns:emma="http://www.w3.org/2003/04/emma" version="1.0">
              <emma:interpretation id="{DD73C522-544A-4520-A5C5-3591C90BA879}" emma:medium="tactile" emma:mode="ink">
                <msink:context xmlns:msink="http://schemas.microsoft.com/ink/2010/main" type="inkWord" rotatedBoundingBox="14112,8132 14586,8133 14585,8511 14111,8510"/>
              </emma:interpretation>
            </emma:emma>
          </inkml:annotationXML>
          <inkml:trace contextRef="#ctx0" brushRef="#br0" timeOffset="45908.3089">12260 1101 2579,'3'-5'45,"-3"2"17,0-2-2,1 1 29,2-2 12,-1 0 0,-1 1 0,1 0 1,1 1-6,-2-1 7,0 3 0,2-1 1,-3 3-22,2-4 5,-2 4-22,2-3-4,-2 3-23,0 0-2,0 0-2,0 0-8,0 0 2,0 17-1,-2-9-3,-1 2 3,1 5-7,-1 0 2,-1-2-7,2 2-2,1-3 5,-2 0-19,2-2-33,-2 1-33,3-2-46,-2 1-49,-1-3-69,0-1-77,2-2-252,1-1-604,0-1 267</inkml:trace>
          <inkml:trace contextRef="#ctx0" brushRef="#br0" timeOffset="46076.2776">12300 904 110,'-2'-9'343,"0"2"-25,2-2-28,0 1-25,0 4-32,-1 0-23,0 1-29,1-2-17,0 5-23,1-3-19,-1 3-34,0 0-46,0 0-58,8 12-68,-1-5-66,-3 3-227,4 1-407,1 1 181</inkml:trace>
          <inkml:trace contextRef="#ctx0" brushRef="#br0" timeOffset="46407.2219">12687 1062 129,'0'0'326,"6"-3"-26,-6 3-13,0 0-25,0 0-26,0 0-25,0 0-20,0 0-19,0 0-20,0 0-11,0 0-20,-14 4-8,6-2-13,-1 2-10,0 1-13,0-1-6,0 1-7,-1-1-10,2 0-3,2 1-5,-1 1-6,3-1-4,0-2-6,1 1-2,3 2-3,0-2 0,0 3-1,4-1 3,2 1-5,0 0-2,2 2-3,2-4-3,-1 1 0,0 0-2,0 0 2,1-1-3,0 0-1,-1 0 0,-1 0-4,-1-2 0,0 1-2,-1-2 1,-4 0 4,4 1-4,-3-2 4,-3 1-6,0-2 3,3 4-5,-3-4 2,0 0-1,-11 3-1,4-1-5,-4-1-6,-5-1-5,-1 0-11,-2 0-22,0-1-25,3-1-46,-4 1-24,3-1-65,3-4-64,-2 3-181,5-1-490,2-2 216</inkml:trace>
        </inkml:traceGroup>
        <inkml:traceGroup>
          <inkml:annotationXML>
            <emma:emma xmlns:emma="http://www.w3.org/2003/04/emma" version="1.0">
              <emma:interpretation id="{E2AC47B8-0254-4780-94F5-8708FFE22619}" emma:medium="tactile" emma:mode="ink">
                <msink:context xmlns:msink="http://schemas.microsoft.com/ink/2010/main" type="inkWord" rotatedBoundingBox="15312,8231 17000,8232 16999,8618 15311,8617"/>
              </emma:interpretation>
            </emma:emma>
          </inkml:annotationXML>
          <inkml:trace contextRef="#ctx0" brushRef="#br0" timeOffset="46739.8225">13502 1030 3071,'7'-9'47,"-2"-4"8,-2 2-21,1 5 60,-3-3 9,2 5 4,-3-3-12,4 2 4,-1 2-10,-3-3-13,1 5-13,-1 1-3,3-5-10,-3 5-5,0 0-15,0 0 12,0 11-2,-4-4-8,1 2-4,-1 1-6,-4 4 0,4 1-9,-3 1 9,1 0-6,-3 6 1,1 0-4,0-3 5,2 3-1,0-7-26,1 3-44,2 2-34,3 1-54,-4-6-67,8-4-81,-2 3-317,-1-6-656,4-3 291</inkml:trace>
          <inkml:trace contextRef="#ctx0" brushRef="#br0" timeOffset="47110.3715">13697 1125 115,'-3'-11'335,"3"4"-20,0 0-25,-1 0-20,-2 1-27,3 0-21,-1 3-26,1-1-17,0 4-25,-3-3-15,3 3-17,0 0-7,0 0-14,-11 7-14,8-1-4,-3 1-11,1 3-7,1 1-4,-3 2-9,4 2 0,-1-2-12,1 1 0,2-1-5,1-2 3,-2 2-7,2-2-6,2-1 0,-1-1-5,2 0-4,1 0 2,-1-1-1,2-4 0,3 0-1,-1-2-1,-2 3-2,6-4 5,-3-1-7,4 0 4,-2-3-4,-1-2 0,3 0-4,2-4 4,-4-1-1,0 0-5,-1-2 1,-1-2 1,0-1 1,-1-1 0,-3 1 0,-3 1-2,3-1-5,-3 0 3,-2 2-2,1 1-5,-6 3 1,-1-1-1,0 3-2,-4-1-5,0 4-8,1 0-20,-2 2-17,-3 1-21,3 2-20,0 1-23,1 2-26,3 1-36,-1 1-21,2 0-28,4 3-204,-1-2-469,7 1 207</inkml:trace>
          <inkml:trace contextRef="#ctx0" brushRef="#br0" timeOffset="47719.3236">13999 1183 139,'3'-2'336,"-1"-2"-23,-2 2-31,2-2-27,-2 4-26,4-4-21,-4 4-22,3-2-19,-3 2-21,3-1-16,-3 1-10,7 4-10,-5-2-14,0 3-4,2-1-17,-1 0-5,-2 4-7,2-3-2,-2 4-7,1-2-11,-1 1-5,-1 1-1,1 0-4,-2 1 0,1-2-11,0-1-12,0-2-20,0 2-13,-1-2-14,-1 0-13,2-1-11,-1 0-4,1-1-1,-3-1 2,3-2 3,0 0-6,0 0 6,0 0 5,0 0 8,-2-7 4,2 7 2,1-11 6,4 1 3,-2 3 22,1-4 10,4 0-2,0-3 3,0 0 13,3 2 7,0 1 3,-3 4 4,0 0 5,-1 0 1,1 2 0,0 1 2,1 0-4,0 1 3,-3 3 1,3 0 3,1 2-5,-3-1 0,1 4-5,0 1 1,-1 1 0,0 1-1,0 0-2,-2 0-1,2 1-5,-3 1 1,0 0-2,-1 0 1,-2 1-1,3-3-6,-4 3-1,1-3 0,-1-1 1,0 2-1,0-4 9,2-1-10,-2 0-2,0-2 10,1 2-6,-1-1 3,0-3-5,0 0 4,3 2-4,-3-2-2,0 0 0,2-8-4,1 4 0,3-4 1,0-1 2,1-4 1,5 1-6,3-7 1,0 3 4,-3 2 5,0 1 2,0 2 1,0 3-2,-1-1 3,-2 2-2,-1 1 1,0 1-5,-2 1 3,0-1-3,1 2-4,-3 2 1,1 1 1,-5 0-7,10 4 0,-5 0 0,-3 1 3,0 3 3,1 0-3,-2 4-1,-1 2 1,0-5-1,0 4 0,2 2-15,-1-1-35,-1 0-21,1-4-26,2 2-48,-2-3-45,2-2-50,1 0-243,0-3-520,3 2 231</inkml:trace>
          <inkml:trace contextRef="#ctx0" brushRef="#br0" timeOffset="48243.555">14663 1220 125,'1'-3'318,"0"0"-29,-1 3-31,4-4-26,-2 2-27,-2 2-21,0 0-15,0 0-16,5 9-8,-5-6-14,3 2-6,-3 1-13,2 1-5,-2 1-11,1-1-7,-1 3-8,-1-5-9,0 4-7,0 0-6,1-3-8,-2 2-3,2-2 1,-1-1-5,1 2-7,0-3-6,0 0-2,0 0-3,0 0-3,1-2-1,-1-2-3,4 1-3,-4-1-3,0 0 0,11-5-3,-6 1-2,2-2-5,1-1-1,0-1-6,4-1-5,-2-3-4,0 2-3,0-2-3,-1 1-4,-1-1-2,0 5 4,0-1 4,-1 2 2,0-1 4,-2 4-7,-1-1 7,0 1-4,0 1-2,0 0 10,-4 2-3,8 0 1,-8 0 0,7 3 4,-4 0 1,2 0 3,-2 1 5,1 1 2,-1 0 2,0 0-2,2-1-3,-2 2 3,0-1-1,1 1 1,-2-2 4,2 0-3,-1 0-4,2 0 1,-2-1 0,0 0 4,1 0 1,0-1-3,2-1 0,-6-1-1,9 0 3,-9 0-1,10-6-1,-4 4 1,2-3-2,0-2 1,0 2 3,3-7 3,0 4 15,0 1 10,-3-2 7,0 2 1,1 0 3,-1 1-7,-2 1 3,-1-1 0,1 3 2,-1 1-11,-1 0-5,0-1-7,1 0 4,-1 2-7,-4 1-3,10 2 0,-7 2 0,2 0-8,0 2 4,0 3-1,-1-1-6,3 3-21,-3 0-31,3 2-38,-4 2-63,2-1-82,0-1-343,-1 0-619,-1-3 275</inkml:trace>
        </inkml:traceGroup>
        <inkml:traceGroup>
          <inkml:annotationXML>
            <emma:emma xmlns:emma="http://www.w3.org/2003/04/emma" version="1.0">
              <emma:interpretation id="{8507F45D-DD48-41D0-A4C1-4D9DD43C9008}" emma:medium="tactile" emma:mode="ink">
                <msink:context xmlns:msink="http://schemas.microsoft.com/ink/2010/main" type="inkWord" rotatedBoundingBox="17700,8240 19577,8241 19576,8647 17699,8646"/>
              </emma:interpretation>
            </emma:emma>
          </inkml:annotationXML>
          <inkml:trace contextRef="#ctx0" brushRef="#br0" timeOffset="50561.567">16117 1199 146,'0'-4'224,"-2"-2"-17,2 1-16,0 0-16,0 0-17,0 0-15,-1 1-13,-2 0-19,2-1-11,-2 2-7,-1 1-15,0 0-10,0 2-2,-4-1-10,-1 2-2,-6-1-5,0 4-7,1-1-5,-1 3-3,0-1-7,1-1-3,0 1 4,0 2-8,0 0-5,0 1 1,2 1 0,-2-1-2,3 2-3,1 1-2,-1-3 0,1 4-4,4-4 1,-1 1 0,3 0-1,0 0 1,2-4-5,0 0 4,2 0 0,-2-1 4,2 0-4,2 1 1,0-2 4,2-2 0,0 1 6,3-2-4,3-2 1,1 0 2,1 0-1,-1-3-6,3-2 3,0-1-3,4 0 2,-4-3-2,0-1-2,3-3-1,1-1 3,-1-3-5,2 0 2,-3 2-4,0-1 2,0 3 4,-4 5-4,-4 2 0,-1 1 3,0 0-2,-3 2-1,0 2 2,0 0-3,0-2-3,-3 2 1,2 1-1,-3 2-5,0 0 3,0 0 1,4 6 2,-5 1-1,0-2 1,-1 6 3,-1 3-5,-1-1 2,3 0 0,-2 1 0,2 0 2,1-1 0,3-2 0,-1-1-1,1 0 2,1 1 0,0-3 2,2 3 0,1-5 0,1 0 0,1-1 3,1-1-3,1-1 0,5-2-2,0 2 0,0-3 2,0-1 2,-1-1-5,1-4 1,-1 0-1,0-4-2,4-3 2,-6 4-1,6-7-2,-3-3-3,0 1 0,0-1 3,-4-4-1,3 4 3,0-3 0,-3 4-6,-4 4 9,0-2 11,0 1 6,0-5 10,-1 7 1,-1 2 6,0 2 10,-3 0 11,1 3 9,-2 1-2,0 0-4,2 1-4,-4 1-8,2 2-13,-2 1-3,2-3-5,-2 3-4,0 0-1,-2 12-4,1-3 3,-4 3-4,-1 4-2,0-1 0,-2 5-3,-2 2-1,2 0-3,1-1 2,-1 2-1,0-4-3,2 2 1,0-4-4,2-1-10,-1-1-24,2 2-33,-2-2-32,3-4-32,1-1-35,-3-1-24,4-4-24,-1 0-20,2-1-178,-1-4-440,0 2 195</inkml:trace>
          <inkml:trace contextRef="#ctx0" brushRef="#br0" timeOffset="50776.7722">16491 1218 92,'3'-5'183,"0"2"-5,1-3-6,0 3-7,0 0-4,1 0-4,5 0 2,-1 1-3,1 3-5,-1 0-4,1 0-6,1 2-7,1 0-8,-2 2-13,3 1-6,-3 1-7,0-2-11,1 3-5,-3 0-10,-3 0-10,2-1-2,-3 1-8,0 4-4,-2-5-6,-1 1-4,-4-1-5,-1 1 1,-1-1-5,-7 2-22,-2-2-16,-2 1-15,-7-1-14,-1-2-17,-1 0-13,2 0-13,0-4-11,4 0-5,0-1-11,5 0-4,0-1-23,5-2-29,3 0-198,-1 2-389,6-3 173</inkml:trace>
          <inkml:trace contextRef="#ctx0" brushRef="#br0" timeOffset="51150.4228">16909 1212 36,'-4'-2'211,"0"-3"-8,-2 3-15,0 0-13,-2 0-14,1 1-16,0 1-16,7 0-13,-9 1-11,4 3-9,-1-1-8,2 1-10,-1 3-5,0 0-10,3 1-2,-2 1-3,0 0-3,1 1-4,-1 3-5,4-4-5,-4 1-2,4-1-6,0 1 7,0-1-12,2-2-1,0 1-3,-2-2 0,4-2-5,-1 2 1,-2-1-1,3-3 1,-1 3 0,1-3-1,-1-2 4,2 1-1,-5-1-4,8-6 1,-4 3 3,4-3 4,-2-2 3,-1 1-2,2-2 5,-2-3-2,2-2 3,-3 0 4,-1 0-3,-1-3 2,1 2-5,-2 0 2,1 1 0,-4 4-5,1 0 3,1 2-6,-3-1-3,2 3-6,-3 1-4,0 1-13,0 0-45,-3 1-44,-1 3-42,-1-1-65,3 2-58,-3 1-147,1-1-435,1 3 193</inkml:trace>
          <inkml:trace contextRef="#ctx0" brushRef="#br0" timeOffset="51568.2302">17136 1138 111,'1'-4'316,"2"1"-23,-2-3-24,-1 5-22,0-3-25,0 4-23,2-6-23,0 4-21,-2 2-14,0 0-11,0 0-16,0 0-13,10 6-12,-9-3-5,4 1-8,-2 4-8,1 0-7,2 2-4,-2 0-7,2 1-5,0-1-3,0 4-2,-2-2-7,6 0-1,-5-2-5,3 1-4,-1-2-13,0-2-14,1 0-18,-1-1-10,-1 1-8,2-4-10,0 1-6,-1-3-4,0-2-10,1-1-6,-3 0 8,3-3 4,-1-2 8,1 0 4,0-5 3,-1 0 6,-1-3 8,0 1 0,1-1 6,-1 1 4,-1-2 17,0 2 15,-3 4 3,1 1 7,1-2-3,-3 3 8,2 0-1,-2 1-3,-1 4-2,0-2-3,0 1-3,0 1-5,0 3 1,-4-3-3,4 3 4,0 0-5,-13 3 1,6 2 2,-1 0-3,0 0-2,0 5 2,1-2-10,-2 3-30,3 1-36,0-3-36,4 1-35,0-1-55,0 2-125,5-3-350,1 0 155</inkml:trace>
          <inkml:trace contextRef="#ctx0" brushRef="#br0" timeOffset="51880.2318">17647 1193 70,'0'-4'304,"2"-1"-28,-2 3-27,1-3-23,2 2-27,1-3-15,-1 1-22,1 0-14,1-2-14,0 0-15,1 1-10,-4-1-9,3-2-12,-2 1-7,-1 0-10,0 1-7,-1 1-9,-1 1-6,-1-2-4,1 2-10,-4 0-1,1 0-7,-2 2-3,1 0-3,-2 1-1,-2-1-4,-3 3-2,3 1-7,-2 1 3,1 0-2,0 1-1,-1 2 0,2 1-2,0 1-1,1 2-1,-1-1 3,4 5-3,0 0-2,4-1 3,0 1-1,0-1-2,7 3 1,1-2-4,0 1-29,3-2-41,4 0-46,6-1-72,2 0-241,3-4-466,3-3 206</inkml:trace>
        </inkml:traceGroup>
        <inkml:traceGroup>
          <inkml:annotationXML>
            <emma:emma xmlns:emma="http://www.w3.org/2003/04/emma" version="1.0">
              <emma:interpretation id="{96E1EEC5-A28C-49F2-9F3E-C2601F0B60A2}" emma:medium="tactile" emma:mode="ink">
                <msink:context xmlns:msink="http://schemas.microsoft.com/ink/2010/main" type="inkWord" rotatedBoundingBox="19981,8149 21120,8150 21120,8603 19980,8602"/>
              </emma:interpretation>
            </emma:emma>
          </inkml:annotationXML>
          <inkml:trace contextRef="#ctx0" brushRef="#br0" timeOffset="52684.0433">18121 1040 281,'-1'-3'280,"2"0"-25,1-2-25,2 1-21,1 2-22,7 0-16,3 0-16,12 0-14,-1 1-15,0 0-11,1 2-12,-3-1-11,2 2-8,-9-2-7,2 1-7,4-2-11,-6 2-5,1 1 2,-3-4-11,-1 2-4,-3 0-3,2-1 2,-2-1-12,0 0 2,1-2-4,-1 1 1,-2-1 2,2-1 16,-2 2-2,0-2 7,-1 1 10,0-1 7,-2 2-6,0 0 3,0-1-2,-2 0 7,0 1-15,0 3-1,-1-2-9,-3 2-12,0 0-4,0 0-5,8 2 0,-8 3-4,0 1-2,-1 2 2,0 3-5,-1 4 1,-2 0-1,0-1-3,0 1-1,0 0-2,2 1 2,-1-2-4,-1-1 6,2-2-5,1 0-1,-3-1-1,3-2-2,1-1 3,-2-1-2,1 0 3,1-1-1,-1-1-5,1-1 12,0-1-6,0-2-3,0 5 5,0-5-2,0 0-5,6 1 3,-6-1-2,14-7 1,-5 1-5,2 0 1,0-2 0,1 0 0,0-1-1,-3 4 5,0 0-2,1-1 0,-1 1 3,-2 0 10,0 0 11,1 1 11,-4 2 8,0 1 5,-1-1 3,1-1-5,-4 3-10,2-2-8,1 0-5,-3 2 2,0 0-8,5-1-11,-5 1-3,0 0 17,0 0-8,3 7-4,1-3-6,-4-2 0,0 4 5,0 2 2,2 1 0,-1 0-2,0 0-52,3 1-55,-2 0-42,3 2-62,-1 2-79,1-6-94,1 0-205,2 0-626,2-3 277</inkml:trace>
          <inkml:trace contextRef="#ctx0" brushRef="#br0" timeOffset="52129.6689">18404 940 101,'0'-11'387,"-1"1"-8,2-3-19,-1 4-12,0 2-34,-1 2-19,2 2-24,-2-1-33,1 1-22,0 3-28,0-6-22,0 6-25,0 0-17,0 0-9,0 0-16,-1 12-1,-2 1-13,-1 0-2,2 2-8,-1 0-11,0 8-8,-2 0-1,2-6-9,-2 7-1,2 0 1,-2-3-29,1 1-67,0-5-33,-1 2-50,-4 3-63,4-7-80,2 0-337,-1-5-663,0-1 294</inkml:trace>
          <inkml:trace contextRef="#ctx0" brushRef="#br0" timeOffset="53011.9718">19027 1212 153,'0'0'261,"0"0"-20,2-2-18,-2 2-17,8-2-17,1 1-16,1 1-17,2-2-17,0 2-10,-1-2-15,-3 0-11,4-1-8,-2 0-9,2-3-12,0 0-7,-3 0-8,3-3-10,-2-1-14,-4 1-4,2-1-6,-4 2-5,2-2-2,-5 1-4,-1 0-2,0 0-1,-3 3-3,-2-1-2,0 1-2,-3 2 0,2 0 0,-2 1-2,2 3-1,-5 0-4,3 1 1,-3 2 2,0 1-1,3 2 0,0 0-1,0 3 2,0 0 2,1 3 1,-1 4-1,3-1 2,1-2-1,4 3 4,0-1-1,2-1-1,4 1 1,2 1-1,7 3-2,-1-4-30,5 1-60,7-4-93,1-1-230,6-5-443,13 3 197</inkml:trace>
        </inkml:traceGroup>
        <inkml:traceGroup>
          <inkml:annotationXML>
            <emma:emma xmlns:emma="http://www.w3.org/2003/04/emma" version="1.0">
              <emma:interpretation id="{377A6B6D-B932-40F7-8410-F821BA5BB126}" emma:medium="tactile" emma:mode="ink">
                <msink:context xmlns:msink="http://schemas.microsoft.com/ink/2010/main" type="inkWord" rotatedBoundingBox="21887,8127 22288,8128 22287,8508 21886,8507"/>
              </emma:interpretation>
            </emma:emma>
          </inkml:annotationXML>
          <inkml:trace contextRef="#ctx0" brushRef="#br0" timeOffset="54082.6154">20035 1109 2914,'-3'-6'76,"1"2"-21,-1-1-27,3 2 8,-1 0 9,2-1 5,3 0-13,3-2-7,3 3 1,5 0-2,8-1-1,4 2-7,-1 2-2,0 0-2,5 3-5,-1-1-23,-1 0-42,2 1-52,-3 0-63,2-2-68,-1 4-241,-2 0-515,0-4 229</inkml:trace>
          <inkml:trace contextRef="#ctx0" brushRef="#br0" timeOffset="53641.6228">20097 868 111,'2'-5'319,"-1"1"-15,0-1-22,2 2-29,-1 1-25,-2 2-23,0-2-24,0 2-20,0 0-14,0 0-20,0 0-5,0 0-14,0 0-7,-2 19-9,-2-7-4,1 3-9,-1 2-3,-3 4-8,3 0-5,0 2-9,-1-2-2,-1 4-4,2-3-3,0 1-7,1-2-3,1-5-1,-1 1-37,1 0-38,1-2-41,0-2-65,3-2-67,-2-1-275,1-3-530,1-2 234</inkml:trace>
          <inkml:trace contextRef="#ctx0" brushRef="#br0" timeOffset="53885.7767">20329 993 2984,'8'-12'119,"-1"3"-17,1-1 35,-1 0 4,-2 3 5,-1-1 0,0 2 6,-1 3-10,-2-2-17,3 2-17,-3 0-16,1 0-12,-2 3-10,1-2-10,-1 2-4,0 0-6,3 8-4,-6-2-7,1 5 2,1 2-8,-1 3 3,-1 5-7,0 2-2,-2-3 1,5 2-1,0 0-6,0-2 1,0-3-6,0-1-22,5 1-46,-3-3-51,-2 0-42,-2 0-53,1-1-75,0-4-89,-5-2-294,2 1-711,-4-4 314</inkml:trace>
        </inkml:traceGroup>
        <inkml:traceGroup>
          <inkml:annotationXML>
            <emma:emma xmlns:emma="http://www.w3.org/2003/04/emma" version="1.0">
              <emma:interpretation id="{F81AE7C0-8F1E-464C-A94D-DC48B6E21713}" emma:medium="tactile" emma:mode="ink">
                <msink:context xmlns:msink="http://schemas.microsoft.com/ink/2010/main" type="inkWord" rotatedBoundingBox="22559,8149 24473,8150 24472,8714 22558,8713"/>
              </emma:interpretation>
            </emma:emma>
          </inkml:annotationXML>
          <inkml:trace contextRef="#ctx0" brushRef="#br0" timeOffset="54266.4646">20705 1078 149,'0'-4'371,"-3"-1"-21,2 1-20,-1-1-39,1 2-34,1-1-25,0 4-24,0-5-21,0 1-19,0 4-15,4-3-20,-1 0-31,-3 3-52,4-3-58,0 1-71,-4 2-81,8-2-76,-8 2-181,8 0-451,-4-1 200</inkml:trace>
          <inkml:trace contextRef="#ctx0" brushRef="#br0" timeOffset="54536.5789">20964 931 387,'0'-6'395,"0"-1"-14,0 1-11,0 1-11,0-1-24,-1 2-27,1 4-29,0-5-27,0 5-28,0-6-28,0 6-19,0 0-27,0 0-12,0 0-16,0 0-13,0 0-9,-3 18-9,2-8-9,-2 5-7,-1 0-5,0 7 2,-1 0-16,-2 2-9,3-2-1,-1-1-8,-1 2 1,1-2-6,-2 1-3,3-2-2,-1-3-4,-1-1-49,3-3-52,2-1-48,-4 2-44,2-3-56,-1-1-71,4-3-62,-3 0-265,3-4-676,0-1 300</inkml:trace>
          <inkml:trace contextRef="#ctx0" brushRef="#br0" timeOffset="54762.7912">20983 916 98,'5'-12'332,"1"5"-15,2-4-22,0 6-20,3-1-21,-2 2-14,11 2-13,-4 2-24,0 0-15,3 4-19,3 2-15,-9 1-19,5 1-10,-6 2-12,-4-2-14,2 3-4,-2-3-9,-5 1-4,1 1-13,-2-1-5,-3 3-8,-1-3 1,-2 1-10,-5 3-5,-5-2 4,1-1-23,-9 3-37,6-5-42,0 0-49,-6 3-52,6-3-70,0-2-88,4-3-189,-3 0-544,7-3 242</inkml:trace>
          <inkml:trace contextRef="#ctx0" brushRef="#br0" timeOffset="54968.0609">21363 1168 3749,'3'-4'34,"-3"0"-24,0-1 8,-2-1 34,2 1 2,-1 1-10,0-2-16,1 3-2,-2-3-6,1 3-9,2 0 1,-1-1-28,0 4-43,0-4-54,0 4-69,0 0-67,0 0-66,0 0-206,0 0-565,-2-2 251</inkml:trace>
          <inkml:trace contextRef="#ctx0" brushRef="#br0" timeOffset="56453.046">21879 1039 38,'1'-2'158,"2"-2"-7,-3 0 0,1 0-5,0 0-9,0 1-12,-1 0-12,0 3-9,1-8-8,-2 4-11,0-1-13,1 1-1,-1 0-5,-3 0 0,4 0-7,-3 1-11,1 0-4,-2 0-7,-3 1-2,-1 0-2,-3 4-5,0-2-5,-5 2 1,-4 4-3,-1-1 1,-2 4-2,0 1 0,1-1 0,0 2 0,4-3-7,-2 1 2,4 2-1,1-2 0,3-1-6,1 2 4,3-2-1,0-1 0,0 0 0,5-1-2,-3 0 7,3 1-4,0-2 4,1-3 10,0 3 2,2 0 9,0-1-6,0-4 8,3 6 4,0-3 9,1-3-6,2 2 1,2 0-2,3-2-2,0 0 0,4-2 1,1 0-6,0-1-1,-1 1-2,-6-1-3,2 1-1,-3 0 3,3-1 0,-3 1-4,0-3 6,-3 3-7,2-1 1,-2 2-1,1-1-1,-4 0 0,2 0-4,-4 2-3,6-1 8,-3-1-14,-3 2 3,2-3-4,-2 3 0,0 0-3,5 0 1,-5 0-4,0 0 0,6-2 1,-4 0-3,1-2-1,-3 4-2,4-5-3,2 3 4,0 1-2,-3-2 2,1 1 1,0-2 2,0 1-4,-1 2 0,0-3 2,2 2-6,0-4 0,-1 3 2,1-2-1,2 2 2,-3-1-4,6 0 12,-2-2-9,-4 3-2,1 0-3,1 0 5,-1-1-4,-1 0 2,0 1 0,0 1 3,-1 0 2,-3 2-3,6-2 3,-3 0 3,-3 2 5,3-2-1,-3 2-4,4-3-1,-4 3 2,1-1-5,-1 1-6,0 0 1,0 0 1,0 0-4,0 0 0,0 0 3,-4 10-2,3-5 3,-1 0 4,-2 1 0,2 2 0,-2 1-4,0-1 5,1 1-2,-2 2 0,2-1-2,-1 3 12,1-2-11,-1-1 3,4 0 0,-4-1 1,3 0-3,1 0 0,1-1 3,-2 0-3,2-2 1,-1-1 1,3 3 1,0-3-28,1 1-53,1-1-78,3 0-97,1-2-250,1-1-543,3-4 240</inkml:trace>
          <inkml:trace contextRef="#ctx0" brushRef="#br0" timeOffset="56861.8639">22103 1071 155,'-1'-6'308,"-1"4"-12,2 2-19,-2-4-26,2 4-27,0-3-26,0 3-24,0 0-19,0 0-16,0 0-15,0 0-10,-10 6-8,8-1-12,-1 0-9,-1 4-9,0-2-2,0 1-12,-3 5-6,3-1-3,0-1-7,0-2-3,0-1-5,1 5-6,-1-4-3,3-1 0,-2 0-1,2-2-6,-1 0 1,4-1-3,-2-1-4,-2-2 3,2 1 0,0-3-3,-1 5 3,1-5 1,1 2-6,-1-2 6,0 0-9,11-3 0,0-2-5,-3 0 6,5-3-4,0-1 0,0 0-2,2-2-3,-2 1 3,1-2 2,-2 2 0,-3 3-1,-1 0-3,0 1 1,0 0 5,0 2 1,0-1 2,-4 2-5,-1 1-3,2 0 0,-3 0-4,-2 2 0,0 0 0,8 5-6,-7-2 13,2 4-2,-2 1-5,-1 1-1,-1 3 6,-2 1-17,2 0-38,-2 0-56,-2 3-40,3-3-59,0-2-57,-2-1-219,4 0-518,0-3 230</inkml:trace>
          <inkml:trace contextRef="#ctx0" brushRef="#br0" timeOffset="57337.8471">22507 1207 174,'4'-5'271,"-2"2"-11,0-1-21,0-1-19,-1 1-21,0 0-22,1 2-14,-2-2-22,0 4-12,-1-7-8,1 7-21,-1-5-11,-3 3-7,-1 0-6,-4 0-14,-1 0-3,-5-1-10,-1 3-5,0 2-2,-1-1-8,2 3-3,0-1-3,0 2-4,3 2-1,4-1-4,-3 3-2,1 0-3,4-1 2,0 0 0,3 3-3,0-3-2,3 0 2,0 1-4,3 0 4,-1-2-7,3-1 1,-1-2 0,4 3-1,1-2-3,-1-3 1,1 0-2,2-2-5,0-1-7,-2-2-3,6-3 3,-4 3-8,2-4 4,1-1 0,-1-1-1,2-8 1,-2-2 1,2 2 1,-5-3 2,0-1 3,3 3 13,-2-2 5,-4-3 15,-3 9 4,4-2 11,-2 3 11,0-2 22,0 2 3,-2 4 8,-3 1 9,4 1 4,-3-1-1,-1 3 4,-1 0 0,0 0 0,4 2-5,-4-1-15,2 1-5,-2 3-14,1-4-6,-1 4-14,0-3-7,0 3-11,0 0-2,0 0 7,-4 12-6,1-2-5,-1 4 1,-3 7 2,1 2 1,-2 5 1,-1 0-6,3 3-2,-1 7-5,-4 2-62,3 2-68,0-2-78,4-10-123,-5 12-322,0-4-696,7-8 309</inkml:trace>
        </inkml:traceGroup>
      </inkml:traceGroup>
      <inkml:traceGroup>
        <inkml:annotationXML>
          <emma:emma xmlns:emma="http://www.w3.org/2003/04/emma" version="1.0">
            <emma:interpretation id="{597605A6-C99A-4E76-A22C-0744CB966441}" emma:medium="tactile" emma:mode="ink">
              <msink:context xmlns:msink="http://schemas.microsoft.com/ink/2010/main" type="line" rotatedBoundingBox="1788,8991 23629,8875 23633,9660 1792,9775"/>
            </emma:interpretation>
          </emma:emma>
        </inkml:annotationXML>
        <inkml:traceGroup>
          <inkml:annotationXML>
            <emma:emma xmlns:emma="http://www.w3.org/2003/04/emma" version="1.0">
              <emma:interpretation id="{D0DBFA10-16EA-4BBC-9254-2EC9B7020C55}" emma:medium="tactile" emma:mode="ink">
                <msink:context xmlns:msink="http://schemas.microsoft.com/ink/2010/main" type="inkWord" rotatedBoundingBox="1788,9033 2416,9029 2418,9330 1790,9334"/>
              </emma:interpretation>
            </emma:emma>
          </inkml:annotationXML>
          <inkml:trace contextRef="#ctx0" brushRef="#br0" timeOffset="58860.2082">122 1785 109,'-7'-3'188,"2"2"-9,5 1-8,-9-1-7,6 1-11,3 0-16,-5-2-10,5 2-13,-2-4-11,2 4-9,0 0-9,-1-3-9,1 3-4,0 0-3,4-6-4,0 3-7,-1 1-1,1-1 0,1 0-7,0 1-1,0 1-8,1 1 0,0 1-7,0 1-3,1 1-5,-4 0 0,1 2-1,1 2 3,-1 2-8,-1 3 1,-3 3-4,0 1 2,-5 0 0,-2-1-7,-4 5 4,0-1-4,-2 0 2,0-1-4,-2 0-3,4-6 1,-9 2-2,9-2 1,-2-3-2,1-1 0,-3 1 1,4-2 1,-2 2-4,2-5 1,2 0 4,-1 1-5,5-1 1,1-2-2,0 1 3,1-2 0,-1-1 3,4 0-4,-4 1 1,4-1-3,0 0 1,0 0 1,0 0 2,0 0-1,17-4 1,-3-2-1,3 2-3,5-3-16,5-1-13,-3 1-25,3 3-44,-2-4-38,4 3-48,-1-2-189,0 0-399,-1-2 176</inkml:trace>
          <inkml:trace contextRef="#ctx0" brushRef="#br0" timeOffset="59202.4252">514 1782 90,'-2'-2'278,"1"0"-21,1 2-23,-4-5-18,4 5-20,-2-2-23,2 2-17,0 0-20,0 0-12,0 0-9,-9 9-10,5-3-10,0 4-9,-3 2-8,0-1-7,0 2-12,2 1 0,-1 0-5,3 0-10,-1 0-1,1-4-4,0 4-5,3-2 3,0-2-6,0-1 1,3 1-6,1-1-1,0-2 3,-1-2 7,2-1-1,2 2 7,0-4 2,-2-2 2,2 0-2,2-2 0,-1-1 4,0-3-5,0 0-1,0-1 3,-2-2-3,0-4-4,1 0-1,-4-1-1,-2-3-4,3-4-5,-4 6 1,-1 0 2,-3 1-4,2 4-3,-2-1 1,0 1-6,-1 3-3,1-1-4,-3 1-1,-1 1-8,-2 1-11,0 3-34,-2 2-46,-3 2-39,0 4-55,0 1-65,-4 2-261,5 2-552,-2 1 245</inkml:trace>
        </inkml:traceGroup>
        <inkml:traceGroup>
          <inkml:annotationXML>
            <emma:emma xmlns:emma="http://www.w3.org/2003/04/emma" version="1.0">
              <emma:interpretation id="{42F09889-05BD-4AFF-9EC8-3555D2DA5826}" emma:medium="tactile" emma:mode="ink">
                <msink:context xmlns:msink="http://schemas.microsoft.com/ink/2010/main" type="inkWord" rotatedBoundingBox="2792,9186 3770,9180 3771,9393 2793,9398"/>
              </emma:interpretation>
            </emma:emma>
          </inkml:annotationXML>
          <inkml:trace contextRef="#ctx0" brushRef="#br0" timeOffset="60167.8873">932 1943 12,'0'-4'235,"0"-1"-4,1 0-6,-1 1-8,2 3-14,-1-4-15,-1 5-18,0-6-16,3 3-13,-3 3-14,1-2-16,-1 2-10,0-3-17,0 3-10,0 0-9,0 0-6,0 0-5,3 8-8,1-2-1,-1 0 0,1 3-8,0 3-1,0 0-7,-2 1-3,1 0 2,1 1-3,-2-4-4,-1 0-1,-1 1 3,0-3-9,0 3 0,-1-3-2,-1 1 0,1-2-2,-3 4 2,1-7-1,2 2-1,-2-1-1,0-2-2,2 1 4,1-1-1,0-3 1,-4 2-1,4-2 1,0 0-2,0 0-5,0 0 3,-3-9-5,3 4 1,2-6-2,3-4-1,-1 1 2,1 1-1,4-1-1,-1 0 3,-3 1-2,6 1-1,-1 1 1,-2 0 1,1 4 3,1 0 3,0 2-2,-4 1 0,2 0-2,-1 3 0,2 0 0,-2 1-1,-1 1 0,-1 2-1,3 3 1,-4-2 1,4 3 0,-4 0 1,-1 3 0,2-1-1,-2 1 1,2 0-1,-3 1 2,-1-1-3,0 0 4,2-1-1,-2 0-3,-1-5 1,0 3 2,0-3-1,0 2 1,0-3 4,2 0-2,-2-1 3,0-2-2,0 0 3,1 3-1,-1-3-4,0 0 3,0 0-5,4-9 4,-4 2-2,3-1-3,1-3-1,-1 1-3,2-2 1,0-1-2,2 1-1,1 1 5,-1 1-2,1 3-1,-2 0-2,1 0 2,0 4-3,-2-1 1,2 1 0,-2 2 3,-1 0-5,3 1 4,-7 0-2,11 2 2,-4 1 1,-1 4-1,1 1 3,-2 0-1,-2 2 3,1 3-3,-3 2-3,2-2-16,-3 1-34,0 0-45,0 0-44,0-2-48,0-1-62,0-4-171,1 2-454,2-4 201</inkml:trace>
          <inkml:trace contextRef="#ctx0" brushRef="#br0" timeOffset="60886.1632">1481 2002 57,'0'0'383,"0"-4"-28,0 4-37,3-4-29,-3 4-29,0 0-27,1-1-26,-1 1-23,0 0-19,0 0-18,0 0-17,0 0-14,0 0-18,0 0-10,0 0-10,0 0-9,0 0-8,0 0-9,0 0-2,3 11 1,-3-5-7,0 1-5,0 0-2,-3 1-7,6 0-1,-3 1 5,0-5-13,0 1 4,0 0-6,0-1-3,0 0 1,0 1-5,0-2-3,0 0-10,0-3-10,0 0 1,0 3-11,0-3-2,0 4 0,0-4 6,0 0-8,0 0-8,0 0-3,0 0-5,4-13 2,-3 5 4,2 3 1,1-3 2,0-1 4,2 0 1,-1-1 3,-1 3 1,2-3 3,0 4 2,-2 1 3,2-1-1,-1 1 3,-2 1-3,2 2 2,-2-1 0,1 1 2,-2 2 3,-2 0 1,10 0 6,-6 2 0,1 2 5,2 1-1,-4-2-2,3 4 2,-2 0 2,2 1 1,-1-3-5,-1 2 5,0 0 2,-3-2-2,5 1-2,-5 0 2,3-2-2,-1-1-1,-2 2 3,1-1-1,0-2-1,1-1 3,-2 1 1,-1-2 0,4 4 0,-4-4 4,3 2-4,-3-2-4,6-6 1,-3 3 0,4-1 0,1-4 1,0-5-5,3 1 3,-3 2 5,3-2-5,-2 2 0,2-2 0,-3 1-4,1 4 1,-1 1 1,-1 0-1,-2 3-1,0-1 2,0 1 1,-2-2 1,2 5 0,-1-1-3,-4 1 8,0 0-2,0 0 5,11 6 12,-10-3 3,2 3 4,-1-2-3,0 2 2,-1-1-3,3 0 1,-3 1-6,1 0-1,-1-2-1,1 1 0,-2-1 2,2-1-4,-1 0-3,-1-3 4,2 3-6,-2-3 1,3 2-3,-3-2 4,2 2-4,-2-2-6,0 0-15,0 0-9,0 0-10,9-7-5,-6 3 0,2 0 0,1 0 1,-2 1 3,0-2 5,0 1 0,0 0 5,0 0 1,-1 2 1,-2 0-1,-1 2 2,7-1-1,-7 1 2,5-2 1,-5 2 4,3 4 0,1-1-10,-2 0-42,-1 2-58,0-1-72,2 1-273,-2 2-505,2-2 223</inkml:trace>
        </inkml:traceGroup>
        <inkml:traceGroup>
          <inkml:annotationXML>
            <emma:emma xmlns:emma="http://www.w3.org/2003/04/emma" version="1.0">
              <emma:interpretation id="{91F426CF-DD15-4C30-936C-068EC18537F7}" emma:medium="tactile" emma:mode="ink">
                <msink:context xmlns:msink="http://schemas.microsoft.com/ink/2010/main" type="inkWord" rotatedBoundingBox="4388,9052 4920,9049 4922,9473 4390,9476"/>
              </emma:interpretation>
            </emma:emma>
          </inkml:annotationXML>
          <inkml:trace contextRef="#ctx0" brushRef="#br0" timeOffset="62274.1122">2566 1908 218,'0'-5'264,"-4"2"-24,4 3-25,-1-4-18,1 4-22,-3-2-21,3 2-19,0 0-13,-2-3-9,2 3-4,-2 8-13,2 2 0,-2 0-9,0 2-7,0-2-5,-2 5-7,1-1-11,0 0-2,1 1-7,1-1-4,0 0-5,1 0-3,-3-3-15,2 0-43,1-3-43,0 3-55,0-4-55,1-2-219,-2-1-426,0-1 188</inkml:trace>
          <inkml:trace contextRef="#ctx0" brushRef="#br0" timeOffset="62486.4442">2551 1817 36,'0'-8'286,"1"-1"-23,0 4-24,-2 1-27,2-1-24,0 1-17,1 0-26,0 1-38,1 0-40,-3 3-41,8-1-38,0 1-69,0 3-79,3 3-89,-2-3-268,5 7 120</inkml:trace>
          <inkml:trace contextRef="#ctx0" brushRef="#br0" timeOffset="62771.0965">2831 1993 194,'-2'5'268,"2"-5"-24,2 2-26,-2-2-23,0 0-22,0 3-21,0-3-10,0 6-15,-2 2-11,1-1-13,0 5-7,0-4-10,-2 3-7,-2 1-8,2 0-7,-1 1-10,1-4-3,-1 4-4,3 1-3,-2-5-6,3 2-5,-3-1-3,2-2-6,0-1-9,1 0-8,1-4-6,-2 1 1,-1 0-1,2-1 1,0-3-2,0 0 1,0 0-1,0 0-1,10-7 1,-4 0 1,5-6-2,0 2 3,5-6 1,0 1-3,3-2 8,-3 0-4,3 2 4,-2 1-1,2 2 2,-4 3 1,-3 0 2,1 4-1,-2 0-1,-2 1-2,-1 3-6,-2 1 3,2 0 0,-4 3-1,2-1-2,-3 4 1,1 0 3,0 3-7,0 5 4,-3 0-3,-4-1-17,1 1-21,-1 3-36,0-1-30,0 1-44,3-1-54,-2 0-168,1-5-399,2-1 177</inkml:trace>
        </inkml:traceGroup>
        <inkml:traceGroup>
          <inkml:annotationXML>
            <emma:emma xmlns:emma="http://www.w3.org/2003/04/emma" version="1.0">
              <emma:interpretation id="{99A6420E-6498-4E63-8070-7DFB482505EA}" emma:medium="tactile" emma:mode="ink">
                <msink:context xmlns:msink="http://schemas.microsoft.com/ink/2010/main" type="inkWord" rotatedBoundingBox="5398,9101 7802,9089 7805,9685 5402,9697"/>
              </emma:interpretation>
            </emma:emma>
          </inkml:annotationXML>
          <inkml:trace contextRef="#ctx0" brushRef="#br0" timeOffset="63053.8294">3678 1913 227,'-2'-8'400,"2"-1"-28,-2 2-11,2 1-30,0 1-28,0 1-19,0 1-30,0 3-31,-1-6-30,1 6-17,-1-3-17,1 3-20,0 0-13,0 0-10,-6 16-7,3-4-14,-1 1-12,-2 8-5,-2 0-16,-1 1 3,-2 0 1,1 2-11,1-1-9,1 0-2,-3 3-2,3-2-6,1-3-10,2-5-40,-2-1-47,0-3-36,5 4-44,-4-3-48,4-4-55,-1-4-50,3 1-279,0-3-619,0-3 275</inkml:trace>
          <inkml:trace contextRef="#ctx0" brushRef="#br0" timeOffset="63824.5267">3603 2123 179,'5'-3'202,"5"-3"-25,1 2-12,2-1-13,3-2-5,7-1-8,-7 2-13,4 2-6,-5 2-12,5-2-7,-2 1-8,0 2 0,-1 2-4,-1 0-7,-4 3-11,2-1-7,-4 1-5,-1 0-3,2 2-8,-2-1-2,-2 2-2,1 1-6,-4-1-6,3 3 2,-3-1-4,-1 1-2,-1 2 0,-2-3-6,2 1 2,-1 2-3,-1-3-8,0-2 4,0 0-4,-1 0 0,2-1-3,-2-3-11,-1 1-16,2 0-2,0 1-4,0-5-12,0 3-15,0-3-14,0 0-7,0 0-2,0 0 3,6-10-6,-2 3 11,1 0-1,2-5 12,1-1 3,1 0 2,1 1 17,2 0 1,0-2 12,-1 4 14,3 0 19,-3 1 10,1 1 9,1 0 2,-3 2 15,-1 1 13,2 1 5,-3-1 8,4 1-4,-2 0-1,-1 1 1,-1 2-5,-1-2-6,-1 3-5,0 0-7,-1 0-7,-5 0-1,8 3-4,-5 1-3,1 0 0,-1 1-6,1 1-2,-2 0-3,1 0 2,1 1-5,-1-1-4,1 3 1,-1-2 0,3 2-3,2-1-2,0-1 3,-1 0-2,5 0-1,-3-2-5,1 0 3,6-3 0,-5 0 0,-3-2-2,3 0 1,1-2 0,-4 1-1,1-5 0,-1 1 1,-1-2-2,-2-1 1,-1-1-2,-1 0-2,0 0 3,-2-1 6,-1 2 0,-3-1 0,1-1-2,-4 3-2,2-1 2,-4 1-2,1 3-2,-1-3 1,0 3-3,-1 2 0,1 0-4,3-1-2,-5 3-3,5 1-2,-2 1-12,3-1-24,-3 2-26,2 0-17,-2 1-21,3 1-18,2-1-25,-1 0-29,3 2-59,-2-4-140,4 3-407,1 1 181</inkml:trace>
          <inkml:trace contextRef="#ctx0" brushRef="#br0" timeOffset="63213.7047">3663 1869 104,'2'-9'290,"-1"-1"-26,3 3-28,-2 2-24,2-1-23,1 0-20,0 4-14,4-2-17,2 4-16,0 2-15,4 1-8,1 3-9,-1 1-22,-2 2-42,-1 3-43,-1 0-50,1 0-55,-4 2-223,-4-1-372,0 3 166</inkml:trace>
          <inkml:trace contextRef="#ctx0" brushRef="#br0" timeOffset="64252.9313">4539 2094 43,'3'-3'359,"-2"-1"-10,0 1-25,-1 3-25,3-2-23,-3 2-29,1-3-16,-1 3-26,0-3-18,0 3-27,0 0-13,0 0-17,0 0-19,0 0-12,0 0-11,0 0-9,0 9-5,-1-3 3,1 1-14,-1 0-6,-1 1-6,1 2-6,1-1-4,0-4-18,0 5-1,-1 0-1,1-3-20,-2-1-10,4 0-6,-2-2-9,1 1-3,-1-1-4,0-1-1,0-3 6,4 3 1,-4-3 1,5 2 3,-5-2-1,10-3 7,-5 1-2,5-5 6,-2 2-2,2-2 1,1-3 4,4 1-3,-2-1 2,6-4 4,1 0 4,-1 1-2,-3 4 4,-2-1 4,0 0 9,1 2 3,-7 0 5,4 5-6,-4-1 8,0-1 1,-4 2 1,1 1-11,1-2 4,-2 4-8,-1-1 4,-3 1-5,0 0-1,0 0 8,0 0-9,8 5 1,-7-1 1,-1 2 3,3-2-3,-3 4 2,0-1-4,-3 1 1,3 1-4,-1 0 2,1 1-1,-2-1 0,2 3 3,-1-3-16,1-1-37,-4 0-39,4 1-60,3-4-59,-1 1-60,0-3-250,5 2-552,1-3 244</inkml:trace>
          <inkml:trace contextRef="#ctx0" brushRef="#br0" timeOffset="64734.565">5052 2070 125,'-4'1'257,"4"-1"-9,-3 1-6,3-1-9,0 0-17,0 0-20,0 0-13,0 0-21,0 0-12,-8 0-17,8 0-13,0 0-10,0 0-10,0 0-8,0 0-10,16 6-4,-6-6-11,0 0-6,7-1-27,1-2-47,1 0-47,4 0-43,-3 2-48,4-2-74,-1-2-165,-4 1-422,4 0 187</inkml:trace>
          <inkml:trace contextRef="#ctx0" brushRef="#br0" timeOffset="64503.4887">5134 2030 16,'5'-7'316,"-4"1"-16,0-2-11,0 2 1,-1 1-8,1-2-19,1 3-7,0 0-13,-2-1-12,0 1-6,0 4-31,0-4-15,0 4-17,0-3-24,0 3-14,0 0-10,0-4-11,0 4-9,0 0-9,0 0-14,-6 9 1,4-4-3,-3 2 4,2 0-5,-1 2-4,-1-1-6,1 1-3,0 4-7,-2 0-7,2-1-2,-3 1 0,5 1-7,-3-1-1,3 1-1,-1-3-2,2-2-23,0 6-42,2-6-32,4-1-33,-3 2-44,3-1-46,1-6-52,2 2-58,-3-2-305,6 0-655,-2-3 290</inkml:trace>
          <inkml:trace contextRef="#ctx0" brushRef="#br0" timeOffset="65633.3299">5643 2036 47,'-3'-4'318,"0"2"-21,3 2-27,0 0-19,-5-3-15,5 3-25,-4-2-15,4 2-23,0 0-21,0 0-17,0 0-14,-4-1-15,4 1-7,-7 6-11,3-3-9,-4 5-6,0 0-7,-4 1-6,4 1-6,-3 2-11,-1-2 2,4 1-8,-3 1-3,5-4-4,0 1-3,1 2-3,2-5-2,-2 3 0,1-2-5,1 0 0,3-2 0,-1 0-1,1-2-1,0 1 0,1 0 1,3-3 1,0 1-3,2-2 1,1 1-5,3-2 2,2-4-1,-4 1-3,7-1-1,-7-2 0,3 0-2,-2 2-2,-1-3-3,0 0-6,0-2 4,0-2-8,-1-1 3,-2 4 0,-1-1 0,-1-1 1,-1 3 4,-1 3-1,0-1 1,-1 1 1,2 1-4,-2 0 8,0-1-3,0 1 2,0 1-4,0 3 3,0-4-1,1 1-5,-1 3 3,0 0 0,0-6-1,0 6-1,1-2-1,-1 2 2,0 0 3,4-1-3,1-1 2,2 1 4,1-1-5,1 0 1,1 0 1,6 0-3,-1-2 3,1 1-4,-1-1 7,1 0-3,3 1-2,-3 1 6,-1-3-4,0-1 2,-1 2 1,-4-1 4,0 1 0,0 0 3,-2 1 2,0-1 3,-2 1 10,1 0 7,-3 0 4,2 1 8,-4 0-11,2 1-8,-4 1-4,7 0-5,-7 0 1,0 0-3,0 0-1,4 3-9,-4 2 1,0 1 4,0 3 7,-4 2-5,0 5 13,1 0-5,-2 5 4,-3 1-4,4-1 4,-8 7 0,5-5 0,1 3 7,-4 0-8,3-3-4,-1 4 1,0-5 2,0 1-8,2-7 16,-1 0-15,0-1-1,3 0 0,-1-4-4,-1 1 1,4-2 0,-1-2 3,0 0-4,3-2-2,-1 1 4,0-3-1,2 0 6,-1-1 5,1-1 13,-1-2 6,0 0 2,11-2-3,-3-3-5,1 0-2,1-1 10,-2-2-23,3-5 5,-1 0-6,-1 0-4,-3-2 1,1 1-13,-1-2 17,-3 2-9,1 1-6,-3-3-9,-2 2-3,1 4-9,-4-5 3,3 6-7,-4 0-16,0 1-15,0 1-23,1 0-13,-3 0-33,-1 2-39,-1 2-30,-2 1-50,-1-2-74,-3 3-243,5-1-603,-5 4 267</inkml:trace>
        </inkml:traceGroup>
        <inkml:traceGroup>
          <inkml:annotationXML>
            <emma:emma xmlns:emma="http://www.w3.org/2003/04/emma" version="1.0">
              <emma:interpretation id="{13223619-1DF7-4BD5-B751-5095BFF62248}" emma:medium="tactile" emma:mode="ink">
                <msink:context xmlns:msink="http://schemas.microsoft.com/ink/2010/main" type="inkWord" rotatedBoundingBox="8180,9001 9309,8995 9311,9461 8183,9467"/>
              </emma:interpretation>
            </emma:emma>
          </inkml:annotationXML>
          <inkml:trace contextRef="#ctx0" brushRef="#br0" timeOffset="67127.6976">6321 1926 152,'0'-5'224,"0"0"-21,3 1-21,2 1-20,3 2-18,3-4-6,-1 5-13,3 0-6,3 2-13,0 1-11,3-1-9,5 3-6,-2-1-7,4 1-4,0-2-11,-1 4-2,2-2-6,-1-3-7,0 2 0,2-3-6,-2 0-6,2 0 0,-5-1-3,1-1-7,0-1 2,-6-2-3,-1 3 0,-1-1-5,-1-2 3,0-2-3,-7 2 4,2-4 17,-2 1 10,-2 0 13,2-1 11,-1 3 2,-3-3 3,3 1 9,-3-1-3,-2 4-2,2 0-5,-2-1-12,1 2-1,-1 0-8,-1 0-6,-1 3-9,2-3-4,-2 3-8,0 0-1,0 0-5,3 9-3,-3-2 0,-3 1 2,1 5-2,0 2-3,-4 0 2,0 1-1,0 1 1,0 4-6,-1-6 1,-2 6-4,2-8 3,0 1 0,3 0 0,-1-4 1,2-3-9,-2 2 6,3-4-3,-3 1 3,4-2 0,-1 0-3,1-1 1,-2 1 1,2-2 3,1-2 0,0 0 5,0 0-4,0 0 9,0 0-5,16-8 1,-5 3-4,2-5-1,2-1 6,0 2-7,4-4 2,-5 3 0,-2 1 0,-2 5-2,-2-2 10,0 1-10,0 0 2,-3 3-7,-1-1-2,1 1-2,-3 0 4,3 1-5,-5 1 0,0 0-3,4 6-3,-1 0 4,0 0-1,-2 5 4,2-1-1,-2-1 5,3 5-5,-4 1 1,0-4 2,3 2-21,-2-3-32,2 4-30,-2-4-44,-1 4-53,0 0-57,2-4-98,-1-1-170,3-1-542,-1-3 240</inkml:trace>
          <inkml:trace contextRef="#ctx0" brushRef="#br0" timeOffset="66573.6684">6694 1829 3235,'0'-15'10,"-1"-1"-17,-6 1 9,2 2-2,-1 0 5,1 3 6,2 2 10,-2 3-7,2 0 0,2 0-8,-3 2-2,2 1 0,2 2 0,-5 7-1,1 2 3,-3 6 1,-1 8 2,2 0-1,-2 5-1,0-2-3,0 0 7,2 1-7,-1 1 3,2-1 0,-2-1-1,-1 0 1,6-3-7,-6-1-42,-1 1-38,1-3-49,2-5-47,3-2-59,-5 2-224,7-7-495,-5 1 219</inkml:trace>
          <inkml:trace contextRef="#ctx0" brushRef="#br0" timeOffset="67472.0997">7366 2098 212,'0'0'308,"0"0"-30,0 0-23,0-5-21,0 5-15,5-3-22,-2 0-18,2 1-17,0 1-16,-1-3-15,4 0-9,0-2-14,-1 3-10,1 1-7,-1-2-10,-3-1-12,0 1-6,0 0-12,0-4-18,0 4-15,-1-5-10,-2 2-5,-1-2-3,-1 1-9,-2-1 1,1 3 0,-1 0-1,-2 1-3,2 0 3,-4 3-3,-1-1 3,0 1-2,-3 0 3,3 6 1,0-2 1,-4 3 1,2 0-5,0 0 4,-4 5 0,3 0 3,0 0-5,0 3 5,4-4 1,3 4 0,-4-3 1,7 3-2,2 2 2,3-3-2,4 0-11,2 0-37,2-2-57,2 1-59,8-1-261,2 2-463,4-5 205</inkml:trace>
        </inkml:traceGroup>
        <inkml:traceGroup>
          <inkml:annotationXML>
            <emma:emma xmlns:emma="http://www.w3.org/2003/04/emma" version="1.0">
              <emma:interpretation id="{E21C07C0-A761-440F-A9E8-0E18CFA9CC27}" emma:medium="tactile" emma:mode="ink">
                <msink:context xmlns:msink="http://schemas.microsoft.com/ink/2010/main" type="inkWord" rotatedBoundingBox="9980,9101 11165,9095 11167,9458 9982,9464"/>
              </emma:interpretation>
            </emma:emma>
          </inkml:annotationXML>
          <inkml:trace contextRef="#ctx0" brushRef="#br0" timeOffset="67784.7296">8143 1899 152,'-4'-3'273,"1"0"-16,-1 0-10,2 0-8,0 0-19,-2 1-12,4 2-13,-1-3-16,1 3-18,0 0-16,-3-4-16,3 4-12,0 0-17,0 0-8,0 0-13,0 0-6,3 12-5,2-3-6,-2 0-9,2 5-1,-2-1-8,1 3-1,0-1-10,1-1 3,-2 3-2,1-2-1,4-1-8,-1 3-11,-3-4-43,4 0-37,0-1-73,0-6-58,3 3-91,-2-3-153,7-2-478,0-1 212</inkml:trace>
          <inkml:trace contextRef="#ctx0" brushRef="#br0" timeOffset="67989.8959">8515 1850 205,'-3'-7'262,"-2"-1"-26,1 4-17,-2-2-22,1 3-27,-1 1-13,0 1-14,-4 2-16,1 3-13,-7 0-9,1 4-10,-5 6-8,-1 1-11,1 1-3,2 0-13,-2 2-2,2 1-7,2-1-8,2-1 0,1 3-5,2-1-1,4-4-21,3-1-35,-1 2-48,3-1-64,6 1-85,-1-6-148,8 2-393,1-4 174</inkml:trace>
          <inkml:trace contextRef="#ctx0" brushRef="#br0" timeOffset="68192.2142">8676 2037 284,'-4'-7'343,"1"2"-29,-1 0-22,3 0-22,-2 0-17,3 1-28,-4 1-23,3 1-17,1 2-25,-3-3-17,1-1-18,2 4-21,-3-3-34,3 3-50,0 0-60,0 0-61,0 0-68,0 0-278,11 7-484,-6-5 214</inkml:trace>
          <inkml:trace contextRef="#ctx0" brushRef="#br0" timeOffset="68459.7341">8921 1879 334,'0'-7'364,"0"-1"-24,1 2-11,-1-2-21,1 1-2,-1 2-12,2 1-18,-2-1-17,0 2-28,1 1-18,-1 2-21,1-5-22,-1 5-22,0 0-29,0 0-4,0 0-13,0 0-13,0 16-3,-2-6-5,-1 5-17,0 2-2,-2 2 1,-2 2-7,3 2-7,-3-1-5,2-2-5,-2 0-3,6-2-2,-6 1-1,2 3-9,-1-5-55,2-2-38,0 0-39,0-3-38,2 3-48,-1-2-59,3-3-61,0-1-311,0-1-675,1-3 299</inkml:trace>
          <inkml:trace contextRef="#ctx0" brushRef="#br0" timeOffset="68698.2252">8970 1903 167,'2'-10'323,"2"-1"-28,-1 1-19,-1 1-22,2 2-18,-3 1-19,5 1-16,-1 0-14,-1 1-18,1 1-13,1 1-13,3 2-12,-1 2-10,1 1-13,-1 1-12,1-1-6,-1 4-5,0 1-5,-3 0-8,2 1-8,0 0-3,-3 1-6,-1-1-4,-2 1-2,0 2-8,-1-1-10,-2-1 2,-1-1-3,-4 3-6,-4 0 1,2-2-11,-3 1-42,-3-3-42,-1-1-51,1 0-66,6 0-77,-5 0-273,7-4-580,1 0 258</inkml:trace>
          <inkml:trace contextRef="#ctx0" brushRef="#br0" timeOffset="68928.1717">9270 2087 25,'0'0'462,"2"-7"-9,-2 7-29,2-4-37,-2 4-34,1-6-30,-1 6-30,0-3-24,0 3-31,4-1-25,-4 1-25,0 0-20,2-2-73,-2 2-58,0 0-83,0 0-83,8-1-97,-6-1-363,5 2-636,1-2 282</inkml:trace>
        </inkml:traceGroup>
        <inkml:traceGroup>
          <inkml:annotationXML>
            <emma:emma xmlns:emma="http://www.w3.org/2003/04/emma" version="1.0">
              <emma:interpretation id="{92DB9DFF-0EBE-4D6A-9BD7-0067C9284A8C}" emma:medium="tactile" emma:mode="ink">
                <msink:context xmlns:msink="http://schemas.microsoft.com/ink/2010/main" type="inkWord" rotatedBoundingBox="11611,9021 13398,9012 13400,9372 11613,9382"/>
              </emma:interpretation>
            </emma:emma>
          </inkml:annotationXML>
          <inkml:trace contextRef="#ctx0" brushRef="#br0" timeOffset="69513.3789">9824 1848 2596,'3'-12'8,"-3"0"1,0 0-2,0 0 25,0 5 10,3-3 8,-3 5 2,1-4 4,0 5 4,2-1 8,-3-1 4,0 2-5,0 0-8,3 1-8,-3 3-6,0-3-7,0 3-3,0 0-3,0 0-4,0 0 0,-3 17 1,3-3-1,-4 2 1,0 7-8,1-1 4,-2 2 1,-2-2-5,2 2-2,-2-2 3,0 1-3,3-1 0,-1-5-4,-2-1-3,1 4 2,1-6-2,2 0-14,0-1-40,0-4-39,1 1-45,1-3-53,-1-1-45,2-2-82,0-2-159,0-2-503,0 0 223</inkml:trace>
          <inkml:trace contextRef="#ctx0" brushRef="#br0" timeOffset="69756.2166">9862 1795 31,'4'-10'315,"1"4"-13,-2-2-23,2 3-24,1 1-22,-1-1-18,4 2-7,0 1-14,7 2-4,0 0-14,-1 3-16,-1 2-13,1 1-17,-2 1-12,1 1-11,-2 4-11,-1-1-8,-2 2 7,-3 1-26,-1 0-3,-3 1-9,-2 1-1,-5 1-9,1-2-1,-4 1-1,-4 0-9,-4 0 2,-3 0-5,-1 0-8,-3-3-3,0-1-22,1-2-26,0-1-29,1-1-49,3-2-57,5-2-54,3-1-76,-1-3-214,6 0-547,0-1 243</inkml:trace>
          <inkml:trace contextRef="#ctx0" brushRef="#br0" timeOffset="70080.2625">10114 1903 213,'8'-3'338,"1"-1"-32,-1 2-23,2-1-20,0 3-19,0 0-22,2 0-13,3 2-12,0 2-14,1 2-16,0-1-19,-1 2-8,0 2-21,-2 1-9,1-3-10,-2 4-11,-2-1-8,-3 2-11,1-4-5,-4 1-4,-1 0-9,-3 1-1,1-3-9,-2 1-2,-2 1-11,-1-2-16,-2 1-16,-2-4-3,0 2-6,-1-2-1,0-2 3,3 0 0,0-2-3,-2 0 4,8 0-3,-10-4 4,6 0-1,0 0 4,0-3-4,4-4 1,3-2 2,2-1-1,4-2 3,2-3-3,3 2 1,1-1 1,2 2-2,3 1 1,3 0 1,0 4 0,0 2-3,0 1 1,2 2 1,-1 2-2,-1 4-1,0 0-5,-3 1-25,3 4-32,-7 0-51,-1 2-47,8 0-47,-8-1-282,-2 1-538,1 1 239</inkml:trace>
          <inkml:trace contextRef="#ctx0" brushRef="#br0" timeOffset="70507.1397">10818 1967 216,'-1'-4'328,"0"1"-15,0-1-27,1 0-21,0 4-18,-2-5-27,0 1-19,1 1-16,1 3-19,-1-4-22,-1 0-12,1 1-14,1 3-19,-6-4-4,3 3-12,3 1-11,-11 0-6,4 1-6,-2 0-5,-2 2-10,1 2-8,1 0-2,-2-3-4,2 5 1,-1-2-2,1 1-5,1-2-5,-1 3 0,2-2-5,0 2-5,1-1 2,3-1-1,-4 1 1,4-2 0,0-1-7,1 1 2,1-1-2,-2 1 1,3-1 0,0-3-1,3 2 0,-3-2 2,8 2-2,-2-3-2,4-1 5,1-1-4,2-2 4,1-2-5,0 2 3,2-5 3,-1 2 1,1-1 1,3-4-3,-3 4 3,-1-2 1,-1 2 3,-1 1 5,-4-3 10,-1 7 3,0 0 2,-3 1 5,0 0-4,0 1 3,-1 1-7,-4 1-7,2-2-11,-2 2-1,0 0-5,0 0 2,0 0 1,0 9 1,-2-4-4,-2 3 0,-1 0-1,0 2-5,2-1 1,-3 2-9,4-2-24,-1 2-23,0-1-24,-1 0-24,3 0-35,-1-1-38,2 0-47,0-1-52,3-1-256,0-1-573,-1 0 254</inkml:trace>
          <inkml:trace contextRef="#ctx0" brushRef="#br0" timeOffset="71050.1937">11116 2005 252,'3'-6'329,"1"1"-14,-3 0 0,1-1-6,-1 0-4,0 1-10,-1 0-18,3 1-11,-2 0-12,-1 1-20,2 1-26,-2 2-24,0 0-20,0-5-19,0 5-8,0 0-31,0 0-10,0 0-11,0 0-4,0 0-11,-2 11-5,2-6 2,-1 2-16,-2 3-8,2-2 3,0 0-8,1 0-6,-2 1-1,4 0 1,-2 1-9,0-2-5,0 1 2,1-2-2,0-1 1,-1 0-6,4-2-9,-2 1-7,0-4-8,2 3-6,-1-3-11,2-1 8,-5 0-16,11-2 2,-4-1 3,2-5 2,0 3 2,0 1 7,3-6-4,-1 1 10,2-1-5,0-2 5,-1 3-3,3-4 9,-3 2-1,0 0-1,-1 2 6,0 3-7,-2-1 1,-3 2 9,0-1 5,-2 2 2,-1 2-5,1-1 10,-3-1 9,2 1-13,-3 3-6,4-3-6,-4 3 11,0 0-15,0 0 2,0 0 1,5 10-4,-5-5 9,0 2-4,0 1 4,-1 1 1,1 0 11,3 1-21,-2 0 7,2 0 2,-1-1-6,0-1 8,2 1 4,1-2 2,1-1-3,1 1 4,1-2 3,0-2-1,2 0 1,-1 1-4,1-3 9,-1-1-11,3-3 6,-1 1-5,0-3-5,0 0 4,-2-2 4,-1 0-1,-1-1 3,-2-1 7,2-5-19,-3 6 6,-1-2-8,-2 1 6,3-1-5,-4 3-4,0-1 0,-1-1-8,-2 3-20,0 1-5,1-2-17,-2 4-26,0-1-23,-2 0-47,1 1-42,-2 3-76,2 0-82,-2-1-215,0-1-614,2 2 273</inkml:trace>
        </inkml:traceGroup>
        <inkml:traceGroup>
          <inkml:annotationXML>
            <emma:emma xmlns:emma="http://www.w3.org/2003/04/emma" version="1.0">
              <emma:interpretation id="{3BBC83EA-C768-4ECF-8306-9074D4C85EB1}" emma:medium="tactile" emma:mode="ink">
                <msink:context xmlns:msink="http://schemas.microsoft.com/ink/2010/main" type="inkWord" rotatedBoundingBox="13945,9103 15051,9098 15053,9457 13947,9463"/>
              </emma:interpretation>
            </emma:emma>
          </inkml:annotationXML>
          <inkml:trace contextRef="#ctx0" brushRef="#br0" timeOffset="72135.558">12085 1917 138,'0'-4'263,"0"4"-13,0-4-15,0 4-19,0-4-9,0 4-24,1-3-17,-1 3-16,0 0-16,0 0-18,0-5-9,0 5-14,0 0-9,8 0-6,-8 0-12,12 3-4,-3-3-5,3 2-13,6-1 4,5 4-17,2-3-17,-1-2-3,0 3-2,-5-3-5,5 3 0,1-3-3,-3 0 1,-2 0 3,-3-1-2,-3-1 4,1 1 6,1-1 11,-5 1 14,0 0 10,-3 1 8,-1-3 14,-2 1 11,0-1 12,1 1 7,-3 0 4,0 0-3,2 1-10,-2-1-3,-3 2-7,4-1-6,-4 1-17,4-2 0,-4 2-10,5-1-11,-5 1-6,0 0-4,0 0 2,3 7-4,-1-3-3,-1 6-9,-2-1 3,-1 5 1,1 0-2,-3 1-1,1-1-7,0 1 7,0 0-2,0-2-3,0-3-2,2 0 0,-2 2-1,2-3-2,-1 0 5,1 1-1,1-4-4,-2-2-2,2 2 5,0-1 0,-2-2-1,2 1 4,0-4-8,-1 3 2,1-3-2,3 1 1,-3-1 0,0 0 1,12-8 3,-4 3-5,5-2-1,-1-2-6,-1-1 4,3-2 9,0 4-6,-2-2-1,-2 6 0,-1-5 5,-1 3-4,3 0-2,-6 1-2,3 0 3,-4 2-7,3 1-3,-4 0 5,1 2 3,-4 0-13,0 0 13,9 3-2,-9 0-2,4 3-1,-3 1 4,0 3-3,3-1-13,-3 0-29,0 1-27,0 0-32,1 1-44,-1-3-47,2 2-57,1-1-92,0-1-184,1 1-572,3-1 254</inkml:trace>
          <inkml:trace contextRef="#ctx0" brushRef="#br0" timeOffset="71636.3924">12258 1843 184,'-2'-5'303,"1"0"-15,1 1-24,0 1-24,0 3-25,0-4-22,0 4-25,0 0-18,0 0-13,0 0-13,0 0-14,-7 13-9,6-3-13,-5 5-5,0 0-5,-4 6-12,5 2-6,-3-1-5,1 0-3,-1 2-4,-1-2-6,-1 2-4,2-2-3,0-1-8,-2 1-19,1-5-19,2-2-18,1-1-22,2-5-23,0 1-20,1-3-20,1-2-15,0 0-20,-1-5-19,3 0-47,-2 2-140,2-2-382,-4-9 169</inkml:trace>
          <inkml:trace contextRef="#ctx0" brushRef="#br0" timeOffset="72470.5496">12905 2111 228,'1'-3'318,"0"-2"-25,3 3-24,-1-3-25,2 1-19,2-3-15,1 2-17,0-3-19,0 2-16,3-2-10,-3 2-16,0-1-10,0 1-12,2-1-4,-4-1-11,1 1-11,-3 1-4,-1-1-12,1 1-6,-2-1-5,0 2-10,-2 0-2,0-1-10,-2 3-7,-1 0-4,0 1-2,-2 2-4,-2 0 2,-1 1-7,-3 2 1,0 1-2,-2 3-3,-1 0-2,2 2-1,0-2 1,1 2-6,1 1 3,2 2-1,2-3 1,2 1 4,4-1 3,0 6 4,0-5-3,4-1 3,2-1 2,6 3-5,0 1 4,5-4 2,3 1-39,3-1-43,4-1-49,3-2-80,3-4-85,1-4-247,11 2-569,1-2 251</inkml:trace>
        </inkml:traceGroup>
        <inkml:traceGroup>
          <inkml:annotationXML>
            <emma:emma xmlns:emma="http://www.w3.org/2003/04/emma" version="1.0">
              <emma:interpretation id="{40FA3938-7FB5-47A2-A959-5538F93FA3ED}" emma:medium="tactile" emma:mode="ink">
                <msink:context xmlns:msink="http://schemas.microsoft.com/ink/2010/main" type="inkWord" rotatedBoundingBox="15529,9097 19162,9078 19165,9683 15532,9703"/>
              </emma:interpretation>
            </emma:emma>
          </inkml:annotationXML>
          <inkml:trace contextRef="#ctx0" brushRef="#br0" timeOffset="73343.2364">13783 2044 244,'15'-21'265,"-1"4"-12,0 5-8,-1 1-12,-1 0-13,3 2-18,-3 5-20,-2-1-18,-1 2-18,2 1-17,-6 2-13,3 0-9,0 4-10,-2 1-10,-1 2-6,0 3-10,-2 5-7,1-1-1,-4 2-9,-1 0-6,-3 4-3,-2 4-8,0-9 0,-8 6-4,1-1-4,-1-3-6,-7 1-15,-2-4-30,2 2-24,-3-3-33,-1-1-48,0 0-47,1-4-35,-1-1-229,8-4-474,0-2 210</inkml:trace>
          <inkml:trace contextRef="#ctx0" brushRef="#br0" timeOffset="73105.1395">13745 2036 253,'3'-11'260,"0"3"-14,-2-1-13,2 2-6,-2 2-11,2 0-16,-2 2-22,0-1-20,0 1-13,-1 3-17,0 0-18,0 0-10,0 0-9,0 0-7,0 10-10,0-2-5,-1 2-8,1 3-5,0 2-4,-1 1-5,-4 7-3,3 0-6,1-1 0,-3 3-4,1-1-8,1 0 1,-4-2-1,1 1-5,1-1 0,0 0 0,-3-1-5,2 0-3,-1-5-26,2 0-34,0-1-35,0-1-43,-3-1-43,4-5-41,-2-1-237,1-3-481,1 0 214</inkml:trace>
          <inkml:trace contextRef="#ctx0" brushRef="#br0" timeOffset="74201.3565">14065 2065 2970,'9'-2'89,"-1"-5"-51,-2 6-21,-1-2 11,-1 0 12,2-1-13,-4 3-7,1-1-11,2 0-4,-5 2 1,0 0 0,9 1-2,-9-1 0,7 4-1,-3 0-3,2 2 3,-1 0-3,-1 0 0,0 4 5,0-3-3,0 1 0,0 1 4,-1 1-4,-2 2 0,1 0 0,-4-1-18,-1 0-13,0-2-23,-5 3-19,1-3-11,0-2-13,-4 1-13,2-1-10,0-3 0,-1 1 1,5-4-14,-2 2 14,0-3-1,3 0 15,4 0 2,-5-4 11,3-1 15,2 1 4,2-4 18,-1 1 15,6-4 6,-2 1 15,5-2 22,2 0 12,1 2 11,1 0 17,0-1 1,2 3 9,0 0 10,0 2 13,2 0 2,-2 0-2,0 1 1,3 2-4,-1-3-3,-2 4 0,0 0-6,-1-1-6,-3 1-5,-3 0-5,2 2-5,-1-1-7,0 1 0,-5 1-7,2 1-4,-1 0 0,-1 0-5,-1 0-4,1 1 2,-2 1-1,1 1-2,-1 0-3,-1 1-3,1 0 2,0-1-1,-2 2 0,3-2-4,-4 0-1,0 2 1,3-2 2,-2 2-5,-1-2 2,3 0-3,-2 0 0,-1 0-4,3-2 4,-2 0 3,-1 0-6,0-3 4,4 0 2,-4 0-3,0 0 1,0 0 1,11-3 0,-7 1-2,3-1-1,-2-3-3,3 0 1,-1-1 6,3-3-5,-2 1 2,2-2-2,-1 1-1,-1-2 2,1 1 1,-5 1 0,2 0 1,-1 3 0,0-5-1,-3 5-1,-2-2-2,0 2 3,-2 1-3,0 0 1,1 2-2,-2-1-1,-1 0-1,0 1-1,2 2 5,-4-1-2,2 1-2,4 2-4,-6-2-2,6 2 2,0 0 4,-8 3-3,8-3 2,-5 4 2,4-2-2,1 2 1,-1-1 1,2 2-1,0 0 6,2 0-2,0-1 0,2 1 4,-1 0 3,3 2 0,2-1 1,3-2 1,3 3-1,0-1-4,1-3 2,0 0 0,0 0 2,3 1-1,-1-4-1,-1 0 2,2 0-5,-4-2 6,-3-1 1,-1 1 15,-1 1 12,-2-2 9,0-1 9,0-1 9,-4 2 5,3 0 17,-3 0 11,0-1 4,0-1-11,-3 2 7,2 1 1,0-1 6,-2-1-2,1 2-3,-1-1-15,-1 3-13,0 0-11,0 0-10,0 0-6,0 0-12,0 0-3,0 0 3,-7 15-3,3-6-6,0 1-3,-1 4-1,-2 1 1,3 1 3,-3-1-9,-1 6 6,1-5-6,-2 3 3,3-4-3,0 1-3,-2-1 1,3 0 0,-2 1-6,-1-3-39,2 0-47,1-1-33,0-2-49,2-1-60,-2 2-64,3-7-86,-2 3-271,3-3-692,2-1 307</inkml:trace>
          <inkml:trace contextRef="#ctx0" brushRef="#br0" timeOffset="74408.0928">14830 1891 48,'-1'-17'377,"-2"3"-17,3 4-26,0 1-30,0 1-31,-1 3-29,1-1-30,1 1-21,-1 4-23,4-2-29,2 3-46,2 4-55,0 3-68,0-2-76,5 4-82,-2 1-227,2 2-447,-3 0 198</inkml:trace>
          <inkml:trace contextRef="#ctx0" brushRef="#br0" timeOffset="75126.8849">15060 2101 236,'4'-3'225,"-1"-1"-19,1 0-20,0 1-20,1-1-16,0 1-11,1 0-13,0-3-14,-2 2-11,1 0-7,0-4-12,-2 4-5,2-2-8,-2-2-7,-1 3-7,1-4-3,-3 1-8,3 1 1,-3 1-8,2-2-11,-4 1 6,0 2-5,1-2-6,0 3 1,-1 0-3,-2 0-2,3 1-4,-2-1 0,3 4-10,-8-1 4,8 1-3,-9 1 1,3 2-1,0 1 0,-2 2 1,1 0-1,0 2-2,0-1 0,1 1 2,-1 2-1,3-1 2,1 1 1,1-1 4,-1 1 5,3 0 3,3 1 4,0-1 3,-1-2 2,5 2 3,3 0-3,0-1 1,-1-2 0,4 2-5,0-2 2,0-2-5,1 0 1,1-3-6,-1 0 4,1-2-9,-3-3 1,4 1-10,-2 0 0,1-5-13,-2 2-1,0 0-4,-3-2 4,3 0-2,1-3-3,-2 1 7,0-1 3,-5 3-6,0-3 9,4-1 0,-4 5 13,-2-3 3,-1 0 10,2 1 3,-4 2 7,1 2 15,0-1 4,1 2 1,-3-1 0,-1 0-4,3 2-1,-2-1-5,-1 3-11,0-3-5,0 3-2,2-3-5,-2 3-1,0 0-3,0 0 0,0 0-3,0 0-2,-6 9 2,5-3-3,-2-2-5,-1 3 6,4 0-6,-4 0 5,0 2-4,4-1 1,0 1 1,0 1-1,0-5 0,3 5-2,-1-3 6,4 1-4,-2 0 6,1-3 0,3 2 0,2-4 0,-1 1-1,3-1-3,3-3 0,0 2 3,-1-2-1,5-2-3,-3-3-2,1 2-4,1-4 4,-2 0 5,3-7-3,2 3 0,-7-1-3,-1 0 4,2-4-4,-3 4 10,1-1 10,-3 1 6,0 0 11,-4-1 19,2 2 25,-4 2 6,2 0-11,-4 0 5,2 0 13,-1 3 20,1-2 4,-3 3-3,1 0-13,-1 1-8,2 1-12,-2 1-13,-1 2-14,1-3-10,-1 3-12,0 0-2,0 0-2,-1 11-2,0-4-2,-3 3-1,-1 3-2,0 2-3,0 0-28,2 0-42,-2-1-47,0 1-50,2 1-44,-4-1-49,3 0-59,0-2-91,0-4-248,1 1-688,-1-3 305</inkml:trace>
          <inkml:trace contextRef="#ctx0" brushRef="#br0" timeOffset="75473.4435">15559 2020 119,'7'-5'253,"1"3"-31,4 2-21,6-3-16,4 3-19,3-1-18,2 1-13,-1 2-12,1-2-13,0 2-9,1-1-10,-1 0-12,1 1-7,-5-1-8,-4 1-5,-3-2-6,1-3-6,-3 3-3,-3 0-5,-2-2 3,-2 1-3,-3-2 1,1-2 5,2 1 12,-3 0 2,-1-1 2,-1 0 5,1 1 17,0-2 17,-1 2 4,-1-1 7,0 3 8,1-3 0,0 3-2,-2 2 8,0 0-12,0-5-17,0 5-12,0 0-16,1-2-10,-1 2-7,0 0-2,0 0-7,0 0 2,-3 14-18,1-6 7,1 1 3,0-2-10,-1 2 5,-1 1-5,1 0-4,0 0-19,-1 0-54,2 0-46,-1-1-55,1-1-61,0-1-93,-3-1-293,4-2-646,3-1 285</inkml:trace>
          <inkml:trace contextRef="#ctx0" brushRef="#br0" timeOffset="75690.4224">16075 1851 323,'-4'-8'355,"3"-1"-27,-1 3-30,1-1-31,2 3-28,-2-1-33,1 2-19,0 3-21,0-5-16,0 5-23,0 0-27,0 0-44,11 12-51,-9-4-67,4 0-78,-1 1-63,2 0-198,-2 0-433,3 1 191</inkml:trace>
          <inkml:trace contextRef="#ctx0" brushRef="#br0" timeOffset="76007.6034">16324 1994 20,'0'0'307,"0"0"-25,0 0-25,0 0-30,0 0-25,0 0-20,0 0-21,0 0-15,0 0-16,0 0-13,-3 6-13,-1-1-7,-3 3-11,4-1-8,1 0-8,-2 2-9,2-1-2,-2 1-7,3 1-7,0-3-3,-1 3-2,4-5-4,-2 2-2,2-1 0,1-3-3,-2 1-1,2-1 2,0 2 1,-1-3 6,1-1-3,1 1 7,0 0-1,-4-2-7,11-3 5,-5 0-4,1-3 0,-3 3 8,3-6-3,-1 0-3,2-1-2,-3 0-2,1-5-4,0 2 4,-2-2-2,1 0-1,-2 0-4,2-1-2,-3 1-2,-2 5 0,-2-4-4,2 3-6,-6 3-1,0-2-5,0 3 3,-1 0-6,0 1 4,0 3-4,2 2-3,-3-1-10,1 2-7,0 3-27,-2 0-24,5 0-22,-1 1-19,2 2-30,-1-1-36,7 0-27,-2 1-50,3-1-200,4 2-488,0-1 217</inkml:trace>
          <inkml:trace contextRef="#ctx0" brushRef="#br0" timeOffset="76387.192">16601 1953 320,'1'-4'350,"1"2"-21,-1 0-18,-1 2-33,4-4-28,-4 4-19,3-1-20,-3 1-32,0 0-13,0 0-19,0 0-12,4 6-13,-4-6-12,-4 10-14,4-3-7,-4 2-4,0 2-14,-1-3-8,-1 5-2,2-3-2,2 0-9,-2 2-10,1-2 0,3 0-3,-1-1-3,-1 0-2,1-1-4,2-3-2,-1 1-1,0-1-5,0-2 2,0 1-11,0-1 10,0-3-5,3 3 0,-3-3 1,0 0-2,13-3-3,-9 0 0,3-3-2,1 0-1,4-3 5,0-1-14,2-1 8,3-4-4,1-1-1,2-1 4,0 3 2,-2-1 4,3 1-15,-8 5 0,1 2 1,-1 0 1,-3 3 0,-4-1 3,1 2-9,-3 0-2,0 1 2,0 1-2,-4 1 2,7 5-1,-2-2 1,-3 1 2,0 2-1,2 1-21,2 2-40,-4 0-50,1 0-63,2-1-65,2 2-88,-3-2-201,5 0-576,1 2 255</inkml:trace>
          <inkml:trace contextRef="#ctx0" brushRef="#br0" timeOffset="76760.9211">17277 1977 315,'5'-8'339,"-1"-1"-23,0 2-17,-1 0-16,0 1-21,-2 0-20,0 0-23,2 3-17,-2 0-25,-1 0-13,-1-3-23,-2 3-21,3 3-9,-5 0-14,5 0-7,-12 0-9,1 3-7,0 0-12,1 2 1,-1-2-12,2 0-2,2 4-9,-3-3-5,5-1 0,2 2-5,-1-2 0,0 3 0,3 0-12,-2 0 2,1-1 0,2 1-2,2 0 0,-2 1-1,7 3-4,-6-2-3,3 0-2,2-2 3,-4 1-4,5 0-2,-3 0 4,2 1 1,-1-4-4,-1 1-3,0-1-7,-1 1 14,2-1-6,-2 0 3,1 0-3,-2-3-5,1 0 11,-3-1-1,1 3 2,1 0-3,-1 0 5,-1-3 9,0 0-18,5 2-1,-5-2 7,0 0-3,0 0-8,-17 0-5,6 0-9,-5 0-20,-4-1-20,-5-1-29,-1 1-23,2 0-22,4 0-46,-3 1-25,8-2-51,2 2-285,-2-3-578,4 2 255</inkml:trace>
        </inkml:traceGroup>
        <inkml:traceGroup>
          <inkml:annotationXML>
            <emma:emma xmlns:emma="http://www.w3.org/2003/04/emma" version="1.0">
              <emma:interpretation id="{0A64C5CE-F946-466C-9D8B-58E565851C3D}" emma:medium="tactile" emma:mode="ink">
                <msink:context xmlns:msink="http://schemas.microsoft.com/ink/2010/main" type="inkWord" rotatedBoundingBox="19869,8952 20364,8949 20367,9474 19872,9477"/>
              </emma:interpretation>
            </emma:emma>
          </inkml:annotationXML>
          <inkml:trace contextRef="#ctx0" brushRef="#br0" timeOffset="78507.3661">18138 1805 185,'0'0'193,"-7"0"-11,7 0-19,0 0-18,0 0-21,-7 2-12,7-2-16,-4 2-1,2 1-8,-3 2-8,0 4-1,-3 3-1,1 0-3,-5 1-7,1 5-5,-1-5-6,2 5-6,0-5-8,2 2-2,3-1-4,0-5-1,0 5-7,2-5-3,2-1-1,0-1 0,1-2 0,1 0 0,1-1 2,0-1 7,2-1 3,3-2 1,1-2 1,2-2 2,3-2-5,0-2-1,2-2-5,-3-2-3,-1 1 1,-1-3-6,3-5 1,-4 0-7,3-2-2,-5-1 0,3 1-1,-5 6-1,0-1 1,-1 1-1,0 3-2,-2-1-2,-2 3-1,0 0 2,0 5-7,0 0 2,0 0-3,-2 1-3,1 1 2,-2 0-5,3 3 4,-5-1-2,5 1 3,-9 2-2,2 3 0,0-2 2,4 1-2,-2 1 0,2-1 2,-1 2-4,2-2 3,0 0-1,2 3-1,0-4 5,2 2-2,0 0 5,2-1 2,3-1-1,0 2-1,2 0 2,3-3-4,4 0 3,1-1 1,1 0-1,9-3 1,-9 2-5,-1-2 1,3-3-8,-2 0 2,-2-1-5,1-2 5,-2 3-2,0-2 3,-3-1 0,1-1 1,-6 2 0,2 0-4,-1 0 4,1 0 1,-3-1 1,2 0 7,-1 0 2,-2 1 4,-1 0 4,1 2 7,-2 0 6,0 2 0,1-1 2,-3 1-4,-1 3-7,6-2-3,-6 2-5,0 0-2,0 0 1,1 8 0,-2 1 1,-3 6 1,-3 8-1,-1 3 0,1-2 2,-5 2 5,4 5-2,-3-3-3,3 0 1,-2-3 0,0 1-3,2-2 0,2 0-1,1 0 2,2-2-4,0-2 2,0-4 0,3 1-3,1-1-2,-1-1 2,3-1 2,-1 0-3,-1-5 1,3-1-1,-2 1-2,0 0 0,-1-6 2,2 2 6,-2-3 0,1 3 9,-2-5 2,0 0-4,0 0-1,8-14-1,-4 7-3,-3-8-3,4 1 5,-3-9-8,-1 7 2,0-5-4,1 3-3,-4-3 1,4 0-1,-2 6 3,-2 0-3,0 2-1,2 2-1,-2 1 1,0 1-1,0-1-1,1 7-3,-2-4-5,1 1-2,-1 2-8,-1-1-37,0 2-27,-2 3-28,1 0-41,-3 0-44,3 2-68,1 0-188,-4 3-486,4-3 215</inkml:trace>
        </inkml:traceGroup>
        <inkml:traceGroup>
          <inkml:annotationXML>
            <emma:emma xmlns:emma="http://www.w3.org/2003/04/emma" version="1.0">
              <emma:interpretation id="{45697114-A9A8-47A7-A0DF-FB83A5A5E1F5}" emma:medium="tactile" emma:mode="ink">
                <msink:context xmlns:msink="http://schemas.microsoft.com/ink/2010/main" type="inkWord" rotatedBoundingBox="20984,8889 22152,8883 22155,9347 20986,9354"/>
              </emma:interpretation>
            </emma:emma>
          </inkml:annotationXML>
          <inkml:trace contextRef="#ctx0" brushRef="#br0" timeOffset="78869.8424">19274 1669 258,'-7'-14'336,"4"5"-13,-1-1-13,3 4-15,-2 2-25,2-1-21,-2 3-21,3-3-31,-3 2-26,3 0-19,0 3-17,0 0-17,0 0-12,0 0-7,-9 8-8,6 2-12,-2 3 1,-5 5-2,1 3-16,-1-1-1,0 3-10,-1 1-7,1 1-4,0-1 0,1-1-10,1 1 4,1 0-6,0-3-33,5 1-50,-1-6-56,2 0-71,2-2-73,-1-1-305,4-3-606,3-3 268</inkml:trace>
          <inkml:trace contextRef="#ctx0" brushRef="#br0" timeOffset="79050.7059">19465 1863 310,'2'-8'384,"3"1"-18,-2 2-16,0 0-12,-2 1-23,1 1-22,1 0-28,-1 0-29,-2 3-22,2-3-29,-1 1-21,-1 2-23,0 0-14,0 0-15,0 0-16,0 0-5,0 0-13,-2 12-7,1-6-4,-2 3-21,1 2-37,-1-2-29,-1 1-39,1 1-43,-3 1-53,1-2-56,3-1-51,0-1-314,1-1-622,0-2 276</inkml:trace>
          <inkml:trace contextRef="#ctx0" brushRef="#br0" timeOffset="79228.9369">19569 1726 2945,'0'-12'19,"0"2"100,1 1-49,2-2-5,-6 5-3,3-1-19,0 5-7,0-3-14,3 2-2,-6-1-11,6 1 2,-3 3-6,0 0-8,0 0-19,8 7-25,-4-2-40,3 0-46,-1 6-47,8-3-49,-3 2-226,1-1-492,3 1 218</inkml:trace>
          <inkml:trace contextRef="#ctx0" brushRef="#br0" timeOffset="79583.3253">19779 1843 101,'0'0'282,"0"3"-28,0-3-22,0 0-23,0 4-26,0-4-17,0 6-17,0-2-11,0 2-13,-2 2 0,2-1-11,-1 0-12,-1 1-8,1 1-8,1 1-6,-2 0-9,-1 4-5,0-4-11,-1 0-2,3-1-4,-1 0-5,2 0-5,-4-1-3,3-3-3,1 0-2,-1-1-2,-1-1-2,2 0-6,0 0 2,0-3-2,0 0 1,0 4-1,0-4 6,0 0-2,0 0 9,10-6-1,-5 0-4,3-3 0,0-1-2,3-3 5,-2 1 8,2 1 7,0-2 0,0 1 1,-3 2 7,0 1 2,2 1-1,-2 0-7,-1 3 2,0-2-9,-2 3-5,2 0-4,0 0 4,-3 1-20,0 1 2,3 1-4,0 0-1,-1 1-9,-1 2 15,-1-1-1,3 3-2,-2 2-6,2 2 4,-3-1-3,1 4-1,1-3 0,-5 4-5,2 2-9,1-1-27,-3-3-29,-1 0-36,-1 4-48,-2-3-56,3-3-56,0 1-299,0 0-601,0-2 266</inkml:trace>
          <inkml:trace contextRef="#ctx0" brushRef="#br0" timeOffset="79914.1931">20161 1963 89,'0'-3'333,"3"-1"-32,-2 1-31,2-1-27,2 3-24,2-1-24,2-1-15,0 0-20,1 0-16,0 0-14,-2-2-14,2 1-11,-2 1-9,1-2-11,-1-2-7,-4 2-20,2-4-16,0 3-14,-2-3-8,-2 4-4,0-1-5,-2 1-5,1 0-4,-1 0-1,-1 0-1,-3 1-3,-2 2-2,-2 1 1,-2 1 1,-6 1-3,1 2 2,0 3-1,0 0-1,0 2 2,-1 2-4,-4 3 8,8-4-3,1 1 0,3 3-2,2-3-1,4-1 4,0 3 1,2 2 3,2-4 2,4 4-1,4-1-1,1-2-7,5 3-27,0-4-63,7 1-54,0-6-81,1-1-164,4 1-426,3-2 189</inkml:trace>
        </inkml:traceGroup>
        <inkml:traceGroup>
          <inkml:annotationXML>
            <emma:emma xmlns:emma="http://www.w3.org/2003/04/emma" version="1.0">
              <emma:interpretation id="{21F303F8-3A39-417C-99BC-AB6C7E0CECDD}" emma:medium="tactile" emma:mode="ink">
                <msink:context xmlns:msink="http://schemas.microsoft.com/ink/2010/main" type="inkWord" rotatedBoundingBox="22603,8971 23630,8965 23632,9363 22605,9369"/>
              </emma:interpretation>
            </emma:emma>
          </inkml:annotationXML>
          <inkml:trace contextRef="#ctx0" brushRef="#br0" timeOffset="80366.8465">20917 1821 377,'3'-11'419,"-2"1"-5,2 1-34,-2-2-19,1 5-22,-1-1-21,0 2-26,-1 0-31,2 1-26,-1 1-29,-1 3-21,0-4-25,0 1-19,0 3-23,0 0-11,0 0-14,0 0-6,-8 14-9,3-5-2,-9 10-8,2-1-5,-3 1-6,3 0-10,-1 0-2,-2-1-1,3 1-11,1 0 0,0-4-36,2-1-42,0-3-34,2 1-28,0-1-26,1 1-27,0-2-31,2-5-29,-1 3-30,3-2-11,-3-4 11,5 1-11,0-3-3,0 0-15,0 0-144,0 0-458,0 0 204,8-12 1713,-2 4-1109,0-3 31,2-1 23,0-3 26,6-3 17,-2-4 11,3 1 19,-1-1 5,2-2 5,-1 2 15,4 0 24,-3 2 4,0 2 3,-4 5 11,2 0-4,-1 3-5,-1 1 8,-4 3-4,2 0-3,-3 2 0,-1 1-10,1 1-7,-3-1-10,1 2-11,-1 1-5,-4 0 0,12 6-3,-6 1-4,0 1-4,-3 3-9,2 2-3,2 3 0,-4 1-7,0 5-3,2 1-2,0-1 3,-4-1-8,1-1 1,-2-2-17,0-3-46,0 1-44,-2-1-53,-3-2-53,2 0-73,-2-3-295,1-1-594,-4-3 263</inkml:trace>
          <inkml:trace contextRef="#ctx0" brushRef="#br0" timeOffset="80559.4034">20831 1961 20,'0'0'343,"-2"-3"-18,2 3-31,0 0-28,4-4-28,2 3-24,9-3-19,5 4-23,3 0-18,1 0-27,5-1-34,-3 1-48,1 0-49,0-1-53,-1-1-66,3-2-62,3 2-169,-2-3-382,1-2 170</inkml:trace>
          <inkml:trace contextRef="#ctx0" brushRef="#br0" timeOffset="80771.5015">21426 1821 2425,'6'-13'119,"0"1"6,-2 1 0,3-1 50,-5 4-3,1-4-2,1 2 16,-1 2-3,1 1-15,-4 2 7,4-1-7,-4 1-10,4 0-20,-4 2-13,3 0-13,-3 3-15,1-3-14,-1 3-15,0 0-8,0 0-9,0 0 2,0 0-12,-4 18-4,0-6-4,0 3-2,-3 7 1,-1-2-6,0 4-2,-2-4-3,0 1-1,2-1-1,0 0-4,1-5-53,1-1-41,-1 1-47,3-2-21,-3-1-32,2-3-35,2 0-32,-2 0-26,3-2-29,-2-2-6,3-2-14,0-2-214,-2 1-578,3-2 256</inkml:trace>
          <inkml:trace contextRef="#ctx0" brushRef="#br0" timeOffset="81175.2162">21375 1898 27,'9'-20'128,"0"-3"-4,3-1 5,-1 2 14,0 0 19,4 2-7,-3 3-11,-1 3-2,1 2-7,2 4 3,-2-1-1,2 0 4,0 4 6,2 2 0,-1 1-5,0 0-3,-1 2 2,-2 0-8,3 4-1,-3-1-14,0 1-13,-2 1-7,-1 0-12,-2 0-11,-2 2-3,-1 0-12,0 0-3,-1 0-7,-3 0-6,-4 1-3,0 2 0,-3-3-3,-5 3-1,-3 1-4,0-4-14,-6 5-14,-2-2-21,1-1-11,8-4-5,-1 0-13,4-1-4,2-2-1,1 1 2,4 0-3,-1 0 2,1-1 3,1 0 3,3-2 7,0 3 3,0-3 7,4 4 4,0-2 16,7 1 12,-1 0 12,5 3 2,-4-3 2,4 2 11,2 0 8,-1 0 4,-1 4 15,1-2 7,4 4 11,-1 1 22,1-1-1,-5-2-7,-2 0 0,-2 1-12,1-3-4,-4 0-4,-1 0-17,0-1 12,-1 3-13,-3-5-7,1 1-7,-3 0-1,2 0-8,-3-1 6,-2 1-2,0 0 0,-5 1-2,-1-2-5,-8 3-1,-2-3-26,-6 3-37,-5-2-28,-1-2-21,-2-3-24,-2 2-37,0-3-34,1 1-46,0-3-46,-1 2-311,4-7-633,-2 1 280</inkml:trace>
        </inkml:traceGroup>
      </inkml:traceGroup>
      <inkml:traceGroup>
        <inkml:annotationXML>
          <emma:emma xmlns:emma="http://www.w3.org/2003/04/emma" version="1.0">
            <emma:interpretation id="{44D9CAC3-F4BE-4709-8A59-6A4834FD7B2C}" emma:medium="tactile" emma:mode="ink">
              <msink:context xmlns:msink="http://schemas.microsoft.com/ink/2010/main" type="line" rotatedBoundingBox="2016,10016 17323,9681 17338,10378 2032,10713"/>
            </emma:interpretation>
          </emma:emma>
        </inkml:annotationXML>
        <inkml:traceGroup>
          <inkml:annotationXML>
            <emma:emma xmlns:emma="http://www.w3.org/2003/04/emma" version="1.0">
              <emma:interpretation id="{450BB136-5A7C-4543-BA36-BD4AE74F394F}" emma:medium="tactile" emma:mode="ink">
                <msink:context xmlns:msink="http://schemas.microsoft.com/ink/2010/main" type="inkWord" rotatedBoundingBox="2018,10100 4698,10041 4708,10519 2029,10577"/>
              </emma:interpretation>
            </emma:emma>
          </inkml:annotationXML>
          <inkml:trace contextRef="#ctx0" brushRef="#br0" timeOffset="85240.4234">395 2953 177,'-7'-1'245,"7"1"-30,-12 4-17,7-1-18,-7 4-12,2 2-11,-2 3-16,-2 4-8,3-2-17,-1-1-8,-3 5-9,3 0-10,-2-1-7,3 3-10,3-6-5,-1-2-7,1 1-6,0 0-6,3 0-2,-2-2-7,3 3-2,-3-4-4,4 1-9,-2-4-14,2-2-33,0 0-26,0 0-21,1-1-2,1-3-12,-4 1-11,5-2-13,0 0-14,0 0 8,0-15 15,1 1 11,3-1 13,0-9 13,3-1 22,-1-2 14,4-2 7,6-8 19,0-1 18,-2 13 21,2-3 18,1 5 12,1 0 5,1 1 15,1 2 10,-3 3-3,-4 7 1,2 1-1,0-1-1,1 3-9,-3 2-6,-3 0-5,2 3-10,0 2-7,-3 2-7,2 3-3,0-1-3,-1 8-5,-1 3-4,4 4 2,-7 7-4,-1 1 1,-1 2-9,-3 14-1,-2-5-2,-2-7-4,-1 9-1,-1-12-17,2 2-42,-3-4-39,0 0-53,2-2-57,-3-2-250,1-4-477,-2-6 210</inkml:trace>
          <inkml:trace contextRef="#ctx0" brushRef="#br0" timeOffset="85467.8964">296 3210 169,'6'-4'208,"4"-2"-22,5 1-15,2 0-24,6 0-44,2-1-63,5 2-70,-2 0-136,0-3-179,5 2 78</inkml:trace>
          <inkml:trace contextRef="#ctx0" brushRef="#br0" timeOffset="85758.8225">1010 2959 66,'-7'-5'270,"-1"2"-26,-1-2-18,1 2-17,-3 0-19,0 2-11,3-1-23,-1 4-13,-2-1-19,3 4-10,-4-2-12,3 3-10,-5 1-8,5 2-11,-2 2-5,3-4-4,3 1-9,-1 2-7,0-1-4,1 2-5,3 0-2,0-1-2,1 0-3,2 0-5,-1-1-3,2-2 1,0 3-5,1 0 0,0-3-5,1 0 2,1 1 1,-1-2-5,3 1 1,-2-1-4,-1-1 1,2 0 0,-2-2-3,1 1 2,0-1-2,0-1-2,-3 0 5,0 1-7,-1-3 6,-1 0-3,3 4-2,-3-4 0,-5 3-3,-1-2-3,-4 1-3,-4 2-2,-4 1-14,0-2-17,-8 1-18,-1 2-16,3-4-2,-2 2-10,10-1-9,-3-1-34,9-2-35,-1 2-52,0-1-130,6-2-370,1-1 164</inkml:trace>
          <inkml:trace contextRef="#ctx0" brushRef="#br0" timeOffset="86113.6933">1342 3014 44,'-4'-3'240,"-2"0"-20,1-2-22,-3 1-18,1 1-18,3 2-18,-3 0-15,2 1-16,5 0-11,-12 1-7,5 0-12,3 1-8,-3 2-13,1 3-3,-1-2-4,2 1-9,1 0-6,-2 5-1,4-3-5,-2 1-4,2 0 0,0 1-3,0 0-6,2 1 0,0 0 2,3-2-9,-2 3 0,-1-1 2,3-1-2,0-1-2,-2 1-1,3-1-2,-1 0 2,-1-2-3,1 2-2,0-2 2,-3-3-1,1 1 2,0-2-1,-1 2-1,2-1 0,-1-2 0,-1-2 1,0 3 1,0-3 3,-3 3-4,3-3-1,-9 2 0,1 0-4,-4-2 0,-3 0 0,-2-2-19,-2 1-10,0 0-28,3-2-22,-4 3-39,9-2-51,0-1-176,-5 1-369,7-1 163</inkml:trace>
          <inkml:trace contextRef="#ctx0" brushRef="#br0" timeOffset="86563.731">1544 3099 234,'2'-4'323,"-1"0"-16,2 0-11,-2 0-13,0 1-15,-1 3-14,2-4-22,-2 4-28,0-4-19,0 4-21,0-4-16,0 4-17,0 0-18,0 0-10,0 0-13,0 0-14,0 0-12,0 0-1,0 0-8,0 0 1,0 13-11,0-6-6,0 2-5,0-1 0,0 1-3,3 0-6,-2 0 0,2 0 0,-2 0-7,2-2 1,1 2 1,0-3-1,0 1-5,0 0-2,0-3-3,1-1 5,-1 1-6,1-1 3,2-3-3,0 0-2,1 0 4,1-2-5,2-2 5,-2 0-7,1-1-2,2-2 9,0-3-5,-1-1 2,4-1-2,-3 3 1,-1-4-4,0 1 3,0-1 5,0 2-1,-2 0 8,-3 3 26,-1 1 7,0 0 7,-2 4 5,1-1-1,-2 1 4,0-1-13,1 2 6,-3-1-20,0 3-7,3-3-9,-3 3-1,0 0-7,0 0-3,0 0 5,2 8-6,-3-3 2,0 1-5,-1 4 2,1 0-1,0 0-12,1 4-34,0-3-32,0 2-30,1-3-39,-1 1-41,4 4-41,0-6-41,6 2-55,-4-3-264,2-3-630,4 0 278</inkml:trace>
          <inkml:trace contextRef="#ctx0" brushRef="#br0" timeOffset="87149.4594">2026 3107 123,'2'-4'290,"-2"-2"-6,4 2-11,-3 1-5,-1-1-14,0 1-19,0 3-26,1-4-22,-1 4-24,2-3-18,-2 3-14,0 0-13,0 0-16,0 0-11,0 0-2,1 12-10,2-7-13,-2 3-2,-1 1-6,0 0-9,0 1 1,0-1-7,-1 2-4,1-1-3,-3 0 2,3-1-11,0-3-1,0 0-3,0 1-3,0-2-5,0-1 2,0 0-1,3-2-1,-3 1-2,0-3-1,0 6-1,0-6-2,0 0-12,1 1-2,-1-1 1,0 0-9,7-8 4,-3 1-1,4 0-2,0-3 3,0-2 1,-1-2 2,1 4 3,0-3-2,0 5 0,0-2 1,0 1 2,-1 4-4,1-1 2,0 0 5,-2 2-3,0 1 0,0 0 4,-3-1-1,2 4 0,-1-2 2,2 2 4,-6 0-5,7 1 4,-2 0 0,2 1 1,-4 1-1,0 1 3,2 1-1,-1-2-1,0 2 0,1 1 1,-1-1-1,0 2-3,-1-2 2,1 0-3,-1 0 3,-2 0-1,3 0 0,0 1 0,-1-3-1,-2 2 4,3-1-5,-1-1 1,-3-1 4,5 2-6,-3-3 2,2 1 3,-4-2-3,5 0 0,-5 0-2,9-2-1,-4-3 0,2 2 8,0-2-10,1-2 1,-1 0 4,0-2-2,1 2 1,-3 0 0,2 1 1,-2 0 4,1-1 2,0 1 7,2 0 3,-4 1-1,-1 1 2,4 1 2,-4 0-5,0-1-9,-1 3 0,3-1 0,-5 2-4,7 0 5,-7 0-1,5 3 0,-1 1-3,0-1-4,0 4 2,2-2 3,-2 3-38,1-1-42,-1 1-46,3 0-57,-3 3-70,4-1-77,1-3-181,-1-2-545,2 0 241</inkml:trace>
          <inkml:trace contextRef="#ctx0" brushRef="#br0" timeOffset="87484.0693">2695 3140 210,'0'-4'318,"0"4"-19,2-4-19,-2 4-15,1-6-17,-1 6-21,1-1-21,-1 1-19,4-5-22,-1 1-16,2 0-18,-2-1-11,3 3-11,-2-3-9,-1 2-13,2-4-7,-2 3-9,4-3-8,-4 1-5,2 1-12,-2-3-12,-2 0-9,2 0-6,1 1 0,-4-2-5,1 2 1,-1 1-4,0 1-6,-1-1 1,1 1-1,-4 1-1,3-1-3,-1 4-2,2 1-2,-4-2 0,4 2 2,0 0-3,-8 7 3,2-3 1,2 1 0,-2 5-2,-1 0-1,1 0 3,0 4-1,2-4 0,0 1 2,0 1 1,0 1 5,4-2-6,0 2 3,0-4-3,2 3 1,-1-3-1,4-1-12,5 0-29,0-2-64,5 0-63,8-5-111,4-1-218,1-5-538,6 0 238</inkml:trace>
        </inkml:traceGroup>
        <inkml:traceGroup>
          <inkml:annotationXML>
            <emma:emma xmlns:emma="http://www.w3.org/2003/04/emma" version="1.0">
              <emma:interpretation id="{B6B8EA0C-173A-40C5-92D2-AF4B088294F0}" emma:medium="tactile" emma:mode="ink">
                <msink:context xmlns:msink="http://schemas.microsoft.com/ink/2010/main" type="inkWord" rotatedBoundingBox="5412,10191 6515,10167 6521,10433 5418,10457"/>
              </emma:interpretation>
            </emma:emma>
          </inkml:annotationXML>
          <inkml:trace contextRef="#ctx0" brushRef="#br0" timeOffset="88447.974">3670 2943 27,'-2'-6'206,"0"2"-8,1-2-10,1 2-10,0 1-9,-4-1-13,2 1-13,2 3-13,-1-4-10,1 4-14,0 0-12,-4-1-7,4 1-12,0 0-10,0 0-4,-12 8-8,7-4 0,-2 5-8,2-1 1,-6 4-4,3 2-4,1-1-3,0 5-3,1-3-3,-2 2-2,2 1-4,2-5 0,-1 2-6,2-2-3,2 0 2,-2-2 1,6 0-5,-2-2 5,1 2-5,0-2-7,4-2 8,0 1-3,2-3 0,3-2-2,2 0-2,5-3 2,1 0-9,6-4-8,0-3-6,0-2-1,-1-3-4,-1 0 0,1-3 1,-4-1 2,0-1 6,-1 2 0,-3-5 2,-3 2 0,-3 5 11,2 0 15,-5 4 13,-2-3 0,-2 4 1,2-1-3,-3 1 8,-1 1 2,-1 2 6,0-1 3,0 3-1,0-1-9,-1 0-3,-1 0-3,2 4-7,0 0-3,0 0-5,-12 5 1,8 1-5,-4-2 2,4 3-5,-1 1 2,-1 1 0,5 0 1,-2 1-3,3 1-3,-1-2 0,2 2-1,-1-1 0,3-1 0,-2 2 1,3-4 4,0 2-6,0-1 2,3 0-3,-3-3 4,0 0-1,3-1 4,-3-1-4,-1 1 1,2-3 1,-1 1 1,2-2-1,-6 0 0,10-2 1,-6 1 4,1-3-3,1-1-2,-1 0-1,-1-3 0,2 1 1,-2-1-4,0-1 6,-2-2-2,0 3-1,-2 0 2,0-1 2,0 4-7,-2-3 2,0 2 3,-1 0-4,0 2-5,-1 1 2,-1 0-2,0-2-4,-1 3-16,0 0-24,-1 1-30,7 1-36,-12 3-42,8-3-32,0 2-59,-2 2-174,5-1-450,0 0 200</inkml:trace>
          <inkml:trace contextRef="#ctx0" brushRef="#br0" timeOffset="89040.8214">4246 3015 281,'3'-4'315,"2"3"-22,-5 1-17,3-4-22,-2 1-24,-1 3-25,4-2-14,-4 2-21,3-3-24,-3 3-14,0 0-18,0 0-8,0 0-12,0 0-10,0 0-9,0 10-5,-1-7-8,-2 4-7,-1 1-3,1-1-10,-2 2-2,2 0-6,-4-1-1,2-1-4,2 1-4,-2 0-21,2 0-15,2-1-18,-2 1-17,-2-3-16,2-1-9,3 1-7,-4-1-6,3-2-2,-2-1 2,3-1 4,0 0 4,-5 3 4,5-3 3,0 0 2,0-10 11,3 4 6,0-1 15,0-2 1,1 0 12,4-3 10,-1 0 1,0-1 15,1 2 12,1-1 5,-2 4 7,1-1 10,3 2 3,-2 1 1,3-2 2,3 4 1,-4 0-8,1 2-1,-1 0-2,1 2-1,-3 1 0,1 2-6,-1-2-7,1 5 4,-3 0-3,2 1-1,-3 2-5,-1-2 0,2 1-4,-6 4 3,5-2-1,-4 3 1,0-4-6,-1 0 3,3-1-5,-4 2 5,0-4-7,0 0 3,0-2-8,0 1-7,0-2-3,0 1 6,0-4-8,2 3 0,-2-3-6,0 0 1,0 0 1,0 0-1,0-12 0,2 7 0,1-3 3,1-2 4,3-2 1,1-2-3,0-1 3,-1 3 6,2-2 1,-1 2 1,-1 2 5,2 1-2,-2 0 5,1 2 2,-1 1 1,1 0 3,0 4 8,0-2-1,-1 4 3,0 0-4,0 0 0,-1 2-4,2 1-2,-2 0 1,2 4 0,-1 0 2,-3 0-2,3 1-2,-2 3-1,-2-2 2,1 5-3,-4-1 0,1-1 0,2 2-22,-3-2-48,3 0-66,-2-2-70,-1-1-241,3 0-473,1-3 211</inkml:trace>
        </inkml:traceGroup>
        <inkml:traceGroup>
          <inkml:annotationXML>
            <emma:emma xmlns:emma="http://www.w3.org/2003/04/emma" version="1.0">
              <emma:interpretation id="{DAECA56E-821F-43AB-94E6-A3A16813DB79}" emma:medium="tactile" emma:mode="ink">
                <msink:context xmlns:msink="http://schemas.microsoft.com/ink/2010/main" type="inkWord" rotatedBoundingBox="6784,10106 8335,10072 8346,10575 6795,10609"/>
              </emma:interpretation>
            </emma:emma>
          </inkml:annotationXML>
          <inkml:trace contextRef="#ctx0" brushRef="#br0" timeOffset="89290.6853">4980 3048 115,'2'-4'387,"-2"-5"-8,0 3-3,1 2-14,2-2-16,-3 2-17,0 0-21,2 2-20,-2-3-26,0 5-24,2-5-29,-2 5-19,0-3-22,0 3-26,0 0-15,0 0-12,0 0-19,0 0-1,0 0-21,-4 15-2,4-7-9,0 3-8,-4 6-6,1 3 4,-1-4-9,0 6-8,4-1 1,-5 1 0,2 1-10,-2-3-16,3-4-63,1 0-36,-4 1-45,3-2-43,-4 1-39,4-2-58,1-3-50,-1 3-316,0-5-692,1 0 308</inkml:trace>
          <inkml:trace contextRef="#ctx0" brushRef="#br0" timeOffset="89529.2168">5025 3041 178,'8'-4'249,"0"2"-9,0 0-5,4-1-21,-1 3-14,0 2-14,0-1-22,-1 2-14,0 1-15,-1-3-11,0 5-15,-2-2-8,-1 2-12,-1 0-11,0 2-5,-2-3-5,-3 2-5,1 3-11,-2 0-3,-4-1-6,0 0-7,-4 1-15,-3-1-26,-3 1-29,-2-3-33,1 2-37,-2-4-46,4 0-65,-4-2-166,3 1-412,3-4 183</inkml:trace>
          <inkml:trace contextRef="#ctx0" brushRef="#br0" timeOffset="89892.2791">5397 2916 289,'1'-8'329,"1"1"-10,-1 2-13,3-1-14,-2 0-16,0 2-13,2 1-18,-2-3-21,0 3-28,-2 1-19,3-2-20,-3 4-15,1-3-20,-1 3 7,0 0-34,0 0 1,0 14-14,0-4-9,-3 1 1,0 3-14,1 1-8,-2-1 4,3 2-11,-2 0-3,-1 1-5,1-1-31,1 7-35,-1-7-42,2 0-40,-1 0-48,2-1-62,2 1-73,-1-2-257,3-1-594,0-3 262</inkml:trace>
          <inkml:trace contextRef="#ctx0" brushRef="#br0" timeOffset="90442.9754">5562 3179 21,'4'-4'246,"0"-3"-23,6 0-24,1-4-16,0 2-21,2-1-17,0 2-13,-2-2-16,0 0-13,2 1-7,-5 3-10,-1 0-8,-1 0-11,0 0-4,-1-1-15,-1 1-3,-3 3-5,1-4-9,-1 2-7,-1 0-4,0 0-8,-1 1-1,1 1-10,-2-1 1,-1 2-5,3 2-2,-6-3 4,1 1-1,-1 2-3,6 0 7,-10 1-5,3-1 2,1 1 1,0 0-2,-1 0 4,0 0-4,2 1 1,1 1-7,-1-1 16,1 0-4,-2 3 4,2-1 1,0 3 2,0 0-3,0 1 6,3 0 6,-2-1 10,3 2-1,0 1 16,0 1 12,3-2-2,-2 1-2,3-1-1,-1 0 2,3 0-3,0-2 2,1 0-5,2 0-1,0 0-3,5 0-4,2-2-3,-1-3-2,1 1-7,4-4-4,-3 0-12,10-5-9,-2 2-7,-1-3-7,0-1-3,-1-4-12,-2-2-1,-1-3-4,2 1 11,-5-3 0,2 0-3,-3-1 9,-2-2 4,-2 1 6,-3-4 14,0 5 17,-2-3 16,0 3-7,-3 3 23,-1 0 10,-1 3 12,1 1 24,-2 5 4,0-3-2,0 1-3,0 2 6,0 2 2,-1 2-7,2 1-12,0 0 0,-2 3-33,0-5-5,0 5-9,0 0-7,0 0-12,0 0 3,0 12 3,0-3 0,0 6-3,-2-1-3,0 3-2,1 6-3,-2-3 3,1 2-7,-1 0-9,-1 2 7,0-2 1,2 2 8,0-4-42,-1-4-58,-1 6-44,3-5-53,-2 0-76,2-2-61,-2 2-301,2-2-662,1-4 293</inkml:trace>
          <inkml:trace contextRef="#ctx0" brushRef="#br0" timeOffset="90708.7944">5895 3033 21,'-1'-4'381,"-2"1"-19,-1-2-29,4 2-31,-1 0-32,1 3-28,1-6-30,4 1-13,5 2-21,2-2-20,1 3-17,5 2-9,2-5-24,5 5-47,1 0-63,0 1-70,3 3-85,0-3-84,1 1-197,0 0-475,-2-3 210</inkml:trace>
          <inkml:trace contextRef="#ctx0" brushRef="#br0" timeOffset="90975.1021">6399 3051 231,'2'-4'208,"1"1"-20,3-1-19,-2 0-17,2-2-14,1 1-14,0-2-11,2 0-12,-5 0-11,4 1-8,-4-2-5,0 1-8,0-1-4,0 0-7,-1 0-6,-2 2 1,1 1-3,-1-1 5,-1-3-9,-3 5-5,2-2-2,-5-1-3,1 3-4,1 1-5,-3-1 0,1 3-1,0 0 7,-6 1 1,3 1 14,0 1 5,-1 1 6,-2 1 1,0 3 8,-1 2-9,-1-1-4,2 4-2,0 0-6,1 0-2,0 1-1,3 2-5,0-3-4,4 1-2,-1 2-2,2-2-4,-1 1 2,6 0-5,-4-1-1,6 1-2,-1 0-2,3-2-13,1-5-42,5 3-41,6-5-61,5 1-73,1-1-261,5-7-512,6-5 227</inkml:trace>
        </inkml:traceGroup>
        <inkml:traceGroup>
          <inkml:annotationXML>
            <emma:emma xmlns:emma="http://www.w3.org/2003/04/emma" version="1.0">
              <emma:interpretation id="{2962F607-17B6-47A2-993F-367875A59265}" emma:medium="tactile" emma:mode="ink">
                <msink:context xmlns:msink="http://schemas.microsoft.com/ink/2010/main" type="inkWord" rotatedBoundingBox="9075,9942 10108,9919 10116,10292 9084,10314"/>
              </emma:interpretation>
            </emma:emma>
          </inkml:annotationXML>
          <inkml:trace contextRef="#ctx0" brushRef="#br0" timeOffset="91576.5606">7281 2670 329,'0'0'315,"1"-2"-21,-1 2-25,0 0-29,0 0-21,0 0-24,0 0-22,0 0-22,0 0-11,0 0-21,0 0-4,-8 14-9,4-5-4,0 0-8,-1 4-8,1 2-9,-3 1-10,2 0-7,1-1 1,-2 7-9,2-3-4,0 2-11,4 1 1,-5-4-2,6-2-2,-2 1 0,1-2-42,0 0-53,0-1-55,0 0-62,0-3-81,0-3-220,5 0-518,-2-4 230</inkml:trace>
          <inkml:trace contextRef="#ctx0" brushRef="#br0" timeOffset="91834.5319">7419 2898 3136,'2'-6'57,"-1"0"39,3-2 41,-3 0-10,1 2 0,-2 0-16,1 0 3,-1 2-19,3 0-5,-3 1-2,1-1-11,-1 4 3,2-3-22,-2 3-6,0 0-12,0 0-2,0 0-12,0 0-1,0 0 1,2 9-6,-2-4 10,0 2-19,0 2 8,0-1-14,0 3 17,0-1-11,0-1-43,-1 0-48,1 1-36,0 1-55,-3-1-63,3-1-66,0-2-332,-1 0-682,-2-5 301</inkml:trace>
          <inkml:trace contextRef="#ctx0" brushRef="#br0" timeOffset="92000.1222">7486 2750 2596,'-1'-10'12,"-3"-6"26,3 3-7,-2 3 29,0 2-14,2-2-11,0 4-9,-2-1-8,3 4-4,-1-1-7,-1 1 1,2 3-4,3-4-14,-3 4-22,0 0-25,12 4-37,-4-2-34,2 2-38,0 0-40,-2 3-161,0-1-399,-1 0 177</inkml:trace>
          <inkml:trace contextRef="#ctx0" brushRef="#br0" timeOffset="92307.5571">7685 2829 265,'0'0'278,"2"2"-16,-2-2-22,2 3-21,-2-3-22,3 3-15,-3-3-21,1 3-17,0-1-10,0 0-10,0 5-19,2-3-6,-3 0-10,1 5-6,0 0-8,-1 0-10,-1 1-6,1 0-2,-3 0-10,2 1-1,-1-1-5,-1 1-6,1-1-7,0-1 0,0-2-3,1-1-5,0-1-3,-1-2 0,1 3 3,1-4-1,0-2-3,-2 3 5,2-3-2,0 0-7,0 0-1,0 0 2,6-9-1,-5 2-3,5 0 2,-2-1 6,1-2 3,0-2 8,3-1 0,0-2-4,2 1 2,-2 1 0,3 1 1,-2 3 1,-1-2 4,0 5-9,0-1-2,-1 0-1,1 2-7,0 0 2,-4 3-2,4 0-5,-3 1-2,0 1-1,1 3 0,-3 0-1,2 2-1,1 2-1,-4 2-3,1-1-3,-2 3-19,-1 4-33,-1-1-40,-2 1-46,3 0-53,-2-2-56,-4 0-238,5 0-529,-3-3 234</inkml:trace>
          <inkml:trace contextRef="#ctx0" brushRef="#br0" timeOffset="92646.4634">8072 2974 180,'1'-5'310,"1"1"-26,0 0-30,1-2-15,2-1-27,-2 2-18,2-2-18,-2 1-17,1-1-16,1 0-13,-2 2-13,1-4-12,-1 1-11,2-1-13,-1 1-5,0-1-7,-1 0-9,-2 1-7,3 1-5,-4-2-4,0 1-2,0 2-5,0 1-10,-4 1-1,3 1-2,0 0-8,-2 0-1,-4 1-1,-1 2-3,0 2 0,0 1-2,-2 0-3,1 3 3,-1 0-3,-1 3 1,0 3-1,3-6-1,3 4 0,-2-1-5,1 4 1,3 0 5,0-2-3,3-1 2,1 0-3,5 3 0,0-4 6,2-1-4,0 4 3,6-3-4,0-1-23,3-1-35,1 0-68,8 0-63,2-2-79,4-3-185,1-2-487,-1 0 216</inkml:trace>
        </inkml:traceGroup>
        <inkml:traceGroup>
          <inkml:annotationXML>
            <emma:emma xmlns:emma="http://www.w3.org/2003/04/emma" version="1.0">
              <emma:interpretation id="{B2BD1DFD-ABD2-4D75-8526-CAFC94B8685F}" emma:medium="tactile" emma:mode="ink">
                <msink:context xmlns:msink="http://schemas.microsoft.com/ink/2010/main" type="inkWord" rotatedBoundingBox="10378,9902 11006,9888 11009,10041 10382,10055"/>
              </emma:interpretation>
            </emma:emma>
          </inkml:annotationXML>
          <inkml:trace contextRef="#ctx0" brushRef="#br0" timeOffset="94636.0911">8522 2670 58,'0'0'246,"0"0"-13,-3-2-17,3 2-14,0 0-22,0 0-16,0-3-17,0 3-13,4-2-13,3 1-9,0 1-5,3-2-10,5 0-8,2 1-6,6-3-4,3 4-15,0-3 3,3 2-5,2 0-6,1 1-11,2-1-5,-2 2-1,1-1 1,-2 0-4,0 1-7,0 1-2,-4 1-3,-2-2-3,-2 0 0,-7 0-3,-4 0-2,-1-1-1,0 2 0,-2-2-5,-2 0 4,-3 0-2,0 2-4,-4-2 0,8 1-1,-6-1-1,-2 0 3,5 2-7,-5-2 3,0 0-4,0 0 1,0 0 3,-11 5-6,6-2 4,-2-1-5,0 1 2,-1 0 1,0 1 0,0 1 0,-2 1 2,4-1-1,-2 0-3,1 2 0,2-1 0,1 2 1,0-4 1,1 1-1,3 0 1,-1-2 1,1 3 0,1-3 2,-1 0 0,4 1-2,-1-2 4,5-1 1,-2-1 1,2 0-4,3 0 5,0-2 1,1-1 3,-1 0 4,-3-1-7,4-3 7,-4 3 0,0-5 3,0 2-6,-1 0 2,0-1-2,-5-3-2,4 2 0,-3 1-1,-2-3-2,0 3 1,-1-1 0,-1 2-3,-3-1-2,0 1-3,-4 0-1,-2 3-2,2-1-2,-6 1 2,-4 3-5,3 1-2,-3 0-9,1 0-22,1 1-28,1 3-30,2 1-28,-1 2-41,6-2-49,0 1-207,2 0-457,3-1 203</inkml:trace>
        </inkml:traceGroup>
        <inkml:traceGroup>
          <inkml:annotationXML>
            <emma:emma xmlns:emma="http://www.w3.org/2003/04/emma" version="1.0">
              <emma:interpretation id="{9F4DE180-B9F6-437E-9FD8-A23B5391AD4C}" emma:medium="tactile" emma:mode="ink">
                <msink:context xmlns:msink="http://schemas.microsoft.com/ink/2010/main" type="inkWord" rotatedBoundingBox="11395,9811 12103,9795 12112,10202 11404,10217"/>
              </emma:interpretation>
            </emma:emma>
          </inkml:annotationXML>
          <inkml:trace contextRef="#ctx0" brushRef="#br0" timeOffset="94972.0071">9639 2566 18,'1'-5'319,"-1"-1"-12,0 1-12,0 1-9,3 0-14,-3 1-22,0 0-12,0 3-22,0-5-17,0 5-20,0-3-23,0 3-18,0 0-18,0 0-7,0 0-21,0 0-2,-4 16-11,0-7-3,4 2-5,-7 3-12,6 2-9,-6 0 1,-1 3-9,1 2 3,-1 2-3,-2-2-7,0 0-9,4-5-37,-2 4-30,2-3-27,1-3-31,0 1-36,2-3-31,0-3-29,4 0-22,-1-4-32,2 3-199,-1-4-484,1-1 214</inkml:trace>
          <inkml:trace contextRef="#ctx0" brushRef="#br0" timeOffset="95182.2347">9577 2794 82,'2'-5'205,"0"0"-7,1-1-6,2 2 3,1-3-14,3 2-5,-1-1-7,1 3-5,2 1-11,0 1-6,1-1-15,4 0-9,0 2-7,2 2-7,-2 3-13,0-2-8,-1 2-7,-2 0-7,-2 0-5,-3 1-6,-2-3-6,0 4-3,-2 0-6,0 0-7,-3-2-5,-1 1 3,-1 2-3,-6 0-8,0 1-3,-4-2-31,-3 0-33,-7 1-24,-2 0-34,4-4-22,-5 2-20,0-6-33,5 2-60,-4 1-153,4-3-418,7-3 185</inkml:trace>
          <inkml:trace contextRef="#ctx0" brushRef="#br0" timeOffset="95565.7625">10110 2791 211,'0'0'244,"0"0"-15,0 0-12,4-4-16,-4 4-14,0 0-15,0 0-17,2-2-12,-2 2-16,1-3-11,-1 3-12,3-3-11,-1 1-8,-2 2-10,0-4-7,0 0-6,0 0-5,0 4-5,0-9-7,0 4-3,0 0-7,0 0-2,0 2-7,0-1-2,-5 1-5,4-1-4,-2 1-2,-2-2-6,2 4 4,-4-2-3,0 3-1,-1-2 0,2 2 0,-1 0-3,0 4-5,1-2 5,0 3-1,0-1-5,-1 2 6,3 1-5,0 2 3,1-3-4,3 5 0,0-1 1,0 0 4,7 4 3,-2 0-1,2 0-2,3 0 0,9 1-2,-6-5-18,1 0-37,8 3-35,-1-5-55,6 1-66,-3-5-192,3 4-436,1-7 193</inkml:trace>
        </inkml:traceGroup>
        <inkml:traceGroup>
          <inkml:annotationXML>
            <emma:emma xmlns:emma="http://www.w3.org/2003/04/emma" version="1.0">
              <emma:interpretation id="{82FCEA08-5AC4-4E14-BA23-84A207FF9955}" emma:medium="tactile" emma:mode="ink">
                <msink:context xmlns:msink="http://schemas.microsoft.com/ink/2010/main" type="inkWord" rotatedBoundingBox="12645,9879 13156,9867 13164,10201 12653,10212"/>
              </emma:interpretation>
            </emma:emma>
          </inkml:annotationXML>
          <inkml:trace contextRef="#ctx0" brushRef="#br0" timeOffset="95798.6137">10845 2796 339,'1'-9'376,"-2"4"-9,1-3-16,-2 3 0,1-1-27,0 1-14,1 2-21,-1-1-32,1 4-24,-2-5-24,2 5-27,0 0-20,0-3-22,0 3-14,0 0-10,0 0-16,0 0-4,-8 12-14,5-6-3,0 1-9,1 2-3,-2 1-8,0 3-18,0-5-52,2 5-56,-1-3-52,0 0-52,1 0-61,0-2-76,-1 0-329,2-3-689,-2 1 305</inkml:trace>
          <inkml:trace contextRef="#ctx0" brushRef="#br0" timeOffset="95982.1406">10825 2627 182,'0'-7'300,"0"1"-29,1 0-27,0 1-25,2 3-26,0 1-19,1-2-40,-4 3-61,12 1-78,-3 1-80,-5 1-199,3-1-306,-1 1 135</inkml:trace>
          <inkml:trace contextRef="#ctx0" brushRef="#br0" timeOffset="96274.8373">11061 2738 126,'0'0'223,"0"6"-7,1 0-14,-1-3-12,2 2 1,-2 3-2,0-3-24,2 4-10,-1 1-16,1-3-9,-4 1-14,1 0-13,1-1-6,0-2-10,-2 1-13,2 0 0,-3 1-10,3 0-7,-1-2-4,-1-2-7,2 4-6,0-3-22,0-2-11,0 3-2,0-3-5,0-2 0,4 1-2,-4-1 1,0 0-1,15-7 2,-7 2-1,0-2 1,3-2 3,1-1 0,0-3 3,0 4 14,-1-3 3,-3 5 4,3-2 2,-2 2-2,-1 1 5,-1 1 0,1 1-1,-2 2 0,1-1 1,-1 1-1,-1 1-2,1 1-4,-6 0-5,10 3 1,-6 2 3,2 2-3,-2 1-2,1 1-1,0 6-1,-2-2 0,2 2-21,2 0-56,-4 1-71,2-1-77,-5 0-275,7-2-523,0-4 231</inkml:trace>
        </inkml:traceGroup>
        <inkml:traceGroup>
          <inkml:annotationXML>
            <emma:emma xmlns:emma="http://www.w3.org/2003/04/emma" version="1.0">
              <emma:interpretation id="{4D028D4B-B69B-4819-BF3D-C5AE81A6EFDC}" emma:medium="tactile" emma:mode="ink">
                <msink:context xmlns:msink="http://schemas.microsoft.com/ink/2010/main" type="inkWord" rotatedBoundingBox="14102,9942 14955,9923 14962,10237 14109,10256"/>
              </emma:interpretation>
            </emma:emma>
          </inkml:annotationXML>
          <inkml:trace contextRef="#ctx0" brushRef="#br0" timeOffset="96817.9271">12304 2668 95,'-3'-3'351,"1"1"-32,2 2-29,-1-3-36,1 3-24,0 0-27,0 0-17,0 0-21,0 0-18,-6 9-11,6-2-15,-1 2-7,0 2-11,-1 2-10,1 2-6,0 1-8,-2 4-9,0-3-10,2 0 4,-1-2-6,-1 10-12,0-8-3,1-1 2,0 4-9,-2-3-15,1-1-47,1-1-60,-1-5-77,0 0-92,3 0-226,-1-5-522,-2 0 231</inkml:trace>
          <inkml:trace contextRef="#ctx0" brushRef="#br0" timeOffset="97270.4703">12738 2743 281,'4'-5'320,"0"2"-21,-2-1-25,0 0-23,-2 1-26,3-2-19,-2 2-23,-1 3-20,-1-5-17,1 5-16,-5-5-15,-1 4-13,-2 0-8,-4 2-13,1-1-9,-6 4-3,0 0-14,-1 0-4,1 3-14,-5 1-2,7 0-12,-8 3-10,7-4-9,2 3-4,1-1 0,1-2-3,2 2 1,4-1-4,1-1-1,2-2 2,3 2-3,3 1 3,1-1-2,4 0 2,1-1 2,5 1-2,-1-3 5,3 3-3,-1-3 2,1 0-1,-1 2 2,-4-3 1,-2 0-2,2-2 1,-2 3 0,-2-2 5,-1-1-1,0-1 5,-3 4-4,1-4 2,-4 0 1,5 1-1,-5-1 2,1 3-1,-1-3-3,0 0-4,-10 1 2,3-1-2,-2 0-1,-2 0-15,-4-2-10,-2 0-28,1 2-9,-2-1-25,-1-1-16,3 0-32,-3-2-28,3 0-43,2 1-193,-1 0-432,0-3 193</inkml:trace>
          <inkml:trace contextRef="#ctx0" brushRef="#br0" timeOffset="97719.9959">12867 2801 3020,'0'-5'63,"-1"0"7,2-1 0,0 1-10,0 2-13,1-3-9,2 2-11,1 0-1,5 1-7,-1-1-4,7 1-1,-1 1-9,4 1-21,1 1-43,4 1-69,-1 1-64,3 0-322,1-1-555,1 3 246</inkml:trace>
          <inkml:trace contextRef="#ctx0" brushRef="#br0" timeOffset="97544.853">12977 2716 100,'0'-5'370,"0"0"-11,0 2-23,2-1-23,-4 1-17,2 3-14,2-6-10,-2 6-49,-2-2-26,2 2-31,0 0-11,2-4-15,-2 4-18,0 0-13,0 0-15,0 0-5,1 14-4,0-8-13,-1 3-5,0 2-6,0 0-8,0-2-4,0 7-32,-2-6-53,0 4-47,1 0-59,-2 0-67,1-5-82,0 1-254,-2 0-589,1-4 260</inkml:trace>
        </inkml:traceGroup>
        <inkml:traceGroup>
          <inkml:annotationXML>
            <emma:emma xmlns:emma="http://www.w3.org/2003/04/emma" version="1.0">
              <emma:interpretation id="{B904785A-ABAE-49F3-9854-DC82670427E0}" emma:medium="tactile" emma:mode="ink">
                <msink:context xmlns:msink="http://schemas.microsoft.com/ink/2010/main" type="inkWord" rotatedBoundingBox="15414,9919 17327,9877 17338,10370 15424,10411"/>
              </emma:interpretation>
            </emma:emma>
          </inkml:annotationXML>
          <inkml:trace contextRef="#ctx0" brushRef="#br0" timeOffset="98230.2537">13841 2858 35,'-6'-10'259,"2"2"-15,-3-1-17,4 2-14,0 3-18,-1 0-16,2 0-18,0 1-19,-3 0-12,-1 2-16,1 1-17,-3 1-3,-2 1-14,-5 2-4,-2 2-6,-6 3-10,3 3-5,-3 0-6,0-1-3,8 0-7,-4 2-5,6-1-2,1-5-7,2 1-2,3 0-1,1 0-2,2-1-2,-1 0-1,3-2-3,1 0 3,0 0 1,2-2 1,2 1-3,4-3 0,2 1-3,6-1-1,2-1 4,0-1 0,1-1 2,7 0-1,-3-3-1,4-2 1,-3-2 1,-3-1 1,0 0 5,0-4 6,-5 6 10,0-1 2,-1 1 5,-3 1 15,-3 0-3,0-1 3,0 4-5,-4-1 6,0 1-6,0 1 0,0 1-5,-1-1-9,0 1-14,-3 2-1,4-2-3,-4 2-3,0 0-3,0 0-3,-7 11 1,4-4-4,-1 3 0,-2-2-4,-3 5 1,4 0 1,-3 1 0,0 0-4,4 1-3,-3 1 2,2-1-5,2 1 1,-2 1 13,2 3-15,-1-4-51,0-2-54,4 1-61,-2-1-70,2 0-103,2-4-174,2-1-555,3-2 246</inkml:trace>
          <inkml:trace contextRef="#ctx0" brushRef="#br0" timeOffset="98691.3566">14194 2920 64,'0'-17'363,"2"1"-21,-2 6-23,0-1-8,0 1-11,0 5-21,3-5-18,-5 6-19,4-2-25,-2 3-12,1 0-42,-1 3-13,2-3-22,-2 3-21,0 0-8,0 0-6,0 0-13,-5 14 13,4-8-29,-3 4-5,1 4 13,-2-2-28,3-3-3,-4 6-4,4-1-6,-4-6-2,3 5 4,0-4-13,0 0 2,1 0-2,1-3-17,0 2-17,0-3-12,-1 1 2,2-1-5,0-3-2,0 3 5,0-5 2,3 2 4,-3-2-1,8-1 2,-1 0 5,1-2-5,3-1 8,0-5-2,4 2 0,0-4 1,-3 2-1,4-1 2,-2 1 4,-1-1 1,2-2 3,-3 3-5,0 0 2,0 0 2,-4-1 3,0 2-2,0 3 3,-2-1 0,0 1-2,-3 0 2,2 2-12,-2 3 11,-2-2-7,2-2 0,-3 4 3,4-1-4,-4 1-5,0 0 8,0 0-5,1 10 7,-2-5 3,1 4-3,-3-2-3,3 0 6,0 1-2,0 3 3,1-1-2,1-1 3,2 4 1,-2 1-14,4-4-28,-2 2-36,6-2-36,3 2-35,-1-1-32,0-1-35,6-4-42,-3 0-208,2-1-503,7 1 223</inkml:trace>
          <inkml:trace contextRef="#ctx0" brushRef="#br0" timeOffset="99066.1465">14746 2973 42,'6'-9'186,"1"-4"-14,-1-1 29,0 7 0,-2-5-7,0 3-8,-4 1-12,3-1-16,-2 0-14,-1 3-12,0-4-8,0 5-9,2-1-10,-4 2-15,4 0-11,-2 4-9,-2-4-8,2 4-6,0 0-5,-4-2-6,4 2-6,-10 5-4,4-1-2,-1 1-3,-3-2-4,2 5-2,0-1-2,-2 2-3,-1-1-2,3 0-1,-2 1-1,3-1-1,0-1-2,2 2-1,1-2 0,-3 0-3,3-2-3,1 2 1,1-1-2,-1-2 2,2-1 2,1 1 0,1 1 3,2-3-2,-3-2 2,8 1-2,-3 1-2,4-2 2,-1-2 2,2 0 4,1-1 4,-1-2 4,1 1 7,0 0 10,-3-2 0,5-2 1,-2 0-6,-1 1 10,0-2 5,-3 2 5,-2 3-5,2-3 3,0 2-11,-5 2 0,1 0-12,1-1-3,-1 4-3,1-2-9,-4 2-4,0 0-3,0 0 1,0 0-3,0 0 0,3 10 5,-5-4-22,2 0-12,-1 3-20,1-2-27,0 3-32,0 1-41,1-1-42,2-2-47,1 2-259,0-1-531,4-2 236</inkml:trace>
          <inkml:trace contextRef="#ctx0" brushRef="#br0" timeOffset="99523.7718">15167 2899 219,'0'-8'287,"-1"0"-21,-2-1-16,1 2-25,-1 1-23,0 3-18,-1 0-26,3-1-16,-2-1-13,-4 2-13,0 1-8,0 1-16,-1 0-9,-2-1-8,1 4-8,-1 0-12,0 1-2,-1 0-5,3 2-4,-2 2-8,-1 1-2,3-2 0,-1 3-3,3-1-5,-1 1-6,3 0 3,-2-1-4,4-1-4,-2 0-2,2-1-2,1 0 5,2-2 0,1 1-1,2-3 0,1 1-2,1-1-3,0-1 2,1-2-2,2-2 0,1 1-1,0-3-2,4-1 3,-1-1-6,-1-3 2,-1-1 5,1-1-5,3-6 1,-3 0 5,4-4 2,-4-1-1,-4 0 0,3 0 8,1-1-2,-1 0 8,-3 0 6,3 4 17,-5 7 31,0-1-3,1 2-2,-5 3 6,1 1 10,-2 3 5,1-2-10,-1 3-5,0 0-17,1 0-9,-2 2-9,0 2-12,0 0 0,0 0-3,0 0-8,-2 10 3,1-1-2,-2 0 2,2 8-8,-1-5-5,1 11 5,-1-1-2,3-1-28,0 3-63,-1-1-55,-1 3-64,3-3-85,0-1-368,-2 1-701,3-8 310</inkml:trace>
          <inkml:trace contextRef="#ctx0" brushRef="#br0" timeOffset="99761.6431">15464 2958 18,'1'-10'372,"1"1"-31,-1 0-25,0 2-36,1-2-26,-2 3-31,2 1-25,-2 1-35,0-1-73,0 3-87,0 2-86,0 0-280,0-7-392,0 7 173</inkml:trace>
        </inkml:traceGroup>
      </inkml:traceGroup>
    </inkml:traceGroup>
    <inkml:traceGroup>
      <inkml:annotationXML>
        <emma:emma xmlns:emma="http://www.w3.org/2003/04/emma" version="1.0">
          <emma:interpretation id="{46FEF634-7DA8-4D9E-A44A-B0E94B284498}" emma:medium="tactile" emma:mode="ink">
            <msink:context xmlns:msink="http://schemas.microsoft.com/ink/2010/main" type="paragraph" rotatedBoundingBox="1581,11475 4685,11248 4716,11681 1613,119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26082D-1F3E-4635-B225-4355734B4C55}" emma:medium="tactile" emma:mode="ink">
              <msink:context xmlns:msink="http://schemas.microsoft.com/ink/2010/main" type="line" rotatedBoundingBox="1581,11475 4685,11248 4716,11681 1613,11908">
                <msink:destinationLink direction="with" ref="{457F96EA-6995-4E94-932E-9615820C113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8BF4A47-4A59-4AF0-9D02-28CCFCE5C44F}" emma:medium="tactile" emma:mode="ink">
                <msink:context xmlns:msink="http://schemas.microsoft.com/ink/2010/main" type="inkWord" rotatedBoundingBox="1581,11475 3093,11364 3125,11798 1613,11908"/>
              </emma:interpretation>
            </emma:emma>
          </inkml:annotationXML>
          <inkml:trace contextRef="#ctx0" brushRef="#br0" timeOffset="110797.8999">-172 4466 15,'2'-13'239,"-1"-1"-7,-1 4 7,0 0-11,0-2-19,0 1-11,0 0-16,0 1-7,-1 1-11,-1 1-12,1 4-7,1-2-9,-3 3-8,3-1-14,-1 1-10,-2 0-15,3 3-7,-1-2-15,1 2-5,0 0-6,0 0-6,-15 6-6,10 0-6,-1 3-2,1-2-5,-2 5 0,2-1-5,-2 0 0,2 0-6,1 1 0,-1 1-4,2 0-2,1-3-3,0 2-3,1 2 0,0 1-5,1-1 1,-1 0-6,2-2-8,0 2-4,1-4-4,1 0-1,-1 1-6,1-4-2,1 2 3,3-2-3,-4-2-1,3 1 4,0-2 1,-1-3 0,-1 4 3,3-5 3,1 0 0,-2-3 3,4 0-1,-2-2 3,3-1-1,2-2 3,-2-1 2,-3-1 0,4-1 3,-2 0 1,0 0-1,-3-1 1,1 1 2,-5 2-1,1 1 3,-2 0 0,-1 1 5,0 2 4,0-1 0,-1 1 6,1 0-3,-1 0-2,2 4-2,-2-3 1,1 1-1,-1 3-1,-1-5-3,1 5 2,0-4-1,0 4-7,0 0 2,0-5-2,0 5 0,0 0-3,3-2 1,-3 2 1,9-2 1,0 0 0,1-1 2,0-1-4,5-1 5,0 1 2,1-2-3,0 1 7,-1-2-8,0 1 3,-2 2-4,-2-3 1,-2 4 9,-1-2-7,-1-1 3,-1 5 8,0-1 6,-2 1 5,1 0 0,-2-1 4,-3 2 7,4-2-4,0 1-1,-4 1 0,0 0-7,4-3 1,-4 3-1,0 0-4,0 0-3,0 0-5,0 0 0,0 0-2,0 0 4,4 9-4,-5-5-4,0 8 3,-1 1-5,1 0 5,0 3-3,-1 1-4,1 0-23,0 3-21,-1 1-20,2-5-37,0 0-61,2-3-52,2 1-69,-3-4-149,4-1-468,2-5 207</inkml:trace>
          <inkml:trace contextRef="#ctx0" brushRef="#br0" timeOffset="111054.3834">323 4418 2381,'-3'-14'29,"-1"1"18,1 2 21,-2 1 26,3 0 29,-2 4 4,3-2-11,0 3-18,-1 0-6,1 1-10,-2 1-11,3-1-7,-1 1-9,1 3-7,-1-4-1,1 4-9,0 0-6,0 0-3,-2 11 0,2-3-2,0 1-2,0 3-5,0-1 0,0 2-7,2 1-30,-4 1-38,4-1-30,-4-4-65,2 4-81,2-4-309,-2-1-584,0-4 258</inkml:trace>
          <inkml:trace contextRef="#ctx0" brushRef="#br0" timeOffset="111204.4362">312 4293 2797,'-4'-14'7,"-2"-8"29,1 7-3,1-1 16,1 2 14,1 5-2,-1 1-16,2 0-4,-1 2-10,1 0-3,0 1-4,-1-1-4,4 2-9,-1 0-15,2 1-31,-1 3-39,-2 0-53,11 5-48,-6-3-47,2 5-214,-1 1-470,0 1 208</inkml:trace>
          <inkml:trace contextRef="#ctx0" brushRef="#br0" timeOffset="111541.8977">433 4332 219,'0'0'281,"0"0"-18,0 0-24,0 0-22,0 0-23,0 0-19,0 0-15,0 0-19,7-5-19,-7 5-8,0 0-9,5 5-15,-4 0-9,2-1-8,1 3-8,-1 1-3,2 0-5,-1 1-6,1 0-9,-1 0 0,0 1-6,2-3-4,0 3-5,-2-1-1,2-2-3,0 1-1,0-1-1,-2 0-4,1-2-4,-3 0-14,4 0-15,-2-1-21,-1-1-22,1 0-25,-1-1-15,-1 2-5,-2-4-1,4 1-8,-4-1-7,0 0 4,0 0 4,7-7 10,-7 4 15,0-2 18,0-2 1,0 1 4,-1 0 13,-2-3 17,2 1 17,-2 0 10,0 1 10,1 1 27,0-2 21,1 1 9,-2 4 6,1-3 6,0 1 10,2 2 8,-1-2-6,-2 1-8,3 4-5,-2-5-10,0 4-6,2 1-7,0 0-9,-4-5-3,4 5-11,0 0-18,0 0-40,0 0-57,0 0-44,8 9-38,-8-3-174,3-5-374,0 3 166</inkml:trace>
          <inkml:trace contextRef="#ctx0" brushRef="#br0" timeOffset="111929.6129">781 4427 2489,'-3'0'13,"3"0"-2,0 0 10,-11-4-1,11 4 2,-3-4-2,3 1-1,-1 0-3,1 3 2,3-6-1,-2 0-1,4-1 2,1 1-2,-3 2-1,2-2 2,-2 0-1,2 0-2,-1-1-2,0 4 1,-4-4-1,6 3-2,-4 0-1,2-1-1,-4-1 1,2 3-5,-2-4 0,-2 3-2,2 1 3,-3-2-2,1 1 0,1 1 0,-2 0-1,-2 0-3,-1 1 1,3 1-2,3 1 3,-9 1-2,5 1-1,-3-1 0,2 2 1,-2 1 0,3 2 3,0 2-4,-4 2 1,5-1 2,-1 0 0,1 3 0,2-1-2,1-1 2,-4-1-1,4 2 7,1-1-4,3 0-2,-1 0 4,2 0 0,1-1-5,-1 1 1,2-2-5,1-1-4,3 1-7,-2-3-21,2 0-31,4-3-33,-4 2-32,7-8-33,0 0-24,-2-2-174,1 0-393,-1-2 174</inkml:trace>
          <inkml:trace contextRef="#ctx0" brushRef="#br0" timeOffset="112288.0869">974 4416 361,'9'-10'71,"-3"0"5,-1-2 7,2-2 2,-5 2 20,1 0 11,-1 2 5,0 1-2,-2-1 25,1 2 8,2 1 4,-2-1-1,0 2-2,-1 1-3,0 1-8,1 0-14,-1-1-12,0 2-10,0 3-12,0-4-9,0 4-10,0 0-8,0 0-10,0 0-1,5 10-7,-5-3-2,1 2-8,0 2-4,1 2-1,-1 1-5,2 0-3,-3 0-2,0-3-2,0-1-5,2 1-1,0 1 0,1-3 0,-2-1-3,2 1-2,0-2-4,-2-1-5,3 0-6,0-3-9,3 0-10,-1-2-11,2-1-19,2-1-6,3-2-14,-5 0 0,6-4-2,-1-3-3,-2 1 1,4-1 2,-3 1 4,-3-3 7,2 1 10,-1 0 5,-3 2 6,0 1 8,-3-2 12,2 1 14,0 2 19,-3-1 29,1 3 20,-3 2 11,2-1 2,-2 1 7,1 0-4,-1 0-2,-1 3-14,1-2-5,-1 2-10,0 0 1,0 0-7,0 0-1,0 0-9,0 8 2,0-1-4,2 0 0,-2 3-9,0 0-20,1 0-36,0 2-55,1 1-83,-2-2-111,1-2-158,0 3-482,1-4 214</inkml:trace>
        </inkml:traceGroup>
        <inkml:traceGroup>
          <inkml:annotationXML>
            <emma:emma xmlns:emma="http://www.w3.org/2003/04/emma" version="1.0">
              <emma:interpretation id="{6FC07889-845B-46BD-9A24-E0962765D63A}" emma:medium="tactile" emma:mode="ink">
                <msink:context xmlns:msink="http://schemas.microsoft.com/ink/2010/main" type="inkWord" rotatedBoundingBox="3616,11342 4686,11264 4715,11657 3645,11735"/>
              </emma:interpretation>
            </emma:emma>
          </inkml:annotationXML>
          <inkml:trace contextRef="#ctx0" brushRef="#br0" timeOffset="112612.0139">1829 4159 116,'-4'-16'379,"0"2"-27,1 2-16,2 3 13,-2-2-9,2 2-8,1 2-18,0 1-25,-1 0-22,-2 2-33,3-1-24,-1 3-25,1 2-20,0 0-20,0 0-8,0 0-21,-7 14-9,4-3-9,-1 9-13,0 1-6,-1 3-9,2-2-4,2 3-6,1-2-9,-3 2-9,2-4-17,1-5-23,0 6-20,-1-8-23,2 0-11,0 2-24,-1-4-32,0-2-30,1 0-25,1-3-16,-1 0-27,-1 0-33,3-5-45,0-2-58,-3 0-176,0 0-561,0 0 249</inkml:trace>
          <inkml:trace contextRef="#ctx0" brushRef="#br0" timeOffset="112879.0615">1820 4257 138,'1'-23'163,"3"6"9,-1 2 18,-3 1 14,1 2-4,3 3-9,-3-2-8,2 3-13,1 1-17,-4 3-14,3 0-15,2 0-16,-2 1-6,2 1-9,2 2-5,1 1-3,0 1-1,3 2-4,-3 2-5,2 0-2,3 4-6,-5 0-5,1 1-2,-2 2-5,-2-4-9,1 5 0,-4 0-4,-1 0-4,-1 0-6,-1 1-1,-4 0 3,-3-1-8,0 0-4,0 1-12,-5 4-23,-2 0-32,-3-2-28,2-1-58,-2 1-45,5-5-64,-4 0-212,3-2-488,6-3 216</inkml:trace>
          <inkml:trace contextRef="#ctx0" brushRef="#br0" timeOffset="113483.8324">2271 4275 233,'4'-5'293,"-4"0"-28,3 1-23,-3 0-18,1-1-23,-1 2-16,0-2-18,0 3-12,0 2-17,-1-5-18,1 5-14,-4-4-7,4 4-12,-8 0-9,1 3-7,-4-1-6,3 2-7,0-1-8,-4 3-7,4-1-4,-2 0-5,2 1-2,0 1-3,2-1-2,-2 2-4,2-2-3,-2 0-1,3 1-3,1-1-4,0 1 0,1-2-7,0 0 2,3 0-5,-2-2-3,2 1-1,0-1-2,0-3-1,0 8-2,0-7-3,2 1 6,-2-2-1,0 0 3,11-1-4,-6 0 4,1-3-1,1 0 2,-1 0 1,2-2-3,-1 0 1,1-1 2,0-2 1,-1 1 0,1 0-3,1-4 1,2 2 2,-3 1 0,0-3 6,-1 2 4,-1-2 5,0 4-3,2-5 9,-1 6 14,-6 1-2,4 2 2,-1 0-3,-2 0 0,0 0-8,1 0 1,-3 0-7,3 3 1,-3 1-6,0 0-2,0 0-3,7 5 3,-5-1-5,1 1 2,0 2 0,-2 1-1,2 0 3,-2 1-3,3 1-3,-1 0 5,1 0-2,-1-2-3,1 1-1,-1 0 2,4-1-2,-1 0 1,2-2 1,-2 0-2,2-2 3,2 1-4,-2-3-1,1-2 0,5 0 2,-2-2 1,-1-1-3,2-1 4,4-2-2,-1 0-4,-2-1 3,-1-3 0,0 3 1,1-5-3,-3 3-2,0-1 6,-3-2-4,1 0 2,-2 3 1,1-1 19,-3 2 2,2 0 6,-3 0 18,-1 3 9,-1 2 9,1-1 7,-3 0-4,3 1-6,-3 3-10,1-2-7,-1 2-3,0 0-7,0 0-3,0 0-8,0 9-5,-1-2 3,-2 2-1,3 2 1,-1 0-4,-1 1-6,2 3 2,0 0-5,0-1-31,2-1-25,-2 2-22,1-2-35,-2 0-41,1-1-43,0 0-56,0-3-48,-2 0-279,1 0-614,1-2 272</inkml:trace>
          <inkml:trace contextRef="#ctx0" brushRef="#br0" timeOffset="113953.8854">2561 4284 62,'-3'-5'323,"-2"-3"-26,3 2-19,1 2-21,1-1-24,1 0-25,2-1-14,1 3-25,4-2-16,1-2-16,1 3-12,6-4-14,-1 3-12,1 2-8,-1-3-10,0 5-6,1-1-13,0 0-2,-7 2-8,2 0-5,0 0-4,0 0-3,-3 0-1,2 0-8,1 0-4,-3-1-2,-1 2-2,2-1-4,-2 0-2,1 0 2,-1 0-2,-2-1-2,-1 0-4,-4 1 5,8 2-2,-5-2-1,-3 0-2,0 0-3,0 0 5,7 0 1,-7 0-5,0 0-5,0 0 1,-7 11 1,3-9-3,1 4 0,-1 2 3,-1 0-1,-1 0-2,0 2 2,-1-1-5,0 3 1,3-2 3,-1-2-3,2 1-1,-2-2-3,2 0 5,-1-1 0,4 0-4,0-2 5,0 0-6,-3-1-1,3-3 0,0 4 5,0-4 2,0 0-3,0 0-2,0 0 2,14-7-2,-10 3 0,3-3 0,-1 1 1,1 2 4,1-3-3,-1-1 2,-2 3-1,-1 1 5,-1-1 1,1 1 4,0 1-2,-1 0 11,-2 0 2,2 0-5,-3 3 3,4-1-5,-4 1-2,0 0-4,0 0-4,0 0 3,0 0-5,0 8-1,0-8-36,-3 9-30,3-2-43,-1 0-61,1-1-68,-2-1-287,2 1-566,-1 1 251</inkml:trace>
        </inkml:traceGroup>
      </inkml:traceGroup>
    </inkml:traceGroup>
    <inkml:traceGroup>
      <inkml:annotationXML>
        <emma:emma xmlns:emma="http://www.w3.org/2003/04/emma" version="1.0">
          <emma:interpretation id="{ACF49E29-8BBB-43D7-8198-E1FEFDD372CB}" emma:medium="tactile" emma:mode="ink">
            <msink:context xmlns:msink="http://schemas.microsoft.com/ink/2010/main" type="paragraph" rotatedBoundingBox="2226,11867 9227,12166 9181,13242 2180,129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1E0DE46-1517-4FBD-9DD3-90AAEB43FAAD}" emma:medium="tactile" emma:mode="ink">
              <msink:context xmlns:msink="http://schemas.microsoft.com/ink/2010/main" type="line" rotatedBoundingBox="2226,11867 9227,12166 9181,13242 2180,12943"/>
            </emma:interpretation>
          </emma:emma>
        </inkml:annotationXML>
        <inkml:traceGroup>
          <inkml:annotationXML>
            <emma:emma xmlns:emma="http://www.w3.org/2003/04/emma" version="1.0">
              <emma:interpretation id="{3DED7B5C-5372-45A2-AAA9-65BAAEAE353C}" emma:medium="tactile" emma:mode="ink">
                <msink:context xmlns:msink="http://schemas.microsoft.com/ink/2010/main" type="inkWord" rotatedBoundingBox="2203,12411 3550,12468 3531,12914 2184,12856"/>
              </emma:interpretation>
            </emma:emma>
          </inkml:annotationXML>
          <inkml:trace contextRef="#ctx0" brushRef="#br0" timeOffset="118348.6216">343 5229 186,'-2'-4'247,"1"1"-12,1 3-17,-1-6-11,1 6-17,1-1-17,-1 1-25,3-4-15,-3 4-14,1-2-3,6-1-16,1-2-10,5 2-6,3-1-11,6-4-5,1 4-4,2-1-12,1 3-48,-2 0-40,1 2-56,1 0-60,-2 4-68,-5 1-115,5-1-362,-1 0 160</inkml:trace>
          <inkml:trace contextRef="#ctx0" brushRef="#br0" timeOffset="118121.4377">543 5244 182,'-3'-9'282,"-1"2"3,1 2-12,2-2-23,-2 5-21,3-1-24,-2 1-23,2 2-23,0-7-19,0 7-15,0 0-11,0 0-9,0 0-11,-6 14-9,4-4-6,-2 5-7,0 2-11,-3 1-6,3 6-4,0-2-5,1-1-4,2 1-2,-1 1-4,1 1-3,0 0-3,-1 1-4,2-5-13,0-2-49,0 4-33,0-8-37,0-1-33,2-3-46,-1 1-40,-1-6-198,-1 0-458,2-1 204</inkml:trace>
          <inkml:trace contextRef="#ctx0" brushRef="#br0" timeOffset="118510.8726">808 5310 216,'0'0'255,"0"0"-18,0 0-17,0 0-22,0 0-18,0 0-18,-2 1-15,2-1-22,0 0-13,0 0-11,0 0-22,0 0-48,0 0-48,4 3-63,0-3-62,-4 0-162,0 0-330,10 0 146</inkml:trace>
          <inkml:trace contextRef="#ctx0" brushRef="#br0" timeOffset="118872.4431">1082 5206 70,'-3'-5'378,"0"-5"-26,1 5-5,1 2-12,0-2-16,-2 0-27,2 2-29,-1 1-28,2 2-25,0-4-26,0 4-21,-1-3-16,1 3-22,0 0-3,0 0-17,-1 15-14,-1-6-5,1 7-7,-2-1-11,-1 2-7,3 4-3,-3-1-7,0-4-5,3 1-3,-2-1-5,0 1-4,-1-1-7,0-1 5,0-1-8,0 1-1,1-1-2,1-3-3,2-2-3,-1 0-2,-1-3 5,2 0-6,0-2-10,0 1 10,-1-1-4,2-1 3,-1-3-5,0 3 3,0-3 19,1 4-23,-1-4-7,4 0 7,-4 0-4,0 0 2,14-4-1,-7-1 2,2 1-5,0 0 6,2-1-5,-1 2 0,0-2-3,1 0-2,1 2-2,-1-2-12,1 0-25,0 3-27,3 1-24,-4 2-27,1-2-33,-2 2-47,1 0-35,4-2-53,-4 2-270,-1 0-604,1 2 267</inkml:trace>
          <inkml:trace contextRef="#ctx0" brushRef="#br0" timeOffset="119102.3297">1493 5313 202,'2'-3'259,"2"-3"-20,-3 3-20,2-1-18,1 1-21,-3-1-19,2 1-17,0 1-15,-1 0-13,1 0-7,3 1-17,0 0-16,-2 0-58,3 1-61,0 1-58,2-1-79,-2 0-124,1 0-329,1 0 146</inkml:trace>
          <inkml:trace contextRef="#ctx0" brushRef="#br0" timeOffset="119380.948">1527 5443 139,'-1'2'241,"1"-2"-22,0 0-16,0 0-28,0 0-14,0 0-18,0 0-14,0 0-13,18-2-9,-7-1-14,4 1-36,0-1-61,2 1-72,2-3-79,-4 0-103,9 0-280,-4 0 124</inkml:trace>
        </inkml:traceGroup>
        <inkml:traceGroup>
          <inkml:annotationXML>
            <emma:emma xmlns:emma="http://www.w3.org/2003/04/emma" version="1.0">
              <emma:interpretation id="{C1D1E502-F890-4295-8972-1093EF00ED73}" emma:medium="tactile" emma:mode="ink">
                <msink:context xmlns:msink="http://schemas.microsoft.com/ink/2010/main" type="inkWord" rotatedBoundingBox="3996,12518 5195,12569 5181,12895 3982,12843"/>
              </emma:interpretation>
            </emma:emma>
          </inkml:annotationXML>
          <inkml:trace contextRef="#ctx0" brushRef="#br0" timeOffset="120605.0815">2137 5376 143,'-7'-1'166,"7"1"-2,0-3-15,0 3-14,0 0-13,0 0-11,0 0-12,0 0-11,0 0-7,5-6-10,-2 4-7,6-1-9,2-1 0,5-1-2,-1-3-10,8 4-2,-3-1-12,4-1 4,-2 1-6,-4 0 2,1 0-5,-1 2-2,-2 0-3,1-1-1,-6 2 1,-2-2 1,-1 3 11,-1 1 17,-3-3 14,0 0 16,0 2 4,-4 1 8,7 0 3,-7 0 2,4-2-3,-4 2-4,0 0-10,7 0-8,-7 0-5,0 0-10,0 0-8,0 0-8,0 0 0,0 0-5,0 9-6,-3-6-1,0 4 0,-1 0-3,0 4-1,-1-1 0,1-1-8,-3 6 5,2-1-6,-2 0-4,3 2 4,-1-1-3,-1 2-1,2 6-2,0-7-9,4 2-40,-2-2-39,0 0-44,2-1-52,4-5-48,0 2-222,0-4-483,3-3 213</inkml:trace>
          <inkml:trace contextRef="#ctx0" brushRef="#br0" timeOffset="120989.7974">2691 5331 213,'-1'-5'285,"-2"1"-10,1-2-18,-1 3-22,0 0-23,1-1-25,2 4-19,-3-4-18,3 4-18,0 0-11,0 0-12,-10 11-15,5-4-6,2 3-9,-3 3-5,1 1-8,2 1-8,0-4-6,0 3-5,3 0-8,0 0-4,3 1-2,-3-6-1,4 4-4,0-3-3,-1-1 1,1-3-7,0 0-1,0 0-2,0-2-3,-2 1 2,0-2 1,2 0 1,0-3-5,-4 0 1,9-3 0,-5 1 4,3-4-8,-3-1 1,0-2 1,3 0-2,-3-1 2,0-2-5,1-2 1,-3 0-2,0 0 6,-2 0-3,0 1-3,-1 1 4,0 1 4,-2 1-1,0-1-1,-2 1-5,1 3 3,0-1 1,-3 1-1,3 2-3,-3 2-1,2-2-3,1 4-2,-3 1-3,1 0-7,-2 0-47,1 6-32,-2-1-37,3 1-50,-1 2-43,2-2-247,1 1-505,1-2 225</inkml:trace>
          <inkml:trace contextRef="#ctx0" brushRef="#br0" timeOffset="121604.5128">2906 5318 98,'1'-5'329,"2"3"-11,-2-2-22,0 1-25,-1 3-15,1-6-31,2 5-30,-3 1-23,1-3-13,-1 3-20,0 0-18,0 0-10,0 0-5,0 0-16,7 8-11,-5 0-4,1-2-12,-2 6 0,1 0-6,0 1-7,-2 0-4,3-1-8,-3 1-1,0-1-5,0 3-5,0-5 1,0 0-7,0-1-4,-3-2-14,1 0-17,0-1-10,1-1-6,0-1 4,1 1 4,0-3 3,0-2 5,0 0-1,-1 3 0,1-3 0,0 0 3,0 0 5,5-17 3,-3 9-10,1-1 3,2-5 2,2 1 1,-2 0 0,2 0 2,1 0-3,-1 3 4,-2-1-3,2 3 5,1 0-4,-1-1 2,0 2 2,-1 2-2,2-3-1,0 4 3,-1-1-2,1 1 2,-2 1-1,0 1-3,0 1 4,-2 1 0,-4 0-1,10 2 1,-6-1 2,2 5-2,-1-3 2,-2 2 2,2 1-1,-2 0 6,2 2-6,-3-1-2,0 4 2,2-3 1,-4 1-2,3-1 2,-3 1 1,3-2-2,-1-2 1,-2 0 2,3-1 1,-3 1-2,1 0-2,2-3 1,-3-2-2,1 5 4,-1-4 2,0-1-5,7 1 0,-7-1 7,0 0-4,8-8 0,-3 0-3,2 1 4,0-2-1,0-4-3,1 1 3,0 0-3,-2 3 2,0-1-3,1 1 1,-1 1 2,0-3-3,0 7 0,0-4 0,-2 3-5,1 2 3,-2-1 0,1 2-3,-1 1 2,1-1-2,-4 2 2,9 3 1,-5 0 1,0 3 5,-3-3-6,5 4 0,-4 0 2,2 5 2,-1-1-3,1-3 1,-2 4-1,2 1-32,-1-3-51,0 0-43,1 0-42,2-3-43,-1 1-209,-1-2-458,0-2 203</inkml:trace>
        </inkml:traceGroup>
        <inkml:traceGroup>
          <inkml:annotationXML>
            <emma:emma xmlns:emma="http://www.w3.org/2003/04/emma" version="1.0">
              <emma:interpretation id="{4DD4683F-C369-4145-8048-98E84C09CBFC}" emma:medium="tactile" emma:mode="ink">
                <msink:context xmlns:msink="http://schemas.microsoft.com/ink/2010/main" type="inkWord" rotatedBoundingBox="5411,12003 7382,12088 7342,13025 5371,12941"/>
              </emma:interpretation>
            </emma:emma>
          </inkml:annotationXML>
          <inkml:trace contextRef="#ctx0" brushRef="#br0" timeOffset="132225.2308">5036 4969 2049,'-4'-22'8,"3"6"10,-1-2 81,2 3-4,-1 0 12,-2 1-18,3 0-4,-1 4-1,1 0-15,0 1-1,1 0-7,-1-1-3,0 3-3,3 4-5,-3-1-9,0 0-8,1 1-2,-1 3-6,0 0 1,0 0-4,0 0 0,0 14-5,0-1-2,-1 2 4,-2 5-2,2 4-1,-2 2-2,-1 2-3,1-1 0,-2 1-5,2-1-38,-2 2-29,3-1-31,-3-1-40,4-2-48,1-1-49,-2-2-204,2-7-469,2-2 209</inkml:trace>
          <inkml:trace contextRef="#ctx0" brushRef="#br0" timeOffset="132586.0706">5161 5151 277,'0'-5'266,"2"0"-20,-1 0-11,1 1-16,-2 1-21,0 0-17,4 0-17,-4 3-19,0 0-19,0-3-10,0 3-11,0 0-10,0 0-7,0 0-10,0 12-3,0-7-12,0 3-6,-4 2 1,1-1-8,-1 5-4,3-1 0,-4 2-9,0-2-2,0 1-7,1 1-2,-1 1-3,0-2 0,0-1-1,0 0-4,2-3 0,-1 4-4,2-4 1,-1-1-4,0 1-48,2-2-27,1-2-26,-1-1-18,1 0-23,-2-1-14,2-1 0,-1-1 1,1-2-14,0 0-5,0 0-21,0 0-123,0 0-330,0 0 146</inkml:trace>
          <inkml:trace contextRef="#ctx0" brushRef="#br0" timeOffset="132757.8155">5102 5376 1079,'1'-3'-43,"0"-2"25,-1 0 2,4-1 23,-1 3 21,-2-4 8,3 2-1,2-2 2,-1 0 17,2 1 11,0-2 7,2 4 6,-1-3 0,0 1 6,1 1 4,1 1-3,-2 0-3,0 1-5,0 0-6,4 1-2,-4 2-6,4 0 5,-1 2-1,-3-1-9,1 1-6,1 1-2,0 1-4,-3 2-1,1-3-3,-1 4-1,0-3-6,-1 1-2,-1 0-3,0 1-4,0-2 1,-2-1-2,-2 3-1,3-1-4,-4 0 0,0 1 3,0 0-6,-2 0 0,-1-2 0,-2 0-3,-1 2 0,-2 0-3,0-1-3,-3 1 2,2-2-2,-2 2-12,-2-1-17,1-2-13,-3 1-17,0 1-16,3-1-4,-1-1-20,2 1-11,-4 0-15,3-2-21,4 1-33,0 2-178,0-4-378,0-1 168</inkml:trace>
          <inkml:trace contextRef="#ctx0" brushRef="#br0" timeOffset="133051.7153">5490 5407 230,'0'0'305,"1"-3"-15,-1 3-17,1-4-21,1 2-23,-2 2-21,0 0-20,0 0-19,1-2-16,-1 2-18,0 0-10,0 0-16,0 0-15,0 0-6,0 0-11,0 0-9,0 0-5,1 10-5,-1-5-2,-1 3-7,1 0-8,-1 1 3,-2 3-3,0 1-8,2 0-5,-2 3 6,1-3-8,1 2-4,-2-2-26,0-1-54,1-1-54,0-1-68,1-1-82,-1-3-217,1 3-519,-1-6 230</inkml:trace>
          <inkml:trace contextRef="#ctx0" brushRef="#br0" timeOffset="122153.1262">3525 5328 216,'0'0'293,"0"-5"-23,0 5-24,0-5-19,3 3-26,-3 2-25,0 0-20,0 0-17,0-3-13,0 3-14,0 0-14,0 0-7,0 0-9,4 11-7,-4-7-4,4 1-12,-3 2-5,5-3-4,-4 6-4,1-4-5,1 2-2,-4-1-4,4 1-5,-1 1-2,-2-1-5,1-2-1,-2 0-2,1 0 0,0-3-4,-1 3 1,3-2 0,-2 0-4,-1 1-2,2-5-2,-1 3 4,1 0-2,-2-3-3,3 2 3,-3-2-5,0 0 0,8-8 1,-1 2-4,0 0 3,-1-1 2,2-1-1,1-3-3,-3 1 0,2-1 2,0 0-2,-2 2-2,-2 2 1,1-3 0,2 6 0,-4-1-2,0-1 0,-1 3 1,3 0-4,-5 0 0,3 1-5,-3 2 3,3-2 0,-3 2 1,0 0 1,5 8-4,-4-6 0,3 3 4,-4 2 2,1-1-1,1 2 0,2 0 2,-4-2-3,3-1 2,-2-1 0,3 1-3,-4-2 5,4 1-1,0-1 0,-1 0 3,-2 1 0,2-3-1,1 0 2,-4-1 0,8 0 1,-4-2-2,2 0 3,-1-3-2,1 1 0,2-1 4,-1-1-4,0 0-3,0-1 2,-1 2 1,1-2 1,-2 1 4,-1 2-1,1 1 6,0-3 3,-2 3 2,1 0-1,-2 1-2,0-2-1,-2 4-6,5-1-1,-4-3-2,-1 4-4,0 0 2,0 0-1,0 0 2,6 9-2,-5-4-1,-1 0 0,0 2-16,3 2-60,-2-1-57,0 3-69,2-4-91,1 1-170,-1-1-499,2 0 221</inkml:trace>
          <inkml:trace contextRef="#ctx0" brushRef="#br0" timeOffset="126325.4184">3998 5467 11,'-1'-5'173,"1"5"-10,4-7-18,-2 0-18,2 2-12,3 0-15,1 0-4,3-3-12,-3 4-10,3-2-7,-1 2-8,1 0-3,-2 1-11,2 2 0,0-2-6,0 3-2,-2 3-8,0-2-35,2 2-46,-1-3-83,-1 4-77,-2 3-230,-2-4 101</inkml:trace>
          <inkml:trace contextRef="#ctx0" brushRef="#br0" timeOffset="126551.0427">4044 5675 120,'-3'2'238,"3"2"-11,0-4-7,-2 2-15,2-2-8,0 0-12,0 0-14,11-1-17,-3-2-13,4 0-12,-1 0-16,5-3-9,2 1-11,6-1-8,-1 3-8,1-3-19,-1 2-77,-6 0-89,10 0-92,-10 1-165,10-3-396,0 1 175</inkml:trace>
          <inkml:trace contextRef="#ctx0" brushRef="#br0" timeOffset="131931.1801">4665 5354 43,'4'-10'138,"-4"3"-18,0-2-10,0 0 0,0 3 0,0-1 0,0-2-5,0 4 1,0 0 6,-4 1-8,4-1-3,0 1-8,-2 1-11,0 0-3,-2 1-9,1 0-14,3 2-2,-8 0 0,2 3-12,-2 1-9,-2 3 4,-2 2-6,0 1-1,1 3-5,-2-4-4,2 2 0,0 2 0,2 0-3,0 0-1,3-3 1,-3 1-6,4-2-2,2-2 2,0 1-3,1-1 0,0 0-4,2-2 3,0 2 1,0-4 0,0 2-1,3 1 0,-1-3-2,1 2 5,-1-2-2,3-1 2,-2-1 3,3 0 1,-6-1 4,15-5 1,-4 2 0,-1-2 0,5-4 8,-1 2-5,-1 0 0,2-1 2,-3-4-1,0 1-5,0 0 8,0 0 4,-1 0-3,-3-1 2,3-1-2,-3 2 0,-3 3 0,-1 1 0,0 0 9,0 0 5,0 3-1,-2 1 1,0-3-2,1 3-10,-2 2-1,-1 1-3,3-5-7,-2 3-3,-1 2 3,0 0-5,0 0 0,0 0-2,0 0-4,3 10 3,-3-3-2,0-3-2,0 1 4,0 3-1,0 2-3,0-3-2,0 3 2,0-4-2,1 4-3,1 1 0,0-4-43,1 1-43,2-1-53,2 1-48,-3-2-266,3-3-488,1 1 216</inkml:trace>
        </inkml:traceGroup>
        <inkml:traceGroup>
          <inkml:annotationXML>
            <emma:emma xmlns:emma="http://www.w3.org/2003/04/emma" version="1.0">
              <emma:interpretation id="{D13384A0-F317-4FCE-9893-9EE0E6832B8A}" emma:medium="tactile" emma:mode="ink">
                <msink:context xmlns:msink="http://schemas.microsoft.com/ink/2010/main" type="inkWord" rotatedBoundingBox="8848,12942 9193,12956 9181,13242 8836,13228"/>
              </emma:interpretation>
            </emma:emma>
          </inkml:annotationXML>
          <inkml:trace contextRef="#ctx0" brushRef="#br0" timeOffset="136537.4959">7085 5728 33,'0'0'82,"0"0"-1,-3-1 3,3 1 2,0 0-2,0 0-2,0 0 9,0 0 12,-5-1-1,5 1 2,0 0 5,0 0-2,0 0 0,0-6-8,0 6-14,0 0-7,4-7-2,-3 5-11,5-4-2,-4 2 0,4 0-4,-1 2 1,3-3-4,-1 1 1,-2 0 1,2 1-6,-1 0-2,-1 0-3,1 2-3,1-1-3,-1 2-3,0-1-8,-1 1-3,2 1-3,-3 1 1,3 0-3,-2 1-2,-1 1-3,1 1-1,-2-1-2,3 2-2,-5 1 1,3 1 0,-1-2 1,-3 4-2,-3-1 3,3 0-1,-4 1 3,0 1-2,0 0-1,-3-3 5,-1 3 1,-1-1 4,1 2 1,-4-2-1,1 2 0,-3-3 1,1-1-3,1 1 2,-1-1-5,-1 2 0,2-5-1,4 2 0,-3-1-3,3 0-1,-1-1-4,-2 0 1,4 0 2,2-1 0,-2-1-1,3-1-2,-1 1 0,3-1 0,-3 0-1,2-1-5,3-1 3,-6 4 2,6-4-2,0 0 3,0 0-2,0 0-1,0 0-2,-4 3 1,4-3 5,0 0-3,0 0 0,18-3 1,-8 2 2,6 0-1,-1-4 3,9 3-5,-8-3 1,10 0-3,-2 0 0,-1 2-1,1-1 0,0 0-2,-7 3-2,1-3-33,2 2-56,-4 1-61,3-2-82,-7 1-230,3 0-500,-4 1 222</inkml:trace>
        </inkml:traceGroup>
      </inkml:traceGroup>
    </inkml:traceGroup>
    <inkml:traceGroup>
      <inkml:annotationXML>
        <emma:emma xmlns:emma="http://www.w3.org/2003/04/emma" version="1.0">
          <emma:interpretation id="{AE50429B-F5CF-46ED-A296-5697E8341A8E}" emma:medium="tactile" emma:mode="ink">
            <msink:context xmlns:msink="http://schemas.microsoft.com/ink/2010/main" type="paragraph" rotatedBoundingBox="2589,13329 4694,13110 4741,13565 2637,137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1D84C57-43DC-4DD0-A97D-FAEAFA9ED02A}" emma:medium="tactile" emma:mode="ink">
              <msink:context xmlns:msink="http://schemas.microsoft.com/ink/2010/main" type="line" rotatedBoundingBox="2589,13329 4694,13110 4741,13565 2637,13785"/>
            </emma:interpretation>
          </emma:emma>
        </inkml:annotationXML>
        <inkml:traceGroup>
          <inkml:annotationXML>
            <emma:emma xmlns:emma="http://www.w3.org/2003/04/emma" version="1.0">
              <emma:interpretation id="{45405ED6-F681-4E77-82FA-C555A2883B66}" emma:medium="tactile" emma:mode="ink">
                <msink:context xmlns:msink="http://schemas.microsoft.com/ink/2010/main" type="inkWord" rotatedBoundingBox="2589,13329 3079,13278 3123,13699 2633,13750"/>
              </emma:interpretation>
            </emma:emma>
          </inkml:annotationXML>
          <inkml:trace contextRef="#ctx0" brushRef="#br0" timeOffset="145694.0452">908 6131 47,'-3'-5'191,"3"4"-19,0 1-17,0-8-18,0 5-12,0-2-12,0 2-9,0-2-3,0 5-8,0-4-9,0 4-9,0 0-5,-2-5-9,2 5-7,0 0-9,-2-3 0,2 3-8,0 0 0,0 0-8,-4-1-3,4 1-3,0 0-6,0 0-3,0 0 1,0 0 4,-6 6-3,4-3-4,-3-1 1,1 1-10,0 2 1,0 0 6,-2 2-7,1 2 4,-3 1 1,1 2-2,-1 2-1,1 1 1,-1-1 1,-2 6 0,-1 1-4,3-5 5,3 5-1,-1-5-2,-2 4-7,5-5 10,1 1-2,-4-3 1,6 0-1,0-1 0,0-2 3,2 0-2,-1-3-10,3 2 2,-1-4 2,2 1 3,2-2 5,1 0 10,0 1 4,1-2 4,2-1-2,-1 0 3,0 1-4,2-1 0,0-1-2,4 2 1,-5-3 0,5 0 1,0 0 0,-1-1-2,0-1 0,1 2-2,-1-3-3,-4 2 2,0-3 2,0 1 2,0-3 7,-1 1 8,2-5 2,-4 3-2,0-7 1,-1-1-6,0-6 7,-2 0 0,-2-2-3,0 0-6,1 1-4,-6-2 1,2 1-6,0 2 2,-2-1-4,1 0-4,-6 1 3,4 5-1,0 1-7,-3 1 1,0 2-2,0 2-3,-1 2 1,1-1-1,-1 2-6,-2 0-1,1 2-4,-1 1-1,-1-1-5,0 2 2,1 3-12,-2 0-4,3 2 0,-3 2-2,2 2 0,-3 3 4,1 1 3,-1 0-1,1 4 0,3 1 1,2 1 4,0 1 1,-1 1 0,3 4 5,2-6-1,0 0 0,2 2 0,0-1 4,2-2-2,-2 0 3,1 2-3,3-4 1,-1-3 2,3 1 1,-1-1-1,3-1 5,0-3-1,1 1 1,4-1 3,5-3 1,6-1-1,1-2-5,5-2-11,2-3-45,1-4-31,14-1-67,-5-3-247,-10 2-436,9-7 192</inkml:trace>
        </inkml:traceGroup>
        <inkml:traceGroup>
          <inkml:annotationXML>
            <emma:emma xmlns:emma="http://www.w3.org/2003/04/emma" version="1.0">
              <emma:interpretation id="{0608FD5E-2024-46E8-B321-7F1D86E7ACBE}" emma:medium="tactile" emma:mode="ink">
                <msink:context xmlns:msink="http://schemas.microsoft.com/ink/2010/main" type="inkWord" rotatedBoundingBox="3395,13423 3539,13408 3559,13602 3416,13618"/>
              </emma:interpretation>
            </emma:emma>
          </inkml:annotationXML>
          <inkml:trace contextRef="#ctx0" brushRef="#br0" timeOffset="146098.9217">1558 6334 246,'0'0'240,"-3"3"-25,3-3-22,0 0-20,0 0-20,0 0-18,0 0-30,18-6-46,-7 1-54,5 0-48,6-5-56,0 4-132,2-3-250,3-1 112</inkml:trace>
          <inkml:trace contextRef="#ctx0" brushRef="#br0" timeOffset="145926.3859">1571 6175 155,'3'-4'214,"-3"4"-12,1-4-12,1 1-16,-1 2-14,-1 1-17,0 0-12,4-3-18,-2 0-6,1 2-16,2-3-11,2 2-5,0-3-44,1 2-40,3 1-52,0-1-45,2-1-176,-4 3-305,1-2 135</inkml:trace>
        </inkml:traceGroup>
        <inkml:traceGroup>
          <inkml:annotationXML>
            <emma:emma xmlns:emma="http://www.w3.org/2003/04/emma" version="1.0">
              <emma:interpretation id="{A28C96F0-9828-425A-8652-C634ED3C440F}" emma:medium="tactile" emma:mode="ink">
                <msink:context xmlns:msink="http://schemas.microsoft.com/ink/2010/main" type="inkWord" rotatedBoundingBox="3850,13207 4695,13119 4741,13565 3897,13653"/>
              </emma:interpretation>
            </emma:emma>
          </inkml:annotationXML>
          <inkml:trace contextRef="#ctx0" brushRef="#br0" timeOffset="146549.8758">2029 6141 55,'3'-8'218,"-1"4"-11,1-3-15,4-1-15,-2 1-16,2 0-12,1 0-9,4 0-15,-2 1-10,-2 1-12,1 0-9,2 2-9,-2-1-7,-2 1-8,0 2-9,-1 1-5,1 0-8,-2 0-5,-5 0-6,10 1-4,-6 2 1,-1 1-5,-1 0-2,-2 4-6,0 1 3,-2 0 0,-5 6-5,1-2-1,-2-1-5,-1-1 1,1 2-4,-1 1 1,1-4-3,0-2-1,1 2 1,1-3-2,1 0-1,1-1-2,0-3-1,0 1 2,3-1 0,-1 0-1,1-1 1,1-2 0,-4 5-3,4-5 0,0 0-2,0 0 3,5 2-2,-5-2 1,7 0 1,-7 0 2,12 0 4,-4 0 0,-1 0 0,1-1 5,4 0 2,0 2-2,0 0-2,-2-1 4,0 3-4,0-1 0,-1 0 0,-3 1 5,0-2-6,-1 0 0,1 2 3,-4 1 1,0 0-3,-1-1 5,2 1-3,-6 2-1,2 0 2,-6 0-3,1 3-1,-5 0 1,-3-1-3,0 2-14,-2-2-16,1 0-19,0-3-29,-3 3-19,1-2-34,6-3-41,-1-1-54,0 0-136,4-2-382,0-2 169</inkml:trace>
          <inkml:trace contextRef="#ctx0" brushRef="#br0" timeOffset="146991.5398">2521 6133 100,'-2'-2'146,"2"2"-9,0 0-22,0 0-11,-6-2-6,6 2-13,-3 8-6,-1-4-3,1 0-7,1 2-6,-1 3-3,-1-1 3,0 2-2,-1 0 3,0-1-4,0 1 10,1 1-9,3-1-7,-2 0 0,2 0-2,-2-2-3,3 0 3,0 0-6,3 1 3,-2-4-1,2 2 8,2-2 4,-1-1 5,2-1 7,0 0 7,1-1 10,0 0 10,-1-3-3,4 0 8,-2-1 6,-1-1-9,0-2 2,1 1-1,-1-5-7,-4 6 5,2-8-7,-2 3-11,0-1-2,-3-2-5,0-3-8,-3 0-11,0 0 3,1-1-8,-1 2-6,0-2 0,-3 2-5,4 4-1,-2-1-9,1 2-6,0 2 1,0 2-5,1 0-3,0-1-2,-2 3-5,2 0-4,2 2-3,-6-2-15,6 2-27,-10 4-27,2 1-23,1-2-33,1 4-42,-1 0-42,2-2-48,1 2-276,0-2-573,1 0 253</inkml:trace>
          <inkml:trace contextRef="#ctx0" brushRef="#br0" timeOffset="147367.6363">2824 5904 133,'-4'-2'223,"0"1"-18,-1-1-25,5 2-15,-10 0-19,6-1-18,4 1-11,-8 5-12,6-2-8,-1 1-8,-4 1-13,2 3-6,2-4-8,1 3-4,0-4-8,-1 4-4,2-2-4,1 0-4,0-1-2,0 2-2,0-3 0,0 0-3,0-3 4,4 3 1,1-3 6,-5 0 5,14-3 1,-5-1-1,-2-1-4,1-1 6,0 0 1,-4-3-5,2 2 0,-1-3-3,-1 1-5,-1-1-5,-3 0-3,1 2-3,-5-3-2,0 6-3,1-4-4,-1 3-2,0 1-5,0 1-4,4 1-9,-4 1-21,4 2-26,-9 1-25,9-1-46,-8 5-34,1-1-90,3 1-128,-4-2-405,1 4 179</inkml:trace>
        </inkml:traceGroup>
      </inkml:traceGroup>
    </inkml:traceGroup>
    <inkml:traceGroup>
      <inkml:annotationXML>
        <emma:emma xmlns:emma="http://www.w3.org/2003/04/emma" version="1.0">
          <emma:interpretation id="{B8DCB901-B692-4610-B141-3CA1E440DDDD}" emma:medium="tactile" emma:mode="ink">
            <msink:context xmlns:msink="http://schemas.microsoft.com/ink/2010/main" type="paragraph" rotatedBoundingBox="2636,14120 4620,13868 4712,14597 2729,148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02F7C96-1EEC-417B-A734-BF290FF66F77}" emma:medium="tactile" emma:mode="ink">
              <msink:context xmlns:msink="http://schemas.microsoft.com/ink/2010/main" type="line" rotatedBoundingBox="2636,14120 4620,13868 4712,14597 2729,14848"/>
            </emma:interpretation>
          </emma:emma>
        </inkml:annotationXML>
        <inkml:traceGroup>
          <inkml:annotationXML>
            <emma:emma xmlns:emma="http://www.w3.org/2003/04/emma" version="1.0">
              <emma:interpretation id="{4D8BE90A-04FC-427F-8239-4BA416C7E6D2}" emma:medium="tactile" emma:mode="ink">
                <msink:context xmlns:msink="http://schemas.microsoft.com/ink/2010/main" type="inkWord" rotatedBoundingBox="2636,14120 2890,14088 2982,14816 2729,14848"/>
              </emma:interpretation>
            </emma:emma>
          </inkml:annotationXML>
          <inkml:trace contextRef="#ctx0" brushRef="#br0" timeOffset="153184.8965">1017 7078 39,'-3'-2'121,"-1"0"-4,4 2-14,-8-2-13,3 2-9,5 0-7,-15 2-7,4 2-7,-1 0-8,0 2-3,0-1-10,-3 4 6,3-1-5,-3 3-5,3-4-3,4 2 3,0-2-9,1 2-4,2-2 3,-2 2-1,2-1-1,1 1 6,1 0-7,-1-1-3,1 1 6,2-2-2,1 3 2,0-5-2,1 1 12,1 0 5,0-1-5,1-1 2,1 1 3,1-2 17,1 1 3,2-3 9,1 1-2,2-2-3,1 0-3,4-2-9,-1 1-6,4-4-5,1-2 1,3-2-23,-7 2-31,1-2-60,2-6-49,0-1-201,-8 3-347,0-6 154</inkml:trace>
          <inkml:trace contextRef="#ctx0" brushRef="#br0" timeOffset="153473.0491">959 6843 56,'-4'-5'277,"4"0"-2,-1 2-2,-2 1-14,3 2-9,-1-5-30,-1 3-23,2 2-24,-1-3-16,1 3-28,0 0-8,0 0-15,-7 12-6,2 1-12,2 8-6,-2 7-7,0 1-8,-1 13-10,-1 4-1,-2-2-7,4 6-3,0-3-7,2-1-5,0 1-2,3-3-6,3-1-18,1 0-45,2-3-50,2 0-66,-1-10-100,1-3-201,3 0-491,-3-5 216</inkml:trace>
        </inkml:traceGroup>
        <inkml:traceGroup>
          <inkml:annotationXML>
            <emma:emma xmlns:emma="http://www.w3.org/2003/04/emma" version="1.0">
              <emma:interpretation id="{5AB7B6FF-9802-4D5D-B5FE-DE093F7D5542}" emma:medium="tactile" emma:mode="ink">
                <msink:context xmlns:msink="http://schemas.microsoft.com/ink/2010/main" type="inkWord" rotatedBoundingBox="3249,14379 3412,14359 3431,14508 3268,14528"/>
              </emma:interpretation>
            </emma:emma>
          </inkml:annotationXML>
          <inkml:trace contextRef="#ctx0" brushRef="#br0" timeOffset="154104.4133">1407 7246 23,'0'0'219,"0"0"-15,0 0-11,0 0-18,0 0-17,15 0-15,-8-1-14,1-3-15,4 3-14,-3-1-24,6-2-48,0 1-53,1-1-72,3-2-143,4-1-260,-2-4 115</inkml:trace>
          <inkml:trace contextRef="#ctx0" brushRef="#br0" timeOffset="153767.2109">1425 7105 135,'-1'-2'179,"1"2"-15,0 0-7,4-3-16,-4 3-14,5-3-7,-5 3-5,4-1-8,0 0-8,-4 1-12,10-4-6,-3 3-6,0 1-9,4 0-10,-3 0-8,1 1-6,1 2-23,-2-1-46,4 0-47,-5 3-91,-3-5-94,1 5-280,-3-3 123</inkml:trace>
        </inkml:traceGroup>
        <inkml:traceGroup>
          <inkml:annotationXML>
            <emma:emma xmlns:emma="http://www.w3.org/2003/04/emma" version="1.0">
              <emma:interpretation id="{35CCBC14-F66A-4FEF-BA29-A4FF5A6B5A36}" emma:medium="tactile" emma:mode="ink">
                <msink:context xmlns:msink="http://schemas.microsoft.com/ink/2010/main" type="inkWord" rotatedBoundingBox="3765,14138 4640,14027 4699,14491 3824,14602"/>
              </emma:interpretation>
            </emma:emma>
          </inkml:annotationXML>
          <inkml:trace contextRef="#ctx0" brushRef="#br0" timeOffset="154347.9102">1965 7009 171,'-3'-6'271,"3"3"-6,0 3-12,-2-3-12,2 3-16,0-4-18,0 4-23,-2-4-23,2 4-17,0 0-11,0 0-19,-1-4-13,1 4-11,0 0-15,0 0-6,0 0-4,-4 13-5,2-4-8,0 0-6,0 1 0,1 0-6,0 1-4,-2 2-3,3-2 2,-3-1-8,2 0-4,1 2-3,0-3-2,0 0 2,1-3-2,1 1-3,-1-1 1,2-3 3,-1 3-6,2-2 0,2-2 1,0-1-2,4-1-3,-1-1 1,1-1 2,2-1-1,-3-1 0,4-1 6,-3-2-10,2-1 3,-4 3-2,4-6 2,-5 4-1,0-2 2,-2 2-1,3-4 2,-1 4 12,-2-2 20,2 2 0,-3 1 13,0 2 0,-1-1 7,-1 2 0,1-1-2,-3 2-7,3 1-6,-3 1-3,2-5-11,-2 5-4,0 0-8,2-3-9,-2 3 1,0 0-9,0 0 5,0 0-5,0 12 7,0-4-5,0 2-1,-3 3 4,2 2-6,-1-2-9,1 5-43,0-3-31,-1-2-34,1 2-46,0 0-45,2-5-57,-1 4-304,4-6-610,-3-2 269</inkml:trace>
          <inkml:trace contextRef="#ctx0" brushRef="#br0" timeOffset="154671.9828">2404 7032 174,'-2'-3'253,"1"2"-26,1 1-23,0 0-19,-7-2-21,7 2-17,-5 4-15,4-1-13,-1 2-12,1 0-6,1 2-14,-3 0-6,3 1-9,3 0-6,-2 2-9,1-2-4,3 3-5,-2-3-3,2 3-2,2-1-4,2 0-1,-2-1-3,1-1-4,0 1 1,-1-2-3,4 3-5,-6-4-4,3 0 2,-2-1-3,-1 0 4,-2 0-4,0-2 5,1 1 0,-2 0 2,0 0 0,0 0 4,-1-2 0,-2 3 0,-2-2-2,-1 0 0,-2 0-3,-2-1-3,-2 2 1,-2 0-3,1 0-6,2-2-27,-2-1-38,-1 0-58,2-1-67,1-2-80,1 0-152,-3-3-440,3 0 196</inkml:trace>
          <inkml:trace contextRef="#ctx0" brushRef="#br0" timeOffset="154872.4306">2432 6967 160,'15'-10'205,"0"0"-29,-2 2-17,8-3-42,-3 4-54,2-3-57,-3 3-84,-6 4-57,0-1-146,-1-1 65</inkml:trace>
          <inkml:trace contextRef="#ctx0" brushRef="#br0" timeOffset="155179.2711">2785 6789 248,'-5'-3'269,"5"0"-22,-3 1-23,3 2-22,-4-3-23,4 3-20,0 0-10,0 0-21,-11 4-13,6 1-11,-2 0-11,2 2-9,0-2-8,0 2-5,2-4-9,0 1-4,0 1-6,1-2 0,-1 1-8,3-1-3,-1 1-6,2-1 2,-1-3-4,4 6-4,-2-5-2,3-1 1,-1 3 0,2-3-4,-3 2 1,-3-2-5,8-2 1,-4-1-1,1 2 1,0-2 0,-3-1-1,1-2 1,-3 1 2,0-2-1,0 0-6,-2 1 1,1-1 2,-1-1-5,0 3-3,-2-3 0,0 3-3,0 0-1,1 0-2,-1 1-3,2 1-10,0-1-34,-3 3-35,5 1-32,-9 0-46,9 0-44,-9 5-240,4-2-475,2 1 209</inkml:trace>
        </inkml:traceGroup>
      </inkml:traceGroup>
    </inkml:traceGroup>
    <inkml:traceGroup>
      <inkml:annotationXML>
        <emma:emma xmlns:emma="http://www.w3.org/2003/04/emma" version="1.0">
          <emma:interpretation id="{DF7E3B42-E9CA-479D-B74F-58DA1C358703}" emma:medium="tactile" emma:mode="ink">
            <msink:context xmlns:msink="http://schemas.microsoft.com/ink/2010/main" type="paragraph" rotatedBoundingBox="2271,14980 10973,14613 11011,15520 2310,158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4E71C1-94B5-4A48-ACDA-427977D6798A}" emma:medium="tactile" emma:mode="ink">
              <msink:context xmlns:msink="http://schemas.microsoft.com/ink/2010/main" type="line" rotatedBoundingBox="2271,14980 10973,14613 11011,15520 2310,15887"/>
            </emma:interpretation>
          </emma:emma>
        </inkml:annotationXML>
        <inkml:traceGroup>
          <inkml:annotationXML>
            <emma:emma xmlns:emma="http://www.w3.org/2003/04/emma" version="1.0">
              <emma:interpretation id="{ABAE1F4B-D46D-44C2-8AB8-C55F618BF642}" emma:medium="tactile" emma:mode="ink">
                <msink:context xmlns:msink="http://schemas.microsoft.com/ink/2010/main" type="inkWord" rotatedBoundingBox="2271,14980 3188,14941 3209,15456 2293,15495"/>
              </emma:interpretation>
            </emma:emma>
          </inkml:annotationXML>
          <inkml:trace contextRef="#ctx0" brushRef="#br0" timeOffset="159719.3771">642 8032 137,'-1'-3'168,"1"3"-23,-1-7-5,0 3-7,0-1-9,-2 2-2,2-2-19,-1 1-4,0 1-3,2 1 2,-3-1-2,2 0-14,1 3-7,-1-6-5,-3 4-3,4 2-4,-3-4-5,3 4-11,-4-2-4,4 2-4,-8 1-2,1 1-10,3 1 1,-4 0-2,-5 6-4,-1-4-2,2 4 0,-1 1-4,1 0 0,1-1-1,-1 2-2,1 2-2,0-2-1,3 1-1,0-2-2,2 1-1,0-2 0,1-2 2,1 2-1,1 1 4,0-1-2,1 0-4,3-4 3,-2 2-1,1 1 0,0-2-3,0-1 3,-1 0-3,1-1 2,1 0-2,-1-1 2,1 2 0,2-4 1,-3-1 3,3 3 1,-3-3 12,6 0-1,-6 0 1,10-1 12,-4-2 0,1-2 2,1-1-6,-1-1 2,2 2-7,3-4-1,-3 2-2,2-3-1,0 0-1,-3-2-1,4 2 4,-3-2-4,1 1 0,-2-1-1,0 0-2,0 0 3,1 1 5,0-1-8,-4 2 0,2 1 2,-3 1 0,1 1 5,-1-2 11,-1 3 6,-1 3-1,0-1-2,-1 1-2,0-2-3,-1 5-5,2-2-3,-2 2-10,1-3 0,-1 3-6,0 0-2,0 0-1,0 0 1,3 11-2,-3-5 3,1 3-2,-1 0 3,-1 0-6,5 5 3,-4-4-1,0 0 0,3 1 1,-2 0 0,2 0-1,-1 1-3,1 1 4,-2-5-2,2 2-3,1-3-28,-1 0-41,2 0-55,0-1-82,1-2-300,3-2-547,-1-3 243</inkml:trace>
          <inkml:trace contextRef="#ctx0" brushRef="#br0" timeOffset="159970.3697">887 7708 257,'-3'-4'321,"2"-1"-17,0 1-32,0 0-20,0 1-27,1 3-22,-2-5-22,2 5-21,-2-3-19,2 3-11,0 0-20,0 0-6,0 0-13,0 12-10,-2-6-5,2 3-8,0 0-1,-1 6-22,0 1-5,-1 7-1,2-7-2,0 5-25,-2 1-43,3-1-44,0-5-54,1 0-62,2-1-88,-4-6-140,1 2-453,2-1 201</inkml:trace>
          <inkml:trace contextRef="#ctx0" brushRef="#br0" timeOffset="160189.3019">1082 7933 109,'0'0'232,"0"0"-13,10-7-19,-5 7-12,-2-2-12,5 2-16,-1-4-14,1 1-14,1 3-11,-1-2-14,3 0-9,0 2-8,1-3-13,3 3-7,-1 0-8,2 0 0,-2-2-16,-2 4-37,0-2-43,-2 3-31,2-3-65,-2 2-69,-6 0-114,2 0-339,-4 3 150</inkml:trace>
          <inkml:trace contextRef="#ctx0" brushRef="#br0" timeOffset="160380.846">1162 8125 66,'-3'4'321,"1"-3"-20,-1 2-18,3-3-18,0 0-22,-3 2-27,3-2-8,0 0-33,0 0-18,8 2-16,-2-2-11,3 0-12,2 0-15,4 0-19,2 0-49,-1 0-57,1 0-70,10 0-104,-8 0-227,4-4-458,5 0 203</inkml:trace>
        </inkml:traceGroup>
        <inkml:traceGroup>
          <inkml:annotationXML>
            <emma:emma xmlns:emma="http://www.w3.org/2003/04/emma" version="1.0">
              <emma:interpretation id="{89B2125A-5846-44AD-B2BC-53E326301D1E}" emma:medium="tactile" emma:mode="ink">
                <msink:context xmlns:msink="http://schemas.microsoft.com/ink/2010/main" type="inkWord" rotatedBoundingBox="4191,15115 5693,15052 5704,15313 4202,15376"/>
              </emma:interpretation>
            </emma:emma>
          </inkml:annotationXML>
          <inkml:trace contextRef="#ctx0" brushRef="#br0" timeOffset="160999.7915">2381 7874 181,'0'-3'299,"-1"-2"-8,-1 2-18,2-2-17,-1 2-12,1-1-21,0 4-20,-3-4-24,3 4-18,0 0-16,-2-3-20,2 3-25,0 0-13,0 0-10,0 0-7,-6 8-6,6-2-8,-4 2-5,3 2-1,-2 3-8,1-1-4,-2 4-8,1 0 2,-1 0-1,2 1-10,1-1-3,0 0-20,-1 1-35,2-3-33,2 1-60,0 0-51,0-4-67,-1-2-199,1-1-483,0-3 213</inkml:trace>
          <inkml:trace contextRef="#ctx0" brushRef="#br0" timeOffset="161373.7341">2536 7891 154,'-1'-3'265,"2"0"-11,-1-1-19,0 4-20,0-7-17,0 7-23,0 0-21,-1-3-17,1 3-18,0 0-14,0 0-6,-2 10-12,3-2-7,-1 1-9,0-1-7,0 3-7,0-1-1,1 1-8,1-1-6,-1 1 1,5 1-7,0-2-5,-4-1 0,4-1-3,-3-1 0,2-1-7,-1-1 4,-1-1-2,1 0-1,2-1 0,-1-3-1,-5 0 6,12-3 1,-8-1-3,4-1 3,-3 3 1,2-7-6,-3 0-4,2-2 4,-1-2-8,-1 0-2,-3-4-1,2 3 3,-3-1-1,-2 0-2,1 3-1,-4 1 0,2 0-2,1 2 10,-1 1-10,-3 1 2,5 3-5,-3-2 5,1 3-11,2 1 2,-3 1-5,4 1 4,-9 3-6,2 2-1,0 2-19,3 0-26,-4 5-37,1 0-47,3 1-42,4-2-56,-4-1-200,4 0-469,4 1 208</inkml:trace>
          <inkml:trace contextRef="#ctx0" brushRef="#br0" timeOffset="161958.0537">2914 7945 2674,'3'-5'26,"-1"-2"-1,-1 5 29,0-3 36,-1-1-11,3 3-8,-1 2-4,-2-3-13,2 0-8,-1 1-2,-1 3-5,3-2-10,-3 2-4,0 0-3,2-3-4,-2 3-1,0 0-1,0 0-5,0 0 7,3 10-11,-3-4 4,0-2 0,1 5-1,-1 2-5,-1-3 2,1 2 1,0 0-2,-3-2 2,3 1-2,0 0-3,-2-4 0,-1 2 1,2-2-2,1-1 1,-1-1 4,0 0-6,1-3 2,0 6-6,0-6-3,0 0-6,0 0-2,0 0-9,0 0 3,0 0 2,4-16-2,0 6 1,-1 0 5,2-2-4,-1 2 5,3-3-1,-3 3 3,3 2 0,-1-2 1,3 2 1,-1 1 1,-2-1-2,4 4 4,-3-1-5,-1 0 3,1 3-2,-3 1 1,1-2 0,1 3 3,-1 0 1,-5 0 1,10 3 1,-5-1-1,-1 2 7,3 2 4,-2-2-7,-1 4-1,0-3 1,3 4 1,-2-2 1,-1 1-1,0-1 1,-1-2-4,0 2 5,0-2 0,-2-1-2,3 1 1,-2-3-2,-1 3 4,1-5-3,-2 0 4,1 3 2,-1-3 1,0 0 0,4 3 5,-4-3-4,0 0-3,8-9 2,-4 5 1,3-3-4,0-1 4,-2-2 0,6-1-1,-4 4-1,2-5 8,-1 5 8,-1-2-2,-3 6-2,3-4 0,-2 3 10,-2 1-13,1 1-4,-2-1-6,1 1-1,0 0 1,-3 2-6,0 0 2,0 0-1,9 5 2,-5 1-4,-1 2 5,-2 0-3,1 4-12,-1-1-44,-1 3-45,0-2-63,0 0-71,1 1-259,-1-3-535,2-1 237</inkml:trace>
          <inkml:trace contextRef="#ctx0" brushRef="#br0" timeOffset="162519.5432">3422 7919 209,'0'-3'319,"0"3"-25,0-3-29,0 3-28,0 0-26,0-5-21,0 5-17,0 0-24,0 0-17,0 0-16,0 0-8,0 0 3,0 0-23,1 11-9,-1-5-8,-1 2-3,1 2-9,0-2-3,0 2-8,0-1 1,1 0-13,-1 2-3,1-3-3,-1 0-4,2 1-1,0 0-3,-1-4-1,1 0-3,-1-2 4,1 3-4,0-3 1,-2-3-2,3 2-3,0-1 5,-3-1-4,0 0-1,9-3 0,-3-2-2,-5 0 1,4-2-2,-1 2-4,2-4 1,-1 0-2,-2 0 0,3 0-1,-1-5 1,0 2 2,0 1-5,-1 4 1,0-2 6,0 2 0,-1-1 2,1 5 0,-3-1-1,2 1 6,0-1-11,-2 2-1,-1 2-2,4-1-1,-4 1 3,10 3-3,-6 1 0,1-1 2,-1 1-2,0 3 1,3-2-3,-4-1 4,3 4-3,-1-3-1,1 2 5,3 0 0,-5-4-5,2 3 4,0-4 1,0 1 0,-2 0-1,2-2 2,-3 2 2,2-3-4,0 1 15,-5-1-13,12-5-1,-7 3 1,2-1-4,-2-1 5,-1-1 0,3 3-2,-4-3-1,2-1 2,0 2-2,-2 1-1,1-4-2,-1 3-1,-2 0 4,3 0-2,-4-1 1,4 2-3,0 0-3,-1 0 2,-2-1-1,2 1-2,1 1 2,-4 2 0,4-1 2,0-1 0,-4 2-1,8 0 4,-4 2 1,3-1 0,-2 2-9,5 1 8,-4 1 1,1-1-3,1 3-4,0 1-51,1 0-81,0-2-111,-1 1-302,-2 1-594,4-3 264</inkml:trace>
        </inkml:traceGroup>
        <inkml:traceGroup>
          <inkml:annotationXML>
            <emma:emma xmlns:emma="http://www.w3.org/2003/04/emma" version="1.0">
              <emma:interpretation id="{BCC1C54D-BC6D-40B9-BFAA-699167755305}" emma:medium="tactile" emma:mode="ink">
                <msink:context xmlns:msink="http://schemas.microsoft.com/ink/2010/main" type="inkWord" rotatedBoundingBox="6526,14894 8304,14819 8323,15268 6545,15343"/>
              </emma:interpretation>
            </emma:emma>
          </inkml:annotationXML>
          <inkml:trace contextRef="#ctx0" brushRef="#br0" timeOffset="163540.5842">4923 7778 50,'-3'-4'161,"2"2"-21,-3-1-10,1 0-14,-2 1-14,1-1-7,-3 2-12,0 0-2,1 1-9,-5 1-6,3-1-3,0 1-13,-3 2-6,2-1-2,-2 3-8,3-2 0,-3 1-4,3 3-2,-2-3-3,-3 7-2,3-2-6,-1 2 3,1 0-1,1 0-3,0 2 1,1-1-6,-1 0 2,3 0 1,-1-2 2,4-1-5,1 1-1,-2-2 4,1 2 0,2-5-4,1-1-1,-3 0 5,6 1 0,-3-1 9,1-1 15,3 0 9,3-2 1,-1-2 3,6 0-5,3-3 0,-1-1-6,1-3-4,0-2-2,1 0-1,3-5 6,-2 2-8,-1-6 0,-1 1-1,-2 0-2,-1-3 0,-1 2 0,0 0 4,-5 6-1,1-3-1,0 2 5,-3 2 8,-3 2 5,2 0-2,-1 3-5,0 0-6,-2-1 7,1 2-4,1 1-2,-2 0-5,1 1-3,-1 4-3,1-5-3,-1 3-5,0 2-8,0 0-1,0 0-1,0 0 0,0 0 1,0 0-5,-1 16 2,0-8-1,-1 2 1,1 1-2,1-2 0,0 3-1,-2-2 1,1 0 3,1 1-3,-1 4-1,1-4 0,1-3-1,0 6 2,-1-4-3,2 0-1,-1-1 3,3 0 2,0-1 0,2 1-2,0-2 3,-2-2-1,3-1 1,-2 2-1,6-5 0,-3 0 1,0-1-1,3-1-1,-3-3 4,6-3 2,-1 0-7,-4-3 1,2-1 0,0-3 2,-1-5-1,1-3-1,-4 3 1,2-6-4,-2 2 3,-3 3-1,0-1 1,0 6 4,0 0 1,0 2 8,-1 2 14,-2 3 10,1 2 3,0 0 3,-2 1-3,1 1-8,1 1-4,-2 3-8,0-4-3,0 4-8,0 0 1,0 0 2,0 15-2,0-5-3,-2 5 0,1 8 1,-3 1 2,2 3-1,0-3-4,-2 3-1,3 0 1,-4-1-1,2-1-2,-1-1 1,1 1-4,2-5-26,-2-1-38,0-2-51,5-3-61,-1-3-71,2-1-255,-2-4-542,3 0 241</inkml:trace>
          <inkml:trace contextRef="#ctx0" brushRef="#br0" timeOffset="163847.2696">5273 7852 11,'0'-4'323,"2"1"-22,1-1-29,-1 1-23,0 0-25,0 0-25,1 2-18,0-2-20,2 2-13,0 0-14,-5 1-9,11 1-17,-4 1-13,-2 1-6,3 1-10,0-1-6,-4 5-7,3-2-6,-3 3 0,0 0-11,-4 1-5,1-2-1,-2 3-5,-2 2-5,-2 1-1,-3-1-6,-1-2-3,-1 1-3,-2-1-6,1 0-20,0 0-30,-2-1-33,2-1-42,-2 0-56,4-4-55,-1 0-224,0-2-481,0 0 214</inkml:trace>
          <inkml:trace contextRef="#ctx0" brushRef="#br0" timeOffset="164346.2928">5593 7824 110,'-5'-3'225,"-1"1"-22,1-1-17,1 1-16,0-1-20,0 2-12,4 1-17,-11 4-11,7-2-10,0 1-11,0 2-11,-3 2-2,3 0-8,-1 1 2,2 3-13,-1-2-3,0 1-6,0 0-1,3 1-8,1 0-1,0-2 0,0 1-7,1 1-4,1-2 3,1-1-3,-1 0 1,3-2-2,-2 0 9,2-3 7,-2 1 13,3-1 3,0-1-1,2-1 6,-3-1 2,5-3 3,-2-1 3,0 0-7,-1-1 11,0-1 4,1-1-6,-2-2-5,-2 0-2,0-1-5,-1-2-6,0-3-5,-2 4-1,-1 0-6,0 0 2,-4 3 1,4-2 8,-1 4-4,-2 1-11,2-1-1,-3 1-9,1 0-6,-1 2-3,1 1-12,-1 1-25,4 1-33,-9 0-30,5 4-34,-2 0-45,1 3-47,2-3-55,-1 2-247,3-1-550,1-1 244</inkml:trace>
          <inkml:trace contextRef="#ctx0" brushRef="#br0" timeOffset="164654.2819">5773 7780 51,'0'-7'358,"0"0"-21,3 1-25,-3 3-31,0-2-27,0 3-29,0 2-22,1-7-27,-1 7-19,0 0-20,0 0-13,0 0-10,0 0-10,0 19-14,4-9-6,-2 0-11,-1-1-5,3 5-8,-1 0-5,0-4-6,3 3-2,-1-3-5,1 4-3,2-3-7,-3-2-1,2 1-6,1-3-11,1 2-45,2-4-46,-2 3-51,-1-2-60,7-4-44,-4 0-249,1-1-522,-1-4 231</inkml:trace>
          <inkml:trace contextRef="#ctx0" brushRef="#br0" timeOffset="164769.8573">6059 7773 95,'-3'-7'273,"-1"1"-15,1 3-25,0-3-23,-2 3-20,-1-2-19,1 5-16,-1-1-17,1-1-15,5 2-13,-10 2-8,6-2-13,-1 4-9,2 0-8,-1 3-5,2-3-5,1 4-12,0-1-20,1 2-51,0-1-58,2 0-66,-1 1-233,2-2-408,-1-2 180</inkml:trace>
          <inkml:trace contextRef="#ctx0" brushRef="#br0" timeOffset="165079.8811">6278 7831 246,'0'0'243,"1"-5"-23,3 2-21,-3 1-18,1-2-16,-1 1-18,3-1-17,-1-1-13,1 0-3,-3 1-16,2-3-8,1 4-12,-3-3-7,2 0-7,0 1-4,-2-4-7,-1 4-1,0 0-6,0-2-1,0 3-1,-1 0-3,-2 0 0,2 0-3,-1 1-2,-2 2-3,4 1-7,0 0-3,-17 5-1,9 2-2,0 0-5,0 1 2,1-1-1,0 6-1,0-5-3,2 3-1,1 2 2,3-1 0,2-2 1,0 1 0,1-1 3,4 2-3,1 1 2,2-2-4,2-4-19,4 3-56,8-4-62,8-2-87,0-6-211,12-1-457,5-4 202</inkml:trace>
        </inkml:traceGroup>
        <inkml:traceGroup>
          <inkml:annotationXML>
            <emma:emma xmlns:emma="http://www.w3.org/2003/04/emma" version="1.0">
              <emma:interpretation id="{C5CA7EAD-FEEC-45D6-960E-8BE7F8B860B4}" emma:medium="tactile" emma:mode="ink">
                <msink:context xmlns:msink="http://schemas.microsoft.com/ink/2010/main" type="inkWord" rotatedBoundingBox="8839,14934 9490,14907 9519,15583 8867,15610"/>
              </emma:interpretation>
            </emma:emma>
          </inkml:annotationXML>
          <inkml:trace contextRef="#ctx0" brushRef="#br0" timeOffset="165730.1121">7317 7674 48,'-5'-10'283,"1"3"-22,0 2-22,-3-1-22,2 3-25,-2 2-22,-1 0-15,-3 3-14,-3 1-14,-3 6-15,-3 1-10,0 3-10,-4 2-8,2 1-10,1 2-6,-2-2-10,3 1-4,1-1-4,7-4-5,1-2-6,-1 0-7,4-2-10,2-1-31,0-1-32,-2-2-29,5 1-29,-1-4-43,2 1-56,2-2-153,0 0-381,-8-6 168</inkml:trace>
          <inkml:trace contextRef="#ctx0" brushRef="#br0" timeOffset="165777.9468">7019 7698 97,'1'-5'206,"2"0"5,0 0-2,-2 0-9,2 2-17,-3-1-18,4 1-17,-4 3-16,4 0-14,-4 0-10,0 0-13,12 6-8,-4-1-8,-1 5-10,2 3-7,2 5-4,1 1-6,1 0-3,1 4-6,-1-3-5,1 1-9,-2-1-35,1 1-36,1-3-25,-1 2-36,2-4-37,-2-4-56,2-1-118,0-4-341,-4-1 151</inkml:trace>
          <inkml:trace contextRef="#ctx0" brushRef="#br0" timeOffset="166263.9768">7419 7820 28,'0'-7'247,"0"-2"-4,0 2-9,0 1-18,-1 4-16,-2-1-25,3 3-21,3-6-18,-3 3-15,0 3-15,0 0-10,0 0-11,0 0-10,0 0-5,1 11-7,-1-8-4,2 3-9,-1 0-1,3 1-7,-3 0-5,2-1-3,1 0-3,-1 1 2,1-1-6,0-2-3,1 1 1,2-1 1,1-1-6,-1-1 1,2-2-3,1 0 0,1-3-1,0 1-4,3-5 0,-1 0 2,-3 1-1,3-5 4,-5 2 3,4-3 7,-4 2 18,-1 2 11,-2-3 4,1 1 6,-4 3 15,4-4 3,-2 4 1,-3-1 3,3 1 13,-2 3-2,-1-2-2,0 3-10,-1 0-8,3 0-8,-3 3-13,0 0-14,0 0-4,0 0-10,-3 16 4,2-2-7,-6 8-1,3 3 1,-3 2 0,-1 3-6,-1 8 0,-2 1 7,-1 0-13,4-12-5,-2 11 6,1 1-1,1-11-6,1 1-1,3-2 1,0-2-4,0-1 1,2-2 3,-2-1-8,2-7 4,1 1 0,0-6-1,-1 0-5,1-1 5,0-3 5,0 1-1,0-3 11,0 0-6,-2-1 2,3-2-2,0 0-3,-9-8-5,3 1-4,-3-5-2,1-3 20,-4-3-18,1-1-10,2-3 0,-2-2-12,3-1-8,-3 2-9,7 1-12,-1 2-17,5 3-23,0 1-19,2 1-33,5 0-27,4 1-24,2-2-50,10 2-51,0-1-245,3-2-581,2 2 258</inkml:trace>
        </inkml:traceGroup>
        <inkml:traceGroup>
          <inkml:annotationXML>
            <emma:emma xmlns:emma="http://www.w3.org/2003/04/emma" version="1.0">
              <emma:interpretation id="{DB996EE1-044B-42A4-8304-53627567E796}" emma:medium="tactile" emma:mode="ink">
                <msink:context xmlns:msink="http://schemas.microsoft.com/ink/2010/main" type="inkWord" rotatedBoundingBox="9835,14678 10974,14629 10991,15035 9852,15083"/>
              </emma:interpretation>
            </emma:emma>
          </inkml:annotationXML>
          <inkml:trace contextRef="#ctx0" brushRef="#br0" timeOffset="166541.7095">8060 7434 262,'-4'-8'339,"4"4"-14,-3-3-22,3 2-12,-1 1-15,-1 1-17,1-1-25,0 1-19,1 3-22,-2-2-24,2 2-23,0 0-14,0 0-16,0 0-16,0 0 2,-1 16-13,0-3-1,-1 4-11,1 4-7,-6 3-7,2 1-4,1 0-8,-2 1-6,0 0 2,3 1-11,-2-2-16,1 0-60,0-3-46,-3 3-59,7-5-66,0-6-92,0-2-251,4-5-600,3 2 265</inkml:trace>
          <inkml:trace contextRef="#ctx0" brushRef="#br0" timeOffset="166775.8978">8248 7629 181,'0'-3'384,"0"-3"-25,1 4-26,-1-2-38,0 4-32,3-5-28,-3 5-25,1-2-23,-1 2-16,0 0-21,0 0-15,2 9-12,-2-3-15,1 3-8,-1 1-3,-1-1-15,-1 4-5,1-1-11,1 1-4,-1-1-6,-2 2-8,3 0-23,-2-3-50,1-3-51,1 2-62,-2-5-64,3 2-77,-4-4-226,3-3-547,0 0 243</inkml:trace>
          <inkml:trace contextRef="#ctx0" brushRef="#br0" timeOffset="166978.2703">8289 7444 284,'0'-9'383,"0"1"-5,0 2-30,0 0-26,0 1-38,2 2-31,-1-1-28,-1 2-27,0 2-16,4-3-21,-4 3-14,0 0-22,11 3-49,-5 4-61,3-1-68,-1 7-88,1-2-99,-2 2-252,-2-3-532,-1 0 236</inkml:trace>
          <inkml:trace contextRef="#ctx0" brushRef="#br0" timeOffset="167278.2221">8477 7572 134,'0'0'295,"3"-2"-19,-3 2-26,4-2-23,-4 2-24,2-2-24,-2 2-19,0 0-18,0 0-14,6 5-11,-6-1-13,0 1-9,0 2-12,4 2-5,-6-1-8,4 4-4,-2 1-7,0 1-6,0 0-5,0 0-8,0-5-3,0 3-1,0-2-4,0 0-1,0 1-1,0-3-8,0 0-1,0-1-1,0-2 1,1 1-4,1-4-1,-2 1 2,0-3-4,0 7 4,0-5-3,0-2 8,0 0 10,0 0 19,0 0-4,9-7 0,-2 0 2,-3 0 4,4-4-9,4-2 0,0-5-8,2-1 9,-1 1 6,2 1-10,1 2 2,-4 2-3,-1 1-9,2 2 5,-2 2-6,-3 2-4,0 1-2,-2 1-5,-1 1-1,0 1-6,-1 1 2,3 1-7,-7 0 4,8 6-2,0 0-3,-4 2 2,0 0-29,0 2-42,0-1-38,0 4-47,-1 1-64,0-2-72,-2-2-261,-1 2-587,4-2 260</inkml:trace>
          <inkml:trace contextRef="#ctx0" brushRef="#br0" timeOffset="167578.9809">8903 7712 118,'8'-12'321,"-1"1"-26,2 0-24,-1-3-22,3 0-20,-1 3-20,2-2-17,-1 1-18,-4 4-15,0-1 3,0 0-3,-3 4-9,0-1-17,-3 1-10,2 1-10,-1-1-14,-2 1-7,0 1-14,-2-1-5,-1 1-12,-1 0-3,-1 2-9,-5 1-5,1 0-9,-1 2-1,-1 1-3,-3 3-7,1 1 3,-1 1-2,2 1-11,1-1 2,-1 3-1,3-1-2,2 2-2,1-3-1,4 4 1,-1-1-3,2-1 4,1 3-4,5-1 8,2 1-6,0-3-2,6-1 3,2 0-27,9-1-33,2-1-52,3-5-91,14-3-84,-13 0-277,2-4-599,11-5 265</inkml:trace>
        </inkml:traceGroup>
      </inkml:traceGroup>
    </inkml:traceGroup>
    <inkml:traceGroup>
      <inkml:annotationXML>
        <emma:emma xmlns:emma="http://www.w3.org/2003/04/emma" version="1.0">
          <emma:interpretation id="{2E534B2E-FE2B-410B-BCF5-D3C65CC8D16F}" emma:medium="tactile" emma:mode="ink">
            <msink:context xmlns:msink="http://schemas.microsoft.com/ink/2010/main" type="paragraph" rotatedBoundingBox="2404,15622 11209,15696 11202,16504 2397,164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4F554A-49D6-4997-81C8-0B20575C2039}" emma:medium="tactile" emma:mode="ink">
              <msink:context xmlns:msink="http://schemas.microsoft.com/ink/2010/main" type="line" rotatedBoundingBox="2404,15622 11209,15696 11202,16504 2397,16430"/>
            </emma:interpretation>
          </emma:emma>
        </inkml:annotationXML>
        <inkml:traceGroup>
          <inkml:annotationXML>
            <emma:emma xmlns:emma="http://www.w3.org/2003/04/emma" version="1.0">
              <emma:interpretation id="{F525D671-720A-4F81-B6AB-F97C7FAC3BC3}" emma:medium="tactile" emma:mode="ink">
                <msink:context xmlns:msink="http://schemas.microsoft.com/ink/2010/main" type="inkWord" rotatedBoundingBox="2402,15832 3122,15838 3120,16120 2400,16114"/>
              </emma:interpretation>
            </emma:emma>
          </inkml:annotationXML>
          <inkml:trace contextRef="#ctx0" brushRef="#br0" timeOffset="170047.9951">781 8609 89,'0'0'158,"0"-5"-8,-2 4-10,2 1-12,-4-3-15,4 3-10,-4-4 0,0 1-7,1 2 0,3 1 1,-5-3 0,2 2-6,-2-1-7,2 0-7,3 2 7,-7-4 8,2 2-2,5 2 0,-8-2-12,4 2-6,-1 0-8,-1-2-7,-2 4-4,1-2-4,0 2-3,0-1-8,-3 3-4,1-1-2,0 0-3,-1 4-3,-1-2-2,1 4-2,-2 0-2,1 1-2,0 0-4,6-1 0,-6 3-3,4 0 1,3 1-3,-1-2 0,-2 5 0,6-6-2,-2 0 0,0 1-2,1-1 1,2-1 0,-2-1-2,1 3 2,1-3-3,0-1 2,0 0 2,3 0-4,-3-2 2,2 0-2,2-1 4,-1 0-3,2-1 0,2 0 1,-3-3-5,3 0 7,5-3-4,-2 0 0,3-6 0,-1 1-2,0-2 4,7-4-5,-2-1 3,-1-1 2,-1-1-4,0-2 1,-3 3-1,0 3 3,-4-1 2,0 0 5,-4-3 2,2 6 8,-1 0 15,-4 1 4,2 0 2,-3 2 3,3 0 8,-2 1 5,-2 2-2,2 0-5,-1-1 5,0 3-11,0 0-3,0 3 3,0-6-11,0 6-1,0 0-7,0 0-4,0 0 1,0 0-5,-1 16 0,1-8-1,0 1-3,-3 1-4,3 4-1,0 0 4,0 0-1,0 1-2,3-3-4,-2 2 0,3 0 3,-1-1 1,-2 1-7,2-2 0,1 2-11,4-3-38,-4 2-60,0-2-62,3-3-78,-1 1-286,0-3-574,0-1 254</inkml:trace>
          <inkml:trace contextRef="#ctx0" brushRef="#br0" timeOffset="170306.1283">1104 8651 64,'0'-5'271,"4"2"-7,0-2-27,0 2-22,-1-2-20,4 2-25,-1 0-18,-2 0-12,6 1-15,-2 0-13,-3 0-7,6 1-16,-3-1-9,1 2-4,1 2-14,-1-2-26,-1 1-39,-1 1-41,2 0-37,-2-1-51,2 0-32,-3 2-165,-1-1-355,-1-1 158</inkml:trace>
          <inkml:trace contextRef="#ctx0" brushRef="#br0" timeOffset="170490.0011">1123 8828 216,'0'0'251,"-4"0"-17,4 0-20,0 0-20,0 0-22,5-8-12,-1 4-21,8 1-11,-4 0-13,3-1-18,5 1-32,-1-1-79,1-1-79,0-1-220,-1 0-340,0 1 151</inkml:trace>
        </inkml:traceGroup>
        <inkml:traceGroup>
          <inkml:annotationXML>
            <emma:emma xmlns:emma="http://www.w3.org/2003/04/emma" version="1.0">
              <emma:interpretation id="{53CD4E2B-6BA4-4A1A-8CA9-9867CEE55BE7}" emma:medium="tactile" emma:mode="ink">
                <msink:context xmlns:msink="http://schemas.microsoft.com/ink/2010/main" type="inkWord" rotatedBoundingBox="3988,15771 5630,15784 5627,16097 3986,16084"/>
              </emma:interpretation>
            </emma:emma>
          </inkml:annotationXML>
          <inkml:trace contextRef="#ctx0" brushRef="#br0" timeOffset="181024.4523">2173 8595 191,'-6'-6'179,"1"2"-3,2-5-12,-1 2-18,2-2-16,2 1-11,2 2-10,2-3-11,2 2-12,1 0-7,1-1-8,0 2-4,1 0-1,1 1-7,0 3-2,-1-1-9,1 1-7,-2 4 3,0 0 1,0 2-2,-1 0-3,-3 4-2,4 4 0,-4 1 2,-2 3-2,-4-1-1,-2 7-5,-1 1-3,-2-1-2,-1-2-2,-4 0-5,-3 2-2,3-1-1,-3-6 0,4-2-4,-1-2 5,0-1-7,3-1-3,1-3 3,2 0-3,1-2-2,0-1 4,1 0 3,1 0 6,2-2 8,1-1 0,-4 2 3,4-2-4,0 0-2,0 0-3,4-10-3,0 4-1,6 0-5,2-5 0,3 3 0,5-6-1,2 4-3,1-1-2,1 1-4,3 3-26,0 2-29,-2 0-43,3 0-38,-1 0-50,-1 3-202,-9-2-418,9 1 185</inkml:trace>
          <inkml:trace contextRef="#ctx0" brushRef="#br0" timeOffset="181232.9465">2632 8558 126,'0'-3'255,"0"-1"-13,0 4-17,-1-5-21,1 5-17,-3-3-19,3 3-13,0 0-18,0-2-15,0 2-14,0 0-10,-4 8-5,4-2-14,-4-2-4,4 2-7,-3 2-7,2 0-5,-3 0-4,3-1-10,-1 1 0,1-3-8,-2 1 3,2 1-9,1 0-1,-1-2-3,1 0 1,1 0-5,-1-1 0,4 1-7,-3-1 5,2-3-2,0 2-2,1 0-1,1 0 1,-2-1-2,2-1-2,-5-1 1,7-1 0,-1-1 0,0-1 0,-1 0-1,0-1 4,0 0 0,-2-3 2,2 3 7,-3-2-4,0 1 7,-1-3-6,2-1 10,-3 0 1,-2 0 3,0 2-2,0-2 4,-2 2 7,0-2-8,-1 2-4,1 2 1,-1 1-1,1-1-4,-2 1-1,1 1-13,1 2-5,-3 1-12,7 0-20,-12 6-25,0-1-21,4 1-37,0 2-17,0 1-32,3-1-23,3 1-46,1-2-205,1 2-466,3-2 207</inkml:trace>
          <inkml:trace contextRef="#ctx0" brushRef="#br0" timeOffset="181808.8628">2858 8585 145,'0'-4'269,"1"1"-11,-1 3-10,0-4-14,0 4-22,1-2-21,-1 2-17,1-5-19,-1 5-14,0 0-12,0 0-19,0 0-12,0 0-2,0 0-18,6 9-9,-4-4-8,-1 2 9,0-2-19,0 5-4,1-1-6,-1 2-1,1 2-3,-2-3-9,0 1 0,0-3-1,0 6-4,1-7-5,0 2 0,-1-4-2,0 0 1,0 2-4,0-2 1,0-2-1,0 2-5,0-5 2,0 4 1,0-4-3,3 2 1,-3-2-4,0 0 7,0 0-11,1-9 2,5 3-1,-2-3-1,1 1-2,2-2 3,-2-2 0,4 0-1,-2 4 1,-1-3-2,0 4 4,1-2-3,1 3-1,-4 2 2,0-1-3,-1 1 1,2 1-2,-1 0 3,2 2-4,-1 0 4,-1 0-3,-4 1 1,11 2 2,-7 2-1,1-1 3,0 1-3,0 1 2,-2-2 2,2 1-2,-1 0-2,-2 0 2,1 0-1,-3 2 1,3-3-1,-1 2 2,1-3-1,-2 3-3,1-3 3,-1 0 6,0 1-6,-1-3 9,4 3-10,-4-3 1,6 0-3,-6 0 6,9-3-2,-2 0-1,1-1-1,-1-2 0,1 0 0,0-1 0,0-1-2,1 1 1,-2 0 1,1-1-4,0 1 3,-1 2 1,1 1-2,-5-2 0,2 3-1,-2 0 0,1-1 3,-2 1-5,1 1 4,-3 2-4,4-1 3,-4 1-2,0 0 0,7 6 4,-6-2 0,1-1-2,0 2-1,-1 4 2,1-1 4,-1 1-2,1 1-6,0 1-8,1-3-42,1 1-52,0 0-47,3 0-51,-2-1-256,3-1-497,-1-4 219</inkml:trace>
          <inkml:trace contextRef="#ctx0" brushRef="#br0" timeOffset="182375.4632">3410 8614 53,'0'-5'275,"0"5"-18,-2-5-24,2 5-23,0 0-20,3-2-19,-3 2-16,0 0-19,0 0-10,3-2-13,-3 2-13,0 0-6,0 0-9,4 11-10,-4-5-6,0 0-5,1 2-9,-1-1-3,0 0-4,0 3-5,0-2-4,1 1-5,1-2-3,-2-1-3,1-1-1,0 0-3,2 0-2,-2-1-3,1-2 0,0 2-2,0-1-3,-2-3 3,3 4-1,-1-3-5,-2-1 7,0 0-6,0 0 0,0 0-4,8-8-1,-5 2 2,0 2 1,-1-1-5,2-2 0,0 2-1,2-4 2,-1 0-4,2 1 3,-2 1-1,3-1-1,-2 2-2,-1 1 1,0 1 1,-1 0 1,0 2-3,0 0-1,-1 0 6,1 0-3,-4 2 8,0 0-2,11 5 2,-8-3 1,-1 0 1,1 3 4,1 2-2,0-2-1,-1 0 5,-2-2-4,1 1-4,0 0 2,-2 0-4,4 2-1,-1-3 2,-2 0 0,3 0 0,-1 0 0,1-2-2,-1 1 3,2-1-5,3-1-1,-1 1 1,1-3 0,1-1-1,-1-1-2,-1-1 2,1-1 5,0 0-6,-3 1 1,4-4-2,-4 3 3,0-2-6,1 1-2,-3-1 8,0 3-1,1-1 1,-1 3 7,1-2-1,-3 2 1,2-1 1,1 4-2,-4-3-5,0 3-1,0 0-2,4-1 1,-4 1-3,0 0 2,4 6 2,0-1 6,-1-1-11,-2 0 5,3 6-2,2-3 5,-4 1-26,4 1-53,-2-1-78,3 1-83,-4 0-275,2-1-547,1-1 243</inkml:trace>
        </inkml:traceGroup>
        <inkml:traceGroup>
          <inkml:annotationXML>
            <emma:emma xmlns:emma="http://www.w3.org/2003/04/emma" version="1.0">
              <emma:interpretation id="{36A5EC9F-CB00-429C-9F1C-DD6E330CF68B}" emma:medium="tactile" emma:mode="ink">
                <msink:context xmlns:msink="http://schemas.microsoft.com/ink/2010/main" type="inkWord" rotatedBoundingBox="6792,15659 8371,15672 8368,16086 6788,16073"/>
              </emma:interpretation>
            </emma:emma>
          </inkml:annotationXML>
          <inkml:trace contextRef="#ctx0" brushRef="#br0" timeOffset="183164.0428">5017 8391 2322,'0'-1'20,"0"1"-13,-7-6 2,6 5-12,1 1 1,-7-4 5,7 4-3,-4 0 4,4 0-3,0 0 3,-7 8-1,6-2-3,-3 4 5,4 2 1,-6 4 0,0 6 1,3-2 3,-2 0 2,2 3 1,-1-1-2,1 0 0,0-4-2,0 3-1,0 1 1,1-5-2,-1-1 0,1 2-1,0-4 2,1 0-1,-1 1-5,1-4-2,1-2-4,0 1-12,0-5-7,0 0-10,0-2 4,0 1-1,0-4-3,0 0-4,0 0 2,0 0 8,4-14-4,-4 7 5,1-3 5,0-2 0,1 3 4,-1-1-1,2-1 8,-2 3-3,1-1 3,0 0 12,0 1 16,0 2 0,2 0 3,3-1 1,-2 2 1,2 1 2,1 1 5,3 1 5,1 0 3,0 2-3,-2 1-3,4 2 17,-3 0-3,1 0-5,0 0 1,-2 2 7,-1-1-2,-1 2-4,-1 0 1,-1 0-2,0-2 2,-3 2-5,0 1 1,-1-1-3,-2-1-1,-2 3-2,1-3-3,-3 1-4,-3 3-1,-1-3-3,-2 3-1,-7-1-3,3-1-1,-2-3 0,-2 1-8,2 2-2,1-4-8,0 1-9,4-3-27,0 3-31,0-3-32,2 1-29,2 0-31,2 0-36,2-2-226,-3 0-454,6 0 201</inkml:trace>
          <inkml:trace contextRef="#ctx0" brushRef="#br0" timeOffset="183796.2647">5294 8743 61,'-5'-2'226,"5"2"-18,-1-3-22,1 3-15,4-6-26,0 5-15,-1-3-12,2 0-7,2 0-15,0 2-8,1-4-10,0 0-8,0 2-3,1-2-12,2 0-3,-3 0-1,-1 0-13,-2-1 1,2 0-5,-3 4 0,0-6-8,-3 4-2,2-1-4,-3-3 0,0 2-3,0 0-2,-3-1-2,2 2-4,-3-1 3,0 0 0,0 1-2,-3 1 3,6 1 4,-6 2 6,4-3 2,-2 3-2,1 1-2,4 1-1,-10 0 2,4-2-4,6 2 2,-10 3 0,5 1 2,1 0 11,-3 1 0,2 1 0,-2-1 4,2 5 6,1-1-2,-1 0-2,2 1 6,0 1 3,2-3 1,1 1-2,1 1-4,2 1 2,0-3-1,1 1-7,0-1 1,1 1 1,3-2-3,0 1-4,2-1-3,3-1-3,-1-2-3,1-1 0,5 0-2,-2-3-4,0 0-5,3-3 1,-2-1 0,6-3-3,-7 0-3,0 0 3,0-2-4,2-6-1,-2 1 0,-5 1-4,0-2 0,0-3 6,-2-3-5,0 1 1,-3-2-2,2 1 2,-3 5 2,-1 1-3,-1 1 5,-2 0-1,0 1 15,-1 1 11,2 3 11,-1-2 15,-1 4 18,1 0 12,-1 2 2,0-1-4,0 1-8,-1 2-5,1 0-6,0 3-12,0 0-7,0 0 1,0 0-5,0 0-9,-7 11-1,2 1-4,1 3 0,-3 8-4,0 0 0,1 0-2,-2 1-4,1 0 6,2-2-14,1 6-8,-2-7-25,1 1-36,5 2-46,-3-3-39,2 3-52,1-7-62,4-5-69,0 2-272,0-5-645,4-2 285</inkml:trace>
          <inkml:trace contextRef="#ctx0" brushRef="#br0" timeOffset="184175.7293">5866 8726 2680,'-3'-6'18,"-2"2"11,1-4 72,-1 3 20,0 2-5,2-1-20,-3-1-14,3 2-19,-1-1-7,1 2-8,1-1-4,-1 1-7,3 2 1,-7-1-10,7 1 1,0 0-2,-8 6-5,6-3-4,-2 2 1,2 0-3,1 1-5,-1 1 3,1 2-3,1-3-4,0 3-1,1-2 3,2 2-4,-1-2-2,0 3 4,2-3-3,-1-3 0,2 2 0,-2-3 3,1 0-3,3 0-3,-3 0 0,0-1-1,-1-1-1,0 0 4,2 1 0,-5-2-5,0 0 0,6-6 2,-3 3 5,-2-2-5,1-3 0,-1 2 2,2-3-1,-2 0 1,-2 1 1,-1-3 0,1 1-5,-1 0 8,-3-2 2,3 2-3,-2 1 1,-1 0 0,0 1 0,2 1-1,-3 2 1,3 0 0,0 1-2,2 0-5,0 1-8,1 3-29,-3-3-17,3 3-15,0 0-24,0 0-28,0 0-31,4 10-28,3-6-18,1 3-18,-1-4-17,1 2-181,1 2-449,0-4 199</inkml:trace>
          <inkml:trace contextRef="#ctx0" brushRef="#br0" timeOffset="184713.1643">6030 8674 50,'3'-5'227,"0"-1"-4,1 1 9,-2 0-1,0 0-1,1 1-10,0 0-8,-1 0-14,2 1-14,-4 1-16,0 2-17,2-4-12,-2 4-20,2-3-12,-2 3-11,0 0-12,0 0-9,0 0-9,0 0-1,4 7-7,-3-3-5,1 1-1,-2 1-9,1 1-7,-1 0-2,2 0-4,-1 2-1,1-3-8,-2 0 7,2 1-7,-2-2-4,1 0 0,1 0 2,-2 2-4,1-5-2,-1 2-1,4 0 2,-4 0-8,3-3 1,-3-1-2,8 2 0,-2-1-2,0-2 0,-1-1 0,6 1-2,-3-7 2,3 3-2,0-1 0,1-2-1,-1-1 2,1-1 0,-3 1 0,2-2-1,-4 4 2,1 0-3,0-1 5,-5 3 2,2 0 5,-2-1 7,0 3 3,-1 1 8,0-1 8,-2-1-6,0 4-6,3-3-3,-3 3 0,0 0-1,0 0-1,0 0-8,-9 14 4,7-9-3,0 2 0,0 1 3,0 3-8,0-1 4,0-1-4,2-1 5,1 3-8,1-3-3,0 2 0,3-1-1,-1 0-4,3-1 7,1 0 0,-2-4-6,2 2 4,1-2 3,0 0 0,1-2-6,-1-2 4,3-2 1,6-1-4,-5-4 2,3 0-4,-1 0 7,0-2-4,3-5 2,-3 2-5,0-4 4,0 0-4,0-1 2,-6 3 6,-1 1-4,-1 0 1,-2 4 9,-3 1 2,-1-1 0,-1 2 1,-1 1-4,-2 1-1,-3 1-5,1 1-8,-4 1-19,-2 3-37,-4 3-47,-1 1-52,-7 5-67,9-3-74,-3 2-258,3 0-603,3 1 267</inkml:trace>
        </inkml:traceGroup>
        <inkml:traceGroup>
          <inkml:annotationXML>
            <emma:emma xmlns:emma="http://www.w3.org/2003/04/emma" version="1.0">
              <emma:interpretation id="{D99585FF-D611-49C9-9387-DDD891C4E2D1}" emma:medium="tactile" emma:mode="ink">
                <msink:context xmlns:msink="http://schemas.microsoft.com/ink/2010/main" type="inkWord" rotatedBoundingBox="9021,15883 9713,15889 9708,16491 9016,16486"/>
              </emma:interpretation>
            </emma:emma>
          </inkml:annotationXML>
          <inkml:trace contextRef="#ctx0" brushRef="#br0" timeOffset="185147.0902">7492 8682 196,'-12'-7'267,"1"2"-27,0 2-17,-1 3-23,-4 0-20,0 2-19,-2 2-12,1 0-17,0 3-16,-5 1-8,1 3-11,2 1-10,-4 0-10,11-5-5,-3 2-7,2 1-7,-1-1-8,6-3-6,0 0-11,0 1-34,-1-1-39,3 0-32,-2-1-28,3-2-36,0-1-31,2-1-174,-1 1-367,4-2 163</inkml:trace>
          <inkml:trace contextRef="#ctx0" brushRef="#br0" timeOffset="185467.8886">7274 8612 178,'6'-3'203,"-4"-1"-13,1 3-15,1 1-8,-4 0 9,8 1 4,-3 4-13,1 2-11,-2 0-18,1 2-12,1 4-10,-1 1-10,2 1-11,-2 5-7,0-3-13,1 4-3,1 0-8,-1-1-9,1 2-14,-2-7-37,3 1-37,-4 0-44,3-3-50,2-3-51,1 1-182,-3-4-389,1-1 172</inkml:trace>
          <inkml:trace contextRef="#ctx0" brushRef="#br0" timeOffset="185826.7389">7658 8758 262,'0'-4'308,"0"1"-22,0 0-25,0 3-24,0-5-26,0 5-22,0 0-20,0 0-14,0 0-18,0 0-10,-5 10-14,2-1-12,3-1-8,-1 0-12,1 0-6,0 3-8,1-2-5,1 1-3,-1-1-11,4-2-4,-1 0-3,-1 0-8,4-2-6,-1 0 2,1-3-4,1-1-5,1-1-4,2 0-1,0-3 2,1-2-1,-3 1-1,1-1-7,2-5 4,-1 0-1,-2-1-1,2-1 1,-4 4-2,1-2-2,-3 2 4,0-2 14,-2 2 8,4 1 5,-4 0 3,1 1 10,-2 3 11,1-2 6,-2 3 3,2-3-12,-2 3-10,-1 2 7,2-1-12,-2 1-7,0 0 2,-2 10-4,1-2-3,-3 8-3,1 7 0,1 1 1,-2 3-8,1 2 1,-2-2-5,-1 1 3,2 0-10,0 0-1,3-1 2,-3 0 0,1-3 1,2 0-3,-2-4 3,2-3-10,-2-1 6,0-3-4,1-1 4,-1 2 2,-1-4-5,1-1-7,-1-2 5,1-1 3,-2 1-6,1-1 4,0-4-1,1 1 1,-3-2 1,0-1-3,-2-1-6,0-2 1,0-2 3,-1-2-5,-3-3-6,3-2-5,0-3-4,-2-6 1,3 1-7,2-1-9,2-3-12,1 4-19,3-4-18,4 1-28,1 2-35,2 5-58,1 1-51,6-3-53,-1-2-216,2 3-567,3 2 251</inkml:trace>
        </inkml:traceGroup>
        <inkml:traceGroup>
          <inkml:annotationXML>
            <emma:emma xmlns:emma="http://www.w3.org/2003/04/emma" version="1.0">
              <emma:interpretation id="{D5B0D301-ED4F-4EAB-8AE6-5A1A8E962458}" emma:medium="tactile" emma:mode="ink">
                <msink:context xmlns:msink="http://schemas.microsoft.com/ink/2010/main" type="inkWord" rotatedBoundingBox="10127,15746 11208,15755 11205,16130 10124,16121"/>
              </emma:interpretation>
            </emma:emma>
          </inkml:annotationXML>
          <inkml:trace contextRef="#ctx0" brushRef="#br0" timeOffset="186073.9723">8307 8611 2738,'0'-6'54,"0"1"10,0-2 28,0 2 17,-2 0 4,1-2-4,1 4-5,0-3 5,-2 3 2,2-2-6,0 5-7,0-6-9,0 6-9,-2-3-12,2 3-4,0 0-7,0 0-6,0 0-1,0 0-7,0 14-7,-4-4-1,2 4-5,-1-2 2,0 5-1,0-1 5,-3 4-19,4 1-4,-2 0-2,2-3-38,-1 2-41,2 1-47,-1-5-60,1-1-75,4-1-73,-2-4-276,3-3-648,1 1 287</inkml:trace>
          <inkml:trace contextRef="#ctx0" brushRef="#br0" timeOffset="186312.5253">8547 8732 442,'-1'-5'464,"-2"0"-5,3 0-14,-1 0-16,-2 0-22,3 1-24,0 1-30,0 3-28,-1-4-34,1 4-29,0 0-29,0-4-24,0 4-22,0 0-23,0 0-17,0 0-10,0 0-16,0 14-13,-3-4-10,2-1-9,-2 0-8,2 3-10,-2 0-5,2 0-16,-2-4-26,2 2-38,-2 0-33,3-2-39,0-1-37,0-1-48,-3 0-46,3 0-43,-1-1-63,2-2-61,-1 1-353,0-4-799,0 0 354</inkml:trace>
          <inkml:trace contextRef="#ctx0" brushRef="#br0" timeOffset="186514.1819">8628 8551 3012,'0'-12'140,"-3"3"-24,2-2 50,-2 2-6,-1 1-7,3-1-23,-1 3-17,1 2-17,0-1-19,1 1-11,0 1-4,0 3-12,1-3-6,-1 3-3,7 0 7,-7 0-21,12 3-12,-5-1-43,3 2-36,0 0-35,-2-1-31,1 3-41,-2 0-52,1-2-59,1 2-60,1-1-188,-1-2-574,-5 0 254</inkml:trace>
          <inkml:trace contextRef="#ctx0" brushRef="#br0" timeOffset="186886.5999">8903 8536 77,'0'2'270,"0"-2"-29,0 0-16,0 0-21,-4 8-13,1-3-17,2 1-13,-2 1-15,-1 3-14,0 1-16,3-3-9,1 3-7,-3-1-14,2 0-7,-2 1-6,3 2-9,0-4-6,0 1-6,0 0-4,0-4-5,0-1-4,4 0-1,-4 2-3,3-4-4,-3 0 0,0-1-2,1 1 9,-1-3-8,7 1 0,-7-1-1,8-4-1,0 1 2,0-2 2,3 0 15,0-4-2,1 0 1,-1-3 6,1 1 1,1 1 4,-2 1 4,-2 0 16,-1 0-5,1 2-3,-2 0-7,1 0-11,-4 2 1,3 2-8,0 0 9,-2-1-13,-1 2-5,-1 1-3,-3 1-2,0 0-7,8 5 5,-7 0-4,-1-1-1,3 5-5,-3 0-1,-3 2-3,2 2-45,1-1-34,-3 4-52,2-2-70,-2-1-81,2-2-320,1-1-636,1-1 282</inkml:trace>
          <inkml:trace contextRef="#ctx0" brushRef="#br0" timeOffset="187227.1156">9287 8706 111,'2'-3'244,"0"-1"-10,-2 0-24,4 0-24,0-1-17,2-2-17,0 1-12,0 0-15,-2-3-15,1 1-12,0 1-10,0-1-4,-2 0-10,0 0-5,1-1 0,-4 1 1,1-1 0,-2 5 3,1-2 2,-1 1-7,0 0 2,-2 3-2,1-3-2,-1 3-9,3 2-2,-8 0-4,8 0-3,-11 3-2,3 3 0,1-1-1,0 1 5,-1-1 2,2 2 5,0 1-2,3-1-5,1 3 3,-1-2-1,0 1-6,3-1-2,0 0-1,0-1-4,0 2-5,2-3-8,-1 2-7,6-1-21,-2 2-47,-1-4-69,3 3-71,2-3-87,-3-3-234,3 3-552,2-3 245</inkml:trace>
        </inkml:traceGroup>
      </inkml:traceGroup>
    </inkml:traceGroup>
  </inkml:traceGroup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2:32.531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457F96EA-6995-4E94-932E-9615820C1138}" emma:medium="tactile" emma:mode="ink">
          <msink:context xmlns:msink="http://schemas.microsoft.com/ink/2010/main" type="inkDrawing" rotatedBoundingBox="1553,12007 4568,11831 4573,11913 1557,12089" semanticType="underline" shapeName="Other">
            <msink:sourceLink direction="with" ref="{2A26082D-1F3E-4635-B225-4355734B4C55}"/>
          </msink:context>
        </emma:interpretation>
      </emma:emma>
    </inkml:annotationXML>
    <inkml:trace contextRef="#ctx0" brushRef="#br0">-4 165 153,'-4'-2'208,"4"2"-12,-1-3-17,1 3-17,0 0-13,-2-4-16,2 4-15,0 0-12,0 0-10,0 0-17,0 0 0,0 0-10,12 0-9,-12 0-3,15 3-7,-4 0-2,5-2-5,1 2-4,9 1 2,3-1-4,4 0 1,13 2 1,2-5 6,1 0-2,2 0 1,4 0-6,24-8-2,-22 4-2,19-2-2,-18 0-4,23-2-2,-2-2-3,7 0 1,1-2 2,2-1-2,0 0-4,7-1-1,-3 1-1,3 2 1,-3-1 0,1 0-1,-5 5-2,1 0 1,-3 3-3,-5-2 1,-3 5-2,-24-1-1,0 2 1,-1-1-3,1 0-2,-4 1 2,-7 2 0,-10 0-3,-5 1-1,1 1-3,-1-1 2,0 0-2,-5 2 0,0-5 1,3 4-3,-4-1 0,1-2 3,1 3-6,1-3 5,-2-2 0,2-1-3,-2 2-3,1-3 3,-2 1-4,-4 0 1,-3-1-1,0 3 3,0-1-6,-1-3 1,-3 2-11,-1 1-4,1-2-18,-2 2-36,-1-1-50,2 1-37,-2 1-73,-2-3-131,-1 2-396,-6 1 176</inkml:trace>
  </inkml:traceGroup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2:53.215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3905D41B-06B8-4BC4-84C3-0BCF631A6AC5}" emma:medium="tactile" emma:mode="ink">
          <msink:context xmlns:msink="http://schemas.microsoft.com/ink/2010/main" type="writingRegion" rotatedBoundingBox="7463,12088 8785,12088 8785,12885 7463,12885"/>
        </emma:interpretation>
      </emma:emma>
    </inkml:annotationXML>
    <inkml:traceGroup>
      <inkml:annotationXML>
        <emma:emma xmlns:emma="http://www.w3.org/2003/04/emma" version="1.0">
          <emma:interpretation id="{E05208C3-54FC-42C9-86E5-918C85D30C31}" emma:medium="tactile" emma:mode="ink">
            <msink:context xmlns:msink="http://schemas.microsoft.com/ink/2010/main" type="paragraph" rotatedBoundingBox="7463,12088 8785,12088 8785,12885 7463,128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39F2EF-B262-45C2-9EAA-3F7733063DE6}" emma:medium="tactile" emma:mode="ink">
              <msink:context xmlns:msink="http://schemas.microsoft.com/ink/2010/main" type="line" rotatedBoundingBox="7463,12088 8785,12088 8785,12885 7463,12885"/>
            </emma:interpretation>
          </emma:emma>
        </inkml:annotationXML>
        <inkml:traceGroup>
          <inkml:annotationXML>
            <emma:emma xmlns:emma="http://www.w3.org/2003/04/emma" version="1.0">
              <emma:interpretation id="{CF7142AD-4768-4E1B-9FDD-986279ABBA9D}" emma:medium="tactile" emma:mode="ink">
                <msink:context xmlns:msink="http://schemas.microsoft.com/ink/2010/main" type="inkWord" rotatedBoundingBox="7463,12088 8785,12088 8785,12885 7463,12885"/>
              </emma:interpretation>
            </emma:emma>
          </inkml:annotationXML>
          <inkml:trace contextRef="#ctx0" brushRef="#br0">6550 5342 146,'2'-4'193,"1"-1"-13,-1 0-3,0 2-9,-1-2-10,0-1-15,1 5-16,-1-4-13,-1 1-6,0 4-7,-1-6-9,1 2-7,0 0-8,-3 1-10,1 0-3,1 0-9,-3 1-2,2-1-6,2 3-8,-6-4-6,2 1-5,0 2 0,4 1-3,-9 0-4,-1 1-2,-2 1-2,3 1-2,-3-1-2,1 4 1,-4 0-1,3 3-4,-1-2 1,1 2-1,-1 2-7,1-2 3,3 1-2,0 0 3,-1 1-1,5-2-2,0 1 5,0-2-2,2 1-3,0 0-1,0 0 1,2 0-3,1-3 4,0-1-5,0-1-2,1 0 5,0 2 2,2-2-2,-1-1 4,1-1 0,2 1 1,0-3 0,-5 0 5,11-3 1,-2 0-1,0 1 0,1-4 7,-3-1 0,3 0-2,0 0 4,-2 0-2,1-3 5,-1 2-1,-3 0 0,2-2 0,1 0 8,0 2 1,-1-1-2,0 0-2,-3 1 1,1 1 3,-1 0 5,-1 2 1,0 0-3,-1 1-2,1 1-5,0 0-3,-2-1-5,-1 4 1,4-3-5,-3 0-4,-1 3-3,0 0-1,3-1-2,-3 1 2,0 0-3,5 7-1,-5 0-2,0 0 0,3 0 1,-4 3 1,-1-1 2,2 3-4,2-2 2,-2-1 1,1 1-14,2 0-53,1-2-49,1 0-63,2 0-64,-2-2-210,5-2-485,-1 0 215</inkml:trace>
          <inkml:trace contextRef="#ctx0" brushRef="#br0" timeOffset="250.2584">6835 5254 188,'-2'-7'346,"0"1"-9,2 2-16,-3-2-21,2 3-14,1 0-32,0 3-17,-2-4-20,2 4-29,0-5-21,0 5-18,0 0-12,0 0-16,0 0-12,-6 13-4,3-5-17,-1 2-8,0 4-2,0-1-13,0 2-9,0 0-6,0 1-1,-1 1 3,0 3-12,0 2 3,0-5-21,2-1 6,-1 0 12,2-1-46,-4-1-38,2 0-39,0-1-36,0-2-41,3-3-37,-1-1-33,2-1-24,0 0-40,0-4-167,1 1-500,-1-3 221</inkml:trace>
          <inkml:trace contextRef="#ctx0" brushRef="#br0" timeOffset="475.5148">6775 5472 19,'4'-4'198,"-4"0"3,3-2-17,0 2-2,-1 0-6,1 0-9,0 1-13,2 0-12,-1-1-4,2 3-19,0-1-2,0 2-6,5 0-9,-4 0-9,2 2-7,-1 1-7,3-1-5,-3 3-6,0-1-7,0 2-2,0-2-10,-1 2-3,-3 0-1,0-3-6,1 4 0,-3-1-5,0 0-3,0 0 0,-4 2-6,1 0 1,-2 0-2,-3-1-4,-2 1-2,-4 0 0,-3 0 0,0-1-11,-1 1-10,-2-1-23,2-2-17,-1 2-28,2-3-19,0 2-18,0-4-53,4-1-47,1 1-174,-2-1-413,4-1 182</inkml:trace>
          <inkml:trace contextRef="#ctx0" brushRef="#br0" timeOffset="-1789.9416">5658 4835 91,'-1'-4'269,"1"1"-2,0-1-9,0 4-14,-1-5-19,0 2-10,1 3-19,0-4-12,0 4-15,0 0-18,0 0-13,0-5-14,0 5-13,0 0-11,0 0-13,0 0-13,0 0-3,0 0-7,0 0-9,0 0-3,-5 16-7,4-8-3,0 2-1,-3 0-6,3 5-1,-3 0-9,1 0 1,-2-1 0,1 0-3,-2 0-4,4-3 0,-2-1-3,2 0-2,-1-1-2,2 0 3,-1-2-3,0-3-2,2 1-6,-1 0 5,1-3 0,-2 1 0,2-3 6,0 4-6,0-4 3,0 0-7,0 0-1,0 0 1,7-15 1,-3 7-6,0-2 3,3-4 2,-3-1-1,3 0-3,-2 2 0,0-1-1,0-2 3,0 7 0,-2-1-1,-1 2 0,1 1 4,0-2-7,-2 2 2,2 3 2,-2 0-2,-1 0 4,1 1-5,-1 0-3,2 0-2,-2 3 1,1-4 1,-1 4-4,0 0 4,0 0 0,0 0 0,1 13 5,1-5-2,-4 0-21,2 3-68,0 3-62,0 1-56,0 0-103,-1 1-170,1 0-520,-3 0 230</inkml:trace>
          <inkml:trace contextRef="#ctx0" brushRef="#br0" timeOffset="-1394.9707">5916 5251 1968,'-6'2'24,"-1"-4"-23,7 2 38,-11 0-5,5-2 0,6 2 7,-8-1 6,2 1 6,6 0 9,0 0 10,-6 1-3,6-1 0,-4-2-9,4 2-3,0 0-1,0 0-4,0 0-4,0 0-2,-7 0 0,7 0-7,0 0-3,0 0-2,0 0-3,0 0-2,0 0-6,0 0 4,0 0-9,17-3 2,-8 3-5,1 0 0,1 0-1,-2 0-4,3 0-3,-1 1 5,0-1-4,1 0-14,0 0-39,0 1-45,-2 0-41,0-1-54,1 0-42,-4 1-195,-2-1-458,-1 0 203</inkml:trace>
          <inkml:trace contextRef="#ctx0" brushRef="#br0" timeOffset="-1193.2089">5848 5413 113,'0'0'242,"0"0"-12,0 0-19,4 3-16,-4-3-15,12-2-22,-4 1-12,1 1-18,1 0-11,1 0-17,5-1-8,0 2-8,0 0-20,-1 0-61,1-1-75,-1 3-87,-3-3-147,3 0-331,0 0 147</inkml:trace>
        </inkml:traceGroup>
      </inkml:traceGroup>
    </inkml:traceGroup>
  </inkml:traceGroup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4:16.972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60F4B4E6-404A-490D-AA24-2F56C5435C7F}" emma:medium="tactile" emma:mode="ink">
          <msink:context xmlns:msink="http://schemas.microsoft.com/ink/2010/main" type="inkDrawing" rotatedBoundingBox="15559,13121 22923,13218 22921,13369 15557,13272" semanticType="callout" shapeName="Other"/>
        </emma:interpretation>
      </emma:emma>
    </inkml:annotationXML>
    <inkml:trace contextRef="#ctx0" brushRef="#br0">47 15 92,'0'0'133,"-6"-2"-7,6 2-6,-5-2-6,5 2 2,-6 0-6,6 0-4,-5-3-10,5 3-9,-4-1-5,4 1-9,-3-3-2,3 3-15,-4-1-5,4 1-5,0 0-2,0 0-2,-7-2-4,7 2-3,0 0-4,-4-1 3,4 1-3,0 0-2,0 0 5,0 0-4,0 0-2,-4-2 1,4 2 1,0 0-2,0 0-2,0 0-3,0 0 6,0 0 1,0 0 7,0 0 2,0 0-6,0 0 9,11-3-4,-4 3-2,-2-1 2,-5 1-6,8-1-7,-1 2 1,-7-1-3,11 0 0,-5 0-3,2 1 0,-1 0 0,1 1 0,2 0-3,0-2 0,0 1-3,3 0 0,-1 0-1,2 0 0,0 1-1,1 0 4,4 1-3,-7 1 1,2-4 4,-1 1-3,4-1 1,-2 2-2,1 0 6,0 0 2,-2-2-2,2 1-1,0 1 7,0-1-2,0 0 0,-1 1 0,4-1-5,-3 0-3,1-1 1,1 0-1,-3-1-1,2 1-2,1 1-3,-2-1 3,1 1-3,-2-1 0,-2 0-1,5 0-1,-2 2 1,0 0-1,-1-1-4,1 0 3,-1 0 2,2 1-8,-1-1 5,0 1-2,0 0-1,1 0-1,-1 0 1,1 1-1,1-1 2,0-1-3,6 1 1,-6-1 1,6 2 0,0 0 5,-6-3-4,2 1-2,-2-1 0,0 3 0,0-2-1,-1 1 0,2-1 0,-3 1 0,2 0 1,0-1-1,-3 1-1,1-2 3,4 1-2,2 0 0,-3-1-1,5 2 4,0-1 0,0 1-3,0-1 0,0 0 1,2-1-2,1 2 0,-3-1 5,0 0 2,2-1-8,-1 3 3,-1-2-1,-5 0-1,1 0-3,5 0 3,-7 0-1,-1 1-1,1 0 2,0 0 3,-3 0-3,3 0 1,1-2-2,-4 2 4,1-1 0,3 0-1,-2 0-2,7-1 3,0 2-3,-6-2 0,8 1 0,-8 0 3,1-1-3,5 2 0,0 1 2,-5-1-3,-1-1 1,5-2 0,-5 2-1,0-1-1,-1 2 1,2-1-1,-3-1 8,3 1-4,-1-1-3,-1-1 2,2 2 3,3-1-3,-5 2-1,1-1-1,1-1 0,4 0 1,1 2 2,2 1-2,0-2-2,-3-1 3,2 2-2,0-1-1,-1-1 4,-1 0-3,0 2 2,-4-1-1,5-1 0,-7 1 1,3-1-1,3 0-1,0 2 3,-3 1-1,3-3-1,-4 0-1,5 0 1,-6 2-2,6-2 2,-1 0 1,1 3-2,0-5 1,-7 2 5,10 0-4,-5 0 0,-4 2-2,5 0 0,2-2 0,-3 1-1,4 0 4,-5-1-4,6 1 3,-1-1-1,-2 2 1,0-2 3,2 1-6,-1 1 3,-6-2-1,-2 0 4,10 1-4,-3-1-1,-1 2-2,-4-2 2,6 2 4,-6-1-4,4 0 2,1-1 1,0 0 0,-2 0-4,-3 1 7,5-1-7,-7 1 2,3-1-3,-1 1 3,0 1 0,4-2-2,1 1 0,-5 0 5,-2-1-4,3 0 1,-1 1 0,-3 0 2,8-2-2,-5 3 2,0-2-3,5-1 3,-1 2-3,-4-1 1,-2-1-2,1 0 4,6 3-2,-6-2 1,8-1 0,-11 2 1,9-1-2,0 0 1,-1 0 4,-4 0-6,5 0 9,0 0-7,-5 0-1,4 0 1,1 0-2,1 0 1,-3 0 2,-3 0 1,4 0 3,1-1-2,-8 1 0,4-1 2,3 1 3,4 0-1,-2-2 0,0-1 2,-7 2 0,9 1 1,-4-2 1,3 0 2,-2-1-3,3 1 0,-3 2-2,1-2-1,0-1 0,1 2 4,-3-1 3,1 0-5,1-1 3,-3 3-3,4-1 2,-3 0-1,2-2 0,-1 2 2,3 0-4,0-1 7,-4 0-2,4 1 4,-3 0-2,2-1-6,0 0 4,0-1 3,-2 0-5,0 2 0,-1-2 6,-6 3-10,2-1-3,-1-1 8,0 0-6,1 0 2,5 0 2,-1 1 3,2 1-6,-7 0 2,0-2 1,6 1-6,-5 0 3,4 1-1,-5-1 0,1-1 2,1 3-8,-2-1 3,0 1 2,0-1-2,1-1 0,-2 2 0,3-1 2,4 0-2,0 1-1,-6-1 0,-2 0 1,2 1-2,-1 2 0,1-3 0,-4 1 6,-3-1 0,5 0-5,-2 0-1,1 2-1,-2-2 1,-1 0 2,4 1 1,-1 0 1,1 1-3,1-2 1,0 0-1,0 2 2,3-1-3,3-1 2,-3 0 11,4 0-11,-1 2 5,-4-4-3,4 4 4,-6-2 3,6 0-2,-4 0-2,-2-2 3,6 2-4,-4 0 3,5 0 6,-9 0-8,1 0 4,3 0-2,-2 0 7,-3 0-5,3 0-4,2 0 2,-3 0 2,4 0 0,-1 0 0,-3 0-2,3 0 6,-2-1 6,-1-1-9,3 0-3,-1 2 6,5-1-1,-5 0-1,1 0-1,5 0 3,1 0-6,-1-2 3,1 1-4,5 2 3,-5-1 1,2 0-8,4 2 5,-3-2-2,0 2 13,1-1-11,-1-1 16,-3 1-24,3 1-2,-1-2 0,0 1 4,-3 0-4,2 0 1,-2-2 0,0 2-3,3 2-1,-4-2 1,1-2-3,0 2 8,1 0 0,-7 0-4,8 0-8,-3-2 2,2 2-14,-1-1-33,-5 1-30,8-2-30,-11 1-60,3-1-68,-2-1-86,-1-2-246,1 0-621,-3-1 274</inkml:trace>
  </inkml:traceGroup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4:19.01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95B6D450-D161-4CEB-8708-86589C25DA70}" emma:medium="tactile" emma:mode="ink">
          <msink:context xmlns:msink="http://schemas.microsoft.com/ink/2010/main" type="writingRegion" rotatedBoundingBox="23086,13284 23450,13284 23450,14067 23086,14067"/>
        </emma:interpretation>
      </emma:emma>
    </inkml:annotationXML>
    <inkml:traceGroup>
      <inkml:annotationXML>
        <emma:emma xmlns:emma="http://www.w3.org/2003/04/emma" version="1.0">
          <emma:interpretation id="{65A6D01A-219A-49F1-8964-5224E4AAFC76}" emma:medium="tactile" emma:mode="ink">
            <msink:context xmlns:msink="http://schemas.microsoft.com/ink/2010/main" type="paragraph" rotatedBoundingBox="23086,13284 23450,13284 23450,14067 23086,140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C4A555-D469-4866-95E3-7A8BD000826E}" emma:medium="tactile" emma:mode="ink">
              <msink:context xmlns:msink="http://schemas.microsoft.com/ink/2010/main" type="line" rotatedBoundingBox="23086,13284 23450,13284 23450,14067 23086,14067"/>
            </emma:interpretation>
          </emma:emma>
        </inkml:annotationXML>
        <inkml:traceGroup>
          <inkml:annotationXML>
            <emma:emma xmlns:emma="http://www.w3.org/2003/04/emma" version="1.0">
              <emma:interpretation id="{DF555059-459C-4126-BBA7-A4A8D013A018}" emma:medium="tactile" emma:mode="ink">
                <msink:context xmlns:msink="http://schemas.microsoft.com/ink/2010/main" type="inkWord" rotatedBoundingBox="23086,13284 23450,13284 23450,14067 23086,14067"/>
              </emma:interpretation>
            </emma:emma>
          </inkml:annotationXML>
          <inkml:trace contextRef="#ctx0" brushRef="#br0">188 16 101,'-3'-4'254,"-1"0"-20,3 2-16,1-2-24,-1 2-21,1 2-18,-2-5-17,2 5-17,0 0-9,0 0-12,0 0-8,0 0-7,-8 10-3,4-6-2,-1 3-4,2 1-4,-1 0-3,1 1-2,-2 2-7,1-1 1,0 0-8,1 3-7,1-2-6,0-1-5,2 2-3,0 3-1,2-6-1,2 1-3,-2 1-1,4-4-2,1 0-3,1-1 1,0 0-3,2-3-2,-2 2-1,3-3 1,-1 0-2,0-1 0,-1-4-2,1 1 5,-2-4 0,3 0 19,-2-4-4,-2 3 3,1-3 6,-2 1 11,0-1 7,-1-4 4,0 6-8,1-5 0,-2 5 11,2-1 22,-1 1-4,-1 2 1,-1 1-22,-1 0 6,2 1-8,-2 1-10,1 0-8,0 2-11,-3 1-2,0 0-3,6 8-2,-3 0 1,-1 7-5,2 10 10,0 2-8,-4 1 4,2 0 4,-2 11 1,-2 1-2,-6-1-19,4 0 14,-3 1 8,-2-2-19,2-9 2,1 0-7,-1-1 11,0 3-11,2-3 7,-1 0-4,1-3 9,0 0-13,-2-5 0,4-3 7,-5 4-10,3-8-2,-2 1 3,-1-2-1,0-1-3,1-3 5,-2-3-2,-2-1 5,-5 0-3,0-4 1,0-4 10,-7-3-15,0-2 1,2-2 15,-1-5-16,5-2 0,-1-4-6,3-4 4,2 1-4,5-4-5,5 1 7,1-3-16,7 0 0,2 2-1,4 2-19,3 0-29,5 3-21,15-5-44,-1 4-51,9 8-54,2 2-51,-1 2-341,7 4-679,-4-2 300</inkml:trace>
        </inkml:traceGroup>
      </inkml:traceGroup>
    </inkml:traceGroup>
  </inkml:traceGroup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5:00.48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4FDF49C3-C777-427E-8E1B-885A66C00E4F}" emma:medium="tactile" emma:mode="ink">
          <msink:context xmlns:msink="http://schemas.microsoft.com/ink/2010/main" type="inkDrawing" rotatedBoundingBox="15942,14872 22043,14821 22044,14932 15943,14983" shapeName="Other"/>
        </emma:interpretation>
      </emma:emma>
    </inkml:annotationXML>
    <inkml:trace contextRef="#ctx0" brushRef="#br0">23 22 50,'0'0'104,"-5"0"0,5 0-11,0 0-8,0 0-9,0 0-8,-7-2-6,7 2-6,0 0-6,-4-2-2,4 2-3,0 0-16,0 0 3,-3-1 0,3 1-2,0 0-3,0 0-10,0 0 5,-4-2 3,4 2-11,0 0 5,0 0 1,0 0-7,15 0 4,-7-1-9,-1 0 4,2 1 1,0-2-3,1 2-7,-2 0 6,3 0 3,-2 0-1,2 0-5,-1 0 8,0 0-12,0 0 10,-1-1-4,0-1 7,2 2-10,0 0 3,-2 2-3,-1-1 0,3-1-1,0 2 8,1-1-4,2-1-1,2 1-2,1-1 0,0 3 12,2-3-3,5 3 6,0-2-3,-5 1-1,4-1 1,1 0-2,1 0 0,-1 2-2,-6-2 3,5-1-6,-4 1 3,-3 0-1,3 0-7,0 1 8,-3-2-5,-2 0 8,2 0-11,-2 1-3,2-1 7,-4 1-6,4 0 3,-1-1-1,1 3 3,3-3-4,-3 2-1,2-2 1,6 1-1,-6 0 2,7 0 0,2 1-1,-2-2 5,2 3-3,1-3 6,2 5-1,-2-3-3,2-1 2,-1 0-3,-1 1 3,-2-1-5,1 0 5,-5-1-7,2 1-1,0 1 2,-6-2 4,-1 0-5,8 2 3,-8-1-5,2 0 2,0 0-1,-3-1 3,2 0 0,-2 1-7,2 0 3,1-1 2,-3 1-13,8 0 17,-2-1-5,-2 0 0,-3 2 2,7-2-3,-6 1 0,6 0 0,-5-1 0,5 0 3,0 0-1,-6 1-4,2 0-7,-1 0 8,0-1-2,4-1 4,1 2-1,-7 1 0,3-2 2,-2 0 0,6 1-3,-5 1 0,3 0-5,-4 0 9,6-1-5,-7 1-3,1-2 5,1 1 2,-2-1 2,2 1-5,0-1 4,-3 1-2,1 1-2,0-2 6,-1 1-3,0-2-1,1 2-3,-5-2-1,5 1 0,-1 0 5,0 1-1,-1-1-2,-1-1 0,3 1-4,-1 0 4,0-2 1,0 1 2,0 0-8,0 0 2,0 0 2,2 0 2,-2-1-3,1 1-2,-1-1 8,3 2-8,-3-3 9,2 3-9,-2-4 0,-1 2 6,1 1-4,-2-2 5,1 2-6,1-1 3,-8 1 1,4 0 1,-1 0 1,1-2-3,-1 2-1,1 0 2,-1 0-6,-1 1 5,1 0-1,1-1-1,3 1 6,0 0-3,-4 0-1,-1 1 4,3-1-2,-3-1-1,7 2 0,1-1-3,-2 0 1,-1 0 2,1 0 0,-1 1-4,1-1 8,-1 1-3,-3 0 0,3-1-2,-5 0 3,4-1 0,-1 2-1,-1-1 1,-1 0 4,3 0-7,-2 0 3,4-2-2,-5 2 9,1-1-1,-3 2-1,3-2-2,0 1 5,0 0 5,3-3 0,1 2-5,-4 1 0,0-2 4,-1 1 6,1-1 1,4-1 0,-5 2-4,4-1-3,-3 1 2,-3 0-1,3 1-5,-1-1 0,4 0 1,-2 0 2,-1 1 0,-1-2-3,1 2 3,0 0-3,0-2 0,-1 2-1,1-2 0,0 3 1,4-2-2,-5 1-3,4-2-1,0 2 4,-5 0-1,2 0-1,-1 0-4,1 0-3,-1-2 10,1 2-7,-1-1 2,1 0 1,-3 2-3,1-2-1,-1 1 2,-1-1-2,3 1 1,0-2-6,-1 2 3,-1-2 0,-3 4-2,4-5 4,-4 4-6,0-1 3,1 2 4,0-4-1,-7 2-1,11 0-2,-3 2 3,0-2-2,-1 1 0,-1-1 4,4-1-3,-2 1 1,0-2 0,-1 2-1,-3-1 1,4 1 0,-4-1-2,7-2 1,-6 3-3,5-1 2,-2 0 5,1 1 0,-1-2-6,0-1 3,0 3-5,3-2 6,-1 0-3,1-1 1,1 1-5,-1 1 5,0-1-1,1 1 1,-1 0-1,1 1 5,3-3-7,-6 3 0,2-2-1,0 1 4,-3-1-2,2 2 0,0 0 0,-1 0-8,2 1 11,-3 0-3,1-2 2,0 2 2,-2 0-3,0-2-2,-3 2-1,2-2 1,-6 1 1,12 0 1,-7 1-2,-5-1 2,8 2 1,-4-2 0,1 0-1,2 0-3,0 1 2,-2-1-6,2 0 11,-3 2 3,4-2-4,0 0-1,-1 0-2,2 1 1,1-2 1,0 2-1,-1-1 1,0 0-2,-2 0 0,-1 1-1,0-1-4,0 0 5,-1 2-4,1-2 7,0 0-5,0 0-3,-6 0 5,11 0 0,-7 0 2,-4 0-4,10 3 5,-5-3-2,1 0 1,1 0 2,1 0 0,0 2 2,-1-2-9,3 1 0,-1-1 1,2 2 4,-3-2-3,4 1 3,-2 0-3,-1-1 1,1 0-1,0 2 0,-2-2 1,1 0 2,-1 1-2,-2-1 0,0 0 3,2 0-1,1 2-3,1-2-2,-2 1 4,-1-1-1,2 0-2,-2 1 2,1-2 1,2 1-2,-1 0 3,0 0-1,-2 1 3,0-1-3,3 0 0,-1 0-2,0 0 0,2 0 0,-2-1 1,1 0-3,-2 1 7,0-2-5,-2 1 1,4-1 1,-4 2 3,1 0-1,0-1-3,1-2 0,0 3-8,-1 0 7,2-1 4,-2-1-4,-2 2 0,1-2 0,-1 1-1,2 2 4,-7-1-4,9 0 2,-3 0-1,0 0 3,-2 2 0,-4-2-2,10 0 0,-10 0-3,9 0 5,-6 0-1,-3 0 3,6 0-1,-6 0 1,10 0 0,-10 0 4,8 0 2,-3-2 2,1 2-3,-6 0 2,10 0-3,-2-1-4,0 1 3,-3 0-1,1-2-2,1 2 1,0 0-1,2 0 2,-1 0-5,0 0 4,0-1-4,1 0 2,-3 2 0,1-2-2,3 1-4,-1 1 6,0 0-1,0-1 1,-2 2-2,-2-2 2,2 0-3,1 0 3,-1 1 1,-1 1-1,3-2-1,0 0 0,0 2-5,-1-2 3,0 1-3,2-1 8,-2 0-5,-1 2 3,-1-1-5,0-1 7,-1 0-2,2 0 0,-2 1-8,0-1 7,-5 0 2,11 0-2,-5 0-3,0 0 1,1 0 4,-3 0-1,3-1-3,0 2 1,-1-1-2,2 0 1,-1 0 2,1-1 0,-1 1-3,-1 0 4,1-1-1,-1 1-2,0 1 1,2-2 3,-1 2-2,2-1 1,2 1-2,-1-1-2,0 0 0,-1 0 1,-1 0 2,-2 2-4,2-4 2,-1 4 1,0-2 1,-2 0 0,0 1 0,1-1 0,-6 0-2,11 0 3,-7 0-1,-4 0-1,10 0 1,-7 0-2,2 2-2,3-2 2,-3 0 0,1 1 0,2-1-1,-1 0 2,-1 1-2,4-1 1,-2 0 1,4 2 1,-1-1-2,0 0 0,1 0-2,-1-1 3,1 0-1,-3 0-2,2 2 0,-2-1 5,2 0-4,-2-1 4,1 0-1,-4 0 0,2 1-3,-3-1 2,1-1 0,-6 1 1,10 0-2,-5 0 0,-5 0-2,8 1 5,-8-1-3,7-1 0,-7 1 0,5-1 0,-5 1 1,8 1 1,-8-1-2,7-2 0,-2 2 0,-1-2-4,2 1 5,-6 1-1,9-1 1,-4 1-3,2-1 0,1-1 1,2 2 5,-1 0-4,-4-1 3,1 1-4,0-1 2,2 1 2,-5-2-4,5 2 0,-2-1 1,0 1-3,1-2 2,0 2-2,-1 0 1,-6 0 1,11 0 1,-3 0-1,-3 2-2,2-1 2,1-1 1,-2 2 0,-2-2 2,1 1-1,-5-1-1,7 1 0,-2-1 5,-1 0-2,-4 0-3,0 0 1,11-1 0,-11 1 0,7-3-1,-4 3 0,-3 0-3,7 0 2,-4-3 2,1 3 2,-4 0-1,6-1-4,-6 1 2,8-3-1,-4 3 1,0-1 2,-4 1-2,6-2-3,-3 0 2,-3 2-1,11 0 3,-6-1-3,0 1-1,1 0 3,-6 0 0,9 0 0,-5 0-4,-4 0 4,8 0-1,-8 0-2,8 0 1,-1 1 2,-3-1 1,-4 0-2,8 0 1,-2 2 3,0-2-3,-2 0 3,7 2-4,-3-1-2,0 1 6,-1-1-3,1-1-3,-2 1 3,2-1 1,1-1-2,0 2-1,1-1 0,-2 0 3,-2 0-1,2 0 2,0 0 0,0 0 2,-1 0-6,1 0 2,-1 0-1,0 0 0,-1-1-2,0 1 3,-6 0 0,9 0 4,-5-1-5,-4 1-1,6 0-26,-6 0-28,6-2-28,-6 2-29,0 0-46,0 0-187,2-3-375,-2 3 167</inkml:trace>
  </inkml:traceGroup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5:34.37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A73B049A-2EA2-404A-9A73-8AA8D249897B}" emma:medium="tactile" emma:mode="ink">
          <msink:context xmlns:msink="http://schemas.microsoft.com/ink/2010/main" type="writingRegion" rotatedBoundingBox="19962,9823 20107,10716 19517,10811 19373,9918"/>
        </emma:interpretation>
      </emma:emma>
    </inkml:annotationXML>
    <inkml:traceGroup>
      <inkml:annotationXML>
        <emma:emma xmlns:emma="http://www.w3.org/2003/04/emma" version="1.0">
          <emma:interpretation id="{C9AC7D15-091A-4802-BC51-F38AB032DC68}" emma:medium="tactile" emma:mode="ink">
            <msink:context xmlns:msink="http://schemas.microsoft.com/ink/2010/main" type="paragraph" rotatedBoundingBox="19962,9823 20107,10716 19517,10811 19373,99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E8EE97-AB61-461C-A8D0-FAD2F7F893C0}" emma:medium="tactile" emma:mode="ink">
              <msink:context xmlns:msink="http://schemas.microsoft.com/ink/2010/main" type="line" rotatedBoundingBox="19962,9823 20107,10715 19517,10811 19373,9918"/>
            </emma:interpretation>
          </emma:emma>
        </inkml:annotationXML>
        <inkml:traceGroup>
          <inkml:annotationXML>
            <emma:emma xmlns:emma="http://www.w3.org/2003/04/emma" version="1.0">
              <emma:interpretation id="{13CA0C5C-635D-4B1C-B491-1789F3A4C87A}" emma:medium="tactile" emma:mode="ink">
                <msink:context xmlns:msink="http://schemas.microsoft.com/ink/2010/main" type="inkWord" rotatedBoundingBox="19700,9866 19735,10085 19604,10107 19568,9887"/>
              </emma:interpretation>
            </emma:emma>
          </inkml:annotationXML>
          <inkml:trace contextRef="#ctx0" brushRef="#br0">59 47 46,'0'0'260,"2"-5"-14,-2 5-12,0 0-15,2 0-22,-2 0-13,0 0-16,0 0-14,0 0-15,1-3-17,-1 3-14,0 0-11,0 0-10,-3 9-9,3-4-4,-2 3-6,-1-1-1,0 3-7,1-1-1,-4 3-6,2 1-3,0-4-4,0 2-4,0-1-3,0 4-2,-2-2-5,4-2 0,-2-2-3,1 1-2,-1 0-2,4-4-3,-3 1-2,2-3-2,1 2-4,0-2 3,0-3-2,-2 2 4,2-2-4,0 5-2,0-5 1,0 0-6,2-10 4,-1 5-1,4-4-3,-2 0-2,0-1-1,1-5-2,3-1 0,-2 3 0,1-3-3,-1 0 2,2 0 2,-2 3-1,3-1 1,-1 4-1,-3 2-2,0-3 3,-1 4 2,2-2 5,-3 5 12,0 0-3,1-1-2,-2 2 1,1 0 1,-1 0-4,-1 3-9,2-4 0,-2 4-3,0 0 2,0 0-4,0 0 5,-1 12-2,-1-4 3,1 2-9,0 2 7,-2 4-7,1-1-2,-1 8-38,0-1-48,2 2-67,2-3-86,-3 1-255,4 2-537,0-5 237</inkml:trace>
        </inkml:traceGroup>
        <inkml:traceGroup>
          <inkml:annotationXML>
            <emma:emma xmlns:emma="http://www.w3.org/2003/04/emma" version="1.0">
              <emma:interpretation id="{2E647E61-0F47-430E-9E13-1CC0F7433654}" emma:medium="tactile" emma:mode="ink">
                <msink:context xmlns:msink="http://schemas.microsoft.com/ink/2010/main" type="inkWord" rotatedBoundingBox="20091,10621 20107,10716 19517,10811 19502,10717"/>
              </emma:interpretation>
            </emma:emma>
          </inkml:annotationXML>
          <inkml:trace contextRef="#ctx0" brushRef="#br0" timeOffset="9228.3102">197 819 19,'0'0'161,"-7"-1"-9,7 1-11,0 0-8,-4-2-12,4 2-9,-5-2-17,5 2-5,-6-1-9,6 1-9,-4-2-4,4 2-7,-5-2-3,5 2-7,0 0-10,-7 0-2,7 0-5,0 0-2,0 0-3,0 0-6,0 0 0,0 0-5,0 0-8,0 0 4,0 0 2,0 0-3,0 0-11,23 2-4,-13-2-13,4 2-9,1-1-16,4-1-32,-3 2-23,3-1-149,-2-1-264,-1 1 117</inkml:trace>
          <inkml:trace contextRef="#ctx0" brushRef="#br0" timeOffset="9491.2887">80 849 31,'0'0'123,"0"0"-9,0 0 0,0 0-7,0 0 1,0 0 0,0 0 1,-8-1 0,8 1-5,0 0-6,0 0-4,0 0-7,0 0-8,0 0-5,0 0-1,0 0-11,0 0-1,0 0-8,0 0-8,0 0-7,0 0-1,24-3-1,-8 2-4,2 1-5,7 0 1,2-2-8,1 1 1,2 2 0,-2-1-7,0 2-11,2-1-21,-5 0-20,5-2-27,-1 4-30,-2-2-24,-2-1-164,-1 1-306,-6-1 135</inkml:trace>
          <inkml:trace contextRef="#ctx0" brushRef="#br0" timeOffset="8845.9757">-95 887 45,'0'0'55,"10"1"2,-3-2-9,2 2-8,2-1-5,1 1-4,3-1-5,3 0 18,1 0-18,4-1-22,-4 0-73,1-1-74,6-1 32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16.02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958E77E-EA60-41B6-B831-F444A843D4ED}" emma:medium="tactile" emma:mode="ink">
          <msink:context xmlns:msink="http://schemas.microsoft.com/ink/2010/main" type="inkDrawing" rotatedBoundingBox="5541,10800 7515,10597 7519,10637 5545,10840" semanticType="callout" shapeName="Other"/>
        </emma:interpretation>
      </emma:emma>
    </inkml:annotationXML>
    <inkml:trace contextRef="#ctx0" brushRef="#br0">155 236 37,'-17'0'55,"17"0"0,-22 2-4,22-2 0,-14 0-2,14 0-3,-17 0 8,17 0-9,-15 0 0,15 0-3,0 0-1,-20-4 1,20 4-5,0 0-7,-16-3 2,16 3 5,0 0 4,0 0-10,-17 0 4,17 0-9,0 0 11,0 0-8,0 0 1,0 0-6,0 0 2,-17 0-6,17 0 2,0 0-1,0 0-5,0 0-10,0 0 12,0 0-7,0 0 1,0 0-4,0 0 2,0 0-3,0 0-4,0 0 0,0 0 2,0 0 0,0 0 2,0 0-6,0 0 9,0 0-1,0 0-7,46-10 25,-32 10-27,5-3-4,1-1 3,2 0-3,9 0 8,-4-1 0,7 2-4,-1-2 5,13-2-5,-10 0-4,-4 3 3,18 0 8,-6-1-11,-8 2 1,0-2 4,10 2-1,-10-2 3,2 0-5,8 3 1,-2-3 1,-1 5 0,5 0 2,-2-3 0,0 3 0,2-4 0,-1 1-6,3 2 6,-2-6-3,-2 1-2,10 1 7,-3-1 0,4 2-1,1-5 0,0 1-5,-2-2 2,0 5-5,4 0 9,-5-2-5,-4 3-2,0-3 1,-17 5-3,1-2 5,-5 1 1,-2 0-19,-8 2 6,-4-1-13,-3 0 4,-3 1-6,-10 1 5,19-3-5,-19 3-8,0 0-13,0 0-7,0 0-13,0 0-17,0 0-51,0 0-146,-34 16 65</inkml:trace>
  </inkml:traceGroup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5:45.03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A3E1950E-5A22-49D3-8E50-EAE7FDF50179}" emma:medium="tactile" emma:mode="ink">
          <msink:context xmlns:msink="http://schemas.microsoft.com/ink/2010/main" type="inkDrawing" rotatedBoundingBox="19677,10651 22757,10602 22758,10669 19678,10718" semanticType="callout" shapeName="Other">
            <msink:sourceLink direction="with" ref="{158DEBB5-D684-40FB-B3E6-A285A05EA77F}"/>
            <msink:sourceLink direction="with" ref="{EB8AA9D0-217F-4358-9CE6-08805D937F36}"/>
          </msink:context>
        </emma:interpretation>
      </emma:emma>
    </inkml:annotationXML>
    <inkml:trace contextRef="#ctx0" brushRef="#br0">96 90 85,'-8'0'129,"8"0"-14,-10 0-14,6-1-5,4 1 0,-11-2-5,7 2-5,4 0 2,-11 0-24,6 0 18,1-2-9,4 2-5,-11-1-5,7 1-6,4 0 2,-7 0-4,7 0-4,-6-3 4,6 3-3,0 0-6,-6 0-2,6 0-3,0 0-5,0 0-1,0 0 0,0 0 1,0 0-3,0 0-2,-5 0-4,5 0-4,0 0 2,0 0-5,0 0 6,0 0-3,0 0-3,0 0 1,0 0-5,14-1 0,-14 1 3,8 1-7,-3-2 2,-5 1-2,10 1-1,-4-1-1,-1-1-1,4 1 2,-2 0-8,3-1 11,0 2-1,-3-1-2,1 1-5,0-1 7,2 0-1,0 0-2,-2 0 1,3 0 0,-3 0-2,3-1-2,1 1 0,-3-1-2,1 0 9,2 0-4,-3 1 3,3-1-4,-1-1 2,2 1 2,2 1 2,0-2-1,-5 0-5,1 1 4,6-1 1,-3 1-2,3 0-2,-3 1-2,1 0-1,-2 0 2,2 0 5,0-3-6,1 1 1,0 1 1,-4 0-1,2 0-2,0 0-3,1-1 4,1 2-1,-2-3-4,-1 3 5,1-1 1,2 0-2,0-1-4,-1 0 0,0 0 3,0 0 0,0 0-2,-4 1 3,4-1-1,-4 1-2,3-2-3,-3 3 5,1-1-3,0-1 0,0 2 0,0-1-3,-1 1 0,1 1 1,0-1-1,1-1 3,1 0-4,-2 1 1,3-2 3,1 1 0,0 1 0,-1-2-1,-3 2-3,2 0 0,0 0 0,-3 0 4,1-2-1,0 1-2,-1 1-1,2-2 2,-2 1 0,1 0 1,-1 1-1,1-2 1,0 2-2,-2-1 2,-1 1-3,4-2 1,2 2 2,-1-2-2,2 2 0,0 0 0,-1-1 0,-1 2-1,3-1-1,-1 0 2,-2 2 0,4 0-2,-3-2 3,0 0 0,-1 0-1,-2 0-2,4 3 1,-2-3 1,2 0 0,0 0 0,-1 0 1,-4 0 1,3 0 1,2 0-6,2-2 3,-5 2 2,3 0-2,-1-1 1,0 1-4,0 0 3,1 0 0,-1 0 3,-1 0-3,1 0 2,1 0-1,0-2-2,-1 0 2,-4 2-1,4 0-2,-3-1 4,-1 0-4,5 0 4,-4 1-5,-2 0-3,2-1 6,-1 1 2,5 1 0,-5-2-3,5 1 3,-5-1-3,0 1 4,2-2-1,3 2-2,2 0 0,-1 0 1,-2 2 0,4-2-2,-2 0 3,-1-2-2,1 2 1,1 2 0,-2-2-1,-1 1 0,0 0 0,0 0 0,-3-1 0,-1 0-1,-1 2 3,1 0 0,0-2-2,-1 2 0,1-2 0,-1 3 0,0-3-2,2 0 4,-1 2 3,4 0-6,1-1 0,-1 1 0,2-2 0,-2 1 0,4 0 2,4 0-2,1 2 5,1 0-3,-2-2-3,1-1 3,2 2 1,-10 0 1,9 0-2,-7-1-2,5-1 1,2 0 0,-9 0 0,0 2 2,3-2 1,4 0-6,3-2 4,-9 4 1,1-2-5,-1 0 1,2 0 2,-2 0-1,2 2 1,5-4-2,0 0 2,-2 4 1,2-2 1,0 0-3,0 2 4,-7-2-3,3 0-1,-3 0 1,3 0 2,-2 0-3,0 0-1,0 0-1,-1 0 3,-2 0-2,1 0 1,-6 0 1,1-2 3,-3 2-4,-2 0 5,1 0-2,-2-2-1,-5 2-16,8 0-29,-8 0-40,4-1-57,-4 1-269,3-3-442,-3 3 196</inkml:trace>
  </inkml:traceGroup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5:47.964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5868198D-78ED-4A93-80BA-7B46AA3EEDB7}" emma:medium="tactile" emma:mode="ink">
          <msink:context xmlns:msink="http://schemas.microsoft.com/ink/2010/main" type="writingRegion" rotatedBoundingBox="21859,9974 24550,9817 24591,10530 21901,10687"/>
        </emma:interpretation>
      </emma:emma>
    </inkml:annotationXML>
    <inkml:traceGroup>
      <inkml:annotationXML>
        <emma:emma xmlns:emma="http://www.w3.org/2003/04/emma" version="1.0">
          <emma:interpretation id="{0B84F0DD-AD97-46CF-A289-C9BD718EF6C5}" emma:medium="tactile" emma:mode="ink">
            <msink:context xmlns:msink="http://schemas.microsoft.com/ink/2010/main" type="paragraph" rotatedBoundingBox="21859,9974 24550,9817 24591,10530 21901,106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5A8A18-4113-4ED9-ACCE-BBDAE5D63EB1}" emma:medium="tactile" emma:mode="ink">
              <msink:context xmlns:msink="http://schemas.microsoft.com/ink/2010/main" type="line" rotatedBoundingBox="21859,9974 24550,9817 24591,10530 21901,10687"/>
            </emma:interpretation>
          </emma:emma>
        </inkml:annotationXML>
        <inkml:traceGroup>
          <inkml:annotationXML>
            <emma:emma xmlns:emma="http://www.w3.org/2003/04/emma" version="1.0">
              <emma:interpretation id="{158DEBB5-D684-40FB-B3E6-A285A05EA77F}" emma:medium="tactile" emma:mode="ink">
                <msink:context xmlns:msink="http://schemas.microsoft.com/ink/2010/main" type="inkWord" rotatedBoundingBox="21870,10164 23815,10050 23846,10573 21901,10687">
                  <msink:destinationLink direction="with" ref="{A3E1950E-5A22-49D3-8E50-EAE7FDF50179}"/>
                </msink:context>
              </emma:interpretation>
            </emma:emma>
          </inkml:annotationXML>
          <inkml:trace contextRef="#ctx0" brushRef="#br0">97 49 171,'-4'-4'278,"4"-3"-11,0 2-4,0-1-12,0 0-18,0 3-12,0-1-16,0-1-14,0 5-20,0-4-17,0 1-14,0 3-17,0 0-14,2-3-9,-2 3-19,0 0-6,0 0-7,0 0-8,0 0-6,-6 10-3,6-3-12,-2 3-2,0-1 1,-1 1-7,1 0-3,1 4-1,-3 0-1,1-1 0,-1 2-7,2-1 2,-4-1-2,0 0-3,1 2-2,0-2 2,-2 0-6,1-1 9,0-1-5,0 0 0,2-1-1,-1-3-3,2 0-2,1 0-2,-1-2 0,2-1 2,1 2 0,0-1-2,0-3 0,0 3 1,0-3-1,1 2 3,3-1 2,-1-3-3,-3 0 4,7 4-2,-1-3-4,1 1 0,0-2 5,3 0-2,1 0-1,0-2-1,6 1 1,-1 1-4,2 0-5,-1-3 5,9 2-12,-2-1-23,-1-1-26,0 0-26,1-1-28,-7 0-45,7 2-35,-1-6-33,0 3-42,1 0-193,-1-4-496,-6 4 220</inkml:trace>
          <inkml:trace contextRef="#ctx0" brushRef="#br0" timeOffset="405.0675">565 131 183,'-4'-5'244,"4"5"-13,-6-2-22,2 1-17,4 1-18,-11 0-17,5 1-16,0-1-17,-3 1-10,1 2-12,1 1-3,-1-1-11,0 0-13,1 4-5,-1-4-7,2 4-7,0 0 0,1 0-10,1 2-7,-2-2 2,2 1-6,-1 0 0,4 1-5,-2 0-2,4-1-4,1 0 0,-1-2-3,2 0 0,1-2-1,0 0-3,1 1 3,0-3-2,2 0 0,1-1 2,0 0 1,-2-1 0,0-1 10,1-1 3,1-2 5,-1-4-5,-2 2 0,1-4-3,-1 0-2,-1-3-2,-1 3-4,-1-4 3,-2 2-2,0-2-4,0 2-3,-1 2-1,-3 2 1,3-3-3,-1 2-1,-2 2-4,-1-2-3,0 3-2,-1 2 1,2-1-5,0 1-2,0 0-4,-3 2-4,2 0-19,-2 1-25,2 1-28,5 0-30,-11 2-35,4 1-28,5-1-40,1 3-202,1-2-451,3 0 200</inkml:trace>
          <inkml:trace contextRef="#ctx0" brushRef="#br0" timeOffset="1063.8719">847 103 168,'-2'-6'268,"-2"4"-23,2-3-25,-2 1-19,2 1-19,-2 0-19,3 1-16,-1-1-13,0 1-10,2 2-16,-6-2-11,2 0-10,4 2-10,-4-2-9,4 2-10,0 0-5,0 0-1,-12 4-7,7-1-8,-3 3 3,0 2-5,-3-1-6,0 5-3,0-2-4,2 3-1,-3-4-4,1 3 1,3 1-1,0-4-6,4 1 0,-3-1-2,4 0 0,1-1-2,-1 2-1,3-4 1,3 0 2,-1 1 4,1-3-7,3 1 6,2-1-4,1-1-1,1 1-1,3-4 1,0-3-3,0 2 2,1-2-1,0 0 2,1 0 1,-1-3-5,1 1 2,-2-2 1,2 0-2,-4-1 0,1 0-2,-4 1 3,3 0-3,-2-1 2,1-1 0,-3 2 2,-1-1-3,1 1 10,0 1 0,-3-2 1,0 4 13,0-1 8,-2 0 7,1 2 0,0 0 0,-2-2 0,1 5-10,-2 0-6,0 0-4,2-3-6,-2 3-4,0 0 6,0 0-12,0 0 3,0 0 1,0 8-6,-2-2 5,1 1-7,0-2 6,0 3-3,-2 0-1,2 1-3,1-3 1,-2 2 2,0 1 0,2-2-3,0-2 4,0 1-2,1-2 1,-1 3 3,1-3-2,1 0-2,-2-2 1,2 2 1,0-1 0,0-1-4,2-1 5,-4-1 3,9 1-5,-9-1 1,10-4-2,0 0 7,-2-1-5,2 0 2,-3-2-1,4-3 0,-3 4 6,-2-3 4,2 2 10,-2 0-4,1-2 11,-2 1 0,2 2 2,-3-2-2,1 2 0,-2-1 3,1 2 11,-1 2-3,-2 2 3,2-4 1,-2 2-9,1 0-11,-2 3 1,1-2-13,-1 2-1,0 0-2,0 0-5,0 0-2,0 0 2,0 0 0,0 0 5,-3 14-8,2-8-3,-2-1-22,2 3-32,0 2-24,-1-2-23,1 1-42,1 1-52,1-2-47,2 0-72,1-3-198,1 1-551,0-1 244</inkml:trace>
          <inkml:trace contextRef="#ctx0" brushRef="#br0" timeOffset="1393.0364">1346 102 28,'-1'-5'314,"1"3"-12,0-4-23,-2 5-20,2-4-29,0 5-22,-2-3-21,2 3-21,0 0-17,0-5-15,0 5-18,0 0-13,0 0-13,-4-1-9,4 1-5,0 0-8,-7 9-5,3-4-8,0 0-7,1 3-1,-1-1-9,0 2 0,1-1-6,-1 0-3,1 1-4,1-1 2,1 2-4,-2-1-5,1 0-1,2-1-4,-2-1 0,2-2-2,-1 2-4,1 0 3,0-3-3,0 1 5,0 0-3,1-2-1,-1 1-2,0-1-2,0-3 2,-1 6-1,-2-3 1,3-3-3,-3 3 8,3-3-16,-8 0-15,8 0-15,-12 0-17,4 0-26,0-1-31,0 1-23,-3-2-17,3 0-53,0 0-57,-1 1-131,1-1-423,0 0 187</inkml:trace>
          <inkml:trace contextRef="#ctx0" brushRef="#br0" timeOffset="2262.2257">1627 83 246,'-2'-3'261,"2"3"-23,0-6-20,0 6-22,0-3-18,0 3-22,-1-4-13,1 4-19,0 0-14,0 0-14,0 0-11,0 0-8,0 0-1,-14 10-11,6-2-6,2-2-8,-5 5-3,1-1-6,1 2-4,0-3-5,2 1-3,0-1 0,0 1-3,2-2-9,1 1 0,2-2-2,-1 1 5,0-1-2,2 1-2,2 0-3,2-3 4,-2 1 1,5-2-3,-2 0-3,0-1 0,2-3 0,1 1 1,1-1-3,0-1-1,2-2 2,0 0-6,0-1 1,-1-3-3,-1 0-1,0-3-3,-1 2 2,1 0 1,-4-2 0,3-3-1,-6 2-2,3-3 4,-1 3 4,0-3 2,-2 3-1,2 1-4,-3 0 4,1-2 3,2 3 7,-3 3-1,0 0 7,0-1 2,1 1-1,0 2-3,-1 0-4,1 1-2,-1-1-1,0 1-4,0 3-6,1-3-1,-1 3-4,0 0-1,0 0 2,0 0 1,0 0 0,0 0 2,0 0-1,14 7-2,-9-4-1,3 1 1,-2 0 2,2-1 0,2 1 0,-2-2 0,1 0 2,1 0-5,0-2 4,-3 0 0,3-2-1,-4 1 0,2-2 2,3 0 3,-3-1-7,1 0-1,-2-4 2,1 2 0,0 0 2,2-5 0,0 2 3,-1 1 8,-2 2 4,-1 1 16,-1-2 6,-1 4 1,2-1 2,-2 3-10,0-1 1,0-2-9,-4 4-5,4-2-2,-4 2-4,0 0-3,0 0-2,0 9-2,-2 0 6,-4 4-4,-5 8-2,0 0 3,-1 2-3,1 1 2,-2-1-1,5 1 0,-3 2 3,2 0 2,1-2-6,2-1 4,1 1 6,1-2-6,1 0-2,2-6-3,-2 0 2,3 0-4,0-1 6,4-2 0,-3-2-7,2 0 2,0-2 0,-1 1 1,4-5 3,-2-1-4,3 3 10,-2-3-4,2-3-3,1-1-1,3-1 1,-1-2 5,1-3-3,1-3-8,2-3 10,-5-1-8,5-7 7,-4 1-10,0 0 2,-8 2-1,2 2 1,-2-2 1,0 1-4,-2 1 1,-2 1 3,0 0-3,-2 4-7,2 2 8,-2-1-4,0 2-3,-1 2-1,2-1 5,-2 2-6,-3 0-7,0 3-24,2 0-14,0 1-11,-2 0-15,-1 2-26,3 1-29,-1 1-27,0 3-46,4-2-56,-2 0-243,2 0-546,6-1 242</inkml:trace>
        </inkml:traceGroup>
        <inkml:traceGroup>
          <inkml:annotationXML>
            <emma:emma xmlns:emma="http://www.w3.org/2003/04/emma" version="1.0">
              <emma:interpretation id="{73B8E1C3-C2C5-4907-B364-FC8BA16CBBD8}" emma:medium="tactile" emma:mode="ink">
                <msink:context xmlns:msink="http://schemas.microsoft.com/ink/2010/main" type="inkWord" rotatedBoundingBox="24062,9846 24550,9817 24586,10433 24098,10461"/>
              </emma:interpretation>
            </emma:emma>
          </inkml:annotationXML>
          <inkml:trace contextRef="#ctx0" brushRef="#br0" timeOffset="2777.0827">2301 18 147,'-1'-9'418,"1"5"-12,0-2-17,0 0-24,-2 1-33,2 0-30,0 2-33,0 3-26,0-5-31,0 5-15,0 0-26,0-2-21,0 2-19,0 0-14,0 0-17,0 0-9,-6 7-1,4 1-13,-1 3-4,-2 2-5,1 2-10,0 0-3,-3 5-8,2-4 0,1 1-6,-2 4-3,3-4-1,-2-2-9,3 3 1,-1-2-10,1-2-34,2-1-26,-1-2-21,1-2-11,-1-2-15,1 2-8,-1-4-2,1 0 2,1 0 11,-1-3 12,0-2 2,0 0-1,0 0 0,0 0 6,0 0 10,9-11 3,-4 5 15,-1-3-7,0 2 10,0-1 7,1 1-4,0-2 5,-1 2 0,3 2 5,-2-2 4,1 4-1,-1-2 5,0 3 0,3-1 12,-1 1 0,4 2 0,-3 2 12,1-1 3,1 3 4,-1 0 5,-1-1-1,-1 2-1,1 0-1,-1 0-1,-2 0-5,2 2 3,-4-2-1,1 0-5,-2 4 3,0-4-3,-2 0 0,0 2 3,-2-1-2,1 0 2,-2-3-6,-2 1 11,-2 4-1,-2-4-8,-5 2 0,-2-1-3,0-2-5,0-3-2,-2 4-11,3-4-19,-2 0-15,5 0-21,0 0-32,2 0-46,1-3-49,3 0-80,-2-2-188,2 0-499,1-1 221</inkml:trace>
          <inkml:trace contextRef="#ctx0" brushRef="#br0" timeOffset="3087.7866">2622-258 2561,'5'-9'134,"-1"-4"-42,0 4 49,-1 1 2,1 1-5,-1 0-16,-1 1-21,2 2-17,-2 0-8,0 1-16,1-1-10,-3 2 1,0 2-10,1-5-3,-1 5-13,2-2-2,-2 2-1,0 0-2,0 0 2,2 8-5,0-3-3,-4 4-2,2 2-1,0 1 5,0 3-5,-4-1-2,3 2 4,-2 3-1,1 2-21,0-6-40,0 1-30,-1 1-35,0-3-49,2 0-59,-2-4-73,1-1-227,0-3-565,-4-1 250</inkml:trace>
        </inkml:traceGroup>
      </inkml:traceGroup>
    </inkml:traceGroup>
  </inkml:traceGroup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5:46.946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F35419BB-0EED-4646-857C-F06C55F13849}" emma:medium="tactile" emma:mode="ink">
          <msink:context xmlns:msink="http://schemas.microsoft.com/ink/2010/main" type="inkDrawing" rotatedBoundingBox="16502,10734 19568,10602 19574,10734 16508,10865" semanticType="callout" shapeName="Other"/>
        </emma:interpretation>
      </emma:emma>
    </inkml:annotationXML>
    <inkml:trace contextRef="#ctx0" brushRef="#br0">3068 90 129,'0'0'124,"0"0"-22,-8-4-1,8 4-11,-5-1-3,5 1-5,-5-2-5,5 2-6,0 0-4,-5-3-9,5 3 2,0 0-3,-3-1-8,1-1-4,2 2-3,-5-2-4,5 2 0,-4-2-1,4 2-4,0 0-1,-6-1 4,6 1-9,-5-1-9,5 1 4,-5-1-3,5 1 0,-7 0-1,7 0 0,-6-3-3,2 3 3,4 0 1,-6-1 0,6 1 6,-7-2-3,7 2-3,0 0 0,0 0-6,-5 0 7,5 0 2,0 0-5,0 0 3,-6-1-4,6 1-1,0 0 10,-6-1-2,6 1 4,-3-2-2,0-1 0,3 3-6,0 0 0,-8-1-1,3-1 1,-2 2-7,7 0 1,-8 0 1,4-2 0,4 2-1,-11-2-2,7 2-2,4 0-2,-8 0 1,1 0-4,7 0 1,-8-2 0,3 1 1,5 1-1,-8 0-2,3 0 0,5 0 3,-8 0-4,8 0 1,-9 0 0,2 0 1,0-2 0,0 4-3,-1-4 2,0 2 1,1-1-2,0-1 4,-1 1 1,1 0 3,-3 1-3,-1-1 0,-1 0-4,1 1 4,3-2-4,-2 2 2,0-1 0,1-1 3,-1 1-4,2 1-1,-4-1-3,5 1 3,-3 0 2,-1 0-2,3 0-1,0-2-1,1 2 4,-2-2 0,1 1-3,-3 1 2,3 0 0,-1-1-1,-1 1-1,1-2 1,-1 2 0,-2-2-1,0 1 2,1-1 1,2 2 1,-2 0-6,-1-1 3,3 0 0,-2-1-1,2 2 1,-1 0-2,2 0 1,1-1-2,1 1-10,-1-2 13,0 2 0,-1 0-2,2-1 3,-1 1-2,0-1 0,2 1 1,-2-2-2,0 1 0,-2 0-1,-1 1-1,2-1 4,0 1-3,-2 0 3,0 0-9,4 0 6,-1 0 4,-1-2-4,1 1-4,-2 1 3,1 0 2,1-2-4,-3 4 3,1-2 0,1-2-1,3 2 1,-1 0 3,-2 0-5,8 0 2,-12-1 1,8 1 2,-3 0-3,7 0 0,-12 0-2,8 0 3,-2 0-1,6 0-2,-14 0 4,7 1 0,-3-1-2,2 0-1,1 2 0,0-2-4,0 0 6,-2 0-5,0 3 3,1-3-2,-1 0 5,0 2-7,-1-1 5,1 1 0,-1-1 0,-1-1 2,1 1-5,1 1 4,-2-1 3,3-1-3,-4 2-2,2-1-1,-1 0 1,0-1 3,-4 3 1,6-3 0,-4 2-3,3 0-3,-6-2 5,5 0-4,-5 2 2,4-1 3,1-1-3,-2 0 0,2 1-1,0 1 2,-1-2-3,-3 0 0,1 0 1,3 1 0,-4-1-1,4 1 1,1-1 2,0-1-3,-6 1 0,4-1 1,3 1 3,-2 0-3,-4 0 2,3 0 3,0 0-6,-3-2 0,-4 4-4,2-2 7,2 0 0,-2 2-6,-3-2 2,-2 0 2,3 2 0,-6-1 0,-1 1-2,7 0 2,-5 2 2,-1-3-5,1 1-1,-2-1 4,0 2 5,-2 2-4,2 0 3,-1-2 2,1-1 3,1-1 3,-2 0-1,1 3-6,-1-1 3,3 0 0,1 2 2,-1-3-1,-1 0 0,7 1 1,-2-1 1,1 1-2,3-1-4,0 0 2,0 1 2,1 0-3,1-1-2,1 0 0,3 1 5,-1-2-7,0 0 4,-1 1-3,1 0-1,-5 1 0,3-2-2,-5 2-1,1 0-4,0 0 10,-5 4-2,-1-5-2,0 2 2,0 0-2,-2 0 2,2 0-5,0-3 3,-1 3-4,1 1 1,4-2-4,-5 2 0,6-4 4,1 2 1,0-3 0,-2 1-3,3-1 3,-3 1-1,0-2-6,3 0-8,-4 1-4,1 0-5,2-3 3,-1 3-4,1-1-14,-2-1-22,-8-1-8,4 3-24,5-2-42,-6 1-54,-2 1-102,-2-2-315,-3-1 140</inkml:trace>
  </inkml:traceGroup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6:22.412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4071FC1E-FA07-40F2-BCC1-066E51A07FC1}" emma:medium="tactile" emma:mode="ink">
          <msink:context xmlns:msink="http://schemas.microsoft.com/ink/2010/main" type="inkDrawing" rotatedBoundingBox="15969,14878 19302,16288 19275,16351 15942,14941" shapeName="Other">
            <msink:destinationLink direction="with" ref="{520450DA-229A-4118-98EC-D8F9B203DF3C}"/>
          </msink:context>
        </emma:interpretation>
      </emma:emma>
    </inkml:annotationXML>
    <inkml:trace contextRef="#ctx0" brushRef="#br0">12 10 45,'-2'-2'177,"2"2"-14,-5-3-10,5 3-10,-2-2-10,2 2-10,0 0-9,-4-3-13,4 3-10,0 0-8,-1-2-8,1 2-11,0 0 0,0 0-8,0 0 0,0 0 5,0 0-15,0 0-2,0 0-3,0 0-1,0 0-5,0 0-1,0 0-5,0 0 2,0 0-6,0 0-1,0 0 0,0 0-6,0 0-2,0 0 2,0 0-3,0 0-1,0 0-1,0 0-3,0 0-2,0 0-2,0 0 2,0 0-1,0 0-4,0 0-2,0 0-1,0 0 3,0 0-4,0 0 3,0 0 3,8 6-3,-5-5 0,-3-1 0,5 5 2,-5-5-4,4 3 6,-2-1-2,-2-2-4,5 2 1,-4 0 3,-1-2-3,3 3-1,-3-3 0,4 3 3,-2-1 1,1 1-2,0-2 5,0 2 7,0-1-5,0 2 5,1-1 2,-1 0 4,2-1 6,1 0-4,-1 2 1,1-1-1,1 0 1,-1 1 0,-1-1-4,1 0-2,0 1 2,1-1-7,-2-1 5,2 3-3,1-2-4,0 1 3,0 1-2,-4-2-2,3 1 0,-3 1-2,4-1 1,0-1 1,-1 3-2,-1-2 0,2 0 3,-1 1-6,0 0 3,0-1-1,-2-1 1,4 2-1,0 2 0,-1-5 2,-1 1 0,3 4 1,-2-3-2,0 0 3,0 1-2,2-1 0,-1-1 4,2 1-3,-2 3 0,1-3-2,-1 1-1,-1 1 4,0-2-1,2 0-3,-1 0-2,0 1-2,-1-1 4,3-1-2,-3 3 0,7 0 1,1 0 1,-3-1 0,2 0-2,-4 0 1,1 0 0,4 0 3,-1 1 0,1 0 0,1 1 1,-1-4-2,1 3 3,0 1-1,1 0-1,-3-2-2,2 1 1,-4 0 3,2-1-3,0-1-1,-3 1-2,-1-1 4,-1 0-4,0 1 1,3 1 0,1-1 1,-4-1-2,1 1 1,0-2-2,0 3-1,2 0 4,-1-1-1,0 0-2,3 2 4,0 0-4,-4-5 3,1 3-2,1 1 2,2-2 2,-3 1 7,2 2-7,-1-2-1,-4 1 2,3-2 0,4 2-1,-7 1 1,5-4-1,1 4-1,-3 0-1,3-2-2,0 1 4,-5 0-2,4-1 0,-1 2 0,1 0-1,2 0-1,0 0 0,-3 0-1,-1-1 8,3 3-5,1-2 0,-1 0-3,-3 0 1,6 0 1,-6-3 0,0 2-3,-3-3 1,2 2 0,1 2 1,-1-1 1,-1-2 0,1 0 0,0 0 1,2 1 3,0 2 0,1-2 1,1 1-3,-3-1 2,4-1 0,-1 2 2,-1-1-1,2 2 1,0 0 2,0-1-1,1 1-2,-1-1 5,3 0-3,4 1-1,-10 0 3,5-2-7,-3 0 0,1 2 2,-1-1 2,-2-1-6,2 1-1,-5-1 3,1 0-1,3 1-3,-1 1 0,-4-1 0,2-2 6,1 2-7,-1-1 0,0-1 0,-2 2 3,1-3-3,0 2 1,2 2-3,-1-1 3,-3 0-2,0-1 1,2-1 0,3 3 0,-1-3-3,-2 1 3,2-1 0,-2 0-2,5 1 1,-7 1-1,4-2 1,-2 1 1,3 1-2,-2-2 3,1 2-5,-1 0 2,-1-1 2,-1-1-2,1 0 3,1 2-2,3 0-3,-4-2 2,2 2-1,0 1 0,0-1 1,3 1-3,-4-3 4,1 3-2,3-1 2,0 1-1,-2-2 2,2 3-3,0-3 2,-1 2-1,1 0 1,1-2-2,0 2 6,0 0-5,-1 0 0,0-1 2,0 2-1,-2-1 8,3-4-8,-2 5 0,0-4 2,0 3 0,-1 0-2,2-4 1,-4 2 0,-1-1 4,3 2-4,-3 0 0,1-2 2,-3-1-2,2 2 0,-1-2 0,2 1 1,-2-1 2,1 3-4,-1-2 1,2 1 0,2 1 4,-3-2 3,3 2-5,-2-1 5,1-1-1,2 0 0,1 2 3,0-3-3,-7 1 4,7 0-1,-3 0 2,-1-2-4,1 2 2,-1 0-4,1 1 4,-2-4-3,3 3 1,1-2 5,1 3-5,-1-1-1,0-2-1,-2 0 0,-1 1-4,1 1 2,-1-2 3,0 0-3,-1 1-1,-1 1 4,0-1-5,0-2 3,1 1-2,-2 1-5,-2-1 2,0 0-2,-1 0 1,2 0-1,-2 0 0,3-1 4,-1 3 0,1-1-2,0-2 0,-2 2-2,0-1 1,3 0-2,-2 2 1,-3-3 0,4 2-2,0 0 3,2 0-1,-5 1 2,3-2 1,0 1-1,-1 0-3,1 1-3,-1-1 6,1-1 0,0 1 0,-1 1-4,1-1 3,-2 0 5,2 0-3,0 3-2,-1-5-1,1 2 2,2 0 1,0 2 0,-2-2 1,2-1-3,-1 2 3,-2-1-5,-2 1 4,2-2-6,-3-1-7,3 1-36,-3 2-43,0-2-45,-1 3-73,2-3-102,-1 2-205,0-3-555,-4-1 245</inkml:trace>
  </inkml:traceGroup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6:49.37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347F3E2D-2DEF-4205-9ED6-F1CE43CE305B}" emma:medium="tactile" emma:mode="ink">
          <msink:context xmlns:msink="http://schemas.microsoft.com/ink/2010/main" type="writingRegion" rotatedBoundingBox="19708,15436 23346,15009 23578,16988 19941,17415"/>
        </emma:interpretation>
      </emma:emma>
    </inkml:annotationXML>
    <inkml:traceGroup>
      <inkml:annotationXML>
        <emma:emma xmlns:emma="http://www.w3.org/2003/04/emma" version="1.0">
          <emma:interpretation id="{6E23ACC6-EFB7-48FF-ABF9-37C2E59E0F0A}" emma:medium="tactile" emma:mode="ink">
            <msink:context xmlns:msink="http://schemas.microsoft.com/ink/2010/main" type="paragraph" rotatedBoundingBox="19891,17037 20214,15332 20721,15428 20398,171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FE69D9-53F1-4822-8D2F-08D05B0FC8D0}" emma:medium="tactile" emma:mode="ink">
              <msink:context xmlns:msink="http://schemas.microsoft.com/ink/2010/main" type="line" rotatedBoundingBox="19891,17037 20214,15332 20721,15428 20398,17133"/>
            </emma:interpretation>
          </emma:emma>
        </inkml:annotationXML>
        <inkml:traceGroup>
          <inkml:annotationXML>
            <emma:emma xmlns:emma="http://www.w3.org/2003/04/emma" version="1.0">
              <emma:interpretation id="{D93B64FE-55F1-4D81-BAAA-AEB55559EDF8}" emma:medium="tactile" emma:mode="ink">
                <msink:context xmlns:msink="http://schemas.microsoft.com/ink/2010/main" type="inkWord" rotatedBoundingBox="19891,17037 20214,15332 20721,15428 20398,17133">
                  <msink:destinationLink direction="with" ref="{FADA5133-BBAB-4C12-837A-A7A54F8149E9}"/>
                </msink:context>
              </emma:interpretation>
            </emma:emma>
          </inkml:annotationXML>
          <inkml:trace contextRef="#ctx0" brushRef="#br0">215 89 58,'0'0'62,"0"0"-14,0 0-12,3-3-18,-3 3-26,0 0-28,0 0-39,1-3 17</inkml:trace>
          <inkml:trace contextRef="#ctx0" brushRef="#br0" timeOffset="349.075">223 82 29,'0'0'94,"0"0"8,3 4-12,-3-4 5,0 0-8,0 0 0,0 0-1,0 0 0,0 0 3,0 0-13,0 0-7,0 0-6,0 0-7,-3-14 5,3 12-1,0 2-11,0-5-3,0 5-7,-1-7-1,-1 4 1,2 0-11,0-1-1,0-1-5,-1 1 3,1 0-9,0 0 2,0 0-1,0 0-4,0 1-12,0-1-19,0-1-27,0 1-36,1-1-51,-2 3-90,0-3-241,1 0 106</inkml:trace>
          <inkml:trace contextRef="#ctx0" brushRef="#br0" timeOffset="-591.0893">242 8 112,'0'0'118,"0"0"-8,0 0-12,0 0-10,0 0-9,0 0-11,-7 0-7,7 0-5,0 0-5,0 0-4,0 0 0,0 0-8,0 0-7,0 0-4,0 0 0,0 0-6,0 0 8,0 0-6,0 0 0,0 0-20,0 0-11,3-5-21,-3 5-22,1-6-21,2 1-98,-3-1-182,0-2 81</inkml:trace>
          <inkml:trace contextRef="#ctx0" brushRef="#br0" timeOffset="-19068.7692">-31 250 41,'0'-4'277,"0"-1"-20,2 0-17,-2 0-16,2 2-17,-2-1-15,0 4-18,3-5-15,-3 5-17,0-3-17,0 3-13,0 0-12,0 0-12,0 0-11,0 0-5,0 0-8,0 15-6,-1-5 1,1-3-10,-4 5-8,2-2-1,0 4-3,-2 0-3,2 1 0,0-1 1,0-1-6,-1 0-1,2-2-2,0-1-4,0 3-2,-1-2 2,2-1-4,-2-1-3,1 0-1,1-2-1,0-1-2,0-1 3,0 0-1,0-1-2,0 0 0,0 0-1,1-2-5,-1-2 6,0 0-4,0 0-3,2 2-2,-2-2 0,0 0 0,8-7-4,-6 2 0,0 0 4,2 1 0,0-3-3,3 0-2,-2 0 5,2-1-4,-3 3-2,4-2 6,-3 2-4,5-2 1,-2 2 2,3-2-3,-2 2 0,2 2-1,2-3 5,-1 3-2,-2-1 2,-1 3-2,1 1 6,-2 0-3,0 1-2,-2 0 1,3 1 4,-4 0-4,-2 0 1,3 4 0,-4-3-2,0 2 4,-2 0 0,-2 0 0,0 2-1,-4-1-2,0 2 1,-2-1 4,-3-1-4,2 0 2,-2-1 0,-2 0 0,-2 1-4,3-3 1,-3 1-2,2 1 4,1-4-2,1 1-1,-1-1-14,1 1-12,-1 0-14,3-1-10,-1-1-17,2 1-19,0 0-35,1-1-34,2 2-35,0 0-35,-1-2-170,6 0-425,-6 0 188</inkml:trace>
          <inkml:trace contextRef="#ctx0" brushRef="#br0" timeOffset="-19694.4266">-4 30 126,'0'0'121,"0"0"-1,0 0-8,-4-4-6,4 4-2,0 0-4,0 0-3,0-4-2,0 4-9,0 0-7,0 0-9,0-3-3,0 3-8,0 0-6,0 0-5,0 0-5,0 0 0,0 0-11,0 0-3,0 0-4,0 0-2,0 0-3,0 0 1,13 5-5,-10-3-2,1 0 3,-1 0-1,1 0-1,-1 1-7,-1 0-1,4-1 4,-1 3 0,-1-2-2,4 0 6,-2-1 1,-1 2 5,0-1-1,1 1-3,-1-1 4,0 1-5,-1-1 4,1-3-4,0 4 2,-1-1 5,3 1 1,1-3 0,-2 1 0,0-1-1,0 2-4,0-3 4,-1 2-2,-1-1 0,0-1 0,-4 0 5,8 0 0,-8 0 5,4 0-6,-1 3 1,-3-3 2,0 0-5,3 3 1,-3-3-3,0 0-2,0 0-2,0 0-6,0 0 2,0 0 1,0 0-5,0 0-3,0 0 4,0 0-2,0 0 0,0 0-3,0 0 0,1 1-2,-1-1-2,0 0 1,0 0 3,0 0-5,0 0 2,-15 0 0,7 0-2,-1 0 5,-2 0-6,2 0-3,2-1 4,-2 1-3,3-1 3,-1-1-3,2 1 3,1-1 1,4 2-5,-8-2 3,4 2-2,4 0-1,-3-5 0,1 3 2,2 2-2,0 0-1,1-5 0,-1 5 3,1-7-1,1 4-1,0 1 1,2 0-1,2 0 1,-2 0 3,2 1 0,1-1 1,-1-1 0,-2 1-1,1 1 0,2 0 3,-1 1 0,-6 0-1,11 0 0,-1 1-2,-4 0-1,-2 1 0,4-1 3,-4 1 0,-1 2-4,1-2 2,0 2 0,0 0 3,-1 0-1,1-1-3,-3-2 1,0 3 0,1-2 2,-4 3-1,1-1 3,1 0-5,-4-1 3,3 0-1,-2 2 2,-1-2-3,-3-1 2,3 1-1,-2 1 0,-2-2 3,0 1 0,1-1-2,1-2 0,0 1-1,-2 0 3,2-1 0,1 0-3,5 0 3,-11 0-1,11 0 0,-5-1-2,5 1-1,-4-1-1,4 1 2,-4-3-3,4 3 2,0 0-5,0 0 3,0 0 2,10-7-2,-5 7-2,1-2-2,2 0 1,-2 2 5,2 0-1,-2 0-1,-6 0 0,14 2 0,-9 0 2,-1-1-1,4 1-1,-4 0 5,-1-1-6,1 0 1,-4-1 3,4 3-1,-4-3 0,2 2 3,-2-2-3,0 0 2,0 0 1,-9 5-1,5-3 2,0-2-1,-6 1-1,0-1 2,2 0-2,-1 0-1,-1-1 4,5 0-2,-2-4 0,-1 4 0,4-1 5,0-2-3,-1 1-5,1-2 0,0 2 4,2-3-4,1 1 2,1 1-3,1-2 3,1 0-4,3 3 0,4-2 1,-2 0-2,8 1 1,-4 1-2,4-1-10,-4 3-21,0 1-30,4 0-39,-3 2-34,0-1-51,0 3-153,-2-1-370,-1 2 164</inkml:trace>
          <inkml:trace contextRef="#ctx0" brushRef="#br0" timeOffset="65440.1388">231 117 47,'0'0'134,"-1"-1"-8,1 1-14,0 0-5,0 0-14,-3-3-8,3 3-2,-4-4 1,4 4-9,0 0-8,-1-4-4,1 4-5,0 0-9,0 0-7,0 0 0,-7-1-3,7 1-3,-1-2-5,1 2-4,0 0-3,-6-2 0,6 2-8,-1-3-10,1 3 9,-7-2-1,3 0 0,4 2-4,-8-3 0,4 2 2,-2 0-4,1-1-7,1 1 7,4 1 0,-4-3 3,4 3-3,0 0-4,-4-1-3,4 1 1,0 0 3,0 0-7,-2-3 5,2 3-6,0 0 2,0 0-3,9-2 2,-5 0-11,0 2 6,4 0-8,3 0 2,-2 0 1,2-1 2,-3-1 2,8 1-3,-5-2-1,5 3 4,0 0-17,2-1 9,-2-1-12,3 1 4,3 1-6,2-1-16,1-1-3,-2 2-21,-5 0-37,-3-2-75,-3 1-196,-1-1 87</inkml:trace>
          <inkml:trace contextRef="#ctx0" brushRef="#br0" timeOffset="65709.4112">184 67 9,'0'0'106,"0"0"3,0 0-3,0 0-5,0 0 2,0 0-7,0 0-13,0 0-4,0 0-4,12-7-1,-4 4-9,-4 1-5,7 1-7,-1-1-3,1 0-6,4-1-2,1 1-4,1 2-5,7-3-2,1 3-11,-2-4-15,4 4-24,0-2-31,1 1-45,-3-1-108,0 1-221,-2-2 98</inkml:trace>
          <inkml:trace contextRef="#ctx0" brushRef="#br0" timeOffset="-20729.4433">8 11 67,'-3'-2'107,"3"2"-2,0 0-7,0 0-2,0 0-2,0 0-5,0 0-5,-2-4-4,2 4-1,0 0-6,0 0-1,0 0-4,0 0-6,0 0-3,0 0-7,0-3-3,0 3-4,0 0 0,0 0-11,0 0-3,0 0-5,0 0 5,0 0-5,0 0-5,0 0 0,0 0-8,0 0 0,0 0-1,0 0 0,0 0 4,-3-2-9,3 2 6,0 0-7,0 0-1,0 0 1,0 0 1,0 0 3,0 0-1,0 0 5,0 0 0,0 0-6,0 0 4,0 0-1,14 1-3,-14-1 4,0 0-4,0 0-5,0 0 2,0 0-2,0 0 3,0 0-3,2 4-4,-2-4 4,0 0 1,0 0 1,0 0-4,6 0 2,-6 0-1,1 2 5,-1-2-3,0 0 1,7 2 0,-7-2-4,5 0 2,-5 0-6,3 2 1,-3-2 3,5 2 3,-5-2-4,4 2 1,0-1 1,-4-1 0,5 1 1,-2 1-2,-1 0-2,2 1 1,-3 0-2,-1-3 2,4 4 0,-3 0 4,0-2-2,1 3-8,-1-2 5,2 0-1,-3-3-4,1 4-21,0-2-9,-1-2-21,2 3-23,-2-3-41,3 3-141,-3-3-283,0 0 126</inkml:trace>
          <inkml:trace contextRef="#ctx0" brushRef="#br0" timeOffset="1814.6299">180 97 4,'-2'3'139,"2"-3"-12,0 0-12,0 0 2,0 0-13,0 0-4,0 0-3,0 0 1,0 0-9,0 0 4,-10-5-4,10 5 3,0 0-6,0 0-3,0 0-4,-3-1 0,3 1-6,0 0 0,0 0-8,0 0-3,-1-5-6,1 5-5,0 0-3,0 0-5,0 0-2,-3-3-3,3 3-1,0 0-2,0 0-3,0-4-4,0 4-1,0 0 1,0-3-7,0 3-3,-4-5 1,4 5-1,0-4-2,0 4 10,-2-4 4,2 0 0,2-1-1,0 1-3,0 1-6,-2-2 0,4-1-3,-1 2 0,1-2-2,-3 1-5,2 0 3,1-1 1,-3 1 6,2 2-7,0-1-2,-2 2 0,-1-4 3,0 3-7,0 0 2,3-2-2,-2 1 0,-1 0 3,0 4 0,0-7-1,0 4 1,0-3-3,0 5-1,-1-6 2,1 3-4,1 0 5,-1-1-1,-1 1 0,1-1-3,0 0 3,0 1-3,0-2-1,0 1 0,0 1 1,0 0-3,0 0-1,1 0 1,-1-1 1,0 2 0,0-3-1,-1 3 1,1-1 0,1-2-2,-1 2 1,0-2-2,0 0 2,0 3 2,0-3-2,0 1-1,0 1-1,0-2 2,0-1-1,0 3-2,0-2 2,4 1-2,-4-1 1,0 2 11,1-1-12,1 1 0,-1 1 0,2-3 2,-2 3 0,-1 0-3,0 0 3,0 3-1,2-6 2,-2 3-4,1 0 3,-1 3-1,0-8 1,1 4 2,-1 1-1,4-2 1,-4 5-1,0-4 0,0-1-1,0-1 3,0 3-2,0-2-1,-1 1 0,1-1 1,0 2 1,0-2 0,0-1-3,0 0-1,1 1 2,-1 2 1,0-2-2,0 1 1,0 0 3,-1-1-3,-2 0 2,3 0 0,0 1-1,0-1 1,0 2 1,3-2-1,-3 0-1,1 0-5,-2 0 8,2-1-2,2 3 6,-3-2-8,0 0 2,3 1 1,-1-1-1,-2-1 1,3 3-3,0-1 3,-2 0-1,-1-1 2,2 2 7,0 0-4,-2-4 4,3 5-1,-3-1-1,0-1-1,1 0-1,2 0-2,-3 0 4,1 1-1,-1 0-1,1-3-1,1 2 10,-2 0 5,1-1 4,1 2-2,-1-1 1,0-2-5,1 0-1,-2 0-1,1 2-1,-1-3-1,3 2 2,-2 1-7,-1-3 1,1 1-4,1 0 4,-2 1 3,1 0 0,-1-1-3,0 0-1,1 1-4,-1 0 2,0-1 2,2 1-3,-2-2 0,1 3-1,-1-2 2,1 0-2,-2 0-4,1-3 1,1 4 0,-1-1-2,0 1 1,0-1-1,1-1 1,1 1 3,-1 0-4,1 2 3,-1-1-4,0-2 5,0 4-1,0-2-1,0 1 1,-1 0 1,1-2 1,1 1 3,-1 0-6,-1 0 0,0 1 1,0-1-2,-1-1 0,2 2 5,0-1-6,0-4 0,-1 5 2,1-2-3,0-3 2,-1 4 0,1-3-4,1 2-1,-1-2 2,-1 3 1,2-4 4,0 4-4,-2-1 1,2 0 2,-2-1 0,1 2-2,0 0-1,-1-2 3,0 0 2,2 2-1,-1-1 0,0-1 3,-1 0-4,0 0 1,-1 2-2,1-1 1,0 0 4,0-2-4,0 2-1,0 0 2,0 1-2,1-3 2,-1 1 0,3 2-3,-3-1 0,0-1 4,0-2-3,0 3-3,1 0 4,1-1-4,0 3-1,-2-2 2,2-2 3,-2 1-2,0 3 1,0-1 4,2 0-2,0 0 1,-2-1-2,2 0 3,-2 0-5,2 1-4,-2 0 7,0-1-4,1-2 0,0 5 1,-2-4-2,2-2 2,-1-1-5,0 2 6,-1 0-4,1 0-1,0 1 0,-1 0 1,1 1-27,-2 3-30,0-2-33,0 1-37,1 1-47,0-1-65,-1 2-68,-3 0-158,5 2-503,-7 0 223</inkml:trace>
          <inkml:trace contextRef="#ctx0" brushRef="#br0" timeOffset="-1868.9869">175 39 16,'-7'-1'174,"7"1"-10,0 0-14,0 0-15,0 0-8,0 0-15,0 0-10,0 0-7,0 0-11,0 0-5,0 0-7,0 0-3,0 0-4,0 0-9,0 0-10,0 0-2,0 0-7,0 0 0,0 0-15,0 0-14,0 0-42,0 0-39,0 0-74,0 0-93,0 0-260,0 0 115</inkml:trace>
          <inkml:trace contextRef="#ctx0" brushRef="#br0" timeOffset="2819.7835">372-1108 132,'0'0'135,"0"0"-3,0 0-9,1-5-15,-1 5-6,0 0 1,0-3-10,0 3-10,-1-5 6,1 5-8,0-4-2,0 4 1,0 0 0,0-3-5,0 3-5,0-6-8,0 6 1,0 0-7,-4-4-3,4 4-5,-1-3-4,1 3-7,-2-4-3,2 4-2,-1-2-5,1 2-3,-2-4-13,2 4-12,2-8-17,-2 2-13,0 0-21,1 0-27,2-2-39,1 1-176,-4-2-317,3 3 142</inkml:trace>
        </inkml:traceGroup>
      </inkml:traceGroup>
    </inkml:traceGroup>
    <inkml:traceGroup>
      <inkml:annotationXML>
        <emma:emma xmlns:emma="http://www.w3.org/2003/04/emma" version="1.0">
          <emma:interpretation id="{AACFA69A-B8F3-47C8-9DB7-2A40B880EF1B}" emma:medium="tactile" emma:mode="ink">
            <msink:context xmlns:msink="http://schemas.microsoft.com/ink/2010/main" type="paragraph" rotatedBoundingBox="20155,16981 23531,16585 23578,16988 20202,173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45C5FA-C469-4BC9-B4B7-DAE1191AC179}" emma:medium="tactile" emma:mode="ink">
              <msink:context xmlns:msink="http://schemas.microsoft.com/ink/2010/main" type="inkBullet" rotatedBoundingBox="20163,17054 20525,17012 20546,17189 20184,17231"/>
            </emma:interpretation>
            <emma:one-of disjunction-type="recognition" id="oneOf0">
              <emma:interpretation id="interp0" emma:lang="en-IN" emma:confidence="0">
                <emma:literal>↳</emma:literal>
              </emma:interpretation>
            </emma:one-of>
          </emma:emma>
        </inkml:annotationXML>
        <inkml:trace contextRef="#ctx0" brushRef="#br0" timeOffset="-18525.4521">275 501 154,'-1'-4'170,"1"4"-14,3-5-20,-3 2-9,2 1-6,-2 2-19,4-4-1,-1 1-2,3 2-4,-4-1 0,4 0-7,-4 0 0,-2 2 1,12 0-7,-9-1-3,5 2-9,0 0-3,-3 0-7,2 1-7,-1 0-5,0 0-3,-3 0-8,1 2-1,0 1 1,0 2-7,-4 0 2,0 0-4,0-2 0,-4 4-5,0-2 3,-4 6-3,1-4-1,-5-1-6,0 4 7,-1-3-3,1-1-4,-3 3 1,2-3-3,0 0 3,3-3 0,0 1-3,2-2 0,0 2-2,4-2-1,-1-2-1,-1 1 1,4 0-2,0 0 3,-2-2 2,4-1 9,0 0 8,-1 4 5,1-4 1,0 0 8,0 0-2,0 0 2,13 0-5,-2 0 2,0-2-9,5 0-5,9 0 3,1-1-9,1 0-1,2-1-21,2 1-48,-1 0-52,-2-1-79,3-1-92,-2-2-159,0 2-464,-4-2 206</inkml:trace>
      </inkml:traceGroup>
      <inkml:traceGroup>
        <inkml:annotationXML>
          <emma:emma xmlns:emma="http://www.w3.org/2003/04/emma" version="1.0">
            <emma:interpretation id="{0ABABA88-C394-4BA8-8781-B20BDECDF4A6}" emma:medium="tactile" emma:mode="ink">
              <msink:context xmlns:msink="http://schemas.microsoft.com/ink/2010/main" type="line" rotatedBoundingBox="21393,16836 23531,16585 23578,16988 21440,17239"/>
            </emma:interpretation>
          </emma:emma>
        </inkml:annotationXML>
        <inkml:traceGroup>
          <inkml:annotationXML>
            <emma:emma xmlns:emma="http://www.w3.org/2003/04/emma" version="1.0">
              <emma:interpretation id="{2EC0FF26-FC62-41A1-814C-A69350AB3FE6}" emma:medium="tactile" emma:mode="ink">
                <msink:context xmlns:msink="http://schemas.microsoft.com/ink/2010/main" type="inkWord" rotatedBoundingBox="21393,16836 23531,16585 23578,16988 21440,17239"/>
              </emma:interpretation>
            </emma:emma>
          </inkml:annotationXML>
          <inkml:trace contextRef="#ctx0" brushRef="#br0" timeOffset="70759.7542">1444 337 86,'0'-4'214,"1"-2"-15,-1-1-21,1 2-8,3-2 9,-4 1-1,2 2-3,-1-5-2,1 4-14,0 1 1,-1 1-13,1 0-10,-1 0-9,-1 3-9,0-4-11,0 4-11,0-4-7,0 4-17,0 0-2,0 0-12,0 0-12,0 0 4,0 0-11,0 0-9,0 0 0,0 0-2,0 14-1,0-5-4,0-1-4,0 3 0,-3 3-6,3 1 8,-1 0-5,1 8-2,0-6-3,-4-1-1,4 6-2,-1-7 1,-1 1 1,1 0-3,-3-3-3,4-3 1,-1 6 0,1-7-1,0 1 3,0-1-4,0 0 4,0 0-4,1-4-2,-1 1 1,0-1-1,0-1 2,0 1-2,1-2 3,2 0 0,-2-2 0,-1-1 5,2 6-5,-1-4-3,3-1 3,-4-1 3,9 0-2,-9 0-4,11-1 3,-3-1 2,0 2-4,2-3 1,1 1-3,-1 0-2,0 0 3,5-1 3,2 0-8,0 0-16,0 1-32,3 0-28,-3-2-28,7 4-39,-4-2-43,5 1-23,-7-3-235,-2 3-485,1-2 214</inkml:trace>
          <inkml:trace contextRef="#ctx0" brushRef="#br0" timeOffset="71273.4185">1888 401 71,'-4'-2'101,"4"-3"-9,-1 2-5,-2-1-16,3 2 14,-4 0 2,4-3 6,0 5 2,-3-4-4,3 4 4,0-5-2,0 5-11,-1-5 1,-3 3-4,4 2-4,-1-5-3,1 5-7,0 0 0,0-4 1,0 4-5,0-3-2,0 3 4,-2-2-8,2 2 0,0 0-7,0 0-2,0 0-6,-1-4-7,1 4-3,0 0-5,0 0-6,0 0 2,-11 5-3,7-2-1,0 0-3,-2 5 1,0-2 4,-1 2-6,1-1-3,-4 3-5,4-1 4,0 1-5,2-2 0,-1 1-4,-1-2 6,2 1-1,2 0 1,0-1-1,1-1-3,0 0 3,1-1 2,0 0 2,2 0-6,1-1 11,2 0-4,-2 0 3,3-2 2,0-2 0,1 2-1,2-4 12,-2 2-1,0 0 2,2-5 2,-1 3-1,0-2-3,0-3 0,0 3-1,-1-3 0,-3-2-9,3 0 5,-3-1-3,0 0 1,-3 0 3,-1-1-3,2 0-2,-4-1-3,1 2 5,-2 2-1,-1 1-3,0-1 5,0 3-3,0-2-5,0 2-1,0 2-3,-4 0-5,0 1 1,1 2-1,-2 1-15,-1 1-25,-2 0-26,2 4-35,-3 1-27,5-2-29,2 3-23,0 0-40,2-5-126,4 2-372,2 0 165</inkml:trace>
          <inkml:trace contextRef="#ctx0" brushRef="#br0" timeOffset="71950.1869">2117 294 112,'0'-3'214,"0"1"-21,0 2-18,1-5-17,-1 5-14,0 0-14,-1-5-15,1 5-7,0 0-16,-2-2-10,2 2-9,0 0-3,0 0-5,0 0-9,0 0-7,-13 7-4,10-2-9,-2 2-2,-1-1 0,2 2-6,-1 1-4,0-3-2,-1 4-3,2-1-3,0-1-3,3 2 1,-1-1-1,1-3-2,-2 3 1,3-1-1,3-1 1,-2-3-1,1 2-5,-1-2 4,4 1 0,-3-1-2,2-2 1,1 1 0,-1-2-1,3-1 0,0 0 2,1 0-3,-1-1-5,2-3 7,-1 0-5,1-2 4,-1 1-1,0-2-6,0 0 4,0-2 1,-2 0-2,1 0-3,-1-1-4,-2 1 12,4-2 5,-4 2 5,-1 1 3,1 4 9,-4-2 4,3 0 0,-2 1 0,-1 2-4,2-1 1,0 1-7,-2 3-5,1-4-5,-1 4 1,0 0-1,0 0-3,0 0-3,0 0-1,-5 9 0,5-4 0,-4 0-5,4 2 2,-4-2 1,4 2-1,0 3-2,0-3 5,0 2-4,-3 1 2,3-2-3,3 0 0,-3 0 0,2-2 2,0 1 0,-1 0-1,2-2 1,1-2 1,-1 2 2,2-3 0,2 0 1,-2-2 0,5 1 2,-5-1-6,7-3 2,-2 1 1,-1-2-2,-2-2 1,2 0 0,-1 0 0,-1-1-3,1 2 4,-1-3-1,-3 1 2,1-1-3,0 0 1,-3 3 1,0-1 3,2 0 8,-4 0-2,2 0-3,-1 2 10,1 1-2,-1-1 5,-1 0 0,2 1-1,-2 3-1,0-6-4,0 6-3,1-2-4,-1 2-3,0-4 0,0 4-4,0 0-3,0 0-1,0 0 2,0 0 0,0 0-2,0 0 3,0 0-4,6 11 8,-5-6-8,-1 0-1,1 0-23,1 2-37,0 2-29,0-3-31,2 1-44,0-1-51,2 2-220,-1-4-471,-1 0 209</inkml:trace>
          <inkml:trace contextRef="#ctx0" brushRef="#br0" timeOffset="72325.1567">2597 274 142,'-1'-6'229,"-2"1"-18,-1 2-20,4 0-19,-4 1-15,4-3-18,0 5-14,-2-4-18,2 4-6,-2-1-9,2 1-10,0 0-8,0 0-7,0 0-9,-9 5-3,7-3-8,2 3-4,-1 0-5,2 0-3,-1-1 1,2 2-5,0 0-5,-1 1 1,2-3-6,0 2-1,-3-1-1,2 0-2,0 0-1,2 1 1,-4 0-5,3 0-2,-3-2 1,1 0 6,-2 0-5,-2 0 1,-1 0-3,0 0 2,-2 2-1,-2-2 0,0 1 0,0-1-4,0 0 1,-5 0-1,4-1-3,-2 0-20,2 1-22,0 0-34,4-3-29,0-1-47,-1 2-215,6-2-393,-5 0 174</inkml:trace>
          <inkml:trace contextRef="#ctx0" brushRef="#br0" timeOffset="73043.1353">2840 252 113,'0'0'201,"0"-4"-27,0 4-10,0-3-16,0 3-14,-1-4-18,1 4-12,0 0-13,0 0-5,0 0-10,0 0-5,-14 5-4,9-3-12,2 2 0,-3 0-13,3-1 2,-2 1-8,-1 3-3,2 0-6,0 0-5,0 2 5,0-2-6,0-1 1,3 2-3,-2-1-13,3 2 13,-3-3 0,2-1-4,2 0 2,-1-1 2,3 1-4,-3-3 0,4 2 6,0-2 6,0-1-3,0 0 2,-4-1 6,11-4 0,-3 0-6,-4-2 1,4 1-4,-2-1-3,0-1-2,-2-1-1,2 0-1,-1-2-1,-2 1-2,1 0-1,-3 0-3,2 0-2,-2 0 3,-2-1-2,1 4 2,-2-1-4,1-1 3,0 5-1,1-1-6,-2-1 4,1 2 0,1 3-6,-3-4-2,2 2 5,1 2-1,0 0-3,0 0-4,0 0 4,0 0-1,0 0 1,0 0-1,0 0 2,7 8-1,-3-7 4,1 2 0,1-1-2,1 2 2,2-1 2,1-2 2,1 1-4,-1 1-1,0-1 1,2-2 1,-4-1-3,0-1 3,3-2 0,-4 1 2,2-2 0,-2 0-2,1-1-2,-1 0 3,-1 0-3,-3-2 2,4-1-1,-2 1-1,1-1 7,-5 1 5,4 0 11,-2 1 7,-3-3 4,4 7 0,-1-3-4,-3 0 4,1 2-1,2-1 2,-2 0-5,2 2-1,-3 2-10,0 1 0,0-4-3,0 4-1,0 0-8,-6 8 2,4 1-3,-1-1 5,-1 8-4,0 0 3,-1 0-1,-2 4 0,1 3 1,1 1-2,1-1 5,-2 1-2,3-1-4,-1-1 2,1-2-3,2-2 2,1-2 3,0-1 2,1-2-5,-1 2 0,1-5-3,-1 1 2,2-2-2,-1 0 1,-1-2-1,7-2 2,-6 0-1,3 0 3,-3-3 6,2-1 9,-3-1 2,0 0-5,0 0 1,8-9-4,-4 1 1,3-4-2,-4-3-4,-1 1 3,1-1 1,-2-1-10,5 2 4,-6 1-1,1-3 0,-1 7-9,0 0 3,-1 1 0,1-1 3,-2 4-4,0 1-1,0 0 0,1 0-7,1 0 4,0 4 0,-7-3-4,6 2-1,1 1-11,0 0-21,-12 4-22,8-1-24,0 0-35,1 2-39,-1-1-39,4-1-45,-1 1-209,2-1-487,4 2 215</inkml:trace>
          <inkml:trace contextRef="#ctx0" brushRef="#br0" timeOffset="73528.5454">3394 81 125,'-1'-7'288,"1"-1"-20,0-1-23,1 4-25,-1 1-25,0 1-16,1 0-21,-1 3-12,1-5-19,-1 5-12,0 0-14,0 0-3,4 10-9,-4-6-5,2 5-5,-2 1-5,0 2-9,-2 4-7,2 1-2,-1-1-4,-1 0-5,2 0-6,-2-1-7,2 0 1,-1-1-5,0-4-2,1-1-4,-2 1 1,0 0-3,0-4-10,1 1-23,1-3-19,-1 0-4,-1-1-16,-1-1-10,3-2-3,0 0 6,0 0 4,0 0 5,-8-8 3,7 4 10,-1-1-1,2-2 5,0 0 5,2 0 8,-1-1 3,3 1-4,0 1 10,1-1 8,2 2 3,1 0 3,0 2-4,2-2 3,0 2 6,6 0 6,-2 2 5,-3-1 2,-1 0 3,1 4-1,1 1 0,-3 0 2,2 0 3,0 0 4,-3 3-6,-1-1 1,-3-1-3,1 2 5,1-2-6,-5 0-1,3 0-6,-2 1 1,-1-3 1,-1 4-1,-1 0-1,-2-2-2,-3 4-3,-2-4 3,-1 0-3,-2 0 1,-4 1-2,2 0-12,-3-2-30,-2 1-16,0-1-30,1 1-38,-1-1-33,2-3-41,0 0-224,-1 0-445,4 2 196</inkml:trace>
        </inkml:traceGroup>
      </inkml:traceGroup>
    </inkml:traceGroup>
  </inkml:traceGroup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5:33.05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E9EE3B6-137C-4E43-87FC-8F66190B4A28}" emma:medium="tactile" emma:mode="ink">
          <msink:context xmlns:msink="http://schemas.microsoft.com/ink/2010/main" type="writingRegion" rotatedBoundingBox="19318,10006 19752,10680 19454,10871 19020,10198"/>
        </emma:interpretation>
      </emma:emma>
    </inkml:annotationXML>
    <inkml:traceGroup>
      <inkml:annotationXML>
        <emma:emma xmlns:emma="http://www.w3.org/2003/04/emma" version="1.0">
          <emma:interpretation id="{74E8F6A8-7CE0-4761-A3CD-CFAFB03D98E4}" emma:medium="tactile" emma:mode="ink">
            <msink:context xmlns:msink="http://schemas.microsoft.com/ink/2010/main" type="paragraph" rotatedBoundingBox="19318,10006 19752,10680 19454,10871 19020,10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D3A227-EE21-433D-9D6C-A2B545E8A259}" emma:medium="tactile" emma:mode="ink">
              <msink:context xmlns:msink="http://schemas.microsoft.com/ink/2010/main" type="line" rotatedBoundingBox="19318,10006 19752,10680 19454,10871 19020,10198"/>
            </emma:interpretation>
          </emma:emma>
        </inkml:annotationXML>
        <inkml:traceGroup>
          <inkml:annotationXML>
            <emma:emma xmlns:emma="http://www.w3.org/2003/04/emma" version="1.0">
              <emma:interpretation id="{EB8AA9D0-217F-4358-9CE6-08805D937F36}" emma:medium="tactile" emma:mode="ink">
                <msink:context xmlns:msink="http://schemas.microsoft.com/ink/2010/main" type="inkWord" rotatedBoundingBox="19318,10006 19752,10680 19454,10871 19020,10198">
                  <msink:destinationLink direction="with" ref="{A3E1950E-5A22-49D3-8E50-EAE7FDF50179}"/>
                </msink:context>
              </emma:interpretation>
            </emma:emma>
          </inkml:annotationXML>
          <inkml:trace contextRef="#ctx0" brushRef="#br0">2298-1252 52,'0'0'256,"0"0"-21,0 0-9,0 0-14,0 0-16,-4 1-19,4-1-18,0 0-17,0 0-12,-2 4-13,1 0-8,-1-2 6,-1 1 2,1 4-9,-1-2 5,-1 0-11,1 3-10,-2-1 0,3 2-7,-3 1-2,1 3-6,0 2-3,-3 2-9,3-3-7,-3 2 2,3 0-13,-1-1 0,-2 1-3,3 0-3,-4 3-7,4-4-2,0-1-7,-3 2-2,2-1 3,2-6-2,-1 3-10,3-2 6,-2 1-4,1-2-5,0-1 1,1 0 2,1-2-14,-1-2-11,2 1-5,-1-3 4,0 2-2,0-4 6,1 1-4,-1-1 2,0 0 2,8-8 1,-4 1 0,2 3-3,-1-2 5,0-1-1,2-2 0,1 3 2,-4-1-1,4-1 2,0-2-4,0 4 4,3-3 0,0 2 3,-2-1 3,-1 2-3,0 2-2,-1-2 4,0 2 2,1 1 5,-1 3-1,2-2-4,-3 2 1,1 2-2,-1-1 3,-1 3 0,-1-1-2,2-1-2,-4 3 3,4 1 1,-5-2-4,4 6 4,-5-3-2,2 2 3,-1-1-2,-1 0 1,0-1 0,0 2 0,-3-1-1,-2-1 3,-2 1 1,1 0 0,0-1-4,-2-1-1,-1 0 1,1-1 2,-3 1-4,0 0-2,0-3 4,-2 2-6,-2-1-5,2-1-18,1-1-6,1-1-4,-1 0-7,-1 1-19,3-1-14,1-2-20,-1 1-31,-2-1-35,6-1-60,-2-1-251,1 2-510,1-4 226</inkml:trace>
          <inkml:trace contextRef="#ctx0" brushRef="#br0" timeOffset="828.0147">2486-911 102,'0'0'277,"0"0"-20,0 0-13,1-5-15,-1 5-16,0 0-16,0 0-13,-2-2-16,2 2-9,0 0-15,0 0-10,0 0-11,0 0-14,0 0-11,0 0-11,0 0-14,0 0-2,0 0-7,0 0-4,-4 11 1,4-5 1,-3 2-2,2 0-10,-1 1-3,1-1-9,1 0 1,-4-1-3,4-1-7,-1 2-10,0-1 9,1 0-5,-1 0-3,1 0 0,-1-4-3,1 2-14,-1 0-46,1-1-47,-3-1-53,3 1-62,0-4-306,0 0-553,0 0 244</inkml:trace>
          <inkml:trace contextRef="#ctx0" brushRef="#br0" timeOffset="-1167.1685">2462-595 67,'0'-3'184,"0"3"-14,4-4-9,-2 1-6,0 1-8,2-1-7,-4 3-10,7-2-12,-4 0-19,2 1-5,-5 1 0,8-2-15,-4 2-8,-4 0-2,8 2-11,-8-2-5,4 0-2,1 0-9,-5 0-6,6 3-1,-3-1-1,0 1-10,1-1 4,-3 1 2,1 0 0,0 0-5,-2-3 1,1 5-3,0-1-5,-1-1 2,0 1 2,0-4-5,1 6-1,-2-3-1,1-3-2,-1 6-2,-2-3 0,0 3 3,1-3-6,-1-2-6,0 3 8,-1 0-2,0-1 0,0-1 0,2 0 0,-2 1 0,1-1 2,3-2-4,-5 2 1,5-2 0,0 0-1,-7 0 0,7 0 1,0 0-3,-6-4 1,5 1 0,1 3 1,-2-4 1,2 4 1,1-8 0,1 5-1,1-2 0,1 0 5,0-1-3,2 3 3,-1-2 2,2 0 1,-2 1 0,1 2 1,-1-1 0,-1 2-1,1-3 0,1 3 0,-4-1-1,-2 2-5,12 0-1,-12 0 0,8 2-1,-5-1-5,-3-1 3,4 4-1,-1-4-4,-3 0 3,3 4 2,-1-2-2,-1 0-2,1 1 5,-2-3-2,0 4-1,0-4 2,-2 7-1,2-7-2,-1 2 3,-1 1-1,0-1 0,-2 3 1,2-2-1,2-3 2,-9 2-2,5 0 3,-2-1-4,0 0 0,2 2 1,-1-3 0,5 0 0,0 0-1,-12-1-3,9-2 2,-1 0-4,4 3 2,-5-3-3,2 1 1,3-3-2,0 5 2,-1-6 0,2 5-2,0-5 1,3 3-3,0 0 7,2 0 1,0 2-4,1-1 8,1-1 3,2 2 2,0 1 0,0 0 2,-2 1-3,1-1-3,-1 1 1,-1 1-2,1 1 2,-1 1-1,-3 0 3,1 3-3,-2-2 2,-2 0-2,2 2-1,-3-3 5,1 3 0,-3-2-2,-1 3-3,-2-3-1,2 0 2,-5 2 0,1-1 1,-1-1-4,-3 0 1,2-1 3,2-1-3,1-2 4,1-2 4,0 2-2,5-1 2,-8 1 4,8-1-8,-3-5-10,1-1 1,0-1 0,2 1 0,2-3 7,0 0-2,1 0 0,2 1-2,-1 0-3,2-1 4,-1 2-3,-1-1 2,1 2-6,2 2 1,-3 1-18,0 2-33,0 1-38,-4 0-50,8 0-59,-5 1-248,1 1-486,-1 1 215</inkml:trace>
        </inkml:traceGroup>
      </inkml:traceGroup>
    </inkml:traceGroup>
  </inkml:traceGroup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4:57.905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5138C6-5255-4B66-B25E-2D2B627E1FB5}" emma:medium="tactile" emma:mode="ink">
          <msink:context xmlns:msink="http://schemas.microsoft.com/ink/2010/main" type="writingRegion" rotatedBoundingBox="16785,11924 16372,15442 15376,15326 15788,11807"/>
        </emma:interpretation>
      </emma:emma>
    </inkml:annotationXML>
    <inkml:traceGroup>
      <inkml:annotationXML>
        <emma:emma xmlns:emma="http://www.w3.org/2003/04/emma" version="1.0">
          <emma:interpretation id="{0B3E647C-A8CB-4E4F-8C31-6E0E96341E90}" emma:medium="tactile" emma:mode="ink">
            <msink:context xmlns:msink="http://schemas.microsoft.com/ink/2010/main" type="paragraph" rotatedBoundingBox="16728,12409 16372,15442 15681,15361 16037,123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17BC1C6-7C07-4C78-8BC9-4D7DB570ACB9}" emma:medium="tactile" emma:mode="ink">
              <msink:context xmlns:msink="http://schemas.microsoft.com/ink/2010/main" type="line" rotatedBoundingBox="16728,12409 16372,15442 15681,15361 16037,12328"/>
            </emma:interpretation>
          </emma:emma>
        </inkml:annotationXML>
        <inkml:traceGroup>
          <inkml:annotationXML>
            <emma:emma xmlns:emma="http://www.w3.org/2003/04/emma" version="1.0">
              <emma:interpretation id="{A3678D80-B868-4B16-BCAF-6BCAD083436E}" emma:medium="tactile" emma:mode="ink">
                <msink:context xmlns:msink="http://schemas.microsoft.com/ink/2010/main" type="inkWord" rotatedBoundingBox="16728,12409 16372,15442 15681,15361 16037,12328">
                  <msink:destinationLink direction="with" ref="{7D9B1BB6-938E-467E-B6BB-5DF331659C56}"/>
                </msink:context>
              </emma:interpretation>
            </emma:emma>
          </inkml:annotationXML>
          <inkml:trace contextRef="#ctx0" brushRef="#br0">-277 2503 85,'0'0'131,"-5"-1"-10,5 1-5,-3-4-10,3 4-8,-4-2-15,4 2-10,-3-3 2,3 3-1,0 0-12,0 0-5,-3-1-1,3 1-9,0 0-6,0 0-5,0 0 0,8-3-8,-3 2 1,3 1-1,4 0 0,0 0-12,7 0-3,4 0 0,4-2-4,-2 4-18,5-1-19,-1-1-28,1 2-34,-1-1-123,-3-4-231,0 3 102</inkml:trace>
          <inkml:trace contextRef="#ctx0" brushRef="#br0" timeOffset="-296.207">-212 2482 80,'15'0'80,"7"2"-10,-3-1-9,5 0-3,0-1-1,2 3-18,1-3-15,-3 3-13,-1-2-23,-4 1-66,-2 0-85,-1-1 37</inkml:trace>
          <inkml:trace contextRef="#ctx0" brushRef="#br0" timeOffset="79945.9853">-162 2460 29,'-2'-3'126,"2"3"6,-3-3-11,3 3-6,0 0-5,-4-2-6,4 2-8,0 0-6,-2-2-2,2 2-21,-3-3 13,3 3-5,-2-4-4,2 4-4,0 0-2,0 0-3,-1-3-7,1 3-2,0 0-6,-1-4-3,1 4-6,0 0-2,0 0-8,0 0-5,0 0 1,0 0-3,0 0-9,0 0 3,11 7-7,-5-3-16,1 1-13,0 3-20,1 1-23,1 1-30,3 0-35,-4 2-129,3-2-279,-3-2 124</inkml:trace>
          <inkml:trace contextRef="#ctx0" brushRef="#br0" timeOffset="80351.3278">-215 2458 47,'-1'-3'144,"1"3"-5,-3-3-10,3 3 2,-1-2-6,1 2-4,-2-4 0,2 4-11,0 0 1,0 0-8,0-4-6,0 4-2,0 0-7,0 0-8,0 0-8,0 0-8,0 0-8,0 0-3,-4-2-7,4 2-7,0 0-3,0 0-7,0 0-3,0 0-2,0 0-4,0 0 3,4 10-6,-2-8 1,-1 3-5,3-2 2,-1 3-2,1 0-4,1-1-2,1 4-37,2-2-16,2 5-13,2-2-25,2-3-37,1 3-43,-1-3-123,1-1-310,1-1 138</inkml:trace>
          <inkml:trace contextRef="#ctx0" brushRef="#br0" timeOffset="83040.3131">-179 2507 53,'-5'-3'148,"5"3"-12,-3-3-8,1 0-2,2 3-7,-3-5-8,1 4-10,2 1-4,-2-3-5,2 3-9,0 0-5,-4-3-6,4 3-9,0 0-6,0 0-9,0 0-2,0 0-7,0 0-2,0 0-6,0 0-4,0 0-4,0 0 5,14 7-9,-8-4 2,1 3-5,2-1-2,2 3-3,-1-5-9,4 3-17,-1 2-14,0-1-17,0 1-29,0-1-11,-3-1-21,-1 0-35,-1-2-79,0-1-240,-1-1 106</inkml:trace>
          <inkml:trace contextRef="#ctx0" brushRef="#br0" timeOffset="80614.1491">-298 2440 198,'0'0'190,"-2"-4"-4,2 4-20,0 0-13,-2-2-15,2 2-15,0 0-10,0 0-16,0 0-8,0 0-8,0 0-8,0 0-9,6-3-8,-6 3-2,0 0-8,0 0 0,13 5-5,-9-1-8,1-1-2,3 1-3,0 0-2,3 2-2,-2 0-2,3 1-8,-1 0-27,1 1-21,-1 0-34,4 2-45,-1-5-60,-2 3-110,-2-2-304,-1 0 135</inkml:trace>
          <inkml:trace contextRef="#ctx0" brushRef="#br0" timeOffset="80846.0852">-250 2510 81,'0'-3'190,"0"3"-11,-3-4 0,3 4-14,-1-3-11,1 3-16,0 0-16,0 0-12,0 0-12,1-5-5,-1 5-9,0 0-10,-4-2-6,4 2-14,0 0-8,0 0-3,0 0-6,0 0-1,0 0-8,0 0 1,0 0-3,0 0-3,0 0 1,0 0-13,10 7-9,-6-4-37,1-1-30,-1 1-22,4 0-41,-1 2-169,4-3-321,0-1 142</inkml:trace>
          <inkml:trace contextRef="#ctx0" brushRef="#br0" timeOffset="82665.7853">-289 2534 48,'0'0'129,"4"-3"-10,-1 0-9,-3-2-14,3 4-10,1-3 1,-3 3-14,-1 1-3,5-2-7,-5-2-6,0 4-2,3-3-6,-3 3-2,0 0-4,4-1-6,-4 1 0,0 0-9,0 0-4,3-3 2,-3 3-4,0 0-8,0 0 1,0 0 0,0 0-1,0 0-1,0 0-2,0 0-6,0 0 1,0 0-1,0 0-1,0 0 5,0 0-5,0 0 8,9 5-5,-6-1-4,-1-2 5,1 0-3,4-1-4,-2 1 0,2 2 2,1 2 4,0-2-6,2 0-20,-1 2-21,0-3-23,1 1-28,-1 2-119,-2-3-227,0 0 101</inkml:trace>
          <inkml:trace contextRef="#ctx0" brushRef="#br0" timeOffset="-14355.3232">-184 2423 8,'5'-3'172,"-5"3"-18,2-1-10,-2 1-14,4-4-11,-4 4-7,0 0-7,0 0-13,0 0-5,0 0 0,0 0-12,10 6-6,-9-4-7,-1-2-5,1 5-2,-1-2-6,0 2-10,0-1 1,0-4-12,-2 7 10,1-4-7,-2-1-3,3-2-5,-4 5 2,0-3-2,-1 0-2,1 0-5,-3-2 1,2 1-3,-2 0-3,-1-1 0,4 0 3,4 0-5,-13-3-2,7 1 2,2-1-1,-3-1-1,2-1-2,1 0 2,0 2 0,1-2-3,2 1-1,-2-1 5,2 1 6,1 1-6,0-2 1,0 2 3,1-1-2,-1 4 1,3-3 6,-3-1-10,3 3 7,-3 1-2,5-1 18,-5 1 3,7 0-2,-7 0-3,9 2-4,-5 2-4,0-2 4,0 2 0,-1 0-3,0 1-1,-2-1 0,2 1-1,-3 1 2,-3-1-6,2 1 1,-2-1-2,-1 2-1,-3-2-2,3-1 0,-3 2-1,2-2 5,-2-3-5,2 1 1,0 0-1,-1-1-4,2-1 6,4 0-4,-10-3-1,5 1-1,2-2 3,-2 0-1,3-2-4,1 1 2,0 0 2,1-3-4,0 2-1,1 0 3,1 1-5,1-1 2,-1 3-3,1-2-3,0 2 4,0 0-2,2 2-3,0 1-22,-5 0-49,10 0-45,-1 4-67,-5 0-192,4 1-410,-4 1 181</inkml:trace>
          <inkml:trace contextRef="#ctx0" brushRef="#br0" timeOffset="-15021.5649">46 787 23,'0'0'159,"2"-4"-12,-2 4-8,2-3-4,-1-1-7,-1 4-2,1-1-12,-1 1-1,0 0-7,3-2-4,-3 2-11,0 0-9,0 0-4,0 0-7,0 0-8,1-4-8,-1 4 2,0 0-7,0 0-2,0 0 2,0 0-2,0 0 0,0 0 1,0 0-5,0 0-3,0 0-1,0 0 5,0 0-5,0 0 0,0 0 1,0 0 1,0 0 1,0 0 0,0 0 4,0 0-3,0 0 0,0 0 1,0 0 0,0 0 1,0 0-5,0 0-1,0 0-5,0 0-6,0 0 2,0 0-3,0 0-1,0 0-2,0 0-2,0 0-5,0 0 3,0 0-7,0 0-3,0 0 1,0 0 0,0 0-3,0 0-2,0 0 2,0 0 3,-4 12-4,3-8 1,1-1-4,0 1 1,-1 1 5,1-2-3,-2 2-2,2-1 0,-1 0 4,0 2-3,1-2 0,-2-1 0,1 3 1,1-1 3,0 1-6,0 0-1,-2 0 6,1 2-3,0 0 4,0-4-5,1 5 1,0-2 3,-2 0-4,1 1-2,-1 0 0,0-1 2,1 1 1,-1 0-3,2-2-1,0 1 6,-1-1-7,1 1 2,-2 1-3,0-1 1,2-1 1,-1 3 1,1-1-1,-1-1-1,0 0 1,0-4 0,1 6 0,-2-4-1,1 2 0,1-1 0,-1-2 0,0 0 1,1 3 0,0-3-5,0 0 4,0 0 2,-1-1-2,1 1-2,-1 1 3,1-1-1,0 2 1,0-2-3,-1 1 2,1-2-3,0 1 3,0 1 3,-2-1-4,2 2-2,-1-2 4,1 1-2,-1 2-2,1-2 4,-1 0-2,0 2 2,0-2-4,0 2 1,1-2 1,-3-1-2,3 2-2,0-2 3,-1-1 3,1 3-2,-1-1-4,0-2 2,1 1 1,-1 1 0,0 0 1,-1 0 1,2-1 0,-1 2-1,1 0-1,0-1 1,0 2-5,0-4 7,0 2-1,-3 2-1,3-2-1,0 4 1,0-3 4,-2 2-4,-1 0-3,3-1 3,0-2 4,-3 1-5,3 0 1,-1 0 0,1-2-2,-1 3 3,1-2-1,0 1-2,0-3 3,-2 2-1,2 0-2,0-1 3,0 0-2,0 0 1,0 0-1,0 0 0,0-1 0,2 1 3,-2 0-3,-2 0 1,2 1-2,0 2 2,-1-4 1,1 2-1,-3 1-1,3-3 2,0 2-2,0-1 0,0 1 0,0-3 2,-1 4 1,1-2-3,0 1 2,-3 0-1,3-1 0,0-1-1,0 1 3,0-1-1,-1 2-4,1-5 3,-3 6-2,3-3 3,0 2-2,-1-2 1,2 2 1,-1-1-2,-1 0 1,1 1-1,0-3-1,-2 3 3,2-2-2,-1 2 6,1 0-8,-3-1 4,2 1 1,1 0 2,-1-1-7,-1 1 4,2 2-3,-4-4 1,4 4 1,0-4-3,-1 2-1,-1 1 4,1-2-1,1 0-1,0-1 10,-1 3-11,-2-3 4,3 2-1,-1 0 0,-2-3-2,3 3 1,0 0-2,0-5 2,0 8 3,0-5-1,-4 1-2,4 0 1,-1 0-4,-1 0 7,1 1-5,1 1 1,0-1 0,0 1 0,-3-1-1,2-1 2,1 1-1,-1 0 0,-1 0 0,2 0 2,0-2-2,0 4-2,-1-2 2,-2-2 1,3 5-1,-1-5 4,1 1-4,-1 3 0,-1-4-3,2 3 4,0 0-1,-1-1-1,-2 2 2,2-1-2,1-1 1,-1 1 0,-1-1 0,2-1-2,0 2 2,-2 0 0,0 1 3,2-3-4,0 2 1,0 1 2,-2-3-2,0 2 0,2-2 0,0 1-3,0 1 2,0 0 1,-2-1-3,2-1 5,-1 2-4,0 0 2,1 0 1,-1 1 0,1-1-2,-2-2 2,1 2-3,1 0 3,0 0 0,-2 1 4,1-2-2,1 2-2,-2-2-1,0 0 1,0 3 1,2-5-2,-1 2 0,0 0-2,1-2 5,0 2-2,-2-3 2,2 3-5,-2-2 2,1 1 3,1-4-3,0 6 0,-2-2 0,2 0-1,0 0 2,-1-1-4,1 1-2,0 0 5,-1-2 2,0 3-2,1-3-1,0-2 2,-2 8-2,2-2 2,0-4-1,0 4 0,-1-2 0,1 0 0,-1-1 3,1 2-3,0-2 3,0 1-4,-2-1 2,2 2-1,-1-1 0,0-1 1,-1 2-1,1 0 1,1-1-3,-2 2 4,2-1 0,-1-2-2,0 0 2,0 2-3,-1 0 4,1-1-3,-1 1 0,0 1 0,-1-2-3,3 0 5,-1 1 0,-1 0-3,0-1 0,2 0 0,-1 1 3,0 1-2,0-3 1,0 2 1,-1 0-4,1-1 4,0 1-1,1-1-3,-1 0 0,1 1 3,-1-3-2,0 5-2,1-5 3,-1 2-2,1 0-1,-2 2 5,2-3-4,0 1 2,0 1 1,0-2-1,-1 3 1,0-2 2,0-1 5,-1 2-10,1-1 2,-2-1 0,2 2 0,-1-2 0,1-1 1,0 2 1,-1-1-1,2-3-4,-1 7 4,1-4 1,-1 1-3,1-4 4,-1 4 2,0-1-6,1-3 1,-1 3-2,1-3 3,-1 3-3,1-3 3,-2 4-1,2-4 0,-1 5 0,1-2 0,-3 0-2,3 0 2,0-3 0,-2 6-3,0 0 10,2-6-9,0 0 2,-1 4-2,1 0 4,0-4-1,-3 5 1,3-5-6,0 0 5,-1 3 2,1-3-3,0 0 0,-3 1 3,3-1-5,0 0-7,0 5-16,0-5-21,0 0-20,-1 2-35,-2 2-53,3-4-75,-4 4-263,-3 0-532,3-1 235</inkml:trace>
          <inkml:trace contextRef="#ctx0" brushRef="#br1" timeOffset="251857.2894">-195 2526 145,'0'0'156,"-2"-4"-7,2 4-13,0 0-6,0 0-9,0 0-1,0 0-7,-6 0-4,6 0-8,0 0-9,0 0-9,0 0-10,0 0-8,0 0-8,0 0-4,0 0-5,0 0-9,0 0-3,0 0 1,0 0-9,0 0-2,0 7-3,0-7-1,4 6-2,0 0-4,0-2 2,1 3-2,1 1-3,1-1 1,-1 1-1,1 1-3,0 0 2,3 1-8,0 0-27,-3-1-30,1 0-26,1-4-29,-3 2-46,0-2-127,-2 0-303,-1 0 135</inkml:trace>
          <inkml:trace contextRef="#ctx0" brushRef="#br1" timeOffset="251481.9766">-226 2569 45,'3'-2'126,"-2"-2"-4,1-1-16,2 1-11,-3 0 10,2 0-3,-2 1 6,2-1 0,0 1-4,-3 3-6,2-4-7,-2 3-6,0 1-13,3-3-5,-3 3-4,0 0-6,1-5-9,-1 5-3,0 0-10,0 0-3,0 0-3,0 0-4,0 0 0,0 0-5,0 0 4,0 0-5,12 6-2,-9-4-1,1 1-2,0-1 1,1 3-6,2-1-4,-2 1-23,1 0-22,1 3-30,-1-2-21,1 3-43,-2 0-130,-1 0-285,0-2 127</inkml:trace>
          <inkml:trace contextRef="#ctx0" brushRef="#br0" timeOffset="-21126.0746">119 42 61,'-1'-4'245,"1"0"-14,-1 1-21,1-2-14,0 1-14,0 4-15,0-6-16,0 6-7,0-5-10,0 5-7,0-5-4,0 5-6,1-4-7,-1 4-4,0 0-8,0-5-10,0 5-5,0-3-11,0 3-8,0 0-5,0 0-7,0 0-6,0 0-7,0 0-9,0 0 0,0 0-3,0 0-4,0 0-6,0 0 4,0 0-5,0 0-3,0 0 1,0 0-3,0 0-1,0 12-2,0-9-3,0 1-1,0 1 1,0-2 1,0 2-1,0-1-1,0 1 1,0-2 0,0 2-2,-1-1 2,2 1-4,-1 0 1,0-2-1,0 2 6,0 1-4,0-3 0,0 2 2,0-1-3,0 1-3,0-1 6,0 1-2,0-2 2,0 2-3,1-2 1,-1 1 1,0-1-3,3 3 7,-3-3-7,0 1 5,0 1-6,0-2 2,0 1 3,0 2 0,0-2-1,1 2 3,-1-1-3,0-1 2,-1 1-3,1 1 2,0 1 0,0-3 1,0 2 0,0 1 0,-3-2 1,3 2 0,-1 0-2,1 0 1,-3-1 4,2 1-8,1-3 3,0 2 0,-3 0-1,2-1-1,1 0 2,0 2 0,0-3 0,0 1-3,0 0 1,-1 1-1,-1-2 0,4 1 0,-2 1 1,0-1-4,0 0 3,-2 1 3,2 0-1,0 1 1,0-1-5,2-2 5,-4 4 1,2-2-1,0-1-1,0 0 3,0 0 1,0 2 0,0-1-4,0 0 6,0-2-3,0 4-2,0-2-3,0 0 4,0 0-3,-1-2 3,2 3 2,-1-2-2,0 1 3,-1-1-6,1 2 1,-3-3 2,3 0-1,-1 2-3,1-4 1,0 2-1,0 1 3,0-3-3,-1 3 1,1 1-3,1-3 1,-4 1 2,3-1 0,-1 2 2,-2-1-5,3 0 2,0-2 2,-2 2-5,0-1 1,2 1 2,0-1-2,0 1 1,0 0-4,-2 0 3,2 1 1,-2-1 0,2 1-3,0-1 0,-3 1 4,2-1-3,-1 0 2,1 0 2,0 1-3,0 0 0,1-1 0,-2 1 1,1 0 0,1 1-1,-2-1-1,1-1 2,2 2 0,-1-3-2,0 1 1,-1 1 4,1-1-4,0 2-1,0-3 1,-2 2 3,2 0-6,0-1 0,-2-2 5,2 3 1,-1-3-2,1-2-4,0 7 6,-1-4-5,1-3 2,0 5 2,0-2-2,0 1 2,0-4-3,-1 5 3,0-2-3,1 1 4,-2 1 0,0-1-1,2 1-1,-1-2-1,0 2 3,-1-3-1,1 3-1,1-5-1,-3 6 2,2-5-2,1-1 1,0 3 1,0-3-4,-3 6 2,3-6-1,-2 5-2,2-5 4,-2 1-1,1 1-3,1-2-15,-3 6-18,1-4-23,0 2-41,-2-2-39,0 2-58,-1-1-94,-2 0-167,2 1-494,-6-3 219</inkml:trace>
          <inkml:trace contextRef="#ctx0" brushRef="#br0" timeOffset="-22073.5027">134 88 144,'0'0'165,"0"-5"-4,0 5-12,3-5-17,-3 5 1,-3-3-10,3 3-13,0 0-2,0 0-6,0 0-8,0-3-5,0 3-6,0 0-12,0 0-11,0 0-5,0 0-5,0 0-11,0 0-2,0 0-5,0 0-1,-3 8-9,2-2-3,-3-1 4,3 4-8,-2-1 6,-1 2-6,0 0-1,1 0 0,2 2-2,-2-2-1,-1 0-9,3 0-29,1 1-32,-1-2-32,2-2-54,-2 0-158,1-4-328,1 2 147</inkml:trace>
          <inkml:trace contextRef="#ctx0" brushRef="#br0" timeOffset="-20209.07">95 74 95,'0'0'167,"3"-3"-14,-2 1-8,-1 2-12,3-7-10,-3 7-14,4-3-10,-4 3-8,1-2-8,-1 2-6,0 0-13,3-4-4,-3 4-9,0 0-7,0 0-5,0 0 1,0 0-8,0 0 5,0 0-4,8 6-7,-7-3-1,2-1-2,-2 1-2,1 1-5,-1-1 2,-1 1-3,0 1 4,0-2-7,0 1 4,0 1-2,0-1-5,-1-1 5,-1 0-3,1-1 2,1 3-3,0-5-1,-3 3-1,3-3 5,-1 4-6,1-4 6,0 0-7,0 0-3,0 0 1,0 0 2,0 0-2,-4-9 0,5 4 0,-1 0-6,3 0 9,-3 0-5,4-2 5,-3-1-1,2 2 3,1-1-1,-1 2 7,2-2 4,-2 0 3,1 4 3,-1-3 5,1 1-2,-2 1 4,4 1-5,-5 0 3,3 1-7,0-2 0,-1 3-4,1 0-2,-4 1 2,6-1-3,-6 1-2,0 0-2,0 0 0,10 3 0,-9-1-4,-1-2 5,3 4-4,-3 1 4,0-5 1,-4 9-1,1-4-2,-2 0 0,-2 1-2,1 1 2,-4-3-3,1 5 0,-1-4 0,-3 0-1,2 0 0,0-1-3,3-2-1,0 0-2,0 1 1,3-2-3,-1-2 2,6 1-7,-7-5 1,6 5-1,1-6-1,0 0 1,2 0-1,0 0 1,5-3 1,-3 2 0,4-3 5,-2 3 3,0-2 2,2 1 6,-1-1 3,1 2 3,-1 2-1,1-1 1,-4 2-1,4 0-2,-3 2-5,2-1 1,-4 2-2,2 0-2,-2-1 2,-3 2-2,0 0 2,5 4-2,-3 0 1,-4 0 2,1 1-2,-2 1 0,-1 1 1,0 0-1,-1 1-1,-1-2-7,-2 0 8,2 0-1,-1 0-2,-1 0-3,0-1-8,0-1-10,0-1-2,0 0-24,-1 0-11,0-2-19,1 0-23,1-1-18,1-1-36,0-1-56,-2-3-131,0 2-365,4-1 162</inkml:trace>
          <inkml:trace contextRef="#ctx0" brushRef="#br0" timeOffset="-13719.2077">-246 2753 175,'-4'-4'235,"4"1"-23,-1-1-18,-1 1-23,2 3-17,-4-6-14,3 4-19,0-1-9,1 3-14,-6-4-2,4 1-12,-1 2-10,-2 1-5,5 0-8,-10-2-8,10 2-5,-13 2-5,5-2-1,0 2-8,0 1-4,-2 0 1,2 1-8,0 0 0,-1 1-4,-1 0-3,1 3-3,1-2 3,-3 4-4,2-3 0,-1 2-4,-2-1-1,1 4 2,3-2 1,0-2-3,3 3-1,0-4 0,1 3-2,0-2 5,2 0 0,0 0 4,0-2-1,2-1 0,0 2 2,0-3 2,2 0 7,0 1-1,2-2 4,2 0 10,0 2 6,1-5 4,1 0 0,3 2-7,-2-4-3,-1 0-2,3-1-1,0-1-2,1-3-3,-4 0-5,2-1 1,1 0-2,-1-4-4,2 0-2,-3-1-5,-1 0 4,0-1-3,-1 0-1,0 2-1,-2-3-2,-1 6 6,0 0 1,-1-1 3,1 0 1,-3 2 2,2 0 4,1 0 5,-3 2-1,-1 2 0,2-1 1,-1 2-3,0 0-6,-1 3-5,3-4-3,-3 4-2,0 0-3,0 0 0,0 0-2,0 15 5,0-6-5,0 1 3,-4 1-4,4 1-2,0 2 1,0 1 5,1-1-3,-1 0-1,3-1-1,0 0-1,1-3 6,1 3-4,2 0-1,2-5 0,2-1 0,5 0-8,3-3-38,0-3-59,9 1-41,1-5-68,2-3-307,3-4-558,5-4 247</inkml:trace>
          <inkml:trace contextRef="#ctx0" brushRef="#br1" timeOffset="252616.1657">-289 2596 33,'0'0'169,"-1"-3"-9,1 3-6,0 0-6,0 0-10,0 0-6,-2-4-6,2 4-12,0 0-5,0 0-10,0 0-8,0 0-10,0 0-6,0-3-8,0 3-7,0 0-11,0 0-4,0 0 1,0 0-10,0 0-3,0 0-7,0 0-2,0 0-3,0 0-2,0 0 1,0 0-2,7 8-3,-7-8-2,3 3 3,-2 0-8,3-2 2,-1 3-1,2-1 0,-2 1 0,1-1 1,-1-1-3,2 1-1,-1 1-3,0 1 4,0-2 6,1 2 4,1-2-6,-3 3 1,3-5 0,-3 3 0,1 1-1,0-1-2,2-1 1,-1 1 2,-1 1 3,-1-2-6,1 0 3,-1 1-3,-1-1 2,3 1-2,-1-1 0,0 1 1,0-1-1,1 1-1,-2-1-1,2 1 3,0-1-1,-2 0-2,2 1 5,0 0-4,-1-1-4,1 1 4,2 1 6,-3-1-6,3 2-2,-1 0 3,0-2 0,0 0-1,-1-1-2,-1 4 0,1-3 6,2 0 1,-1 1-1,0 1-1,-2-3 1,0 0-3,0 1-4,0-1 0,0 1 4,-1-1-1,1 3-4,0-3 3,2 1 3,-1 1-2,-1-2 0,0 1-2,0-1 0,0 0 0,1 2 4,-2-2-4,2 1-3,-2 0 3,3 0-2,-3-1 0,2-1 1,-2 3-2,0-2 1,1 0-3,-1 0 2,1 1 0,0-1 0,-1-1 4,1 2-4,-2-1 5,2 0-5,0 1 1,0-2 0,-1 3 1,1-1-3,0-4 2,0 3-3,2 1 3,-4-1 0,4 0-1,-1 1 2,-1 1 0,0-3-4,0 3 0,0-2 1,0 1 2,0-2-1,0 3-2,0-2 2,0 1 2,0 0-2,0 2-3,0-3 2,-1 2 2,1-1-2,0 1-3,0-1 1,0-1 5,-1 1-4,0-1 1,-1 2 1,4-3 1,-3 1-4,0 1 1,1 0 5,-2-1-6,0 1 0,1-1 1,-2 0 2,-1 0 4,0-3-4,0 4-3,0-4-21,-6 5-50,2-4-65,-2 0-80,-4-2-194,0-2-443,-3-4 196</inkml:trace>
        </inkml:traceGroup>
      </inkml:traceGroup>
    </inkml:traceGroup>
    <inkml:traceGroup>
      <inkml:annotationXML>
        <emma:emma xmlns:emma="http://www.w3.org/2003/04/emma" version="1.0">
          <emma:interpretation id="{1660A146-D71C-461C-8CA4-86017EECB5A0}" emma:medium="tactile" emma:mode="ink">
            <msink:context xmlns:msink="http://schemas.microsoft.com/ink/2010/main" type="paragraph" rotatedBoundingBox="16131,11846 15960,13924 15598,13894 15769,118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A73D07-3FD2-484D-8980-AF90D127E724}" emma:medium="tactile" emma:mode="ink">
              <msink:context xmlns:msink="http://schemas.microsoft.com/ink/2010/main" type="line" rotatedBoundingBox="16131,11846 15960,13924 15598,13894 15769,11816"/>
            </emma:interpretation>
          </emma:emma>
        </inkml:annotationXML>
        <inkml:traceGroup>
          <inkml:annotationXML>
            <emma:emma xmlns:emma="http://www.w3.org/2003/04/emma" version="1.0">
              <emma:interpretation id="{0E66A34C-BAB9-4D01-86B9-442722369523}" emma:medium="tactile" emma:mode="ink">
                <msink:context xmlns:msink="http://schemas.microsoft.com/ink/2010/main" type="inkWord" rotatedBoundingBox="16131,11846 16087,12380 15725,12350 15769,11816"/>
              </emma:interpretation>
            </emma:emma>
          </inkml:annotationXML>
          <inkml:trace contextRef="#ctx0" brushRef="#br0" timeOffset="-19572.4063">-247-198 57,'-3'-3'239,"3"-4"-22,-1 1-17,-2 2-10,3 0-9,-3-2-11,3 2-11,-1 0-17,1-1-8,-3 2-16,-1 1-8,3-3-15,1 5-5,-3-3-13,2 0-9,1 3-4,-7-3-6,2 3-6,5 0-6,-10 3-6,5 0-4,-2 0-5,-1 3-3,-2 0-3,-1 4-6,0 1 3,0 1-6,1 1 0,-3 0-2,3 1 0,-1 0-2,0 1-2,6-2-3,-2-2 2,0 0-2,5 0-2,-2-2-2,1 1 0,1-3 0,0 0 0,2-4 1,2 0 6,0 3-4,5-1 3,-2-4 9,2-1-3,1-1 2,3 1-3,-2-5-1,2-1 0,0 3 2,2-2 1,-5-3-5,3 2-1,0-4-1,-2 1 1,2 0 0,-5 1 4,2 0 0,-1-1 3,-3-1 4,3 1-6,-2 0 2,2-2 0,-3 4 5,0-3-4,0 1 1,0 3-2,0-4 0,0 3 2,-3 4-1,2-1 10,0-2 3,-2 4-7,-1-2-1,2 2-4,-2 2-1,1-5-6,-1 5-1,0 0-5,0 0 0,0 0-4,0 0 4,0 0-1,0 0-1,0 13-3,-1-8 2,1 0 1,0 0-4,1 2 5,-1 1-2,1 0-1,-1-1 0,4 3 0,-1-3-1,0 0 1,-2 1-1,3-2 2,0 2-5,0-3-15,2 2-24,-2-2-29,2-2-36,-3 0-37,4 0-42,2-1-44,-3 0-216,0-2-481,4-2 213</inkml:trace>
          <inkml:trace contextRef="#ctx0" brushRef="#br0" timeOffset="-19354.7578">-46-446 102,'-5'-15'312,"2"-1"-26,-2 6-1,2-2-4,-1 4-13,3 0-21,-2-1-29,0 3-14,2 1-23,1 2-16,0-2-22,-1 2-14,-1 0-18,2 3-14,0 0-10,0 0-7,0 0-7,0 14-6,-1-5-4,-2 3-6,3 5-6,3 5-13,-3-1-58,0 2-60,1 1-82,2 0-98,1 2-245,2-3-545,-1-6 242</inkml:trace>
        </inkml:traceGroup>
        <inkml:traceGroup>
          <inkml:annotationXML>
            <emma:emma xmlns:emma="http://www.w3.org/2003/04/emma" version="1.0">
              <emma:interpretation id="{264006F2-0401-44FA-B10F-7FED4A448F60}" emma:medium="tactile" emma:mode="ink">
                <msink:context xmlns:msink="http://schemas.microsoft.com/ink/2010/main" type="inkWord" rotatedBoundingBox="16038,12765 16020,12982 15839,12967 15857,12750"/>
              </emma:interpretation>
            </emma:emma>
          </inkml:annotationXML>
          <inkml:trace contextRef="#ctx0" brushRef="#br0" timeOffset="-12678.9068">-317 430 37,'0'-5'249,"1"2"-16,1-1-17,0 1-17,-1-1-24,0 0-12,1 1-15,0 0-13,-2 3-16,3-4-11,-2 3-12,-1 1-16,0 0-4,0 0-11,0 0-1,0 0-8,0 0-8,0 0 2,4 7-3,-3-3-7,-1 2 0,1-1-3,-1 2-1,1 1 0,-1-2-2,0 1-8,0 2 2,0-1 0,-1 3-3,0-4 1,0 1-1,-1-1-4,1 2-3,0-1-1,-1 1-3,0-2 2,-1 1-6,1-1-9,1 0-28,-3-2-30,4 3-27,-1-4-21,1 0-23,1-1-36,1-1-27,-2-2-157,0 0-377,8 0 167</inkml:trace>
          <inkml:trace contextRef="#ctx0" brushRef="#br0" timeOffset="-12332.8538">-189 468 164,'-2'-7'200,"2"-1"-1,0-1-2,0 0-13,0 2-3,0 2-3,2 0-9,-2-1-3,0 0-11,0 3-10,1-3-9,-1 3-15,0 0-14,0 3-14,0 0-9,0 0-10,0 0-7,0 0-7,0 0-6,0 0-7,-1 13-2,-1-5-3,1 0-8,0 0-1,1 3-3,-1-1-2,1-1-6,1-1-1,0 0-1,-1 1 0,0-5-6,1 0 2,1 2 0,-1-4-7,0 0 6,-1 2 1,0-4 3,2 1-3,-2-1 5,5 0-7,-5 0 1,5-5-7,-1 3 0,0-4 1,1 1 2,-2-2-3,0 3 1,1-3 5,-1 0 4,0 2 3,-1-3-1,1 0-6,-2 1 3,2-1-3,0 1-1,-3 0-1,0 0 0,0 2 1,0 0-7,0 0 0,1-1-1,-1 2-5,1-1-14,-1 5-34,-1-3-25,1 3-28,0 0-43,0 0-47,-11 11-71,4-4-180,-2 2-480,-2 3 213</inkml:trace>
        </inkml:traceGroup>
        <inkml:traceGroup>
          <inkml:annotationXML>
            <emma:emma xmlns:emma="http://www.w3.org/2003/04/emma" version="1.0">
              <emma:interpretation id="{3C07B353-5DB4-4EE8-AAD9-3A8C1712AA31}" emma:medium="tactile" emma:mode="ink">
                <msink:context xmlns:msink="http://schemas.microsoft.com/ink/2010/main" type="inkWord" rotatedBoundingBox="15966,13716 15949,13923 15620,13896 15637,13689"/>
              </emma:interpretation>
            </emma:emma>
          </inkml:annotationXML>
          <inkml:trace contextRef="#ctx0" brushRef="#br0" timeOffset="-11306.4352">-493 1337 202,'-1'-2'230,"1"2"-12,-1-5-18,1 5-20,1-4-16,0 0-15,-1 4-17,0 0-15,0-3-11,3 0-13,-3 3-7,3-3-12,0 2-4,-3 1-8,7-1-3,-4-2-7,-3 3-5,8 5-5,-5-4-5,2 1-4,-1 2-3,-1-1-3,-1 2 1,2 1-6,-1-2 1,-3 4-2,0 0-6,0 2 2,-3-1 0,-1-1-2,0 1 2,-1 0-5,-3 3 1,1-4-2,1 3-3,-4-2 1,3-1-2,-1 0-2,2-1 3,-2 0-2,1 0-1,2-1 1,0-1-1,2-2-7,0 1 4,0-2-7,1 0 7,0 1 0,2-3 0,0 0 2,4 4 2,-4-4-2,0 0 1,16-4 1,-1-1-3,3 1 0,0-3-2,5-1 4,-7 2-3,8-3-11,-2 2-5,-7 1-5,1 0-6,-3 0-10,2 0-4,0 0 1,-7 2-7,1-1-7,-3 2 12,0-1 6,0 1-4,-2-2 7,0 1 2,-2-1 0,2 0-6,-1 2 17,1-3-4,-3 2 8,2 0 2,-3-1-4,1-1 1,-1 1 9,3 1 9,-3 0 9,0-1 10,0 2 12,0-1 5,0 1 7,0 3 5,0-6 1,0 3-1,0 3-6,0 0-5,0 0-4,0 0-4,-4-2-6,4 2-1,0 0-7,-7 11 1,6-5-1,-2 3 4,-2 1-4,2 0-2,-2 4-1,-2-2-1,3-1 1,0 2-1,-1 1 2,3-2-3,-3-4 0,4 3 0,1-2-3,0-1 3,0 0-1,2-2 2,0-2 7,0 1 3,2-2 4,3 0 6,-3-2 3,6-1 1,-1-3 3,-1 1 0,0-3 1,0 0 1,0-1-6,-1-1-2,-3-2 11,1 0 2,-2 2-5,1-3-2,-4-1-3,4 1-8,-5 1-2,1-2-4,-3 2-5,2 1-2,-5 1-10,1-1-1,-2 2-27,-1 1-20,0 0-30,-3 2-37,-1 3-44,2 1-48,-2 1-72,-5 3-195,3-1-503,-1 1 222</inkml:trace>
        </inkml:traceGroup>
      </inkml:traceGroup>
    </inkml:traceGroup>
  </inkml:traceGroup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6:37.53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CB66666E-C546-433E-B247-DE8E5E9C9CF2}" emma:medium="tactile" emma:mode="ink">
          <msink:context xmlns:msink="http://schemas.microsoft.com/ink/2010/main" type="writingRegion" rotatedBoundingBox="17182,15543 17875,15940 17682,16277 16988,15880"/>
        </emma:interpretation>
      </emma:emma>
    </inkml:annotationXML>
    <inkml:traceGroup>
      <inkml:annotationXML>
        <emma:emma xmlns:emma="http://www.w3.org/2003/04/emma" version="1.0">
          <emma:interpretation id="{134445D3-1B62-401E-A852-743DB10EE9A9}" emma:medium="tactile" emma:mode="ink">
            <msink:context xmlns:msink="http://schemas.microsoft.com/ink/2010/main" type="paragraph" rotatedBoundingBox="17182,15543 17875,15940 17682,16277 16988,158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E1A5AC-8A7C-41E1-AC83-71D16E303FB0}" emma:medium="tactile" emma:mode="ink">
              <msink:context xmlns:msink="http://schemas.microsoft.com/ink/2010/main" type="line" rotatedBoundingBox="17182,15543 17875,15940 17682,16277 16988,15880"/>
            </emma:interpretation>
          </emma:emma>
        </inkml:annotationXML>
        <inkml:traceGroup>
          <inkml:annotationXML>
            <emma:emma xmlns:emma="http://www.w3.org/2003/04/emma" version="1.0">
              <emma:interpretation id="{01C198D1-308F-4428-B756-FF8975FF28A2}" emma:medium="tactile" emma:mode="ink">
                <msink:context xmlns:msink="http://schemas.microsoft.com/ink/2010/main" type="inkWord" rotatedBoundingBox="17182,15543 17875,15940 17682,16277 16988,15880"/>
              </emma:interpretation>
            </emma:emma>
          </inkml:annotationXML>
          <inkml:trace contextRef="#ctx0" brushRef="#br0">1 62 106,'-3'-7'237,"3"1"-11,0-1-7,4 3-19,-4-2-15,5 1-18,0-1-14,0 1-16,1 1-12,0 0-14,1-1-13,3 3-9,-1 1-8,3 1-9,-2 1-8,5 2-41,1 4-46,0 0-54,0-1-61,1 4-205,6-2-371,-7 0 164</inkml:trace>
          <inkml:trace contextRef="#ctx0" brushRef="#br0" timeOffset="-208.5383">191 73 236,'-2'-3'231,"0"2"-23,0-2-20,2 3-16,-3-3-27,3 3-9,-2-4-15,2 4-15,0 0-11,0 0-7,0 0-10,-9 7-4,7-3-6,-2 3-1,-2-1-8,2 1-1,-1 2-4,-2-1-5,2 4 0,-2 0-1,0-3-10,3 3-2,-1 2 2,-2-2-7,4 2-7,-2-1 2,1 0 0,0-1-7,1 1 1,-2-1-2,0-3-26,2 1-45,0 0-35,3-3-52,-4-1-46,4-2-170,-1-1-385,1-3 171</inkml:trace>
          <inkml:trace contextRef="#ctx0" brushRef="#br0" timeOffset="442.4808">330 243 44,'0'0'225,"-7"2"-26,7-2-19,0 0-21,-3 3-15,3-3-12,-1 2-24,-2 1-40,3-3-48,0 4-51,0-4-52,4 5-112,-1-5-210,-3 0 94</inkml:trace>
          <inkml:trace contextRef="#ctx0" brushRef="#br0" timeOffset="473.3568">578 162 363,'-1'-4'345,"1"4"-25,-2-6-26,2 5-31,0 1-32,-1-5-20,1 5-25,0 0-18,0 0-18,0 0-17,0 0-14,0 0-13,-7 9-9,6-3-11,-3 3-8,-2 4-6,-1 1-3,0 0-10,0 1-13,-1-1 1,0 5-5,1-5-5,-1 1-2,4-1-6,-4-2 1,2 1-6,0 1-1,1 0-4,2-7-2,-2 1 2,1 0-2,1 0-5,0-3-3,3 0 9,-4 1-6,4-2-4,-1 0 2,1-1 1,1-1-2,3 1-1,-1 0-1,6-2-1,2 1-1,5-1-2,0-1 7,3 0-28,-1 0-34,0-3-33,1 3-43,4-2-41,3 2-62,-9-1-77,-1-3-171,4 2-519,-2-1 230</inkml:trace>
        </inkml:traceGroup>
      </inkml:traceGroup>
    </inkml:traceGroup>
  </inkml:traceGroup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6:54.60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FADA5133-BBAB-4C12-837A-A7A54F8149E9}" emma:medium="tactile" emma:mode="ink">
          <msink:context xmlns:msink="http://schemas.microsoft.com/ink/2010/main" type="inkDrawing" rotatedBoundingBox="20247,15462 20539,12385 20658,12396 20366,15474" semanticType="callout" shapeName="Other">
            <msink:sourceLink direction="with" ref="{D93B64FE-55F1-4D81-BAAA-AEB55559EDF8}"/>
            <msink:sourceLink direction="with" ref="{53165007-0C42-4874-88C2-9DD44DC987CA}"/>
          </msink:context>
        </emma:interpretation>
      </emma:emma>
    </inkml:annotationXML>
    <inkml:trace contextRef="#ctx0" brushRef="#br0">36 3072 9,'-3'2'131,"3"-2"0,0 0-11,0 0-13,0 0-5,0 0-4,-5 1-8,5-1-3,0 0-14,0 0 11,0 0-7,0 0-1,0 0 0,0 0-4,0 0 6,0 0 0,0 0-4,0 0 7,0 0 6,-6-6-5,6 6 1,0 0-3,0 0-7,0 0-4,-1-5-2,1 5-6,-1-1-7,1 1-3,0 0-8,-3-5-5,3 5 7,-2-5 1,2 5-3,-2-4-8,2 4-5,-3-3-1,3-2 0,0 5-1,-3-3-3,2-1-8,1 4-2,-2-7 3,1 6-4,0-5 3,1 3-2,-1-3-4,2 0-3,-1 0-1,1 2-3,-1-1 3,0-1 0,1 2-3,0 1 5,-1 3 4,2-7-1,-2 4 2,2-2-1,-2 5-2,0-6-1,1 1-4,-1 0 4,1 2-2,0-2-3,0 1 2,-1 1-1,-1-1 0,2 1-4,0-2 5,0 3-5,1-5 1,-1 2-1,1 1 1,-2-1-2,0 2 1,1-2 1,2 2-2,-2-1-1,0 2 1,-1-3 2,2 2-1,-1-3 1,2 1 2,-3 0-5,1 0 0,-1 1 2,1-2-3,-1 3 2,2-1 0,0-1 1,-2 0-2,2 1 1,-2 0-1,2-4-1,0 4 1,0 1 0,-2-4 0,2 4-2,-2-3 0,1 1 2,2 0-1,-1 0 5,-2 0-2,1 2-2,1-1 1,0 0 0,-1-2-1,0 1 1,0 1-1,0-1 1,1-3-1,2 1 1,-3 1-1,2-1 1,-3-1-2,4 1 2,-1-2-4,-2 4 3,3-1 1,-4 0 1,4 3-3,-1-4 3,-3 1-5,2 0 5,0 2 0,-1-2 5,1 0-8,-1 1 4,-1 1 1,4 0-1,-4-1-3,0-2 2,1 3-3,1-1 2,-2-1 1,1 1-1,-1-1 2,0 1 0,0 2 3,4-1 7,-4-1-5,1-1 0,1-1-2,2-2-1,-3 0 1,2 1 0,1 0-3,-3 1-1,2 1 1,0 1-3,-2-1 6,0 2-3,-1-2 1,3-1 1,0 0-2,-2 2 2,2-1-2,-2 1 0,2 0 1,-2 0 2,-1 0 1,2 1-2,-1-2 1,0 0 0,-1 2-6,3-2 5,-2-3-1,1 2-2,-1-2 0,0 5 2,2-5-1,-3 0 4,3 3-1,-2 0-2,-1-3 2,3 5-3,-2-6 1,0 2 0,1 2-2,-1-3 1,0 4 0,0-3-1,-1-1-1,1 2-1,-1-2 3,1 4 2,0-4 4,1 5-7,-1-6 2,1 2 2,-1 1-4,0-3-2,2 3 0,-2 0 1,0 1 2,1-2 2,-2 0-1,2-2-3,0 3 4,-1 1-4,-1-4 2,1 0-1,0 2 1,-1 0 0,1 0 0,0 0-2,-1-2 4,0 2 0,3 0 1,-3 0-10,-1 0 5,-1 1 3,4 0-4,-1-3-1,-2 3 3,2-1 1,-2-2-4,1 2 2,0 1 0,1-1 1,-2 1-2,2 0 0,-1 0 3,1 2-1,-1-2 2,0 0-2,0 0 1,0 2 0,0-2-2,2 1 0,-2-1 0,0-1 2,0 2 2,1 0-2,-1 0 0,0 0-1,-1 0 1,1 0-2,0 1 1,0 0 1,0-1-3,0 0-1,0 1 3,0 0 1,0 0 0,1-1-4,-1 1 2,0 1 2,1-3-1,-1 1-1,-1-1 0,0-1 3,1-1 0,-2 2-5,1 0 0,0-2 2,1-1 0,0 0-3,-2 1 5,1-2-3,1 2 4,0 2 0,1-4-2,2 3-3,-3-2 4,1 2-1,1 2-2,0-3 3,1 1 2,-2 1 3,1-2-2,-2 4-3,1-2 3,0 0 1,1 2-3,-2 0 2,1 0 4,-1 0-2,0-2 2,0 5-5,0-4 3,0 0-1,0 2 0,0-2-6,-3 2 7,3-3-2,-1 3-5,1-2 7,0 0-6,0 0 1,-1 1-2,-1 0 4,1 1-1,1-1 1,0 0 0,0 1-1,0 1-2,-1-2 3,1 0 0,0-1-4,0 0 2,-2 0 1,4 2 0,-2 0-1,-2-3 1,2 3 1,-1-1-3,1-1-2,-1 1 2,1-3 0,0 5 1,0-5-2,1 1-3,-1 2 2,0-1 1,0 0-1,1 2 3,-1-1-5,0 0 1,2 1 1,-2-1 0,1 0-3,-1-1 2,1 2-2,-1 0 2,2-1 2,-2 2-1,1-3-1,0 1 1,1 2-2,-2-1 3,1 0-1,0-2 1,-1 3 2,2-1-4,0-3 0,-2 3 1,2-1 3,-2-1-1,1 1-1,0-1-1,1 3 2,-2-4 0,0 2-6,2-1 4,-2 1-3,0 0 4,0 0 0,2 1-1,-1 0 1,-1 0-3,0-2 5,0 2 0,0 0-11,0 0 9,0 0 2,2-1-2,-2-1-5,0 3 4,1-3 0,-1 2-2,0-1 1,1-1-1,-1 5 4,0-7-4,0 4 4,1 0-1,-1-3-1,0 2-1,1-1 2,1 2-5,-2-1 4,0-2-3,2 4 3,-2-3 0,0 0-1,2 0 2,-2 0-4,0 0 0,0 1 3,0-3 0,0 2 1,1 0 2,-1 0-2,1 0-6,-1-2 8,0 0-5,0 2 6,2 2 3,-2-7-5,0 6-4,0-4-1,0 1 13,0-1-14,0 2 4,2-1-1,-2 1-3,2-2 0,-1 1 3,1 3 0,-1-4-6,3 0 6,-4 3 0,0-1 1,0-2 1,3 2 0,-2-2-1,-1 2 3,0 1-7,0 2 7,2-2-2,-1 0-4,-1 0 10,0 0-6,0 1-4,0-2 2,0 2-2,-1 0 5,1-1-3,-2-2 0,2 3 1,0-2 1,0 0 1,-1-2-2,-2 2 0,3 1 0,0-3-3,0 1 5,0 2 2,0-2 2,0 1-5,0 1 3,0 0-2,-2 0-4,4 1 4,-4 0-1,4-1 2,-2-1-3,0 2 5,0 1-5,0-3 0,0 3 3,-2 0 0,2-2-3,2 0 1,-4 1 3,0 1-4,2-3 1,0 2 1,0 1-2,0-3-3,0 2 4,0-1-1,0-1 3,0 2-2,-1-2-2,1 0 1,0-1 1,0 2-1,0 0-2,0 0 2,1 1 0,-1-2-1,2 2 2,0-1-3,-2-2-2,0 1 5,0 0-2,0 0 0,4 0 1,-2 0 1,-1 1-3,0-3 2,2 4 1,-2-2-1,2 2 2,-3-4-3,2 2 0,0-1 0,-2 2 3,3-3 1,-3 2-6,1-1 3,-1 1 3,3 1-2,-2-3 1,-1 2-5,0 1 5,1-1-4,-1 2 2,0-2 0,2 1 1,-2-3-4,1 3 2,-1-1 2,0 2-1,0-4-1,3 4 3,-2 0-1,-1-2-3,0 1 1,2-2 0,-1 4 0,-1 0 1,0-2 0,1 1-1,-1 2-1,3-4 3,-3 3 1,0 1-2,1-2 2,-1 0 0,0 3 0,0 2 0,0-9 0,2 6-2,-1 0-1,0-2 0,1 1 4,-2 0-2,0-2-6,1 2 5,0-1-2,-1 1 5,0-1-5,2 1 1,-2-1 5,1 1-4,-1-1-1,0 1 2,0-1 3,3 1-6,-3 1 2,0-1-3,1-1 6,-1 2-3,1-1-3,-1 0 3,0-2 3,0 4-5,0-2-2,0 0 2,0-1 3,0 0-3,2 0 5,-2 1-3,0 2-2,1-1 0,-1 3 1,-1-7 1,1 3-3,0 4 5,0-4-5,-2 1 4,2 3 2,2-6-4,-2 6 0,0-6-2,0 5 3,0 1 3,1-5-4,-1 5 0,0 0-2,0-5-7,0 5-12,0 0-17,-1-4-10,1 4-10,1-3-26,-1 3-33,0-5-49,4 0-55,0 1-262,0 0-524,1-2 232</inkml:trace>
  </inkml:traceGroup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6:57.57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9081D1C2-CC8E-4705-8CDF-F11B0644ADEC}" emma:medium="tactile" emma:mode="ink">
          <msink:context xmlns:msink="http://schemas.microsoft.com/ink/2010/main" type="writingRegion" rotatedBoundingBox="21740,11544 20940,12619 20435,12243 21235,11168"/>
        </emma:interpretation>
      </emma:emma>
    </inkml:annotationXML>
    <inkml:traceGroup>
      <inkml:annotationXML>
        <emma:emma xmlns:emma="http://www.w3.org/2003/04/emma" version="1.0">
          <emma:interpretation id="{80A78F6F-A5A9-4A90-A7D0-EC8806B7706F}" emma:medium="tactile" emma:mode="ink">
            <msink:context xmlns:msink="http://schemas.microsoft.com/ink/2010/main" type="paragraph" rotatedBoundingBox="21740,11544 20940,12619 20435,12243 21235,111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BC6306-26C9-4741-BDA8-3588F7E6CF31}" emma:medium="tactile" emma:mode="ink">
              <msink:context xmlns:msink="http://schemas.microsoft.com/ink/2010/main" type="line" rotatedBoundingBox="21740,11544 20940,12619 20435,12243 21235,11168"/>
            </emma:interpretation>
          </emma:emma>
        </inkml:annotationXML>
        <inkml:traceGroup>
          <inkml:annotationXML>
            <emma:emma xmlns:emma="http://www.w3.org/2003/04/emma" version="1.0">
              <emma:interpretation id="{E926D944-113C-4CC2-9DD7-B1286278A83E}" emma:medium="tactile" emma:mode="ink">
                <msink:context xmlns:msink="http://schemas.microsoft.com/ink/2010/main" type="inkWord" rotatedBoundingBox="21482,11353 21312,11581 21136,11449 21305,11221"/>
              </emma:interpretation>
            </emma:emma>
          </inkml:annotationXML>
          <inkml:trace contextRef="#ctx0" brushRef="#br0">791-941 100,'-3'-7'313,"2"1"-11,1 1-19,-1-1-17,1 3-26,-1-1-19,1-1-21,0 5-22,-1-4-21,1 4-16,0-3-17,0 3-13,0 0-11,0 0-10,0 0-14,0 0-3,-5 8-5,3 0-9,0 1-10,-1 1-2,-1 4-2,0 1-5,1-2-5,1 4-7,-1-3 5,3 0-6,-3 1-2,2-1-6,-2 0-3,3-4 1,-1-2 1,-2-1-3,3-1 1,0-1 0,0-1 3,0-1 0,0-3-1,-1 3 0,1-3-4,0 0-2,-6-10-3,5 6 2,-2-6-5,2 0 0,-2-4-4,-1-1 4,3-3 3,1-4-4,-3 6-5,6-2 3,-2 2 0,-1 2-5,1 4 2,-1 3 0,2-2-1,-2 4-1,1-2 3,-1 5-6,0-1-6,0 3 3,0 0 1,0 0-1,7 13-3,-3-2 7,-4 5-15,0 7-25,0 4-33,0 13-34,3 0-53,1-1-61,-4 2-277,4 0-543,1 1 239</inkml:trace>
        </inkml:traceGroup>
        <inkml:traceGroup>
          <inkml:annotationXML>
            <emma:emma xmlns:emma="http://www.w3.org/2003/04/emma" version="1.0">
              <emma:interpretation id="{53165007-0C42-4874-88C2-9DD44DC987CA}" emma:medium="tactile" emma:mode="ink">
                <msink:context xmlns:msink="http://schemas.microsoft.com/ink/2010/main" type="inkWord" rotatedBoundingBox="21403,11997 20940,12619 20435,12243 20898,11621">
                  <msink:destinationLink direction="with" ref="{FADA5133-BBAB-4C12-837A-A7A54F8149E9}"/>
                  <msink:destinationLink direction="with" ref="{7D9B1BB6-938E-467E-B6BB-5DF331659C56}"/>
                </msink:context>
              </emma:interpretation>
            </emma:emma>
          </inkml:annotationXML>
          <inkml:trace contextRef="#ctx0" brushRef="#br0" timeOffset="-850.625">369-543 149,'-4'-7'293,"0"1"2,3-1-8,-2-1-16,0 2-26,2 2-14,-1-1-20,0-1-3,-1 4-15,3 2-12,0-7-12,0 6-22,0 1-10,0 0-24,-1-5-13,1 5-8,0 0-10,-3-2-12,3 2-8,0 0-3,-4 12-6,4-7-7,-1 6-2,-1-1-4,-1 3-3,-2 5-1,2-3-11,-1 1-5,0 5 8,1-7 5,1 2-9,2 3-4,0-5-1,-2 0-6,2 0-3,0-1 1,0-2-1,0-1-1,-2 0 3,6-1 7,-8 1-13,4 0 0,-1-2 3,1 1-2,0-2-3,0-1 3,0-1-4,-1 0-13,-1 0 6,2-1-15,-2-1 15,2-3-3,-2 5 4,1-3-5,1-2 3,0 3-3,0-3 1,0 0 0,0 0-3,0 0 5,0 0-4,0 0 1,0 0 2,9-7 0,-3 4-3,-5-2 5,7 1-2,0-2 3,-1 1 0,2 1-1,-1-3 4,3 2-3,-3 1 4,4-1-3,-2 1 1,-1 1 0,2 1 0,-3-1 1,-1 1 0,1 1-7,-3 1 7,0 1 2,-5-1-5,10 2 2,-7 2-1,1-3 2,-2 0 2,0 5-1,-1-3-3,2 2 1,-3-1 5,0 1-4,-3 1 3,1 0 1,-1 0 3,-4 2 0,-3 2-5,1-4 1,-3 2-5,-2-1 6,0 2-6,-1-4-3,0 2-20,0-2-19,-1-2-19,4 3-25,0-3-27,-1 0-35,2-1-38,2-1-40,-1 1-57,0-2-184,4 2-508,1-2 225</inkml:trace>
          <inkml:trace contextRef="#ctx0" brushRef="#br0" timeOffset="-427.1873">624-193 122,'-2'-2'279,"2"2"-21,-4-4-21,4 1-15,0 3-19,-2-6-19,4 3-11,-1 0-16,3-2-11,-1 2-13,2-2-12,2-1-2,1 3-8,1-2-9,-1 3-11,2-3-11,-1 3-4,-1 2-7,2-2-8,0 2-7,-2 2-3,0-1-6,0 2-4,-4 0-5,3 2-3,-3 0-4,-1 2-4,-2 3 0,-1-1-3,-5 5 1,-2 1 2,-4-2-3,-3 4-3,-2 0-1,-2-1-8,7-5 3,-3 1-4,0-1 5,3-1-9,2-3 4,1 0-5,3-4 2,-1 1-2,2-1 4,0 2-4,2-3 1,0 1 1,2-3 2,0 0-2,-1 2 1,1-2 2,0 0-5,0 0-2,14-7 0,-4 0 2,-1 2 3,5-1-4,1-3-8,1 4-23,-2-4-26,3 2-36,-3-3-39,6-2-46,-1-2-59,-5 2-241,2-5-514,1 2 228</inkml:trace>
          <inkml:trace contextRef="#ctx0" brushRef="#br0" timeOffset="-1510.6706">99 91 2,'3'-1'176,"-3"1"-12,3-6-16,-2 6-9,-1 0-13,5-2-14,-5 2-10,3-3-16,-3 3 0,7-1-5,-7 1-9,0 0-2,0 0-7,9 2-3,-9-2-6,0 0-5,4 2-2,-4-2-3,0 0-3,4 2-5,-4-2-5,2 3 0,-2-3 0,2 4-7,-2-4 1,-4 5-2,4-1-4,-3 0 0,2-2-10,-3 3 11,1 0-2,-1-1-2,2-2 1,-4 3-6,4-2 0,0 0 1,-3-1-14,5-2 18,-7 2-6,5 0-1,2-2 2,0 0-2,-11-3 3,9 0 8,-2 0-2,2 0-2,1-2 3,0 1-2,0-1 2,0 0 7,2 0-6,-1-2 2,1 1 0,0-1 0,1 1 5,-1 1 1,2 1-3,-2-1 0,0 1-2,3 0-4,-3 0 0,2 1-1,-1 0 0,1 1-2,-3 2-5,5-3 0,-5 3 1,0 0-3,0 0 0,11 4 1,-8-1-1,1-2 1,-3 4 0,4-3 0,-2 2-2,-3-1-5,4 0 6,-4 2-2,0-3 1,0 3 0,0-2-2,0 1 3,0 2 1,-2-5-1,0 2 4,-1 3-4,-1-2 0,0-2-4,-1-2 0,-3 3-2,0-1 3,-1 0-3,-2-4-1,1 0-3,-2 1 2,3-2-3,-2 1 5,3-3-1,0 1 1,4 1-4,-1-4 2,2 2 2,-1 0-2,1-1-2,3 0 4,0 0-5,0 0 3,0 0 0,4 1 3,0-2 3,-1 2 1,2-1 3,1 0-3,-4 1 2,1 1-5,3 3 0,-1-1 2,-1-1-2,-4 3 4,7 0-3,-7 0-4,6 0 1,-6 0-1,6 5 3,-5-2-4,0 0 2,1 1-3,-4 0-2,2 1-13,-1 0-16,-2 2-22,-1 0-23,0 0-33,-1-1-32,0-1-52,-1-1-192,2-1-415,-1-1 184</inkml:trace>
          <inkml:trace contextRef="#ctx0" brushRef="#br0" timeOffset="9500.1757">36 114 37,'0'-5'153,"-1"2"-10,1 3-11,-3-4-9,3 4-13,0-6-20,0 3 0,0 3-8,3-4-6,-3 4-12,4-3-1,-3 1-8,-1 2-4,7-2-6,-7 2-2,0 0-9,8 1-2,-8-1 3,7 3-2,-6-2-7,-1-1 4,6 3-3,-3-2-10,-3-1 4,4 3-6,-2 1 2,-1-2-3,-1-2-3,3 4 3,-3-4-1,1 2-2,-1-2 4,1 3-8,-1-3 1,2 4-5,-2-4 4,0 0 3,0 0 0,0 0-4,0 0 11,0 0 0,-1 4 6,1-4 2,0 0-2,0 0-10,0 0 11,0 0-7,0 0 0,0 0-1,-10-8 4,10 8-6,-5-3 5,4 1 0,-1 0 5,-1-2 3,3 4 0,-1-4-3,1 4-1,-1-3 3,1 3-1,0-5-4,0 5 0,0 0-7,1-6 0,-1 6-3,3-3 2,-3 3-1,0 0-1,2-2-3,-2 2-2,0 0 1,0 0-2,0 0-2,0 0 1,0 0 1,0 0-3,7 7 2,-7-7-2,0 4-3,0-4 3,-4 5-3,1-2-2,-1 1-13,0 0-9,-1-1-17,-3-2-15,1 2-20,-1 1-19,3-4-22,-2 0-206,7 0-351,-11-4 155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21.2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0D3C2AF-1C15-49B5-8759-BBB1C1D3E74D}" emma:medium="tactile" emma:mode="ink">
          <msink:context xmlns:msink="http://schemas.microsoft.com/ink/2010/main" type="inkDrawing" rotatedBoundingBox="10886,10466 19343,10079 19347,10155 10889,10542" shapeName="Other"/>
        </emma:interpretation>
      </emma:emma>
    </inkml:annotationXML>
    <inkml:trace contextRef="#ctx0" brushRef="#br0">66 374 6,'0'0'62,"-18"-1"3,18 1-4,-15 0-7,15 0 0,0 0 4,0 0-10,-20 0 3,20 0-8,0 0 5,0 0 5,-14-3-15,14 3 2,0 0 2,0 0 0,0 0-3,0 0 0,0 0-4,0 0 1,0 0-7,0 0 2,0 0-11,0 0-1,0 0 0,0 0-4,0 0-11,0 0 12,0 0-10,0 0 5,0 0 8,0 0-13,0 0-7,0 0 16,0 0-12,0 0 5,37-12-5,-37 12 6,0 0 2,23-4-5,-23 4-1,18 4-2,-18-4 14,19 0-17,-19 0 3,21-4-1,-11 8-5,-10-4 6,22-4-3,-8 8 0,-14-4-1,22-4 0,-7 8 4,1-3-9,-16-1 9,31 0 0,-16 0-1,2 0 1,4 2 4,-4-4-3,-2 2-4,5 0 3,-2 0-11,-1 2 3,1-2 4,-2-2 1,1 2 3,-17 0 4,29-1-14,-14 1 15,2 0-13,-17 0 6,24-4 0,-5 4-1,-4 0 6,1 0-6,1 0 3,-3 4 0,-14-4 2,25-4-8,-10 4-7,4 4 11,0-4-1,0 0 9,-7 0 1,7 1-17,-2-2 7,-2 1-2,6 1 2,-4-2-4,3-4 10,-5 5-13,3 0 12,-1-2-8,1 4 0,1-2 0,0-2 0,0 2 5,3-4 2,-2 4-1,-1 0-8,2 0 7,-2-1-5,1 1 9,2 0-6,-1-4 0,-1 3-1,2 1-1,1-2-2,-1 4 8,0-2 4,2 0-22,-4-2 11,9 4 7,-6-4 4,-3 1-10,2-3 2,1 4 4,0-1-9,0-1 0,-1 1 4,0 1 4,0 0-5,2-4 4,-2 3-6,2-1-3,-3 2 10,3-1-3,-2-2-4,-2 2 7,3 1 4,-3-4-5,1 1-10,3 3 9,-2-1 7,0 1-7,5-5 0,-3 5 6,3-3-11,-4 3 2,-1-3 3,7 0-5,-7 1 1,2-1 4,-2 3 2,9-1-2,-2 1-7,-3-2-5,-4 2 11,2-2 0,-4 4 0,2-4 6,-1 2 3,-2-3-8,1 3 3,-4-1-5,2 1 1,1 0 2,0-4-6,0 4 4,-2-1 3,0-1-3,-2 1 0,4-2-10,-2 2 11,0-1-4,-1 2 3,4 0 0,-20 0 1,39-6-2,-16 4 4,-1 2-1,7-3-7,-7 0 3,5-1-1,-1 4 6,-4 4-1,5-8 9,-4 4-5,-1 0-8,0 0-5,0 0 5,-3 0 8,0 0-3,0-2-3,1 0 3,-3-1-6,2 3 3,0-1 0,0 1 2,-2-2-11,3 2 6,-3 0 2,0-3 5,0 4-11,2 1 4,0-2 5,1 0 2,-2 0-1,4-2 4,-2 2-9,4 0 3,-3 2-2,6-2 2,-5 0-4,7 2 8,0-2-8,-7 0-2,2 0 11,-1-2 4,-1 4-14,0-4 4,-3 2 0,3 0 1,-2 2-1,-2-2 5,2-2-11,-3 4 4,5-2 8,-1-2-7,-4 2-8,5-2 9,-5 4-1,4-5 0,-4 3-9,3 0 14,-1 0 0,1 1 2,3-1-4,1 2-1,-4-4 4,1 4-10,1-4 8,9 1-4,-9 2-2,0-1-8,0 0 10,7-1 9,0 1-7,-5-3-6,-2 6 6,2-3 1,-3 0-4,-1 0 6,1-3-6,-1 3 0,-3-2-2,0 0 7,-1 1 5,3 1-9,-8-3 0,10 3 9,-6 0-10,6-1 4,-4-4 1,0 0-9,4 4 14,1-3-10,0 4 2,5-1 0,1-4-3,-5 3-2,7-2 3,-1 8-3,-6-8 0,0 4 14,-1-1-9,-3 1 0,1 0-3,-3-2 0,4 1 0,-6 1 11,0 0-7,-15 0-2,21-4 0,-9 3 0,-12 1-1,20 0 7,-20 0-9,24-3 8,-13 3-7,2-2 6,-13 2-14,29 0 16,-8-2 2,-2 1-6,3 1 6,0 1-6,0-2-6,0-3 11,1 4-9,-5-2-1,5 2 10,-3-1-10,-3 1 5,0 0 6,0-4-10,-17 4-3,26 0 0,-12-1 11,-14 1-13,17-2 8,-17 2 4,20-1-4,-20 1-2,0 0-1,33-5 5,-33 5-8,27 0 6,-27 0 3,26 1-11,-6 3 13,-1-3-7,3-1-2,-2 0 0,3 2 10,9-4 2,-3 5-5,0-3-4,-1 4 1,-8-4 8,11 0-25,-11 0 19,1 1-1,-2-1-2,-19 0 5,30-5-6,-14 4 4,-3 1 1,-2 5-3,-11-5 4,22-4-2,-22 4 2,24-3-5,-12 2-6,0 1 9,-12 0-2,27-4 1,-12 4-6,4-1 1,3 1 5,0-3-2,1 1 3,6 0 3,-4 2-7,1 0 8,-4-4-2,-1 1-1,1-2-1,-2 4-4,-3-1 2,2 2 3,-7-1-11,2-4 17,-14 5-2,22-6-13,-12 5 6,2-4 5,-12 5-5,19-7 2,-7 4-3,-2 2 4,-10 1 3,22-4-1,-10 2-10,-12 2 10,31-5-10,-12 4 9,1-3-9,1 4 3,-1-1 9,3 1-9,-1-2-4,2 2 4,-2 0-2,0-1 1,2-3 5,-3 4-1,-6 0-3,5 0-2,-3-1 5,-1-2-6,-16 3 0,24 0 4,-12-3 6,-12 3-1,22-1 0,-22 1 3,22-2-14,-22 2 13,19-2-6,-11-1 0,-8 3-1,0 0 0,35 0 0,-25-5 9,-10 5-6,36-3-5,-19-2 1,-17 5-1,36-1 5,-19 1-6,0-1 1,-17 1 4,42 0 2,-24-2-3,-1-1 6,3 2-12,2 1 12,-5 0-3,2-2-3,-3 2-3,1-2 3,-2 2-1,-15 0 6,26-3 0,-9 0-8,-5 3 5,-12 0-3,27 0 3,-10-2 3,-5-1-2,-12 3 1,26 0-7,-11 3-2,2-3 9,-2 2-4,4 0 0,-7-2 2,-12 0 4,28-2-3,-11 2-9,-2 0 1,-15 0 5,27 0 5,-15 0-1,-12 0 2,26-2-1,-16 2-6,-10 0 3,22-3 6,-22 3-6,21 0-1,-21 0-1,17 3-3,-17-3 1,22-3 6,-12 3 1,4 3-5,-14-3-1,29 0 0,-15-3 3,-14 3-5,27-1 2,-13 5-3,-1-7 1,1 6-1,-14-3 6,26-3 0,-16 3-3,-10 0 5,20 0-4,-20 0 3,14-1 7,-14 1-1,0 0-1,19-3-1,-19 3 3,14 0 3,-14 0-11,13-1 4,-13 1-1,17-2 1,-17 2-2,22 2-1,-8-2 6,0 0-9,1 0 4,2-2-8,0 0 7,2-1 6,-4 3-7,-3 3-10,-12-3 11,23-3 1,-23 3-2,22 0 2,-22 0-3,20 0 1,-20 0 8,14 0-11,-14 0 3,12-1-3,-12 1 11,0 0-14,19-2 10,-19 2-4,12-2-3,-12 2 2,0 0 2,15-1-6,-15 1 0,0 0-4,21-3 9,-21 3 1,15-4-2,-15 4-4,14-1 7,-14 1-8,0 0 9,18-2-4,-18 2 6,0 0-3,12-4-3,-12 4 15,0 0 0,0 0-12,11-3 5,-11 3 3,0 0-1,0 0-3,18-2 0,-18 2 1,0 0-6,0 0 0,19 0 4,-19 0-8,19 2 17,-19-2-18,19 0 10,-7 0-2,-12 0-4,24 0 6,-24 0-7,22-2 1,-14-1-2,-8 3 0,23 3 14,-23-3 6,15 0 14,-15 0 5,0 0-1,19-3 9,-19 3-2,0 0 8,0 0-8,13-1-1,-13 1-2,0 0-4,0 0-6,0 0-4,0 0-3,0 0-2,0 0-1,0 0-3,0 0 2,0 0-6,14-2-2,-14 2-2,0 0 0,0 0-1,0 0-6,0 0 4,0 0-1,0 0 0,0 0-1,0 0-6,0 0 0,0 0 5,0 0-4,0 0-1,0 0 0,0 0-3,0 0 2,0 0-2,0 0-4,15 2 1,-15-2-8,17 4-3,-5-2-5,-1 1 2,-11-3-3,29 4-8,-19-4-17,4 2-5,-14-2-12,17 3-7,-17-3-11,15 2-11,-15-2-16,12 0-28,-12 0-114,0 0-273,0 0 121</inkml:trace>
  </inkml:traceGroup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8:54.118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BDE0AB65-D2CF-45FC-B0D2-01D12F69DF40}" emma:medium="tactile" emma:mode="ink">
          <msink:context xmlns:msink="http://schemas.microsoft.com/ink/2010/main" type="writingRegion" rotatedBoundingBox="18569,12542 18831,9478 19098,9501 18836,12565">
            <msink:destinationLink direction="with" ref="{656EEFA0-B844-424B-92B5-B13D792549FB}"/>
          </msink:context>
        </emma:interpretation>
      </emma:emma>
    </inkml:annotationXML>
    <inkml:traceGroup>
      <inkml:annotationXML>
        <emma:emma xmlns:emma="http://www.w3.org/2003/04/emma" version="1.0">
          <emma:interpretation id="{E3F69DF5-C240-4BF7-A5BA-BC71BBCEB86E}" emma:medium="tactile" emma:mode="ink">
            <msink:context xmlns:msink="http://schemas.microsoft.com/ink/2010/main" type="paragraph" rotatedBoundingBox="18569,12542 18831,9478 19098,9501 18836,125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04D9B6-D9FD-4713-814C-CF7440E678DB}" emma:medium="tactile" emma:mode="ink">
              <msink:context xmlns:msink="http://schemas.microsoft.com/ink/2010/main" type="line" rotatedBoundingBox="18569,12542 18831,9478 19098,9501 18836,12565"/>
            </emma:interpretation>
          </emma:emma>
        </inkml:annotationXML>
        <inkml:traceGroup>
          <inkml:annotationXML>
            <emma:emma xmlns:emma="http://www.w3.org/2003/04/emma" version="1.0">
              <emma:interpretation id="{D7E56E12-AEE9-4159-A721-0E1731C73F9A}" emma:medium="tactile" emma:mode="ink">
                <msink:context xmlns:msink="http://schemas.microsoft.com/ink/2010/main" type="inkWord" rotatedBoundingBox="18608,12545 18782,10513 18956,10528 18782,12560"/>
              </emma:interpretation>
            </emma:emma>
          </inkml:annotationXML>
          <inkml:trace contextRef="#ctx0" brushRef="#br0">-829 846 106,'0'0'93,"0"0"-19,0 0-46,0 0-79,0 0-54,-8-8 25</inkml:trace>
          <inkml:trace contextRef="#ctx0" brushRef="#br0" timeOffset="4149.7272">-888 2626 41,'0'0'116,"0"0"-3,4-4-12,-4 4-7,1-4 2,-1 4-9,2-2-2,-2 2-2,0 0-4,0 0-6,1-3-10,-1 3 2,0 0-16,0 0 2,0 0 0,0 0-15,0 0 1,0 0-2,0 0-6,0 0 0,0 0-6,0 0-2,0 0-12,0 0 10,0 0-6,0 0-1,-11 9-5,11-5 4,-1 1-4,-2 1-2,3 0-18,-1 3-22,1-4-13,0 4-53,-3-1-124,3-1-242,-1 0 108</inkml:trace>
          <inkml:trace contextRef="#ctx0" brushRef="#br0" timeOffset="3207.5149">-756 846 86,'2'-4'181,"-2"-1"-9,0-2-12,0 2-11,2 0-6,0-1-4,-2 3-15,1-1-4,1 1-10,-2-2-10,1 2-9,-1 1-13,0 2-4,0 0-7,2-5-12,-2 5-4,0 0-7,0-4-5,0 4-6,0 0-2,0 0-7,0 0 0,0 0-3,0 0 0,0 0-4,0 0 2,0 0-5,0 0 2,0 0-10,0 0 6,2 11 1,-2-11-7,1 5 5,-1-2-4,0 2 2,3-3-1,-3-2-4,0 6 1,0-4 0,0 4-2,0-5 5,0 3-8,0 1-1,0 0 5,0-1 1,0 1-2,0-1 0,0 0-1,-1 0-6,1 0 10,-2 0-2,4 2-3,-2 1-2,-2-4 2,1 2-2,1-1 4,0 2-1,0 0-1,0-2-1,0 2 0,0-3 0,-2 3-6,2-1 6,-2 0 2,2 2-2,-1-2 4,1 1-2,-2-3 2,1 3 0,1 0-1,-2-3 0,0 4-2,2-4 2,-2 1-6,1 1 11,0-1-5,1-1-3,0 0 3,-3 0-3,3-3 3,-1 5-3,1-5-2,0 0 3,0 4-1,0-4-2,0 3 5,0-3-4,0 0-1,0 4 2,0-4 5,-2 4-1,2-4-5,2 4 2,-4-1-7,2-3 7,0 4 1,0-4-1,-1 8 1,2-6-1,-2 1 2,1 2-1,0-1-2,0-1 1,0-3-5,0 7 5,0-5 3,0 3-1,0-5-2,0 5 3,0-2-6,0 1 4,0 1-2,0 0 0,0-2 5,0 3-1,0-1-3,0 0 1,0 2-2,0-1 3,0-2 0,0 3-1,0-3 0,0 1-2,0 0 4,-2-2-4,4 4 3,-2-2 1,0 1-3,0-2 1,1 2 0,-1-1 5,0 0 2,0 0-6,0-1 3,0 1-1,2-1 1,-4 1-4,2-1 7,-1 2-6,2-3 2,-1 4 1,0-2-2,-1 1 3,2 2-1,-1-3 4,2 2-3,-2 2-2,0-2-5,0 1 6,0-3-3,0 0 2,0 2-2,0-1 5,0 0-4,-2 0 3,2 0-4,0 0 3,0 0 1,0 0-2,-1-2 0,1 2-2,0 0 2,0-2 0,0 1 2,0 1-1,0-2-2,0-2 1,0 4 0,0-3 0,0 0 5,0-1-3,0 3 3,0-2-7,0-3 4,0 7-3,0-3 1,0 0 4,1-1-3,-1 1-3,0 1 4,0-1-2,2 0 1,-2 2-9,0-3 6,0 3-7,0 1 10,0-1-9,0 1 10,0 0-7,1-3 5,-2 2-2,1 0 1,0 0 2,0-2-1,0 2-2,0 0 0,0-2-1,0 0 4,0 1-1,0 1-3,0 0 2,0-1-6,0 0 4,0 3 2,-2-1 0,2-1-6,0-1 4,-1 0 1,1 2 0,0 1 1,0 0-3,0 0 2,0 1 4,0 2-4,0-4-3,0 2 2,0-1-1,-2 0 4,2 1-1,0 1 1,-3-3 1,4 0-6,-1-2 1,0 1 1,-1-1 2,2 1-1,-2-1-1,1 0 1,0 0 1,0-1-3,0 0 5,0-1-1,0 2 0,0-1-2,0 2 0,0-2 3,0 1-4,0 1 2,0-2 0,0 3 0,-1 1 1,1 0-3,-2 2 6,2-1-2,-2-1-2,0 2-1,1 1 0,0-2 3,-1 0-2,2 0 2,-4 1-4,3-3 0,1 2-2,0-2 1,-1 0-1,-1-3 0,4 2 0,-4-2 4,0 1-2,2 2-1,0-1 2,0 0-3,0-1 1,0 0 1,0 2 2,-2 0-2,2-2 3,0 4-4,0-1 2,0 0 2,0 0-1,-1 2 2,0-3-1,1 3 1,-3-3-4,3 3 2,0-4-2,0 3 2,0-4 2,0 1-4,-1 1 2,2-2-1,-2 2-1,0-3 0,1 1 0,0 0-2,0 1 0,-1 0 0,1 0 2,0-2 1,-1 2 1,1 2 2,-2-1 1,2 3 3,-1-1 1,0 0-2,0 0 3,0 2-3,1-1 1,-1-1-3,0 0-2,-1 1 3,0-2 6,2 0-2,-2 0 0,2-1 0,-1 0 1,0-2-3,1 0 0,0 0-1,-2-3 1,1 3 1,0-2-1,1 1 0,-1-1-1,1 1-1,0 3-2,-1-4 2,0 1 4,1 4-3,-1-2 0,-2 3 0,2 4 5,-5 9 10,-2-2 12,2-4-1,0 0-6,2-3-3,0-1-1,0-4-3,-1 3-4,2-4-1,0-1 2,1-1-6,0 0 3,2 0-3,0-1-10,-1 1 9,-2 0-5,3-2 3,0 1-2,0-1-2,0 1 2,0-4-2,3 7-2,-6-4-2,3-1-3,0-2 5,3 7 3,-2-4-3,-1 1-4,0-4 13,0 4-9,2-2 2,-2 2-5,1 2 3,-1-6-2,1 3-2,-1 0 1,0-3 1,-1 5-2,1-5 3,0 3-24,0-3-45,0 4-54,0-4-88,-3 7-98,-1-4-200,0 1-546,-4 0 242</inkml:trace>
          <inkml:trace contextRef="#ctx0" brushRef="#br0" timeOffset="1689.6156">-727 820 10,'0'-2'136,"0"2"-3,0-5-4,0 5-10,0-4-7,0 4-8,0-4-8,0 4-5,-3-4-5,3 4-9,0-3-8,0 3-4,0 0-9,0 0-4,0 0-2,-1-3-11,1 3-6,0 0-2,0 0 1,0 0-10,0 0-1,0 0-2,0 0-9,0 0 7,-3 10-2,1-6-1,2 1-5,0 0-2,-2 1 2,2-2 2,0 4-8,0-3 3,0 4-14,2-3-6,-2 1-16,2 0-16,-2 1-1,0-2-21,3 3-10,-2-4-19,-1 0-120,0-1-233,0-2 104</inkml:trace>
          <inkml:trace contextRef="#ctx0" brushRef="#br0" timeOffset="1372.5737">-683 749 99,'0'0'121,"-4"-3"-11,4 3-12,0 0-7,-4 0-8,4 0-10,0 0-8,0 0-5,-6-2-10,6 2-4,-3-2-3,3 2-5,0 0-3,-7-3-1,7 3 1,0 0-6,-4-2 7,4 2-12,-4-1 1,4 1 0,0 0-1,0 0 0,0 0-8,0 0 3,0 0-6,-7 0-1,7 0-1,0 0 2,0 0-5,0 0 5,0 0-15,0 0 11,-1 5-5,1-5 0,1 5-1,-2 2-5,-2-2 9,2 1-3,1 2-2,-3 2-8,2 0-19,-2 1-20,3-3-9,-4 4-8,3-3-31,-2 1-94,-1 2-201,4-5 89</inkml:trace>
          <inkml:trace contextRef="#ctx0" brushRef="#br0" timeOffset="-85419.7251">-656 711 16,'0'0'135,"1"3"-12,-1-3-6,2 3-7,-2-3-10,1 5-6,-1-5-9,0 3-5,0-3-13,-1 4 5,1-1-10,-4 1 1,1-1-5,0 2-7,-2-1-7,1 1-4,2-2-8,-1 1 2,0-1-7,0 0 3,-1-1-4,3 0 1,-2 0 0,3-2-2,-5 1 0,5-1-3,-7 2 5,7-2-8,0 0 12,-9-3-4,6 1 1,3 2 0,-8-3 16,5 1 6,2 0 4,-2 0-7,-1-1-5,2 1 6,2 2-10,-5-3 11,5 3 0,-1-4-4,-3 1 1,4 1-7,0 2-3,0 0-2,0-5-6,0 5-5,2-5-1,-2 5 1,2-2-7,-2 2-5,4-1 1,0-1-1,-4 2-1,0 0-5,0 0 3,7 0 1,-7 0-4,4 3-2,-4-3 1,4 2-2,-4-2 1,0 5-1,0-5 0,3 5-2,-3-1 3,0 0 2,-3 0-6,3 1 5,-3 0 0,2 1-1,-3-2 0,1 0 0,-1-1-2,2 3 3,0-3-1,-2 1 3,0-1-4,0 1 4,0-2 1,1 0 1,-1 0 1,4-2-5,-6 0 2,6 0 0,0 0 0,-10-4-3,9 2 1,-2-2 2,3 1 0,-2-1-3,0-1 0,4 0-4,0-4 4,1 1-6,2-1 4,-2 2 2,3 0 4,0-1-5,2 3 3,0-2-3,0 0-1,-1 3 1,1 1 0,0-2 1,3 3 3,-6 1-3,1 0-3,0 0 1,0 1 1,-6 0-5,5 0 3,1 0 0,-6 0 0,3 4-3,-1-3 4,-2 4 7,0-5-6,-3 7 3,-1-1 1,0 2-4,0-5 3,-3 4-2,-1-1 3,0 0-1,-1-1 3,-2-1-5,3 2 3,-1-4-2,1 3 0,-2-3-2,2 2 0,0-3 5,3 1-2,-1-2 1,0 0-2,0-3 1,4 1 1,-2 0-4,3-5 1,-1 2-1,0-3-3,4-1 4,0 0-1,0 1-3,2-3 1,0 3-2,1-1 1,5-3 0,-4 5-3,1 0 2,1 2-4,0 0 3,-3 1 2,0 1-3,0 1-6,-1 2-22,-4 0-28,8 4-22,-4-1-33,0 1-42,0 1-237,-2-1-425,-1 2 189</inkml:trace>
        </inkml:traceGroup>
        <inkml:traceGroup>
          <inkml:annotationXML>
            <emma:emma xmlns:emma="http://www.w3.org/2003/04/emma" version="1.0">
              <emma:interpretation id="{087F919F-2463-4CB5-9DE6-E8A9AEE66CDA}" emma:medium="tactile" emma:mode="ink">
                <msink:context xmlns:msink="http://schemas.microsoft.com/ink/2010/main" type="inkWord" rotatedBoundingBox="18769,10204 18831,9478 19098,9501 19036,10227"/>
              </emma:interpretation>
            </emma:emma>
          </inkml:annotationXML>
          <inkml:trace contextRef="#ctx0" brushRef="#br0" timeOffset="-84093.6088">-707 22 215,'-1'-2'266,"-2"0"-10,3 2-9,-4-3-15,4 3-23,-4-3-13,4 3-14,0 0-17,0 0-14,0 0-15,0 0-12,0-2-10,0 2-11,0 0-12,0 0-11,0 0-9,0 0-10,0 0-5,0 0-3,-7 5-8,6-2-7,1 1-1,-3 0-3,3 4-3,-1 0 3,-2 0-8,3 1 1,0 1 0,-4 1-2,3-1-4,-2 0 0,-1 2-3,3 1 2,-2 1-4,1 0 3,0-1-3,-1-1-5,2 2-2,-3-6 2,2 3 2,1-2-4,1-1 0,0 3-1,-4-3 1,4 0-1,-1-2-4,1-1 1,0-1-4,-1 0 6,1 1-4,-2-3 8,2-2-2,0 0-1,0 4 5,0-4 7,0 0 8,0 0-6,0 0 2,0 0-1,4-9-6,0 3 2,0-2-2,1 0 0,2-4-9,0 1 0,1 1 4,-1 1-6,1-3 2,0 6 2,0-2 3,-1 0-11,2 1-1,-2 2 3,1-2 2,1 3-8,-1 0 4,-2 0-3,-1 1 0,3 1-3,-1 2 4,-1 0-3,-6 0-1,13 1 4,-8 0 0,1 2-4,-1 3 2,2-4-3,-1 2 7,-2 2-3,1-1 2,1 2-4,-5-1-1,4 1 0,-3-2 4,-1 5 1,1-2 1,-2 0 0,0 2-5,-3-1 7,-1 0-1,0 1 5,-2-2-2,0-1 2,-1 2-3,-2 1-2,1-3-5,-4 2 6,3-4 2,0 2-3,0-2 3,-3 0 0,4-3-2,-5 1 0,4 0-1,-1 0 0,-2-3 2,1 2-15,0-2-7,0 0-26,-1 1-11,0-2-29,3 1-27,-3-2-20,2 0-43,4 1-52,-3-3-59,0 1-183,1-2-503,1-1 222</inkml:trace>
          <inkml:trace contextRef="#ctx0" brushRef="#br0" timeOffset="-83064.076">-552-340 88,'-5'-1'207,"5"1"-7,0 0-8,0-4-7,0 4-2,0 0-11,0 0-3,0 0-7,-1-5-2,1 5-4,0 0-9,0 0-7,0-4-4,0 4-8,0 0-5,0 0-5,0 0-7,0-5-5,0 5-7,0 0-4,0 0-8,0 0-8,0 0-9,0-3-5,0 3-9,0 0-3,0 0-9,0 0-1,0 0-8,0 0-7,0 0-2,0 0-7,0 0 5,0 0-2,0 0-6,0 0-2,0 0-2,0 0 0,0 0-2,0 0 1,0 0-2,0 0-1,0 0-2,0 0 0,0 0-5,0 0 4,0 0 3,0 0 3,0 0-8,0 0-1,0 0 2,0 0-3,0 0 0,0 0 4,0 0-4,0 0 1,0 0-5,0 0 10,0 0-2,0 0 2,0 0-7,0 0 4,0 0 13,0 0-13,0 0 0,0 0 2,0 0-3,0 0 0,0 0-3,0 0 4,0 0 2,0 0-1,0 0 5,0 0 3,0 0-8,0 0 6,0 0 0,0 0 1,0 0-6,0 0 8,0 0-3,0 0-1,0 0 11,0 0-9,0 0-2,0 0 1,0 0 0,0 0-5,0 0-3,0 0 2,0 0-2,0 0 2,0 0-3,0 0 2,0 0-4,0 0-3,0 0 5,0 0-9,0 0 8,0 0-2,0 0 1,0 0-5,0 0 13,0 0-12,-4 9-1,4-9 1,0 5-1,0-5 0,0 3 0,0 1 0,0 0 4,0 1-2,-2 1 3,1 0-2,1 0 2,-1 2-1,1 0 1,-2 0 2,0 1-3,0 0 1,1 1 7,-1 0-8,2-1 2,-2 2 0,1-1-10,1-2 11,-3 1-4,3 1 1,-2-2-1,0-2 0,2 1 6,0-3-4,0 2-7,-1-2 12,1-1-2,0 2 1,0-3 9,0-2-12,0 5 21,0-5-19,0 0 5,0 0-2,0 0-3,0 0 3,0 0 1,0 0-2,3-13-5,-3 4-2,0-1 0,2-5 6,-2 2-5,2-1-2,-1 1 5,0 0-2,-1 1 2,5-1-14,-3 0 8,-2-1 5,4 4-2,-4 1 1,1 4 3,0-1-2,-1 0-2,0 0-1,2 2-1,-2 0 2,2 1 4,-2-1-1,2 1 7,-2 3-13,0-5 0,0 5 2,0 0 1,-2-4 1,2 4-8,0 0-1,2-3 5,-2 3-6,0 0 9,0 0-6,0 10 4,-2-3-9,0 2-18,-1 3-30,0 2-35,-1 2-54,-2 6-60,5-2-67,-6 4-272,4 2-594,-5-4 262</inkml:trace>
        </inkml:traceGroup>
      </inkml:traceGroup>
    </inkml:traceGroup>
  </inkml:traceGroup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7:56.08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2CB47B19-B1B5-42D1-9A6D-447CD6401D29}" emma:medium="tactile" emma:mode="ink">
          <msink:context xmlns:msink="http://schemas.microsoft.com/ink/2010/main" type="inkDrawing" rotatedBoundingBox="20124,16619 23240,16513 23242,16571 20126,16677" shapeName="Other"/>
        </emma:interpretation>
      </emma:emma>
    </inkml:annotationXML>
    <inkml:trace contextRef="#ctx0" brushRef="#br0">16 133 89,'-6'0'102,"6"0"-4,0 0-6,-5 1-8,5-1 0,0 0-3,0 0 1,-2 3-1,2-3-7,0 0-3,0 0 1,0 0 2,0 0 0,0 0-5,0 0-5,0 0-7,-3-6-2,3 6-5,0 0-6,0 0-6,0 0 0,6-6-4,-6 6-6,2-1-4,-2 1-1,4-3-2,0 2-1,-4 1-5,0 0 3,4-3-4,0 3 0,-4 0-8,7 0 6,-7 0-3,6-4-4,0 4 4,-6 0-3,11 0-2,-6-1 0,2 1 0,4-1 0,-2 1 4,1-1-7,0 1 4,1 0 0,0 0 4,0-1-6,2 2-4,2-1 0,-1-1 9,3-2-6,0 3 1,-1 0 8,2-1-4,-1-1 0,2 2 4,-3-2-4,4 0-2,-4 0 3,2 4 0,0-5-2,-2 3 3,-1 0-2,4-3 3,-3 2-1,0 0-6,-1 1 3,0-1-3,0 1 1,2 0 0,-1-2-1,0 2 1,0 0 1,2-1-1,-1 1 1,1 0-2,-2-1 0,3 2 1,4-1 0,1 0 2,-5-1-2,-2-1 0,-1 2-1,2 0-4,-1 0 1,2 0 2,-3-3 0,1 3-2,-2-2 0,-1 2 6,-2 0-5,-1-1 0,5 1 2,-3 0-3,0-1 6,-2 1-6,1 0 0,0-1 0,-1 0 2,5 0-1,-1 1-1,0-2 6,0 2-6,-1-1 0,4 0-1,-2 0 3,0-1 3,0 2-4,2-1-2,-1 0 1,-4 1 1,2-2 0,2 1 1,-1 1-1,-2-1-1,2-1 0,0 1 2,2-1 3,-3 1-4,-1 0-1,2 0 3,0 0-2,1-2 3,-2 2-7,3 0 3,0-2-1,1 2-2,-3 1 4,3-1-3,-1 1 2,1-1 2,-3 2-1,4-1 2,-1-1-3,-1 1-1,-1 0-1,2 0 6,5 1-1,-6-1-3,0 0 2,1 0 0,-3-1 2,4 1-8,3 1 7,-5-1-3,0 0-2,0 0 0,-1 0 0,2 1 0,1-2-1,2 2 4,-5-1-2,3 0-2,-2 1 4,1-2-2,-2 2 2,7 2 1,-6-2-5,-1-1 8,3-1-7,-3 2 1,8-1 2,-1 1-4,-1 0 3,-1-2 6,2 2-6,0-2-1,-6 1 2,1-1-1,7 2-3,-2-3 3,3 1-5,-2-1 10,2 0 0,1 0-7,-4 2 4,3-1 4,2-2-3,-2-1-4,-1 3 0,0-2-5,-1 0 5,-1-1 2,-6 0-2,1 2 1,-2 0 0,3 1 3,-5-2-7,1 0 7,0 0-2,1 3-1,-3-3-2,2 3 4,-1-2-3,1 2-1,6 0 0,-5 0 7,6 2-2,-4-2-4,4 3-1,-6-1 2,1 2 1,-1 0-2,7-4 7,-5 3-9,-4 0-1,2 2-30,-2-1-28,3-1-37,-4 2-74,-4-2-121,1-2-317,-3 2 140</inkml:trace>
  </inkml:traceGroup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4:56.475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7D9B1BB6-938E-467E-B6BB-5DF331659C56}" emma:medium="tactile" emma:mode="ink">
          <msink:context xmlns:msink="http://schemas.microsoft.com/ink/2010/main" type="inkDrawing" rotatedBoundingBox="16165,10587 20979,10221 21143,12392 16330,12758" semanticType="callout" shapeName="Other">
            <msink:sourceLink direction="with" ref="{53165007-0C42-4874-88C2-9DD44DC987CA}"/>
            <msink:sourceLink direction="with" ref="{A3678D80-B868-4B16-BCAF-6BCAD083436E}"/>
          </msink:context>
        </emma:interpretation>
      </emma:emma>
    </inkml:annotationXML>
    <inkml:trace contextRef="#ctx0" brushRef="#br0">156 1698 35,'0'0'104,"-11"0"-4,7 0-13,-3 0 7,7 0-7,-9-1-31,9 1 21,-9-1-15,3 1-7,6 0 8,-6-1-3,6 1-5,-6-1 0,6 1-1,-7 0-8,7 0-8,-3-2 2,3 2-1,0 0 1,-8-1 1,6-1-8,2 2 13,0 0-11,-4-2 4,4 2-1,0 0-5,-4-2-3,4 2-4,0 0 4,-4-3-3,4 3-1,0 0-2,0 0-7,0 0 5,-2-3-3,2 3-4,0 0-1,0 0 0,0 0-3,7-4 0,-5 3-5,-2 1 3,6-1-2,-6 1 1,0 0 2,7 0-9,-7 0 8,11-1-3,-6 1-4,1 0 0,0 0 1,3-2 0,-2 2 5,0 2-12,-1-4 10,2 1-4,1 1 2,-1 0-1,4-1 1,-2 1-4,-2 0 2,1 0-2,2 0-4,-2-1 6,-1 0 5,2 2-7,0-2 3,0 1 2,-2 0-7,1 1 5,1-2 0,-2 2 2,-2-2-3,2 2-3,1-1 8,-1 0-2,-2 0-1,5 1-11,-3-2 14,1 1-3,1 0 4,-1 0-7,1 1 3,-1-2 2,2 2-7,1-1 6,1-1-1,3 0 5,-1 1-4,0 0 2,1 0-3,0 0-1,0 1 3,-1-1-3,1 0 0,-1 1 2,0-1 0,-1 0-1,-3 0 0,1 0-3,0 0 5,-2 0-2,-1-1-1,-1 0-2,2 1 2,0 0 6,-1-1-6,1 1 5,-2-2-6,0 0 2,3 1 1,1-1-2,-2 2 2,0 0 1,2-2-2,-1 1 4,5 0-3,0 0-2,-1-2-3,1 2 3,-1 1 1,-1-1 0,1-1-2,-4 1 2,0 1-4,1 0 1,-2 0 1,0-1 0,0 1-1,0 0-1,0 1-1,-1-2 0,-1 1 3,2-1-1,-2 0-1,1 1-2,2 0 3,-2 0 1,3 0 6,3-1-7,1 1 2,0-4-3,3 4 0,-1 0 0,6 0-5,0 2 7,1-2-2,-8-2 2,1 2 4,0-1-7,-1 1 5,-2 0-3,-3 1-2,4-1 7,-1 2-5,-4-2 0,0-2-1,2 2 1,-2 0 0,-1 2 3,2-2-1,-1 0-2,-1-2-5,0 1 5,1 0-3,4 1 2,-2 0 2,-3 0 3,2-1-2,0 1-1,-2 0-3,1 0 2,0 0-1,-1-2 0,2 4 0,-3-2 3,2-2 1,-1 4-5,-1-2 4,1 0-1,0 1-1,-1-1 2,3 1-2,-3-1 0,2 1 1,-1 1-3,-2 0 3,0-2 1,0 1-3,0-1-2,1 0 4,2 2-2,-3-1 2,3-1 0,1 1 0,2-1-2,1 2 1,0 0 0,0-1-2,-3-1 6,3 2-4,1-1 0,-5-1-1,4 1 3,-5 0 0,-1-1-2,1 0 3,1 0-7,-2 0-2,-1 0 4,0 0 4,2 0 0,0 0-7,-2 1 6,3-1-1,-3 1-4,3-2 5,0 2 1,1-1-6,3 0 6,1 0 3,-4 0-7,3 0 2,-1 0-3,1 2 5,0-4-5,-4 4 2,5-4 3,-1 2 0,-5 0-3,1 0-1,0 0 0,-2 0 2,2 0-2,-2 0 1,0-1-1,-3 1 1,4-1 3,-1 2-3,-2-1 2,3 0-4,-3-1 2,3 1-3,6 1 5,-4-1-1,3 1 3,3-1-6,-2 0 3,-1 2 3,4-1-4,0 1-5,-3 0 4,0-1 2,0-1-3,2 1 2,-2 0 0,-2 0 1,1 0-3,-3 1 3,-1-2-1,1 0 0,-2 0 0,-1 0 2,2 1-3,-1-1 1,1 1-4,-3-1 3,3 0 1,-2 0-2,3 0 2,3 1-2,-3 0 4,6-1-3,-3 3-2,3-1 1,1-1 6,-3 2-5,3-1 2,-3 0 1,0 0-3,2-1 4,-4 1-2,1 0-1,-4-2 1,2 1-2,-2 0-1,2 1 2,-2-2 5,0 0-1,0 0 1,-2 0 1,2 1 1,0-2 0,0 1 3,0 0-1,0 0 1,1 1-2,4-1-2,-1-1-1,5 1 2,-5 0-2,1 0 1,0 0-4,2 0 0,-1 0 3,1 0-1,-1 0-4,-1 1 0,0-1 2,-1-1-1,0 1-1,-3 1-1,2 0 4,-3-2-1,3 2-2,-3-1 3,1 0-6,0-1 6,3 0 0,1 1 1,-7 0-4,3 0 1,-2 0-1,6 0-7,-1 0 11,-1 0-4,-2 0 0,3 0 1,-4 0 1,1 0-2,-4 0 2,7 0-2,-6-2-1,2 2 2,-1-1-2,0 0-1,1 1 5,-3 0-2,1 0 2,-1-2-5,-2 2 3,1-1 0,-1 2-1,2-1-5,-2 0 3,2-1 2,-2 1 1,-1 1 1,5-2-3,-2 2 0,0-1-3,0 2 5,0-1 2,-1 0-3,1 1 3,-1-2-4,-2 0-1,1 0 0,-6 0 3,11 0-1,-5 0 0,-1 0-1,2 0 0,-1 0 2,0 1 0,0-1 1,-6 0-1,10 0 1,-3 1 1,1 0-4,2-1 4,0 0 0,1 1-3,-3-1 2,4 0-4,-1 1 0,-2-1 0,2 0-5,-3 1 12,3-2-2,-3 2-4,0-2-1,1 2 3,1-1 1,-1 0-1,-2 0 2,1-1 0,-1 0-2,1 1 1,0-1 2,-1 1 2,1 0-1,2-1-2,0 1 3,-1-1 1,-1 1 0,4 0-3,-1-1-1,0 1 1,-1 0 1,-1 0 1,-1 0-1,2 0-2,-2 0-1,1 0 0,1 0 2,0 0 0,-1 1-1,2-1-1,-1 0-1,1 0 1,-1-1 1,0 1-3,-2 0 0,3 0 0,0 1 1,-2-1-4,3 1 7,-2-1 0,-1 1-3,2 0 1,0 1-2,-2-1 3,-1-1-3,1 0 4,-1 1 0,-2-1-4,2-1 0,0 3 0,-1-2-2,0 1 3,0 0 0,1-1 0,-1 0-1,1 0-1,-1 0 4,1 0-3,3 0 10,-2 0-3,1 1 1,-1 0 6,3 1-3,-1-4 4,0 1-1,-1 2 3,1-2-3,-1 0 2,2 1-4,2-1 2,-3 1-4,1 0 3,4 0 0,-5-2 1,4 2-2,-4 0 2,1 0 0,-2 0 2,0-1-4,0 1 3,0 0-1,1-1 0,-1 1 0,1 0-5,1 0 1,-2-1 1,0 1 1,0 0-6,-3 0 4,0 1-5,0-2 2,1 1-3,-4-1 1,3 0 0,-3 1-2,-4 0-1,11-1-45,-11 1-43,5 1-52,1 0-65,-1 0-203,-1 0-439,4 0 195</inkml:trace>
    <inkml:trace contextRef="#ctx0" brushRef="#br0" timeOffset="150596.4133">4397 1661 30,'0'0'148,"0"0"-8,0 0-5,0 0-6,0 0-9,0 0-3,0 0-16,0 0 3,0 0-7,0 0-9,0 0-4,0 0-6,0 0-2,0 0-1,0 0-3,0 0-2,0 0 0,0 0 0,0 0 1,0 0-1,0 0 0,0 0-1,0 0 3,0 0-3,0 0 1,0 0-4,0 0 2,0 0-4,0 0 0,0 0-2,0 0-2,0 0-8,0 0-2,0 0-1,-2-4-7,2 4-3,0 0-8,-6-3-6,6 3 3,-1-4 1,1 4-5,-3-2 5,3 2-1,-4-4 2,3 2-3,1 2 1,-2-5-2,2 5-1,-3-3 5,3 3-3,-1-4 2,1 4 1,0-4-6,0 1-2,0 3-1,-2-6-4,2 6 0,0-5 1,0 1-3,0 1-2,0-2-1,0 1 3,-2 0-2,2 1-1,-2 0 1,1-1-1,1 4 2,0-6-3,-1 0 1,-1 2-1,2-1 0,0 2-5,0-2 2,-4 1 0,4 0 1,-1 1-3,0-3 8,1 2-2,-2 1 2,2-1-2,-1-1 2,0-1-1,-1 3 4,1-3-5,1 0 0,-1 2-1,1 0-3,-2-2-1,1 3 6,0-2-2,0 1-2,0-1 6,1 0-3,-1 0 10,0-1-6,-2 0-2,2 1-1,0 0 0,-1-1 1,-1 1 3,1-3-3,0-1-2,-2 3 2,3-1-6,-1-1 1,0 4 4,-1-5 5,2 5-5,-1-2 6,0 1-5,0 0-4,1-1 4,0 0 4,-1 1-3,-2 1 4,3-4-4,-2 3-1,1-3 0,-1 4 1,-2-3 5,3-1-2,-3 1-4,2-1 4,-1 2-7,-1-3 3,-1 2-5,1 0 1,-2 0 0,3-2 1,-3 3-5,2-2-4,-3 1 21,4 0-15,-3-1 1,1 0-2,0 1 3,-1 0-8,-1-2 5,2 2 1,-1 0 2,-1-1-1,1 1 0,1 0 6,1 0-1,-1-1-4,0 2 1,-1-3 20,1 0-22,-1 3 5,2-3-4,-2 1 2,-2-3-9,1 3 5,0-3 1,0 3-8,1-1 10,0 3-2,-1-2-7,0 1 6,1-1-4,-1 1-5,1 0 7,0-2-1,-2 2 2,1 0-9,2-1 5,-2 1-5,-3 1 7,3 0-4,-3-4-2,2 5 4,1-3-1,-5 0-1,4 1-4,-2-1 3,-2 0 1,3 0 1,1 1-1,-1 2-1,-7-5-8,5 3 8,0-2-4,3 4 5,-3-5-4,1 6 2,2-4 1,-1 3 0,1-2 0,-3-1 15,2 3-15,2-1-4,0-1-7,-1-1 9,-2 0 1,3 1-1,-6-3-3,1 1 4,0 1 1,1-1-1,-1 1 1,-1-2-2,-1-2 5,0 4-8,-2-4 7,2 1 1,-5-1 0,1 0-1,3 3-2,-3-5-11,4 6 19,2-1-6,0 1-1,-1-1 2,2 2-1,-2-2 1,2 1-5,3 2 5,1 0 11,-3-1-16,3 2-4,0-1 9,0 1-1,3 1 4,-1 0-6,1-2 0,-2 1-7,-1-2 5,0 2 2,1 0 0,-1-1 2,0 0-11,2 2 10,0-2-3,-3-1-2,2 2 5,-1-3-5,1 4 17,1-4-17,-3 3 3,3-3 2,-2 1-3,0-2-2,0 2-3,1 0 7,-2-1 5,-2-2-3,1 2-2,2 1 1,-4-3 1,4 4-4,0-3 1,-4-1-1,4 2 2,0 1-4,-4-1 2,4 1 0,1 1 1,0-2 2,-2 0-10,2 2 9,-1-1 0,0 1-3,1 0 4,-1-6 4,2 7-11,-2-2 13,0 2-7,1-4-4,0 1 7,-1 1 9,1 0-18,-5-5 8,4 6-5,0-3-2,-3 0 3,1-2-4,-1 3 3,-1-1 0,2-1 3,0 3-6,0 1 5,1-4-2,-2 5-1,-2-3-2,2 3-1,-1-4 4,1 4 1,3 1 6,0-1-4,4 1 2,-3 1-3,1-1-2,0 1 7,-2-2 2,2 3 0,-1-4-15,-1 1 7,1 1 0,-2-2 4,-1 1-3,2 1 0,0 0-2,0-2-1,0 1 10,-3 0-12,-1-4 5,-1 2 13,1 0-18,1 2 4,0 0-11,-1-2 14,5 1 3,-5 0-9,4 1 10,0 0-18,0 1 14,0-3 3,0 2-5,-1 0 1,0-1-6,1 0 4,-2 0-1,2 2-4,1-2 5,-1 1 17,0 1-15,0-2-8,-3 1 5,3-1 4,0 0-11,-3 2 12,1-2-9,-3-1 1,-3 0 7,1 1 0,1 2-1,3-1 3,-1 1-6,2 0-4,-2 1 6,1-1 11,1 2-14,1-3-7,2 5 3,0-1-2,-1 0 4,1 1-1,3-1-21,4 1-12,-8-2 0,4 0-12,4 2-8,-8 0-18,8 0-13,-8-2-12,5 1-25,-1-1-47,4 2-51,-10-2-36,2-1-282,1 0-588,-1-2 260</inkml:trace>
    <inkml:trace contextRef="#ctx0" brushRef="#br0" timeOffset="34234.4922">7 1718 138,'0'0'171,"0"0"-13,0 0-14,-7-3-18,7 3-8,0 0-11,0 0-7,0 0-18,3-5 3,-3 5-14,0 0 8,0 0-11,0 0-6,0 0 0,0 0-13,0 0-5,0 0 0,0 0-3,0 0-3,1-4-6,-1 4-1,0 0 0,0 0-1,0-3-4,0 3 5,2-3-8,-2 3 4,5-4-10,-4 2 3,1 0 0,-2 2-3,4-4 2,-4 4-1,2-4-8,1 2 4,0-1-7,-3 3 6,1-4 0,3 3 0,0-1-1,-4 2 1,4-3 1,0 1-3,0-2 1,-1 2 3,1-1-3,-1 3-7,1-2 2,-1 0 7,2-2 2,-1 0 4,2 1-1,0 1-1,-2-3 1,1 3-2,0-3-1,1 2 0,-2 0-2,1 0 2,1 0-1,-1 0-3,3-1 5,-2 1-7,0 0 4,-4 0-2,4 0-7,-2 1 4,-1 1-1,2-1-5,-1 0 3,0-1-1,-1 1 4,4-1-5,-2 0 3,-1 0-3,3 2-3,1-2 1,-3 0 1,2-1-1,-3 1 3,3 0-8,0 1 3,-1-2 0,0 1 3,1-2 0,-1 3-1,-1-1 3,1-2-4,-1 1 3,3-1-2,-1 3-2,0-5 0,-1 4 4,2-1-3,-1-1-2,1 1-1,-4 1 6,4 1-6,0-4 6,-1 1-1,1 1-4,1 0 4,1 1-2,-2-4-4,0 0 5,0 4 0,3-2-5,-3 0 4,0 1 1,0-3 0,0 3-2,0 0-1,0-1 2,-1 2 2,0-2-1,-2 2-2,0-1 0,1 1-5,2-2 5,1 1 2,-5 1-3,4-4 3,0 5 0,-5-1-4,5-4 2,-3 5 2,2-1-3,1-3 1,0 2-1,0 0 0,1-1 3,-1 1-3,-2-1-1,4 0 0,-2 2-1,1-2 5,-1 1 0,0 2-4,1-1 1,0-2 1,-3 1-3,2 2 3,0-3 0,-1 2 2,-1-2-4,0 2 5,0 0 0,0 0-3,-2-1 0,3-1 0,1 3 0,0-2-2,0 2 4,0-5-1,2 3-2,-1 1-2,-1-1 3,2-1-1,-1 2-1,2-1 1,-2-1 4,2 1-6,0-1 5,-1 0 0,1 2-2,2-2 0,-4 1-1,1 0 1,2-1 1,-2 1-3,-1 0 1,2-1 4,-3 0-1,0 1-4,0 0 5,1-2-4,-1 2 1,2 1-2,-1-4-3,1 2 7,-1 1-2,0-3 0,0 3 2,1-2-2,1 1-2,-3-1 3,2 1-5,0 2 4,-2-3 3,3 2-4,-3 1 3,3-3 0,-3 3 0,0-1-4,3 1 5,-2-2-3,-2 1 2,2-1-1,-1 1 1,2-1-2,-2 0-1,2 0 0,-2 1-2,1-1 4,1 0-2,-2 0 1,3-1 0,-1 1 1,0 1-2,1-2 1,-3 0 0,3 0 2,0 2-4,-1-2 2,-1 1 0,1 0 0,-2 1 0,1-1 0,1 0 0,-2-1 1,1 3 0,1-2 0,-2 0-1,1 1-1,-1-1 1,3 0 2,-2-1-6,4-2 4,-3 4-3,5-4 5,-3 1 1,3-1 1,0 0-3,-2 2 0,2-1 2,1 0-1,1 1-2,-4 0 5,1 0-1,1 0-7,-6 0 5,2 2-2,1-2 2,-4 1 1,3 0 3,-3-1-5,3 1 4,-3-2-2,3 1 2,-1 0-6,2 0 5,-2 0 0,-2-1 1,3 2-1,2-1 0,1-3-1,-1 1-1,3 0 4,-1 0-3,-2 1 1,2-1 0,-3 2-1,5-1-1,-4 1 1,1 0 1,-1-1 0,-1-1-2,2 4 1,-3-2 2,1 0-4,0 2 5,-2-1 2,-1-1-5,-1 2-2,3-1 2,-3 1 1,1 0 2,0-1 0,0 1 2,0-1-2,1 0 0,-2 0-4,1 0 2,0 0 4,1 0-3,-1 0 4,3 1-4,-4 1 1,1-4-3,-2 4 3,3-4 0,-1 2 1,-2 1-2,1 0-1,0-1 2,0 2 0,-1-1-4,-3 1 3,1 1-2,4-2 5,-3 0-3,1 0 0,1 2-1,0-3-2,1 2 2,-1-1 1,2-1 1,5 0-4,-5 2 1,2-3-1,-1 3 0,4-3 3,-3 0-4,1 1 2,2-2 1,0 2-1,-6 1-1,2-1 2,3-1 0,-5 1-1,0 0 0,0 0-5,-1 3 6,-1-3-2,0 0 4,0 2-1,-2-1 3,3-1 3,0 2-2,-1-1-1,-1-1-2,2 2 2,-2-1 0,2-1-3,0 1 1,0-1 1,1 1-3,0 0 1,2-2-2,-2 2 2,1-1-2,0 1 1,0 0 0,-1-2-3,2 2 2,-2 0 0,-1-2 0,0 2 0,0 1 4,0-1-3,2-1 2,-1 0-2,-1 0 0,0 2 2,-4 0-1,4 0 1,-1-1-3,0-1 0,-2 4 2,3-3 1,2 0-4,-2 1 4,1-1-4,-1 1 2,2-2-2,-1 0 1,0 2-2,-1-2 2,2-1-3,-1 3 2,1-1 2,-4-1 0,2 3 0,0 0 0,-3 1-2,1-3 2,-2 1 0,0 1-2,1 0 5,1-1 1,-5 2 2,3-1 3,-4 2 0,6-2 1,-5 0 0,-1 2 2,7-6-2,-5 5-5,1-1-3,1 1 3,-1-2-2,2 1 2,2-2-5,0 1 1,1 0 1,-4 0 1,4-1-1,0-1 5,1 2-4,-2 0 4,2-2 1,-2 0-1,2 3-2,-1-1 4,-3 1-5,1-2 1,-2 1 5,2 1-4,-2 0-3,1-1 2,0 1 2,-2-1 0,2-1-3,2 2-2,-3-1-1,3 3 0,-2-3 1,3-1 0,-1 0 0,4 0-4,-3 0 3,1-1-1,-1 0-2,0 3 2,2-3-4,-1-1 3,2 2-1,-2-2 1,2 3-2,-2-2 2,0 1-1,1 2 2,-6 1-3,3-1 6,-2-1-5,-2 1 3,1-1-1,0 2-3,-4 1 4,4-3 8,-4 3-8,3 0 2,-3 0 2,0 0-6,5-3 1,-5 3 2,0 0-3,0 0-1,3-2-2,-3 2 6,0 0-6,0 0 0,0 0-1,0 0 2,0 0-3,0 0 5,0 0-4,0 0-10,0 0-20,0 0-45,0 0-58,0 0-76,0 0-108,0 0-177,0 0-537,0 0 237</inkml:trace>
  </inkml:traceGroup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6:26.75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0917F92B-1612-466F-A79F-F0FACD639CA1}" emma:medium="tactile" emma:mode="ink">
          <msink:context xmlns:msink="http://schemas.microsoft.com/ink/2010/main" type="writingRegion" rotatedBoundingBox="16612,14854 17739,15047 17661,15501 16533,15308"/>
        </emma:interpretation>
      </emma:emma>
    </inkml:annotationXML>
    <inkml:traceGroup>
      <inkml:annotationXML>
        <emma:emma xmlns:emma="http://www.w3.org/2003/04/emma" version="1.0">
          <emma:interpretation id="{23D25D0A-5912-4B4C-8611-3AB3EF14B143}" emma:medium="tactile" emma:mode="ink">
            <msink:context xmlns:msink="http://schemas.microsoft.com/ink/2010/main" type="paragraph" rotatedBoundingBox="16612,14854 17739,15047 17661,15501 16533,15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D62C07-3D41-4D53-A477-FD58B9951C31}" emma:medium="tactile" emma:mode="ink">
              <msink:context xmlns:msink="http://schemas.microsoft.com/ink/2010/main" type="line" rotatedBoundingBox="16612,14854 17739,15047 17661,15501 16533,15308"/>
            </emma:interpretation>
          </emma:emma>
        </inkml:annotationXML>
        <inkml:traceGroup>
          <inkml:annotationXML>
            <emma:emma xmlns:emma="http://www.w3.org/2003/04/emma" version="1.0">
              <emma:interpretation id="{6EB5C401-C780-4E91-B571-57BC06DCA9D7}" emma:medium="tactile" emma:mode="ink">
                <msink:context xmlns:msink="http://schemas.microsoft.com/ink/2010/main" type="inkWord" rotatedBoundingBox="16612,14854 17739,15047 17661,15501 16533,15308"/>
              </emma:interpretation>
            </emma:emma>
          </inkml:annotationXML>
          <inkml:trace contextRef="#ctx0" brushRef="#br0">1192 2721 16,'0'-4'262,"2"-1"-14,-2 1-15,0 4-12,0-5-14,0 5-19,-2-5-17,2 5-17,0 0-18,-2-4-15,2 4-14,0 0-11,0 0-10,0 0-8,-11 6-10,8 0-6,-2-1-7,-1 0-2,1 0-8,1 1-6,0 0-1,0 0-2,0-3-7,3 4-2,-2-2-3,2-1-2,1 0 1,-2 0-2,4 0-2,2 0-3,-3-1-3,2-1 4,-1 1 0,2 0-3,1-2 3,0 0-2,0-1-5,-5 0 4,16-2-1,-6 0-1,-1-1 2,-1 0 1,0 0 8,3-1 1,-3 0 5,0 0 3,-4 0 6,4 1 9,-4 1 2,0-2 4,0 1-4,0 0-2,-2 0 1,2 2 0,-4 1-7,3-3-8,-3 3-1,2-3-8,-2 3-3,4-1-3,-4 1-2,0 0-4,0 0 5,0 0-3,-5 10-4,3-3-3,-2 0 3,0-1-3,0 3-3,2 0-9,-1 1-34,0-1-28,2 0-24,-2 1-44,2-1-44,2-1-27,2 1-28,2-2-245,1-2-518,3 0 230</inkml:trace>
          <inkml:trace contextRef="#ctx0" brushRef="#br0" timeOffset="281.2725">1480 2806 12,'1'-5'247,"0"-1"-3,0 1-7,-1 4-17,-1-3-19,1 4-15,1-6-15,-1 6-23,0 0-18,0-2-7,0 2-19,0 0-13,0 0-6,0 0-7,0 0-9,0 0-10,0 0-4,-3 12-5,3-9-5,0 4 0,0-2-7,1 0-3,-2 3 0,2-3-4,0 3-2,-1-3-1,1 2 1,-1-1 0,2 2 3,-2-3-11,1 0 5,1 0-5,-2 0 1,1-1 3,-2 0-2,1 0-2,-2 0 0,1-1 7,-1 1-10,-1-1 1,-2 0-2,-1 1 0,-2 0-6,0-1 1,-3 1-16,0-1-29,-1-1-42,3-1-39,-2-1-73,0 0-52,2-1-184,-2-3-458,6 1 203</inkml:trace>
          <inkml:trace contextRef="#ctx0" brushRef="#br0" timeOffset="496.7855">1418 2741 2413,'1'-4'42,"-1"1"34,0 0-10,3 0-21,-2 0 0,-1 0-4,8 1-13,-4 0-5,6-1-6,1 0-1,-1 1-3,5 1 3,-3 2-21,-1 1-41,0-1-62,1-1-79,-3 0-230,4 2-450,-2-2 200</inkml:trace>
          <inkml:trace contextRef="#ctx0" brushRef="#br0" timeOffset="-1813.3378">465 2545 126,'2'-2'158,"-2"2"-1,2-4-7,-2 4-8,0 0-3,0 0-7,2-4-5,-2 4-10,0 0-3,0-3-14,0 3-4,0 0-6,0 0-16,0 0-9,0 0-6,0 0-8,0 0-3,0 0-6,0 0-6,0 0-3,0 0-6,0 0 0,-2 11 0,0-6-7,2 0 1,0 0-3,-3 4 1,2-4-5,-1 1-1,0 2-3,0 0 4,-1 1-3,0 0 2,1-2-6,-1 1 4,0-1 0,0 2-5,1-2-9,-1 3 11,2-3-3,-1 0-3,0-1 5,-1 0 0,2 0-5,-2-1 1,2 0 0,-1-2 2,2 1 1,-1-1-2,-1 0 3,1 0-6,1 0 6,0-3 0,0 0-2,-1 4 2,1-4 1,0 0 0,0 0 0,0 0-4,0 0-1,0 0 4,-3-12-3,3 9 1,3-2-4,-2-4 3,3 0-1,-2 0 0,0-2 0,1 2-2,2-3 3,-2 2-1,2 1-2,-2 1 1,0-1-2,2 2 2,-2 0-3,-1 2 5,1 0-4,1-1-2,-2 0 5,4 0-3,-2 1 0,0-1 1,0 1 1,-1 1-1,-2 1-2,3 0 1,-1-1 0,1 1 0,-4 0 2,3 2 3,-2-2-4,2-1 6,-3 4-3,0 0 1,2-2 1,-2 2 0,0 0-4,2-3-2,-2 3-2,0 0-1,0 0 2,0 0 0,0 0 1,0 0-1,0 0-1,-7 12-4,6-8 6,-2 0-3,-1 5 3,1 0 0,-2-1 0,5-1-2,-4 1 0,-1 1 4,2 0-2,0 1-2,-1-1 2,0-1-1,2 2-3,-3-1-2,1-2 5,3 5 5,-2-4-5,-2-1 0,2 0 3,1-1-1,-1 0-3,0-1 4,1-1-2,0-1 1,1 1 4,1-1-4,0-3 5,-1 4-3,-1-2 6,2-2 0,0 0-1,0 0 1,0 0-2,0 0 0,0 0-2,3-12 1,0 4 3,-1 0-1,0-1-1,-1-1 3,4-2-7,-3-1 2,0 0 0,3 3 2,-2 0-1,0 3-1,-2 0-2,0 2 0,-1 1 1,2-1 0,-2 3-1,0 2-8,0-5-2,0 5 0,0 0-4,0 0-2,0 0-15,-4 14-14,0-7-23,-4 6-25,0 0-30,1 1-47,-4 5-183,5-6-380,-1 1 169</inkml:trace>
          <inkml:trace contextRef="#ctx0" brushRef="#br0" timeOffset="-1297.3206">739 2641 140,'1'-2'148,"-1"-3"-9,0 2-15,0 3-11,-3-7-2,3 3-7,-4 3-13,4 1-6,-2-6-7,-1 6-7,-1-3-8,4 3-5,-8-2-7,4-1-1,-2 3-6,6 0-7,-13 0-3,6 0-9,7 0 3,-11 3 2,3 1-10,0 0 0,0 0-4,-2 3 2,1-2 2,-4 6 5,-2-3 0,6 4 4,-4 0-3,0-2 0,4 1-6,1-1-3,0 1 8,1-3-3,0 1-4,5-3 1,-2 0-7,2 0 13,2 2 14,0-3 12,3 0-2,2-1 1,4-1 1,2 0-3,3 0-4,4 0-4,0-2-2,6-2-5,0 0-3,-2-2-5,-3-1-2,-6 3-15,2-3-19,-2-1-27,-4 0-30,0 0-37,0-2-40,-1-1-56,-2 1-127,-3-1-356,-1 0 158</inkml:trace>
          <inkml:trace contextRef="#ctx0" brushRef="#br0" timeOffset="-824.745">741 2530 126,'0'0'168,"-2"-6"-17,0 5-7,2 1-7,0 0-14,-1-5-8,1 5-7,-3-1-11,3 1-5,0 0-9,0 0-6,0 0-6,0 0-6,-2-2-6,2 2-8,0 0-3,0 0-4,0 0-3,0 0 0,0 0-4,0 0-3,0 0-1,0 0 1,0 0 2,0 0 2,0 0-2,0 0 6,0 0 0,-3-4-5,3 4-2,0 0-1,0 0-3,0 0 1,0 0-1,0 0-8,0 0 2,0 0-7,0 0 1,0 0-5,0 0 6,0 0-8,0 0-2,0 0-2,0 0-1,0 0-1,0 0-4,0 0 5,0 0-5,0 0 5,0 0-4,0 0-2,0 0 1,0 0 0,0 0-4,0 0 2,0 0-4,0 0 5,0 0-5,0 0 4,0 0-4,0 0 1,-6 6 2,6-3-1,-1 0-1,0 4 5,-2-2-3,2 4 4,-2 0-1,-4 5 1,-1 7 3,0-6-1,0 7 6,-4 1-5,5 3 0,-5-3-1,1 1 3,-2-1-4,2 3 0,1-6 3,2 3-2,0-1 1,2 0-3,4 0-20,1-6-49,1 0-62,1-1-81,1-4-159,2-1-397,-1-2 175</inkml:trace>
          <inkml:trace contextRef="#ctx0" brushRef="#br0" timeOffset="-518.1218">840 2687 90,'3'-2'193,"-3"2"-18,5-5-13,-2 3-13,1-1-15,3 2-9,-6-2-12,3 1-10,2 2-10,-4-3-12,4 0-9,-6 3-4,9 0-13,-3 0 1,0 0-10,1 2-7,-1-1-24,-1 2-33,0-1-21,1 2-28,2-1-44,-3 3-145,-2-1-277,-2-2 123</inkml:trace>
          <inkml:trace contextRef="#ctx0" brushRef="#br0" timeOffset="-12.5451">842 2801 115,'-3'1'186,"3"-1"-19,0 0-16,0 0-18,0 0-7,0 0-16,0 0-7,0 0-13,6 4-2,0-4-4,2 0-16,3 2-7,4-1-16,0-1-28,1 0-33,2 0-38,-1 0-68,0 0-104,1 0-244,-2-3 109</inkml:trace>
        </inkml:traceGroup>
      </inkml:traceGroup>
    </inkml:traceGroup>
  </inkml:traceGroup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7:58.20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A3D8028D-23FF-4734-B379-E104FF84F22F}" emma:medium="tactile" emma:mode="ink">
          <msink:context xmlns:msink="http://schemas.microsoft.com/ink/2010/main" type="inkDrawing" rotatedBoundingBox="16185,16759 20330,16602 20334,16706 16189,16864" shapeName="Other">
            <msink:destinationLink direction="with" ref="{520450DA-229A-4118-98EC-D8F9B203DF3C}"/>
          </msink:context>
        </emma:interpretation>
      </emma:emma>
    </inkml:annotationXML>
    <inkml:trace contextRef="#ctx0" brushRef="#br0">4146 74 6,'0'0'84,"0"-6"3,0 6-12,-4-2 0,4 2-10,-2-3-4,2 3-9,-5-4 3,2 1-13,-1 1 7,0-1-3,0 1-1,1 1-8,-1-1 9,2-1-13,-3 1 2,5 2-8,-5-5 1,2 5-1,3 0 2,-7-5-2,5 5-1,-2-2-7,4 2-3,-7-1-2,4-1 1,3 2-1,-8-3-3,3 2-3,2-1 0,3 2 6,-9-1-3,5-1-3,4 2-1,-12 0 10,6-2-17,2 2 2,-1-2-2,5 2 4,-10 0-1,5-1 2,5 1 3,-8 0 4,5-2 3,3 2 0,-8-2-7,4 2-5,4 0 11,0 0-5,-8 0 8,8 0-8,0 0 4,-9 0-1,9 0 6,-8 0 1,2 0-5,6 0 3,-9-1-3,0 0 0,4 0 5,-3 0-1,-1 1-4,4-1 2,-2-1-4,-4 2 1,6 0 5,-6 0-9,6 0 7,-5 0-9,2 0 1,2 0-3,-1-1 0,0 1 3,0 0-5,2 1 3,-2-2-3,-1 2-1,1-1 3,1 0 2,-2 2-4,1-2 1,0 0 0,-3 1-1,4-1 5,-3 0-4,1 1 4,-3-1 0,2 0-2,-2 1 2,1-1-2,-2 1 2,2 0 3,-1-1-5,0 0 0,-1 0 0,1 0 1,-2 2-1,2-2 0,-1 2 5,3-2-7,-1 0 2,0 0-1,1 0 3,-1 1-3,0-1-2,0 2 0,1-2-3,0 1 0,0-2 4,0 2 1,-1 2-1,-1-2-1,2-1 1,-5 2-2,2-1 2,1 2-5,-2-2 4,-2-1 0,0 1 2,1 0-5,-1 2 1,3 0-1,-3-2 2,4 2 2,-2-1-6,2-1 0,-1 1-3,0-2 5,1 3 0,2-1 0,-2 0 2,3-2-1,0 0-4,1 0 6,-1 2-5,-1-1 4,2-1-1,-4 1 2,1-2-1,2 2-1,-4-1-4,2 0 2,-2-2 1,1 2 1,-1 0-2,3 1 1,-3-1 0,1 0 3,-3-1-6,3 2 3,0 0-2,1-1 4,-2-1 1,2 2-5,0-1 4,0 1-2,3-1 5,-3-1-6,2 2 2,1-1-2,1-1 2,0 1 0,6 0 1,-14-1-4,4 2 5,2-1-4,-1-1 1,-2 1-3,3 1 3,-3-2 3,1 0-5,0 2 1,-1-1 1,1 0-2,-1-1 1,1-1 1,-2 2 0,2 0 0,-1 0 1,-1 0 0,0-1-5,1 0 3,-5 1 2,4-1 3,-2 0-5,2 2 1,0-2-1,-3 0 0,2 2 0,-2 0 1,1-2-1,-1 1-1,0 0 4,3 1-2,-3-2 1,3 1-2,0 1 2,-3 0-2,4-1-1,-1 1 2,0-1 0,1 0 3,1 1-6,-1-1 1,0 0 1,1-1 1,1 1 0,0 0 3,-2 0-4,2 0-4,1 1 4,-3-2 2,3-1 0,0 2-4,-1-1 5,-1 1-2,2-1 0,0-1 3,-3 1-4,3 1 0,-2 0-3,0 1 10,-1-1 0,1-1-3,0 1-1,-1 0 5,-3-1 4,2 2-4,-3 2-1,0-3 0,-1 1-2,-3 0 0,3 1-1,1-1 2,-1-1-2,1 2 6,-1 0-6,1-1 0,1 3-1,-4-2 1,4 1-2,-1-2 1,0 2 0,3 0 0,-3-2-1,0-1 2,3 2 1,-2-2-1,1 2-4,-3-2 4,6 1-2,-5-2 3,0 2-5,-1 1-1,-1-1 1,0-1 0,-3-1 2,1 1-1,1 1-1,-5 0 3,4 2-5,-5-1 4,0 2-1,1-2 2,1 1-4,-4 1 3,0 0-3,0 0 2,-1-1-1,2 1 1,0-1 0,-1 3 0,8-2 0,-6-3 1,8 2 0,-4 0 1,3-1-3,1 0-2,0-1 2,1 2 1,-1-3 3,1 3-3,-4-3-1,4 1-1,-1-2 0,1 2 1,1-1-3,-3 0 0,2 0 0,0 0 5,1 0 0,1 0-2,1 0 1,-6 3 0,2-3 3,1 0-6,-1 0 3,1 1-4,2-1 2,-2 2 0,-2-1-1,1 0 2,-3 0-2,3-1 1,-8 4-1,-2-1-4,-1-3-3,0 2-1,0-1-3,-4-2-5,-2 1 0,1 0 6,-2-3 0,1-1 1,0-1 1,0 2-1,3-1 2,-1 1 2,3 1 1,3-3 2,-2 3 0,3-2-1,0 2-3,-1-1 5,1 2 2,4 1-3,3-1 1,-1 0-1,-1 1 5,2-1-4,0 4-3,0-2-6,1 3-17,-1-1-8,-1 4-18,-6 0-34,1 3-1,3 0-19,-3 4-103,3-3-231,3-4 102</inkml:trace>
  </inkml:traceGroup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9:00.431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656EEFA0-B844-424B-92B5-B13D792549FB}" emma:medium="tactile" emma:mode="ink">
          <msink:context xmlns:msink="http://schemas.microsoft.com/ink/2010/main" type="inkDrawing" rotatedBoundingBox="18388,16567 18526,12445 18716,12452 18578,16574" semanticType="verticalRange" shapeName="Other">
            <msink:sourceLink direction="with" ref="{BDE0AB65-D2CF-45FC-B0D2-01D12F69DF40}"/>
          </msink:context>
        </emma:interpretation>
      </emma:emma>
    </inkml:annotationXML>
    <inkml:trace contextRef="#ctx0" brushRef="#br0">283 31 73,'-1'-2'145,"-2"-2"-6,3 4-17,-4-5-9,3 2-13,-2 1-4,-1 0-12,4 2-9,-3-3-9,3 3 6,-3-3-7,3 3-10,-2-2-5,2 2 1,-4-2-12,4 2 3,0 0-8,0 0-3,-7-3-13,7 3 9,0 0-5,0 0-3,0 0 0,0 0-6,0 0 2,-4 7-3,4-7 3,-2 3-3,0 0-3,2-3 0,-3 6-1,3-1-2,-1 0 6,1-1-3,-4 4-1,4-3-2,-3 1 5,2 0-4,-3 1 4,4-1-3,-3 1-2,1 1 0,-1 0-1,0-1 1,-1 1-6,2 1-1,0 0 12,0-2-6,-1 2 0,2 0 7,-3-1 0,1 2-6,0-1-1,1-1 4,0 0 3,1 0-2,-1 2 0,0-2-4,1 0 0,1 0 5,-1 0-17,0 2 10,1-1 5,-1 6-2,1-2 2,0 1-2,-2 0 2,2-1 0,0 2-4,-2 0 1,-1 0-1,2-1 3,-3 2-4,2 1 1,0-1 0,-2 0 0,1 0-1,-1-2 2,2 2-7,-4-1 6,3-2-3,-2 3 0,1-2-1,0-1-7,1 1 7,2-2-1,-1-1 1,1-1 2,0 2-3,-2-2 2,3 0-4,-1 3 2,1-1 0,0-2 1,1 4 0,-1-2-1,-1-2 3,2 4-1,-1-2-2,3-2 1,-6 0-4,3 1 7,3 2-7,-6-2 3,3 0 2,0 1-3,-1-2 5,-1 0-5,2 4-3,-1-4 6,-3-1 0,3 1-1,1-1 5,-2 1-6,2-1 0,-1 1 4,-2 0-3,3 1 1,0-2-6,0 0 3,-1-2 2,1 5 1,0-3-2,-1 0 0,1 1 0,0-3 0,1 3 2,-1-1 1,1-1-5,-1 1 2,0 1 5,0 1-6,0 0 8,0 5-2,-2 2 10,0 3 5,-2 1-7,3-7 1,-2 1-2,3 0 3,-1-1-1,-2-1-7,2 0 0,1-4 1,-2 1 1,2-1-2,0-1 2,-1 1-7,1-1 3,0 0-3,0-1 2,0 0-5,0 1 3,0-2 0,0 0-1,0 2 3,1-1-4,-1-1 4,-1 1-1,2 1 0,-1-2 0,2 0-2,-2 3 4,0-2-3,0 0-1,-2 0-2,2 1 4,0 0 2,-1 0-2,1 0-5,0 0 5,0-4 1,0 3-3,0-1 2,0 1 0,0-2 0,0 0 0,0 0-1,0-1 2,1 1-2,1-1 2,-2 3 0,-2-2-5,2 0 4,-1 3 2,1 1-3,0-2-2,-1 2 6,1-2-1,-3 3-4,2-2 3,-2 2-3,0 0 1,2-1-1,-2-2 2,3 3 0,-1-3-1,-2 0 0,3 0 2,0 0-1,-2-2-2,2 2 1,2-2 3,-2 3 1,0-4 3,0 3-1,0-1 1,0 0-2,3 1 2,-3 1-3,1-1-5,-1 2 8,0 1 0,3 3 1,-6 0-3,3 1-3,0 0 4,-4 0 0,2 0-2,0 0-2,-2-1 0,4-3-1,-2-1-4,0-2 5,0 2-1,1-3-1,0-1 6,1 2-2,-2-1 0,2-1 0,0-1-3,-2-1-1,2 1 3,0-3-3,0 5 3,0-3-1,0-1 0,0 1 2,0 2 4,0-3-4,0 3 0,2 0 3,-4 0 2,2-1-2,-2 3 2,0 0 2,1 0-3,-1 1 1,1 0 0,-1-1-3,-1 1 3,1-1-4,1 1 0,0-4-2,1 3 3,0-3-3,-2 2 3,2-3 3,0 1 0,0 1-1,2-2 2,-1 4-1,0-3 0,1 0-1,-2-1-2,0 1 1,2-1-4,-2 0 7,1 3-4,1-2 1,-2 1-7,0 0 5,1 3-5,-2-2 5,1 1-9,1-1 8,-1 2-3,0 0 3,0-4-4,0 5-1,0-5 4,0 6-2,0-3 1,0 0-2,2 0 0,-2 0 0,0-1-4,1 3 5,0-3-3,0 2 1,1-2-1,-2 1 0,2 3 1,0-1 2,-2 3-2,0 3 1,0-2 0,0 2 2,0-1-2,0 2-3,0 3 1,-4-4-1,2 0 4,1 1 0,-3-2-2,3 1 3,-2-6-6,3 4 4,-2-6-1,2 3 1,-2-4-2,2 2-2,0-3 1,0 0-3,2 1 5,0-2-3,-2 2 2,0-1-2,1 1 2,1-2-4,-1 0 6,1 2-1,-1-1 3,-1 4-5,-1-3 2,1 3-4,-3 4 6,3-4-2,-3 0 0,-1 1 4,2-1-2,0 4-3,-3-6 0,4 4 1,-3-1 1,1-3-1,0 2-1,-1-1 1,3-2 0,-2 2 1,1-3-2,2 1 0,0-1 2,0 2-4,1-2 0,0 1 4,2 3-5,-2 3 4,2 1-2,1 0 2,-1 1 1,-1-1-2,1 2 1,-2 1-5,3-4 2,-2 3 3,-2 0 2,1-1-2,-1-2-3,3 0 4,-1 2-1,-2-4 1,0-5-2,0 3 0,0 1 3,0 0-1,0-2-4,1-1 2,-1 0 1,2-2 2,-2 1-3,0 1-2,0-1 3,0 1 0,0-2-3,1 2 0,-1 2 6,2-3-2,-2 1-2,-2 2 0,2-2 2,0 1-1,-1 0 1,1 0-1,0-3 2,-2 1 1,2-1 2,-1 1 8,1-1-2,0 0 4,0 0-1,0 1-5,0-5-1,0 4 3,1 0-1,-2-1-5,1-4 1,1 4 0,1-1 1,-2-3-7,3 6 4,-2-3 0,0 0 1,0 1-2,1 0 0,-2 1-3,4-1 2,-4 2 2,0-1-4,1 1-1,0-2 3,1 1-4,-2 0 5,-2 0-3,4-1-1,-2 1 2,0 0-1,0 0 0,0-2 1,0 0-2,0 1-1,0-4 2,0 7 0,0-3-1,2 0 0,-2 2 1,2 1-3,-2-2 5,0 4-3,0-2-2,3 3 2,-2-3 2,-1 1-2,4 2 0,-4-1 1,0 0-2,3 0 1,-2 0-1,-1-2 1,3 0 3,-3 1-4,0-2 3,0 1 0,0 3-3,0-3 1,1-2 0,2 4 1,-2-2-3,-1 0 1,3-2-1,-3 2 2,4 1-3,-3 1 1,2 0-1,1-2 4,-3 1 0,2 0 3,0 0-2,-2 2-2,2 0 0,1 2 0,-4-1 1,1 3 0,-1-1 0,0-2-2,-4 1-3,4-2 3,-1-1 1,-2 1 0,-1-1 1,4-1 0,0-1-4,-3-2 1,3 0 2,-1-2 1,1 0-3,-1 0 3,1-3-1,-3 5 0,3-5 3,0 4-3,0-4 1,-1 1-3,1-1 5,-2 3-2,2-3 1,0 5 0,0-5 3,0 0 0,-1 6 0,2-2-2,-1 0 0,0 2 3,-1-1-5,2 1 4,-1 1 1,-1 0-4,1 0 6,0-1-10,-1 2 3,2 1-1,-1-1-2,-1 0-22,1 0-8,0-1-10,-3 3-15,3-5-20,0 4-29,-1-4-51,2 0-47,-1 0-204,0-2-442,0-1 195</inkml:trace>
  </inkml:traceGroup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9:01.737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80C66847-388B-4167-91E5-DA716E309812}" emma:medium="tactile" emma:mode="ink">
          <msink:context xmlns:msink="http://schemas.microsoft.com/ink/2010/main" type="writingRegion" rotatedBoundingBox="18587,16538 18877,17224 18555,17361 18264,16675"/>
        </emma:interpretation>
      </emma:emma>
    </inkml:annotationXML>
    <inkml:traceGroup>
      <inkml:annotationXML>
        <emma:emma xmlns:emma="http://www.w3.org/2003/04/emma" version="1.0">
          <emma:interpretation id="{60AE6BE3-E6E3-497F-AF9C-920D86BAF57C}" emma:medium="tactile" emma:mode="ink">
            <msink:context xmlns:msink="http://schemas.microsoft.com/ink/2010/main" type="paragraph" rotatedBoundingBox="18587,16538 18877,17224 18555,17361 18264,166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43A175-3C64-44E6-AE80-A1C232E2E7F3}" emma:medium="tactile" emma:mode="ink">
              <msink:context xmlns:msink="http://schemas.microsoft.com/ink/2010/main" type="line" rotatedBoundingBox="18587,16538 18877,17224 18555,17361 18264,16675"/>
            </emma:interpretation>
          </emma:emma>
        </inkml:annotationXML>
        <inkml:traceGroup>
          <inkml:annotationXML>
            <emma:emma xmlns:emma="http://www.w3.org/2003/04/emma" version="1.0">
              <emma:interpretation id="{40F55057-2827-47FC-8173-62DAEFA3DFD0}" emma:medium="tactile" emma:mode="ink">
                <msink:context xmlns:msink="http://schemas.microsoft.com/ink/2010/main" type="inkWord" rotatedBoundingBox="18587,16538 18877,17224 18555,17361 18264,16675"/>
              </emma:interpretation>
            </emma:emma>
          </inkml:annotationXML>
          <inkml:trace contextRef="#ctx0" brushRef="#br0">22 18 58,'0'0'86,"-3"-11"-1,3 11-22,0 0-2,-4-2-5,4 2 3,-4-2-4,4 2-9,0 0 1,0 0-4,0 0-8,-4-1-3,4 1 0,0 0 1,0 0-7,-4-2-3,4 2 1,0 0 7,0 0-13,0 0 3,0 0-5,0 0 8,0 0-5,0 0-2,0 0 6,0 0-3,0 0-3,0 0 2,0 0-2,4 9 10,-4-9 1,0 5-2,0-1-2,-2-1 4,2 1 8,-2-1-15,2 0 9,0 1-10,-2-2 1,2 2 0,0 0-4,-1-1 0,2 1-1,-1-1-2,0 1 4,0 1 0,2-1 6,-2 0-1,0 2 4,0 1 4,0-1-7,2 2-2,0 1-5,-4-1 3,4 2-4,-2-1 1,0-1-7,0 1 4,0-2 0,0 1-2,3 1 0,-3 0 2,0-1-5,0-2 4,0 0-4,1 0-2,-2-2 1,2 2-1,-1 0-1,4-3 2,-4 0-4,0-1 4,4 3-1,-4-5 2,0 5-6,0-5 6,3 0 2,-3 0 1,0 5 4,0-5 2,0 0 6,0 0 6,0 0-7,0 0 2,0 0 0,0 0 0,0 3-1,0-3-6,0 0-3,0 0 0,0 0-3,0 0-2,0 0 0,0 0-15,0 0-17,0 0-17,0 0-18,0 0-18,0-12-24,0 12-24,0-3-30,0 3-119,0 0-295,-3-7 130</inkml:trace>
          <inkml:trace contextRef="#ctx0" brushRef="#br0" timeOffset="878.4111">-34 161 8,'0'0'160,"2"-3"-11,-2 3 1,2-1-5,-2 1-8,8-5-7,-2 3-7,-3 1-12,1-2-11,-4 3-12,9 0-8,-6 0-7,-3 0-6,8 2-7,-4-1-6,-1 2-3,1-1-6,-3 2-3,2 2-5,0-4-3,-2 3 1,2 0-3,-2-1-6,-1 0 3,0 0-6,0 3-3,-4-4 2,4 1-1,-3 1-4,-1 0-1,3-3 0,-2 1-1,-1 0-5,0-1 1,0 0-2,0 0 1,4-2-6,-8-2 2,4 0-5,-2-1-1,1-1-5,1 1-3,-1-2-1,2-1 2,-2 0-2,1-1 0,3 0 0,-1 2 3,2-3-3,0 1 2,0 1 4,2 1 7,0-2-1,1 2 7,2 1 5,-2 0 4,2 0 3,1 1 12,-1-2 0,3 3 0,-3 2-2,2 0-3,-3 0 1,3 1 0,-3-1-6,3 6 3,-1 0-2,1 0-2,-3 1 2,0 0-1,0 1-6,0-1-1,-2 2-2,2-1-1,-4 0 2,0-1-5,-3-1 1,2 0 1,-1 0-1,1-1-4,-2 0-1,2 0 0,-2-3-1,-1 1 1,1 2 1,1-3-1,-4-1 0,6-1-2,0 0 0,-13-3 1,10-1-2,-1 0-1,-1 0 0,0-4-1,0 0-1,0-1 1,2 0-2,2 4 0,-2-2 2,2 0-1,1 0 0,0-1-2,0 3 3,0 1-3,1 0 1,-1 0 0,2 0-2,-2 0 3,1 1 0,3 1 1,-4 2-3,5-1 3,-5 1 0,7 0 7,-7 0-11,8 6 4,-8-2-1,7 1 7,-6-2-8,2 3 0,0 0 1,-2 0 2,3 0 0,-4 1 1,0-1-2,-1 0 0,-2 1 8,0 1-10,2-4 3,-3 5 0,1-4-3,-5 0-2,4-1 1,-3 0 4,-1 0-4,3-2 0,-3-1 1,1-2-1,1 0-11,-1-1-1,-1-3 2,1 0-4,2-3 0,0-1 4,2 0-1,0 0 1,2 0 0,1-1 0,0-2 1,2 4 1,2 0 1,0 0-1,1 0-1,0 1-9,0 0-22,1 5-28,2-1-34,2 0-40,-2 2-48,-2 2-154,4 1-373,-3 2 165</inkml:trace>
          <inkml:trace contextRef="#ctx0" brushRef="#br0" timeOffset="2271.4665">162 377 194,'0'-3'209,"-2"1"-14,2 2-16,-4-4-10,4 4-6,-1-2-4,1 2-5,-1-4-2,1 4-6,0 0-9,0 0-2,0 0-7,0 0-7,-3-5-12,3 5-6,0 0-9,0 0-7,-3 0-7,3 0-4,0 0-5,0 0-1,0 0-3,0 0-1,0 0 0,0 0-4,0 0-3,0 0-2,-2-2-5,2 2-3,0 0-5,0 0-2,0 0-8,0 0-1,0 0 0,0 0-8,-4 5-3,4-5 7,-2 6-8,1-3-1,1 0-7,-2 0 4,1 1-1,1 1-2,-2-1-5,0 1 3,1-1-6,-1 0 0,-1 1-1,2 0 5,1-1 1,-1 0-9,0 1-8,1 0 0,-2 0-3,4 0 1,-2 0 7,0 1-2,0-1-1,0 0 3,0 1 1,2-1-2,-2 1-2,0 1 2,1-4-5,0 3 5,0 0-2,-1 0 8,3 2-3,-2-4-1,-1 3 0,0-1-1,1-1 0,0 1 5,-1-1 7,1 0-9,-1-1-1,1 1 1,-2-2-2,2 2 0,-1-2 0,0 1 1,0-1-2,0 1 6,0-4-2,-1 5-9,1-5 3,1 2 2,-1-2 7,1 4-3,-1-4-1,0 0 1,0 0-2,0 0 1,0 0 5,0 0-1,0 0-5,0 3 6,0-3-3,0 0-4,0 0 2,0 0-1,0 0-7,-8-7 12,8 7-4,-1-6-1,0 5-4,1 1 6,0-5-5,0 5 0,1-4 5,-1 1-5,3 0 2,-1-1-4,0 1-6,0-1 9,1 0 1,0 1 1,1-2-1,-3 2 0,6-1 1,-2 0-5,-2 1 7,5-3-3,-2 4 0,0-3 2,0 3-3,0-3 6,2 1-7,0 3 2,-5-2-4,2 1 3,2 2-1,0 0 15,-2-1-16,1 1 2,-6 0 1,13 1-4,-6 0 4,-2-1-3,4 4 4,-1 0 0,1 0 4,-4-2-2,3 1-3,-3 1 8,3 1-11,1-2 3,-4 0 0,-1 1 2,3-1 7,-3 0 0,0 1-11,-2 0 5,3 1 3,-2-2 7,0 3-10,-1-3-1,0 2 4,0-1-1,-2 2 1,0-2-6,0 1 19,-2-1-19,2-1 4,0 2 4,-3-1 2,2 2 0,-3-2-2,2 1 5,-1 0-8,-3 0 2,0 1 20,-1 0-17,0 1 3,0-1-3,0 0 2,0-2-5,0 1-1,-2 1 5,2-2-2,-1 1 1,0-1-4,1 1 9,-1-1-11,1-3 3,-1 2-1,3-1 2,-2 1 2,3-3-5,-4 1-11,4-1 8,-7 0 1,7 0 2,-6 0-2,0 0 0,2-2-2,-1 0-1,1 0 1,-3 1-5,2-2 1,-1 1-2,2 1 0,-3 1 6,2-1-4,1 1 4,-3 0-3,7-2 1,-3 2-3,7 0 8,-9 0-6,5-1-1,4 1 13,0 0-12,0 0-5,-8 0 4,8 0 3,-4-2-6,4 2 2,0 0 1,0 0-5,0 0 9,0 0-4,0 0-2,1-5 2,-1 5 2,0 0 6,4-5-13,-4 5 5,7 0 0,-7 0 2,4-2-5,-1 1 2,-3 1 2,0 0-8,5-1 8,-5 1 2,0 0-4,0 0-1,0 0 2,0 0 7,8 2-8,-8-2-1,0 0-1,4 2 4,-4-2 0,6 0 3,-6 0-3,5 1 3,-5-1-4,4 2 14,0-1-14,-4-1 2,4 1 2,-4-1-4,0 0 1,0 0-1,7 0 3,-7 0 0,4 1-1,-4-1-5,0 0 3,4 3 3,-4-3-4,3 1 1,-3-1-7,0 0 5,0 0 1,7 0 5,-7 0-7,3 2 2,-3-2 0,0 0 3,5 1-7,-5-1 5,3 2 3,-3-2-2,6 0-3,-6 0-1,6 0-5,-6 0-10,0 0-11,0 0-5,7-2-12,-7 2-13,0 0-11,0 0-17,8-1-12,-8 1-23,5 0-19,-5 0-24,4-3-35,-4 3-33,4-2-202,-4 2-473,3-4 209</inkml:trace>
        </inkml:traceGroup>
      </inkml:traceGroup>
    </inkml:traceGroup>
  </inkml:traceGroup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9:12.623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20450DA-229A-4118-98EC-D8F9B203DF3C}" emma:medium="tactile" emma:mode="ink">
          <msink:context xmlns:msink="http://schemas.microsoft.com/ink/2010/main" type="inkDrawing" rotatedBoundingBox="16001,14971 18545,16570 18444,16730 15901,15131" semanticType="callout" shapeName="Other">
            <msink:sourceLink direction="with" ref="{A3D8028D-23FF-4734-B379-E104FF84F22F}"/>
            <msink:sourceLink direction="with" ref="{4071FC1E-FA07-40F2-BCC1-066E51A07FC1}"/>
          </msink:context>
        </emma:interpretation>
      </emma:emma>
    </inkml:annotationXML>
    <inkml:trace contextRef="#ctx0" brushRef="#br0">48 28 68,'-7'-2'76,"2"0"-4,5 2-11,-8 0 2,8 0-6,-5-2-9,5 2-1,-4 0 2,4 0 0,0 0-4,-7-2 9,7 2 3,0 0-4,-4-1 11,4 1-1,0 0 4,0 0-2,0 0 6,-3-2 5,3 2-3,0 0-3,0 0-6,0 0 4,-1-2-9,1 2 2,0 0-2,0 0-1,0 0-7,0-5-2,0 5-3,-1-3 0,1 3-1,0 0-1,0 0-2,0 0-2,0-4-1,0 4-4,0 0-4,0 0-1,0 0-5,0 0-4,0 0-2,0 0-1,-3-3 0,3 3-6,0 0-2,0 0 1,0 0-2,0 0-6,0 0 2,0 0 0,0 0 0,0 0 2,0 0-6,0 0 5,0 0 0,6 8 1,-6-8-6,5 4 3,-5-4-2,4 3 14,0-2 2,-1 2-4,2 0 11,-1 2 0,0-1 2,3 1 1,0 0-3,0-2-3,2 4 6,-3-2-8,2 1 0,-1-2 4,1 2 4,0 0-3,0 0-3,0 0 0,-1-2-1,1 3-3,-1-2 3,0 1-2,-2-2-3,0 3-4,2-1 1,-3-1 1,2 2-2,-1-2 0,-1-1 0,1 1-2,-1-1-2,0 2-1,0-3 3,0 3-2,1-1 3,0 0-6,0 0 1,-1 2 0,1-2-1,-1 2-2,0-4 0,1 2 3,1 0 0,-2-1-3,0-1 2,0 5-4,4-3 1,-4 0 0,2 1 0,-1-1 0,-1 2 0,3-1 2,-2-2-1,-1 1-3,4 1 2,-2-1 1,0 2-1,0-3-1,-1 1 2,1 1 3,-1-2-2,1-1-1,-1 2 1,-1-1-4,1 3 1,-1-5 0,3 3 6,-2-2-5,2 4 1,1-3-3,-3 0 5,2 0-5,2 0 3,0-1-3,-2 4 0,0-5-2,1 3 2,-2-2 1,0 2-3,1 0 3,1-1 0,-1 2 0,-2 0 1,3-1-1,-1 2-3,0-3 1,-1 4 2,1-2-2,1 2 1,-1-1 2,-2 0-3,2 1 2,1-1 0,-1 3 0,-1-4 0,1 1 0,-1 0 5,0 1-3,1-3-2,0 2-3,-1 0 5,0 1-3,-1-1-2,1-1 1,1 1 1,-2-1 3,1-1-3,-2 2 3,3 0-1,-3 0-2,0 1-2,1-3-1,2 1 3,0 1 2,-4-3-1,3 2-2,0 1 7,-2 0-8,1-3 2,-1 2-2,2 0 4,-1-2-1,0 0-2,-1 0 2,2-1-1,-1 1-1,0-1-1,1 2 4,0-3-2,0 3 1,2 0 4,-2 0-5,1-1-1,-1-1 1,-1 1 1,3 0-1,-3 0 2,2 0-2,1 1-1,-2-3 4,0 2-3,2 0-2,-1 3 5,1-4-3,0 2-1,-4-1-2,4 0 6,-1 1-2,0 0 0,0-1 1,1 1 0,0-2-1,-2 2-2,2 0 2,0 0-1,-1-1 0,1 0-1,-2-1 2,0 2-3,4-2 1,-4 2 2,4 1-1,-1-3-1,-3 2-2,0-3 6,2 3-3,0 1 5,0-2-5,-1 2 5,1-1-4,2 2-1,-4-2 0,4 0 0,-2 2 3,0-3-5,1 2 1,0 0 0,0 0 0,0 1 0,-1-2 4,1 2-4,1-1-2,-1-1 3,5 1 1,-7 3 0,3-4 1,-2 2-4,0-4 2,0 4 3,-1 0-4,1-3 1,0 1 3,0 1 2,2-2-6,-2 0 2,0 2 1,1-2-1,-1 1-2,1 0 2,-2-1-1,0-2 2,1 3-1,-1 0 2,-3-1-5,1-3 2,2 1-1,1 3 0,-3-2 0,-1 1 0,4-1 1,-1 2-2,1 0 1,-1 1 1,-2-1 3,5 0-3,-1 1 2,-1-3 0,3 3 0,3-1 2,0 0-2,-1-1 0,4 4-1,-4-5-1,-2 0 2,6 1 0,-5 2 0,0-2-3,-2-1 4,2 2 0,-3-2-3,1-1 2,-1 1-1,-1 2 1,0-2-1,-1 0 1,0-1-5,-1 1 6,1-1 0,-1 1-3,0-1-1,-1 1-1,1 0 2,-1 0-1,1-1-1,-1-1 3,-1 1-2,2 2 0,-1-1 2,0-2 1,1 2-1,0-2 3,0 1-2,0 1-5,2 0 2,-1 1 1,-1-2 1,2 1-1,1 1 0,0-2 0,-2 1 3,1-2-3,4 3 0,-3-4 4,0 2-3,1-1 2,-3 2-4,0-2-2,0 0 1,-1 0 0,1 1 6,0 1-6,-2-3 1,2 2 1,-2-1-3,0 1 2,0 0 2,-1-1-1,2 3 2,-2-1-2,0-3-3,3 2 4,-3 1 3,0-1-6,1 1 2,2 0 0,0-1-1,-3 0-1,3 0 2,1 1 2,-3 1 1,2-2-4,-2 1 2,1-2-1,-1 4 0,1-2 0,0 0-3,-1-1 2,1 0-1,-1 1 2,0 0 1,0 2-1,1-1-7,1 1-1,0 0 0,-1 1 3,2-1 1,0 0-2,1 0 9,-1-1-8,2 0 4,-2 2-1,-1-3 0,-1 3 1,0-3-4,1-1 3,1 2 1,0 2-1,-3-4 0,2 3-2,-3-2 1,2-1 1,-4 1 3,4 1 5,-2-1-8,1 2 0,-1-1-2,1 1 5,1-1 0,-2 0 0,3 0-4,-1 1 1,1 0 0,0 0 7,-3-1-4,0 0-1,2-1 4,0 2-4,-1-2 0,0 1 2,-2 0-2,1-1-1,0 0 0,0 1 5,0-1 0,0 0-1,0 0-4,-1 0 5,1-1-1,-1 1-2,-2-1 0,3 0-2,0 1 0,0-1 4,-1 0-1,1 1 1,-1-1 0,-1 1 0,2 0 0,0-1-1,0 1-1,-1 1 1,1-3 0,0 3-2,0-1 2,-2 0-3,3 0 4,-2 2 6,2-4-8,-2 2 0,0 0 0,0 0-2,1 1 2,-1-2 1,0 0-2,0 0 0,0 2 3,2 0 0,0-2-3,-1 0 2,1 2-3,-1-1 2,0-1 4,2 0-3,-4 1 0,2-2 7,-1 2-4,2-3-2,-3 2 2,-2-2 1,6 2-2,-2 1 2,0 0 1,-4-3-1,5 2 0,-3 0-1,-2-2 0,4 1-1,0 1 0,-4-2 3,4 2 2,0-1 0,-4-1-3,4 2 0,-4-2 0,3 3 2,-2-1-5,-1-2 1,0 0 0,3 2 0,-3-2-4,0 0-6,0 0-42,1 3-57,-1-3-86,-5 5-316,-2-3-549,-1 2 243</inkml:trace>
  </inkml:traceGroup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6:23.583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B69661CA-28C2-41A0-9F60-7739365E1E16}" emma:medium="tactile" emma:mode="ink">
          <msink:context xmlns:msink="http://schemas.microsoft.com/ink/2010/main" type="writingRegion" rotatedBoundingBox="19149,16232 20027,16232 20027,16631 19149,16631"/>
        </emma:interpretation>
      </emma:emma>
    </inkml:annotationXML>
    <inkml:traceGroup>
      <inkml:annotationXML>
        <emma:emma xmlns:emma="http://www.w3.org/2003/04/emma" version="1.0">
          <emma:interpretation id="{BE064D44-7E37-48E7-9624-3EFD69C1D368}" emma:medium="tactile" emma:mode="ink">
            <msink:context xmlns:msink="http://schemas.microsoft.com/ink/2010/main" type="paragraph" rotatedBoundingBox="19149,16232 20027,16232 20027,16631 19149,16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E44DAA-AC18-45C3-A495-EE04E7717AA2}" emma:medium="tactile" emma:mode="ink">
              <msink:context xmlns:msink="http://schemas.microsoft.com/ink/2010/main" type="line" rotatedBoundingBox="19149,16232 20027,16232 20027,16631 19149,16631"/>
            </emma:interpretation>
          </emma:emma>
        </inkml:annotationXML>
        <inkml:traceGroup>
          <inkml:annotationXML>
            <emma:emma xmlns:emma="http://www.w3.org/2003/04/emma" version="1.0">
              <emma:interpretation id="{809A003A-422C-4833-A0C5-2BED4B4EFCBA}" emma:medium="tactile" emma:mode="ink">
                <msink:context xmlns:msink="http://schemas.microsoft.com/ink/2010/main" type="inkWord" rotatedBoundingBox="19149,16232 20027,16232 20027,16631 19149,16631"/>
              </emma:interpretation>
            </emma:emma>
          </inkml:annotationXML>
          <inkml:trace contextRef="#ctx0" brushRef="#br0">-835-326 26,'0'-2'89,"0"2"-1,0 0-10,1-4-1,-1 4 3,0 0 2,0 0-13,0 0 3,0 0-10,-2-3-2,2 3-4,0 0-2,0 0-6,0 0-1,0 0-1,0 0 1,0 0-6,0 0-2,0 0 5,0 0-11,0 0 6,0 0-9,0 0-8,0 0 0,0 0 3,0 0 4,0 0 10,0 0 1,13 7-4,-11-6-2,1 1-2,1 0-2,0 0-1,0 1-2,-1 0 1,1-1-3,3 1-1,-2 1 5,1-1 1,-1 1-5,2-2 6,-1 2-5,1 0 4,1 0-7,0-1 6,-1 2 2,1-1 1,-3 0-6,5-1 1,-3 2-3,-1 0-2,1-2-1,0-1 2,-3 2-2,2-1 0,1 1-2,0-1 2,0 2-3,1-1 2,1-1-4,-1 2 1,1-1-3,6 2 2,-7 1 0,2-2 2,-1 1-5,3 0-1,0 0 0,-4 0 2,0-1-2,3-1 0,-1 4 0,0-4 0,-2 4 7,2-2-9,0-2 3,0 2 3,2 1-6,-3-2-2,0-1 6,0 1-5,2 0-1,-2-2 4,-1 3 0,2-1-1,0-1 0,-1 2 4,2-1-5,0 1 2,1-2-2,-1 2-1,-2-3 6,3 2 0,-2-1-4,2 0 2,-3-1 1,3 2 0,-1 0 1,0-2 1,0 0 0,-1 0-2,1 0-2,-1 0 7,0 1-9,-1-2 3,2 1-3,0 0-1,-3-1 0,2 0-1,-2 1 0,1 0-2,0 2 0,1-2 1,0 1 4,0-2-6,-2 0-2,3 2 8,-1-1-8,-2 1 1,3-2-3,-3 3 5,2-2-1,-2-1-4,0 1 3,-2-2 0,1 1 0,-3-1 0,3 2-3,-3-3-2,0 1-1,0 1 4,-4-2-21,4 3-55,-1-2-67,-3-1-75,0 0-215,0 0-464,0 0 205</inkml:trace>
        </inkml:traceGroup>
      </inkml:traceGroup>
    </inkml:traceGroup>
  </inkml:traceGroup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7:08.060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FBD8B5D5-D5E7-41BF-A470-5B1D8579FDB4}" emma:medium="tactile" emma:mode="ink">
          <msink:context xmlns:msink="http://schemas.microsoft.com/ink/2010/main" type="writingRegion" rotatedBoundingBox="17893,11804 18786,11878 18756,12240 17863,12166"/>
        </emma:interpretation>
      </emma:emma>
    </inkml:annotationXML>
    <inkml:traceGroup>
      <inkml:annotationXML>
        <emma:emma xmlns:emma="http://www.w3.org/2003/04/emma" version="1.0">
          <emma:interpretation id="{13EA7540-2074-4969-BCF3-0D19FC4E32C8}" emma:medium="tactile" emma:mode="ink">
            <msink:context xmlns:msink="http://schemas.microsoft.com/ink/2010/main" type="paragraph" rotatedBoundingBox="17893,11804 18786,11878 18756,12240 17863,12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FACF96-CADE-408F-851C-4B96ED06E8CD}" emma:medium="tactile" emma:mode="ink">
              <msink:context xmlns:msink="http://schemas.microsoft.com/ink/2010/main" type="line" rotatedBoundingBox="17893,11804 18786,11878 18756,12240 17863,12166"/>
            </emma:interpretation>
          </emma:emma>
        </inkml:annotationXML>
        <inkml:traceGroup>
          <inkml:annotationXML>
            <emma:emma xmlns:emma="http://www.w3.org/2003/04/emma" version="1.0">
              <emma:interpretation id="{DA71CAFE-F6BC-4ACA-9071-0CD05EF892A7}" emma:medium="tactile" emma:mode="ink">
                <msink:context xmlns:msink="http://schemas.microsoft.com/ink/2010/main" type="inkWord" rotatedBoundingBox="17893,11804 18786,11878 18756,12240 17863,12166"/>
              </emma:interpretation>
            </emma:emma>
          </inkml:annotationXML>
          <inkml:trace contextRef="#ctx0" brushRef="#br0">863 785 95,'-3'-14'106,"2"0"10,1 2 2,-2 2-4,5-2 1,-2-2-5,2 1 13,2 0-1,1 0 1,3-2 11,-1 6-3,0-5 4,3 3-8,-2 1-8,2-2 3,1 2-3,0 5-9,-2 0-3,-1 1-5,3-1-7,-2 1-7,-1 2-9,0-2-9,0 4-6,-1-1-7,-2 1-3,1 0-7,-2 2-10,1 2 0,-1-2-4,3 3-4,-2 2-3,0 0-8,-4 1-20,2 2-35,-2-3-27,0 3-26,0-2-33,0 2-31,-1-2-45,-1-1-204,0 1-435,-3 0 193</inkml:trace>
          <inkml:trace contextRef="#ctx0" brushRef="#br0" timeOffset="-178.2301">903 627 78,'1'-2'213,"-1"2"-5,6-4-3,-5 3-14,-1 1-11,5-2-13,-5 2-11,3-4-9,-3 4-11,0 0-10,0 0-10,0 0-9,0 0-12,0 0-11,0 0-8,0 0-5,0 0-11,0 0-4,0 0-1,5 7-3,-5-1 3,0-1 7,0 3 4,-1 0-4,-2 5-3,3-3-5,-1 3-2,1 2-4,-3-1-2,2-1-6,-3 2-4,1 0-1,-1-2-3,2 3-3,0-1-2,0-1-6,0 0-4,-2-1 2,4-4-1,0 1 0,-2 1-6,1-3 0,1 0-7,1-4-23,-1 3-29,0-3-16,0 0-9,0 0-20,0-4-24,0 0-34,0 0-24,0 0-37,0 0-200,-4-19-444,0 13 197</inkml:trace>
          <inkml:trace contextRef="#ctx0" brushRef="#br0" timeOffset="243.5154">929 767 53,'0'0'256,"0"0"-14,0 0-8,0 0-17,0 0-16,-2-3-18,2 3-22,0 0-17,0 0-14,7-7-15,-3 6-9,1-1-12,1 0-10,0-1-8,1 3-11,0 0-6,-2 0-16,3-1-24,-1 1-22,2 1-22,0 1-26,-1 0-18,-2-1-28,1 1-28,0-1-29,-3 1-173,1 2-354,-1-3 158</inkml:trace>
          <inkml:trace contextRef="#ctx0" brushRef="#br0" timeOffset="497.0764">947 871 58,'-4'2'229,"4"-2"-6,0 0-10,0 0-10,0 0-15,0 0-16,0 0-16,0 0-19,0 0-10,0 0-14,0 0-11,0 0-10,15-2-8,-8 3-13,2-1-13,-1-1-38,3 1-43,2 0-51,2-3-63,1 2-199,-1-1-363,1-1 161</inkml:trace>
          <inkml:trace contextRef="#ctx0" brushRef="#br0" timeOffset="955.0514">1315 793 230,'-7'-2'347,"5"1"-26,-2-4-25,1 4-17,3 1-26,-4-5-25,4 2-23,0 3-23,0 0-19,2-5-18,0 2-23,-2 3-37,7-2-44,-5 0-55,4 2-65,-6 0-65,13 0-95,-7-2-165,0 1-437,4-3 194</inkml:trace>
          <inkml:trace contextRef="#ctx0" brushRef="#br0" timeOffset="966.555">1553 654 158,'-2'-6'385,"0"3"-8,1-3-14,-1 2-12,1 1-16,1-1-17,-2 1-26,2 3-27,-2-4-26,2 4-27,0 0-21,0-3-11,0 3-34,-3-2-19,3 2-4,0 0-21,0 0-10,0 0-15,-4 12-1,2-4-6,-4 3-2,1 2-14,-5 2-4,5-1-5,-2-1 0,-1 1-12,0 8-3,1-7 0,-1-2-7,2-1 4,0 3-4,-2-2-4,2 2-7,3-8 7,-1 2-5,2-1 1,0-3-5,-1-1 3,3-1-2,0 1-1,0-1-3,1 0-4,1 1 7,-2-4-3,8 1-7,-2 0 14,5-2 3,5 0-6,2-2-6,3-1-4,-1 2 0,-3 0-10,0-1 0,7-1-20,-6 1-27,0 2-20,1-3-28,-3 0-28,-1 1-50,1 2-50,0-1-58,-5 0-79,1 0-234,-4 2-654,2 0 289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9:49.1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7AB78A8-27B5-4772-B617-5C6C7244CE37}" emma:medium="tactile" emma:mode="ink">
          <msink:context xmlns:msink="http://schemas.microsoft.com/ink/2010/main" type="writingRegion" rotatedBoundingBox="2832,11497 5195,11493 5196,12207 2834,12211"/>
        </emma:interpretation>
      </emma:emma>
    </inkml:annotationXML>
    <inkml:traceGroup>
      <inkml:annotationXML>
        <emma:emma xmlns:emma="http://www.w3.org/2003/04/emma" version="1.0">
          <emma:interpretation id="{6AD4B664-DFB5-4066-87E8-7BA4B2146BF7}" emma:medium="tactile" emma:mode="ink">
            <msink:context xmlns:msink="http://schemas.microsoft.com/ink/2010/main" type="paragraph" rotatedBoundingBox="2832,11497 5195,11493 5196,12207 2834,122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6F14E3-E528-40BF-9384-C3EE86149735}" emma:medium="tactile" emma:mode="ink">
              <msink:context xmlns:msink="http://schemas.microsoft.com/ink/2010/main" type="line" rotatedBoundingBox="2832,11497 5195,11493 5196,12207 2834,12211"/>
            </emma:interpretation>
          </emma:emma>
        </inkml:annotationXML>
        <inkml:traceGroup>
          <inkml:annotationXML>
            <emma:emma xmlns:emma="http://www.w3.org/2003/04/emma" version="1.0">
              <emma:interpretation id="{0F22E1F2-C8A4-4526-A387-F5314205AD07}" emma:medium="tactile" emma:mode="ink">
                <msink:context xmlns:msink="http://schemas.microsoft.com/ink/2010/main" type="inkWord" rotatedBoundingBox="2832,11497 5195,11493 5196,12207 2834,12211"/>
              </emma:interpretation>
              <emma:one-of disjunction-type="recognition" id="oneOf0">
                <emma:interpretation id="interp0" emma:lang="en-IN" emma:confidence="0">
                  <emma:literal>30 min</emma:literal>
                </emma:interpretation>
                <emma:interpretation id="interp1" emma:lang="en-IN" emma:confidence="0">
                  <emma:literal>30m in</emma:literal>
                </emma:interpretation>
                <emma:interpretation id="interp2" emma:lang="en-IN" emma:confidence="0">
                  <emma:literal>3 Omm</emma:literal>
                </emma:interpretation>
                <emma:interpretation id="interp3" emma:lang="en-IN" emma:confidence="0">
                  <emma:literal>30 mm</emma:literal>
                </emma:interpretation>
                <emma:interpretation id="interp4" emma:lang="en-IN" emma:confidence="0">
                  <emma:literal>30 mm</emma:literal>
                </emma:interpretation>
              </emma:one-of>
            </emma:emma>
          </inkml:annotationXML>
          <inkml:trace contextRef="#ctx0" brushRef="#br0">173 137 115,'0'-11'129,"0"11"-10,0 0-6,0-17-4,0 17-13,0-16 0,0 16-18,7-18 8,-5 8 0,-2 10-4,6-18-6,-6 18 0,7-12-9,-7 12-4,11-11-6,-6 5-8,-5 6-1,15-13-12,-8 9 2,-7 4-4,19-2-7,-19 2 8,22 8-10,-8 2-5,-6-6-1,-1 7-2,5 2 4,-2 2-8,-3 5 2,-5-2-4,1 5 8,-3 4-3,-3-1-8,-6 2 2,-3-5 1,-5 4-5,2-2 5,-8 1-6,1 0 3,0-6 1,3 4-6,-3-5 2,-4-2-1,8 3-4,2-9 5,-2 2-2,7-2 0,3-3 3,1-3-1,7-5 1,-14 3-4,14-3 0,-8 7-3,8-7 6,0 0-2,0 0 1,0 0 0,0 0-4,0 0 0,0 0 10,34-23-3,-17 12-4,-2 7-1,4 0 5,0-1 5,-4 5-9,4 0 12,0 4 1,0 1-1,1-2 2,-1 2-3,0 2 3,3 1 1,-7 0-3,-1 4 1,-2-1 0,-5-1-1,1 0 3,-1 0 4,-7 2-2,0-12 2,-3 26-1,-8-11-1,-1-1-5,-3 0-2,-7 4-1,0-2 0,-4-2 14,0-4 0,1 5-4,-6-5-6,2-3-9,14-4-6,-14 2-15,6-5-21,5 1-21,-1-1-24,3-5-39,6 1-25,10 4-27,-8-17-144,4 6-342,8-8 151</inkml:trace>
          <inkml:trace contextRef="#ctx0" brushRef="#br0" timeOffset="377.5576">622 146 24,'0'-9'212,"0"9"6,-7-19-7,7 19-7,-12-13-15,6 6-17,6 7-9,-19-5-20,19 5-10,-19 5-12,12 5-9,-12-4-9,9 5-8,-5 5-6,3 7-8,-4 4-9,6 1-6,-2 5-6,5-4-5,4 3-4,-4-4-7,11 5-4,-1-2-2,4 1 2,1-2-7,6-2-3,-5-7 2,4-4 0,-1 1 1,4-5 2,2 1 4,-7-6 1,2-1 6,4-3-5,0-1 4,2-6 1,-7 0-3,-2-3-1,6-4-3,-4-4 2,-2-1 3,0-13-8,-3 2-1,-2-4-1,-5 1-7,0-3 0,-7-11-5,2 13-5,-5-8 2,-2-3-5,2 9 3,-2 4-5,-2 4-4,-1-5 4,3 7 1,-3-2-6,1 11-5,4-4 2,-2 9-1,3 2-6,-1-2-13,0 4-22,-2-1-16,12 5-27,-19-5-26,19 5-32,-19 14-36,9-3-25,6-2-21,-1 11-15,2-1-170,3 1-441,7-1 195</inkml:trace>
          <inkml:trace contextRef="#ctx0" brushRef="#br0" timeOffset="954.4833">942 210 56,'0'0'245,"0"0"-14,3-14-17,-3 14-17,0 0-17,0 0-22,7-7-19,-7 7-14,0 0-12,0 0-12,0 0-7,0 0-9,19 30-7,-16-12-4,2-2-5,2 4-7,3 4-3,-5-3-5,2 2-4,2-3-7,-2 1-4,-4-2-1,0 2-7,6-4 1,-7 0-6,3-1-1,-2-4-2,1-1-1,-4-11 0,5 17 1,-5-17 8,5 9 12,-5-9 11,5 7 1,-5-7-7,0 0-3,0 0-6,0 0-4,19-33-2,-12 16-2,3-2-5,2-4-3,-2-5 0,2-3-5,-2 7-4,2-1 1,-3 5-3,-2 0 1,5 5-4,-6 2 1,1-2-3,2 8 0,-9 7 0,7-13-2,-7 13 0,13-5-3,-13 5-2,0 0 3,16 13 1,-10-6 0,0 8 1,0-2 0,5 5-1,-6 1 1,-2-3 1,7 1-1,-3 1-1,-2-5 1,4 4 2,-2-1 6,-4-7-8,4 4-2,-7-5 5,0-8 0,9 17 1,-6-13 0,-3-4 5,0 0 11,7 11 8,-7-11 3,0 0-2,0 0-8,0 0-2,27-14 1,-18 0-4,3-1 2,0-2-6,6-10-4,-2 3 5,-3 0 3,3-2-14,-6 9 6,-1-2-5,1 1 7,0 6-7,-5-5-4,2 13 2,-2-3-2,-5 7-5,9-12 2,-9 12-4,0 0-1,0 0 1,0 0-3,0 0 3,0 0-3,0 0-17,5 36-15,-10-16-19,3 0-23,2 7-26,-2-9-28,4 10-24,0-1-31,3-12-16,3 5-9,3-4-12,1-3-169,-2 0-429,0-6 190</inkml:trace>
          <inkml:trace contextRef="#ctx0" brushRef="#br0" timeOffset="1443.485">1814 323 10,'4'-13'197,"-4"13"-2,3-18 8,-3 18-1,4-12-10,-4 12-12,5-12-16,-5 12-13,0 0-21,0 0-14,0 0-12,0 0-4,0 0-3,0 0-5,0 0-4,0 0-3,8 37-9,-8-26-7,0-11-9,0 30-4,2-15-3,-2 1-7,3 1-2,1-2-6,1 1-5,-3-5 0,3 5-4,-5-8 2,3 4-6,6-5 1,-2 1-6,-7-8-3,13 8 0,-13-8 0,12 5-1,-12-5 1,19-7-3,-19 7-3,17-14-2,-5 0 3,0 2-3,2-2-2,-2-3 0,-2-1 2,2-5-2,0-1-2,-5 3 1,-1 3-3,1 3 0,0-2 2,-5 4-1,5 1 1,-1 4-3,-6 8 3,4-15-3,-4 15 0,3-9-4,-3 9 1,0 0 1,0 0-1,0 0 2,0 0-1,16 36 0,-16-24 3,1 3-2,1 2-2,1-1 4,-1 0-2,2 0 2,-1 0 4,0-7-4,3 3 0,-3-4 3,0 1 7,-3-9 5,11 14 7,-5-8-2,-6-6 4,0 0 1,17 0 0,-17 0 0,0 0 6,26-14-8,-16 2 1,4-1-2,-5 2-1,1-4 1,-2 2 4,4 0-4,-5 4-4,0 1-6,0-3 1,-2 4-6,5 2-1,-10 5 1,10-14 1,-10 14-10,12-6 3,-12 6-6,12-3-9,-12 3-14,0 0-21,21 16-32,-19-6-30,4-1-44,-6-9-58,9 29-55,-4-11-200,-3-3-503,6 0 222</inkml:trace>
        </inkml:traceGroup>
      </inkml:traceGroup>
    </inkml:traceGroup>
  </inkml:traceGroup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4:17.969"/>
    </inkml:context>
    <inkml:brush xml:id="br0">
      <inkml:brushProperty name="width" value="0.06319" units="cm"/>
      <inkml:brushProperty name="height" value="0.06319" units="cm"/>
      <inkml:brushProperty name="fitToCurve" value="1"/>
    </inkml:brush>
  </inkml:definitions>
  <inkml:traceGroup>
    <inkml:annotationXML>
      <emma:emma xmlns:emma="http://www.w3.org/2003/04/emma" version="1.0">
        <emma:interpretation id="{1D72E631-E4C8-4AB1-8D3F-CB6BD2DEBAC2}" emma:medium="tactile" emma:mode="ink">
          <msink:context xmlns:msink="http://schemas.microsoft.com/ink/2010/main" type="writingRegion" rotatedBoundingBox="14640,13112 16272,13126 16269,13459 14637,13445"/>
        </emma:interpretation>
      </emma:emma>
    </inkml:annotationXML>
    <inkml:traceGroup>
      <inkml:annotationXML>
        <emma:emma xmlns:emma="http://www.w3.org/2003/04/emma" version="1.0">
          <emma:interpretation id="{20EE1C53-F98B-42B4-ABAB-53EE68BBC1B4}" emma:medium="tactile" emma:mode="ink">
            <msink:context xmlns:msink="http://schemas.microsoft.com/ink/2010/main" type="paragraph" rotatedBoundingBox="14640,13112 16272,13126 16269,13459 14637,134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40992E-9826-4CF9-B704-92FC222A9E3A}" emma:medium="tactile" emma:mode="ink">
              <msink:context xmlns:msink="http://schemas.microsoft.com/ink/2010/main" type="line" rotatedBoundingBox="14640,13112 16272,13126 16269,13459 14637,13445"/>
            </emma:interpretation>
          </emma:emma>
        </inkml:annotationXML>
        <inkml:traceGroup>
          <inkml:annotationXML>
            <emma:emma xmlns:emma="http://www.w3.org/2003/04/emma" version="1.0">
              <emma:interpretation id="{354EB1A6-8830-45EA-B7D1-6FE2E2E4280B}" emma:medium="tactile" emma:mode="ink">
                <msink:context xmlns:msink="http://schemas.microsoft.com/ink/2010/main" type="inkWord" rotatedBoundingBox="14640,13112 15193,13117 15191,13450 14637,13445"/>
              </emma:interpretation>
            </emma:emma>
          </inkml:annotationXML>
          <inkml:trace contextRef="#ctx0" brushRef="#br0">-2351 1917 147,'2'-10'298,"-1"1"-9,-1 0-15,4 0-24,-2 5-5,0-3-8,2 1-8,1 1-30,2 2-13,0 1-16,5 4-15,3 0-11,0 5-4,1 1-15,9 4-9,-2 4-3,1 2-22,3 1-5,9 9-14,-2 1-9,2 0-74,-1 4-85,4 0-115,1-1-342,25 11-597,-20-17 265</inkml:trace>
          <inkml:trace contextRef="#ctx0" brushRef="#br0" timeOffset="-273.791">-1983 1955 2627,'-1'-6'-9,"-2"1"11,-1 2-2,0-2 14,0 1 1,0 2-1,0-1-1,0 1 0,0 1 3,-3 0 3,-5 3 5,1 0 9,-1 4-2,-4 2 0,-5 2 0,-1 0 0,-2 3 1,-3 0 1,3-1-4,0 3-2,1-3-4,-2 4 1,5-5-2,-1 1-5,8-2-2,-2 0-4,3 0-5,0-1-31,5-1-37,-1 0-43,4-3-36,0 1-41,3-3-45,-2-2-174,3-1-433,0 0 191</inkml:trace>
        </inkml:traceGroup>
        <inkml:traceGroup>
          <inkml:annotationXML>
            <emma:emma xmlns:emma="http://www.w3.org/2003/04/emma" version="1.0">
              <emma:interpretation id="{42815A1F-CF54-4908-9214-39559F89100E}" emma:medium="tactile" emma:mode="ink">
                <msink:context xmlns:msink="http://schemas.microsoft.com/ink/2010/main" type="inkWord" rotatedBoundingBox="15566,13162 15934,13165 15933,13188 15565,13185"/>
              </emma:interpretation>
            </emma:emma>
          </inkml:annotationXML>
          <inkml:trace contextRef="#ctx0" brushRef="#br0" timeOffset="-3073.1255">-1451 1920 81,'-3'-2'141,"3"2"-12,0 0-16,0 0-12,0 0-9,-1-3-6,1 3-12,0 0-11,0 0-6,0 0 1,0 0-7,8-5-5,-4 5-12,4-2 8,2 2 0,0-1-5,6 0-9,-1 0 1,9-1-4,0 4-4,1-2 0,0 1-20,5 0-9,-2 0-30,-1-1-30,0 4-142,-2-4-227,-1 1 100</inkml:trace>
          <inkml:trace contextRef="#ctx0" brushRef="#br0" timeOffset="-2703.9482">-1382 1926 28,'0'0'136,"-8"0"-7,8 0-11,-7-1-14,5 0-10,2 1 0,0 0-12,-8-2 1,8 2 6,0 0-3,-5 0-13,5 0 0,0 0-4,0 0-6,0 0 1,-3-3-5,3 3-6,0 0-5,0 0-7,0 0-4,0 0-6,0 0 0,0 0-5,0 0 2,0 0-7,15-4 1,-5 3-4,3 0-2,4 1-4,2 0 1,9-3-3,-1 1-9,0 2-11,1-1-32,-2 1-13,2-1-14,-3 2-34,-2-1-160,-4 0-284,4 0 126</inkml:trace>
        </inkml:traceGroup>
        <inkml:traceGroup>
          <inkml:annotationXML>
            <emma:emma xmlns:emma="http://www.w3.org/2003/04/emma" version="1.0">
              <emma:interpretation id="{B32BE402-7CDD-4AF2-8CEE-BFD8E4D25390}" emma:medium="tactile" emma:mode="ink">
                <msink:context xmlns:msink="http://schemas.microsoft.com/ink/2010/main" type="inkWord" rotatedBoundingBox="16220,13223 16271,13224 16270,13323 16219,13322"/>
              </emma:interpretation>
            </emma:emma>
          </inkml:annotationXML>
          <inkml:trace contextRef="#ctx0" brushRef="#br0" timeOffset="23158.3379">-769 2001 123,'0'-3'150,"0"3"0,0-6-3,0 6-10,0-5-14,-2 3-19,2 2 6,-2-5-3,2 5-3,-3-4-5,3 2-4,0 2-8,0 0-2,-1-5-6,1 5-11,0 0-3,-3-2-5,3 2-5,0 0-4,0 0-5,-2-3-1,2 3-8,0 0-5,0 0-2,0 0-1,0 0-6,0 0-4,0 0-1,0 0-3,0 0-1,0 0 0,0 0-2,0 0-1,-5 8-4,2-5-2,1 1 1,0 0 2,2 0-5,-3 0 2,2 1-25,-1 0-38,4-2-27,-5 3-24,3-2-31,0-4-188,0 6-355,0-4 157</inkml:trace>
          <inkml:trace contextRef="#ctx0" brushRef="#br0" timeOffset="22875.1365">-784 2041 129,'0'0'130,"0"0"-16,0 0-8,0 0-8,0 0-12,0 0-12,5-4-1,-5 4-10,3-2-4,-3 2-3,5-1-13,-5 1 5,0 0-9,0 0-8,8 0 2,-8 0-1,6 2-2,-6-2-13,3 2 8,-2-1-8,1 2-3,-2-3 2,1 4-3,-1-4-11,0 5 10,0-5-6,0 2-10,0 2-7,0-4-15,0 0-24,-1 4-9,1-4-22,0 0-109,0 0-204,-3 2 90</inkml:trace>
        </inkml:traceGroup>
      </inkml:traceGroup>
    </inkml:traceGroup>
  </inkml:traceGroup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5:28.844"/>
    </inkml:context>
    <inkml:brush xml:id="br0">
      <inkml:brushProperty name="width" value="0.06319" units="cm"/>
      <inkml:brushProperty name="height" value="0.06319" units="cm"/>
      <inkml:brushProperty name="fitToCurve" value="1"/>
    </inkml:brush>
    <inkml:brush xml:id="br1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B6086A7-15EE-43EF-8D77-191B9BDD066F}" emma:medium="tactile" emma:mode="ink">
          <msink:context xmlns:msink="http://schemas.microsoft.com/ink/2010/main" type="writingRegion" rotatedBoundingBox="16014,12081 18630,10156 19004,10666 16389,12590"/>
        </emma:interpretation>
      </emma:emma>
    </inkml:annotationXML>
    <inkml:traceGroup>
      <inkml:annotationXML>
        <emma:emma xmlns:emma="http://www.w3.org/2003/04/emma" version="1.0">
          <emma:interpretation id="{23884C7C-09B3-4FA8-AF9C-A44AC2A1C121}" emma:medium="tactile" emma:mode="ink">
            <msink:context xmlns:msink="http://schemas.microsoft.com/ink/2010/main" type="paragraph" rotatedBoundingBox="16014,12081 18630,10156 19004,10666 16389,125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7D2907-DEFD-4698-BC7F-70254AC3A8C1}" emma:medium="tactile" emma:mode="ink">
              <msink:context xmlns:msink="http://schemas.microsoft.com/ink/2010/main" type="line" rotatedBoundingBox="16014,12081 18630,10156 19004,10666 16389,12590"/>
            </emma:interpretation>
          </emma:emma>
        </inkml:annotationXML>
        <inkml:traceGroup>
          <inkml:annotationXML>
            <emma:emma xmlns:emma="http://www.w3.org/2003/04/emma" version="1.0">
              <emma:interpretation id="{5A9ADBD1-366F-4C6D-8C96-9376FC688043}" emma:medium="tactile" emma:mode="ink">
                <msink:context xmlns:msink="http://schemas.microsoft.com/ink/2010/main" type="inkWord" rotatedBoundingBox="16014,12081 18630,10156 19004,10666 16389,12590"/>
              </emma:interpretation>
            </emma:emma>
          </inkml:annotationXML>
          <inkml:trace contextRef="#ctx0" brushRef="#br0">-753 1165 160,'0'0'153,"0"0"-10,0 0-8,0 0-6,0 0-11,0 0-13,0 0-9,0 0-4,0 0-6,0 0-11,0 0-5,3-9-8,2 7-3,-2-1-10,1-1-4,4-2-9,0 0 3,0-1-6,6-1-5,3-5-5,-2 1-8,7 2-9,0-2-21,0 1-24,-1-1-9,-1 3-22,-5-1-23,1 3-29,-4 1-107,-5 0-247,5 2 110</inkml:trace>
          <inkml:trace contextRef="#ctx0" brushRef="#br0" timeOffset="-369.0996">-734 1134 28,'0'0'157,"0"0"-9,0 0-18,0 0-2,0 0-7,0 0-3,0 0-12,0 0-9,13-7-7,-6 3-7,-3 1-9,3-1-11,1 0-3,0 0-9,3-1-6,-3-3-14,0 4-13,3-5-21,1 3-20,1-1-20,2 0-23,1-1-35,-3 2-118,-4 0-237,1 3 105</inkml:trace>
          <inkml:trace contextRef="#ctx0" brushRef="#br0" timeOffset="-664.6274">-700 1128 78,'2'-4'110,"0"2"0,2-1-19,-4 3-10,1-4-8,2 1-4,-2 1-8,3-1-6,-1 1-12,-2-2-2,3 3-15,1-4-17,0 3-19,0-2-19,1 0-106,0-2-146,-2 3 65</inkml:trace>
          <inkml:trace contextRef="#ctx0" brushRef="#br0" timeOffset="-34990.2552">-726 1114 42,'0'0'160,"3"-6"-8,-3 5-16,0 1-9,1-6-9,-1 3-6,0 3-2,1-5-7,-1 3-6,2-2-6,-2 4-5,1-7-8,-1 7-14,0-3-4,0 3-7,3-3-4,-2 1-6,-1 2-11,0 0 1,2-3-12,-2 3 5,6 0 5,-6 0-8,7 3-2,-3 0-2,7-1-4,0 1 6,5 2-9,1 1-1,6-4-21,4 5-32,1-4-35,3-1-25,0-1-185,1-2-308,0 0 136</inkml:trace>
          <inkml:trace contextRef="#ctx0" brushRef="#br0" timeOffset="-34370.7142">-691 1100 39,'0'0'116,"-5"1"-18,5-1-3,0 0-15,0 0-1,-6 0 0,6 0-6,0 0-3,-4 3-1,4-3-4,0 0-8,0 0 1,-1 3-11,1-3-6,0 0-2,0 0 2,9 3-5,-2-2-1,5-2-2,4-1-5,10 2 0,3 0 0,6 0-10,8-2-3,-8 1-14,12-3-33,-2 1-39,-11 0-141,-1 0-227,1-1 100</inkml:trace>
          <inkml:trace contextRef="#ctx0" brushRef="#br0" timeOffset="-34655.4113">-640 1098 98,'-5'0'117,"5"0"0,0 0-13,0 0-6,-7 0 6,7 0-8,0 0-14,0 0 3,0 0-9,-7 2-4,7-2-16,0 0 9,0 0-8,0 0-6,0 0-3,0 0 0,0 0-6,0 0-4,0 0-4,0 0-6,27 1 3,-12-2-5,9-1-3,0 2-7,2 0-7,3 0-17,-3 0-13,1 0-24,2-3-30,-1 1-36,-5 3-117,-4-2-245,5-1 110</inkml:trace>
          <inkml:trace contextRef="#ctx0" brushRef="#br1" timeOffset="129074.6355">-698 1172 131,'0'0'133,"-5"1"-11,5-1-7,-4 0-10,4 0-4,0 0 1,-7 0-4,7 0-6,0 0-10,0 0 2,0 0-15,-8 0 5,8 0-6,0 0-4,0 0 2,0 0-5,0 0-2,0 0-2,0 0-8,0 0-3,0 0-6,-4-3-3,4 3-6,0 0 1,3-5-7,-2 1 0,2 0-5,-2 1-3,5-2-4,0-3 1,1 1-2,1-4-1,4 0-5,-1 0-4,3-1-2,0 0-8,6-3-19,0-1-13,3 2-8,-3 1-19,3-1-13,-3 2-29,-6 2-30,-5 4-119,-2-3-279,0 5 124</inkml:trace>
          <inkml:trace contextRef="#ctx0" brushRef="#br1" timeOffset="128795.9934">-683 1167 42,'0'0'144,"0"0"-5,0 0-12,0 0-11,0 0-4,0 0-6,0 0-8,0 0-9,0 0-5,0 0-6,0 0-11,0 0-8,0 0-5,0 0-5,0 0-1,4-9-13,-1 6 4,3-3-11,1-2-5,3 2-17,2-3-14,-1-1-15,2 0-11,8-3-12,-6 5-18,-1 0-60,0 2-84,-6-3-224,3 4 99</inkml:trace>
          <inkml:trace contextRef="#ctx0" brushRef="#br1" timeOffset="128414.7052">-640 1141 50,'-5'1'107,"5"-1"-5,0 0 1,0 0-6,0 0-10,-3 2-6,3-2-7,-5 3 5,5-3-5,-4 3-11,-1-2-3,2 1-2,-1 0-7,4-2-1,-7 2-7,7-2-6,-4 1-3,4-1-2,0 0-5,-4 0-1,4 0-5,0 0-5,0 0 1,0 0-16,0 0 1,5-9-8,-2 4-15,4-1-15,1 0-21,1 0-25,0 0-117,-1 0-215,2 0 96</inkml:trace>
          <inkml:trace contextRef="#ctx0" brushRef="#br1" timeOffset="132254.551">-733 1132 56,'0'0'161,"0"0"-15,0 0-4,-4 1-5,4-1-7,0 0-7,0 0-9,0 0-6,0 0-15,0 0 7,0 0-5,0 0-7,0 0-7,0 0-7,0 0-8,-1-6-7,1 6 1,0 0-12,3-5-8,-3 5-2,1-4-1,-1 4-6,5-3-3,-2 1-6,0 0 2,-2-1-2,2-1-3,-2 1-5,3 0-3,-1 1 1,1 0 0,-1-1 1,-1 0-3,1 0-1,-2 0 0,-1 3-2,6-4-2,-5 2 5,3-2-12,0 3 10,-4-3-7,4 2 4,-1 0-1,1-1 0,-1 1-1,-1 0-1,-2 2-1,5-5-1,-3 3 6,-2 2-3,6-3-2,-5 2-2,3 0 4,-4 1-2,5-3-1,-2 1 1,-1-1 0,0 1 3,3 0-6,-5 2 3,5-4-1,0 2 5,0-2-2,-2 0 4,2 1-3,2 1 4,-3-2-2,4-1 2,-3 2 1,5 0 3,-2 0-6,-2-1 7,-2 2-3,4-2 1,-1 1 4,-3 0-3,0 0 2,0 0-3,0 1 0,-1-1 0,1 2 4,-4 1-1,5-4 3,1 0-2,-4 0-1,4 1-4,-3 0 1,-1 0-2,2-1 2,3-1-1,-4 2 0,1-3-7,2 4 5,0-2-1,-2 2-2,3-5-1,0 2 0,-1 0 1,-1 1-1,-1-1 0,3 0 0,-4 1 0,2 1-1,2-1 1,-3-3-1,1 4 2,-2-3-3,2 2 2,-1 0-1,-2-1 0,2 2-4,-2-1 3,4 2-1,-4-2 1,2 1 2,-1 0-1,1-3-3,0 3-1,1-2-1,-2-1 2,1 4 1,0-2-4,3 0 5,-2 0-4,-2 1 4,2 0 1,-2 0-3,0 0 0,1 0-3,0 1 3,0 0 2,0-2-3,1 1-2,-1-1 4,2 3-3,-1-2-3,-1 0 4,3 0-1,-2 1 2,-1-1 0,2-1-1,-1 1 0,-1 1 5,0 0-5,1 1 1,-2-1 2,2-1-5,-2 1 3,2 0-3,-2 0 5,-3 2-1,5-1 0,-2-2-2,1 2 2,0-2 1,0 1-2,0-1 1,0 1 2,0-1-3,-1 1-1,2-2 2,-1 0 0,2 0-7,-1 1 9,2-2-1,-2-1-5,3 2 5,-4 1-3,3 0 3,-3-3-3,1 4 4,-2 0-1,1-1-4,1-2 4,0 3-5,-2 0 5,0 1-3,1-4 2,-1 2-2,1 3 1,-2-3-2,3 1 5,-3 0-1,0 0-3,-2 2 0,6-3 1,-4 1-2,0 0 2,2 0 2,-4 2 1,3-4-3,0 1 2,-2 2-3,-1 1-4,4-5 1,-1 3 2,-3 2 4,5-2 1,-3-1-3,-2 3 1,2-2 2,-2 2-2,6-2-1,-6 2-1,1-3 1,-1 3 0,5-2 2,-2 0 0,-3 2 0,4-3-3,-4 3 1,2-2 2,-2 2 0,2-2-2,-2 2-2,4-2-3,-4 2 6,0 0 0,0 0-2,0 0 3,4-2-3,-4 2 0,4-4 0,-3 3 0,-1 1-1,5-3 1,-5 3-3,6-3 4,-3 0 1,1 1 1,0-2-1,0 3-1,3-3-1,-3 1-1,1 1 5,-1-1-2,2-1 2,-1 1-5,-2 1 1,3-2-1,-4 3 1,3-3 5,-1 1-5,-1 1 4,-3 2-3,5-3 3,-2 1-4,0 0 4,-1-1-1,1 0-1,-2 1-4,-1 2 2,6-4 2,-6 4-1,2-5 1,0 3-1,-2 2 1,2-3 0,-2 3-1,2-4 0,0 1 3,1-1-4,1 1 2,-1 0 0,-1 0 1,-1 0-2,1 2 0,2-2 0,-4 3 2,2-3 1,-2 3 3,1-3-3,-1 3 5,3-2 2,-3 2 0,0 0 3,2-3-4,-2 3 1,0 0 0,4-2-3,-4 2 0,0 0 2,0 0-6,3-3 2,-3 3 1,0 0-4,3-4-1,-3 4 3,2-3 0,-2 3-2,2-1-7,-2 1 8,0 0-2,0 0-1,0 0 2,1-3-2,-1 3-3,0 0 6,0 0-3,0 0-5,5-3 4,-5 3-1,0 0 0,2-3-1,-2 3 6,2-2 0,3 0-1,2 0 1,0-1 0,1-1-4,0-1 1,-1 3 1,1-3-2,0 2 1,0-1 0,0 1 1,-1-2 2,1 1-2,3-1 0,-3 2-3,0-1 2,0 2-1,-3-1-2,1 0 3,-1 1 1,0-1-2,-1 1 1,2 0 1,-2 0-2,-1 1 1,-1-1-3,2-1 3,0 3 2,-1-4-4,2 2 5,-2 1-6,0-3 2,-3 4 2,5-4-4,-1 1 3,-2 1-1,2 0 0,-4 2-1,5-3 4,-4 2 0,3-1-1,0-1 1,0 1 5,-1 0-6,2-2 0,-3 1-4,3 0 4,-2 0-2,-1 1-2,1-1 0,1 0 2,-1 2-1,-3 1 3,5-4-2,-2 3 1,1-1-2,-4 2 0,4-4 4,0 3-1,-1-3-1,1 2 0,-2 1 0,1-1-1,-2-2 1,-1 4 0,5-2-2,-3-2 1,-2 4 0,4-3-1,0 1 0,0-1 2,1-1-1,0 2-3,-1-2 3,2 3 1,-2 0-3,2-2 5,0-1-4,-2 1-1,3 0-2,-3 1 2,0 2 1,2-4 3,0 1-6,1 0 1,-2 1 5,-2-1-5,1-1 6,0 2-2,1 0 1,-2-1-3,1 2 2,-1-1-1,1-2-1,-3 1 0,3-1 2,0 1-5,-2-1 4,-1 0-1,3 1 0,-1 0-2,-2 0 1,2 0-9,1-1 4,0 0-3,-1-1 1,-1 0 2,2 2 0,1-1-3,-3-1 2,3 2 4,-2-1-2,1 2 2,0-3 1,-1 2-2,0 0 3,-1 1-3,1 0 2,0-1-1,-3 3 2,2-4 0,-2 4-2,3-3 2,-3 3 0,3-2-1,-3 2-1,2-3 2,-2 3 0,3-2-2,-3 2-2,1-2 0,2-1-5,0 0 3,-3 3-1,4-6-3,0 4-1,-2-2 0,2 1 3,-1 1-5,2-1 8,-3 0-2,0 1 0,1 0 5,-1 0 3,-2 2-4,4-5 1,-3 3-1,2-1-3,-1 2 4,1-2 2,-2 0-2,-1 3 3,4-3-2,-2 0-1,-1 0 1,0 2 4,2-2 0,-3 3 0,4-6-1,-4 4-3,0 2 3,4-3-1,-3 1-5,2 0 4,-3 2 0,4-4-1,-3 0 3,2 4 2,-3 0-2,4-3 2,-4 3-1,4-4-3,-4 4 6,4-2 0,-3-1-4,-1 3-4,7-2 4,-5-1 2,-2 3 2,0 0-4,5-3 1,-2 2-2,2-2 3,-2-2-5,1 2 3,1 2-3,1-2 5,0-3-3,-1 3 3,0 0-2,1 0 4,0-1-7,-1 0 0,0-1 7,0 2-1,0-2-1,-1 3 0,0-3-3,1 2 2,-2-1 2,1 2-1,-1-1-1,1 2-4,-2-2 3,0 0 3,-2 3-2,1-4-1,3 2 3,0 1-8,-1-2 3,2 1 4,-1 0-1,-2-1-1,2 1-2,2-1 3,-3 1-2,2 0 0,-2-2 3,4 1-3,-2 0 2,3-2 0,-4 0-1,4 2-1,2 0-2,-5-2 5,3 1-4,-1 2 1,1 0 0,-4-2 4,4 1-3,-1-1 0,-1 2-1,0-3 1,-2 3 1,1-1-3,2-2 1,-2 2 1,-1-1 2,2 0-1,0 0 2,-2 0-2,0 1 0,0-1 1,1 1 1,1-2-3,-2 1 3,0 0-4,0 0 2,4-1 0,-5 0 3,4 2-3,-2-2 0,-1 3 0,0-3 1,3 3-2,-2-6 1,1 5-1,0-1-1,1 1 1,-3-2 1,4 2 1,-1 0 1,0-2-1,1 1-4,-2 1 3,0 1 0,1-3-3,-2 3 3,0-2 0,-1 2-1,3 0 2,-4-2-1,2 1 0,2-1-5,-3 0 5,1 0-4,3-1 6,-3 1-1,2-1-1,1 0-7,-1-1 9,0 1-2,-1 0 1,0 1 3,-2 1-4,1 0 0,-1 2 0,0-1-5,0-2 7,0 1-2,-1 0 1,2 0-1,1 0 0,-2 1 0,1-1 2,-2 1-2,1-3-3,0 5 4,-1-4 0,2 1-2,-1-1 0,2 2 6,-1-1-7,0 2 5,1-2-4,0-3 1,4 2-1,-2 1-5,0 0 6,2-2-2,-2 1 1,-1 1 5,1-1-1,0-1-5,-1 2 3,0 0-2,-2-1 3,2 1 1,-3 1-3,1 0-2,-1 0 1,0 0 4,-1-1-5,2 1 0,-2 0 0,2 1 1,-3-3 2,2 2 1,-4 2-3,4-3 3,0 1-3,-1-1 0,0 1 3,0-2-1,0 2-2,0 0 2,-1-1 2,1 1-2,0 0 0,-1-2-2,1 1 1,-1-1-3,1 1 4,1 2 0,-1-2-3,0 0 1,-3 3-1,5-5-1,-1 4 3,-1 0 0,-3 1-3,5-3 2,2-1-4,-2 2 2,-1 1 1,3-1 4,-2 0-4,2 0 2,-3 2-3,0-2 3,0-1 1,0 0 0,0 1-2,0 1-2,3-1 1,-7 1-3,0 1 1,7-3 4,-3 0 3,-4 3-2,0 0 2,5 0-6,-5 0 5,4-2 0,-4 2-1,0 0 0,0 0 2,0 0-3,0 0 0,0 0 3,0 0-1,0 0 0,4-3-3,-4 3 3,0 0-1,0 0-2,0 0-7,3-4 1,-2 3-5,-1 1-4,3-4 2,-3 4 0,4-5-2,-1 3 0,1 0 1,-2 0-2,1-1-1,1 2 2,-1-1 3,1-2 4,0 2-2,0 1 2,1-3 1,1 2-8,-2-1 9,2 1 2,-2-1-1,1 2 0,0 0-1,0-2 6,0 1-2,0 1-3,0-1 2,-1 1-6,1-1-9,-5 2-6,6-3-7,-2 2-3,-4 1-9,6-2 7,-6 2-11,0 0 5,4-1-9,-4 1 4,0 0 9,0 0 0,5-3-3,-5 3 7,0 0 5,0 0 1,0 0 4,0 0 1,6 0-1,-6 0 12,0 0 0,0 0-1,0 0-2,0 0 5,0 0 0,0 0 3,0 0 6,0 0 6,3-1 2,-3 1-2,0 0 4,0 0-3,0 0 12,0 0 3,0 0-1,0 0-4,0 0-2,0 0 3,5-3-5,-5 3 0,4-2 5,0-1 4,3 2 8,-3-2 3,0 1-5,0 1 4,3 1 1,-3-3 0,1 2 3,-1-1-3,0 0 7,0-1-6,-4 3 11,6-2-6,-6 2 1,4-2-6,-4 2 0,3-1-2,-3 1-8,0 0 1,0 0-5,0 0-3,0 0 0,0 0-3,0 0-5,-11 5-15,5-1-3,0-1-5,-1 1-8,-1-3-7,1 3-5,3-1-29,-3 1-39,3-1-197,-3-1-325,1 4 144</inkml:trace>
          <inkml:trace contextRef="#ctx0" brushRef="#br0" timeOffset="66998.1441">3 147 37,'-2'-7'253,"0"-2"3,2 2-8,0 3-11,0-5-1,4 0-17,-4 0-14,7 1-8,-3 0-12,5-3-14,2 2-20,1-1-11,2 1-16,-1 2-17,1 0-7,-1 2-10,3 0-11,8-2-36,-8 6-43,3-2-41,1 3-49,-2-1-61,7-1-57,-6 3-224,4-1-467,-4 1 207</inkml:trace>
          <inkml:trace contextRef="#ctx0" brushRef="#br0" timeOffset="66763.0364">183 5 132,'4'-3'279,"-4"0"-11,0 3-9,0-5-14,0 5-19,0-3-9,0 3-10,0 0-17,0-3-14,0 3-17,0 0-17,0 0-13,0 0-14,0 0-13,0 0-8,0 0-15,0 0-4,0 0-9,0 13-2,3-8-2,-2 4-4,-2 2-8,2 0 2,-1 4-5,0 1-6,0 6 0,-4-5-11,4 6 5,0-1-14,0-4 6,0-5 0,3 9-6,-3-5 1,0-1-6,1-2-3,3 0-31,-4-3-39,0-2-24,0 1-43,0-2-36,0-2-20,3-3-31,-3 1-51,0-4-187,-4 2-487,4-2 215</inkml:trace>
          <inkml:trace contextRef="#ctx0" brushRef="#br0" timeOffset="67238.827">455 177 140,'0'0'329,"-10"-3"-19,10 3-28,-5-4-17,3 1-31,2 3-18,-1-3-24,1 3-17,0 0-20,-4-4-18,4 4-28,0-3-35,0 3-40,3-5-48,-1 3-52,2 0-54,1-1-55,1 1-205,2-3-411,2 1 182</inkml:trace>
          <inkml:trace contextRef="#ctx0" brushRef="#br0" timeOffset="67484.7879">641-51 64,'-1'-11'376,"-1"0"-11,1-2-20,0 3-13,-1 1 10,1 1-27,1-1-13,-1 1-26,2-1-32,-1 5-19,1-2-24,-2 2-19,2 1-18,-1-2-17,0 5-10,0-4-29,0 4-13,0 0-13,0 0-7,0 0-8,0 0-6,0 0-5,3 17-12,-2-8-4,0 1 2,1 4 0,-2-3-12,1 3 0,1-4-4,-1 5 8,-1-5-14,0 0-2,0 0 0,0 0-4,0 0-8,0-3 6,0 0-5,2-2 7,-2 2-4,0-4-1,1 0 1,-1 1-2,1-2 4,0 1 2,-1-3-5,0 0 4,0 0-5,6 1 2,-6-1-4,9-4 2,-2 2-2,2-3-7,-1 3 0,1-5 3,1 4-12,0 0-31,0-1-34,1 1-43,-2 0-39,1 3-49,-1 0-63,2 0-89,1 2-284,-2-1-694,-1 0 307</inkml:trace>
        </inkml:traceGroup>
      </inkml:traceGroup>
    </inkml:traceGroup>
  </inkml:traceGroup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9:28.005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DF23E69-897C-4C34-A3E2-AF423EDFC806}" emma:medium="tactile" emma:mode="ink">
          <msink:context xmlns:msink="http://schemas.microsoft.com/ink/2010/main" type="writingRegion" rotatedBoundingBox="17345,11532 17681,11532 17681,12368 17345,12368"/>
        </emma:interpretation>
      </emma:emma>
    </inkml:annotationXML>
    <inkml:traceGroup>
      <inkml:annotationXML>
        <emma:emma xmlns:emma="http://www.w3.org/2003/04/emma" version="1.0">
          <emma:interpretation id="{BBE95456-2AD5-4C61-9DB4-8AA517C77D59}" emma:medium="tactile" emma:mode="ink">
            <msink:context xmlns:msink="http://schemas.microsoft.com/ink/2010/main" type="paragraph" rotatedBoundingBox="17345,11532 17681,11532 17681,12368 17345,123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C4B129-E5D7-4EC2-B468-8DBE44153A82}" emma:medium="tactile" emma:mode="ink">
              <msink:context xmlns:msink="http://schemas.microsoft.com/ink/2010/main" type="line" rotatedBoundingBox="17345,11532 17681,11532 17681,12368 17345,12368"/>
            </emma:interpretation>
          </emma:emma>
        </inkml:annotationXML>
        <inkml:traceGroup>
          <inkml:annotationXML>
            <emma:emma xmlns:emma="http://www.w3.org/2003/04/emma" version="1.0">
              <emma:interpretation id="{6151B238-9B81-4981-876B-D49E41E4BE0C}" emma:medium="tactile" emma:mode="ink">
                <msink:context xmlns:msink="http://schemas.microsoft.com/ink/2010/main" type="inkWord" rotatedBoundingBox="17345,11532 17681,11532 17681,12368 17345,12368"/>
              </emma:interpretation>
            </emma:emma>
          </inkml:annotationXML>
          <inkml:trace contextRef="#ctx0" brushRef="#br0">332 835 96,'0'0'145,"0"0"-19,0 0-1,0 0-1,0 0-6,0 0 3,0 0-8,0 0 0,0 0-2,0 0 1,0 0-1,0 0-2,1-6 1,-1 6-4,0 0-5,0 0-8,0 0-3,0 0-1,0 0-6,-1-3-8,1 3-9,0 0-7,0 0 1,0 0-4,0 0-6,0-5-5,0 5-3,0 0-4,0 0-2,0 0 1,0 0 1,0-2-7,0 2 4,0 0-3,0 0 2,0 0-7,-1-5 9,1 5-5,0 0-3,0-6-2,0 6-2,0 0 2,0-3-2,0 3 3,-2-4-3,2 4 2,2-4-6,-2 4-2,-2-7-2,2 6 1,-1-3-1,1 1-4,0-2 5,0 5 4,0-7-3,-2 4-3,2-2 1,-1-2-2,1 3-1,-1 0-3,0-1-2,1 0 0,-2-1-1,2-2 6,0 3-2,-1-3 9,-1 3-3,1-1-3,1 1 3,-1 0-6,0-2 1,0 0-1,1-4-2,-1 6 2,0-2-1,-2 0-2,2 2-1,0-3-1,1 0-1,-1 2-2,-1-3 5,0 3 1,1 2-4,0-5-2,0 4 6,0-3-1,1 3 4,-2-1-1,2-3-4,-3 2 7,3 0-7,-1 1-1,-1 1 2,0-2 5,0 1-4,0-1-1,-1-1 2,0 0-2,2 0 0,-2 0 1,-1 0-2,3-3 4,-2 3-6,3 0 1,-1-2 4,-2 1-7,-1 0 3,3-2 0,-1 3 0,1 0-2,-2-2 2,3 4 3,-4-3-1,4 1-2,0 2-1,-1-1-1,-2-1 3,3 1 9,-3 3-11,2-3 12,0 2-11,-2-1-3,3-2 1,-3 2 2,2 0-4,-3-2 3,3 1-3,-2-1-1,0 2-2,2-3 3,-2 5 4,2-5-2,-3 3-2,1 0 10,-1 0-6,3 2-2,-2-1-7,-1-1 1,3 2 1,-4-2 0,2 0 1,0 1 4,-1 1-6,-1-2 4,1 3-1,-1-1-5,2-1 5,-1 1 2,0-2-4,0 4 4,-2-3-3,1-1-1,1 3 3,-1-2-7,0 1 4,1-1 3,0 2 1,-1-4-3,1 4-1,1-1-3,-1-1 6,0 2-6,2 0 5,-2 1-1,1-3 1,-1 2-2,0 0 2,-2 0-1,4-1 0,-1 1 0,-1 0-4,1-1 4,-1 1 0,0 1-1,0 0-6,1-2 5,-2 2 4,2 0-3,0-2 6,1 1-3,-2-1-2,4 1-3,0 3 1,-5-4 1,1 1 3,1 1 1,2-2-2,-1 3 1,2 1 0,-5-3 2,5 3-6,0 0 1,-1-4-2,-1 1-4,2 3 10,-4-3-1,4 3-5,0 0 0,-2-2 5,2 2-2,0 0-4,0 0 4,0 0-4,0 0 2,0 0-4,0 0 1,0 0 8,-2-4-4,2 4 3,0 0-4,0 0 2,0 0-6,0 0 14,0 0-13,0 0 8,0 0-7,0 0-1,0 0 4,0 0-2,0 0 2,0 0-2,0 0 3,0 0-4,0 0 1,0 0-3,0 0 2,0 0 7,0 0-4,0 0-3,0 0 1,0 0 4,0 0-3,0 0 3,0 0-4,0 0 2,0 0 0,0 0-3,0 0 4,0 0 0,0 0-3,0 0 3,0 0 3,0 0-5,0 0-7,0 0 6,0 0 0,0 0 1,0 0 2,0 0-3,0 0 3,0 0-1,0 0 12,0 0-13,0 0 3,0 0-2,0 0 2,0 0 0,0 0 6,0 0-12,0 0 1,0 0 4,0 0 0,0 0-5,8 6 2,-8-6-1,3 4-8,-3-4 12,1 2-1,-1-2 0,7 2 2,-7-2 1,3 3-4,1-1 5,-3-1-3,-1-1 2,5 4 0,-2-2-1,-3-2-4,4 2 6,-1-1-3,-3-1 1,5 2-1,-4 0 1,-1-2-9,7 3 11,-7-2-7,0-1 3,4 3 1,-4-3-9,4 1 1,-4-1 11,3 2-11,-3-2 7,4 4-6,-4-4 6,3 0 4,-3 0-4,1 2 9,-1-2-7,3 2 6,-3-2-5,4 4 0,-4-4-4,4 1 4,-4-1-3,5 2 6,-5-2-2,3 2-8,-3-2 6,4 3-1,-4-3-2,1 2 5,-1-2-4,0 0 1,0 0-4,4 2 2,-4-2 0,3 4 3,-3-4-2,1 1-5,0 2 7,-1-3 2,0 0-4,0 0 1,2 4-6,-2-4 6,3 2-1,-1 0 2,-2-2-7,2 4 7,-1-1-2,-1-3 4,4 2 3,-2 0-4,-2-2-1,3 4-3,-1 0-2,-1-3 4,-1-1-2,4 5 0,-1-1-2,-2 1 6,1-3-3,-2 1-1,3 3-2,-1-3 3,-1 0 3,1 3-1,-1-3-5,0 2 10,1-3-7,0 4 2,0-2-2,0 1 3,0 0-3,-1-1 4,2 1 8,-1 0-12,0-1-2,-1 1 0,2 1-5,-1-2 8,-2 0-4,1 0 4,1 0 5,-2 2-1,3-2-4,-2 2 2,1-1-1,0 3-1,0-4 6,-2 1-8,1 3 0,-1-4-3,1 3 4,-1-3-3,2 2 9,0-2-5,-2 2 0,2-2 3,-1 1-4,0-1-1,-1 1 0,2-2 1,0 2 0,-2-1 1,0-1-2,3 2 2,-3-2 3,1 2-6,1-2 5,0 2-4,-2-2 7,2 1-4,-2 0-1,1 0 1,-1-1 5,0 3-11,1-1 14,2-4-15,-2 1 12,-1-2-6,2 9 1,-2-6-2,1-2 4,-1 2-6,0-3-2,1 5 7,-1-1-2,3-2 0,-2 0 0,1 2 0,-1-1-1,-1 1 1,2-2 0,0 3-2,-1-2 5,1 2-7,-1 0 2,2-2-1,-2 1 6,0 0-7,2 0 6,-3 0 0,4-1 1,-4 0-6,0 2 2,3-1 5,-2 0-6,-1 0 1,3-1-1,-2 2 8,-1-2-5,2 1-2,-1 0 1,-1-1-9,0-3 9,1 4-3,2-1 0,-3-3 2,0 7 2,0-4 2,0 0 0,4 0-2,-4 1 0,3-2-1,-3 1 3,1 0 0,-1 1-6,3-1 6,-3-3-5,4 5 0,-4 0 3,0 0-3,1-1 7,2-1-10,-2 2 6,-1 1 0,2-3 0,-2 1 2,1-1-9,2 2 7,-2-4 0,-1 2-1,0-3 0,2 4 0,-1-2 0,-1 2 3,0-4 1,4 3-2,-3 0-5,-1-3 12,2 4-11,-1-1 2,0 1-2,0-2 2,1 3-5,-1-3 1,1 1 7,-1 0-8,0-1 8,0 3-4,1-3 2,-1 1-2,0 4 1,0-2-3,0-1 2,0 1-1,-1-1 6,0-1-7,1 3 0,-1 0 0,2-2 5,-2 1-1,0 0-1,1-1 1,-1 0 1,2 2-3,-1 0 3,-1-2 3,1 1-8,-1 1 4,3-1 7,-3 0-6,0 1-1,0-1-4,1 1-9,1 1-18,-2 2-25,1-1-29,-1-1-42,0 1-51,2 1-60,-2-1-294,2 1-575,-2-4 254</inkml:trace>
        </inkml:traceGroup>
      </inkml:traceGroup>
    </inkml:traceGroup>
  </inkml:traceGroup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9:17.108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9437A98-C90A-402A-B3C8-07607AAD0F86}" emma:medium="tactile" emma:mode="ink">
          <msink:context xmlns:msink="http://schemas.microsoft.com/ink/2010/main" type="writingRegion" rotatedBoundingBox="17092,11978 17484,11972 17489,12342 17097,12348"/>
        </emma:interpretation>
      </emma:emma>
    </inkml:annotationXML>
    <inkml:traceGroup>
      <inkml:annotationXML>
        <emma:emma xmlns:emma="http://www.w3.org/2003/04/emma" version="1.0">
          <emma:interpretation id="{9466BB10-2A0C-45F3-AEE4-AFD96C7A983C}" emma:medium="tactile" emma:mode="ink">
            <msink:context xmlns:msink="http://schemas.microsoft.com/ink/2010/main" type="paragraph" rotatedBoundingBox="17092,11978 17484,11972 17489,12342 17097,123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66C406-11AD-47E0-BF72-C388BB237F2F}" emma:medium="tactile" emma:mode="ink">
              <msink:context xmlns:msink="http://schemas.microsoft.com/ink/2010/main" type="line" rotatedBoundingBox="17092,11978 17484,11972 17489,12342 17097,12348"/>
            </emma:interpretation>
          </emma:emma>
        </inkml:annotationXML>
        <inkml:traceGroup>
          <inkml:annotationXML>
            <emma:emma xmlns:emma="http://www.w3.org/2003/04/emma" version="1.0">
              <emma:interpretation id="{C6FE7324-94EE-449A-A2A5-7EDB5A92112D}" emma:medium="tactile" emma:mode="ink">
                <msink:context xmlns:msink="http://schemas.microsoft.com/ink/2010/main" type="inkWord" rotatedBoundingBox="17092,11978 17484,11972 17489,12342 17097,12348"/>
              </emma:interpretation>
            </emma:emma>
          </inkml:annotationXML>
          <inkml:trace contextRef="#ctx0" brushRef="#br0">73 814 100,'0'0'142,"0"0"-4,0 0-6,0 0-5,0 0-7,0 0-7,0 0-1,0 0-6,0 0-2,0 0 0,0 0-6,0 0-1,0 0-3,0 0-3,0 0-5,0 0-4,0 0-3,0 0-2,0 0-5,0 0-4,0 0-5,0 0-5,0-5-4,0 5-5,0 0 0,0 0-6,0 0-7,0 0-1,0 0-2,4-3-5,-4 3-1,0 0-6,0-4 1,0 4-7,0 0 5,0 0-4,4-2-1,-4 2-2,0 0-2,0 0-1,0 0 0,0-5-2,0 5 1,0 0-3,0 0 2,0 0-6,0 0 2,0 0 0,0 0-1,0 0-1,0 0 0,0 0-4,0 0-13,0 0-16,0 0-32,0 0-40,0 0-60,0 0-68,0 0-138,0 0-399,0 0 177</inkml:trace>
          <inkml:trace contextRef="#ctx0" brushRef="#br0" timeOffset="467.2554">117 810 53,'-2'-3'114,"0"2"0,1-2-13,1 3-12,-3-6-11,2 3-8,-1 1 0,2 2-11,-1-5 2,1 0 1,0 5-5,0 0-3,-2-4-6,2 4-4,-2-4 0,2 4-5,-1-3-2,1 3-2,0 0-6,0 0-4,0 0-5,-1-3-11,1 3-24,0 0-19,0 0-27,0 0-36,0 0-88,0 0-199,0 0 89</inkml:trace>
          <inkml:trace contextRef="#ctx0" brushRef="#br0" timeOffset="4107.8147">85 793 135,'-1'-3'183,"1"3"0,0 0-15,0-3-12,0 3-1,0 0-9,0-5-10,0 5-5,0 0-8,-3-4-9,3 4-5,0 0-7,0 0-3,3-3-9,-3 3-1,0 0-2,0 0-4,0 0-7,0 0-4,0 0-9,0 0-7,0 0-5,0 0-4,0 0-7,0 0-2,0 0-7,-3-3-3,3 3-1,0 0-6,0 0 1,0 0-7,0 0 0,0 0-1,0 0-2,0 0-1,0 0-3,0 0 0,0 0-1,4 9-1,-2-6 4,-2-3-4,2 4-1,-1-2 1,-1-2-3,5 4 0,-4 0-2,2 0 1,-2 0 3,0-4 0,2 1-4,-1 2 2,0 1-1,1-2 1,-1 3-1,1-3 1,-2 3 1,2-2-1,-1 3-1,0-3 2,1 2 0,0-1-1,1 0 1,-2 0 0,2 0 2,-2 1-2,0 0 2,2-1-1,-1 1-2,2 0 2,-2 0 1,2 1 0,-2 0-1,3 1 2,0 1-3,-5-4 1,2 1-1,1 2-1,-1-3 2,2 4 0,-5-4-1,4 2-1,-4 1-1,3-1 1,-3 0 3,4 1-4,-3-2 1,2 0-2,-3 0 1,0 1 0,3-1 1,-2 0 1,-1-1 0,0-1 0,3 1-3,-3-1 1,1 0 1,-1 0-5,0-3 4,3 4-1,-3-4-1,0 5 2,1-4-2,-1-1 0,2 3 0,-2-3 1,0 4 0,0-4-1,-2 4 3,2-4 0,2 4 0,-2 0-3,-2-3-3,2-1-1,0 7 1,0-7 6,0 4-4,0-1 1,0-3 1,0 0 0,-1 3 1,1-3 0,0 0-1,0 5 4,0-5 1,0 0-2,0 0 9,-3 2 9,3-2 9,0 0 9,0 0 5,0 0 2,0 0 2,0 0 2,0 0 0,0 0-3,0 0-6,0 0-2,4-11-1,-4 11-14,-1-8 0,-2 3-5,3 0 2,0-1-1,-1 3-9,2-2 10,-2 0-10,1-1 1,0 1-2,-3 0 0,3 0 4,0 0-7,0-2 3,-1 1-8,-2-1 4,3-2-4,0 1 3,-3-2-5,2 1 2,1 0-3,-1-2 4,-2 2-5,3-1 2,-3-1 2,3 5-5,-1-3 6,-2 3-3,3 1 1,-1-2-1,-2 2-5,2 1 4,-2-1-1,3-2 1,-2 2 1,-1 1-2,0-1 5,-1 1-5,1 1-2,2-2 2,-3 0-1,0 3 5,0-1-4,1 0-1,-2-3-9,2 5 9,-2-2 2,0 0-1,-2-2-4,3 4-2,-1-2 5,2 2-7,-2-2 2,2 0 14,-1 0-8,0 0-1,1 1-3,3 2 2,-7-4 3,7 4-2,-3-1-4,3 1 7,-5-3-3,5 3 3,-3-2 0,3 2-4,0 0 2,-5-2 7,5 2-10,0 0 4,0 0-1,-3-2-3,3 2 0,0 0 4,0 0-4,0 0 4,0 0-3,0 0-3,0 0 3,0 0-6,0 0 3,0 0 6,0 0-9,0 0 6,0 0-2,0 0 3,0 0 2,0 0-5,0 0 2,0 0-1,0 0 3,0 0-2,0 0 1,0 0 1,14 4 1,-14-4 6,0 0-3,0 0-7,4 2-5,-1 1 6,-3-3-2,4 3 1,-4-3 3,4 2-2,-2 0 1,1 0 1,1 2-1,-1 0-1,2-1 1,-2 3 0,2-2 5,2 2-2,-2 1-1,1-2 0,2 2-3,-3-2 4,3 4-2,-2-2-2,0 2 2,0-1 2,4 3 1,-6-1 3,3 0-6,-3 1 0,4 4-2,-4-2-26,0 1-30,2 0-32,-2 1-35,-2 1-42,1 0-28,0-3-46,-2 1-242,0-2-522,0-3 231</inkml:trace>
          <inkml:trace contextRef="#ctx0" brushRef="#br0" timeOffset="2773.0263">92 782 110,'0'0'140,"-2"-4"-13,2 4-5,0 0-5,0 0-9,-1-3-7,1 3-7,0 0-5,0 0-11,0 0-4,0 0-11,0 0-6,0 0-8,0 0-3,0 0-2,0 0-11,0 0-2,0 0-1,0 0-6,1 13 2,1-11-3,-2 2-2,1 0-2,-1 2-1,3 0-4,-2 3 3,-2 0-6,2 1 2,1-1-7,-2 1-9,0-1-39,0-1-25,0 2-40,-2-1-141,1-3-269,1-1 120</inkml:trace>
          <inkml:trace contextRef="#ctx0" brushRef="#br0" timeOffset="2502.352">121 774 83,'0'0'107,"0"0"-7,0 0-8,0 0-9,0 0-5,0 0-14,0 0-10,0 0-6,0 0-3,0 0-4,0 0-4,0 0-6,0 0 7,0 0-12,0 0-26,0 0-30,0 0-30,-2 7-80,2-7-151,0 0 67</inkml:trace>
          <inkml:trace contextRef="#ctx0" brushRef="#br0" timeOffset="2107.9174">93 790 33,'0'0'116,"0"0"1,0 0 1,0 0-10,0 0-1,0 0-6,0 0-10,4-2-7,-4 2 0,0 0-7,0-4-7,0 4-2,0 0-1,0 0-13,4-3-4,-4 3-3,0 0-4,0 0-5,0 0-6,2-3 2,-2 3-8,0 0-3,0 0-2,0 0-2,0 0-4,0 0-1,0 0-4,0 0-1,0 0-2,0 0-5,0 0-5,0 0-31,4 7-29,-3-4-23,-1-3-17,5 3-130,-4 0-253,1-2 113</inkml:trace>
          <inkml:trace contextRef="#ctx0" brushRef="#br0" timeOffset="3034.9579">77 821 84,'0'-4'160,"0"4"-14,-1-4-9,1 4-8,0 0-11,-2-4-7,2 4-7,2-3-10,-2 3-12,0 0-6,0 0-2,0 0-13,0 0-7,0 0-3,0 0-9,0 0-6,0 0-5,0 0-9,0 0 7,0 0-6,0 0 2,0 12-6,1-9-1,-1 1-11,2 2-14,-1 0-19,1-1-13,0-2-16,1 4-15,0-5-42,-1 1-126,-1 0-257,1-1 114</inkml:trace>
          <inkml:trace contextRef="#ctx0" brushRef="#br0" timeOffset="6137.3235">430 806 35,'2'-2'167,"-1"-2"-11,4-1-12,-2 2-9,1-1-11,-2 0-2,1-1-11,0 2-5,0-1 2,-3 0-2,0 0-14,1 2 2,-1-3-5,-1 2-7,1 3-5,-1-6-4,-1 3-5,2 0-6,0 3-9,-5-5-7,3 3-2,1-1-4,1 3-6,-5-4-4,3 1-6,-3 1-2,5 2-3,-7 0-2,7 0-3,-8 0-2,4 2-2,-4 1 1,1 1 1,-1-1-3,3 3-4,-3-2 0,-3 0-3,3 3 4,1-1-6,-1 1 3,-1 2-1,0 0 3,0-2-1,-1 5-2,2 0-1,0-1 1,2-3 0,1 0-11,1 1 11,-3 1 1,4-2-2,0 1 2,1 0-6,1-3 2,-1 3 0,2 0-1,-1-4 2,1 0-9,1 2 11,1-1 3,-1 0 4,3 0 4,0-1-3,-1 0-2,2-2 9,1 3-2,2-1 6,-1-2 2,2 0 0,0 0 5,2-2-6,-3 0 2,3-1-2,-2 2 0,2-4-2,-2 2-3,-1-2 2,0-1-2,2 1 2,-5 1-4,3-4 2,0 0-1,-2 3-1,-1-4-4,2-2 2,0 3 0,-2-4-2,-2 2-3,2-3 1,-2 2-1,-1-1-1,-1-2 0,-1 1 2,-1 0-2,1-1-1,-2 0-2,-1 0 0,-1 1-3,1 0-2,-1-1 2,0 2-1,-3-1-3,0 0 3,1 3-2,-1-1-3,2 1 4,-2 0-4,-1 3 0,1-3 3,3 4 0,-1 0-1,1-1-1,0 1 0,-1-1 3,0 2-3,0 0-1,5 2 0,-7-1 1,5-1 2,2 2-3,-10 4 0,5-1 0,0 1-1,1 1 4,-2 0 0,2 1 0,-4 1-1,3-1 2,-3 2-4,4 1 2,-2-2-1,2 0 1,-1 0 2,2 2 1,-1-3-3,4 3 2,-3-4-3,2 2 3,2-2-1,1 0 0,-1 0 1,4-3 2,1 2-2,3-1 3,1-2 1,6 0-8,1-3-28,-1 2-59,10-7-80,-10 2-244,8-4-450,-2-1 199</inkml:trace>
        </inkml:traceGroup>
      </inkml:traceGroup>
    </inkml:traceGroup>
  </inkml:traceGroup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9:29.906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EC8EB53-6E16-43E1-A784-4E4D8028726C}" emma:medium="tactile" emma:mode="ink">
          <msink:context xmlns:msink="http://schemas.microsoft.com/ink/2010/main" type="writingRegion" rotatedBoundingBox="17731,11496 18477,11496 18477,11864 17731,11864"/>
        </emma:interpretation>
      </emma:emma>
    </inkml:annotationXML>
    <inkml:traceGroup>
      <inkml:annotationXML>
        <emma:emma xmlns:emma="http://www.w3.org/2003/04/emma" version="1.0">
          <emma:interpretation id="{F1A8ECB1-7598-4030-A18A-5318079C9339}" emma:medium="tactile" emma:mode="ink">
            <msink:context xmlns:msink="http://schemas.microsoft.com/ink/2010/main" type="paragraph" rotatedBoundingBox="17731,11496 18477,11496 18477,11864 17731,118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A05FB9-D4ED-4D45-B4BB-057AD828EF33}" emma:medium="tactile" emma:mode="ink">
              <msink:context xmlns:msink="http://schemas.microsoft.com/ink/2010/main" type="line" rotatedBoundingBox="17731,11496 18477,11496 18477,11864 17731,11864"/>
            </emma:interpretation>
          </emma:emma>
        </inkml:annotationXML>
        <inkml:traceGroup>
          <inkml:annotationXML>
            <emma:emma xmlns:emma="http://www.w3.org/2003/04/emma" version="1.0">
              <emma:interpretation id="{4E34A985-2631-419B-9812-865B760183E0}" emma:medium="tactile" emma:mode="ink">
                <msink:context xmlns:msink="http://schemas.microsoft.com/ink/2010/main" type="inkWord" rotatedBoundingBox="17731,11496 18477,11496 18477,11864 17731,11864"/>
              </emma:interpretation>
            </emma:emma>
          </inkml:annotationXML>
          <inkml:trace contextRef="#ctx0" brushRef="#br0">544 27 2,'0'0'160,"2"-3"10,-2 3-15,0-7-8,1 5-17,-1 2-1,2-4-16,-2 4-9,0-4-1,2 1-14,-2 3-3,0 0-11,0 0-12,0 0-3,0 0-8,-3-4-6,3 4-2,0 0-4,0 0 1,-5 11-6,2-7-5,-2 5-3,0-3 0,-2 4-3,-2 2-3,-1-2-2,-1 4-1,-1-3-6,0 0 1,0 1-1,0 0 4,0-1-8,-3 0 4,3 2-1,-1-1-2,-1-2-2,0 0 2,1-1-5,1 0 5,-1 0-3,1-1-5,0 0 4,1-1-1,1 0 0,1-2-13,-4 2 5,-1 1-10,-1-2-5,2-2-4,-3 2-11,1-2-4,-1-1 0,0 1-1,1-1 5,-2-2 2,5 0-1,-3-1 0,0 0 2,3 0 7,0-2-1,2 2 5,2-3-2,2-1 10,-1 1 0,0-1 6,3 4-1,-1-5 14,2 1-6,-1 0 1,3 1 0,0-2 3,1 0 5,1 0 7,-1 1 3,3-2 0,1 1 5,-2-4-3,5 2 5,0 0-1,-2 0 6,3 1-13,0-1 16,-1 3-10,1-2 0,0-1 0,2 1 0,0 1-3,-2 1-5,0 0 0,1 0-1,-1-1-5,2 1-1,1 3-3,-2-1 3,3 0-2,-5 2 0,3 0 0,0 2-3,1 0 2,-2 0 2,3 3-4,3 0-1,0 4-2,0-3 4,-1 4-1,7 1 1,0-1-2,-1 2 2,3-1 0,-3 2-1,6-2-1,-2 1-1,0 0-3,2-2 3,-1 4-3,1-3-3,1-3 3,-2 5-33,2-4-25,1 0-37,-1-2-51,-3-1-170,0 0-341,3-3 150</inkml:trace>
        </inkml:traceGroup>
      </inkml:traceGroup>
    </inkml:traceGroup>
  </inkml:traceGroup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9:38.782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BE3A12-9B23-4B73-A115-12F2759662BF}" emma:medium="tactile" emma:mode="ink">
          <msink:context xmlns:msink="http://schemas.microsoft.com/ink/2010/main" type="writingRegion" rotatedBoundingBox="17161,14988 18003,14988 18003,15895 17161,15895"/>
        </emma:interpretation>
      </emma:emma>
    </inkml:annotationXML>
    <inkml:traceGroup>
      <inkml:annotationXML>
        <emma:emma xmlns:emma="http://www.w3.org/2003/04/emma" version="1.0">
          <emma:interpretation id="{3D936818-DDCF-47C2-AA57-7C8628D1C59D}" emma:medium="tactile" emma:mode="ink">
            <msink:context xmlns:msink="http://schemas.microsoft.com/ink/2010/main" type="paragraph" rotatedBoundingBox="17161,14988 18003,14988 18003,15895 17161,158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DECE19-E1AB-40BA-BDB0-024428EE0557}" emma:medium="tactile" emma:mode="ink">
              <msink:context xmlns:msink="http://schemas.microsoft.com/ink/2010/main" type="line" rotatedBoundingBox="17161,14988 18003,14988 18003,15895 17161,15895"/>
            </emma:interpretation>
          </emma:emma>
        </inkml:annotationXML>
        <inkml:traceGroup>
          <inkml:annotationXML>
            <emma:emma xmlns:emma="http://www.w3.org/2003/04/emma" version="1.0">
              <emma:interpretation id="{59B947A9-1DB5-4D47-9D93-EF123E3C29BB}" emma:medium="tactile" emma:mode="ink">
                <msink:context xmlns:msink="http://schemas.microsoft.com/ink/2010/main" type="inkWord" rotatedBoundingBox="17161,14988 18003,14988 18003,15895 17161,15895"/>
              </emma:interpretation>
            </emma:emma>
          </inkml:annotationXML>
          <inkml:trace contextRef="#ctx0" brushRef="#br0">60 29 16,'0'0'111,"-5"-3"-16,5 3 6,-3-3-3,3 3-15,0 0 2,-1-3-11,-2 0 0,3 3-1,-4-3 2,0 2 4,4 1-6,-4-5-4,1 4-15,2-2-2,1 3-9,-7-2-6,6 0-1,1 2 1,0 0-10,-6 0-2,6 0-4,0 0-1,0 0-7,-1 8 6,1-4-3,-1 0-4,-2 3 1,2 1-2,-2 0-7,1 1 9,0 0-1,2 0-6,-1 1 2,1-2-4,-2 2-5,1-1-18,-2 1-21,6-2-22,-3 0-18,0-2-152,-4 0-250,4-1 111</inkml:trace>
          <inkml:trace contextRef="#ctx0" brushRef="#br0" timeOffset="1877.534">21 84 84,'0'-2'141,"4"-1"0,-1 0-12,-2 1-11,3-1-13,-1 1-7,0 0-9,-3 2-6,5-3-4,-5 1-3,0 2-4,0 0-10,0 0-5,3-5 3,-3 5-10,0 0-4,0 0-5,0 0-5,0 0 1,0 0-6,0 0-7,0 0 0,0 0 2,0 0-7,0 0 0,0 0-2,0 0 0,0 0-4,0 0 0,0 0 1,-3 10-4,3-10-3,0 0-1,-1 7-1,1-7 6,-3 2-5,3-2-1,0 3 1,0 0-2,0-3 0,-1 6 0,-2-3 7,2-1-2,-1 1-9,1 1 5,-2-1 1,3 1-3,-2-1 7,-1 0 0,0 0-2,-1 1 1,0 0 1,3 0 6,-1-1-8,-1 0 9,1 0 2,1 0-8,-1 1 4,1-1-7,-2 0 0,2 0 0,-2 3 1,2-2 1,-3 0-1,4 0-3,-3 0 2,-1 0-3,3 1 2,-2 0 4,-1 0-5,2-1-1,-2 1 0,2 2 4,0-4 1,-2 3 1,1-1 3,-1 0-4,2 0 5,-3 0-1,2 0-1,-1 0-4,2 0 0,-2-1-1,1 0-1,2 1 1,-2-2 0,-1 1-5,4 0 6,-3 2-5,-1-3 2,1 1 0,1-1 1,0 2-1,-2-1 0,1-1-3,0 4 3,1-3-1,-1 1-2,1 0 0,-2 1 1,1-2 0,-1 2-4,1 0 1,0-2-1,0 2 3,0-2 1,-2 3 0,1 0 0,1-2-3,-1 4 2,0-4-2,-1 1 1,-1 1-2,2-1 5,0-1-1,0 3 1,-1-1-5,0 0 3,0-1 0,0-1-3,2 3 4,-2-3-1,2-3 3,-1 5 0,3-4 4,-2 1 0,1-3 4,0 4 0,1-2 0,-2 0 1,1 0 4,0 1 2,-1-1-2,0 0-4,2 1 0,-1-1-3,-1 2 2,1-1-1,-1-1-1,-1 2 0,0 1-2,0 1-6,-2-1 7,2 1-4,-3 0 1,1 1-2,-1 0-1,1-1 0,-1 0 0,0 1 0,2 0 0,-2 0 0,-1-2-1,1 3 1,-1-4 0,1 2-2,2-2-1,-1 1 1,0 0 0,-1 0-1,-1 2-2,4-3 4,-3 1 0,2 0-3,-2-1 2,1 1-2,-2-1 1,2 1-3,1 0 3,-2 0-1,0 0-1,1 1 2,-3 0 0,1-1-5,2 0 5,-1-1 0,-2 2-2,2-2 1,-1-1 2,0 2-1,0 0-1,0-2-1,0 0 2,-2 1-1,3-1-1,1-1-1,-3 1 1,0 1 1,1-2-1,0 1 0,-2-1 1,1 1-1,2-3 5,-1 2-3,-2 0-3,1 0 0,-1-2-2,2 3 4,1-2 0,0 0-3,-2 1 4,0-1-5,2 1 4,3 0-4,0-2 4,0-1-2,4 0 0,-5 1 0,5-1 0,-6 2 0,6-2 1,-4 2-2,4-2 2,-4 1 0,4-1 0,0 0 0,0 0-3,0 0 4,0 0-2,-4 1 0,4-1 2,-4 3 1,4-3-4,-6 2 1,4 1 0,-2-2 0,4-1 0,-6 3 0,5 1 0,-4-4 1,5 0 3,-3 3-2,3-3 0,-5 3-2,5-3 8,-3 1-6,3-1-1,0 0-2,0 0 1,-5 1 1,5-1-1,0 0-3,0 0 4,0 0-1,0 0 0,0 0 0,-3 1 9,3-1-15,0 0 3,0 0 1,0 0 0,0 0 0,2 5 1,-2-5 0,0 0 1,0 0-2,-2 4 5,2-4-4,0 0 0,0 0-1,0 0 1,0 0 1,0 0-2,0 0 1,0 0 1,0 0-2,0 0-1,0 0 3,0 0-4,0 0-1,0 0 2,0 0-6,0 0 1,0 0-1,0 0 1,0 0-2,0 0-1,11-6 2,-11 6-5,5-1 3,-5 1-5,8-3 3,-5 2-4,2-1 0,0 0 3,1-1-8,-2 0 4,4-1 2,-1 3-2,-3-3 4,4 0 2,0 0-1,0 0 2,-1-1 0,-3 2-1,4-2 5,-1 3-4,-2-3 2,2-1 0,-1 3 2,2-3-1,1 3 4,-3-2 1,2-1-4,0 2 5,-1 0 0,1 0 1,2-1-4,-2-1 0,2 1 4,0-2-2,3 2 2,-3-1 0,2-2-1,1 0 0,-2 0 6,2 0-1,-2-1-3,3 2 2,-5 0-1,0 0 2,3-1-3,-4 1 4,2-1-4,3 0 1,-5 0 0,0 3 6,-1-2-7,1 0 2,0-1-1,0 3 2,-1-1-1,-2 1 3,5-2-5,-2 2 2,-3 0 0,3-2-2,-1-1 0,1 2 4,0-1-3,0 1 2,-1-1 2,1 0-5,0 2 4,0-1-1,0 0-4,0 0 2,0 2 0,0-1-2,-2-1 6,-1 2-2,0-1 2,-1 2 0,3 1-3,-3-3 0,2 3 0,-1-2 3,0 1-1,-2 0-2,1 1 1,-1 0-1,-2-3-1,3 2 1,0 1-1,-1-1 0,-2-4 0,3 3 3,0 1-3,0-2 1,-1 0-1,2 0 0,1-3 0,-2 0 2,2 1-3,-2-1 5,0 3-5,2-3 1,-3 4 1,3-3 1,-3 2 2,1-1-1,0-2 1,0 3-3,-3 1 2,5-5 3,-4 4 3,1-1 0,1 0-1,-1 2 2,0-2 2,-1 3 2,2-1 2,0-1 2,-1 1-1,-1-1-1,1 1 1,-1 0-6,0-1 1,0 0-4,-2 0 3,4 0-2,-3 1 1,3-2-1,-3 0-3,2 0 0,1-1 0,-3 1-1,2 2-2,1-1 3,-4 0-2,3 0 5,-2 0-3,1-1 2,0 3 2,-2-1-1,1 1 0,1-2 2,-1 3 4,-1-1-6,3 0-1,-3 3 2,1-4-1,-1 0-2,0 4 2,0-4 1,0 4-4,0-4-2,0 4 0,0-3 1,0 3-1,0 0-1,0-5-1,0 5 2,0-3 0,0 3-3,0-4 1,0 4-1,0-6 2,0 6 2,0-3-6,0 3 4,0 0-7,-1-4 3,1 4-5,0 0-13,0 0-26,0 0-30,0 0-22,0 0-39,-7 10-40,5-4-202,-1-1-408,-4 2 182</inkml:trace>
        </inkml:traceGroup>
      </inkml:traceGroup>
    </inkml:traceGroup>
  </inkml:traceGroup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9-06T11:29:42.825"/>
    </inkml:context>
    <inkml:brush xml:id="br0">
      <inkml:brushProperty name="width" value="0.09028" units="cm"/>
      <inkml:brushProperty name="height" value="0.090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96CD4D3-614D-4D09-8026-4C7F3CB527A5}" emma:medium="tactile" emma:mode="ink">
          <msink:context xmlns:msink="http://schemas.microsoft.com/ink/2010/main" type="writingRegion" rotatedBoundingBox="18069,15166 18430,15166 18430,15688 18069,15688"/>
        </emma:interpretation>
      </emma:emma>
    </inkml:annotationXML>
    <inkml:traceGroup>
      <inkml:annotationXML>
        <emma:emma xmlns:emma="http://www.w3.org/2003/04/emma" version="1.0">
          <emma:interpretation id="{181473F6-1933-4EBA-BE3F-1F161B3EEF95}" emma:medium="tactile" emma:mode="ink">
            <msink:context xmlns:msink="http://schemas.microsoft.com/ink/2010/main" type="paragraph" rotatedBoundingBox="18069,15166 18430,15166 18430,15688 18069,156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D825A5-D63F-4637-83E4-197C5604C406}" emma:medium="tactile" emma:mode="ink">
              <msink:context xmlns:msink="http://schemas.microsoft.com/ink/2010/main" type="line" rotatedBoundingBox="18069,15166 18430,15166 18430,15688 18069,15688"/>
            </emma:interpretation>
          </emma:emma>
        </inkml:annotationXML>
        <inkml:traceGroup>
          <inkml:annotationXML>
            <emma:emma xmlns:emma="http://www.w3.org/2003/04/emma" version="1.0">
              <emma:interpretation id="{064CBA51-1EEB-409C-B255-CAAC210855A1}" emma:medium="tactile" emma:mode="ink">
                <msink:context xmlns:msink="http://schemas.microsoft.com/ink/2010/main" type="inkWord" rotatedBoundingBox="18069,15166 18430,15166 18430,15688 18069,15688"/>
              </emma:interpretation>
            </emma:emma>
          </inkml:annotationXML>
          <inkml:trace contextRef="#ctx0" brushRef="#br0">68 150 59,'3'-9'195,"1"-1"-15,-1-1-8,3 3-4,0-1-11,-1 1-7,3-4-15,0 4-7,2-4-6,2 4-8,-3 0-1,0 2-9,0-2-5,0 2-2,2-1-9,-2 4-7,2-2-4,-1 0 1,3 2-5,-4 1-11,3 0-5,-3 1-4,1 1 0,-2 0-2,0 0-3,-1 3-13,0-2-1,-1 1-3,-1 1-3,1 3-4,-3-5 3,2 3-5,-2 4-1,-1-4-4,0 5 3,-5 0-6,2-1 1,-5 2 1,-3 0-5,-3 2 3,-4 4 0,-2-2-3,2-3 2,-3 2-4,4-2-3,0-3 2,0 0-1,3-1-1,-2 2-3,3-4 0,2 1 0,-2-2-3,5 0 4,-2-1-1,2 2-1,2-2-1,-3 0 1,5-2-3,-1 0 2,3-1 3,-3 2-6,3-2 1,0 0 0,0 0 2,0 0-6,0 0 2,0 0 5,11 0-5,0 0 1,-2 0 2,3 0-3,-1 0 3,6 2 0,0-1 4,-1-1 0,1 3 1,1 2 2,-1-3 7,-1 1 0,0-1 5,-1 4-6,-4-4 1,0 0 2,-2 2 0,-2-2-4,-1 1 2,0-1-6,-1 1 2,-2-1 0,1 1 1,-3 0-1,2-1 3,-2 0-5,-2 3 1,0 0-2,-4-3 4,-1 6-5,-2-4 6,-3 1-3,0-1-5,-5-1 2,0 1 0,-3 1 1,-1-3-7,3-1-9,-8-1-13,3 2-16,-2-2-21,0 1-14,5-1-30,-4-1-22,4 1-38,1 0-45,2-2-230,-1 2-474,1-1 210</inkml:trace>
          <inkml:trace contextRef="#ctx0" brushRef="#br0" timeOffset="-1577.6601">282 65 16,'0'0'94,"0"0"-10,0 0-4,0 0-11,0 0-10,0 0-5,0 0 1,0 0-12,0 0-7,0 0-3,0 0-5,0 0-11,0 0-11,-10 5-21,10-5-31,0 0-57,-4 4-110,4-4 49</inkml:trace>
          <inkml:trace contextRef="#ctx0" brushRef="#br0" timeOffset="-553.9343">90 125 7,'-3'-2'139,"3"2"-8,0 0-6,0 0-18,-3-3-14,3 3-3,0 0-7,0 0-3,0-5-6,0 5-1,0 0-10,0 0 5,0 0-5,0 0-9,0 0 2,-4-2-5,4 2-4,0 0-1,0 0 2,0 0-3,0 0 0,0 0 0,0 0-7,0 0 3,0 0-3,0 0-5,0 0 5,0 0-1,0 0 2,0 0-5,0 0 0,-4-2 4,4 2-2,0 0 2,0 0-7,0 0 1,0 0-4,0 0 0,0 0-5,0 0-1,0 0 0,0 0 1,0 0-5,0 0-1,0 0-1,-4-1-3,4 1-4,0 0 1,0 0-1,0 0 3,0 0-4,0 0-3,0 0 1,0 0 3,0 0-2,0 0 0,0 0 0,0 0-5,0 0 2,0 0 0,0 0 1,0 0-4,0 0-1,0 0 3,0 0 0,0 0-1,0 0-1,0 0-1,0 0-1,0 0 10,0 0-10,0 0-1,0 0 2,0 0-3,0 0 3,0 0 2,0 0-2,0 0-1,0 0-3,0 0 8,0 0-3,0 0-1,0 0 1,0 0 3,0 0-8,0 0 4,0 0 0,0 0 2,0 0-3,0 0 4,0 0-4,0 0 4,0 0-3,0 0 0,0 0-1,0 0 2,0 0-1,0 0 5,0 0-5,0 0-2,0 0 4,0 0-2,0 0-5,0 0 5,0 0 2,0 7 0,0-7 7,0 7 9,-1-4 1,-1 2-1,1 1-2,-3 2 1,3 3 2,-2-2 4,-1 6 2,1 0 1,-2 1-4,1 4 4,0-2-1,1-2-1,-1 5 2,0-5-3,0 0 2,2-1-2,-2 1-2,2-1 0,-2-1 0,4-1-2,-2-2-2,1-1-1,-1 2-1,0-4-2,0 3-1,0-1-1,2-2 1,0 3 3,-4-2-5,2-1-1,2-3-1,-2 4-7,1-5-37,1 1-33,0-1-33,0 0-42,0-4-47,0 0-233,0 0-459,0 0 203</inkml:trace>
        </inkml:traceGroup>
      </inkml:traceGroup>
    </inkml:traceGroup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04:23.34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1148747-DE01-418A-9ED4-12798ED54C2F}" emma:medium="tactile" emma:mode="ink">
          <msink:context xmlns:msink="http://schemas.microsoft.com/ink/2010/main" type="writingRegion" rotatedBoundingBox="10045,8840 8016,10375 7512,9710 9540,8174">
            <msink:destinationLink direction="with" ref="{55294378-365B-4D5C-8BAF-C594B4C1AEF9}"/>
          </msink:context>
        </emma:interpretation>
      </emma:emma>
    </inkml:annotationXML>
    <inkml:traceGroup>
      <inkml:annotationXML>
        <emma:emma xmlns:emma="http://www.w3.org/2003/04/emma" version="1.0">
          <emma:interpretation id="{0AF487AB-8318-4811-9420-52C6A1C87403}" emma:medium="tactile" emma:mode="ink">
            <msink:context xmlns:msink="http://schemas.microsoft.com/ink/2010/main" type="paragraph" rotatedBoundingBox="10045,8840 8016,10375 7512,9710 9540,81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CB4BDF-07C6-4116-A983-FBC589AC0C86}" emma:medium="tactile" emma:mode="ink">
              <msink:context xmlns:msink="http://schemas.microsoft.com/ink/2010/main" type="line" rotatedBoundingBox="10045,8840 8016,10375 7512,9710 9540,8174"/>
            </emma:interpretation>
          </emma:emma>
        </inkml:annotationXML>
        <inkml:traceGroup>
          <inkml:annotationXML>
            <emma:emma xmlns:emma="http://www.w3.org/2003/04/emma" version="1.0">
              <emma:interpretation id="{5F5F0780-B38B-41AC-A56C-BB6B90F3497D}" emma:medium="tactile" emma:mode="ink">
                <msink:context xmlns:msink="http://schemas.microsoft.com/ink/2010/main" type="inkWord" rotatedBoundingBox="9466,8322 9547,8196 9587,8222 9506,8348"/>
              </emma:interpretation>
              <emma:one-of disjunction-type="recognition" id="oneOf0">
                <emma:interpretation id="interp0" emma:lang="en-IN" emma:confidence="0">
                  <emma:literal>T</emma:literal>
                </emma:interpretation>
                <emma:interpretation id="interp1" emma:lang="en-IN" emma:confidence="0">
                  <emma:literal>y</emma:literal>
                </emma:interpretation>
                <emma:interpretation id="interp2" emma:lang="en-IN" emma:confidence="0">
                  <emma:literal>i</emma:literal>
                </emma:interpretation>
                <emma:interpretation id="interp3" emma:lang="en-IN" emma:confidence="0">
                  <emma:literal>t</emma:literal>
                </emma:interpretation>
                <emma:interpretation id="interp4" emma:lang="en-IN" emma:confidence="0">
                  <emma:literal>+</emma:literal>
                </emma:interpretation>
              </emma:one-of>
            </emma:emma>
          </inkml:annotationXML>
          <inkml:trace contextRef="#ctx0" brushRef="#br0">2010 113 45,'-18'-3'80,"18"3"-4,0 0-17,0 0 12,0 0-18,0 0-3,0 0-2,0 0-10,0 0 1,0 0 5,0 0-9,0 0 0,0 0-6,0 0 0,0 0-6,0 0 0,0 0 6,0 0-12,0 0 1,0 0-2,0 0-3,0 0 4,0 0-4,0 0 3,0 0 0,0 0-8,0 0-10,0 0 4,0 0 0,0 0 4,0 0 0,0 0 0,0 0 2,0 0 8,0 0-8,0 0 5,0 0-4,0 0 4,0 0 1,0 0-2,0 0-6,0 0-4,0 0 2,0 0 9,0 0-4,0 0-2,0 0 3,0 0-16,15 30-22,-15-30-25,0 0-27,0 0-77,0 0-168,-2 17 74</inkml:trace>
          <inkml:trace contextRef="#ctx0" brushRef="#br0" timeOffset="399.7654">1949 251 16,'0'0'46,"0"0"-4,0 0 0,0 0-3,0 0-5,0 0-3,-10-6-6,10 6-5,0 0-3,0 0-1,0 0-3,-5-9-3,5 9-5,0 0-13,-12-8-4,12 8-10,0 0-31,-7-12-56,7 12 25</inkml:trace>
        </inkml:traceGroup>
        <inkml:traceGroup>
          <inkml:annotationXML>
            <emma:emma xmlns:emma="http://www.w3.org/2003/04/emma" version="1.0">
              <emma:interpretation id="{7B621B23-48EC-4207-A98F-BAAC1A32427B}" emma:medium="tactile" emma:mode="ink">
                <msink:context xmlns:msink="http://schemas.microsoft.com/ink/2010/main" type="inkWord" rotatedBoundingBox="8213,9424 9098,8298 9685,8760 8800,9886"/>
              </emma:interpretation>
              <emma:one-of disjunction-type="recognition" id="oneOf1">
                <emma:interpretation id="interp5" emma:lang="en-IN" emma:confidence="0">
                  <emma:literal>of":</emma:literal>
                </emma:interpretation>
                <emma:interpretation id="interp6" emma:lang="en-IN" emma:confidence="0">
                  <emma:literal>ot:"</emma:literal>
                </emma:interpretation>
                <emma:interpretation id="interp7" emma:lang="en-IN" emma:confidence="0">
                  <emma:literal>da:"</emma:literal>
                </emma:interpretation>
                <emma:interpretation id="interp8" emma:lang="en-IN" emma:confidence="0">
                  <emma:literal>*"T:"</emma:literal>
                </emma:interpretation>
                <emma:interpretation id="interp9" emma:lang="en-IN" emma:confidence="0">
                  <emma:literal>*"T;"</emma:literal>
                </emma:interpretation>
              </emma:one-of>
            </emma:emma>
          </inkml:annotationXML>
          <inkml:trace contextRef="#ctx0" brushRef="#br1" timeOffset="218551.8745">1520 991 105,'-8'-7'114,"8"7"-4,0 0-10,-11-13-7,6 5-2,5 8-3,-8-12-3,8 12-3,-12-10-6,12 10-5,-9-12 2,2 4-4,7 8-4,-15-18-5,7 7-6,-3 4 0,-1-6-4,0 1-9,-1-1 0,4-2-1,-4 3-5,-1 0-3,-3 0 2,1 3-7,-1-4 4,2 6-2,-5-1-4,4 1-5,-4 3-2,4 0-1,-1 3-5,0-1 4,2 5-1,-4 2-4,-3 7 2,5-1 1,-9 9-2,4 4 1,0 0 1,1 3-6,-4 7 4,4-6-3,4 0-1,2-1 1,-1 3-1,4-2 0,5-2 1,1-1-1,2-5-2,4-1 3,2 0 4,3-1 11,-2-4-2,8 0 5,-1-3 9,5-2-3,6-2-3,1-6 2,12 1-5,16-4-4,-4-4 3,3-7 2,3 4-6,-1-4-1,-2-7-2,-3 0-2,-5 0-2,-1-3 3,-11 3-6,8-8 3,-13 7 2,2-17 3,1 3 0,-17 4 3,-1-1 0,6-11-2,-1 0 0,-5-3 3,-3-1-3,-4 2 2,1 1 0,-3-2 9,0 1 1,2 10 0,3-4 10,-1 9 7,1 2 5,-3 8 4,-1 0-3,3 8 2,-4 0-6,0 12-6,0-16-6,0 16-9,1-16-6,-1 16-1,0 0-3,0 0 5,0 0-1,0 0-10,0 46-1,-5-17-1,-5 19-6,-2 4 4,-7 28-1,-8 1-2,3 6-5,-7 3-12,6 3-32,6-1-24,-5-1-30,7-5-47,5 0-43,5-10-55,-3 1-220,15-20-496,0-5 220</inkml:trace>
          <inkml:trace contextRef="#ctx0" brushRef="#br0" timeOffset="331216.5691">849 1480 74,'0'0'86,"0"0"-6,0 0 1,0 0-4,0 0-7,0 0 2,0 0-7,0 0-14,0 0 2,0 0 0,0 0 1,0 0-9,0 0 3,0 0-9,0 0 1,0 0-4,0 0 4,0 0 2,0 0-10,0 0 6,-2-13-3,2 13-3,0 0-2,0 0-7,0 0 10,0 0-5,0 0 3,0 0-7,0 0 2,0 0-2,0 0 0,0 0-10,0 0 10,0 0 3,0 0-7,0 0-4,0 0-1,0 0 0,0 0-1,0 0 1,-6-8 2,6 8-6,0 0 1,0 0-1,0 0 1,0 0-4,0 0 5,0 0-2,0 0-4,0 0 4,0 0-3,0 0-10,-11-8 8,11 8 4,0 0-6,0 0 3,0 0-1,0 0 5,0 0-7,0 0 0,0 0 7,0 0-5,0 0-4,0 0 0,0 0 1,0 0 5,0 0-7,0 0 1,0 0 4,0 0-3,0 0 3,0 0 0,0 0 0,0 0-3,0 0 4,0 0-2,0 0 2,0 0-5,0 0 6,0 0 5,0 0-3,0 0 0,0 0-7,0 0 4,0 0-5,0 0 0,-5-11 2,5 11 0,0 0 1,0 0-3,0 0 2,0 0-4,0 0 5,0 0 3,0 0-5,0 0-2,0 0-1,0 0 6,-10-8-2,10 8 5,0 0-5,0 0 0,0 0-4,0 0 3,0 0-3,0 0-2,0 0 7,0 0-5,0 0 7,0 0-3,0 0-7,0 0 3,0 0 6,0 0-1,0 0-8,0 0 4,0 0-2,0 0 2,0 0 1,0 0-4,0 0 6,0 0-7,0 0 2,0 0 4,0 0-6,0 0 1,0 0-2,0 0 5,0 0-2,0 0 4,0 0 0,0 0-3,0 0 2,0 0-2,0 0-2,0 0 2,0 0-3,0 0 7,0 0-2,0 0-4,0 0 2,0 0 2,0 0-2,0 0 3,0 0-4,0 0 1,0 0 0,0 0 4,0 0-5,0 0 1,0 0 1,0 0-4,0 0 1,0 0 3,0 0 1,0 0-1,0 0-6,0 0-20,0 0-12,0 0-20,0 0-23,0 0-14,0 0-13,0 0-28,0 0-117,0 0-273,44 14 120</inkml:trace>
          <inkml:trace contextRef="#ctx0" brushRef="#br0" timeOffset="788405.1006">1073 1348 45,'0'0'54,"0"0"8,-17 3-2,17-3 1,0 0 1,0 0-6,-17-3-2,17 3-3,0 0-7,0 0-5,-16-1 6,16 1-6,0 0 9,0 0-8,0 0 0,-15-6-8,15 6 6,0 0-7,0 0-2,0 0-3,-15 0-8,15 0-1,0 0-2,0 0 5,0 0-10,0 0-3,0 0 3,0 0-2,0 0-3,0 0-7,0 0 4,0 0-1,0 0-11,59-9-11,-33 4-2,6-1 1,4 3-9,9-3-9,1-1-2,0 0 1,-2 2-18,2 0 1,2-1-10,-14 3-41,1-4-118,-6 3 53</inkml:trace>
          <inkml:trace contextRef="#ctx0" brushRef="#br1" timeOffset="180498.8409">1215 1275 121,'0'0'140,"0"0"-16,0 0-11,0 0-5,0 0 4,0 0-11,0 0-5,0 0 2,0 0-9,0 0-5,0 0-11,0 0 13,5-19-19,-5 19-3,0 0-8,0 0-8,0 0-4,0 0-5,0 0-1,0 0-7,0 0-1,0 0-9,0 0-1,0 0-3,0 0-4,0 0-16,0 0-8,0 0-14,0 0-10,0 0-13,0 0-15,0 0-16,0 0-15,0 0-16,17 28-17,-17-28-80,0 0-224,0 0 101</inkml:trace>
          <inkml:trace contextRef="#ctx0" brushRef="#br0" timeOffset="1.33933E6">905 1227 7,'0'0'56,"0"0"-3,0 0-7,0 0-10,0 0 1,0 0-2,0 0-4,0 0-2,0 0-5,0 0-4,0 0 3,0 0-4,0 0 1,0 0-12,0 0 1,0 0-8,0 0-6,0 0-15,0 0-10,0 0-37,0 0-72,0 0 32</inkml:trace>
          <inkml:trace contextRef="#ctx0" brushRef="#br0" timeOffset="1.34265E6">1440 1231 6,'0'0'37,"0"0"0,0 0-2,0 0-5,0 0 3,0 0-9,0 0-1,0 0 2,0 0-1,0 0-1,0 0-2,0 0-1,0 0 2,0 0-9,0 0 2,0 0-1,0 0 1,0 0-2,0 0-2,0 0 1,0 0-1,0 0-7,0 0 3,0 0-3,0 0 8,0 0-2,0 0 0,0 0-2,0 0 2,0 0 1,0 0-2,0 0 0,0 0 0,-20 3 6,20-3-3,0 0-5,0 0 5,0 0-6,0 0 0,-16 5 3,16-5 15,0 0-19,0 0 5,0 0-2,0 0 3,-8 5-2,8-5-1,0 0-2,0 0-1,0 0 0,0 0 0,0 0 3,0 0-3,0 0 0,0 0-3,0 0 3,0 0 2,-9 8-6,9-8 6,0 0-3,0 0 5,0 0-10,0 0 0,0 0 5,0 0 0,0 0 10,0 0-16,0 0 9,0 0 5,0 0 0,0 0-2,0 0-7,0 0 2,0 0 2,0 0-2,0 0-4,0 0 4,0 0 2,0 0 1,0 0-9,0 0 3,0 0-2,0 0 3,0 0 2,0 0 1,0 0-12,0 0 11,0 0-10,0 0 5,0 0-1,0 0 8,0 0-7,0 0 2,0 0 2,0 0 0,0 0-9,0 0 11,0 0-1,0 0-1,0 0-6,0 0 7,0 0 1,0 0-2,0 0-2,0 0-1,0 0-1,0 0 2,0 0 2,0 0 1,0 0-5,0 0 3,0 0 4,0 0-9,0 0 7,0 0-2,0 0-4,0 0 6,0 0 1,0 0 6,0 0-18,0 0 1,0 0 4,0 0-1,0 0 1,0 0 4,0 0-1,-12-20 0,12 20-6,0 0 7,0 0-9,0 0 15,0 0-7,0 0-2,0 0 3,0 0-2,-8-8-7,8 8 5,0 0-8,0 0 8,0 0-1,0 0-2,0 0 6,0 0-2,0 0 0,0 0 6,0 0-7,0 0 1,0 0 4,0 0-4,-6-12 1,6 12-3,0 0-5,0 0 6,0 0 4,0 0 0,0 0-4,0 0 2,0 0-2,0 0 6,0 0-3,0 0-5,0 0-7,0 0-5,0 0-11,0 0-9,0 0-29,0 0-74,0 0-148,-8-9 67</inkml:trace>
          <inkml:trace contextRef="#ctx0" brushRef="#br0" timeOffset="1.34419E6">897 1318 78,'0'0'84,"0"0"-2,0 0-2,0 0-27,0 0 12,0 0-24,0 0 20,0 0-17,0 0 0,0 0-12,0 0 11,0 0-13,0 0 6,0 0-10,0 0 10,0 0-4,0 0-2,0 0 6,0 0-9,0 0-1,0 0-1,0 0 0,0 0 3,0 0 6,0 0-5,0 0-8,0 0 9,0 0-11,0 0 2,0 0 2,0 0-4,0 0 10,0 0-10,0 0-3,0 0 3,0 0-5,0 0 4,0 0 0,0 0-3,0 0 0,0 0 7,0 0-3,0 0-2,0 0 6,0 0-7,0 0 2,0 0 3,0 0 2,0 0-1,0 0-3,0 0-1,0 0-3,0 0-1,0 0-1,0 0-2,0 0-10,0 0 12,0 0-1,0 0-8,0 0 2,0 0 5,0 0 0,0 0-9,0 0 2,0 0 5,0 0-8,0 0 10,0 0-11,0 0 6,0 0-6,0 0 2,0 0-1,0 0 1,0 0 6,0 0-12,0 0 0,0 0 11,0 0-8,0 0 5,0 0-2,0 0-2,0 0-4,0 0 4,0 0-3,0 0 8,0 0-9,0 0-3,0 0 6,0 0 6,0 0-8,0 0 7,0 0-3,0 0 4,0 0-4,0 0 3,0 0 1,0 0-3,0 0-2,0 0 2,0 0-3,0 0 4,0 0-6,0 0 6,0 0-2,0 0 0,0 0 4,0 0 0,0 0-3,0 0 2,0 0-5,0 0 6,0 0 1,0 0-1,0 0 1,0 0-2,0 0-1,0 0 7,0 0-1,0 0 0,0 0 3,0 0-1,0 0-1,0 0 1,0 0-8,0 0 8,0 0-7,0 0 7,0 0-6,0 0 4,0 0-3,0 0 3,0 0-3,0 0 6,0 0-11,0 0 6,0 0-3,0 0 1,0 0-3,0 0-1,0 0-2,0 0 3,0 0-12,0 0-21,0 0-11,0 0-31,0 0-20,0 0-19,0 0-21,0 0-18,0 0-80,0 0-251,0 0 111</inkml:trace>
        </inkml:traceGroup>
        <inkml:traceGroup>
          <inkml:annotationXML>
            <emma:emma xmlns:emma="http://www.w3.org/2003/04/emma" version="1.0">
              <emma:interpretation id="{644E14D5-5FE6-4714-8CAE-62E8B58FD158}" emma:medium="tactile" emma:mode="ink">
                <msink:context xmlns:msink="http://schemas.microsoft.com/ink/2010/main" type="inkWord" rotatedBoundingBox="7559,9665 8673,9220 8779,9485 7665,9930"/>
              </emma:interpretation>
              <emma:one-of disjunction-type="recognition" id="oneOf2">
                <emma:interpretation id="interp10" emma:lang="en-IN" emma:confidence="0">
                  <emma:literal>Join</emma:literal>
                </emma:interpretation>
                <emma:interpretation id="interp11" emma:lang="en-IN" emma:confidence="0">
                  <emma:literal>grin</emma:literal>
                </emma:interpretation>
                <emma:interpretation id="interp12" emma:lang="en-IN" emma:confidence="0">
                  <emma:literal>gets</emma:literal>
                </emma:interpretation>
                <emma:interpretation id="interp13" emma:lang="en-IN" emma:confidence="0">
                  <emma:literal>get's</emma:literal>
                </emma:interpretation>
                <emma:interpretation id="interp14" emma:lang="en-IN" emma:confidence="0">
                  <emma:literal>got's</emma:literal>
                </emma:interpretation>
              </emma:one-of>
            </emma:emma>
          </inkml:annotationXML>
          <inkml:trace contextRef="#ctx0" brushRef="#br1" timeOffset="203151.5589">613 1391 45,'7'-8'84,"-7"8"3,0 0-7,0 0-11,0 0 1,0 0-6,0 0-5,0 0-4,0 0-11,0 0-5,0 0-3,0 0-6,0 0-3,0 0-1,0 0 1,0 0-4,0 0-9,0 0 7,0 0-9,0 0 13,0 0-22,0 0 11,26 13-2,-21-6 3,-5-7-10,9 14 2,-3-7 7,-2 1-6,-4-8-4,8 15 7,-3-8-4,-5-7-2,7 18-1,-7-18 0,5 15-4,-5-15 5,4 12-5,1-7-2,-5-5 3,0 0-8,2 15-4,-2-15-17,0 0 5,5 9-7,-5-9-2,0 0 3,0 0-1,0 0 7,1 15 2,-1-15-3,0 0 7,0 0-4,0 0 8,0 0 3,0 0-1,0 0 1,0 0 1,0 0-2,0 0 9,0 0-4,0 0 4,0 0-3,0 0-2,0 0 10,0 0-1,0 0 0,0 0 4,0 0 7,0 0-7,0 0-5,0 0 6,0 0 2,0 0 6,0 0 0,0 0 15,0 0-6,0 0-6,0 0 6,0 0 4,-8-39 6,8 39-9,0 0 12,0 0-7,0 0 5,0 0-3,0 0-2,0 0 6,0 0 1,0 0-5,0 0-5,0-17 0,0 17-3,0 0 4,0 0-3,0 0 1,3-13-8,-3 13 2,0 0 4,0 0-6,0 0 2,0-15 3,0 15-1,0 0 1,0 0 4,0 0-6,4-15 5,-4 15 0,0 0 1,0 0-9,0 0 7,0 0 0,0 0-1,1-12-3,-1 12-2,0 0 3,0 0-4,0 0 2,0 0-1,0 0 1,0 0 0,4-13 2,-4 13 1,0 0-4,0 0 1,0 0 0,0 0 0,0 0-2,0 0-3,3-10-3,-3 10 2,0 0 2,0 0 1,0 0-2,0 0 2,0 0-1,0 0 0,0 0 1,0 0 1,0 0 4,0 0-7,0 0 4,0 0-2,7-10 3,-7 10-5,0 0-3,0 0 4,0 0-4,0 0 2,0 0 1,0 0-3,0 0-1,0 0-4,5-7 3,-5 7-2,0 0 2,0 0-3,0 0 1,0 0-5,0 0 4,0 0-2,0 0 1,0 0 0,0 0-1,0 0-1,0 0 3,0 0 0,0 0 1,0 0-1,0 0 2,0 0-1,0 0 4,0 0-2,0 0 2,0 0-2,0 0 3,0 0-2,0 0 6,0 0-6,0 0 5,0 0-1,0 0-1,0 0 1,0 0-2,0 0 1,7-9-1,-7 9 0,0 0 0,0 0-1,0 0-3,0 0 1,0 0-1,0 0-2,0 0 3,0 0-4,0 0 0,0 0 0,0 0-2,0 0 1,0 0-1,0 0 2,0 0 1,0 0-4,0 0 3,0 0-1,0 0-1,0 0-1,0 0-2,0 0 8,0 0-5,0 0-1,0 0 0,0 0 1,0 0-1,0 0-2,0 0-1,0 0 3,0 0-3,0 0-1,0 0 4,0 0-2,0 0 1,0 0-3,0 0 3,0 0-3,0 0 3,0 0-1,0 0 2,0 0 2,0 0-4,0 0-2,0 0 3,0 0 2,0 0 1,0 0-5,0 0 4,0 0-1,0 0 0,0 0 3,0 0-4,0 0 1,0 0 0,0 0 3,0 0-2,0 0 0,0 0-1,0 0-1,0 0 3,0 0-4,0 0 2,0 0 5,0 0-9,0 0 1,0 0 0,0 0-2,0 0 3,0 0-3,0 0-1,0 0 2,0 0 4,0 0-3,0 0 2,0 0-2,26 9 1,-26-9 1,0 0-1,0 0-3,12 4 5,-12-4 0,0 0-4,8 3 2,-8-3 1,0 0 0,0 0 0,0 0-1,16 0 4,-16 0-5,0 0 6,0 0 0,0 0 9,12 5-3,-12-5-2,0 0 3,0 0-2,0 0 3,0 0 2,0 0-3,0 0-2,0 0 1,13 4-2,-13-4 0,0 0 3,0 0-4,0 0-1,0 0 9,0 0-8,0 0 2,0 0-1,0 0-1,0 0 5,0 0 6,0 0-11,0 0-1,0 0 1,0 0 1,0 0-1,0 0 2,0 0 0,0 0-4,0 0 5,0 0-2,0 0 3,0 0-3,0 0 1,0 0-3,0 0 4,0 0-5,0 0 4,0 0-1,0 0-2,0 0-1,0 0-2,0 0-5,0 0 3,0 0 1,0 0-2,0 0 1,0 0 0,0 0-5,0 0 3,0 0 1,0 0-1,0 0-3,0 0 0,0 0 2,0 0 0,0 0 0,10 3-6,-10-3 19,0 0-16,0 0 4,9 6-4,-9-6 1,0 0 3,14 6-1,-14-6-4,10 8-13,-3-3-11,-7-5-31,13 8-40,-4-1-40,-1 1-45,-1-2-36,2 1-42,-9-7-157,20 15-453,-6-7 201</inkml:trace>
          <inkml:trace contextRef="#ctx0" brushRef="#br0" timeOffset="328888.0143">673 1404 14,'0'0'61,"0"0"-2,0 0-6,0 0-4,0 0-1,0 0 5,0 0-6,0 0 0,0 0-4,-19 4 0,19-4 1,0 0 3,0 0 0,0 0-7,0 0-3,0 0 8,0 0-1,0 0-1,0 0-2,0 0-7,-17 4 13,17-4-7,0 0 1,0 0-3,0 0-1,0 0 0,0 0 7,0 0-1,0 0-9,0 0 0,0 0-7,0 0 6,0 0-6,-13 4 4,13-4-5,0 0-4,0 0-2,-19-5 0,19 5-1,0 0 0,-16-2-1,16 2 5,0 0-8,-15-5 0,15 5 4,0 0 4,0 0 0,0 0-3,0 0 4,-19 4-6,19-4-4,0 0 2,0 0 2,0 0-7,0 0 1,0 0 3,0 0-2,-10-9 1,10 9-4,0 0 1,0 0-1,0 0-2,0 0 6,0 0-5,0 0-7,0 0 1,-14-3 0,14 3-4,0 0-4,0 0-6,-22 3-31,22-3-9,-15 9-27,15-9-19,-10 4-24,10-4-20,-12 12-95,12-12-254,-7 8 112</inkml:trace>
          <inkml:trace contextRef="#ctx0" brushRef="#br0" timeOffset="330233.8685">697 1384 19,'0'0'98,"0"0"-14,0 0 5,0 0-15,0 0 6,0 0-14,0 0 15,0 0 5,0 0-12,0 0 2,0 0 1,0 0-6,0 0 3,0 0-11,0 0-4,0 0 0,0 0-3,0 0-4,0 0-5,0 0-5,0 0 0,0 0 0,0 0-12,0 0 4,0 0-5,0 0 0,0 0-15,0 0 8,0 0-4,0 0 3,0 0-6,0 0 0,0 0-2,0 0-2,0 0-8,0 0 12,0 0-5,0 0-1,0 0-6,0 0 2,0 0 6,0 0-2,0 0 0,0 0-1,0 0 6,0 0 1,0 0-1,0 0-1,0 0 3,0 0-4,0 0 3,0 0-2,0 0-2,0 0 1,0 0 0,0 0 1,0 0-1,0 0-7,0 0 2,-2-11-1,2 11-2,0 0 3,0 0-1,0 0 2,0 0-1,0 0-1,0 0 0,0 0-1,0 0-2,0 0 3,0 0-5,0 0 3,0 0-1,0 0-3,0 0 3,0 0 2,0 0-2,0 0-2,0 0 1,0 0-2,0 0 3,0 0-3,0 0 2,0 0 2,0 0-1,0 0 4,0 0-5,0 0 2,0 0 1,0 0-4,0 0 1,0 0 1,0 0 2,0 0-1,0 0 2,0 0-1,0 0 1,0 0-1,0 0-1,0 0-2,0 0-1,0 0 3,0 0-3,0 0 7,0 0-3,0 0-5,0 0 6,0 0-5,0 0 2,0 0 1,0 0 1,0 0-6,0 0 1,0 0 4,0 0-5,0 0 3,0 0-2,0 0 2,0 0-3,0 0 3,0 0 2,0 0-2,0 0 0,0 0 4,0 0-3,0 0 1,0 0-1,0 0 2,0 0 1,0 0-3,0 0 1,0 0 1,0 0 3,0 0-3,0 0 0,0 0-1,0 0 1,0 0-2,0 0 1,0 0-2,0 0 1,0 0-4,0 0 6,0 0-2,0 0-2,0 0-2,0 0 4,0 0-2,0 0-3,0 0 7,0 0-11,0 0-13,0 0-17,0 0-22,0 0-30,0 0-31,0 0-46,-22 16-143,22-16-331,0 0 146</inkml:trace>
          <inkml:trace contextRef="#ctx0" brushRef="#br1" timeOffset="201247.2089">540 1375 4,'0'0'62,"0"0"-5,0 0-3,0 0-4,0 0-2,0 0 0,0 0 1,-10-11-13,10 11 1,0 0-4,0 0 1,-14-1-7,14 1-1,0 0-1,0 0 7,0 0-10,-22 10-3,22-10 3,-14 10-6,9-2-2,5-8-4,-17 12 6,12-4-4,-2 0 4,-2-1-4,-1 3-5,2-3-1,-1 1 3,2 0-7,-1 0-3,-1-1 10,2 1-6,-1 0-2,-1 1 4,1-1 3,1-2-7,-2 4 4,-3-1 2,6-1 0,-3 0-2,-1 4 4,0 1-3,-1-2-4,1 0-2,-4 2 5,2 0-4,4-2 2,-2 0-1,1-2 2,-1 3-7,5-2 5,-2 0-5,2 0 4,-2-2 1,-2-1 2,9-7 0,-10 13-6,3-3 6,1-3-6,-1 2-27,0-1 2,0-1-10,-1 1-28,1 1-58,-7-1-133,5-1 59</inkml:trace>
          <inkml:trace contextRef="#ctx0" brushRef="#br0" timeOffset="787950.3601">697 1459 31,'0'0'63,"-14"-7"-10,14 7-4,0 0-2,0 0-4,0 0-7,-13-8-2,13 8 4,0 0 1,0 0-1,-9-5-22,9 5 8,0 0 1,0 0 1,0 0-6,-3-16-3,3 16-1,0 0-5,-5-14 6,5 14-7,0 0 0,-5-13 2,5 13-8,0 0 8,0 0 2,-2-12-5,2 12 0,0 0-6,0 0-3,0 0 3,2-16 0,-2 16 1,0 0-1,6-15 1,-6 15-4,7-9 5,-7 9-2,9-9 0,-9 9-15,7-10 11,-1 5 2,-6 5 3,12-10-2,-12 10 4,9-10-1,-9 10-4,10-4 2,-10 4-3,12-4-3,-12 4 2,12-5 4,-12 5-4,15 0 2,-15 0-3,16-3-4,-16 3 11,22 0-14,-8 3-3,3 0 9,-5-1 0,5 2 12,-2-1-10,2 2 3,4 1-1,-1-1-2,-3 0-1,4-2-10,3-1 5,5 5-3,-9-4-11,13-2-3,-6 4-13,2 0-12,0-4-48,2 0-105,-9 2 47</inkml:trace>
          <inkml:trace contextRef="#ctx0" brushRef="#br0" timeOffset="1.34523E6">738 1527 47,'-10'-8'116,"10"8"-8,0 0-5,0 0 3,0 0-4,0 0-19,0 0-3,0 0-6,0 0-7,0 0-11,0 0-2,0 0-2,0 0-7,0 0 3,-12-4-7,12 4-1,0 0 8,0 0-9,0 0-5,0 0 7,0 0-15,0 0 0,0 0 7,0 0-10,0 0 4,0 0-1,0 0-2,0 0 0,0 0-6,0 0 5,0 0-4,0 0 8,0 0-7,0 0-3,0 0-3,0 0-2,0 0 1,0 0 3,0 0-1,0 0-1,0 0-2,0 0-1,0 0 5,0 0-7,0 0 5,0 0-2,0 0 4,0 0-3,0 0 2,0 0-1,0 0-2,0 0 0,0 0 3,0 0-10,0 0 3,0 0-1,0 0 1,0 0-4,0 0-3,0 0 7,0 0-4,0 0-1,0 0 3,0 0-1,0 0-1,0 0-1,0 0 2,0 0 0,0 0-2,0 0 2,0 0 1,0 0-5,0 0-1,0 0 3,0 0 0,0 0-3,0 0 1,0 0-4,0 0 5,0 0 2,0 0-2,0 0 1,0 0-1,0 0 0,0 0-2,0 0 1,0 0 1,0 0-1,0 0 2,0 0 2,0 0-4,0 0-4,0 0 5,0 0 0,0 0-3,0 0 0,0 0 3,0 0-1,0 0-2,0 0 2,0 0-1,0 0 0,0 0 2,0 0-2,0 0-1,0 0 3,0 0-4,0 0 1,0 0 4,0 0-3,0 0-8,0 0 12,0 0 1,0 0-3,0 0-5,0 0 3,0 0-3,0 0 2,0 0-1,0 0 8,0 0-7,0 0 1,0 0 5,0 0-3,0 0 1,0 0-2,0 0-2,0 0 0,0 0 0,0 0 0,0 0 1,0 0 5,0 0-8,0 0 4,0 0 1,0 0-7,0 0 5,0 0 0,0 0 2,0 0-2,0 0 0,0 0 0,0 0 3,0 0-4,0 0 1,0 0 1,0 0 1,0 0 2,0 0-2,0 0 1,0 0-1,0 0 1,0 0 3,0 0-6,0 0 1,0 0 1,0 0 1,0 0-6,0 0 6,0 0 2,0 0-9,0 0 6,0 0-3,0 0-1,0 0 8,0 0-4,0 0-1,0 0-4,0 0 5,0 0-3,0 0 1,0 0-7,0 0-4,0 0-19,0 0-13,0 0-16,0 0-28,0 0-9,0 0-20,0 0-9,27-13-11,-27 13-104,24-2-259,-3 1 115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35.7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A97C5F4-C480-4A21-B0AE-2EC2A067FE06}" emma:medium="tactile" emma:mode="ink">
          <msink:context xmlns:msink="http://schemas.microsoft.com/ink/2010/main" type="inkDrawing" rotatedBoundingBox="8442,9377 19316,9053 19320,9169 8446,9493" semanticType="underline" shapeName="Other"/>
        </emma:interpretation>
      </emma:emma>
    </inkml:annotationXML>
    <inkml:trace contextRef="#ctx0" brushRef="#br0">20 378 42,'-14'-4'72,"14"4"-9,0 0-7,0 0 6,0 0-5,0 0 2,0 0-9,0 0 3,0 0-7,0 0 1,0 0-9,0 0 6,-7-8-4,7 8-11,0 0-3,0 0-1,0 0-10,0 0 7,0 0-10,0 0 3,0 0-6,28-13 1,-28 13-1,12-7 0,-12 7-4,20-3-2,-10 2 4,-10 1 0,23-4-4,-11 1 1,-12 3-6,23-2 3,-7-1 4,-1 2-2,2-5-3,-1 5 3,2 1-6,0 0 8,-1-4-5,1 4 3,1-1 3,2 1-6,-3 0-3,5 0 5,-3-2-3,2 1 2,-3 1 0,0-4 1,3 4 0,-3-1-1,1 1-3,3 0 3,-5 0 8,1 0-8,-2-2 2,4 2-3,-6 0 5,2 2-4,0-1-4,2-1-1,-2 4-1,-1-4 5,4-4 0,-5 3 3,2 2-3,4-1 8,-4 0-5,2 4-1,3-4-2,0 0-2,0 0 3,1 0 3,-1-4-3,9 4 0,-9-1-2,7 1 3,-7-2-2,5 0 2,-4 2-4,0-2 13,-2 2-14,1-1-3,-1 1 12,-3-4-8,0 6 6,-5-4 5,3 1-13,-16 1 3,23-3-2,-9 3 4,-14 0-8,22-2 2,-8 2-2,0-3 9,-14 3-1,24 0 0,-11-2-6,4 4 5,0-5-3,4 4 5,-2-1-2,1-1 2,1-3-4,6 3 6,-5 1 0,0-1-5,7-1 1,0 2-3,-6 0 0,-1-4 1,5 2 4,-6 2-4,1-2 1,0 1 9,0 1-12,-3 0 6,3-3 0,0 3-2,-1 0-2,1-2 1,-5-1-4,5 3 11,-4 0-3,4-4 2,-5 4-2,3-2-6,2 2 7,-4-1-4,-1-1-4,1 2 6,0-2 1,2 1-2,-1 1-4,0 0 13,-2-3-12,3 3 6,-1-2-9,1 4 0,3-2 4,-1 3 5,-5-3-3,2-5-1,3 7-3,-7-6-3,7 3 2,1-2 10,-1 1-4,-2 2-5,3-2 0,-1 1 6,-3-2-2,-2-1 5,8 4-8,-8 0-4,7 0 4,-3 0 1,-4-2 1,5 2-4,-1 0 1,-3-2 2,3 2 5,-2-1 3,3 1-7,0 0 2,7-3-4,-8 3-1,1 0 7,-2 0 1,1 0-5,-1 0 2,-1-2-1,3 2 4,0-2-7,-1 2 0,-2 2 0,3-2 2,0 0 1,-1 0-3,1-2 2,-3 2-5,1-1 6,-1 1 1,3-4-7,0 3 11,-1 2-6,-2-2-2,1 2 2,2-3-2,0 2 1,-3 0 3,3 0 4,-1 0-9,1-1 6,-3 1-1,7 1-3,-8-1 2,5-1 2,-1-3-2,-5 4-2,3-1 3,1-1 0,-4 2 1,3-5-7,-3 5 4,-1 0-2,1-4 1,-17 4 1,22-2-2,-7 0 7,1 1-1,-2-2 0,3 3 5,1-3-9,-1 2-3,2 1 3,0-4 3,0 3-5,0-2 1,-2-1-2,0 4 10,2-4-12,3 2 6,-5 1-7,0 1 7,3 0-5,-3-1 2,-1 1 2,3-4 1,-4 3 1,4 1-5,-2-2-1,2 2 9,-1 0-3,3-1-6,-4 1 9,2 0-6,0 0 1,-1 0-3,1-4 3,0 4 0,0-1 0,-2 1 3,5-2-3,-1 4 3,-1-4-9,-1 1 4,1 1 3,-1 0 1,3 0 0,-1-4 0,1 4-4,-3-1 6,1 1-5,2 0-5,-1-3 5,-4 2 5,2-1-7,0 2 3,-2 0 2,0-1-1,3-3-2,-4 3 1,1 1 0,1 1 3,0-1 7,-3-1-11,2 1 11,2 0-9,-4-2 4,4 2-12,0 0 8,0 2-1,1-1 2,-3-1-5,4-1 8,-6 2-5,4-1 0,1-1 1,1 2-1,-4-1 1,-17 0-6,43-1 5,-23 1-2,1 0 2,-1 0 2,-1 0-4,-4 0 4,4-2-2,0 2 1,0 0 0,-4 0-2,-15 0 0,24-1 1,-7 1 5,-3 0-6,3 0 3,3 1-5,-1-2 2,-4-3 4,4 3 0,0 1-5,0 0 3,-2 0 0,3 0-1,-3-2 0,4 2 5,-2 0-8,1 2 5,-3-4 2,0 4-4,2-2-4,0 0 3,-6 0 7,3-2-6,-3 4 3,5-4-6,-5 4 1,-13-2 1,33 0 1,-15-2 5,-6 4 6,4-2-7,3 0-7,-2 0 6,3 0-9,-1 0 1,3-2 2,0 1 6,1 4-4,0-3 0,0-2 3,6 2-9,-7 0 6,0 2 3,-3-4-2,5 2 3,-4 0-8,1 0 7,-4-1-3,2-2 1,1 3 1,-3 0 0,2 0-1,-4-1 9,2 1-11,-1 0 3,-16 0-4,31 0 3,-11 0 0,-3-2 2,0 2-4,-3 0-2,3 2 2,2-2 5,-4 0-4,2 0-2,-3 0 2,-14 0 6,36-2-4,-36 2-5,34 0 7,-15 2 4,-19-2-8,36-2-2,-18 4 8,-1-2-5,-17 0-6,28-2 3,-13 2-1,2 0 1,-17 0 10,26 0-3,-14 2-5,5-4-2,0 4 5,0-1-5,0-2 2,-3 2 1,-14-1 2,25-1-1,-8 2 5,2-1-9,-2 0-2,0 3 6,-1-2 2,4 1 1,-4-2-2,4 0 1,-3 0 3,-1-2-8,1 2 3,1-1-3,0 1-1,-1 0 0,1 0-2,-1 1 8,-3-1-6,3-1 0,-1-2 7,-16 3-5,25 0-2,-11 0 12,0-1-8,6-1 1,-20 2-4,24 0 6,-12 0 4,7 0-6,-4-2-3,0 2 3,2-3-4,-1 3-2,3-1 4,-1 1 0,-6-4 2,-12 4-5,26-3 5,-12 3-2,-14 0 2,30-1-4,-19 1 2,7 0 5,5 0-6,-23 0-2,20-4 1,-8 4-6,-12 0 13,21-3-5,-9 3 0,-12 0 1,29-1-6,-19 1 7,5 0-8,-15 0 3,29 0-3,-15-3 8,6 2-3,-4 2 3,1 2-1,0-6-1,2 3 3,-4 3 4,4-6-10,1 3 1,-20 0 5,38 3-1,-23-3-4,4 0 1,3 0 2,-22 0-5,38 0 1,-23 1 18,-15-1-16,34 0 1,-17-1-2,1-2 0,2 3-4,-20 0 6,31 3 1,-16-3 0,6 0-3,-6 1 3,2-2 1,-2 1 6,3 1-13,0 1 5,5-2-1,-6 0 2,5 0-9,0 0 10,-5 1 3,4-1 3,-4 0-7,1 0 0,5-1 0,-5-1-6,1 2 3,2-1 0,-4 2-2,-2-2 4,1-2-1,-16 3-1,27 0-3,-17 0 8,-10 0-5,27-3 1,-15 3 1,-12 0 0,28-2-1,-11-1 2,2 2-4,-4 1 2,4 1 2,-4-2 1,4 1 4,0 0-6,-1-4 0,1 3 1,-2 1-4,2-3-2,-5 3 7,-14 0 4,24-3-2,-12 3-5,-12 0 7,22-3-7,-8 3-2,-14 0 2,20-5 5,-10 4-3,-10 1 1,21-4-5,-11 3 0,-10 1 8,22-5-3,-8 2-6,0 3 4,3-2 3,-2 2-6,-1-1 5,3 1-1,3-3 2,-3 6-5,4-6 5,-4 3-6,2 0-2,-19 0 7,37 3-6,-18-6 4,-9 6 5,-10-3-4,29-3 2,-29 3-5,26 3 1,-7-6-1,-19 3 1,24-1 4,-24 1 2,24 0-10,-24 0 7,22 1-9,-22-1 12,20 0-5,-20 0 4,24 0-3,-24 0-3,22-1 2,-22 1 2,24-2-4,-24 2 5,22 0-5,-22 0 1,29 0-5,-29 0 3,26 0 6,-26 0 0,24 0-4,-24 0 0,24-2 2,-24 2 0,20 0-5,-11 0 10,-9 0-7,24 0 3,-12-4-2,-12 4 5,19 0-8,-6 0 1,-13 0-1,22-2 3,-8 2 5,-14 0-5,19 0-2,-19 0 3,19 0 1,-19 0-3,18-2 0,-18 2 2,19 2-5,-19-2 2,19-2 1,-19 2-1,21-4 1,-21 4 2,13-2 0,-13 2 2,16 2-3,-16-2 1,15 3-3,-15-3 7,15 0 7,-15 0-13,0 0-2,23-3 5,-23 3-3,15 3 1,-15-3-2,19 0 6,-19 0-4,15-3 0,-15 3-3,19 0 0,-19 0-2,17-2 4,-17 2-2,0 0 4,22-1-3,-22 1 0,15 0 0,-15 0 7,0 0 4,16 1-11,-16-1 3,14 0 2,-14 0-4,0 0-1,17-2-1,-17 2 6,10-7-3,-10 7 1,0 0-2,19-1 3,-19 1 2,0 0-4,18 0-2,-18 0 4,0 0-2,19 0-6,-19 0 3,12 0 6,-12 0-4,0 0-3,16-2 5,-16 2-2,0 0 2,13-2 4,-13 2-4,0 0 3,0 0-2,16 2 1,-16-2 0,0 0 0,0 0 0,15 0 0,-15 0-7,0 0 11,0 0-5,15 0-1,-15 0-3,0 0 6,0 0 2,0 0-10,0 0 4,19-2 0,-19 2 1,0 0 2,0 0-6,10 4 8,-10-4-4,0 0 3,0 0-5,16-4 3,-16 4 0,0 0 3,0 0-3,0 0 1,17 2-8,-17-2 8,0 0-3,0 0 1,13 0-3,-13 0-1,0 0 6,0 0 4,0 0-10,0 0 2,0 0 5,0 0-2,14-6-3,-14 6 7,0 0-8,0 0 4,0 0-6,0 0 8,0 0-9,0 0 10,0 0-5,0 0 4,17 3-13,-17-3 11,0 0-9,0 0 11,0 0-4,0 0-1,0 0-1,12-7-3,-12 7 2,0 0 2,0 0-1,0 0 5,0 0-9,0 0 6,0 0-7,0 0 8,0 0-6,0 0 12,0 0-4,0 0-7,0 0 5,0 0 4,0 0-7,0 0 9,0 0-4,0 0 0,0 0-3,0 0 2,0 0-6,0 0 8,0 0-3,0 0-2,0 0 1,16 4-3,-16-4 3,0 0 1,0 0 1,0 0-6,0 0 6,0 0 6,0 0-16,0 0 5,0 0-3,0 0 6,0 0 6,0 0-6,0 0 0,11 3-1,-11-3-2,0 0 4,0 0-7,12 3 9,-12-3 0,0 0-4,0 0-4,0 0 8,0 0-1,16 2 1,-16-2-9,0 0 6,0 0 1,0 0-4,15 0 0,-15 0 9,0 0 0,0 0-3,14 1-9,-14-1 9,0 0-5,0 0 5,15 0-1,-15 0-7,0 0 12,0 0-9,16 0-1,-16 0-2,0 0 7,0 0-2,17 3-3,-17-3 1,0 0-1,20-3 6,-20 3-2,9 7 4,-9-7 5,0 0-7,15 0-7,-15 0-1,0 0 7,0 0 0,19 0-7,-19 0 8,12 1-2,-12-1 3,0 0-5,13 1 1,-13-1-3,0 0 4,12 2-2,-12-2 1,0 0 3,14 4-2,-14-4-4,0 0-3,0 0 6,17-1-2,-17 1 4,14 1 1,-14-1-1,0 0 1,0 0-10,20 2 11,-20-2-1,0 0-7,17-2 4,-17 2 5,0 0-6,16 0 7,-16 0-4,0 0 0,15-1-4,-15 1 5,0 0-7,16 1 4,-16-1 4,0 0-6,0 0 4,0 0 2,0 0-4,20 0 2,-20 0-2,0 0-1,0 0 1,0 0-1,0 0-3,0 0 9,22-4-3,-22 4-2,0 0-3,0 0 3,0 0-1,0 0-2,0 0-1,24 3 7,-24-3 7,0 0 4,0 0-3,0 0 11,14-6-1,-14 6-1,0 0-9,0 0 12,0 0-7,0 0-3,0 0-4,0 0 0,15-1 1,-15 1-2,0 0-6,0 0 7,0 0 1,0 0 0,17-10-9,-17 10-1,0 0-3,0 0 10,0 0-9,0 0 9,24-3-3,-24 3 4,0 0-6,0 0-1,0 0-1,0 0-1,14-7-1,-14 7 5,0 0-2,0 0-2,0 0 2,0 0 3,0 0-7,0 0 4,0 0-1,0 0 1,0 0-1,24 7 3,-24-7-6,0 0 4,0 0 1,0 0-2,0 0-7,0 0 8,0 0-1,0 0 1,0 0 0,0 0-2,0 0 6,0 0 2,0 0-7,0 0 8,0 0-11,0 0 2,0 0-4,0 0 10,0 0-10,0 0 7,0 0-6,0 0 3,0 0 4,0 0-2,0 0 1,0 0-2,0 0-3,0 0 6,0 0 3,0 0-1,0 0-5,0 0 9,0 0-13,0 0 6,0 0 0,0 0 1,0 0 8,0 0 0,0 0-3,0 0-5,0 0 4,0 0-2,0 0 3,0 0-2,0 0 2,0 0-7,0 0 0,0 0-1,0 0 1,0 0 4,0 0-3,0 0-2,0 0-4,0 0 4,0 0-6,0 0 9,17 0-6,-17 0 7,0 0-6,10 3-3,-10-3 5,0 0 2,0 0 16,17 0-15,-17 0-6,0 0 3,0 0 0,14 0 0,-14 0-4,0 0 5,0 0-5,0 0 11,10 3-8,-10-3 0,0 0 2,0 0-3,0 0 2,0 0 4,0 0-5,0 0 4,0 0-3,14 3 1,-14-3-2,0 0 2,0 0-5,0 0 2,0 0-1,0 0 5,0 0-6,0 0 1,0 0 2,13 4 1,-13-4-4,0 0 7,0 0-5,16 0 3,-16 0 1,0 0-1,0 0 1,12 1 8,-12-1-16,0 0 3,0 0-2,0 0 3,0 0 1,0 0-15,0 0-23,0 0-21,0 0-32,0 0-35,0 0-71,0 0-215,0 0 95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45.7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43B9B70-F088-453E-AAF7-DEE4FBF51D91}" emma:medium="tactile" emma:mode="ink">
          <msink:context xmlns:msink="http://schemas.microsoft.com/ink/2010/main" type="inkDrawing" rotatedBoundingBox="14333,13671 16765,14457 16735,14548 14303,13762" semanticType="callout" shapeName="Other">
            <msink:sourceLink direction="with" ref="{33DC4CE4-6440-4DB0-920B-802E444D759C}"/>
          </msink:context>
        </emma:interpretation>
      </emma:emma>
    </inkml:annotationXML>
    <inkml:trace contextRef="#ctx0" brushRef="#br0">85 68 60,'0'0'72,"-9"-5"-2,9 5-4,0 0-1,0 0 3,0 0-8,-10-8-3,10 8-7,0 0-2,0 0 2,-12-6-4,12 6 4,0 0-18,0 0 3,-10-5-3,10 5 2,0 0-5,0 0 6,-12-11-2,12 11 2,0 0-4,-5-8 6,5 8-9,0 0 6,-11-7-7,11 7 8,0 0-3,0 0-2,-8-9-2,8 9-1,0 0-7,0 0 1,0 0-2,-9-10-1,9 10 1,0 0 0,0 0 1,0 0-7,0 0 16,0 0-12,0 0-2,0 0-4,0 0 3,0 0 2,0 0-1,0 0 2,0 0-4,0 0-1,0 0 1,0 0-4,0 0-4,0 0 5,0 0-8,0 0 6,0 0-5,0 0 1,0 0-4,0 0 6,0 0-9,0 0 8,0 0-2,0 0-1,0 0 4,0 0-4,31 20 0,-31-20 0,9 10-5,-9-10 3,13 9-3,-13-9 5,11 7 0,-1-3 3,-10-4-3,10 6-4,-10-6 2,14 8 4,-7-4-9,-7-4 3,10 8 2,-10-8 0,8 6 2,-8-6 1,9 5 8,-9-5-2,10 5-5,-10-5 3,0 0-4,16 2 3,-16-2-5,8 7 2,-8-7 3,9 5 2,-9-5-5,0 0-1,13 8 3,-13-8-1,9 3 0,-9-3 4,0 0 0,13 4-3,-13-4 11,11 5-11,-11-5-3,13 6-1,-13-6-1,11 3 3,-11-3-3,12 6 0,-12-6 2,12 4-3,-12-4 0,11 4 7,-11-4-6,9 5 3,-9-5-3,10 3-2,-10-3 5,0 0-1,16 5-3,-16-5 3,12 3 2,-12-3-1,13 5-3,-13-5 2,11 5-4,-3 2 6,-8-7-7,14 3 6,-14-3-1,17 5-1,-17-5 3,13 5-1,-13-5-1,16 7-1,-16-7 4,13 4-5,-13-4 4,11 5-2,-11-5-2,12 2 3,-12-2-1,8 5 7,-8-5-8,10 7 3,-10-7-2,12 5 0,-12-5 0,11 3-2,-11-3-3,15 4 1,-15-4 6,19 8-4,-9-5-1,2-1 2,-12-2-2,26 4 4,-16 0-2,5-3 1,-1 1 3,-2 2-7,-2-1 3,-10-3 2,17 6-4,-5-2 7,-12-4-8,21 3 2,-13-2-2,-8-1 6,16 4-9,-16-4 5,15 8-3,-6-4 5,-9-4-2,15 6 1,-7-4-3,-8-2 5,14 3-3,-14-3 0,14 7-1,-14-7-1,15 6 1,-10-2 0,-5-4 1,19 6 7,-10-1-8,-9-5 5,13 4-3,-4 1-2,-9-5 1,13 6-2,-13-6 4,12 6 0,-3-3-3,-9-3 4,14 6-4,-14-6 3,12 7-3,-12-7 1,10 4-1,-10-4 1,12 4 3,-7 1-4,-5-5 0,12 8 6,-12-8-4,13 8 1,-13-8-3,16 4 1,-8-1 0,1 2 2,-9-5 6,17 3-9,-5 2-4,-3-2 8,-9-3-1,17 6-5,-17-6 1,15 5 5,-7-1-5,-8-4 4,12 5-3,-12-5-1,0 0 1,14 7 1,-14-7-5,10 4 8,-10-4-5,9 4 0,-9-4 5,14 4 0,-14-4-7,13 5 8,-4-1-6,-9-4 1,15 4-1,-15-4 2,16 3-3,-8 1 7,-8-4-3,17 8 0,-5-7-4,-12-1 3,17 7 1,-8-3 3,-9-4-4,18 4 0,-18-4-1,18 4 2,-18-4 6,10 8-7,-10-8 0,13 1 2,-13-1-3,0 0 2,14 4-1,-14-4 3,9 3-5,-9-3-1,0 0 2,17 7 1,-17-7 1,12 5-3,-12-5 0,13 5 2,-4-1 0,-9-4 12,17 3-14,-8 1 0,-9-4 3,20 0 0,-10 5-5,-1-2 6,-9-3-7,22 7 7,-10-5 1,-3 1-1,-9-3-3,22 4-2,-22-4 3,17 4 8,-9-2-11,-8-2 5,16 7 0,-16-7-4,13 4 3,-13-4-1,14 1-2,-14-1 1,10 6-2,-10-6 3,12 4-2,-12-4-1,10 1 1,-10-1 6,14 7-4,-14-7 3,10 7-6,-10-7 1,14 3-1,-14-3 6,15 3-4,-15-3 4,14 7-2,-5-6 0,-9-1 7,17 5-11,-17-5 2,15 3 3,-15-3-4,19 4 2,-19-4-2,15 5 5,-15-5-3,16 2 0,-16-2-6,10 1 6,-10-1 0,0 0-1,12 5 1,-12-5 6,0 0-8,12 7 1,-12-7 1,0 0 0,15 2-1,-15-2 4,14 1-4,-6 4 4,-8-5-5,14 3 4,-14-3 5,17 4-9,-5 1 1,-12-5 0,22 3 3,-22-3-2,17 4-3,-5-3 6,-12-1 0,17 3-3,-6 1 3,-11-4-5,20 1 3,-20-1-1,15 2 0,-15-2 1,11 1-1,-11-1 2,0 0 3,18 4 1,-18-4 4,9 1 6,-9-1 1,0 0 0,17 4-1,-17-4-2,14 1-3,-14-1 1,15 0 0,-15 0-7,14 1 5,-14-1-4,0 0 0,19 0-1,-19 0-1,13 1 2,-13-1-1,16 5 1,-16-5-3,15 2 2,-15-2-1,15 1-6,-15-1 5,0 0-2,16 4 2,-16-4 7,0 0-13,13 1 3,-13-1 3,9 3-4,-9-3 1,0 0 3,0 0-2,0 0 0,17 4 0,-17-4 4,12 3 3,-12-3 5,14 1 0,-14-1 1,17 4-4,-17-4-1,15 5 3,-15-5-2,17 2 1,-17-2-1,19 5 0,-19-5 2,15 1-3,-6 3-2,-9-4 1,0 0-3,15 3 0,-15-3 3,0 0-2,14 2 0,-14-2 4,0 0-1,0 0 0,8 5 4,-8-5-4,0 0 3,0 0 0,11 5-2,-11-5-1,0 0-1,0 0-2,0 0-1,0 0 2,15 1-1,-15-1-2,0 0 2,0 0-1,0 0 1,0 0-4,0 0 3,0 0-4,0 0 1,0 0 1,0 0-5,0 0 0,9 3-5,-9-3-15,0 0-12,0 0-25,0 0-14,0 0-42,0 0-28,3 12-32,-3-12-146,0 0-347,0 0 153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1:27.456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0E12C2CD-EA07-4ADC-9AD1-52A302987BBF}" emma:medium="tactile" emma:mode="ink">
          <msink:context xmlns:msink="http://schemas.microsoft.com/ink/2010/main" type="inkDrawing" rotatedBoundingBox="13573,4536 16981,4454 16982,4492 13574,4575" semanticType="underline" shapeName="Other"/>
        </emma:interpretation>
      </emma:emma>
    </inkml:annotationXML>
    <inkml:trace contextRef="#ctx0" brushRef="#br0">-6 96 56,'0'-4'102,"0"4"-7,0 0-10,0 0 1,0 0-4,0 0-2,0 0-15,0 0-1,0 0-9,0 0-9,0 0 1,0 0-7,0 0-3,0 0-11,0 0 10,0 0-8,0 0-4,0 0 1,0 0-9,0 0-2,14 7-5,-14-7 10,7 1-5,-7-1-3,12 1-1,-7-1 4,3 2-5,-1-1 8,-7-1-5,14 0 7,-7 0-5,2 1 0,1-3 4,1 2 12,-1 0-4,3 0 0,-1-2-6,1 1-5,-1 1 2,-1 0-3,2-1 2,-1 1-1,3-2 0,-1 2 7,-2-1-4,3 1-6,-1 0 8,1 0-13,1 0 7,3 0 5,2 0-9,-1-1 1,2 1-6,0 0 9,3-1 3,-2 1-2,-1-2-5,2 1 3,-3 0-3,0-1 1,0 2-2,-1-3 0,1 1 4,-1 2 0,1-2-4,3 1 5,-9 0-2,6-2 1,-2 1-3,1 0 1,-2 1 0,1-3-3,1 4-4,2-3 4,-2 2 1,3 1-3,0-3 1,10 2-4,-10-2 6,0 3-4,-2-2-3,1 2-2,12 1 0,-2-1 7,-11 4-3,4-4-2,0 1 0,-5-1 2,4 3 1,-2-3 0,2 2-2,-1-3 4,0 1 0,0 1-7,11-1 5,-4 2 1,2-2-6,-1-2-1,0 4 3,2-2 0,-2-2-1,1 1 3,-1 0 3,-7-1 1,-2 1-5,11 0-3,-11-2 3,2 2-4,-1 0 2,-1-1 7,1 2 3,-3 0-6,-2 2 4,5-4 3,-2 1 2,2 0-7,-3 0 0,3-1 0,2 2 1,8-2-2,1 2 1,-5-1 0,3 1 3,3 1-2,0-2 4,0 0-2,-2 2 2,1-1-3,3 0-2,-3 0 5,1 3-3,-3-3 5,0 3-4,1-3 0,-1 1 3,1-1-3,0 0-2,-2 0-3,-6 0 9,10-1-2,-3-2 2,1 3 2,-1 2 0,-1-2 4,3-2-1,-4 0 1,1 0-3,0 0-1,4-3 0,1 4-1,1-3 1,-7-2-4,5 4 2,-3 0-6,1 0-3,-1-2 2,-8 3 5,-1-2-6,8 3 3,-6-1-21,-4 1-46,3-5-66,0 5-84,-2-2-148,-2-1-385,1 1 171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53.6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FDCE4E0-CBDD-431E-8302-760DCFEA8AC8}" emma:medium="tactile" emma:mode="ink">
          <msink:context xmlns:msink="http://schemas.microsoft.com/ink/2010/main" type="inkDrawing" rotatedBoundingBox="14497,10201 17332,8879 17447,9124 14612,10446" semanticType="underline" shapeName="Other">
            <msink:sourceLink direction="with" ref="{FA70A743-4207-49CB-9CFB-8BEAD040D280}"/>
            <msink:destinationLink direction="with" ref="{0BA6EFFB-6F2E-42E3-9897-DBE35075EB79}"/>
          </msink:context>
        </emma:interpretation>
      </emma:emma>
    </inkml:annotationXML>
    <inkml:trace contextRef="#ctx0" brushRef="#br0">144 1367 3,'0'0'64,"0"0"-12,-9 9-8,9-9-1,0 0 1,-6 10-5,6-10-1,0 0-2,-7 7-7,7-7-5,0 0 10,0 0-9,0 0 4,0 0-6,0 0-1,0 0 3,0 0-5,0 0 7,-9 8-3,9-8-2,0 0-4,0 0 3,0 0-4,0 0 3,0 0 0,0 0 1,0 0 7,0 0-9,0 0 3,0 0 6,0 0-17,0 0 17,0 0-1,0 0-2,0 0-3,0 0 1,0 0-7,0 0-5,0 0 1,0 0 4,0 0-2,-8-25-8,8 25 7,0 0 0,0 0-5,0 0 6,0 0-14,0 0 6,0 0-8,-6-12 5,6 12-7,0 0 7,0 0 2,0 0-5,0 0 2,0 0-5,0 0 11,-8-8-12,8 8-9,0 0 3,0 0 4,-9-8 1,9 8-5,0 0 7,0 0-6,-13-8-5,13 8 11,0 0-3,-16 0-6,16 0 7,0 0-3,0 0 5,-15-2-2,15 2 3,0 0 0,0 0 2,0 0-2,0 0-7,-15-5 2,15 5 8,0 0-3,0 0 5,0 0 6,0 0-4,-9-11 6,9 11 1,0 0-2,0 0-15,0 0 30,-7-7-3,7 7-1,0 0 2,0 0-10,0 0 4,0 0-3,0 0-5,0 0 0,0 0-6,0 0 15,0 0-9,-7-11 1,7 11 0,0 0 2,0 0-4,0 0 3,0 0-11,0 0 5,0 0 3,0 0-7,0 0-3,0 0 1,26-12 6,-26 12-1,10-7 0,-10 7 2,11-11-4,-11 11-1,13-9-9,-6 4 8,-7 5 3,14-12 2,-6 8-6,1-3-2,-9 7 7,17-13-6,-10 6 9,0 1-5,-7 6 5,13-11-9,-4 3 9,-1-1-3,4 1 6,-3 1-9,1-1 5,-1 1-3,2 0 1,-2-1-4,1 0 7,4-2-2,-6 3 2,4-2-5,2-2-1,-2 0 4,0 4 1,2-1-1,-4 1 6,5-2-13,-4 3 2,4 0 3,-1-5-4,1 3 4,0-1-3,-3 1 6,-1 1-8,2-5 6,1 5-2,-6 1 2,3-2 4,-3 1-10,4 4 4,-3-4-7,1-3 10,2 6-2,-2-2 0,2 0-5,-2-1 5,2 1-7,-1-1 4,2 3 2,-4-2-6,6-2 6,-1 3-5,-4 0 3,2 1-1,-3-2 3,4 3 0,-3-3-6,2-2 2,-1 0-1,2 4 10,-2 0-7,-11 4 5,20-10 0,-10 5-4,4 0 7,-4 0-19,2-2 14,4 1-3,-6 1-6,2 0 9,1-4 1,-1 5-3,0-3 3,-3 2 8,1-2-8,4 1-1,-6 3 1,-8 3-2,22-12-3,-10 5 2,-1-1 10,-3 4-6,4 0-6,-12 4 3,24-13 0,-14 7 3,2 0-4,2-1-12,-2 4 16,2-6-1,-1 6-4,3-7 5,-1 4-7,-5 1 7,9-3-2,-4 3-1,1-2-3,-4 2 3,3-2 0,4 6-7,-7-9 4,0 6 5,1-1 1,-4-1-6,-9 6 10,22-8-8,-13 4 4,1 1-5,-2-4 2,-8 7 4,21-9-8,-12 5 4,2-3 1,-11 7-6,19-9 4,-7 2-3,-2 6 3,2-6-1,-1 2 3,-3-3-6,4 4 9,-2-4-1,2 1-3,4-2-1,-6 3 3,5-2-2,-6 2 0,3 0 3,0 1-1,-12 5 0,19-9-2,-11 5-2,-8 4-6,16-7 10,-10 3-3,-6 4-1,16-8-1,-8 3 6,-8 5 1,22-7-3,-13 5 3,5-1-4,-4-5-2,5 5 1,4-3 1,-2 0 3,4 1-2,-1 0-3,2-4 6,-1 4-5,-1-3 0,-3 2 5,0 0 2,-1 0-6,-2 3 7,-1-2 11,-1 2-4,-2-2 2,1 3 0,-11 2 1,17-7-5,-5 4 0,-12 3 3,17-6-6,-9 2 1,-8 4 0,21-7-5,-11 2 4,4 1-5,1-4 2,0 4-3,1-3 5,4 1-5,-4-2-4,1 2-1,2-2 7,-8 7-4,8-4 1,-3 3-1,-6-2 0,5 1 4,-15 3-4,21-6-2,-9-2 5,0 3-5,-12 5 0,20-3-1,-10 0-1,4 2-2,-4-3 2,7 0 2,2-3 0,0 6 4,1-3-5,1-3 6,-4 2-7,4 1 0,-3-3 0,-1 6 10,0-7-2,1 4 8,-3 0-1,-5 0 9,2 1 2,-12 3 6,19-5 0,-19 5 1,15-4-1,-4-1 2,-11 5-5,15-7 1,-15 7-4,15-5-4,-15 5-1,12-10-5,-2 9 0,-10 1 2,18-8-5,-10 4-3,1-1-1,-9 5-2,17-10 5,-7 5-5,0 1 1,-10 4 0,17-4-4,-6-3 2,-11 7-4,11-5 6,-11 5-3,14-4 1,-14 4 0,12-8-2,-12 8-3,0 0 4,15-3-6,-15 3 8,0 0-4,11-6-3,-11 6 3,0 0-3,0 0-2,0 0-7,15 0-28,-15 0-16,0 0-37,0 0-39,0 0-37,15 8-161,-15-8-355,0 0 157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51.5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2EA9A0E-F76C-4CEF-A278-E61188ED1282}" emma:medium="tactile" emma:mode="ink">
          <msink:context xmlns:msink="http://schemas.microsoft.com/ink/2010/main" type="inkDrawing" rotatedBoundingBox="14191,13816 14418,10326 14611,10339 14384,13828" semanticType="callout" shapeName="Other">
            <msink:sourceLink direction="with" ref="{C80B3BBB-7810-4D34-9A1B-FC3258D76F6F}"/>
          </msink:context>
        </emma:interpretation>
      </emma:emma>
    </inkml:annotationXML>
    <inkml:trace contextRef="#ctx0" brushRef="#br0">420 0 22,'-19'1'25,"19"-1"-1,-12 2 3,12-2-8,-17 2 5,17-2-5,0 0 1,0 0 2,-19-2 2,19 2 0,0 0 0,0 0 0,0 0 4,0 0 0,-15 0 5,15 0-2,0 0 1,0 0-1,0 0-11,0 0 2,0 0 4,0 0 1,0 0-1,0 0 5,0 0-9,0 0-5,0 0 4,0 0 8,0 0-11,0 0-1,0 0-2,0 0 4,0 0-13,0 0 10,0 0-7,0 0 13,0 0-2,0 0 2,0 0-5,0 0 3,0 0 3,0 0-5,0 0 4,0 0 4,0 0-5,0 0-4,0 0 1,0 0-11,0 0 5,0 0 10,-14-3-16,14 3-4,0 0 4,0 0 4,0 0 0,0 0 5,0 0 3,0 0-12,0 0 4,0 0-6,0 0 10,0 0 4,0 21-6,0-21 1,0 0 1,0 0 0,0 16-7,0-16 8,0 0-2,0 12 3,0-12 1,0 0-4,5 13 4,-5-13 3,0 0-5,0 14-2,0-14 3,0 0 7,2 14-3,-2-14 1,0 0-8,-2 20 1,2-20-5,0 14 3,0-14 5,0 16-8,0-16 2,0 21 8,0-21-5,0 19 4,-3-7-3,3-12 5,0 28-5,-2-17 9,2-11-10,-2 22 3,2-11-9,0-11 7,-6 21 1,4-10 12,-3 3-2,0-2-1,5 3 0,-4-3 1,-1-2-8,5-10 0,-7 21-3,4-13 2,1 4-3,2-12-2,-10 20 0,8-11-5,2-9 4,-3 19-2,3-19 0,-5 15-2,5-15 1,-2 18-2,2-18 0,-3 20-3,1-12 1,2-8 0,0 18 1,0-18-4,-2 17 4,2-17-5,-2 13 3,2-13 0,0 16 1,0-16-1,2 15-4,-2-15 7,0 13-8,0-13 1,0 16 4,0-16-2,2 10-1,-2-10 2,0 0-1,2 16 1,-2-16-1,3 12 0,-3-12 0,0 0-2,0 18 4,0-18 2,0 0-2,0 16-2,0-16 2,0 0-4,0 15 2,0-15 5,0 0-5,0 17-1,0-17 6,0 13-2,0-13 1,-5 12-2,5-12 2,0 16-2,0-16-3,-2 14 1,2-14 6,-2 16-4,2-16-1,-3 16-1,3-16-2,0 12 2,0-12 1,0 0 0,0 20-1,0-20 2,0 13-1,0-13 2,-2 13-1,2-13-5,-1 14 8,1-14-5,0 0 3,0 20 4,0-20 3,0 13-3,0-13-1,-4 16-4,4-16 4,0 14-4,0-14 1,0 14-1,0-14 4,0 14 0,0-14-3,0 0 4,-2 21-7,4-13 4,-2-8-2,0 16 3,0-16-2,4 16-2,-4-16 3,-4 20-2,8-12-2,-4-8-1,-4 20 8,4-20-4,-2 20-3,2-20 5,0 21-6,-1-10 4,1-11 0,0 24-1,0-14 1,0-10 3,0 25-1,1-19-3,-1-6 1,2 19-3,2-10 5,-4-9-2,1 19-2,-1-19-1,2 13 0,-2-13 2,3 15-3,-1-7 4,-2-8 1,0 18-2,0-18 8,0 17-3,0-7 5,0-10-6,0 19 4,0-8-2,0-11 3,-5 17-4,5-17 0,0 19-3,0-19 1,0 17-3,0-17-1,3 12 4,-3-12 0,2 14-3,0-4 0,-2-10 0,5 15-2,-3-6 1,-2-9 2,6 14 0,-6-14-2,4 13 0,1-5-1,-5-8 2,7 13 4,-7-13-3,3 12-6,1-4 2,-4-8 1,7 11 0,-7-11 1,0 0 1,1 14 2,-1-14-1,4 14-1,-4-14 6,3 15-4,-3-15 0,0 18 4,0-18-7,0 15 2,0-15 4,3 16 1,-4-4-5,1-12 2,-2 16 3,2-16-1,-5 20-3,5-8 1,-2 0-3,2-12 3,-5 24-5,2-12 4,-2-3 15,5-9-3,-2 24-1,-3-16 0,5-8 2,-7 20-9,5-10 2,-1 1-2,3-11 0,-5 17-1,5-17-3,-5 13 3,5-13-4,-4 15 1,4-15-2,-5 12 2,5-12-2,0 0 0,0 20 1,0-20-2,-3 13-2,3-13 6,0 12-6,0-12 2,0 17-2,0-17 0,0 15 0,0-15 2,-4 16-1,4-16 5,-2 17-5,2-17 0,0 19 0,0-19 1,-1 15 0,1-15-1,0 14-1,0-14 0,0 15-2,0-15 5,0 17-3,0-17 4,-4 15-6,4-15 5,4 13-3,-4-13-2,0 16 6,0-16-6,-5 14 6,5-14-1,-2 17-4,2-17 0,-2 18-2,2-18 2,0 22 3,-3-8 1,3-14-3,-2 20 4,0-10-3,2-10 0,-5 16 1,5-3-2,0-13 0,-1 20 0,-1-9 0,2-11 0,0 19 1,-4-7-1,4-12-1,-1 21 1,1-9 1,0-12 2,-2 16 1,2-16-3,0 22-2,-3-9 2,3-13-2,-4 17 4,2-9-3,2-8 2,-3 18 0,1-8 2,2-10-5,0 18 0,0-18-1,0 0 2,-1 22-2,1-22 1,0 15 2,0-15-3,0 13 0,0-13 2,0 15-1,0-15 5,-5 13-5,5-13 2,0 15-2,0-15 2,0 13-3,0-13 4,-2 13 0,2-13-1,0 0 3,3 19-6,-3-19 2,0 16 3,0-16-3,-1 16 0,1-16-2,0 19 2,0-19 0,0 13 3,0-13 1,-2 20 6,2-8 0,0-12 1,-2 19 0,-1-7-2,3-12-1,-7 21 4,5-10-3,-1-2 0,-2 6-3,3-3-2,2-12 3,-5 23-1,3-13 5,-3 5-4,3-3-2,1-1 1,1-11-3,0 20 5,0-20-5,-6 17 2,5-8-3,1-9 3,-4 20-1,4-20 0,0 17-1,0-17-1,-1 16-2,-3-9 8,4-7-7,0 15 4,0-15-4,-3 16-1,1-3 2,2-13 3,0 23 0,-2-12-2,-1 3 1,1 1 0,0 1 3,1 3 2,-3-4 2,3 2-2,-4 1-1,3-3 0,0 1 1,-3 1 2,2-1 2,-3 3 0,1-4-1,2 1 3,-2-3-4,3 3 1,0 1-3,-3-8 1,2 4-1,-2-1 1,3-1-1,-3 0 1,5-11-1,-4 20-2,-1-13 0,5-7 2,-5 18 0,5-18-6,-3 14 3,3-14 1,-2 9-10,2-9-12,0 0-15,-5 12-20,5-12-36,0 0-47,0 0-53,0 0-63,0 0-195,-27-17-481,27 17 212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48.4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D2E545F-5B5A-4F88-B9DB-D9BB087C8C5B}" emma:medium="tactile" emma:mode="ink">
          <msink:context xmlns:msink="http://schemas.microsoft.com/ink/2010/main" type="inkDrawing" rotatedBoundingBox="16896,14570 19249,11777 19359,11869 17005,14663" semanticType="callout" shapeName="Other">
            <msink:sourceLink direction="with" ref="{80A2A07F-7B02-412C-A4E8-C6DD6460779B}"/>
            <msink:sourceLink direction="with" ref="{56A4EB48-9F12-4997-8D10-3232681A27B9}"/>
          </msink:context>
        </emma:interpretation>
      </emma:emma>
    </inkml:annotationXML>
    <inkml:trace contextRef="#ctx0" brushRef="#br0">2294 3 18,'0'0'52,"0"0"-11,0 0 11,0 0-3,0 0-1,12-5 0,-12 5 1,0 0-5,0 0 5,0 0-6,0 0 9,0 0-12,0 0 7,0 0-5,0 0 4,0 0-6,0 0 16,0 0-10,0 0 5,0 0-5,0 0-3,0 0-4,0 0 8,0 0-3,0 0-3,0 0 2,0 0-15,0 0 4,0 0 0,0 0-6,0 0-4,0 0-4,0 0 2,0 0-2,0 0-2,0 0-3,0 0 1,0 0-2,0 0-9,0 0 2,0 0 5,0 0 3,0 0-8,0 0-3,0 0 4,0 0-3,0 0 6,0 0-9,-21 33 6,21-33-7,-5 12 6,5-12-4,-10 10 2,3-4 0,7-6-3,-10 16 4,5-10-1,-2 4 4,7-10-8,-10 13 0,3-5-4,-2 0 6,2 1 3,7-9 0,-12 15-3,7-7 3,5-8 0,-5 15 1,5-15 1,-8 12-3,3-4 2,5-8-1,-11 13-1,5-5 2,-3 2 3,2 0 6,-1-2-5,1-1 3,0 5 0,0-4 2,0 0-8,-1 2-1,1 0-1,0-5 4,4 7-1,-6-2-7,2-4 2,0 6 1,2-4 0,-2 3-7,-1-3 6,5 1 4,3-9 5,-12 15-9,8-8 3,4-7 4,-12 18-1,9-11-9,3-7 11,-10 13-7,6-5 7,4-8-2,-8 15-3,1-10 5,0 2-4,7-7 0,-9 12-3,9-12 1,-12 12 1,9-4-2,3-8 0,-14 14 0,11-6-2,-4 0 1,0 1 2,7-9-1,-13 13 2,6-6-2,7-7 0,-10 11-1,3-3 7,7-8-7,-12 10-5,7 0 1,5-10 4,-11 14-3,11-14 12,-8 16-8,1-11-3,0 3 4,2 0 3,-2-1-3,-1 0 0,8-7-1,-12 15-3,5-5 1,0-2 1,0-1 2,2 1 1,-5 1-3,5-1 1,-2 0 0,0 0 2,0 2 3,7-10-4,-13 16 2,6-11-3,2 4 1,5-9 3,-12 14-4,5-7 4,7-7-6,-9 18 5,2-9-13,7-9 10,-8 15-3,8-15 4,-7 16-4,0-4 5,0-3 1,7-9-1,-8 14-3,1-3 4,4-3-3,3-8 1,-12 19-1,8-11 1,-3 0-1,1 7-9,-1-3 6,7-12 2,-9 21-1,4-14 5,0 3-4,0 1 0,-4-1-3,6-1 1,3-9 4,-9 18-2,6-10 0,3-8 2,-12 15-2,9-8-5,3-7 9,-9 13-6,4-5 1,5-8 3,-7 8-2,7-8-1,-7 15 2,4-6 5,3-9-9,-10 16 4,1-6-3,2 0 10,2-2-4,5-8 4,-14 17-6,8-7 0,-3-5 3,4 4-1,-4 1-2,1 2 2,-1-7-5,2 3 2,1 4-2,-3-7 3,9-5 1,-12 11-6,7-4-6,5-7 8,-10 12 1,10-12-1,-5 9 0,5-9 3,-12 12 0,7-5-3,-1 1 2,6-8-1,-11 13 5,4-5-3,3 3 14,4-11-4,-13 17 0,4-10-1,4 1 0,-4 1-2,3 1-3,-1-2 1,0 1 6,2 0-9,-2 1 6,2-1-7,5-9-1,-10 16 3,3-9-3,7-7 0,-7 13 0,0-7 2,7-6-2,-7 12-2,7-12-2,-10 11 5,3-2-4,0-1 4,-1 0 0,1 1-2,0 0 1,-1-1-1,1 0 1,-3 4-5,-2-1 6,3-2-3,2 2 2,-1 5-4,-3-9 0,1 3 5,0 1-1,-4-2 0,7 0-3,1 0 1,6-9-3,-12 14 0,7-9 4,5-5-1,-11 14 1,4-9-3,7-5 3,-12 9-2,6 0 1,-3-3-2,9-6 0,-8 11 0,8-11 0,-14 8-1,5-2 2,1 2 3,-2-1-4,-2 5-1,1-5-2,-2 6 4,2-1-2,-2-1-2,-3 2 4,1 2-1,0-3-1,1 1 2,0-1 1,2 0-3,-1-1 3,1-3-2,2 1 0,1 2 1,-3-6-1,4 3 1,1-1-3,7-7 1,-17 14 1,10-8 3,0 0-1,7-6-2,-15 8 2,15-8 0,-16 12 0,8-5 0,1-3 0,0 4 3,-2 1-4,9-9 0,-20 15 2,15-12-1,-7 2 4,5 7-5,-3-5-1,3-3-2,-2 5 4,1 0-1,-2-2 2,10-7 0,-16 16 0,8-12-3,1 4-1,7-8 4,-17 12-3,10-7-1,7-5 4,-10 13-5,3-7 4,7-6 0,-12 7 1,12-7-3,-10 12 3,10-12 2,-9 9-1,9-9 1,-8 9 1,1-2 0,7-7 5,-12 11-3,5-2-4,7-9 4,-12 13 0,5-5-3,0 2 4,-1-5-1,8-5 0,-12 20-2,3-17 0,6 4 2,3-7-2,-14 14-3,7-7 3,7-7 1,-10 13 0,5-5-5,5-8 2,-10 11 1,10-11-2,-12 13-2,12-13-1,-7 10-1,7-10 6,-8 10-4,8-10 1,-7 11-2,3-3 4,4-8 4,0 0-10,-10 17 3,7-7 1,-3-1 8,0 0-10,1-1 3,5-8-4,-12 17 1,5-9 3,0 1-2,2 4 1,-2-6-1,0 1 1,7-8-2,-12 18 1,9-10 2,-2 0 0,-2 3 1,7-11 0,-9 16-5,8-9 1,1-7 2,-9 14 0,6-7 0,3-7-2,-6 13-1,6-13 5,-6 15-2,6-15-2,-5 10 2,5-10 2,-6 17-3,6-17-2,-5 9 3,5-9 1,-10 14-2,7-6 1,3-8-2,-9 17 1,4-11-1,5-6 2,-7 19 0,4-13-2,3-6 1,-7 10 2,7-10-1,-7 15-3,7-15 3,-5 10 1,5-10 1,-7 10-2,7-10 0,0 0-10,-8 9-18,8-9-25,0 0-31,0 0-43,0 0-34,0 0-49,0 0-132,0 0-368,-16-32 163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7:55.9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BA6EFFB-6F2E-42E3-9897-DBE35075EB79}" emma:medium="tactile" emma:mode="ink">
          <msink:context xmlns:msink="http://schemas.microsoft.com/ink/2010/main" type="inkDrawing" rotatedBoundingBox="17288,9063 19453,11591 19368,11664 17203,9136" semanticType="callout" shapeName="Other">
            <msink:sourceLink direction="with" ref="{2FDCE4E0-CBDD-431E-8302-760DCFEA8AC8}"/>
            <msink:sourceLink direction="with" ref="{596D43BE-C0DC-411E-A574-D263A7EB3637}"/>
          </msink:context>
        </emma:interpretation>
      </emma:emma>
    </inkml:annotationXML>
    <inkml:trace contextRef="#ctx0" brushRef="#br0">16 14 67,'0'0'76,"0"0"2,0 0-9,0 0 10,0 0-19,-6-8 4,6 8-5,0 0 0,0 0-5,0 0 3,0 0-5,0 0-13,0 0 12,0 0-12,0 0 1,0 0-11,0 0 11,-11-7-17,11 7 6,0 0 6,0 0-13,0 0-2,0 0 1,0 0-5,0 0 2,0 0 4,0 0 0,0 0-9,0 0 19,0 0-9,0 0-3,0 0 4,0 0-2,0 0 0,0 0 8,0 0-8,0 0 16,0 0-18,0 0 2,0 0-9,0 0 5,0 0-5,0 0-3,0 0-2,0 0 12,0 0-9,0 0-2,0 0-4,0 0 3,0 0-1,0 0-2,0 0-2,0 0 5,0 0-8,19 25 2,-19-25 8,7 13 3,-7-13 7,7 12 2,0-6 4,-7-6-4,6 14-4,-6-14 3,9 11-6,-7-4-2,-2-7 2,8 15-2,-3-9 5,-5-6-8,9 10 3,-4-2-1,-5-8 1,9 11-2,-6-3 5,-3-8-3,10 14 3,-5-7-4,0 1 2,-5-8-3,14 12 1,-10-4 3,1 0-1,-5-8-1,10 16 0,-5-8 2,-5-8 1,9 15-3,-1-7 0,-3-1 3,-1 3 2,-4-10-1,10 15 0,-7-6 2,4 1-4,-2-1 3,-1 0-4,3-1-5,1 0 3,-3 3-5,2-3 2,0 1-2,-4 0 1,6 5 1,-2-6 2,-1 2-6,1 0 8,-7-10-3,11 13-1,-5-5 2,3 0 0,-4 3-3,-5-11 0,9 17 0,-3-10 0,0 0 3,-6-7-3,8 13-3,-1-5 3,-4 1-4,-3-9 1,12 16 1,-3-8 0,-6 1 0,4 1-3,-2-1 2,-1 2 1,2 0-4,1-2 1,0 0 1,0 3 5,1 1-5,4-5-2,-6 2 2,7 3 1,-4-2-4,4 2 1,3-3 4,-9 0-2,-1 0 1,3 3 0,1 0 20,-5-3 0,6 3-2,2 0-2,-4-2-3,3 5 2,-4-4-3,6 2-3,-2-2 0,0-2 0,-2 2-6,2 1 1,-5-3-3,1-1 3,-1 1-2,2 0 2,-1 2-1,3 0-2,-6-4 0,0-1-1,0 2-2,5 3 2,-1-2-3,-2 0 2,-1-2-1,3 2 2,-1 3 0,1-8-2,-2 3 0,7 8 0,-8-8-2,3 0 3,-2 2-2,-4 0 1,6-3 0,-1-1 0,2 7-2,1-3 0,-3-2-1,4 4 2,-3-5-2,1 1 4,-3-2-3,1 1 1,-8-7-1,14 13 0,-5-6-3,-3-3 4,-6-4-1,14 11 1,-11-5 2,-3-6-4,14 9-2,-9-3 4,-5-6-5,11 12 4,-11-12 0,8 12 4,-1-6-1,-7-6 1,8 10-3,-8-10 1,11 10-1,-3-4 0,-8-6 0,7 14-1,-4-8 1,-3-6 1,12 11-1,-6-2 2,0-1-3,1 0 0,2 1-1,-2-2 5,1 0-5,-1 1 3,0 0-3,5 2 2,-9-2-4,6-1-2,-2 0 6,1-1 0,-8-6 1,14 15 0,-9-12-2,2 6 0,-7-9 1,10 12 1,-3-6-4,0 0 4,-7-6-2,8 12 2,-4-5-2,-4-7-1,10 11 3,-7-3 0,-3-8-1,9 14 1,-2-8 17,1 1-2,-1 3-3,0-4-1,1 0 1,-1 2-1,2-2-2,-1 2 0,2-1 0,-1 0 0,0 1-4,-1-3 0,-8-5 0,14 12-2,-6-4 0,1-5 0,-9-3 0,8 13 1,-1-8-3,-7-5 3,12 10-1,-5-5 3,-7-5-8,9 13 7,-3-7-5,-1 2 1,-5-8-1,12 12 4,-3-8-6,-2 8 2,0-4 1,-1-3 0,1 5-2,2-4 1,-1 3 1,1-2-2,-1 4-2,-1-6 3,0 3-2,2 3 0,-4-3 2,2 0 2,-2 0-3,2 0-3,-7-8 3,12 12 4,-9-7-4,-3-5 0,5 15 3,-5-15-5,7 13-1,-4-6 2,-3-7 1,7 9-2,-7-9 0,7 11 0,-7-11 0,9 9 6,-9-9-8,6 11 3,1-7 0,-7-4 1,10 13-3,-3-7 6,-7-6-5,7 9 5,0-2-5,-7-7 3,7 7-3,-7-7 4,7 10-2,-7-10 8,6 8-5,-6-8 1,0 0 3,6 12-4,-6-12-1,6 8 7,-6-8-6,7 10 4,-7-10-3,9 8-1,-9-8 1,10 11 2,-10-11-7,9 11 2,-6-5-3,-3-6 5,8 11-2,-2-4 0,-6-7 0,10 10 2,0-3-5,-3 0 6,-7-7-1,10 12-2,-5-7 1,0 2-5,-5-7 1,12 8 1,-12-8 1,7 11 1,-7-11-2,10 9 1,-4-2-1,-6-7 2,10 12-4,-3-6 8,-7-6-9,7 10 5,-1-5-3,-6-5 3,9 13-5,-9-13 0,8 8 3,-8-8 4,12 9-5,-12-9-1,4 11 0,-4-11 0,7 9-1,-7-9 5,10 10 2,-10-10-7,5 11 1,-5-11 4,7 12-4,-2-6 2,-5-6 1,8 14 0,-1-8-3,-7-6-1,9 12 1,-9-12 5,7 13-3,1-5 2,-4-1 3,-4-7-7,8 13 2,-8-13-4,7 10 9,-7-10-6,5 13 1,-5-13-1,7 11 0,-7-11 0,7 8-1,-7-8 6,8 4-3,-8-4 2,0 0-5,4 12 0,-4-12 1,0 0 0,7 8-1,-7-8 0,0 0 5,6 8-3,-6-8 2,9 8 3,-9-8 5,0 0 4,7 11 0,-7-11 3,0 0-4,5 9-1,-5-9-4,7 8 3,-7-8 1,1 12 1,-1-12 5,9 8-8,-9-8-2,0 0-1,5 11 2,-5-11-2,7 9-1,-7-9 5,0 0-3,2 16-1,-2-16-3,6 11 3,-6-11-1,4 12 1,-4-12 4,5 6-6,-5-6-2,0 0 0,9 7 4,-9-7-3,0 0-1,5 8-3,-5-8 1,0 0 6,8 12-8,-8-12-3,0 0-25,0 0-24,2 8-42,-2-8-56,0 0-67,-2 17-81,2-17-203,0 0-541,0 0 239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0:42.3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ED09B7A-AFD5-42D1-A67D-6B78D29243DA}" emma:medium="tactile" emma:mode="ink">
          <msink:context xmlns:msink="http://schemas.microsoft.com/ink/2010/main" type="inkDrawing" rotatedBoundingBox="19742,4215 21914,2709 21962,2778 19790,4284" semanticType="callout" shapeName="Other">
            <msink:sourceLink direction="with" ref="{147A445E-8235-4D28-8488-ECC95BA7124A}"/>
            <msink:sourceLink direction="with" ref="{1400E20A-4811-4C90-ABF3-FDE8129F6F96}"/>
          </msink:context>
        </emma:interpretation>
      </emma:emma>
    </inkml:annotationXML>
    <inkml:trace contextRef="#ctx0" brushRef="#br0">75 1512 53,'0'0'66,"-11"6"0,11-6 13,-7 5-20,7-5-2,-8 12-6,8-12-5,-12 8-5,12-8 0,-7 7-5,7-7 3,0 0-3,-8 10-2,8-10-6,0 0 1,0 0-3,0 0 2,0 0-14,-11 6 17,11-6 4,0 0-1,0 0-3,0 0 2,0 0-4,-12 5 2,12-5-2,0 0-2,0 0 1,0 0 0,0 0-2,0 0-2,0 0 0,0 0-3,0 0 4,0 0 2,0 0-5,0 0-6,0 0 8,0 0-5,0 0-3,0 0 3,0 0 4,0 0-10,0 0 5,0 0-8,0 0 1,0 0 11,0 0-14,0 0 0,0 0 2,0 0-2,0 0-1,0 0-1,0 0-5,0 0-4,0 0-1,0 0-4,0 0 0,0 0 4,0 0 3,0 0 3,0 0 3,0 0-9,0 0 2,0 0 0,0 0 0,0 0-3,0 0 10,0 0-10,0 0 5,0 0 3,0 0 3,0 0-9,0 0 19,0 0 6,0 0-3,0 0 3,0 0 11,0 0-7,0 0 1,0 0-2,0 0 1,0 0 2,0 0-3,0 0-3,0 0-2,0 0-9,0 0 6,0 0 4,0 0-10,0 0-1,0-31 1,0 31-4,0 0-4,12-13 11,-12 13-5,11-12-1,-6 5-2,-5 7-1,10-9-4,-3 2 4,-7 7-5,10-15 6,0 10-1,-5-2-6,-5 7 2,14-13-1,-9 8 0,2-3 4,-7 8-2,12-15-1,-5 11-1,-7 4 7,8-11-7,-1 5-2,0-3 7,-7 9-7,12-11-2,-4 7 4,-8 4 3,12-11-3,-1 4-1,-11 7 1,10-10 3,-3 3-5,-7 7 1,15-13 1,-15 13 1,14-3-7,-7-4 5,-7 7 3,15-11-4,-8 5 5,-7 6-1,15-8-2,-6 7 6,-9 1-7,17-12 1,-10 7 1,-7 5-1,13-10 1,-2 7 0,-11 3 2,12-5-6,-12 5 1,15-5 2,-10-3 2,-5 8-4,15-10-2,-15 10 2,16-7 4,-9 2 1,-7 5-4,15-9 2,-15 9-3,15-9-1,-4 2 5,-1 1-1,-2 0 2,-8 6-4,16-8 2,-4 0-1,-4 0-1,-8 8 1,16-10-1,-8 7-2,-8 3 2,17-8 3,-8 1-1,-2 2-4,-7 5 5,18-10 1,-11 4 0,-7 6-4,17-7 0,-10 0 1,2 2 3,-1-3-2,-8 8 3,17-8-2,-6 1-2,-3 2 1,7-3-1,-6 1 0,0 2 1,-1-3-1,-8 8 1,15-12 3,-6 8-3,-9 4 0,15-10-4,1 4 4,-6 0 0,0 0 0,2 0 1,-3 0-6,1 1 2,-2-5 5,6 7 1,-5-6-1,-1 4-3,6-4 7,0 2-6,-6 0 1,2 1-1,2-5-4,2 2 2,-4 2-1,2 2 7,-3-3-10,3-3 4,-2 8-1,2-5 5,0 3-4,3-6 0,-8 6 3,5-3 1,0 0-3,-4-1 0,6 4 0,-5-5-5,1 7 5,2-4-2,-2-3 3,-1 4-4,4-3 4,1 1-1,-2 0-2,2-1-1,-2 3 2,3-2-6,-5-1 7,2 1 4,3 2-2,-4 0-1,1 0-1,-4-4 0,2 5 2,4-2-3,-2-2 3,0 4-3,2-5 5,-6 1 7,6 5 3,-6-3-3,6 0-1,0-4-1,1 4-2,-3-6-2,2 3 0,-1-3 2,1 5-5,-4-6 4,6 4-3,-6-2-3,4 1 3,3-1-1,-4-1 0,1 3 2,0 0-4,-1 2 1,-4 0-1,3-4-1,2 4 7,-3 0-5,5-3 0,-2 3-1,-4-1 2,5-5-3,0 3 5,-1 1-6,-2-2-1,3 0 4,-3 1-1,2-1 1,-2 3 0,3-3 2,3 0 1,-7 3-5,5-3 6,-1-2-1,6-7 4,-6 13-6,0-5 2,1 2 4,-3 2-5,3-3 1,-4 1 3,1 2-3,1-2 6,1 1-4,-4 0 0,2-2 2,-2 4 1,-1 1 0,-2-1-2,6-2-1,-2-1 1,-5-1-2,0 5 0,5 1-2,-12 6 0,10-8 2,-10 8-2,12-11-1,-7 3-4,-5 8-18,0 0-14,0 0-22,0 0-31,0 0-18,0 0-32,14-9-35,-14 9-111,0 0-306,0 0 135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1:53.70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398AD78-762F-4684-992B-439DA659A421}" emma:medium="tactile" emma:mode="ink">
          <msink:context xmlns:msink="http://schemas.microsoft.com/ink/2010/main" type="writingRegion" rotatedBoundingBox="4754,7139 14827,7069 14840,8990 4767,9059">
            <msink:destinationLink direction="with" ref="{596D43BE-C0DC-411E-A574-D263A7EB3637}"/>
          </msink:context>
        </emma:interpretation>
      </emma:emma>
    </inkml:annotationXML>
    <inkml:traceGroup>
      <inkml:annotationXML>
        <emma:emma xmlns:emma="http://www.w3.org/2003/04/emma" version="1.0">
          <emma:interpretation id="{D667CCC8-5EE9-41D0-A6A8-C3E70CFF14FD}" emma:medium="tactile" emma:mode="ink">
            <msink:context xmlns:msink="http://schemas.microsoft.com/ink/2010/main" type="paragraph" rotatedBoundingBox="4754,7139 14827,7069 14839,8855 4766,89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18472A-0EA2-46E4-8915-D9EEA2D79FA7}" emma:medium="tactile" emma:mode="ink">
              <msink:context xmlns:msink="http://schemas.microsoft.com/ink/2010/main" type="line" rotatedBoundingBox="4753,7139 14827,7069 14839,8855 4766,8924"/>
            </emma:interpretation>
          </emma:emma>
        </inkml:annotationXML>
        <inkml:traceGroup>
          <inkml:annotationXML>
            <emma:emma xmlns:emma="http://www.w3.org/2003/04/emma" version="1.0">
              <emma:interpretation id="{A60405CD-646A-4036-A70E-106CB5D7D60E}" emma:medium="tactile" emma:mode="ink">
                <msink:context xmlns:msink="http://schemas.microsoft.com/ink/2010/main" type="inkWord" rotatedBoundingBox="4754,7138 5849,7131 5858,8423 4762,8431">
                  <msink:destinationLink direction="with" ref="{6BFF9478-AC41-4E2F-A170-B1BA02E34260}"/>
                  <msink:destinationLink direction="with" ref="{55294378-365B-4D5C-8BAF-C594B4C1AEF9}"/>
                </msink:context>
              </emma:interpretation>
              <emma:one-of disjunction-type="recognition" id="oneOf0">
                <emma:interpretation id="interp0" emma:lang="en-IN" emma:confidence="0">
                  <emma:literal>$siBp.</emma:literal>
                </emma:interpretation>
                <emma:interpretation id="interp1" emma:lang="en-IN" emma:confidence="0">
                  <emma:literal>$oBpp.</emma:literal>
                </emma:interpretation>
                <emma:interpretation id="interp2" emma:lang="en-IN" emma:confidence="0">
                  <emma:literal>$oiBp.</emma:literal>
                </emma:interpretation>
                <emma:interpretation id="interp3" emma:lang="en-IN" emma:confidence="0">
                  <emma:literal>$ogBp.</emma:literal>
                </emma:interpretation>
                <emma:interpretation id="interp4" emma:lang="en-IN" emma:confidence="0">
                  <emma:literal>$ofBp.</emma:literal>
                </emma:interpretation>
              </emma:one-of>
            </emma:emma>
          </inkml:annotationXML>
          <inkml:trace contextRef="#ctx0" brushRef="#br0">-1702 16 1,'-18'1'61,"18"-1"-12,0 0-11,0 0-12,-13-3-4,13 3-11,0 0-14,0 0-16,0 0-12,0 0-35,0 0 16</inkml:trace>
          <inkml:trace contextRef="#ctx0" brushRef="#br0" timeOffset="-2028.7697">-2015 198 24,'9'17'99,"-9"-17"-11,0 0 7,0 0-3,0 0 1,0 0-2,0 0-1,0 0-2,0 0-4,0 0-7,0 0-2,0 0 1,0 0-2,0 0 1,0 0-2,0 0 1,0 0-5,0 0 0,0 0-2,0 0-5,0 0 3,0 0 2,0 0-2,0 0-5,0 0-1,0 0 8,0 0-10,0 0 5,0 0-7,0 0-2,0 0-1,0 0-6,0 0-2,0 0 1,0 0-8,0 0-1,0 0-2,0 0 0,0 0-2,0 0-2,0 0-2,0 0-3,0 0 1,0 0-1,0 0 2,0 0 1,0 0-4,0 0 5,0 0-4,0 0-3,0 0 1,0 0 2,0 0-10,0 0 2,0 0 0,0 0 0,0 0-5,0 0 1,0 0-4,0 0 1,0 0-2,0 0 1,0 0 0,0 0 1,0 0-6,0 0 2,0 0-2,0 0 0,5 11 1,-5-11 1,0 0-4,0 0 5,0 0 0,0 0-1,0 0-1,0 0 4,0 0 1,0 0 3,0 0 0,0 0 0,0 0-3,0 0 5,0 0-3,0 0 0,0 0-1,0 0 3,0 0 0,0 0-2,0 0 1,0 0-2,0 0-2,0 0 3,0 0 0,0 0-1,0 0-6,0 0 3,0 0 1,0 0 0,0 0-4,0 0 3,0 0 4,0 0-2,0 0 0,0 0 2,0 0-3,0 0-2,0 0-1,0 0-1,0 0 1,0 0 2,0 0-2,0 0 3,0 0-2,0 0-2,0 0-3,0 0 0,0 0 4,0 0-4,0 0-1,0 0 4,0 0-2,0 0 0,0 0 10,0 0-12,0 0 2,0 0-1,0 0-1,0 0 4,0 0-8,0 0-13,0 0-13,0 0-15,0 0-22,0 0-21,0 0-28,0 0-27,0 0-27,0 0-31,0 0-19,0 0-17,25-18-140,-14 15-405,7-2 180</inkml:trace>
          <inkml:trace contextRef="#ctx0" brushRef="#br0" timeOffset="-2879.7925">-1962 169 84,'24'3'87,"-24"-3"1,0 0-10,0 0-1,13 13-10,-13-13-8,7 7 5,-7-7-14,0 0 3,2 13-4,-2-13 0,0 0-12,0 0-1,0 0 4,-9 18-10,9-18 0,-11 10-5,11-10-4,-11 3 7,11-3-11,-15 0 7,15 0 0,0 0 3,-19 5-5,19-5 5,0 0-4,0 0-3,-19-5-4,19 5 8,-13-13-11,13 13 7,-16-11 0,16 11-4,-7-11 5,1 3 0,6 8-1,-5-13-1,5 13-7,-4-11 7,4 11-3,0 0-6,0-20 7,0 20-2,0 0-4,7-12 6,-7 12-6,0 0 5,15-8-2,-15 8 1,17 0-1,-17 0-3,0 0 9,28 8-12,-21-3 8,-7-5-1,12 10 2,-6-2-6,-1 2 2,-5-10-3,11 15 8,-8-12-2,-3-3 6,2 17-6,-2-17 2,-7 15-1,7-15 4,-9 16-2,1-9 0,3 1-5,5-8 5,-14 12-7,6-6 1,8-6-3,-12 10 2,5-7 4,7-3-7,0 0 5,-21 3-5,21-3-1,-10 1 5,10-1-4,0 0-1,0 0 1,-19-5-1,19 5 1,-7-10-1,7 10-2,-5-11-1,5 11-2,0-15-4,0 15 7,-3-12-5,3 12 4,0 0-2,0 0-3,0 0 0,3-21-4,-3 21-4,5-11 7,-5 11 0,0 0 1,12-3-2,-12 3 4,0 0-4,0 0 3,24 3 2,-24-3 1,16 11 1,-16-11-3,12 8 4,-7-2-1,-5-6 3,12 10 2,-12-10-6,7 12 5,-7-12 1,1 13-3,-1-13 2,0 0 3,-5 20 1,5-20-3,-8 15-4,-1-7 6,9-8 1,-14 8-5,14-8 1,-12 7-3,12-7 4,-12 6 4,12-6-4,-15 4-1,15-4 1,0 0 1,0 0 0,-19-4-1,19 4 1,0 0-1,-18-13-1,14 5-1,4 8 0,-7-19-4,2 10-1,5 9 3,-2-23-2,2 11-1,0 12 3,4-25 0,-4 15-4,5 1 1,0-3-3,-5 12-3,10-15 0,-1 9 3,-1 0 0,-8 6-3,21-6 3,-11 3-5,-10 3 2,22 0 0,-22 0 4,21 8-2,-14-7 1,3 5 3,-1 0-7,1 1 7,-2-3-2,-8-4-4,11 16 5,-5-8 2,1-1 4,-7-7-2,7 17 2,-7-17 1,0 12 2,0-12 6,-2 13 14,2-13-4,-12 15-3,6-7 4,-5-3-9,3 2-2,8-7-1,-22 7 0,10-2 0,12-5 1,-17 4 0,17-4-6,-16 0 2,16 0-3,-17-6-2,17 6 0,-14-8-2,14 8 1,-12-12 1,12 12-3,-8-16 1,8 6-3,-4-2 0,4 12-2,4-21 1,-4 21 3,3-22-5,-3 10 0,5 3 3,-5 9-2,11-20 2,-10 12-2,-1 8 1,9-14-2,-4 4 3,-5 10-8,5-12 5,-5 12-2,0 0-1,5-9-5,-5 9-10,0 0-8,0 0-8,0 0-14,0 0-15,0 0-23,0 0-20,0 0-32,0 0-21,23 17-20,-23-17-148,0 16-353,0-16 156</inkml:trace>
          <inkml:trace contextRef="#ctx0" brushRef="#br0" timeOffset="-161176.971">-1977 34 81,'0'0'78,"0"0"-1,0 0-10,0 0-8,0 0-3,-12-5-6,12 5-3,0 0 1,0 0-14,0 0 8,0 0 1,0 0-9,0 0-6,0 0 2,0 0 8,0 0-9,0 0-6,0 0 2,0 0 1,0 0 3,0 0-3,27-9 2,-27 9-12,0 0 12,12-4-5,-12 4 1,0 0-4,0 0-2,0 0-5,0 0 4,0 0 0,0 0-9,22 7 8,-22-7 8,0 0-9,0 0 0,5 14-12,-5-14 20,0 0-12,0 0 8,-5 16-9,5-16 6,0 0-5,-10 12 2,10-12-6,-12 11 3,3-8 3,9-3-1,-15 8 0,5-5-3,10-3 0,-17 7-2,5 0-5,12-7 9,-21 3-8,13-1-1,8-2-7,-17 1 10,17-1 0,0 0 6,-18 0-2,18 0 8,0 0 1,0 0-5,-15-3 0,15 3 3,0 0-3,0 0 1,0-25-4,0 25 6,0 0-2,15-20-3,-8 11 2,5 4-3,-1-4-1,-1 1 9,3 2 1,-2 1 3,4-1-3,-1 1 2,-4 1 0,2 0-4,3 0 6,-15 4-1,24-2 4,-10 4 5,-4 1-13,4 0 6,-6 2-1,6 3-6,-5-1 3,1 7-2,-3-3 0,1 3-1,-3 1 2,-3-2 0,1 1-1,-1-3-1,-4 3 2,2-14-2,-5 28-2,0-13 1,-2-2 1,4-5-1,-7 5-4,-1-4-2,-6 2 2,9-3-3,-6-1-1,0 1 2,4-4 1,-7 0-4,3-1-2,14-3 1,-23-3-3,23 3 1,-23-6 1,10 0-3,4-3 3,2 1-3,-1-7 0,3 0-2,5-3 1,-2-1-1,7 0 1,-2 2 0,4 1 4,4-1-1,-1 2 0,-3-1-3,3 3 5,-3 2-1,3 3 4,-1 0-6,1 4 0,-10 4 2,19-3-1,-19 3 4,18 2 0,-9 3-2,1 3 2,2 5 1,-3-2-5,1 4 5,-3-1-1,0 1-4,-6 4 3,4-3 0,-5 2-7,0-7 6,0 5-2,-5-5-2,0 1 9,0 1-8,-4 0 1,-1-5-4,-2 3 4,-3-5 0,-1 0 1,-2 0-1,-1-6-1,5 1-2,-1 3 1,15-4-1,-29-7-3,13 0 0,1 2-2,7-3 5,-6 1-3,4-11 1,1 7-2,2-6 1,4-1 1,3-2-6,0 2 6,3-1-6,1 0 2,-1 1 2,7-2 0,-1 3-2,3 1-1,-2 1 3,4 4-9,1 2-16,-1-4-20,-2 6-21,3 4-18,4-2-16,-4 5-11,2 0-31,0 5-20,-3 2-119,0 1-308,1 6 136</inkml:trace>
          <inkml:trace contextRef="#ctx0" brushRef="#br0" timeOffset="191933.8921">-2006-259 37,'-14'4'39,"14"-4"-6,0 0 0,0 0-6,-14 1-7,14-1-9,0 0-20,-5 11-24,5-11-34,-8 11 16</inkml:trace>
          <inkml:trace contextRef="#ctx0" brushRef="#br0" timeOffset="1492.5525">-2804-958 30,'0'0'110,"0"0"-10,0 0-22,0 0 0,0 0 4,0 0-13,0 0-3,0 0-7,0 0-9,0 0-5,0 0-5,0 0-7,0 0-6,0 0 0,0 0-4,0 0-8,0 0-7,0 0-7,0 0-5,0 0-8,0 0-7,0 0-12,0 0-3,0 0-15,0 0-3,0 0-10,0 0-51,0 0-123,0 0 54</inkml:trace>
          <inkml:trace contextRef="#ctx0" brushRef="#br1" timeOffset="-185813.9303">-2097 160 143,'0'0'152,"-2"-10"-5,2 10-7,0 0-4,0 0-11,0 0-11,0 0 1,0 0-6,2-18-8,-2 18-12,0 0-7,0 0-6,0 0-9,5-11-8,-5 11-2,0 0-7,0 0-5,0 0-5,22 3-9,-22-3 4,0 0-8,0 0-2,17 11-3,-17-11 0,6 5-3,-6-5-2,10 9-1,-10-9-2,7 8-3,-7-8 7,1 8-11,-1-8 7,0 0 0,0 15-7,0-15 3,0 0 1,-10 20-7,2-15 1,8-5-5,-18 7 7,13-4-4,5-3-6,-17 5 5,17-5-3,-17 1 2,17-1 1,-15 2-2,15-2-1,0 0-2,-17-10-1,17 10-4,-9-13 3,9 13 0,-7-15 4,1 2-2,6 13-1,0-22-4,3 7 8,2 4-3,-5 11 5,7-27 2,-2 19 7,0-4-4,2 2 0,2 2 5,1-2 0,0 0 4,0 4 0,2 1 5,2-3 4,-4 2 3,2 1-6,-2 4 7,-10 1 3,23 1 2,-3 3-4,-10-1 0,-1 1-3,-1 1-4,1 3 4,-2 1 0,0-2 2,-1 1-5,1 2 2,-7-10 0,5 18-1,-1-13 3,-4-5-2,1 19-2,-1-19-2,-1 13-1,1-13-3,-7 13 2,7-13-4,-10 10 1,3-5-4,7-5-1,-16 7 0,16-7 1,-20 0-5,20 0 1,-22-4-5,12 0-2,10 4-2,-23-11-2,15 8 2,-6-7-4,11 1 1,-8-2-5,1-2 2,2 0 0,-1 2 2,9-1-1,0 12-2,-3-27 2,1 15-4,2 12 4,14-20 0,-8 11 2,6 1-3,2-3 2,7 7 7,-3-1 3,3 3 1,-1 1 2,-1 1 1,3-4 3,-5 9-1,4-2 1,-6 4-1,-4-3 1,2 1 1,-1 3 0,-3-4-4,-9-4 4,10 11 5,-5-2 2,-1-1 0,-4-8 2,0 0-4,-11 25-4,3-18 1,-4 1 0,2-3-4,-4 1 4,-2 5 2,-1-5-8,-3-4-6,6 1 4,-3-3-8,0 2-4,-3-2-2,3-3-1,1-1-1,-1-2 4,5 3-5,2-6-1,-2 4-3,-2-4-2,4-2-4,0-2-3,3 4-4,0-6 2,2 4-11,5-6-5,-2 5-13,4-7-10,3 3-17,-5-1-16,4 2-32,6-1-26,-5 3-25,2 1-37,0 2-127,-1-3-371,-6 13 165</inkml:trace>
        </inkml:traceGroup>
        <inkml:traceGroup>
          <inkml:annotationXML>
            <emma:emma xmlns:emma="http://www.w3.org/2003/04/emma" version="1.0">
              <emma:interpretation id="{F3592023-019E-498C-B864-776A989A1148}" emma:medium="tactile" emma:mode="ink">
                <msink:context xmlns:msink="http://schemas.microsoft.com/ink/2010/main" type="inkWord" rotatedBoundingBox="5742,8134 6553,8129 6557,8672 5746,8678">
                  <msink:destinationLink direction="with" ref="{6BFF9478-AC41-4E2F-A170-B1BA02E34260}"/>
                  <msink:destinationLink direction="with" ref="{55294378-365B-4D5C-8BAF-C594B4C1AEF9}"/>
                </msink:context>
              </emma:interpretation>
              <emma:one-of disjunction-type="recognition" id="oneOf1">
                <emma:interpretation id="interp5" emma:lang="en-IN" emma:confidence="0">
                  <emma:literal>_</emma:literal>
                </emma:interpretation>
                <emma:interpretation id="interp6" emma:lang="en-IN" emma:confidence="0">
                  <emma:literal>-</emma:literal>
                </emma:interpretation>
                <emma:interpretation id="interp7" emma:lang="en-IN" emma:confidence="0">
                  <emma:literal>7</emma:literal>
                </emma:interpretation>
                <emma:interpretation id="interp8" emma:lang="en-IN" emma:confidence="0">
                  <emma:literal>T</emma:literal>
                </emma:interpretation>
                <emma:interpretation id="interp9" emma:lang="en-IN" emma:confidence="0">
                  <emma:literal>6</emma:literal>
                </emma:interpretation>
              </emma:one-of>
            </emma:emma>
          </inkml:annotationXML>
          <inkml:trace contextRef="#ctx0" brushRef="#br0" timeOffset="193027.2682">-1626 580 14,'0'0'48,"-17"-6"-7,17 6-10,0 0-4,0 0 0,0 0-2,0 0-5,0 0 3,0 0-4,0 0-12,0 0-2,0 0-2,0 0-6,0 0-11,0 0-4,0 0-25,0 0-46,0 0 20</inkml:trace>
          <inkml:trace contextRef="#ctx0" brushRef="#br0" timeOffset="-170424.669">-1598 45 63,'-16'-2'98,"16"2"-11,-13-1-7,13 1-11,0 0-3,-16-3-2,16 3 8,-15-2-4,15 2 8,0 0-12,-24 2-8,24-2 4,-15-2-10,15 2-1,0 0-6,-23 2-5,23-2 2,-15 3-9,15-3-6,-20 3-2,11 0 0,9-3-7,-15 5 4,15-5-3,-14 6-2,14-6-8,-10 3 1,10-3 1,-10 6-1,10-6-5,0 0 10,0 0-12,-2 14 7,2-14-7,0 0 3,15 14-5,-3-9 0,5-1 0,4 0 5,6 0 1,7-1 2,0-3-21,0 0 6,14-1 1,-2 2-8,6-2-10,-6-1 1,2 2-6,-2-3-2,-2 6 5,6-3-11,-8 0 1,-8 2-8,-1-2-8,-1-2-3,-1 4-17,-2-2-78,-8 1-163,-6 0 71</inkml:trace>
          <inkml:trace contextRef="#ctx0" brushRef="#br0" timeOffset="783.0685">-1593 77 5,'0'0'104,"0"0"-6,0 0-10,0 0-9,0 0-11,0 0-4,-12 2-5,12-2-13,0 0 9,0 0-1,0 0-13,0 0 3,0 0-8,0 0 7,0 0-3,0 0-1,0 0 0,0 0-1,0 0 7,0 0-3,0 0 2,0 0-12,0 0 5,0 0-4,0 0-4,0 0 2,0 0 1,0 0-5,0 0-2,0 0-14,0 0-6,0 0-19,-16-8-17,16 8-31,0 0-28,0 0-116,0 0-224,-5-14 100</inkml:trace>
        </inkml:traceGroup>
        <inkml:traceGroup>
          <inkml:annotationXML>
            <emma:emma xmlns:emma="http://www.w3.org/2003/04/emma" version="1.0">
              <emma:interpretation id="{6222199D-E239-4FBE-9E64-53CE3EFB6D3E}" emma:medium="tactile" emma:mode="ink">
                <msink:context xmlns:msink="http://schemas.microsoft.com/ink/2010/main" type="inkWord" rotatedBoundingBox="8224,7379 9046,7374 9054,8547 8232,8553">
                  <msink:destinationLink direction="with" ref="{6BFF9478-AC41-4E2F-A170-B1BA02E34260}"/>
                  <msink:destinationLink direction="with" ref="{55294378-365B-4D5C-8BAF-C594B4C1AEF9}"/>
                </msink:context>
              </emma:interpretation>
              <emma:one-of disjunction-type="recognition" id="oneOf2">
                <emma:interpretation id="interp10" emma:lang="en-IN" emma:confidence="0">
                  <emma:literal>poi."</emma:literal>
                </emma:interpretation>
                <emma:interpretation id="interp11" emma:lang="en-IN" emma:confidence="0">
                  <emma:literal>ippon."</emma:literal>
                </emma:interpretation>
                <emma:interpretation id="interp12" emma:lang="en-IN" emma:confidence="0">
                  <emma:literal>"poi."</emma:literal>
                </emma:interpretation>
                <emma:interpretation id="interp13" emma:lang="en-IN" emma:confidence="0">
                  <emma:literal>spoil."</emma:literal>
                </emma:interpretation>
                <emma:interpretation id="interp14" emma:lang="en-IN" emma:confidence="0">
                  <emma:literal>topoi."</emma:literal>
                </emma:interpretation>
              </emma:one-of>
            </emma:emma>
          </inkml:annotationXML>
          <inkml:trace contextRef="#ctx0" brushRef="#br0" timeOffset="32979.1896">1232 392 16,'0'0'48,"0"0"2,0 0-4,0 0-11,-17-2 2,17 2-13,0 0-10,0 0-18,0 0-41,0 0-48,0 0 22</inkml:trace>
          <inkml:trace contextRef="#ctx0" brushRef="#br0" timeOffset="198051.546">1110 188 2,'0'0'110,"0"0"-6,0 0-8,0 0-14,0 0-7,0 0 5,0 0-11,0 0-7,0 0-5,0 0-16,0 0 0,0 0 1,0 0-10,0 0 11,0 0-22,0 0 4,0 0-4,0 0-2,0 0-5,0 0-9,0 0 12,0 0-19,0 0-13,0 0-4,0 0 4,0 0-13,0 0-3,0 0-8,0 0-3,0 0-18,19 4-15,-19-4-47,12 0-133,-12 0 59</inkml:trace>
          <inkml:trace contextRef="#ctx0" brushRef="#br0" timeOffset="30495.3052">1003 138 21,'0'0'69,"0"0"-14,15-6-9,-15 6-21,14-3-16,-14 3-10,20-4-37,-20 4-40,16-3 18</inkml:trace>
          <inkml:trace contextRef="#ctx0" brushRef="#br0" timeOffset="192582.5209">1493-70 22,'0'0'29,"0"0"-2,0 0 5,0 0-8,0 0-3,0 0-2,0 0-2,0 0 3,0 0-12,0 0 1,0 0-6,0 0-6,-29-21 0,29 21-17,0 0-15,-7-11-37,7 11 17</inkml:trace>
          <inkml:trace contextRef="#ctx0" brushRef="#br0" timeOffset="352.8046">1397 13 28,'0'0'105,"0"0"-3,0 0-14,0 0-12,0 0-6,0 0-5,0 0-3,0 0-5,0 0-5,0 0-23,0 0 21,0 0-18,0 0-1,0 0-10,0 0 6,0 0-13,0 0-12,0 0-22,-39-8-20,39 8-41,0 0-48,-19-8-139,11 5 62</inkml:trace>
          <inkml:trace contextRef="#ctx0" brushRef="#br0" timeOffset="31474.0502">683 220 19,'0'0'73,"0"0"-5,-10-7-11,10 7-4,0 0-5,0 0-6,0 0-5,0 0-4,0 0 4,0 0-11,0 0 0,0 0-1,0 0 1,0 0-9,0 0 4,0 0 1,0 0 4,0 0-1,0 0 6,0 0-6,0 0-9,0 0 9,0 0-3,0 0-7,0 0 2,0 0-3,0 0-1,0 0 9,0 0-13,0 0 2,0 0 0,0 0-3,0 0 0,0 0-4,0 0 2,0 0-6,0 0 3,0 0-18,0 0 0,0 0 5,0 0-12,0 0-13,0 0-7,0 0-14,0 0-15,0 0-42,0 0-122,0 0 54</inkml:trace>
          <inkml:trace contextRef="#ctx0" brushRef="#br0" timeOffset="4189.9429">692-584 4,'0'0'36,"0"0"-14,0 0-23,0 0-10,14-6-11,-14 6 6</inkml:trace>
          <inkml:trace contextRef="#ctx0" brushRef="#br0" timeOffset="-159870.6569">905 0 87,'0'0'133,"0"0"-3,0 0-6,0 0-11,7-7 4,-7 7-17,0 0-3,0 0-1,0 0-16,12-5-9,-12 5 2,0 0-5,19 1-9,-19-1 3,0 0-9,21 8-1,-13-4 2,-8-4-8,15 8-3,-6-1-7,-4 0 3,-5-7-9,10 11 6,-5-2-5,2-3-1,-7-6 0,7 18-17,-7-8 13,0-10-4,-3 15-2,3-15 3,-7 18-6,2-11 2,-2 1-4,-2 2-1,-3-5 0,4 0-2,-6 0 0,4-2 1,-4 1-5,14-4-4,-24 0 3,24 0 0,-22-5-1,10-2-6,2 0 4,3-1-3,-1 0-2,-1-5-2,2 1 1,2 2 3,3-4-1,1-2-3,1 2 3,0 14-2,7-22 0,-6 10 1,6-2 5,2 5-4,-3-2 2,3 2 4,0 3-5,-9 6 0,15-11 1,-7 8-1,-8 3-4,21-5 3,-21 5 6,20 5-8,-9-1 12,-1 4-4,-3 0 3,3-1 0,-7 1 1,4 0 1,-2 3 5,-1 2 3,-4-13 1,7 18-4,-7-18 3,-2 20-2,2-20 0,-9 20 0,3-12-4,-8 0 2,5-3-1,-4 8-3,-4-5 2,1-4-2,-3-4-1,2 7-1,2-7-1,1 0-2,-1 1-1,15-1 0,-24-3 2,14-2-1,10 5-1,-21-8 0,14 3 0,1-5-7,6 10 2,-7-15-1,5 3-1,2 12 0,5-24-1,-1 12-3,9-2 3,-2 2 2,2 1-3,1 2 1,1-3 0,2 7-4,-1-3 5,2 5-3,0-1-1,-3 1 6,5 5 0,-20-2 1,24 5 4,-7-2-5,-1 2 3,-8-1 4,1 2 1,1 0 0,-1 6-2,-3-8 4,-6-4 6,9 17 2,-9-17-6,0 14 1,0-14-3,-5 15 3,5-15-1,-14 16-2,2-8 1,-3 1-6,0-3 6,-4 1-3,2-4-3,-6-1-4,1-2 0,0 3-6,0-4 4,3-3-4,0 2 4,2-3-1,0-1 3,5 0-2,2 0-4,0-2 5,-4-2-4,7 0-1,0 0-2,7 10-4,-5-24 0,5 8-10,5-1-9,2 2-19,7-4-20,1-2-16,2-1-24,9 1-28,3 6-21,0-3-30,0 3-102,12-3-314,-5 12 139</inkml:trace>
          <inkml:trace contextRef="#ctx0" brushRef="#br0" timeOffset="-506.2259">745-283 140,'0'0'136,"0"0"-8,0 0-3,8-7 12,-8 7-10,0 0-1,0 0-3,7-7-1,-7 7-6,0 0-6,0 0 0,0 0-4,14-1-9,-14 1-2,0 0-4,0 0-6,0 0-6,0 0-1,0 0-4,0 0-5,14-5-4,-14 5-7,0 0-2,0 0-3,0 0-4,0 0-1,0 0-4,0 0 2,0 0 3,0 0-6,8 15 0,-8-15-3,0 0-5,4 14 4,-4-14 4,5 20 1,-4-11-4,3 5-3,-1 2-2,-1 2-3,-2-2-2,3 2-4,-1 1 0,0-1-4,1-2-5,-3 3 3,2-3-6,0 4-3,-2-4 6,0 3-4,-2 1-5,4-3-2,-1 0 1,-1 6 4,0-4-3,4-1-2,-4 3 2,0 8-5,-4-9 1,4 1-2,0-6 1,0 5 5,-1-4-5,-1 1-2,0-1 3,2 1 2,-3 1-2,1-6-3,2 5 1,0-17 2,2 22-3,-2-13 1,0-9 1,-2 14-2,2-14 4,0 14-2,0-14-3,0 0 2,0 15-3,0-15 5,0 0-5,0 0 3,-2 13 5,2-13 0,0 0 1,0 0 0,0 0 0,0 0-2,0 0-1,0 0 2,0 0-5,0 0 5,0 0-2,0 0-3,2-50 0,0 35 2,-2-4 0,0 4-3,-2-10-3,0-2 4,2 7 0,-3-6-3,1 1 1,1-3-2,-5 2-1,3 6 6,3 1-3,-3-1-1,3 0 2,-2 3 6,2-3-10,2 1 1,-2 3-3,3-5 6,0 6 2,-3-4-2,6 4-4,-3-3 2,0 6 2,1 0 1,3 1-1,-2 2-1,2-2 2,-7 11 4,6-19 5,-6 19 1,4-12 2,-4 12-1,1-11 5,-1 11-8,0 0-1,7-12 1,-7 12-4,0 0 2,0 0-8,0 0-2,0 0 1,0 0 0,0 0 0,0 0-1,0 0 2,0 0 0,7 30 1,-5-19 1,-2 5 0,-2 0 2,2 4 1,-2 4 2,1-4 3,-3 7 2,1 1-3,-4-2-3,2 2-1,2-2 3,-4 2-3,0 0 1,-2 0-5,1-2 4,1-7 0,-2 5 1,4-2-1,0-2 0,0-1-1,0 0-3,0 1-3,1-4 3,-1 4 2,4-5 1,-1-3-3,-2 1 1,4-13 0,-1 21 5,1-21-11,-5 14 5,5-14 11,-2 14-10,2-14-1,0 0 6,0 10-2,0-10 1,0 0 1,0 0-1,0 0 0,0 0 4,0 0-6,12-39 2,-9 20-1,4 2-5,2-11 6,-3 0-4,0 0-4,0-1 10,3-11-8,-2-2-4,-2 9 7,0 2 5,2 1-12,-4-1 6,2 3-3,2 3 5,-2 5-1,-3 0-5,0 4 1,3-3 1,-3 4-1,-1-1 3,3 9 0,-4 7-6,3-19 1,-3 19 2,2-14-4,-2 14-4,0 0-2,5-12 6,-5 12-5,0 0 3,0 0 0,0 0 3,0 0-1,0 0 3,2 48-4,-2-29 6,-4-3-1,1 8-1,3 0-1,-2-2 4,0 6 7,1-2-8,-3-6-3,4-1-4,-3 1 4,-1 1 2,3-5 0,-1-4 0,2 1-22,0-13-12,0 22-30,0-22-27,-5 15-36,2-9-42,3-6-60,0 0-54,-12 7-183,12-7-505,0 0 224</inkml:trace>
          <inkml:trace contextRef="#ctx0" brushRef="#br0" timeOffset="32309.5705">1139-692 27,'0'0'67,"0"0"2,0 0-11,0 0 1,0 0-7,0 0-10,-10-8-1,10 8-2,0 0-2,0 0-5,0 0-1,-10-6-10,10 6 0,0 0 5,0 0-12,0 0 4,-9-8 4,9 8-9,0 0 1,0 0-7,0 0-20,0 0-13,-10-6-9,10 6-71,0 0-116,0 0 52</inkml:trace>
        </inkml:traceGroup>
        <inkml:traceGroup>
          <inkml:annotationXML>
            <emma:emma xmlns:emma="http://www.w3.org/2003/04/emma" version="1.0">
              <emma:interpretation id="{34791A2E-FD1F-440D-B122-AA0D7966897C}" emma:medium="tactile" emma:mode="ink">
                <msink:context xmlns:msink="http://schemas.microsoft.com/ink/2010/main" type="inkWord" rotatedBoundingBox="10823,8084 12016,8076 12018,8353 10825,8361">
                  <msink:destinationLink direction="with" ref="{55294378-365B-4D5C-8BAF-C594B4C1AEF9}"/>
                  <msink:destinationLink direction="with" ref="{B2A7DC28-C328-464C-A0BB-8FE71718EFD8}"/>
                  <msink:destinationLink direction="with" ref="{9F0FAA6E-2A72-47BD-9F68-98AC28719DEB}"/>
                </msink:context>
              </emma:interpretation>
              <emma:one-of disjunction-type="recognition" id="oneOf3">
                <emma:interpretation id="interp15" emma:lang="en-IN" emma:confidence="0">
                  <emma:literal>s:</emma:literal>
                </emma:interpretation>
                <emma:interpretation id="interp16" emma:lang="en-IN" emma:confidence="0">
                  <emma:literal>soooo.</emma:literal>
                </emma:interpretation>
                <emma:interpretation id="interp17" emma:lang="en-IN" emma:confidence="0">
                  <emma:literal>nooo.</emma:literal>
                </emma:interpretation>
                <emma:interpretation id="interp18" emma:lang="en-IN" emma:confidence="0">
                  <emma:literal>*o:</emma:literal>
                </emma:interpretation>
                <emma:interpretation id="interp19" emma:lang="en-IN" emma:confidence="0">
                  <emma:literal>soooo,</emma:literal>
                </emma:interpretation>
              </emma:one-of>
            </emma:emma>
          </inkml:annotationXML>
          <inkml:trace contextRef="#ctx0" brushRef="#br0" timeOffset="-158155.6586">3355 14 33,'-11'-5'119,"11"5"-7,0 0 0,-8-8-8,8 8-4,0 0-4,0 0-9,0 0 9,0 0-7,0 0-10,0 0 4,0 0-15,0 0-6,0 0-6,0 0-4,0 0-8,0 0-9,0 0 0,0 0-2,0 0-6,0 0-2,0 0-3,0 0-3,0 0 0,19 38 6,-18-28-7,-1-10-6,4 22-4,-4-11 2,3 1-4,-1 1 2,-2-13 1,1 23 2,-1-15-5,0-8 4,6 19-5,-6-11 0,0-8 0,0 0 4,-6 21-4,6-21 2,-8 11-2,-1-8 0,9-3-5,-13 5 3,13-5-1,-16 0 2,16 0 3,0 0-5,-22-5-3,22 5 4,-10-7-9,10 7 9,-12-13-4,12 13-1,-5-15 3,5 15-4,-4-20 4,4 20-2,7-21 2,-2 7-5,4 0 4,-2 0 2,3 3-3,-1 2 3,-3 0 0,3 5 2,-9 4 0,19-15 3,-12 10-4,1 1 5,2 0 1,-10 4-6,19-1 4,-19 1 1,19 0-2,-7 5 11,3 1 8,-6 2-5,1 2-2,4 0-1,-4-1 1,0 5 0,-5-6 1,2 3-4,0-2 0,0 3 1,-2-2-2,-2-2-2,-3-8 1,5 13-1,-3-2-2,-2-11 0,0 0 0,-2 16 2,2-16-4,0 0-10,-13 8-5,13-8-1,-21 0-2,21 0 1,-20-7 0,20 7 2,-19-8-4,10 0 6,-4 3-3,4-3-2,1 0 0,8 8 2,-11-19 0,6 9 2,4-1 3,1 11-4,-4-23-1,4 23 3,0-22 3,7 14 0,-2-1-2,-5 9 0,16-17 0,-3 12-1,-3 1 11,8-3-1,0 3-2,-1 4 1,6 3 8,-1 2-5,0-2 5,-3 2 2,3 2-2,-1-1-3,-4 9 7,6-2-4,-9 1-1,2-3 4,-10-2-3,3 4 2,-2 0-2,-2-3-1,-2 0 4,-1 0 0,-2-10-1,-3 20-1,3-20 1,-14 16-3,5-4 0,1-4-2,-8-1 1,1 1-1,0-2-3,-1 1 2,1-7-2,-4 0-2,0 0 0,1 0-3,2-7 6,1 1-6,3-1-1,-2 0 6,1-2-5,4 1-2,0-7 6,1-1-5,3 7-1,-2-8 0,5-2 1,1 4-1,2 1-1,4-2 0,-3 1 4,5 4 0,0-5-2,-2 8 2,5 1-6,-1-2 4,-9 9-2,18-10 2,-7 4-1,-1 5-1,4-1 3,-14 2 0,27 2-1,-8 3 4,-2-1-3,0 4 8,2 1-3,-4-2 1,2 3-3,-5 2 2,0-2 2,2 4 1,-7-2 1,-1 1-6,-2 2 4,-1-6-3,-3-9 4,-3 21 1,3-21-3,-9 20 3,1-8-3,-3-3-2,-4 1 1,0-1-2,-4 0 4,4-6 0,1 3-5,4-5 6,-4 3-4,14-4 0,-22 3 2,22-3-2,-19-3 0,19 3-2,-20-7 2,13 2-5,7 5 1,-12-11 2,7 0-1,5 11 0,-9-22-2,9 10-2,0-3 4,2 0-3,3 0 4,2-2-2,-2 6-1,0 0-2,2 2 1,0-1 1,3-2-5,-3 6 0,-7 6 1,13-10 1,-13 10 0,16-4-7,-16 4 4,15 0 5,-15 0-3,17 8 0,-10 0 3,0 1 2,1-2-3,3 5 4,-5 0-1,-2 0 3,3 0 0,-6 1-4,1-1 3,-4 3 0,2-15 1,-1 21-2,1-21 2,-7 20-2,0-13 3,-1 0-2,-4-1 3,-2 1-4,4-4-3,-6-2 1,3 2 1,13-3-5,-33-6 3,16 5-4,-2-6 1,6 1 0,-3 0 3,4 0 0,4-4-4,-4 0 2,3-5-1,2 7-1,6-5 1,1 13 0,1-20-3,1 6 4,3 5-4,0-1 2,4 0 1,-1 2-3,6 3-7,2-4-11,-1 3-18,2 4-19,3-1-29,-1 3-41,2 3-34,-4 3-157,-3 0-347,1 7 153</inkml:trace>
          <inkml:trace contextRef="#ctx0" brushRef="#br0" timeOffset="33525.644">3577 254 13,'0'0'87,"0"0"-10,0 0-7,0 0-5,0 0-23,0 0 18,0 0-3,0 0-10,0 0 1,0 0 3,0 0-8,0 0 2,0 0-10,0 0-2,0 0-2,0 0-4,0 0-3,0 0-5,0 0 17,0 0-9,0 0 7,0 0-14,-33 0 16,33 0-10,0 0-10,0 0 4,-14 6 9,14-6-1,0 0-10,0 0-4,0 0 5,0 0-6,0 0 4,-13 3-1,13-3-4,0 0 2,0 0-2,0 0-4,0 0 3,0 0-11,0 0 8,0 0 5,0 0-1,0 0 9,0 0-4,0 0-6,0 0 2,0 0-3,0 0-1,0 0 0,0 0 9,0 0-8,0 0-3,0 0 2,0 0-1,0 0-2,0 0 0,-21 0-19,21 0-21,0 0-9,0 0-27,0 0-32,-12-6-103,12 6-220,0 0 97</inkml:trace>
          <inkml:trace contextRef="#ctx0" brushRef="#br0" timeOffset="26992.2666">3708 221 71,'0'0'131,"0"0"-8,0 0-16,0 0-6,0 0-12,0 0-6,0 0-6,0 0-14,0 0-4,3-9-3,-3 9-10,0 0-2,0 0-7,0 0 2,0 0-11,0 0 1,0 0-8,0 0 2,0 0 8,0 0-12,0 0 2,0 0 0,0 0 2,0 0-6,0 0 0,0 0 4,0 0 0,0 0-9,0 0 3,0 0 2,0 0-6,0 0 8,0 0-14,0 0 4,0 0-1,0 0 4,0 0-5,0 0 3,0 0-2,0 0-1,0 0 0,0 0-4,0 0 6,0 0 2,0 0 5,0 0-2,0 0-13,0 0 11,0 0-1,0 0 1,0 0-1,0 0 1,0 0-2,0 0-6,0 0 5,0 0-3,0 0 1,0 0 0,0 0-1,0 0-2,0 0-3,0 0-1,0 0 7,0 0-5,0 0-16,0 0 0,0 0-22,0 0-19,0 0-17,0 0-19,0 0-19,0 0-115,0 0-244,0 0 108</inkml:trace>
          <inkml:trace contextRef="#ctx0" brushRef="#br0" timeOffset="200740.7267">4460 165 19,'0'0'55,"0"0"-5,0 0-13,0 0-7,0 0-13,0 0-10,0 0-23,0 0-18,-11 15-35,11-15 16</inkml:trace>
        </inkml:traceGroup>
        <inkml:traceGroup>
          <inkml:annotationXML>
            <emma:emma xmlns:emma="http://www.w3.org/2003/04/emma" version="1.0">
              <emma:interpretation id="{A2E5E54B-D9C9-4772-A4DD-040AF4057C71}" emma:medium="tactile" emma:mode="ink">
                <msink:context xmlns:msink="http://schemas.microsoft.com/ink/2010/main" type="inkWord" rotatedBoundingBox="13529,7108 14827,7099 14839,8855 13541,8864">
                  <msink:destinationLink direction="with" ref="{9F0FAA6E-2A72-47BD-9F68-98AC28719DEB}"/>
                </msink:context>
              </emma:interpretation>
              <emma:one-of disjunction-type="recognition" id="oneOf4">
                <emma:interpretation id="interp20" emma:lang="en-IN" emma:confidence="0">
                  <emma:literal>$efeo:ooer</emma:literal>
                </emma:interpretation>
                <emma:interpretation id="interp21" emma:lang="en-IN" emma:confidence="0">
                  <emma:literal>$efeo:oopr</emma:literal>
                </emma:interpretation>
                <emma:interpretation id="interp22" emma:lang="en-IN" emma:confidence="0">
                  <emma:literal>$efea:ooer</emma:literal>
                </emma:interpretation>
                <emma:interpretation id="interp23" emma:lang="en-IN" emma:confidence="0">
                  <emma:literal>$efea:oopr</emma:literal>
                </emma:interpretation>
                <emma:interpretation id="interp24" emma:lang="en-IN" emma:confidence="0">
                  <emma:literal>$efeo:oonr</emma:literal>
                </emma:interpretation>
              </emma:one-of>
            </emma:emma>
          </inkml:annotationXML>
          <inkml:trace contextRef="#ctx0" brushRef="#br0" timeOffset="-20075.24">6786 160 45,'-12'10'92,"3"-3"-6,9-7-9,-10 9 0,10-9-13,-9 11 3,9-11 4,-8 3-11,8-3-21,0 0 24,-9 6 0,9-6-12,0 0 2,0 0-5,-7 7 0,7-7-8,0 0-2,0 0 2,0 0-1,0 0-5,0 0-2,0 0 5,0 0-10,31-15-3,-15 5-4,1 0-10,5-7 5,3 6 1,1-4-3,1-3 0,1 5 0,-1-4-9,4-2-4,-2 4-11,-4 1-3,3-2-22,-1 2 0,-6 5-8,-1-3-2,-5 4-4,1 0-10,-1 1-9,-6 0-13,-1 1-81,-8 6-174,11-11 77</inkml:trace>
          <inkml:trace contextRef="#ctx0" brushRef="#br0" timeOffset="-19718.8239">6883 125 39,'0'0'59,"-9"7"3,9-7 0,0 0-2,-8 8-2,8-8 4,0 0 2,-9 10-9,9-10 7,-6 7-1,6-7 1,0 0 3,0 0-9,0 0-1,0 0-2,-12 7-6,12-7-1,0 0-1,0 0-2,0 0-7,0 0-1,0 0-6,0 0 4,0 0-1,0 0-3,0 0-5,0 0-5,0 0-3,0 0 0,35-22 3,-19 12-7,1 2 2,2-1 8,5-9-5,1 2-8,-4 3 6,3-2-10,5-1-4,0-1-13,-4-2-4,3 4-16,-1-2-2,0 6-15,-6 2-9,-4 0-9,0 1-6,-5 1-7,-4 4-10,-1-7-75,-7 10-179,9-8 79</inkml:trace>
          <inkml:trace contextRef="#ctx0" brushRef="#br0" timeOffset="-11271.8653">7086 161 81,'0'0'91,"-8"-9"-10,8 9-2,0 0-2,0 0-18,0 0 3,0 0 2,-7-8-14,7 8 9,0 0-6,0 0-10,0 0 8,0 0-3,0 0-3,0 0-7,0 0 8,0 0-4,0 0 1,0 0-7,0 0 1,0 0-6,0 0 8,0 0-15,0 0-2,0 0 1,0 0-6,0 0-8,0 0 10,0 0-13,0 0 6,0 0-4,0 0 2,0 0 0,0 0-6,0 0 1,0 0 7,3 36-4,-3-36-5,-5 17 1,0-9 6,5-8-4,-9 16 5,4-9-8,5-7 2,-10 13-2,5-6 5,5-7-2,-15 9 0,6-5-9,9-4 8,-20 0 1,20 0-6,-24-4 3,13 0 1,-4-1-3,1-7 5,-1 2 1,0-3-6,4 0 7,-1-2-4,4-5 5,-4 4 10,7-3 0,0 2 11,0 0 10,3 8-5,0-10-4,2 19-8,4-19 5,-1 7-11,0 3 1,6 1-3,1-3 2,0 5 2,-1 3 2,5-3-2,1 5 6,-1-3 1,-14 4-5,29 0 5,-19 4 5,7 0-8,-5 2 2,3 0-5,-1 6 3,-4 1-1,4 2 0,-4-2-2,-3 2-4,-2 0 0,0 2 4,0-2-1,-5 1-3,2 2-2,-5-3 3,-4 4-4,2-2 0,-4 0-1,2-3 0,-1-1-3,-2 3 1,-2-4-1,1-2 1,-1-2 0,2 0 0,2-3-2,-4-1-2,12-4-1,-19 5 4,19-5-3,-21-7-1,21 7-2,-20-5 3,10 1-3,1-4 1,1 0-2,8 8-1,-12-20-1,8 5 1,1 4-1,3-3 3,0 14-7,0-24 2,5 7-3,-2 7 8,4 1-3,3-3-4,-1 0 0,-2 4 5,3 0 0,-1 1 1,3 2-2,-1 3 4,-11 2-7,23-5 10,-11 5-1,-12 0 0,18 0-5,-6 5 7,-1 1 0,-11-6-1,15 11 5,-8-5-1,-7-6 0,12 12 3,-12-12 0,3 15 6,-1-7-1,-2-8 3,-2 19-5,2-19 4,-7 16-7,-1-9 7,-1-1-6,1 2-1,-4-1 2,2-2-3,-2-1-2,12-4 17,-24 4-1,12-4-1,12 0-5,-19-1 2,19 1-6,-22-7-5,11 2 0,3-3 0,1 0-5,-5-7 1,5-2-3,2 6-8,0-6-13,5-1-13,2 0-19,1-1-16,1-1-29,2 2-38,3-6-33,0 4-41,2 5-167,0 0-401,1 2 179</inkml:trace>
          <inkml:trace contextRef="#ctx0" brushRef="#br0" timeOffset="-20474.9987">6873 116 34,'0'0'75,"-16"1"-4,16-1-7,0 0-2,0 0-4,0 0-11,0 0-8,0 0 0,0 0-10,0 0-1,0 0-5,0 0-4,31-28-7,-16 18-8,1-2-6,1 2-14,2-4 4,5 0-15,0-2-19,-4 4-38,-3 0-90,-2 0 39</inkml:trace>
          <inkml:trace contextRef="#ctx0" brushRef="#br1" timeOffset="610610.3025">7134 164 30,'0'0'112,"5"-11"-7,-5 11-23,0 0 1,7-9-8,-7 9-9,9-6-14,-9 6-1,0 0 5,0 0-14,8-6-7,-8 6-11,0 0 9,0 0-1,0 0-4,0 0-8,0 0 9,0 0-13,15 18 9,-15-18-12,0 14 0,0-14 4,0 0-2,-6 22 3,6-22-13,-7 15 4,3-7 2,4-8-2,-13 17-5,6-10 6,7-7-10,-14 8 11,14-8-5,-12 7 3,12-7 6,-12 1-25,12-1 16,0 0 4,-24-8 2,24 8-8,-10-13 0,3 1-2,7 12 6,-7-28 4,2 13 0,4 0 7,1-1-4,1-1 9,3 2 6,-1 1 6,-1 3-6,3-1-1,2 4 0,-4-1 1,-3 9-8,7-14-4,-7 14-6,12-8 2,-12 8-6,15-1 1,-15 1-1,19 6 2,-5 3-8,0 2 3,-4-2 6,-3 4-7,1-2-2,-3 6 5,2-2-5,-3 1 5,-4-3-7,0-1 12,0-12-9,-4 27 7,-3-13-8,0-5 5,1-1-2,-3 3 1,1-2-5,-4-1 7,1-2-2,3 0 6,-1 0-5,9-6 8,-20 7-7,20-7 7,-21 0 2,21 0-1,-17-5 12,17 5-6,-13-8-1,7-1-2,6 9 1,-10-18 1,8 8 5,2 10-3,-1-21 5,1 8-1,0 13-3,3-20-1,-3 20-4,4-20-3,-1 12 5,-3 8-9,9-14-2,-3 8 0,-6 6-1,14-8-7,-14 8 4,14-1 1,-14 1-4,0 0 4,18 2-5,-18-2 3,12 8-4,-12-8 2,9 13 3,-4-6-6,-5-7 5,-3 19 1,3-19 0,-16 24-2,3-4 1,-4 0-2,-6 1 0,1-2 0,-3-2 0,-3-3-3,4-1 8,9 0-3,-4-5-3,0 0 4,4 0 1,5-4 1,-2-2 15,12-2 11,-17 0 3,17 0-1,0 0-3,-22-14 15,20 3-2,-3 0-6,3-7 0,2-4-8,5 3-1,0-1-3,5-8-7,1 4 1,-1 5-3,4-5 3,-1 8-6,-4 3-2,3 2-6,0 0-17,0 6-16,-2 1-19,-10 4-22,24 7-7,-12 2-14,1 6-20,-1 11-26,2 2-16,-5 3-30,3 13-143,-6 0-347,0 1 154</inkml:trace>
          <inkml:trace contextRef="#ctx0" brushRef="#br0" timeOffset="797179.485">7001 89 14,'0'0'62,"0"0"-11,0 0-5,0 0-9,0 0-5,0 0-14,0 0-19,0 0-43,0 0-47,0 0 22</inkml:trace>
          <inkml:trace contextRef="#ctx0" brushRef="#br0" timeOffset="-8457.6919">6268-99 143,'0'0'167,"0"0"-15,0 0-9,4-14-18,-4 14-11,0 0-10,0 0-11,0 0-10,0 0 1,0 0-2,0 0-4,0 0-7,0 0-4,0 0 0,0 0 0,0 0-4,0 0 3,0 0-4,0 0-4,0 0-1,0 0-4,0 0-3,0 0-3,-12 45-5,8-37 0,4-8-4,-12 17-8,9-13 3,-4 4-9,7-8-3,-12 16 4,12-16-3,-8 8-3,8-8-1,-9 7-1,9-7 2,-7 8 6,7-8-2,0 0 3,0 0 5,0 0 2,-10 6 1,10-6 5,0 0-2,0 0-3,0 0 1,0 0-2,0 0-2,0 0-6,0 0 0,0 0-4,0 0-1,0 0-5,0-33 0,0 33-2,0 0 0,5-20-3,-5 20 6,5-12-9,-5 12 1,5-16-2,-5 16-1,4-8 1,-4 8 3,0 0-3,5-12-1,-5 12-5,0 0 9,0 0-7,0 0-2,7-9 4,-7 9-3,0 0-3,0 0 5,0 0-6,0 0 1,0 0 1,0 0 0,0 0-1,0 0 0,0 0 1,0 0-1,0 0 1,0 0-2,0 0 0,0 0 2,0 0 0,0 0 1,0 0-3,0 0 3,0 0-4,0 0 1,0 0 5,0 0 2,0 0-4,15 20-1,-15-20 2,2 13 2,-2-13-4,-2 15-1,2-15-5,-5 21-12,1-8-13,-1 1-19,-3 2-22,-1 1-35,-3-1-26,-1 2-35,2 0-26,-9 4-181,-2 0-407,1-1 180</inkml:trace>
          <inkml:trace contextRef="#ctx0" brushRef="#br0" timeOffset="-7691.7939">6205-636 41,'0'0'160,"0"0"-14,0 0-18,0 0-9,0 0-9,0 0-6,0 0-7,0 0-13,0 0-6,0 0-5,0 0 0,0 0-3,0 0-5,0 0-1,0 0-2,38-13 0,-38 13 2,6-9-6,-6 9-6,11-12-3,-11 12-1,8-17 3,-1 2-7,-2 3-4,-3-3-8,3-4 12,-3 4 6,-1-4-2,3 2 1,-4-2-6,1-1-3,-1 2-5,2 0 0,-4 5 12,6-4 0,-4 17-1,-5-23 2,1 15-9,1-3 4,3 11-3,-10-16-2,10 16-6,-5-13 1,5 13-8,-11-11 0,11 11-5,-15-4-1,15 4 1,0 0-7,-24 8-6,14-1 6,1 2-6,-1-3-1,-2 5 0,0 0 1,5 5-1,-5 2-3,5 2 0,-1 3 0,1 4 4,-5-3-1,9 0-2,-1 0 3,4 4-1,-1 0-2,7-3 2,1 2 4,2 1-4,-1-3-2,1-7 1,3 2 7,5 0-7,-3-7 0,1-1 2,2-1 1,4 1-6,1-9-9,2 1-17,-2-6-17,7 2-27,2-9-25,-4 5-20,4-8-17,1-4-28,-1-3 4,3-9-30,-10 7-20,2-3-103,-8-2-334,3-2 148</inkml:trace>
          <inkml:trace contextRef="#ctx0" brushRef="#br1" timeOffset="611383.55">6056 138 237,'0'0'265,"0"0"-3,0 0-4,7-13-6,-7 13-12,0 0-13,0 0-14,0 0-11,0 0-21,0 0-15,0 0-8,0 0-21,0 0-5,0 0-14,0 0-18,0 0-10,0 0-11,0 0-2,0 0 13,4 35-2,-8-17 8,3 2-5,-1-2 3,-2 9-17,1-2 5,1 3-12,-3 0-8,-2 1-7,6 0 0,-5-3-6,3 7-3,-4 0-6,2-5-5,-2-1-5,6 0-12,-8 1-46,0-2-25,4-6-36,4 5-43,-1 3-48,2-8-38,8-4-67,1 2-54,-4-6-186,4 0-569,1-6 252</inkml:trace>
          <inkml:trace contextRef="#ctx0" brushRef="#br0" timeOffset="-18947.6131">6943 110 56,'0'0'89,"0"0"-10,0 0-8,-10 6-7,10-6-1,0 0-5,0 0-6,0 0 0,0 0 3,0 0-5,-11 9-4,11-9 6,0 0-12,0 0-4,0 0 1,0 0 2,0 0-6,0 0 7,0 0-8,0 0 2,0 0-9,0 0-7,0 0 2,0 0 10,0 0-13,0 0-3,0 0 0,0 0-3,0 0 6,0 0-4,0 0 8,0 0-8,0 0-2,0 0 1,0 0 5,0 0 3,0 0-1,0 0-10,0 0 3,0 0 4,0 0 3,0 0 1,0 0 6,0 0-13,0 0 11,0 0 1,41-9 2,-41 9-5,0 0-1,9-7-1,-9 7 7,10-4-3,-10 4 2,9-8 3,-9 8-2,0 0-8,12-8 5,-12 8 2,0 0-3,10-7 3,-10 7-1,0 0-4,0 0-1,12-3-1,-12 3-5,0 0-1,8-8 4,-8 8 0,0 0-3,14-4 5,-14 4-6,0 0 4,0 0-6,8-6 2,-8 6 1,0 0-1,0 0 3,0 0-2,14-5 2,-14 5 4,0 0-3,9-7 8,-9 7-3,0 0 2,10-6-5,-10 6 4,0 0 0,15-6-1,-15 6-5,12-4 3,-12 4-4,0 0 1,12-5-3,-12 5 0,0 0-2,10-8 3,-10 8-6,0 0 1,12-4-1,-12 4-2,0 0 1,12-7 1,-12 7-4,11-4 2,-11 4 0,0 0 1,8-5 2,-8 5-3,0 0-1,0 0 1,0 0 2,19-5 4,-19 5-10,0 0 5,0 0-2,7-6 5,-7 6-9,0 0 5,0 0-1,0 0 2,10-8-4,-10 8 2,0 0-1,0 0 2,14-6-4,-14 6 0,0 0-1,0 0 4,8-3-5,-8 3 2,0 0 2,0 0-3,0 0-1,0 0-2,0 0 1,0 0 6,0 0-4,0 0-4,0 0 2,0 0 3,0 0-5,0 0 2,0 0 2,0 0 1,0 0-6,0 0 3,0 0-12,0 0-13,0 0-22,0 0-25,0 0-25,0 0-27,0 0-12,0 0-13,0 0-19,0 0-22,0 0-97,0 0-310,0 0 137</inkml:trace>
        </inkml:traceGroup>
      </inkml:traceGroup>
    </inkml:traceGroup>
    <inkml:traceGroup>
      <inkml:annotationXML>
        <emma:emma xmlns:emma="http://www.w3.org/2003/04/emma" version="1.0">
          <emma:interpretation id="{39B04814-35EB-46A8-9AE1-915460A324E0}" emma:medium="tactile" emma:mode="ink">
            <msink:context xmlns:msink="http://schemas.microsoft.com/ink/2010/main" type="paragraph" rotatedBoundingBox="5591,8285 7485,8198 7522,9009 5628,90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0A9AF8D-DC06-46A2-8D22-CA106068770D}" emma:medium="tactile" emma:mode="ink">
              <msink:context xmlns:msink="http://schemas.microsoft.com/ink/2010/main" type="line" rotatedBoundingBox="5591,8285 7485,8198 7522,9009 5628,9096">
                <msink:destinationLink direction="with" ref="{55294378-365B-4D5C-8BAF-C594B4C1AEF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8517518-1C3E-4CCC-B628-D14DD3714793}" emma:medium="tactile" emma:mode="ink">
                <msink:context xmlns:msink="http://schemas.microsoft.com/ink/2010/main" type="inkWord" rotatedBoundingBox="5591,8285 7485,8198 7522,9009 5628,9096"/>
              </emma:interpretation>
              <emma:one-of disjunction-type="recognition" id="oneOf5">
                <emma:interpretation id="interp25" emma:lang="en-IN" emma:confidence="0">
                  <emma:literal>Lao</emma:literal>
                </emma:interpretation>
                <emma:interpretation id="interp26" emma:lang="en-IN" emma:confidence="0">
                  <emma:literal>Lao.</emma:literal>
                </emma:interpretation>
                <emma:interpretation id="interp27" emma:lang="en-IN" emma:confidence="0">
                  <emma:literal>Sao</emma:literal>
                </emma:interpretation>
                <emma:interpretation id="interp28" emma:lang="en-IN" emma:confidence="0">
                  <emma:literal>Sao.</emma:literal>
                </emma:interpretation>
                <emma:interpretation id="interp29" emma:lang="en-IN" emma:confidence="0">
                  <emma:literal>lao.</emma:literal>
                </emma:interpretation>
              </emma:one-of>
            </emma:emma>
          </inkml:annotationXML>
          <inkml:trace contextRef="#ctx0" brushRef="#br1" timeOffset="-213623.6579">-92 412 8,'0'0'157,"-7"-11"-16,7 11-15,0 0-10,0 0-11,0 0-10,0 0-10,0 0-6,0 0-12,-22 20-5,19-12 2,-3 3-12,1-2 3,5-9-9,-5 16-1,5-16-5,-7 16-4,7-16 3,-3 10-3,3-10 1,0 0 0,0 0-3,0 0-10,0 13 9,0-13 0,0 0 1,0 0-3,0 0-6,0 0-2,0 0 2,29-16-6,-20 5-1,3-3 1,-6 5-6,3 1 6,-1-6-5,-1 7-5,-3-5 3,-4 12-25,6-16 6,-6 16-9,0-16-22,0 16-20,-1-17-13,1 17-39,-10-11-32,-4 7-101,-3 0-264,-5 4 117</inkml:trace>
          <inkml:trace contextRef="#ctx0" brushRef="#br1" timeOffset="-214436.0021">-842 640 59,'0'0'93,"-15"-8"-11,15 8-6,0 0-4,-10-7-1,10 7-3,0 0-7,-16-5 4,16 5-17,0 0 8,-15-3-4,15 3-3,0 0-6,-22 1-5,22-1 6,-16 2-5,16-2-5,-17 5 11,5 0-5,-1 1-13,2-2 12,-1 3-7,0 1-7,-1 3-2,-3-1-4,8-2 0,-4 3 2,3-3-3,3 5 9,2-6-3,4-7-6,-7 21-1,6-9 1,1-12-5,0 18-2,0-5-1,0-13 2,5 17 0,-2-11-4,-3-6 7,12 14-7,-5-10 4,-7-4-5,14 5-1,-14-5 0,15 4 5,-15-4-8,17 0 9,-17 0-6,15-7-7,-15 7 6,21-11 4,-14 4-5,1-3 4,1-3-3,-2-2 3,5 0-8,-4 0 0,-1 2 3,-2-2 3,2 0 0,-2-2 7,2 5 1,-4-5 6,1 7 4,-1-2 3,-3 12 10,7-20 8,-2 11 4,-5 9 1,2-15 0,3 6 1,-5 9-6,0 0-7,3-11-1,-3 11-8,0 0 1,0 0-10,0 0-2,0 0 2,0 0-1,0 0-1,0 0 0,0 0-4,0 0 1,0 0-4,0 36 1,0-36-1,-1 27-5,1-12 1,-2 4 1,-1-2 1,1 1-1,-3 0 0,5 0-7,-2 1 5,2-3-6,0 4-17,0 0-17,0-2-18,0-4-15,0 6-25,5-4-28,-1-3-13,-1-2-11,2 0-25,2 5-103,1-7-294,10 0 131</inkml:trace>
          <inkml:trace contextRef="#ctx0" brushRef="#br1" timeOffset="-215147.1543">-1178 161 34,'0'0'87,"0"0"-9,0 0-1,0 0-3,7-9-11,-7 9-6,0 0 6,0 0-8,0 0-13,0 0 7,0 0 6,0 0-1,0 0-3,0 0 0,0 0-6,0 0 3,0 0 0,0 0-5,0 0-2,0 0 1,0 0 4,0 0-6,0 0-3,0 0 6,0 0 1,0 0-2,0 0-2,0 0-5,0 0 2,0 0 1,0 0-12,-14 34 3,14-34 1,0 0-5,0 0 1,-2 14-1,2-14-3,0 0 4,-1 12-4,1-12 12,0 14 0,0-14-2,-4 14-2,4-14-2,-2 14-4,2-14-6,0 17 2,0-17 2,0 22-8,0-11 5,0-11-4,0 21 0,0-5 4,0-4 6,-1-1 3,-3 6-4,4-5-5,-1 3 2,1-15-5,0 25 3,-2-12 1,0-3-2,-1 5-4,3-15-2,3 22 0,-6-11-2,3-11-1,-2 21-2,-3-12 3,5-9-6,-2 20 3,2-20-1,0 13-2,0-13-7,-1 13 11,1-13-5,0 0 3,-4 17-4,4-17 5,0 0-3,0 0-3,4 16 3,-4-16-2,0 0-5,0 0 5,0 11-1,0-11 1,0 0-1,0 0 3,0 0 0,3 14-2,-3-14-1,0 0 2,0 0-2,0 0 0,0 0-4,-7 14 7,7-14-3,0 0 3,0 0-2,0 0 0,0 0-2,0 0 3,0 0-2,0 0 0,-3 14 2,3-14-1,0 0-1,0 0 5,0 0 1,0 0-2,0 0-1,-9 6 4,9-6-3,0 0 1,-15 3-1,15-3-4,-14 1 1,14-1 4,-14 4-3,14-4 4,-17 3-6,17-3 1,-15 5 1,15-5-2,-20 0-2,20 0 0,-23 1 3,23-1-11,-22 5 9,12-5-1,10 0 4,-21 6-1,11-5-3,10-1 4,-20 3-6,20-3 7,-19 0-1,7 4-1,12-4-2,-22 1 0,22-1-2,-22 2 1,11-2-2,11 0 6,-24 2-3,11 1 2,13-3-1,-24 0-1,12 1 2,12-1 1,-19 2-5,5-2 2,14 0-1,-22 0 2,22 0-1,-22 0 1,12 2-2,10-2 2,-21 0-1,21 0-1,-17 0-2,17 0 1,-20 2-5,8-1-4,12-1 0,-19 4-3,19-4-3,-22 3-8,11-3-3,0 6-5,11-6-14,-23 6-4,13-1-5,2-1-11,8-4-8,-23 12-9,23-12-9,-15 12-10,6-4-4,3-3-23,-3 0-15,0 3-96,9-8-260,-13 17 116</inkml:trace>
          <inkml:trace contextRef="#ctx0" brushRef="#br1" timeOffset="-213986.0533">-440 684 81,'0'0'185,"-4"-15"-15,4 15-14,-7-9-13,7 9-10,0 0-17,0 0-8,-5-12-11,5 12-7,0 0-8,0 0-7,0 0-10,0 0 2,0 0-3,0 0-1,-25 21-6,14-10-3,6-2 1,-5 3-4,1 6-6,1-5-6,1-2-3,0 5-1,2-1-2,2 0-4,-1 0 1,-1 0 0,3-4-4,2 6-2,0-17 1,0 18-6,2-5 1,0-3 2,-2-10-4,7 13-2,-7-13 1,7 12-1,-2-5-3,-5-7-1,8 4 3,-8-4-2,16 0 1,-16 0-1,17-4 0,-17 4-2,20-11-1,-10 3 0,2 0 0,-1-4 0,2-2-5,1 0 5,-5 1-2,1-2 0,-3 2 6,-1-3-3,0 5 4,-1-6-1,-2 6-3,-1-2 11,-2 13 7,0-20 1,0 20-1,-2-16-4,2 16-5,0-14-3,0 14 0,-7-14-5,7 14 0,-12-11-8,12 11-10,-10-4-8,10 4-11,-17-4-13,17 4-18,-21 7-16,21-7-21,-17 5-12,17-5-22,-15 7-7,8-3-21,7-4-11,-7 11-144,7-11-335,0 0 147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2:09.3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2752274-5E24-4983-9B90-D7E9C30813F2}" emma:medium="tactile" emma:mode="ink">
          <msink:context xmlns:msink="http://schemas.microsoft.com/ink/2010/main" type="writingRegion" rotatedBoundingBox="18929,14518 19387,14518 19387,14857 18929,14857"/>
        </emma:interpretation>
      </emma:emma>
    </inkml:annotationXML>
    <inkml:traceGroup>
      <inkml:annotationXML>
        <emma:emma xmlns:emma="http://www.w3.org/2003/04/emma" version="1.0">
          <emma:interpretation id="{208430B6-A0EA-4C5A-8ABF-2BFC6CB21F81}" emma:medium="tactile" emma:mode="ink">
            <msink:context xmlns:msink="http://schemas.microsoft.com/ink/2010/main" type="paragraph" rotatedBoundingBox="18929,14518 19387,14518 19387,14857 18929,14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32C742-4A7D-4AEF-9962-17343151ECDB}" emma:medium="tactile" emma:mode="ink">
              <msink:context xmlns:msink="http://schemas.microsoft.com/ink/2010/main" type="line" rotatedBoundingBox="18929,14518 19387,14518 19387,14857 18929,14857"/>
            </emma:interpretation>
          </emma:emma>
        </inkml:annotationXML>
        <inkml:traceGroup>
          <inkml:annotationXML>
            <emma:emma xmlns:emma="http://www.w3.org/2003/04/emma" version="1.0">
              <emma:interpretation id="{A3DA9BBB-105D-4CF2-968F-1686B39D170B}" emma:medium="tactile" emma:mode="ink">
                <msink:context xmlns:msink="http://schemas.microsoft.com/ink/2010/main" type="inkWord" rotatedBoundingBox="18929,14518 19387,14518 19387,14857 18929,14857"/>
              </emma:interpretation>
              <emma:one-of disjunction-type="recognition" id="oneOf0">
                <emma:interpretation id="interp0" emma:lang="en-IN" emma:confidence="0">
                  <emma:literal>&amp;</emma:literal>
                </emma:interpretation>
                <emma:interpretation id="interp1" emma:lang="en-IN" emma:confidence="0">
                  <emma:literal>%</emma:literal>
                </emma:interpretation>
                <emma:interpretation id="interp2" emma:lang="en-IN" emma:confidence="0">
                  <emma:literal>$</emma:literal>
                </emma:interpretation>
                <emma:interpretation id="interp3" emma:lang="en-IN" emma:confidence="0">
                  <emma:literal>B</emma:literal>
                </emma:interpretation>
                <emma:interpretation id="interp4" emma:lang="en-IN" emma:confidence="0">
                  <emma:literal>*</emma:literal>
                </emma:interpretation>
              </emma:one-of>
            </emma:emma>
          </inkml:annotationXML>
          <inkml:trace contextRef="#ctx0" brushRef="#br0">46-167 19,'0'0'115,"0"0"-11,0 0-10,0 0-14,0 0-7,0 0-5,0 0-12,-2-12-4,2 12-2,0 0-5,0 0-8,0 0 2,0 0-11,0 0-1,-22 24-3,22-24 1,-15 12-2,6-4-1,-1 0-11,0-2 15,-1 1-13,3 0-2,-1-1-2,-9 1 1,7-4-4,-6 4 9,-2-1-4,2-3 0,4-1-7,-4 0 7,1-2-10,-3 0-1,19 0 6,-27-4-2,12-4 7,3 4-8,3-3-4,-4-2 1,4-2 3,2-4 4,-1-2-9,4 3 6,1-3 2,1 2-2,4-1 3,-2 1 10,5-1-2,2 4 5,-4 0 0,2 4 12,4-4-2,-1 5-2,4 1 6,-1-1-6,1 3-3,3 0 8,2 4-8,0 0 3,-1 4-8,-5 0 3,-2 3-2,1 3-3,-3 0 0,0-2-1,1 2-1,-2 1-1,0 3-1,-2 0-2,-4-2-3,0-12 2,-4 27-1,-1-16-4,-2 3 3,-1-2 0,-6 0-4,4 0 0,3-4 2,-8 4 0,1-5-1,4-2 4,-2-1-3,2 0 1,10-4-5,-21 1 2,21-1 1,-17-6 4,17 6-6,-17-11 4,12 3-3,-2-3-4,7 11 2,-7-18 4,6 7-2,1 11-1,-2-20 4,2 20 8,3-22-6,1 13 5,-4 9 0,3-19-1,-3 19-1,7-10-2,-2 3 0,-5 7 2,10-6-5,-10 6-3,0 0 1,0 0 1,23 6-5,-23-6 6,10 15-3,-5-8 1,2-1 0,-4 8 1,2-3-4,-3-1 6,-2-10-4,-2 24 1,-3-8-1,2-7-1,1 5-1,-3-5 4,-2 0-4,-1 2 1,-3-2 2,-2 1 1,4-2-6,-5-4 5,14-4 2,-22 6-4,22-6 11,-20-5-13,20 5 0,-23-8 0,15-4-2,-1 0 2,3-7-2,2-1 2,-3 2-2,6-9 2,-3 6-2,4-1 3,0 4 3,4-2-1,-1 1 1,-1 0 2,5 1 6,-2 3 3,2 0 0,-1 3 3,3 4-4,-1-1-1,1 3 0,3-2 0,-12 8-4,19-6-2,-11 4 0,-8 2-1,0 0-2,21 2-1,-21-2-2,13 8 3,-6-2-3,-7-6 3,5 14-3,-5-14-1,6 16 3,-8-3 0,2-13-1,-4 19-1,4-19 0,-5 20 2,0-12-3,-2 0 2,-1 0 0,1 4-5,-3-5-6,-2 1-4,3-2-4,1 1-3,8-7-4,-21 4 2,11 0-8,10-4-6,-21-4-9,21 4 2,-17-8 1,9 4-10,1-8-12,2 0-7,5 12-1,-9-23-5,9 10-21,0 13-12,5-28-27,-1 20-110,1-7-263,3 3 117</inkml:trace>
        </inkml:traceGroup>
      </inkml:traceGroup>
    </inkml:traceGroup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4:11.4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A7A07B7-4D26-43DA-BC44-45364B153BA8}" emma:medium="tactile" emma:mode="ink">
          <msink:context xmlns:msink="http://schemas.microsoft.com/ink/2010/main" type="inkDrawing" rotatedBoundingBox="24783,8198 26014,10186 25910,10251 24679,8263" semanticType="callout" shapeName="Other">
            <msink:sourceLink direction="with" ref="{EB6134D1-2BAB-47F8-AF7B-DA9FE7201083}"/>
            <msink:sourceLink direction="with" ref="{37A2D55A-8D9F-4F4A-884A-FC1030C25472}"/>
          </msink:context>
        </emma:interpretation>
      </emma:emma>
    </inkml:annotationXML>
    <inkml:trace contextRef="#ctx0" brushRef="#br0">0 95 39,'0'0'113,"0"0"-9,0 0-4,0 0-9,0 0-23,18-20 14,-18 20-18,4-10-9,-4 10 0,8-10 6,-8 10 6,4-10-4,-4 10-1,0 0-2,3-13-9,-3 13 3,7-12-2,-7 12-4,0 0 11,0 0-4,5-10 0,-5 10-7,0 0 0,0 0-3,0 0-8,0 0 2,0 0-11,0 0 0,3-11-2,-3 11-6,0 0-1,0 0 1,0 0-4,0 0-4,0 0 4,0 0-7,0 0 8,0 0-10,0 0 6,0 0-3,0 0-2,0 0 9,0 0 3,0 0-2,0 0-1,18 21 4,-18-21 5,5 15 5,-2-6-1,1 2-3,-4-11-2,6 18-6,-1-8 2,2-1-4,-3 0-4,6 5 2,-5-5 2,2 5-3,-4-3-3,2 3 3,-5-5 0,7 3-7,-3-2 3,-1 0 1,2 2 0,-1 3-2,-1 1 3,4-4-2,-7 1-1,8 0 1,-4 2 1,3 1-1,-4-2 3,9 4 3,-9-6-2,4 3 1,2 1 2,-6-1 1,4 0 1,-3 3 0,4-5-1,-1 4-1,7-2 0,-13 1-2,9 0-5,-3-1 5,2 2-3,1 3 0,-1-4 0,1 3 2,-2 4-7,3-8 5,-3 6-2,-1-3-2,3-1 3,-1 3-2,1-2-1,0 3 0,-1-1-1,5 3-1,-6-6 1,2 2-1,2 4 2,4-2 3,-1 2-5,-5-6 2,4 1-2,1-3 0,-6 1 3,10 7-3,-1-6 1,3 5 3,-2-1-2,-1 0-3,5-1-2,-5-3 0,5 3 1,-5-2 2,5 0-3,-5 0 3,5-2-3,-8 0 0,-1-3-2,-2 1 3,1 0 15,-1-2-1,0 3-2,-2-5-3,-1 1-1,-2-1-5,0 7-1,0-9 2,-2 2 0,1 3 0,1 2 2,-3-2-4,1 0-2,-5-1 0,7 6 0,-1-4 0,-2 1 0,1-1 1,2 1 0,0 4 0,-2-3-4,2-1 1,-1 2 3,3 0-4,-2 3-4,1-5 6,3 2-1,-8-1 0,9 1 0,-5 0 0,0-3-2,0 1 2,1 2 1,2-4 0,-1 1-3,-2-6 1,3 7-2,-2-1 3,-4-3-2,8 0 4,-5 1-2,5 2-6,-6 0 3,3-5-1,-2 3 2,3 3 2,-1-6-1,-3 3-2,6-1-1,-6-2-5,2-1-17,1 0-26,-3 6-24,-6-14-25,14 17-30,-7-8-28,-7-9-18,14 16-28,-14-16-163,6 9-396,-6-9 176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4:08.7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0074E84-90C3-4F2B-B817-35A77B121593}" emma:medium="tactile" emma:mode="ink">
          <msink:context xmlns:msink="http://schemas.microsoft.com/ink/2010/main" type="writingRegion" rotatedBoundingBox="24810,8047 24929,8047 24929,8294 24810,8294"/>
        </emma:interpretation>
      </emma:emma>
    </inkml:annotationXML>
    <inkml:traceGroup>
      <inkml:annotationXML>
        <emma:emma xmlns:emma="http://www.w3.org/2003/04/emma" version="1.0">
          <emma:interpretation id="{0AB08F52-0709-4872-964D-05391C054B9E}" emma:medium="tactile" emma:mode="ink">
            <msink:context xmlns:msink="http://schemas.microsoft.com/ink/2010/main" type="paragraph" rotatedBoundingBox="24810,8047 24929,8047 24929,8294 24810,82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F95AE2-5071-4BAD-BA18-3B1A3CE2ADA9}" emma:medium="tactile" emma:mode="ink">
              <msink:context xmlns:msink="http://schemas.microsoft.com/ink/2010/main" type="line" rotatedBoundingBox="24810,8047 24929,8047 24929,8294 24810,8294"/>
            </emma:interpretation>
          </emma:emma>
        </inkml:annotationXML>
        <inkml:traceGroup>
          <inkml:annotationXML>
            <emma:emma xmlns:emma="http://www.w3.org/2003/04/emma" version="1.0">
              <emma:interpretation id="{EB6134D1-2BAB-47F8-AF7B-DA9FE7201083}" emma:medium="tactile" emma:mode="ink">
                <msink:context xmlns:msink="http://schemas.microsoft.com/ink/2010/main" type="inkWord" rotatedBoundingBox="24810,8047 24929,8047 24929,8294 24810,8294">
                  <msink:destinationLink direction="with" ref="{9A7A07B7-4D26-43DA-BC44-45364B153BA8}"/>
                </msink:context>
              </emma:interpretation>
              <emma:one-of disjunction-type="recognition" id="oneOf0">
                <emma:interpretation id="interp0" emma:lang="en-IN" emma:confidence="0">
                  <emma:literal>&amp;</emma:literal>
                </emma:interpretation>
                <emma:interpretation id="interp1" emma:lang="en-IN" emma:confidence="0">
                  <emma:literal>B</emma:literal>
                </emma:interpretation>
                <emma:interpretation id="interp2" emma:lang="en-IN" emma:confidence="0">
                  <emma:literal>s</emma:literal>
                </emma:interpretation>
                <emma:interpretation id="interp3" emma:lang="en-IN" emma:confidence="0">
                  <emma:literal>$</emma:literal>
                </emma:interpretation>
                <emma:interpretation id="interp4" emma:lang="en-IN" emma:confidence="0">
                  <emma:literal>9</emma:literal>
                </emma:interpretation>
              </emma:one-of>
            </emma:emma>
          </inkml:annotationXML>
          <inkml:trace contextRef="#ctx0" brushRef="#br0">113 172 140,'0'0'133,"0"0"1,0-15-16,0 15-9,0 0 3,0 0-3,0-17-7,0 17 4,0 0-16,0 0-6,0 0-7,-5-11-8,5 11-8,0 0-6,0 0-3,0 0-16,0 0 1,0 0-6,0 0 0,0 0 2,0 0-10,0 0-3,0 0-2,-29 17 0,22-8-3,7-9-6,-12 16 4,5-12-1,0 6-3,-1-3-1,1 3 0,7-10-2,-7 12 1,7-12 1,-8 9-4,8-9-7,-7 13 1,7-13 2,-7 6-3,7-6 3,0 0 3,0 0-6,0 0 5,0 0 3,0 0-1,0 0-6,0 0 1,0 0-13,0 0 19,-8-32-4,8 32-4,6-23 1,-2 7-1,1 2 1,-2-3 4,1 3 1,-1-3-7,2 0 10,-1-2 0,-1 4 2,-3 4 9,7 0 6,-7 11-15,3-14 18,-3 14-6,4-12-1,-4 12-2,0 0-3,1-10-4,-1 10-4,0 0-1,0 0 2,0 0 0,0 0 0,0 0-2,0 0-3,0 0 2,0 0-9,-5 43-12,2-28-11,3 2-20,-7 0-9,7 2-16,0 1-16,-3 0-24,1 4-17,-1 3-127,-4-1-277,-4-7 123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4:51.4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33287A2-E982-4E6F-91E8-78B21DEEA3EB}" emma:medium="tactile" emma:mode="ink">
          <msink:context xmlns:msink="http://schemas.microsoft.com/ink/2010/main" type="writingRegion" rotatedBoundingBox="25418,8050 26176,8050 26176,9321 25418,9321"/>
        </emma:interpretation>
      </emma:emma>
    </inkml:annotationXML>
    <inkml:traceGroup>
      <inkml:annotationXML>
        <emma:emma xmlns:emma="http://www.w3.org/2003/04/emma" version="1.0">
          <emma:interpretation id="{1DF798DC-4BD7-47B8-93FB-779EC199646F}" emma:medium="tactile" emma:mode="ink">
            <msink:context xmlns:msink="http://schemas.microsoft.com/ink/2010/main" type="paragraph" rotatedBoundingBox="25418,8050 26176,8050 26176,9321 25418,93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C639E4-E917-4EE7-BAB5-64069AECA707}" emma:medium="tactile" emma:mode="ink">
              <msink:context xmlns:msink="http://schemas.microsoft.com/ink/2010/main" type="line" rotatedBoundingBox="25418,8050 26176,8050 26176,9321 25418,9321"/>
            </emma:interpretation>
          </emma:emma>
        </inkml:annotationXML>
        <inkml:traceGroup>
          <inkml:annotationXML>
            <emma:emma xmlns:emma="http://www.w3.org/2003/04/emma" version="1.0">
              <emma:interpretation id="{64993BFC-8804-416E-B509-9132DD496260}" emma:medium="tactile" emma:mode="ink">
                <msink:context xmlns:msink="http://schemas.microsoft.com/ink/2010/main" type="inkWord" rotatedBoundingBox="25268,9266 25620,8045 26181,8207 25829,9427"/>
              </emma:interpretation>
              <emma:one-of disjunction-type="recognition" id="oneOf0">
                <emma:interpretation id="interp0" emma:lang="en-IN" emma:confidence="0">
                  <emma:literal>¢</emma:literal>
                </emma:interpretation>
                <emma:interpretation id="interp1" emma:lang="en-IN" emma:confidence="0">
                  <emma:literal>T</emma:literal>
                </emma:interpretation>
                <emma:interpretation id="interp2" emma:lang="en-IN" emma:confidence="0">
                  <emma:literal>5</emma:literal>
                </emma:interpretation>
                <emma:interpretation id="interp3" emma:lang="en-IN" emma:confidence="0">
                  <emma:literal>i</emma:literal>
                </emma:interpretation>
                <emma:interpretation id="interp4" emma:lang="en-IN" emma:confidence="0">
                  <emma:literal>=</emma:literal>
                </emma:interpretation>
              </emma:one-of>
            </emma:emma>
          </inkml:annotationXML>
          <inkml:trace contextRef="#ctx0" brushRef="#br0">643 1274 77,'-11'-10'103,"11"10"-12,-5-11-17,5 11 8,-5-14-14,5 14 4,-5-11-14,5 11-2,-7-14 0,7 14-12,3-15-1,-3 15 0,0-17-11,0 17 1,4-20-12,4 6 15,-4 3-14,-1 0-8,4 2 12,-7 9-8,7-19-1,-4 13-4,-3 6-3,9-9 4,-9 9 2,7-11-9,-7 11-2,0 0 1,0 0-3,0 0 4,0 0-7,0 0 9,0 0-3,0 0 3,0 0 1,0 0 1,0 0-4,0 31 2,0-31 1,-11 17 0,5-9 10,6-8-13,-16 14-6,13-8 11,3-6-9,-7 10 4,7-10-4,-12 8 2,12-8-2,0 0 1,-3 10 8,3-10-2,0 0 2,0 0 9,0 0 0,0 0-3,-5 9-7,5-9 10,0 0 3,0 0 0,0 0 0,0 0 4,0 0 1,0 0-9,0 0-1,25-27-3,-16 20 7,1 2 4,2-7-13,0 4 5,-5 4-2,3-4 1,-10 8-1,15-11-1,-8 8-6,-7 3-4,9-6 1,-9 6-5,6-5-8,-6 5-1,0 0-21,0 0-10,0 0-19,0 0 13,0 0-18,0 0-6,0 0-6,0 0-8,0 0-16,0 0-109,-17 29-222,9-21 98</inkml:trace>
          <inkml:trace contextRef="#ctx0" brushRef="#br0" timeOffset="454.5844">820 3 11,'0'0'114,"0"0"-11,0 0-11,0 0-5,0 0-3,0 0 3,-20 16-1,20-5 5,-7 6-2,2 0 3,-2 3-7,0 5-1,-2 3 3,3-2-2,1-1-7,-2 6-5,7-8 6,-4 5-7,1-8-4,10 0-4,-7-1-4,7-2-6,-2-1 0,5-3-1,-2-2 3,10 5-2,0-8-1,4-3-8,9-5 0,-2 0-5,9-3-5,6-4-12,4-11-16,-7 2-25,10-4-32,-6-4-37,-3-4-43,3-1-34,-6-3-144,-1 2-331,-4 1 146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3-08-29T06:51:26.731"/>
    </inkml:context>
    <inkml:brush xml:id="br0">
      <inkml:brushProperty name="width" value="0.09028" units="cm"/>
      <inkml:brushProperty name="height" value="0.09028" units="cm"/>
      <inkml:brushProperty name="fitToCurve" value="1"/>
    </inkml:brush>
  </inkml:definitions>
  <inkml:traceGroup>
    <inkml:annotationXML>
      <emma:emma xmlns:emma="http://www.w3.org/2003/04/emma" version="1.0">
        <emma:interpretation id="{3BF5E288-ECA7-4550-8793-96435DE1C8A4}" emma:medium="tactile" emma:mode="ink">
          <msink:context xmlns:msink="http://schemas.microsoft.com/ink/2010/main" type="inkDrawing" rotatedBoundingBox="13542,4637 13558,4593 13581,4602 13564,4646" semanticType="verticalRange" shapeName="Other">
            <msink:sourceLink direction="with" ref="{1F4DA66C-5425-4722-A4E3-B91284CCB3E6}"/>
          </msink:context>
        </emma:interpretation>
      </emma:emma>
    </inkml:annotationXML>
    <inkml:trace contextRef="#ctx0" brushRef="#br0">21 44 64,'-5'2'127,"5"-2"-3,0 0-10,0 0-6,0 0-12,0 0-4,0 0-9,-6-5-13,6 5 1,0 0-4,-5-2-5,5 2-3,0 0-4,0 0-3,-5-2-6,5 2-6,0 0-2,0 0-4,0 0-3,0 0-7,0-5 4,0 5-7,0 0-4,0 0-6,0 0-8,8-6-14,-6 4-8,-2 2-8,4-5-13,-2 2-29,1 1-9,-3 2-16,3-9-107,-1 7-216,-1-2 97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5:10.6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62DCCB9-30E5-4FF7-8258-89A7B7B0CE8D}" emma:medium="tactile" emma:mode="ink">
          <msink:context xmlns:msink="http://schemas.microsoft.com/ink/2010/main" type="writingRegion" rotatedBoundingBox="16070,5752 17689,5752 17689,6680 16070,6680">
            <msink:destinationLink direction="with" ref="{596D43BE-C0DC-411E-A574-D263A7EB3637}"/>
          </msink:context>
        </emma:interpretation>
      </emma:emma>
    </inkml:annotationXML>
    <inkml:traceGroup>
      <inkml:annotationXML>
        <emma:emma xmlns:emma="http://www.w3.org/2003/04/emma" version="1.0">
          <emma:interpretation id="{BA3E09A8-42F0-4317-A57B-A203751BBC97}" emma:medium="tactile" emma:mode="ink">
            <msink:context xmlns:msink="http://schemas.microsoft.com/ink/2010/main" type="paragraph" rotatedBoundingBox="16070,5752 17689,5752 17689,6680 16070,6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26CAE3-2D2E-4C96-89D7-10BB64E96814}" emma:medium="tactile" emma:mode="ink">
              <msink:context xmlns:msink="http://schemas.microsoft.com/ink/2010/main" type="line" rotatedBoundingBox="16070,5752 17689,5752 17689,6680 16070,6680"/>
            </emma:interpretation>
          </emma:emma>
        </inkml:annotationXML>
        <inkml:traceGroup>
          <inkml:annotationXML>
            <emma:emma xmlns:emma="http://www.w3.org/2003/04/emma" version="1.0">
              <emma:interpretation id="{D64A46F8-0040-41AF-A6B9-4E7DC35F4CB6}" emma:medium="tactile" emma:mode="ink">
                <msink:context xmlns:msink="http://schemas.microsoft.com/ink/2010/main" type="inkWord" rotatedBoundingBox="16070,5752 17689,5752 17689,6680 16070,6680"/>
              </emma:interpretation>
              <emma:one-of disjunction-type="recognition" id="oneOf0">
                <emma:interpretation id="interp0" emma:lang="en-IN" emma:confidence="0">
                  <emma:literal>tip:</emma:literal>
                </emma:interpretation>
                <emma:interpretation id="interp1" emma:lang="en-IN" emma:confidence="0">
                  <emma:literal>lip:</emma:literal>
                </emma:interpretation>
                <emma:interpretation id="interp2" emma:lang="en-IN" emma:confidence="0">
                  <emma:literal>Sip:</emma:literal>
                </emma:interpretation>
                <emma:interpretation id="interp3" emma:lang="en-IN" emma:confidence="0">
                  <emma:literal>sip:</emma:literal>
                </emma:interpretation>
                <emma:interpretation id="interp4" emma:lang="en-IN" emma:confidence="0">
                  <emma:literal>Jip:</emma:literal>
                </emma:interpretation>
              </emma:one-of>
            </emma:emma>
          </inkml:annotationXML>
          <inkml:trace contextRef="#ctx0" brushRef="#br0">-2795-1867 1,'0'0'29,"0"0"2,0 0-7,0 0 3,0 0-1,0 0 0,0 0-4,0 0 0,0 0-3,0 0-3,0 0-2,0 0-1,0 0-2,0 0-2,0 0-4,0 0 8,0 0-6,0 0-2,0 0 4,0 0-9,0 0 3,-7 8 4,7-8-5,0 0 3,0 0 1,0 0-4,0 0 2,0 0-2,0 0 1,0 0 3,0 0-1,0 0-1,0 0 0,0 0 6,0 0 1,0 0-2,0 0-3,0 0-2,0 0 2,0 0 5,0 0-4,0 0-1,0 0-3,0 0 0,0 0 0,0 0-3,0 0 6,0 0-2,0 0 0,0 0 0,0 0 1,0 0 3,0 0 6,0 0-4,0 0-3,0 0 4,0 0 1,0 0 2,0 0 2,0 0-1,0 0-4,0 0 3,0 0-1,0 0-6,0 0 1,0 0-1,0 0 4,0 0-3,0 0 1,0 0-1,0 0-4,0 0 0,0 0-4,0 0 3,0 0-1,0 0 0,0 0-8,0 0 16,0 0-3,0 0-6,0 0 0,0 0 4,0 0-9,0 0 10,0 0 3,0 0-5,0 0 1,0 0-20,0 0 17,0 0 6,0 0-3,0 0-5,0 0 11,0 0-12,0 0-1,0 0 3,0 0-16,0 0-10,0 0-11,0 0-20,0 0-48,0 0-110,0 0 48</inkml:trace>
          <inkml:trace contextRef="#ctx0" brushRef="#br0" timeOffset="36921.204">-2710-1921 45,'-1'-15'46,"1"15"0,0 0-6,0 0-2,0 0 0,0 0 4,-4-13-4,4 13 4,0 0-3,0 0-4,0 0 3,-5-12-7,5 12-1,0 0 5,0 0-4,0 0-1,-9-12-2,9 12-1,0 0 0,0 0 1,-1-13-1,1 13-3,0 0 4,0 0-2,0 0-4,0 0 10,0 0-5,-5-14-2,5 14 3,0 0 2,0 0-9,0 0-1,0 0 16,0 0-16,0 0 2,0 0-2,0 0-3,0 0-1,0 0-1,0 0 8,0 0-1,0 0-5,0 0-7,0 0 5,0 0-5,0 0-1,0 0-4,0 0 3,0 0-2,0 0-5,0 0-7,0 0 3,0 0 11,0 0-3,0 0-2,0 0 2,0 0 1,0 0 0,-2 40 1,2-40-3,2 19-1,-1-10 6,-1-9-3,4 27-13,-3-17 19,-1 3-11,0-13 1,0 28-9,2-13 10,-2 3 1,2-5-3,-4 6 0,2-4 8,0-2-18,0-13-9,-2 21-5,2-10-13,0-11 1,2 17-9,-4-5-26,2-12 4,0 13-5,0-13-5,0 0-11,-5 15-59,5-15-158,0 0 70</inkml:trace>
          <inkml:trace contextRef="#ctx0" brushRef="#br0" timeOffset="-183767.4339">-3104-2195 32,'0'0'107,"0"0"2,0 0-26,0 0 12,0 0-9,0 0-7,0 0 1,0 0-11,0 0-1,0 0-9,0 0 0,0 0-8,0 0-4,0 0 0,0 0-1,0 0-4,0 0-1,0 0 2,0 0 2,0 0 1,0 0 5,0 0-6,0 0-3,0 0 3,0 0 0,0 0 4,0 0 5,0 0-3,0 0 0,0 0-3,0 0 0,0 0 0,0 0-9,0 0 1,0 0-3,0 0-7,0 0 2,0 0-2,0 0-5,0 0-1,0 0 1,34 7-2,-34-7-4,0 0-4,22 4-2,-13 0 1,1-2-2,2 3-2,-2-4 1,4 10-1,1-3-3,-1-3 3,-2 2-3,5-3-1,0 9-5,0-1 4,-2 1-2,8 2 5,-8 0-5,5 2 0,3 3 0,-5-4 3,3 4 0,1 1-3,-3-4 1,-5 1-3,1-3 1,-1 5-1,-4-7-2,4 0 3,-8-1-1,5 1 0,-5 0 4,1-3 0,-2-3-5,2 5-2,-7-12 1,5 16 2,0-8-1,-5-8 0,7 15 0,-3-8 1,-4-7 1,10 12 0,-10-12-2,3 6-2,-3-6 5,0 0 2,5 10-3,-5-10-1,0 0 2,0 0-2,0 0 2,0 0 1,0 0 1,0 0-1,0 0 3,0 0 1,0 0 8,0 0-3,0 0 2,0 0-4,0 0 4,0 0-7,0 0 5,0 0-7,0 0 5,0 0-3,0 0-1,-20-30 1,20 30 1,-3-12-3,3 12-2,-11-16 0,10 8-2,-3-5-2,4 13 1,-10-27-1,7 17 4,-4-3 0,-2-2-2,-3-4-1,5 3 0,-3 1-1,-4-3 0,4 3 1,-2 0 2,0-1-3,-3 3 2,0-1-2,-4-4-3,2 7 3,0-2 0,-2 1-3,3 0 1,1-3 0,0 6 4,-1 2-2,8-1 0,-8-1-1,6 2 2,0 1-3,10 6 5,-17-15-5,10 12 3,7 3-2,-17-10 2,8 4-3,9 6 0,-15-8 0,15 8-3,-19-8 0,11 4 6,8 4-2,-19-5-1,9 0 1,10 5-1,0 0 0,-17-2 3,17 2-4,-14-5 7,14 5-4,0 0 0,0 0-2,-12-2 4,12 2-2,0 0 0,0 0-1,0 0-3,0 0-1,0 0 0,0 0-1,0 0 4,0 0-7,0 0 0,0 0 7,0 0 0,0 0-5,0 0 5,0 0-2,0 0 3,41 15-1,-24-3 1,4-8-1,-4 4 3,3 3-1,1-5-4,1 8 2,-2-3-1,6 3 1,-9-5 2,4 3-3,-6 1 0,2-3-2,-7 5 8,11 2-3,-8-1-1,-1-1 4,-1 5-11,-3-3-8,1-1-18,-3 3-15,3-2-21,-4 3-34,-1-5-38,2 2-34,-4-1-145,2 1-348,-4-17 154</inkml:trace>
          <inkml:trace contextRef="#ctx0" brushRef="#br0" timeOffset="-182136.3553">-2720-2072 38,'0'0'102,"0"0"-20,0 0-16,0 0 8,5-13-9,-5 13-5,0 0-9,0 0-6,0 0-3,0 0-3,0 0-9,0 0-2,0 0-2,0 0 12,0 0 0,0 0-2,0 0-15,0 0 10,0 0-1,0 0-9,2 36 7,-2-36-6,0 0 3,-12 17-10,12-17-1,-10 8 7,10-8-6,-12 8 5,7-5-9,5-3 4,-19 9-2,19-9 12,-16 7-16,8-6 2,8-1 1,-15 3 3,15-3 3,-16 0 0,16 0 11,0 0-14,0 0 11,-20-7-11,20 7 4,-9-8-3,9 8 4,0 0-11,-2-14 6,2 14-13,0 0 6,0 0-3,14-26 1,-11 22 3,-3 4-7,19-15 5,-14 11 3,6-2-4,-11 6 8,18-12-8,-6 12 2,-12 0-1,19-5-4,-7 3-1,-12 2 10,22 3-5,-11 1-1,2 0 5,-4 1-6,1-1-1,2 1 4,-3 2 6,-3 1 6,-6-8-9,14 15 3,-12-5 0,-2-10 3,5 9-3,-5-9 0,2 13-5,-2-13 3,0 0 1,0 0-1,-12 16-3,12-16 7,-12 12-7,12-12 6,-14 5-3,14-5-1,-15 0 3,15 0-5,-14 1 6,14-1-7,0 0 1,-22-11 6,22 11-1,-12-7-2,12 7-3,-12-11-1,12 11-3,-9-17 1,9 17 1,-5-10 3,5 10 3,-3-14-6,3 14 2,0 0-4,0-15 2,0 15-5,0 0 2,0 0 0,0 0-3,10-12-2,-10 12 1,0 0 3,0 0 2,22 1-4,-22-1-5,0 0 7,21 6-3,-14 0 7,-7-6-2,11 7 3,-4-3-2,-7-4 4,9 12 0,-9-12 4,8 8 0,-8-8 0,6 7 2,-6-7 1,0 0 3,0 0 0,0 0 5,-14 20-5,14-20 0,-22 4-10,6-4 5,1 0 4,-4-3-6,-1 2 2,3-2 0,-4-2-8,4 1 4,2 0-7,1 0-6,14 4-10,-22-7-22,13 6-16,9 1-34,-10-15-35,10 15-30,0 0-169,19-21-343,1 10 152</inkml:trace>
          <inkml:trace contextRef="#ctx0" brushRef="#br0" timeOffset="-1829.9925">-2539-1884 39,'2'-13'49,"-2"13"-2,0 0-1,0 0-7,0 0-2,0 0-4,0 0-5,0 0-1,0 0-1,0 0 2,0 0-13,0 0 3,5-8 8,-5 8-4,0 0-4,0 0-3,0 0 1,0 0 0,0 0-7,0 0 2,0 0 0,0 0-3,0 0 7,0 0-1,0 0-2,0 0-3,0 0 9,0 0-12,0 0 3,0 0-2,-12-20-2,12 20 5,0 0-1,0 0-1,0 0 3,0 0-5,0 0 2,0 0-5,0 0 3,0 0 2,0 0-7,0 0 1,0 0 2,0 0-2,0 0 10,0 0-4,0 0-5,0 0-4,0 0 3,0 0-9,0 0 19,0 0-10,0 0 0,0 0 0,0 0 6,0 0-8,0 0 8,0 0-6,0 0 0,0 0-1,0 0 8,0 0-12,0 0 6,0 0-1,0 0-4,0 0 8,0 0-7,0 0 4,0 0 0,0 0-5,0 0-2,0 0-15,0 0-16,0 0-21,-9-7-64,9 7-129,0 0 57</inkml:trace>
          <inkml:trace contextRef="#ctx0" brushRef="#br0" timeOffset="-184809.8859">-3205-2244 16,'0'0'60,"0"0"-1,0 0-10,0 0-2,0 0-1,0 0-8,0 0 4,0 0-2,0 0-4,0 0-6,0 0-2,0 0 7,0 0-1,0 0-6,0 0-1,0 0-8,0 0 18,0 0-14,0 0 1,0 0 6,0 0-1,0 0-4,0 0-4,14 0 2,-14 0-3,0 0 1,0 0-5,0 0-2,0 0 2,0 0 1,0 0 6,0 0-3,0 0-5,0 0-15,0 0 14,0 0-12,0 0 2,0 0-5,0 0-7,0 0-9,0 0-28,0 0-19,17 8-86,-17-8-161,0 0 73</inkml:trace>
          <inkml:trace contextRef="#ctx0" brushRef="#br0" timeOffset="634652.8635">-2577-2316 18,'0'0'46,"0"0"-8,0 0-9,0 0-22,0 0-14,0 0-16,0 0-22,0 0 9</inkml:trace>
          <inkml:trace contextRef="#ctx0" brushRef="#br0" timeOffset="-174015.0753">-3600-2560 77,'0'0'170,"-1"-15"2,1 15-3,0 0-5,-7-17-4,7 17-8,-5-8-3,5 8-8,0 0-11,0 0-4,0 0-12,0 0-5,0 0-14,0 0-11,0 0-6,0 0-9,0 0-12,0 0-6,0 0-4,0 0-10,0 0-1,0 0-5,0 0-3,0 0-4,0 0 0,27 21-1,-17-6-1,-4 1-2,0 0 1,1 0-3,0 11 0,-2-7-2,-5-2-2,-2 12-3,2-4-14,-8 2-16,-2 3-22,-13 6-36,-2 1-42,-6-5-37,4-1-62,-9-1-120,-3 6-365,-1-3 161</inkml:trace>
          <inkml:trace contextRef="#ctx0" brushRef="#br0" timeOffset="630634.8106">-2375-2165 11,'21'-2'19,"-8"2"-5,4-1-8,0 1 0,4 0-3,-1 0-5,-3 0-3,4-4 5,1 4-9,-5 0-10,5-1 5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1:37.1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96D43BE-C0DC-411E-A574-D263A7EB3637}" emma:medium="tactile" emma:mode="ink">
          <msink:context xmlns:msink="http://schemas.microsoft.com/ink/2010/main" type="inkDrawing" rotatedBoundingBox="19893,4102 20467,16086 15064,16345 14490,4361" semanticType="verticalRange" shapeName="Other">
            <msink:sourceLink direction="with" ref="{A62DCCB9-30E5-4FF7-8258-89A7B7B0CE8D}"/>
            <msink:sourceLink direction="with" ref="{5398AD78-762F-4684-992B-439DA659A421}"/>
            <msink:sourceLink direction="with" ref="{3B76E320-6E42-4844-AF00-555F74F10EC8}"/>
            <msink:sourceLink direction="with" ref="{47B58C43-7829-4F60-B7C9-4C3D6C4BB9C3}"/>
            <msink:sourceLink direction="with" ref="{CDD8E5C7-6D10-402D-9A37-15EB4D353654}"/>
            <msink:sourceLink direction="with" ref="{CC52E414-7D16-4BB3-81ED-BFD579F2709E}"/>
            <msink:sourceLink direction="with" ref="{FAE1017C-88ED-4A7B-A1D0-FA72F994B86F}"/>
            <msink:sourceLink direction="with" ref="{DEB0028F-FB30-48D5-9DFD-D6E6BFA4F4DE}"/>
            <msink:sourceLink direction="with" ref="{FA70A743-4207-49CB-9CFB-8BEAD040D280}"/>
            <msink:sourceLink direction="with" ref="{3F21F86A-548B-4CFC-A71B-E3BA0BACB921}"/>
            <msink:sourceLink direction="with" ref="{8AE5CD9D-89D0-4935-BD89-2C64B29B2B68}"/>
            <msink:destinationLink direction="with" ref="{C04B647F-9CBB-41D8-A900-6AA46B489DF0}"/>
            <msink:destinationLink direction="with" ref="{0BA6EFFB-6F2E-42E3-9897-DBE35075EB79}"/>
            <msink:destinationLink direction="with" ref="{12DDABB4-315D-4CFE-8A32-21D2DC64C177}"/>
          </msink:context>
        </emma:interpretation>
      </emma:emma>
    </inkml:annotationXML>
    <inkml:trace contextRef="#ctx0" brushRef="#br0">-385 618 104,'0'0'107,"0"0"-7,0 0 4,0 0-13,0 0-2,0 0 0,0 0-13,0 0-5,0 0-1,0 0-11,0 0-7,0 0 3,0 0-6,0 0-4,0 0-21,0 0 9,0 0 4,0 0-1,0 0-9,0 0 4,0 0 4,0 0-6,0 0 2,0 0-8,0 0 5,0 0 0,0 0-4,0 0 3,0 0-1,0 0 1,0 0-2,0 0 1,0 0 3,0 0-9,0 0 3,0 0-5,0 0 0,0 0 0,0 0-3,0 0 1,0 0-4,0 0 3,0 0 1,0 0 2,0 0-8,0 0 4,0 0-5,0 0 10,0 0-2,0 0 3,0 0-1,0 0 4,0 0 0,0 0-4,0 0 1,0 0 0,0 0-5,0 0 10,0 0-4,0 0-4,0 0 6,0 0-3,0 0-4,28-20-5,-28 20 4,12-6 1,-12 6-2,13-7 4,-13 7-1,9-7 0,-9 7 1,13-9 2,-13 9-2,9-8 4,-9 8-2,12-8-1,-12 8 0,12-9-4,-12 9 0,8-8 3,-8 8-5,12-7 3,-12 7-1,11-8 3,-11 8-7,10-12 0,-10 12-3,14-8 1,-14 8-2,13-8-3,-13 8 4,9-8 0,-9 8 0,12-9 1,-12 9-2,5-7 3,-5 7-2,0 0 1,0 0-1,19-3-1,-19 3 5,8-6-5,-8 6 1,15-11 0,-8 7-2,-7 4 1,17-8 0,-10 2-3,-7 6 1,17-8 2,-8 2-5,1-1 0,-1 2 1,-9 5-1,17-10 2,-9 7 1,1-3-5,-9 6 1,20-9 2,-13 5-1,2-4 0,1 3 1,2 0-2,-4-3 0,1 2 2,-1 2-2,-8 4-2,19-16 2,-8 11 0,-3-1 3,4 0-1,2-2-1,-6 1-1,2-1 2,-10 8-2,21-13-2,-9 2 4,0 3-1,2 0-1,-6 5-2,2-7 2,4 0-4,-5 5 4,2-3-1,0 1-1,1-1 4,-2 1-2,-2-1 0,6-2 0,-5 2 1,3 0-4,0 1 3,1-5-3,1 0 2,-4 8 0,2-8 1,0 7-2,2-8 1,-1 2-3,-4 7 5,6-8-6,-1 4 6,-4 1-2,-1-2 0,4-2-1,-1 2 0,0 1-1,0-3 4,2 2 1,-2-2-4,2 2 4,-1-3-3,-1 9 0,-2-5 0,2-4-2,4 4 2,-3-5 0,-1 4 1,-1-1-3,2-1 5,-2 4-5,-3-3 1,6 2-1,-1-2 2,-2 0-3,4 2 6,0-2-1,-4 2-2,4-2 3,-5 0-2,0 0-2,4 0 1,0 0 1,-1-2-3,-2 0 6,4 1-4,-1 1 1,1-1-1,-1-1 8,-2 2-6,1 0-5,1 2 4,1-4-4,-1 1 3,-2 1-2,2-5 1,-1 7 5,1-2-1,-2 1 0,2-2 1,-2 1 3,0-2-3,1 3-1,-3-2 8,8 2-2,-8-3 4,3-3-4,3 3 2,-4 1-4,1 1 3,6-5-6,-3 5 1,-1-4 1,0 2 2,2-3-5,-1 3 3,1 1-2,-3-3 0,1 1-2,-1-2-1,-1 2 5,-1 3-4,4-5-2,-1 4 3,7-4-2,0-1 3,1-1-6,-3 0 2,-3 3 2,5-2 0,-1 5-3,-4-2 3,0-1-4,0 1 4,2 3 0,-4-1 2,-1-3-2,-2 3 2,2-1 1,1-1 2,0 4 3,1 0 7,-3-4-6,3 1-2,-1 2-3,-5-2 3,4-1-2,1 3 0,-6-3 0,6 0 0,-3 1-2,2 1-2,-2-2 2,3-1-1,4 1 0,-2 3-1,4-8 3,-4 5-7,0 1 2,1-3 2,0 7-2,-5-5 1,4 2 1,-1 2 0,-3 1 1,-1-4 3,2 0-3,1 4 5,-3-2 0,0 0 5,0 3-7,-2-2 6,-1 1-5,3 2 3,-4-2-2,6-2 2,1-1-8,1 2 6,-2-2-1,-3-2-2,5 2 0,-1 3-1,4-7-4,-4 2 2,1 5 1,-4-5 3,5 2-5,-2 2 1,-3-4 2,2 3 3,-4-2 0,0 4 5,6 1-2,-4-2 5,-2 1-3,0 0-3,0 0 4,1 1 1,1-6 1,1 5 1,-4 0-5,4-7-1,1 3 1,1 1-2,-1-4 1,3 1-3,-1 0 1,-1 3 0,0-3-2,2 0-3,4 2 9,-6-4-10,1 4-1,4 0 2,-5-1-1,-4 2 2,2 0-3,-9 4 3,3-4-4,5 4 4,-4-3-6,7-1 4,1-3 2,-2 1 1,-3 1-3,3 0 6,2 1-4,-3-2 1,-4 6-3,-1-2-5,4 2 9,-3-2-1,1 1-6,2 0 8,-2 0-2,4-4 2,0 4 1,-3-4 2,5 4 0,-2-2 1,-3 0-8,5 3 10,-8-1-3,3 0 5,-3 3-2,4-2 1,-5-1 4,5 0 2,0 1-3,-4-3-4,1 4 14,-1-1-14,4-6-8,-3 4 4,0 5 1,2-5-9,1-2 2,2-1 13,0 3-12,-1-3 2,-1 0 1,-3 4 1,5-2-3,-6 4 1,4-1 3,-2-3-5,4 0 0,0-2-3,1-1 4,-5 0 0,-1 6 3,6-1 0,-1-4 2,-1 1-2,1 1 2,-4 3 0,2 2 2,0-6 15,0-1-7,-3 4 0,1-7-3,2 10-1,-2-6-14,4 2 10,-6 2-5,1-2 4,0 1 2,1 1-6,0 0 2,-3-3-7,3 3 1,0 1 3,-1-4-3,6 3 11,-8 1-10,3-2-4,4-3 4,-5 3-2,4 0-1,-3 1 7,-1 1-8,3-1-2,-4 1 8,3 0-9,-1 0 7,-5-4-5,-5 10 0,15-12 6,-8 8-8,-7 4-5,16-9 8,-9 6 1,-7 3-2,13-12 1,-6 8 4,-7 4-3,10-11 2,-1 6 0,-9 5-2,13-12-2,-7 4-2,2 2 4,-8 6 2,10-13-3,-3 8 3,-7 5-1,12-12 0,-12 12-3,12-13 7,-2 5-2,-1 0-1,-1-3 0,1 3-5,-2 1 2,1-2 2,6-3-8,-4 0 8,-1 4 6,1 4-10,-1-7-1,-3 6 9,-6 5-7,12-15 20,-1 9-17,-6-2-1,-5 8-2,13-11 9,-6 3-3,-7 8-2,16-12 6,-10 6-10,3 1 16,-9 5-14,14-17-4,-6 9-11,6-1 12,-2 0 0,1 3-2,-4-6-1,3 7 9,-3-5-4,4 1-2,-3 1 4,2 0-1,-1 0 7,-3 3 18,4 0-10,-5-3-7,3 2-3,-10 6 19,14-12-13,-6 5 6,-8 7-6,14-12-9,-7 7 2,-7 5-1,12-9 3,-5 3 1,-7 6-2,12-9 2,-12 9 0,12-10-1,-6 5-8,-6 5 11,16-12-7,-9 9 6,-7 3-5,13-12-1,-6 7-3,-7 5 5,12-13 0,-7 8-2,-5 5 4,10-10 7,-10 10-1,11-8 1,-11 8 6,5-8-6,-5 8 1,0 0-2,12-5-2,-12 5-2,0 0 0,10-12-5,-10 12 1,10-7-2,-10 7 3,9-11-3,-9 11 1,12-5 3,-7-3-2,-5 8-3,14-17 2,-8 12-5,3 0 1,-9 5 4,15-11-11,-11 5 5,-4 6 1,15-9 1,-15 9 4,12-8-4,-12 8-5,9-6 8,-9 6 4,8-8 1,-8 8-6,0 0 2,12-6 11,-12 6 1,0 0 1,9-8-4,-9 8-2,0 0-6,8-7 4,-8 7 9,0 0-7,7-10-3,-7 10 2,0 0-6,10-10 1,-10 10 0,9-8 0,-9 8-5,10-12-17,-8 4-28,-2 8-28,13-17-41,-4 2-43,-6 7-32,2 1-77,2-11-79,-5 10-316,-2 8-714,-9-19 316</inkml:trace>
    <inkml:trace contextRef="#ctx0" brushRef="#br0" timeOffset="258495.8452">4836-3440 28,'0'0'32,"0"0"-2,0 0-6,0 0-1,0 0-4,0 0-4,0 0 5,0 0-6,0 0 2,0 0 3,0 0-5,0 0 2,0 0 3,0 0-3,0 0 4,0 0-2,0 0 4,0 0-2,0 0 8,0 0-1,0 0-7,0 0 1,0 0-4,0 0-1,0 0-1,0 0-1,0 0 3,0 0 2,0 0-4,0 0 4,0 0-2,0 0-11,0 0 11,0 0-2,0 0-12,0 0 15,0 0 3,0 0-4,0 0 9,0 0 2,0 0 1,0 0 0,0 0-3,0 0 1,0 0-7,0 0 18,0 0 8,0 0-10,0 0 1,0 0 1,0 0-3,0 0 0,0 0 4,0 0-1,0 0-7,0 0 2,0 0-3,0 0 5,0 0-4,0 0 6,0 0-5,0 0-2,0 0 7,0 0-3,0 0 7,0 0-2,0 0-4,0 0 4,0 0 1,0 0 2,0 0-2,0 0 0,0 0 2,0 0-4,0 0 3,0 0 2,0 0-4,0 0-1,0 0-3,0 0-1,0 0-6,0 0 3,0 0-7,0 0 0,0 0-2,0 0 2,0 0-3,0 0-2,0 0 5,0 0 1,0 0 13,0 0 8,0 0-6,0 0 1,0 0 2,0 0 1,0 0 1,0 0-1,0 0 4,0 0-1,0 0 7,0 0-1,0 0-1,0 0-4,0 0 5,0 0-4,0 0-3,0 0 0,0 0-2,0 0-3,0 0-3,0 0 3,0 0-11,0 0-2,0 0 3,0 0 1,0 0 1,0 0 0,0 0 1,0 0-3,0 0-2,0 0-2,0 0 3,0 0-6,0 0-7,0 0-1,0 0 4,0 0-7,0 0 0,0 0 0,0 0 1,0 0 2,0 0-12,0 0 1,0 0 2,0 0-1,0 0 8,0 0-10,0 0-3,0 0-1,0 0 4,0 0-1,0 0 1,0 0 0,0 0-2,0 0-2,0 0 6,-20-7-4,20 7 4,0 0 1,0 0-3,0 0 0,0 0 5,0 0 0,0 0-8,0 0 7,0 0-4,0 0 6,0 0 0,0 0 0,0 0 2,0 0 15,0 0-2,-5-10-5,5 10 4,0 0 3,0 0 0,0 0-3,0 0 3,0 0-19,0 0 19,0 0 4,0 0-9,0 0-5,0 0-3,0 0-5,0 0 4,0 0 1,0 0-7,0 0 6,0 0-1,0 0-5,0 0 0,0 0-5,0 0 3,0 0-10,0 0 6,0 0 3,0 0-7,0 0 4,0 0-1,0 0-5,0 0-1,0 0 1,0 0 5,0 0-8,0 0 10,0 0-1,0 0-14,0 0 7,0 0 6,0 0-4,0 0 4,0 0-5,0 0 5,3 37-4,-3-37 4,0 0 3,-2 17-7,2-17 8,-1 11-3,1-11 1,0 0-6,-4 16 4,4-16 0,0 0-5,-1 17 0,1-17 5,-2 11 1,2-11-2,0 0 2,-4 15-2,4-15-4,0 0 10,0 0-11,-3 17 3,3-17 3,0 0 0,0 0 5,-2 12-7,2-12 13,0 0-11,-3 9 1,3-9-6,0 0 0,0 0-3,0 0 6,0 0 3,0 17-2,0-17-3,0 0-1,0 0 3,-2 11 3,2-11-1,0 0 6,-2 17-2,2-17-4,0 0-6,-3 13 9,3-13-4,0 0 3,0 17 3,0-17 7,0 0-16,-3 9 0,3-9 2,0 0 2,0 0 0,0 17 3,0-17-8,0 0 0,0 0 9,-2 10-8,2-10 4,0 0-4,0 0 3,0 0 8,-5 17-7,5-17 6,0 0-12,0 0 8,1 15 1,-1-15-6,0 0 4,0 0 5,-1 13-7,1-13-7,0 0 11,0 0-3,-5 15 6,5-15-10,0 0 5,0 0-2,-2 9-1,2-9 0,0 0 6,-2 15-7,2-15 6,0 0-1,-1 12 5,1-12-8,-6 8-1,6-8 2,0 0-2,-5 16 5,5-16-4,-3 12-8,3-12 12,0 0-1,-5 17-6,5-17 7,-4 11 3,4-11-7,-3 14 1,3-14 0,-4 11-3,4-11 20,-5 9-25,5-9 9,-3 13-3,3-13 0,0 0 2,-5 15-3,5-15-3,0 0 8,-5 15-3,5-15 4,0 0 7,-4 15-6,4-15-5,-5 9 2,5-9-1,0 0-3,0 19-1,0-19-1,0 0-9,0 16 14,0-16 0,-7 10 3,7-10 2,0 0-5,-1 10 0,1-10-3,0 0 3,0 0 2,0 20 4,0-20-8,0 0 8,0 0-5,0 12-2,0-12-5,0 0 3,0 0 0,-2 13 1,2-13-1,0 0 11,0 0-5,0 15-9,0-15 9,0 0-7,0 0 2,0 13 2,0-13-5,0 0-1,0 0 12,0 15-8,0-15 4,0 0-2,-2 10-4,2-10 4,0 0 4,0 0-3,-3 14 3,3-14-5,0 0-2,0 0 5,0 19-9,0-19 12,0 0-9,-2 13-1,2-13 5,0 0 6,0 15 10,0-15-27,0 0 14,-2 13-5,2-13 4,0 0-5,2 16 3,-2-16 0,0 0-6,-7 19 6,7-19 0,0 12 0,0-12-3,0 0-4,0 14 3,0-14 12,-5 14-7,5-14-3,-2 13 0,2-13 3,0 0-12,0 21 8,0-21 3,-3 14-3,3-14 5,0 13 0,0-13 0,-5 13-3,5-13 6,-2 15 0,2-15 6,-3 16-7,3-16-9,-5 19 11,5-8 0,0-11-4,-5 18-5,3-7 6,2-11-3,-5 17 0,1-6 10,1 2-10,3-13-2,-4 20 3,-1-9 10,4 1-15,1-12 5,-2 18 8,-2-5-23,3-3 13,1-10 1,-5 20-3,1-5 4,-1-7-5,2 4 3,3-12 0,-5 20 3,3-11 0,-2 5-14,4-14 12,0 21 2,-3-4 4,1-7-9,2-10-5,-5 21 7,5-9 0,0-12 3,-5 21-5,3-13 7,2-8 2,-1 26-22,-1-17 16,2-9 1,-3 24-2,1-11 2,2 2 4,-5-3-5,5 2 4,-2 1-5,-1 1 5,-3-5-7,6 4 5,-5 1 4,4-4-3,1 2-10,0-14 7,-4 25 5,1-11 4,1 2-10,0-3-2,-3 1-4,5-14 2,-1 20 10,1-7-9,0 0 5,-4 3-1,2-4 4,2-12 1,0 22-5,0-8-6,0-14 4,0 22 6,-1-13 3,-1 3-2,2-12-8,-3 24-5,1-12 8,2-12-3,-2 24 5,-1-16-1,3-8-2,0 28-6,-2-20 7,0 11 2,1-9-2,1-10 1,-4 23-2,4-11 4,-1-3-2,1-9-5,-2 28 6,2-13-6,0-15 9,0 24-6,0-14 2,0-10-5,0 26 5,0-16-1,0-10 4,2 25-1,-4-14-6,4 1 3,-2-12 0,1 22 5,-1-10-11,4-1 4,-4-11 1,1 21 4,1-5-6,-2-4 6,-2 2-10,2-14 8,0 26-14,0-6 15,2-5-3,-2-4 5,0 1 9,2-1-29,-2-11 20,-2 27-2,2-14-2,2 2 3,-4 3 1,2-1-9,5-1 6,-5 1-2,0-2 8,0-3-7,2 1-3,-4 3 8,2 0-5,-3-1 9,-1 2-9,4-1-5,-1-1 9,1 1-8,0 2 9,0 0-5,0-2 5,0 1-2,-4-2-3,3 0-4,1 5-8,-2-4 19,2 1-6,-4-2-2,3 3-1,-1 0 2,-3-1 1,5 1 12,-2-4-19,0 5 4,2-2 2,-5-1-2,4-1-1,-5 3 3,6-2 0,-1 3 5,-1-3-5,-1 0 8,1 3-3,0-2 4,-3 3-15,7-4 3,-6 4 1,3-2 6,1-3-5,-5 5-2,3-4 14,-2 3-13,1-3 4,3 4-5,-2-4 2,-1-1 12,3 4-18,0-3-1,0 2 2,-2-5-2,0 4 6,-1-2-2,3 3 6,0-1-3,-2-1-1,4-1 4,-5 5-3,-2-3 1,5-2-4,0-4 5,-2 7 5,2-3-7,0 2 6,0 1-1,-2-3 0,2 4 3,-5-7-14,5 7 12,-2-3-1,2 2-6,-1-3 2,-5 1-1,5-1-5,-3 1 3,3 1 3,1 2 0,0-4-3,-2 1 4,-2-1-1,3 2 0,-1-1-2,2-1 2,-5 2 3,3-3-6,1-2-2,1 4 10,-4-2-2,4 3-8,-2-6 5,1 2-7,-1 3 6,2-16-2,-3 31 4,3-15 12,0-1-12,-2 2-1,0-3-2,-3 1 1,3 0-1,2 2 3,-5-2-1,4 1 0,1-3 8,-2 4-6,2-17-7,0 27 2,-5-12 1,5 2-1,-4-3 2,1-3 2,1 6-4,2-6 3,0 6-6,0-17 4,-2 26 2,2-15-7,0 5 13,0-16-5,-5 25-7,5-10 8,0 0 3,-1-1-9,1 1 15,-2 3-14,2-4 6,0 1 0,0-15-12,-4 25 5,4-12 3,-1 3 1,1-3 0,-2 4 5,2-17-9,0 26 8,-3-9-9,-1-6 3,4 6 4,-3 0 0,1-3-6,0 0 0,2 3 1,-5-4 3,4 2 1,1-15-5,-2 33 16,-3-18-17,5 1 4,-4 0 1,-1 1 0,5-17-2,-2 31 2,-1-11 5,1-3-1,1 2-4,-1-2 2,2 2 6,-3-3-8,1 4 10,-3 0-15,5-4 5,-4 4-6,3-4 7,1 4 0,-6 0 0,6-1 7,-5 1-6,5-3-8,-1 2 6,-1 2-3,-2-1 0,1-1 2,1 1-2,-1-1 6,3 1-2,-2 2 1,2-1-17,-1-1 17,-3 0 6,4 2-2,-3-1-9,1-1 6,2-2-1,-3 2-4,6 0 0,-6-2-3,3 8 5,-2-9-2,2 1 8,-2 0-3,4 2 3,-7-2-1,5-1-7,0 3 6,0 0-1,0-2 3,0 0-6,-2-1 4,2 3-11,2 1 13,-4-6-12,2 5 6,0-4-7,-2 4 10,1 0-4,1-4 4,0 8-3,0-1-3,-4-3 9,3-2-8,-1 1-8,2 1 16,-4-1-8,3 7 5,1-4-1,-4 3-2,6-5-6,-4-1 13,2-1-8,0 4 5,-3-2-6,1 5 5,2 3-2,-2-2 4,-1-6-5,3-2 2,-2 2-2,1 7-2,1-1 5,-4-1 2,2-3 2,1 4-9,-1-6 0,-1 6-5,3 1 11,-4-6-1,4-1-6,-3 8 6,1-1-3,0-7-1,2 4 0,-1 4 8,-3-8 4,4 8-6,-7-3-9,7 2 3,0-6 2,0 6 1,-3-7-4,5 1 2,-2 2-1,0-1 4,0-1-7,-7 5 7,10 0-5,-3-7 6,0 8-2,4-8-2,-6 6-2,4-5 8,-6 7-2,6-6 5,-4-2-11,6 9 5,-6-8 8,5 8-4,-3-2-8,0-1 3,-1 1 3,2 1 4,5-3-11,-5-4 7,-1 5-2,0 2-1,-1 1 0,2-7 5,-1 4 5,4 2-16,-3-8 8,1 8-7,0 0 2,1-1 5,-3-6-2,2 5-2,0 3 2,1-7 3,-1 4-20,1 0 24,-5-4 0,4 6-5,-2 0-6,0 1 2,-2-4 2,4 1 6,-2 2-6,0-1 7,0 2-25,0-1 19,0-9-2,0 8-2,0 1 4,0-6 0,4-2 0,-3 9-9,1-10 10,-4 4-5,4 2 5,-2-4 0,0 1-8,3-1-3,-1 0 15,-4 0-5,4-1 3,-2 5-2,0-4-7,-2 1 8,-1 6-9,3-4-1,0-5-1,3 2 9,-3 2 6,-5 4-7,4-4 12,-6 3-16,5 3 4,2-8-5,-3 8-1,3-8 10,-2 1 1,0 7-4,2 0 0,-5-1-2,5-7-3,-2 4 5,2 3-2,-1-2 4,-3 1-1,3 1 0,-1-8-4,2 9-2,2-2-1,-1 0 3,-2-6 2,1 6 4,-2-1-6,-2 3 0,4-1-18,6-2 20,-6-1-2,-6 3 6,5-6-7,-3 6 5,1-1-5,-1-4-1,4 3-4,0-2 7,-5 2 1,4-4 3,1 2 7,-2 4-9,-3-7 2,5 8-9,-5-3 3,3 1-15,2 0 11,-5-2 6,5 4 1,-2 0-2,2-4-2,0 3 2,0 5-3,0-7 8,-2 6-4,4-3-1,3-3-1,-1 3 2,-4 3 2,-2-6 2,4 2-7,-6 1 3,1-3 3,3 3-2,3-2-7,-1 3-9,-7-5 19,5 1-5,-2 3-9,0-1 13,1-3-4,-3 3-1,8 1 3,-8-2-3,3 4 9,2-6-2,-1 2-5,-1 1-5,-5-7 13,5 4-9,6 4-5,-9-4 1,4-1-2,-3 2 10,1-5-5,-3 0 0,4 5-5,-3-5 8,4 3-4,-2 1 2,-1-4 3,3-4-3,-5 6 0,3-3-2,-1 3 10,3-5-10,-2 4 4,0 1-1,1 4 4,-3-8-7,8 0 8,-8 2 1,4-2-2,0-1-1,-1 4 1,1-2-2,0-1 3,0 0 4,0 4 0,0-1 13,-2-4-16,2-1 1,-4 3-9,4 2 4,0-6-2,0 1 5,6 8-5,-6-7 5,-2 2-3,2-1 2,0-4-6,2 3 2,-4-5-2,2 5 1,0-17 6,-4 23-8,8-8 2,-4-2 1,-4 2-17,3-3 4,1-12 10,0 21 8,0-10-9,0-11 3,0 24 3,0-15 2,0-9 1,1 20-3,-1-11 0,0-9-4,0 19 2,0-19 12,4 15-3,-4-15-10,0 12-3,0-12 8,0 0-8,0 18 7,0-18-1,0 0 3,-4 18-4,4-18 0,0 11-4,0-11 5,0 0 0,0 0 1,0 14-3,0-14 4,0 0-2,-1 14-3,1-14 1,0 0-1,-7 9-3,7-9 10,-4 16-3,4-16 4,-10 20-8,2-3-15,-1 2-30,-6 4-41,-7 5-71,-13 5-53,5 10-73,-3-3-83,-3 1-251,-1 2-669,3-3 297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2:15.6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C1D28F9-7E0D-4F1F-B08E-06A20ABAE960}" emma:medium="tactile" emma:mode="ink">
          <msink:context xmlns:msink="http://schemas.microsoft.com/ink/2010/main" type="inkDrawing" rotatedBoundingBox="17143,4416 17173,3456 17300,3460 17271,4420" shapeName="Other"/>
        </emma:interpretation>
      </emma:emma>
    </inkml:annotationXML>
    <inkml:trace contextRef="#ctx0" brushRef="#br0">9706-4563 120,'0'0'271,"-3"-20"-4,1 8-13,2 12-12,-7-15-16,7 15-21,0 0-21,-2-13-23,2 13-18,0 0-14,0 0-17,-1-15-11,1 15-13,0 0-13,0 0-4,0 0 0,0 0-10,0 0 3,-16 35 2,10-20-4,0 7-3,-2 4-3,-2-3-4,3 7-3,-2 2-1,4 1-7,3 7-2,-10 10-3,6 3 0,6-2-34,0 6-27,3 2-50,4 21-46,-2-4-75,14 6-75,-4-7-180,16-3-488,-2-22 216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4:34.9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E22036E-3C58-4139-A220-7E9D2BD4466A}" emma:medium="tactile" emma:mode="ink">
          <msink:context xmlns:msink="http://schemas.microsoft.com/ink/2010/main" type="writingRegion" rotatedBoundingBox="21218,10099 22007,10099 22007,10691 21218,10691"/>
        </emma:interpretation>
      </emma:emma>
    </inkml:annotationXML>
    <inkml:traceGroup>
      <inkml:annotationXML>
        <emma:emma xmlns:emma="http://www.w3.org/2003/04/emma" version="1.0">
          <emma:interpretation id="{9F3501A7-6D3D-4AB9-9C43-32C5658DF32A}" emma:medium="tactile" emma:mode="ink">
            <msink:context xmlns:msink="http://schemas.microsoft.com/ink/2010/main" type="paragraph" rotatedBoundingBox="21218,10099 22007,10099 22007,10691 21218,106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4CB621-EBEC-4B60-B5FE-CC3CD42C44E2}" emma:medium="tactile" emma:mode="ink">
              <msink:context xmlns:msink="http://schemas.microsoft.com/ink/2010/main" type="line" rotatedBoundingBox="21218,10099 22007,10099 22007,10691 21218,10691"/>
            </emma:interpretation>
          </emma:emma>
        </inkml:annotationXML>
        <inkml:traceGroup>
          <inkml:annotationXML>
            <emma:emma xmlns:emma="http://www.w3.org/2003/04/emma" version="1.0">
              <emma:interpretation id="{55DDC29A-C51E-42FA-BA36-2933125EDEFD}" emma:medium="tactile" emma:mode="ink">
                <msink:context xmlns:msink="http://schemas.microsoft.com/ink/2010/main" type="inkWord" rotatedBoundingBox="21218,10099 22007,10099 22007,10691 21218,10691"/>
              </emma:interpretation>
              <emma:one-of disjunction-type="recognition" id="oneOf0">
                <emma:interpretation id="interp0" emma:lang="en-IN" emma:confidence="0">
                  <emma:literal>c</emma:literal>
                </emma:interpretation>
                <emma:interpretation id="interp1" emma:lang="en-IN" emma:confidence="0">
                  <emma:literal>e</emma:literal>
                </emma:interpretation>
                <emma:interpretation id="interp2" emma:lang="en-IN" emma:confidence="0">
                  <emma:literal>C</emma:literal>
                </emma:interpretation>
                <emma:interpretation id="interp3" emma:lang="en-IN" emma:confidence="0">
                  <emma:literal>E</emma:literal>
                </emma:interpretation>
                <emma:interpretation id="interp4" emma:lang="en-IN" emma:confidence="0">
                  <emma:literal>a</emma:literal>
                </emma:interpretation>
              </emma:one-of>
            </emma:emma>
          </inkml:annotationXML>
          <inkml:trace contextRef="#ctx0" brushRef="#br0">-3315 2402 106,'0'0'119,"0"0"-20,5 14-14,-5-14 0,0 0-6,0 0 3,0 0-5,0 0-7,6 8 9,-6-8-11,0 0 12,0 0 5,0 0-3,0 0 0,8 6 9,-8-6 2,0 0-4,0 0 1,0 0-3,0 0-7,27-20-4,-18 11-2,0-3-5,-1 4-7,-1-8 0,0 0-7,1 0-5,-1-4-3,-3 2-11,1-8 0,1 6-2,-6 3 0,2-5-8,-4 2-4,2 3 2,-3-3-6,0 1-3,-4 5 0,3-1-2,-1 4-2,-3 0-2,-1 0 2,1 2-5,-3 3 1,11 6-4,-22-5 1,5 5-3,0 1 3,-2 3-4,0 4 2,-6 2-1,-1 8 3,1 0-2,-3 4 4,6 1-4,-4 10 1,4-5 3,7-1 1,0 2-1,-1 11 6,4-7 6,4 7 0,1-9-1,7 1 3,3-4 2,1 1-4,8-3 1,5-2 1,-2-6 0,12 2-1,4 0-7,10-5-1,7-3-17,5-9-25,0-3-31,7-2-40,1-11-32,21-8-37,-15 6-47,11-10-145,3-3-392,-25 1 174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4:48.4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A402E46-6EFA-4E42-974A-720A01814F62}" emma:medium="tactile" emma:mode="ink">
          <msink:context xmlns:msink="http://schemas.microsoft.com/ink/2010/main" type="writingRegion" rotatedBoundingBox="25255,10655 26209,11552 26041,11730 25087,10833"/>
        </emma:interpretation>
      </emma:emma>
    </inkml:annotationXML>
    <inkml:traceGroup>
      <inkml:annotationXML>
        <emma:emma xmlns:emma="http://www.w3.org/2003/04/emma" version="1.0">
          <emma:interpretation id="{1AAB8799-A5BF-4AA1-A000-0F53E5FCEE8D}" emma:medium="tactile" emma:mode="ink">
            <msink:context xmlns:msink="http://schemas.microsoft.com/ink/2010/main" type="paragraph" rotatedBoundingBox="25255,10655 26209,11552 26041,11730 25087,10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C7B5F0-BDB7-4CB5-B27F-D0E6410847DE}" emma:medium="tactile" emma:mode="ink">
              <msink:context xmlns:msink="http://schemas.microsoft.com/ink/2010/main" type="line" rotatedBoundingBox="25255,10655 26209,11552 26041,11730 25087,10833"/>
            </emma:interpretation>
          </emma:emma>
        </inkml:annotationXML>
        <inkml:traceGroup>
          <inkml:annotationXML>
            <emma:emma xmlns:emma="http://www.w3.org/2003/04/emma" version="1.0">
              <emma:interpretation id="{37A2D55A-8D9F-4F4A-884A-FC1030C25472}" emma:medium="tactile" emma:mode="ink">
                <msink:context xmlns:msink="http://schemas.microsoft.com/ink/2010/main" type="inkWord" rotatedBoundingBox="25255,10655 26209,11552 26041,11730 25087,10833">
                  <msink:destinationLink direction="with" ref="{9A7A07B7-4D26-43DA-BC44-45364B153BA8}"/>
                </msink:context>
              </emma:interpretation>
              <emma:one-of disjunction-type="recognition" id="oneOf0">
                <emma:interpretation id="interp0" emma:lang="en-IN" emma:confidence="0">
                  <emma:literal>an</emma:literal>
                </emma:interpretation>
                <emma:interpretation id="interp1" emma:lang="en-IN" emma:confidence="0">
                  <emma:literal>In</emma:literal>
                </emma:interpretation>
                <emma:interpretation id="interp2" emma:lang="en-IN" emma:confidence="0">
                  <emma:literal>a in</emma:literal>
                </emma:interpretation>
                <emma:interpretation id="interp3" emma:lang="en-IN" emma:confidence="0">
                  <emma:literal>a n</emma:literal>
                </emma:interpretation>
                <emma:interpretation id="interp4" emma:lang="en-IN" emma:confidence="0">
                  <emma:literal>his</emma:literal>
                </emma:interpretation>
              </emma:one-of>
            </emma:emma>
          </inkml:annotationXML>
          <inkml:trace contextRef="#ctx0" brushRef="#br0">439 2677 93,'0'0'86,"-3"-12"-1,3 12-7,0 0 9,0 0-8,-2-14 4,2 14 1,0 0-2,0 0-6,-7-9 8,7 9-13,0 0-4,0 0 4,0 0-4,0 0-7,0 0-5,0 0-3,-7-13-2,7 13-3,0 0-2,0 0-7,0 0 0,0 0-4,0 0-1,0 0-6,0 0-3,0 0-3,0 0 5,0 0-7,0 0 9,0 0 2,0 0-8,19 40 11,-12-32-7,-2 0-4,2 5-3,-4-3 1,4 2-4,-3 0 0,4-3-3,-1 5-2,0 0 3,-2-3-5,5 5-1,-6-8 9,3 1-10,-2-1-2,1 0 2,3 4-1,-9-12 1,7 15-2,0-7 0,-4-1-3,-3-7 5,5 9-3,-5-9-2,0 0 7,7 10-6,-7-10 5,0 0-4,0 0 3,0 0-3,0 0-3,0 0 4,0 0 1,0 0-3,0 0-2,0 0 5,-27-25-5,16 17 4,5 0-6,-1 0 5,-5-5 0,2-2-1,-2 2 0,1 1 2,3-5-4,-2 1 2,5 6 3,-6 0-2,6-4 9,-2 6-1,0-1 2,1 2-1,6 7 0,-9-17 2,9 17 1,-10-8-2,10 8-3,0 0-2,-5-10-1,5 10-8,0 0 6,0 0-3,0 0 0,0 0-3,0 0 2,0 0-2,0 0 6,0 0-7,12 38 2,-9-21 1,6-1 2,-3 3-2,3 0-2,-2-1 0,0 1 2,1 1-4,2 4-12,-3-5-22,2 2-23,-2-3-32,8 5-32,-5 0-18,2-4-28,-2 6-124,1-10-315,1-2 140</inkml:trace>
          <inkml:trace contextRef="#ctx0" brushRef="#br0" timeOffset="486.7212">844 3296 17,'0'0'54,"0"0"-1,0 0-5,0 0-15,0 0 5,0 0 0,0 0-9,0 0 4,0 0-8,0 0-5,0 0 12,0 0-15,0 0-4,0 0-2,0-16-9,0 16-2,0 0-10,0 0-3,0 0-17,0 0-9,15-6-24,-15 6-66,0 0 29</inkml:trace>
          <inkml:trace contextRef="#ctx0" brushRef="#br0" timeOffset="1796.0925">1037 3208 30,'0'0'189,"-3"-13"-9,3 13-11,0 0-15,-4-14-18,4 14-12,0 0-11,0 0-12,0 0-5,0 0-12,0 0-6,0 0-6,0 0-8,0 0 4,0 0-3,0 0 4,0 0-3,0 0 2,0 0 7,0 0-2,0 0-2,0 0-2,14 31 2,-14-31-5,8 19-4,-2-9-6,-1 5-3,-2-3-8,6 4-3,-6 0-5,0 0-3,1-1-2,4-1-4,-4 1 1,3-2-5,-7-2-5,6 9-2,-6-9-3,7 1-2,-5-3-2,1 7-6,1 0-10,-1-8-13,-3-8-13,5 16-14,-5-16-16,5 20-15,-3-15-6,-2-5-7,4 11 9,-4-11 8,0 0 9,3 9 4,-3-9 6,0 0 2,0 0 1,0 0 10,0 0 2,0 0 18,0 0-2,0-41 8,0 41 7,0-24 7,0 24 16,0-17 4,0 5 2,3-1 9,-3 13 1,6-17 5,-6 17 7,6-17 2,-6 17 2,0-9-6,0 9-5,7-15 1,0 8-3,-7 7-2,0 0-2,9-6-2,-9 6 4,15-2-5,-15 2 4,0 0 2,29 3-4,-19 4 2,-3-1-4,2 0-3,-1 2 0,2-2-6,-3 6-2,5-1 1,-5 6 0,3-2 0,-5-3-6,-5-1 4,7 1-2,-7 8-5,0-7 1,0-1 2,4 4-6,-8-4 5,4-12-6,-8 28-9,-3-13-18,1-2-24,2-6-22,-6 6-33,14-13-16,-20 9-34,9-8-20,-6 0-26,-3-1-126,-1-1-350,21 1 156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2:29.0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2DDABB4-315D-4CFE-8A32-21D2DC64C177}" emma:medium="tactile" emma:mode="ink">
          <msink:context xmlns:msink="http://schemas.microsoft.com/ink/2010/main" type="inkDrawing" rotatedBoundingBox="19809,3954 19956,4624 19871,4643 19724,3973" semanticType="callout" shapeName="Other">
            <msink:sourceLink direction="with" ref="{596D43BE-C0DC-411E-A574-D263A7EB3637}"/>
          </msink:context>
        </emma:interpretation>
      </emma:emma>
    </inkml:annotationXML>
    <inkml:trace contextRef="#ctx0" brushRef="#br0">12184-4056 26,'0'0'104,"-5"-10"-3,5 10-9,0 0 6,0 0-7,0 0 7,0 0-5,0 0 3,-2-14-6,2 14 7,0 0-3,0 0 0,0 0-4,0 0-3,0 0 0,0 0 3,0 0-4,0 0-3,0 0-4,0 0-8,0 0-3,0 0-6,0 0-3,0 0-9,0 0-4,0 0-5,0 0-3,0 0-6,0 0-9,0 0 1,0 0-3,0 0-1,0 0 0,0 0 2,0 0-1,16 29 0,-11-17 5,2 1-1,1 2 1,1 3 2,-2 0 14,1 1-3,1 2 1,-1 4-1,3-3-3,-6-3-4,1-1-2,3-1-4,-2 3 1,1 2 2,-2-5-6,0 3-3,1-5 3,0 4-2,-5-5-2,3 1-4,-2 4 2,2-1-2,-1-2 1,-4 1-2,3-1-1,1-1-3,-4-1-2,1-5 4,3 7-7,-3 0 4,-1-16-3,2 20-3,2-11 2,-4-9 0,1 15 1,-1-15-2,0 14 0,0-14 6,0 13-2,0-13-1,0 0 2,0 0-3,0 0 5,0 0 1,0 0-4,0 0 1,0 0-1,0 0-2,0 0 7,0 0-7,-22-30-3,15 13-1,-1 1 2,-1-11-4,2 8-3,-5-10 0,4 5 0,4-4-1,-4-1 0,3 6 0,0-2 2,1-3-4,4 4 6,-1-3-7,-3 6 3,2 2 1,2-4-1,0 3 5,-1 0-2,2 2 1,-2 2-2,1-1 1,0-2 3,-4 7-3,4-7 8,0 19-2,0-21 1,-3 14 2,3 7 0,0-23-2,0 23 0,0-17 7,0 17-3,0-14 0,0 14 2,0 0-4,-4-17 1,4 17 0,-1-14 1,1 14-3,0 0 1,0 0-3,0 0 2,0 0 0,0 0 4,-4-12-10,4 12 5,0 0-5,0 0-4,0 0-2,0 0 3,0 0-2,0 0-1,0 0 0,0 0 2,0 0-1,0 0 5,0 0-2,12 53 0,-7-33 1,2-4 2,2 11-1,-2 1-2,1 0 2,-3 0 0,0 2-14,2 1-16,0 1-20,0-1-28,-5 1-38,4-3-41,1 3-43,-2-2-50,-3-5-164,0 1-445,1-4 198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6:37.6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616BB52-D767-4022-8320-3F47F6D0DAFA}" emma:medium="tactile" emma:mode="ink">
          <msink:context xmlns:msink="http://schemas.microsoft.com/ink/2010/main" type="inkDrawing" rotatedBoundingBox="17978,4661 17993,4661 17993,4676 17978,4676" shapeName="Other"/>
        </emma:interpretation>
      </emma:emma>
    </inkml:annotationXML>
    <inkml:trace contextRef="#ctx0" brushRef="#br0">-1878-3691 1,'0'0'14,"0"0"5,0 0-8,0 0 0,0 0 0,0 0-1,0 0-2,0 0-1,0 0 1,0 0-4,0 0 1,0 0-2,0 0 2,0 0-1,0 0 1,0 0 0,0 0-1,0 0-3,0 0 0,0 0-2,0 0 4,0 0-2,0 0-1,0 0 0,0 0-2,0 0 1,0 0 1,0 0-2,0 0 4,0 0-3,0 0-1,0 0 3,0 0 1,0 0-2,0 0 6,0 0-6,0 0 1,0 0 0,0 0 0,0 0-4,0 0 9,0 0-7,0 0 3,0 0-3,0 0 2,0 0-1,0 0-1,0 0-1,0 0-3,0 0-2,0 0-2,0 0 1,0 0-12,0 0-22,0 0 11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5:44.4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66B7145-3976-4485-96BF-CAA55B31B246}" emma:medium="tactile" emma:mode="ink">
          <msink:context xmlns:msink="http://schemas.microsoft.com/ink/2010/main" type="inkDrawing" rotatedBoundingBox="25274,6157 25289,6157 25289,6172 25274,6172" shapeName="Other"/>
        </emma:interpretation>
      </emma:emma>
    </inkml:annotationXML>
    <inkml:trace contextRef="#ctx0" brushRef="#br0">458-1890 106,'0'0'114,"0"0"-14,0 0-8,0 0-12,0 0-5,0 0-18,0 0-1,0 0-13,0 0 7,0 0-12,0 0-3,0 0 2,0 0-6,0 0-1,0 0-3,0 0-9,0 0 2,0 0-11,0 0 9,0 0-1,0 0 0,0 0-5,0 0 1,0 0-2,0 0-8,0 0 8,0 0 3,0 0-2,0 0-6,0 0 2,0 0-5,0 0 1,0 0 2,0 0 2,0 0-1,0 0-7,0 0 3,0 0-1,0 0-1,0 0 3,0 0-9,0 0-2,0 0-5,0 0-12,0 0 5,0 0-8,0 0-12,0 0-13,0 0-21,0 0-84,0 0-170,0 0 76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26:17.95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9618395-D7E3-4BCE-8F37-AABACF70B1D0}" emma:medium="tactile" emma:mode="ink">
          <msink:context xmlns:msink="http://schemas.microsoft.com/ink/2010/main" type="inkDrawing" rotatedBoundingBox="14778,8129 23167,7573 23178,7734 14789,8291" shapeName="Other"/>
        </emma:interpretation>
      </emma:emma>
    </inkml:annotationXML>
    <inkml:trace contextRef="#ctx0" brushRef="#br0">29 644 23,'-15'-4'92,"15"4"-6,0 0-8,0 0 2,0 0-6,0 0-1,0 0-8,-16-2 8,16 2-13,0 0-2,0 0-1,0 0-6,0 0-9,0 0 3,0 0-10,0 0 9,0 0 0,0 0-7,0 0-4,0 0 6,0 0-4,0 0 2,0 0-10,0 0 4,0 0-5,0 0-3,0 0 2,0 0-8,0 0 2,0 0-2,0 0-1,0 0 3,0 0-5,0 0-6,0 0 4,0 0-3,0 0-1,0 0 2,0 0-1,0 0-6,0 0-3,0 0 8,0 0-3,0 0-1,0 0 0,0 0-5,0 0 7,0 0-18,29-21 19,-29 21-8,0 0 5,0 0-2,11-5 0,-11 5 2,0 0-5,0 0 4,0 0-3,8-8-2,-8 8 1,0 0-2,14-8 7,-14 8-4,8-4-18,-8 4 23,12-5-1,-12 5 2,11-6-6,-11 6-1,15-5-3,-15 5 5,20-7-2,-9 6 2,-11 1 10,20-6-1,-10 5-9,-10 1 4,21-4-4,-21 4 2,22-1-3,-12-2 9,4-2-1,-14 5-1,29-4-2,-19 4 10,9-2-1,0-1 1,-4 3-1,6-2-2,-4 2 1,-2-3 3,7 3 2,-1 0 0,1-3-8,2 3 5,-2-2-4,0 1 2,6 1-3,-8-3 0,3 3 2,-1 0 2,2-2-7,-2-1 2,0 6 3,-3-6-1,3 2-1,0 1-4,-1 0-3,1 0 3,-3 0 5,3 1-3,2-2 0,-4 1-3,4 1 5,-2 2 0,7-3 2,0-4 2,-1 5-4,1-1 1,-5-1-1,-2 1 2,9-2-3,-2 2 2,0 0-1,-5-3 3,-2 2 0,2 1-2,-2-2-1,7 2-1,-7 0-7,0-3 5,1 3 1,-5-3 0,11-1-5,-8 3-1,10-4 4,-9 4 2,9-7-7,-11 8 5,9-1 4,-7-1-10,2 0 3,-2-2-3,8 4 1,-1-4 2,-7 0 2,8 4-11,-4-1 12,3-6-5,-7 6 2,1-2 0,-5-1-2,8 3 0,-6-2 2,1 1-1,1 1 0,-1 0-5,1-4 0,-3 3 4,1 2 0,4-1 0,-2-4-1,0 2 1,-3-1 2,3 3-1,2-2-2,-1 0 1,6-2-2,-7 4-1,2-1 4,5 1-1,-7-3 0,7 1 0,-7 2-1,-1 1 1,1-4 0,3 4-3,-4-5 3,1 3-4,7-3 2,-7 2 1,2 2 0,4-4 3,2 3-5,1-3 3,-5 1-1,3 0 0,-5 0 0,-2 3 4,2 1-2,-2-2-1,7-2 2,-8 1-5,6-2 0,-5 4 0,7-4 2,-7 3 0,0 1 0,8-3 3,-3 3-2,-7-1-1,4-2-1,-2 1-1,1 3 2,-3-2-2,-3-2 5,5 4-1,-3-2-2,0-1 2,-2 3-2,5-3-2,-5 0 0,4 0 1,1-2 4,-3 5-8,0-3 9,-2 3-7,3-2 0,2-1 4,-1 0-4,8-2 0,-7 3 0,7-3 2,0 3 2,-7-1-1,2 3 1,5-5 0,-5 5 0,4-1-2,-3-2 3,-3 0-3,6 2 4,-6-3-3,0 4 2,7-6 1,-7 4-3,-3 2-1,2-4 2,1 4-4,-2 0 3,-1-2 2,2 0 0,1 2-6,0-1 6,-3-1 2,3 0-2,0 4-2,11-2 0,-4-2-1,-2-1 4,4-1-2,0 0-1,-4 0-4,9 0 3,-4 1-1,2-1 5,-5 2-2,4 0 3,-1 2 2,-1-1 1,-2-3 5,2 3-2,-4-1-3,0 1-4,2-3 2,-6 3 2,7-3-3,-1 4 2,-5-3 2,5-1-2,0 1 0,-1 2-2,4-3-1,-1 4 0,-4-1 3,-1-1-1,5 1-4,-4 1 6,4-4-3,-1 2-2,-1 2 2,-1-5 1,3 5 1,-1-5-3,-8 5 0,11-1 6,-11 1-8,7 0 0,-5-2 2,0 2 4,3 2-5,6-2 3,-11 0-3,7-2 2,-2 2-2,4-1 3,-2 1-1,5 0 0,-1 0 0,-1 1-3,-1-1 4,5-1-1,1 2 0,-1 1 5,10-5-4,2 3 2,-15 1-2,2 1 3,12-2 0,-17 0 0,6 1-4,10-4 5,-13 3-4,1 0 4,-3 2-7,-4-2 3,4 0-1,-4 0 1,4 0 0,0-2-4,-2 2 4,-4-5-3,6 9 2,0-9-2,-2 2-2,1 0 3,1 6 3,0-6 2,-2 2-3,2-1 1,-9 2-2,7-5 3,0 5-3,5-1 5,-5-4-5,2 3 2,-4 2 1,1 0-2,6-5 5,-9 5-3,6 0-4,3-2 5,-8 2-3,3-5 2,-7 4-2,0-1-2,0 2 0,6-2 0,-3-1 1,4 0 3,0 3-4,-1-3 2,-11 3 0,5-2 2,9 1-4,-9 1 1,7 1 2,2 1 2,-2-4 0,5 1 1,-2 2-2,-3-5 3,6 7-4,-10-3-2,6 0 4,-2 1-3,-7-2 0,-3 1 0,3 0 0,-3 1 1,3 1-2,-3-2 0,-5 0-1,1 3 2,-3-1 0,-12-2-4,20 0 2,-8-5 4,-12 5 0,0 0 4,26 0 1,-26 0 0,15 0 1,-15 0-1,16 0 0,-16 0 9,22 0-11,-12-2 2,-10 2-3,22-1 2,-6 1 6,-1-4-6,1 2-2,1 1-1,-5-4-2,1 5 7,-13 0-7,31-4 2,-16 1-3,1 2 6,4 1-6,-4-4-1,-1 4-4,-1-3 4,1-2-1,4 5 5,0-2-8,-1 2 0,-2-2 1,1-1 2,2 3-6,-4 0 5,-15 0 7,26-3-7,-16 3-3,-10 0 2,24-2-1,-24 2 0,17-4 1,-5 3 1,-12 1-5,15-6-13,-15 6-18,10-4-20,-10 4-19,0 0-32,9-9-35,-9 9-37,0 0-44,0 0-165,3-11-418,-3 11 185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11-17T10:12:35.8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DD8E5C7-6D10-402D-9A37-15EB4D353654}" emma:medium="tactile" emma:mode="ink">
          <msink:context xmlns:msink="http://schemas.microsoft.com/ink/2010/main" type="writingRegion" rotatedBoundingBox="16073,8089 18040,6457 19250,7914 17283,9546">
            <msink:destinationLink direction="with" ref="{596D43BE-C0DC-411E-A574-D263A7EB3637}"/>
          </msink:context>
        </emma:interpretation>
      </emma:emma>
    </inkml:annotationXML>
    <inkml:traceGroup>
      <inkml:annotationXML>
        <emma:emma xmlns:emma="http://www.w3.org/2003/04/emma" version="1.0">
          <emma:interpretation id="{B0AA36C3-6A03-4AD6-B7F3-65C33A1A4C2E}" emma:medium="tactile" emma:mode="ink">
            <msink:context xmlns:msink="http://schemas.microsoft.com/ink/2010/main" type="paragraph" rotatedBoundingBox="16716,7556 18040,6457 18483,6990 17158,80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BF59223-5787-495A-84FE-1CDAB64C4CD4}" emma:medium="tactile" emma:mode="ink">
              <msink:context xmlns:msink="http://schemas.microsoft.com/ink/2010/main" type="line" rotatedBoundingBox="16716,7556 18040,6457 18483,6990 17158,8089"/>
            </emma:interpretation>
          </emma:emma>
        </inkml:annotationXML>
        <inkml:traceGroup>
          <inkml:annotationXML>
            <emma:emma xmlns:emma="http://www.w3.org/2003/04/emma" version="1.0">
              <emma:interpretation id="{12264628-CABE-4DF2-B437-4A90F0B6F8DD}" emma:medium="tactile" emma:mode="ink">
                <msink:context xmlns:msink="http://schemas.microsoft.com/ink/2010/main" type="inkWord" rotatedBoundingBox="16716,7556 18040,6457 18483,6990 17158,8089"/>
              </emma:interpretation>
              <emma:one-of disjunction-type="recognition" id="oneOf0">
                <emma:interpretation id="interp0" emma:lang="en-IN" emma:confidence="0">
                  <emma:literal>30.</emma:literal>
                </emma:interpretation>
                <emma:interpretation id="interp1" emma:lang="en-IN" emma:confidence="0">
                  <emma:literal>30 o</emma:literal>
                </emma:interpretation>
                <emma:interpretation id="interp2" emma:lang="en-IN" emma:confidence="0">
                  <emma:literal>so o</emma:literal>
                </emma:interpretation>
                <emma:interpretation id="interp3" emma:lang="en-IN" emma:confidence="0">
                  <emma:literal>30 O</emma:literal>
                </emma:interpretation>
                <emma:interpretation id="interp4" emma:lang="en-IN" emma:confidence="0">
                  <emma:literal>300.</emma:literal>
                </emma:interpretation>
              </emma:one-of>
            </emma:emma>
          </inkml:annotationXML>
          <inkml:trace contextRef="#ctx0" brushRef="#br0">-2279-891 101,'-5'-19'224,"5"19"-3,-2-11-11,2 11-18,-4-11-20,4 11-15,0 0-15,0 0-20,0 0-8,-3-15-10,3 15-17,0 0-5,0 0-13,0 0-9,0 0-6,0 0 0,0 0-3,0 0-5,-24 35-2,16-17 3,-4-2-1,0 1-8,-2 6 2,0 2-5,1-2 1,4-2-5,1 6 1,-1-6-2,4-1-5,0-1-1,0-3 0,3 4-4,-1-7-2,6 4-1,-3-6 4,3 1-3,-3-12 2,5 19 1,-3-11 6,-2-8 5,14 9 5,-6-4-1,-8-5 7,21 0-3,-6-6 0,2-1-2,0-1-2,2-4-2,-2-1 6,7-5-5,-3-2 12,-9-2-13,6-2-3,0 5-1,-1-7 8,-11-1-6,3 11 5,3-12-3,-9 9-5,2-2 1,1 5-2,-6 1-5,-4-2 10,1 1-12,-1 1-2,3 0-5,-6 5-2,0-2-3,7 12-7,-15-15-7,9 7-10,-4 2-10,10 6-6,-17-7-10,17 7-7,-20-3-12,4 3-13,16 0-14,-27 8-9,13-6-16,1 3-10,-1 0-12,2 1-21,3-1-7,-1 0-22,10-5-2,-15 10-17,15-10-140,-9 10-369,9-10 164</inkml:trace>
          <inkml:trace contextRef="#ctx0" brushRef="#br0" timeOffset="-486.0564">-2874-884 83,'0'-13'153,"0"13"-11,4-16-2,-4 16-8,5-19-16,-5 10 2,0 9-13,7-19 2,-6 9 6,-1 10-13,7-19 2,-5 11-7,-2 8-8,8-16-8,-4 4-3,1 5-3,-5 7-3,10-16-10,-5 10-2,-5 6-6,12-15-2,-3 6-2,-2 2-4,-7 7-5,10-11-1,2 5-4,-5-1-2,3 2 2,-1-2 0,-9 7-4,18-8-4,-14 3-3,-4 5-4,12-3-4,-12 3 0,12-4-2,-12 4-2,15 0-1,-15 0 1,0 0 4,21 5-7,-15 2 0,-6-7-2,9 7-3,-9-7 4,7 17-1,-6-8 1,-1-9 1,-1 20 0,1-20 1,-2 22-1,-3-9-1,1-2-2,-2 7 2,-5-8-4,6 7 1,-2-5 2,-5 0-1,4-5-1,-1 2-1,1 2 5,-6 4-6,4-6 3,0-1 1,-1 1-3,1-2-3,0 1 2,1 1 1,1-3-3,8-6 1,-14 9 4,14-9-5,-8 8 3,8-8-2,-9 5 0,9-5-5,0 0-2,0 0 5,-5 8-1,5-8 1,0 0-1,0 0-1,0 0 2,27 3 1,-27-3 0,24 2 2,-8 1-5,-3-3 1,4 4 3,-1-1-7,3 2 9,-4 2-6,0 1 3,-4-2-2,2 3 2,1 1 0,-6-2 1,1 2 3,-1 3-3,-1-5 4,-3 5 1,1-6 2,2 8-1,-2-5 6,-5-10 1,-4 23-1,3-11 2,-4 1 0,-2 3 2,2-10 0,-7 8-1,-4 0-2,3-1 0,-4-5-1,1 4 4,-1-4-5,-2 4-1,0-11-3,-1 2 3,-2 1-2,3-8 1,-1 11-2,-1-9 3,6 1-16,-2-3-11,-4 3-7,6-6-11,-2 3-18,1-8-23,6 7-28,-4-6-25,14 11-23,-12-20-20,11 9-31,1 11-142,0-20-373,5 9 164</inkml:trace>
          <inkml:trace contextRef="#ctx0" brushRef="#br0" timeOffset="441.8877">-1762-1553 65,'2'-10'213,"1"0"-6,-3 10-10,4-16-20,-4 16-10,0-16-18,0 16-10,5-11-12,-5 11-7,0 0-15,0 0-12,2-13-6,-2 13-8,0 0-13,0 0-7,0 0-6,0 0-6,0 0-3,0 0-3,0 0-7,0 0 0,0 0-5,0 0 1,-19 32-5,19-32-3,-5 13-1,5-13-2,0 0-2,-2 21 0,2-21-3,0 0 3,-4 14 0,4-14 1,0 0-1,4 13 7,-4-13 0,0 0 10,0 0 1,3 10 7,-3-10 3,0 0 6,0 0-3,0 0-3,0 0-1,29-23 8,-22 15 2,3-3 4,-3 3 1,5-4 1,-3 4 13,-2-1-3,1-2 3,-4 2-1,2-1 3,-6 10 3,12-17 5,-8 11-5,-4 6 4,7-15-7,-7 15-1,0 0-20,1-14 5,-1 14-7,0 0 0,0 0-24,0 0-20,0 0-31,0 0-35,-10-16-36,10 16-38,0 0-36,-29 11-53,14-3-51,-1 3-289,-8 2-606,2 3 269</inkml:trace>
        </inkml:traceGroup>
      </inkml:traceGroup>
    </inkml:traceGroup>
    <inkml:traceGroup>
      <inkml:annotationXML>
        <emma:emma xmlns:emma="http://www.w3.org/2003/04/emma" version="1.0">
          <emma:interpretation id="{3E848AEA-A61C-4489-93B9-D9271A806209}" emma:medium="tactile" emma:mode="ink">
            <msink:context xmlns:msink="http://schemas.microsoft.com/ink/2010/main" type="paragraph" rotatedBoundingBox="16906,9073 18132,8164 18452,8597 17227,95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B8328D-A6A5-4DF8-8980-2F380ACD31EA}" emma:medium="tactile" emma:mode="ink">
              <msink:context xmlns:msink="http://schemas.microsoft.com/ink/2010/main" type="inkBullet" rotatedBoundingBox="16969,9157 17165,9012 17316,9216 17120,9362"/>
            </emma:interpretation>
            <emma:one-of disjunction-type="recognition" id="oneOf1">
              <emma:interpretation id="interp5" emma:lang="en-IN" emma:confidence="0">
                <emma:literal>J</emma:literal>
              </emma:interpretation>
              <emma:interpretation id="interp6" emma:lang="en-IN" emma:confidence="0">
                <emma:literal>*</emma:literal>
              </emma:interpretation>
              <emma:interpretation id="interp7" emma:lang="en-IN" emma:confidence="0">
                <emma:literal>f</emma:literal>
              </emma:interpretation>
              <emma:interpretation id="interp8" emma:lang="en-IN" emma:confidence="0">
                <emma:literal>&amp;</emma:literal>
              </emma:interpretation>
              <emma:interpretation id="interp9" emma:lang="en-IN" emma:confidence="0">
                <emma:literal>j</emma:literal>
              </emma:interpretation>
            </emma:one-of>
          </emma:emma>
        </inkml:annotationXML>
        <inkml:trace contextRef="#ctx0" brushRef="#br0" timeOffset="303183.1875">-2595 817 32,'0'0'32,"0"0"-3,0 0 0,0 0 1,0 0-2,0 0-3,0 0 0,0 0-1,0 0 6,0 0-7,0 0 5,0 0-6,0 0-2,0 0-3,0 0 7,0 0-7,0 0 1,0 0 1,-24 24-6,24-24 3,0 0 1,-10 5-1,10-5 2,0 0 0,-12 4-4,12-4 4,0 0-1,-17-1-14,17 1 9,0 0 1,-18 0 1,18 0-7,0 0 13,-18-6-7,18 6 1,-16-6-4,16 6 4,-12-7-11,12 7 4,-8-7 5,8 7 1,-10-10 6,10 10-12,-7-11 13,7 11-16,0 0 5,-4-12-6,4 12 4,0 0-3,0 0 6,0 0-9,4-20 11,-4 20-13,0 0 3,13-3-3,-13 3 3,12-6-2,-12 6 3,0 0-3,16-4 5,-16 4 7,0 0-15,0 0 7,17 2-5,-17-2 2,0 0 3,10 6 3,-10-6-6,0 0 0,10 13 3,-10-13-10,5 11 12,-5-11 1,4 9-6,-4-9 5,3 11-4,-3-11 6,0 0 6,0 0 6,-3 20-3,3-20-1,0 0 2,-5 14-2,5-14 1,0 0-5,-7 9 3,7-9-2,-7 8 4,7-8 0,0 0-6,-17 5 4,17-5-7,-15 1 1,15-1 9,0 0 0,-23-5-3,23 5-3,-17-4-2,17 4-2,-15-8 8,15 8-5,-12-8-2,7 0 0,5 8 10,-12-8-7,12 8-1,-9-10 0,9 10-11,-1-13 5,1 13-10,0 0 6,0-18 0,0 18 5,0 0 6,10-17-15,-3 11 8,-7 6-4,15-5 6,-15 5-11,17-4 1,-8 2 0,-9 2 0,0 0 2,25 0-1,-25 0-1,16 4-3,-8-1 12,-8-3-10,16 8 8,-10-4-2,-6-4-7,12 12 9,-6-8 3,-6-4-9,8 10 8,-8-10-4,3 12-4,-3-12 2,2 11 10,-2-11-8,0 0 9,-7 20 2,7-20 6,-12 11-12,7-7-2,5-4 3,-12 12-6,12-12 13,-10 8-9,10-8 6,-15 5-2,15-5-4,-16 2 3,16-2-9,-15 5 6,15-5 7,-14 0 4,14 0-4,0 0 5,-17-7 0,17 7-7,0 0 3,-13-9-6,13 9 4,-6-11-1,6 11 3,0 0-7,0-17-3,0 17-11,0 0 16,12-20-5,-8 14 1,-4 6-3,13-13 1,-4 9-3,-9 4 3,12-8-4,-12 8 0,15-3-5,-15 3 6,17-3-3,-17 3-2,16 0 2,-16 0 5,17 5-7,-9-1 6,3 1-8,-11-5 6,17 11 2,-7-3-11,-3 0 9,1-1-1,-1 4 7,0-5-10,0 2 8,-7-8 2,12 12-3,-12-12 4,3 9 0,-3-9 3,0 0-1,-2 15-1,2-15 0,-13 8 3,4-1-1,-6-2-6,0-1 6,-3 0-4,-2 0 0,-1-1 7,6-2-7,-2-1 4,0 0-3,17 0-5,-27-4 8,27 4-4,-23-2-3,23 2 4,-15-9 0,7 4-1,8 5 0,-7-12 1,7 12-7,0-17-3,0 17-2,12-20 3,-6 5 0,3 7 3,1-6 0,2 3-5,0-6 5,2 7-1,-2 4-1,0-3-2,0 8-1,-2-4 1,2 0 6,-12 5-5,24-3-3,-16 1-8,-8 2 9,17 2-1,-17-2 3,16 5 4,-9 1-1,-1 4-1,-6-10 4,9 10-3,-9-10-3,5 14 5,-5-14-5,2 14 6,-2-14-4,-2 15 5,2-15-5,-12 16 1,5-12 2,-1 4 0,8-8-1,-19 13 4,5-10 6,1 3-9,-3-5-1,-1 4 2,4-3 1,-3-1-1,-1 4-3,3-5-7,14 0 3,-23-5 1,23 5-2,-23-3-5,11-2 1,4 1-3,8 4-2,-12-12-8,5 5 7,7 7-22,-12-17-2,10 6-11,2 11-14,2-23-14,3 11-19,2-2-23,0 3-80,5 0-217,3 2 95</inkml:trace>
      </inkml:traceGroup>
      <inkml:traceGroup>
        <inkml:annotationXML>
          <emma:emma xmlns:emma="http://www.w3.org/2003/04/emma" version="1.0">
            <emma:interpretation id="{4F2F6C06-EAB9-4EDE-BF27-3496040170EA}" emma:medium="tactile" emma:mode="ink">
              <msink:context xmlns:msink="http://schemas.microsoft.com/ink/2010/main" type="line" rotatedBoundingBox="17441,8676 18131,8165 18452,8597 17762,9109"/>
            </emma:interpretation>
          </emma:emma>
        </inkml:annotationXML>
        <inkml:traceGroup>
          <inkml:annotationXML>
            <emma:emma xmlns:emma="http://www.w3.org/2003/04/emma" version="1.0">
              <emma:interpretation id="{BC094817-2E90-4427-8203-569FBF78E0A8}" emma:medium="tactile" emma:mode="ink">
                <msink:context xmlns:msink="http://schemas.microsoft.com/ink/2010/main" type="inkWord" rotatedBoundingBox="17441,8676 18131,8165 18452,8597 17762,9109"/>
              </emma:interpretation>
              <emma:one-of disjunction-type="recognition" id="oneOf2">
                <emma:interpretation id="interp10" emma:lang="en-IN" emma:confidence="0">
                  <emma:literal>A</emma:literal>
                </emma:interpretation>
                <emma:interpretation id="interp11" emma:lang="en-IN" emma:confidence="0">
                  <emma:literal>a</emma:literal>
                </emma:interpretation>
                <emma:interpretation id="interp12" emma:lang="en-IN" emma:confidence="0">
                  <emma:literal>9</emma:literal>
                </emma:interpretation>
                <emma:interpretation id="interp13" emma:lang="en-IN" emma:confidence="0">
                  <emma:literal>H</emma:literal>
                </emma:interpretation>
                <emma:interpretation id="interp14" emma:lang="en-IN" emma:confidence="0">
                  <emma:literal>u</emma:literal>
                </emma:interpretation>
              </emma:one-of>
            </emma:emma>
          </inkml:annotationXML>
          <inkml:trace contextRef="#ctx0" brushRef="#br0" timeOffset="305088.0952">-1914 385 45,'0'0'51,"0"0"-2,0 0-6,-7-19-6,7 19 6,0 0-5,0 0-5,5-11 2,-5 11 5,0 0-9,0 0 3,0 0-9,-1-20 6,1 20-4,0 0-1,0 0 1,0 0 5,-4-14-4,4 14-3,0 0-2,0 0-2,0 0-2,0 0 5,-3-14 1,3 14-1,0 0-2,-5-10 4,5 10-8,0 0 5,0 0-5,0 0-7,-10-7 4,10 7 4,0 0-9,0 0 8,-12-4-8,12 4 1,0 0-12,-14-4 1,14 4 8,0 0 9,-15-3-10,15 3 0,0 0-8,-18-2 13,18 2-7,0 0 3,-20 2-6,20-2 0,0 0 4,-15 0-6,15 0 3,0 0 20,-16 7-24,16-7 0,-12 4-1,12-4 11,-12 5-5,12-5-5,-10 6 6,10-6-14,-15 8 21,8 0-11,7-8 1,-14 8-2,7 1 11,1-1 0,6-8-1,-11 15-2,4-6 0,1 0-1,-3 1 0,2-3 4,0 1-7,1 3 6,2-1-3,-3 3 11,1-2-13,2-2 10,-1 1-3,5-10 4,-5 20-10,1-11 2,4-9-1,-5 19 4,4-10 2,1-9-10,-2 16 13,2-16-3,0 18-2,0-18 0,2 12 3,-2-12 2,1 10-1,-1-10-3,7 12 3,-7-12 0,7 8-1,-7-8 4,9 6 0,-9-6-1,6 7-3,-6-7 0,14 11-3,-14-11-1,12 2 4,-2 1 0,-10-3 0,17 5 2,-17-5-7,17 0 9,-17 0 0,23-8-5,-8 3 0,4 4 6,-4-4 0,0-4 0,1-1 3,1 2 3,-2-4 2,2-4-3,-1 1 1,4-5-8,1-1 1,-2-3 1,1 0-5,-8-1 0,5-2-1,-5 4 2,0-5-7,-2 0-2,2 3 6,-7-1-8,6-1 0,-5 2 2,-1 6 1,1-8 0,2 0 0,-3 8 0,-3-3 1,-2-2-2,5 2 1,-3-3-3,0 5 5,-2 0-1,5 0 3,-2 3-4,-3-2-1,0-1-4,3 5 14,-1 2 0,-2 13-2,2-21 4,-2 10-4,0 11 3,2-17-4,-2 17-4,0-14-1,0 14 0,0 0-1,5-14-4,-5 14 3,0 0-4,0 0 1,0 0-6,0 0 1,0 0-2,0 0 5,0 0-2,0 0-8,0 0 8,0 0-2,0 0 1,0 0 3,-7 49 0,7-29-1,2-4 1,1 4-4,-3 12 0,0-4 1,0 2 0,0 14 9,0 1-22,2-4-23,5 7-34,-2 0-28,5 0-44,5 4-178,1-5-350,6 0 155</inkml:trace>
          <inkml:trace contextRef="#ctx0" brushRef="#br0" timeOffset="304019.7081">-1916 327 65,'0'0'61,"0"0"-5,0 0-2,0 0-1,0 0-5,0 0 2,0 0-13,0 0 11,0 0-3,0 0-5,0 0-1,0 0 1,0 0 1,0 0-2,0 0 2,0 0-10,0 0 4,0 0-5,0 0-7,0 0-4,0 0-8,0 0 12,0 0-6,0 0 0,0 0 6,0 0-13,0 0 4,-23-22 3,23 22-7,0 0-3,0 0 9,0 0-3,0 0-11,0 0 13,0 0-16,0 0 6,0 0 0,0 0 5,0 0-6,0 0 1,0 0-2,0 0 0,0 0-4,0 0 3,0 0 1,0 0 2,0 0-4,0 0 0,0 0-3,0 0 0,0 0-3,0 0-12,0 0-2,0 0-20,0 0-12,0 0-12,0 0-30,0 0-48,-28 14-153,28-14 68</inkml:trace>
        </inkml:traceGroup>
      </inkml:traceGroup>
    </inkml:traceGroup>
  </inkml:traceGroup>
</inkml:ink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F74E0460-F78B-4751-ACD5-CB1FA823892D}" type="datetime1">
              <a:rPr lang="en-US">
                <a:solidFill>
                  <a:prstClr val="black"/>
                </a:solidFill>
              </a:rPr>
              <a:pPr/>
              <a:t>9/25/2023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2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SIRAC/29-5-2020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10228" y="1324629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>
              <a:buFont typeface="Courier New" panose="02070309020205020404" pitchFamily="49" charset="0"/>
              <a:buChar char="o"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200150" indent="-137160">
              <a:buFont typeface="Calibri" panose="020F0502020204030204" pitchFamily="34" charset="0"/>
              <a:buChar char="−"/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8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410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3" y="457200"/>
            <a:ext cx="294917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1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3" y="2057400"/>
            <a:ext cx="294917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774D2745-A1BB-4740-B2A6-77A91BD6B24F}" type="datetime1">
              <a:rPr lang="en-US">
                <a:solidFill>
                  <a:prstClr val="black"/>
                </a:solidFill>
              </a:rPr>
              <a:pPr/>
              <a:t>9/25/2023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2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SIRAC/29-5-2020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105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2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46D82B56-AE6E-4339-A450-F4754EE48308}" type="datetime1">
              <a:rPr lang="en-US">
                <a:solidFill>
                  <a:prstClr val="black"/>
                </a:solidFill>
              </a:rPr>
              <a:pPr/>
              <a:t>9/25/2023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2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SIRAC/29-5-2020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11682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4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49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BDE04EE8-9791-44D9-8C72-CADA01B0B9BA}" type="datetime1">
              <a:rPr lang="en-US">
                <a:solidFill>
                  <a:prstClr val="black"/>
                </a:solidFill>
              </a:rPr>
              <a:pPr/>
              <a:t>9/25/2023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2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SIRAC/29-5-2020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06023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5523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4163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57CA7694-521A-450C-9D96-31F4F6DC37F1}" type="datetime1">
              <a:rPr lang="en-US">
                <a:solidFill>
                  <a:prstClr val="black"/>
                </a:solidFill>
              </a:rPr>
              <a:pPr/>
              <a:t>9/25/2023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2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SIRAC/29-5-2020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7323" y="214817"/>
            <a:ext cx="7402883" cy="874951"/>
          </a:xfrm>
          <a:prstGeom prst="rect">
            <a:avLst/>
          </a:prstGeom>
        </p:spPr>
        <p:txBody>
          <a:bodyPr/>
          <a:lstStyle>
            <a:lvl1pPr algn="ctr">
              <a:defRPr sz="3600">
                <a:solidFill>
                  <a:srgbClr val="930B0B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>
          <a:xfrm>
            <a:off x="410228" y="1324629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>
              <a:buFont typeface="Courier New" panose="02070309020205020404" pitchFamily="49" charset="0"/>
              <a:buChar char="o"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200150" indent="-137160">
              <a:buFont typeface="Calibri" panose="020F0502020204030204" pitchFamily="34" charset="0"/>
              <a:buChar char="−"/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8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2987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2823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9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9" y="4589465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5F6FE439-C49D-4EC1-BB5F-F12E4768289D}" type="datetime1">
              <a:rPr lang="en-US">
                <a:solidFill>
                  <a:prstClr val="black"/>
                </a:solidFill>
              </a:rPr>
              <a:pPr/>
              <a:t>9/25/2023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2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SIRAC/29-5-2020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4990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7323" y="214817"/>
            <a:ext cx="7402883" cy="874951"/>
          </a:xfrm>
          <a:prstGeom prst="rect">
            <a:avLst/>
          </a:prstGeom>
        </p:spPr>
        <p:txBody>
          <a:bodyPr/>
          <a:lstStyle>
            <a:lvl1pPr algn="ctr">
              <a:defRPr sz="3600">
                <a:solidFill>
                  <a:srgbClr val="930B0B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4570" y="1189973"/>
            <a:ext cx="8248389" cy="4899308"/>
          </a:xfrm>
          <a:prstGeom prst="rect">
            <a:avLst/>
          </a:prstGeo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685800" indent="-228600">
              <a:buClr>
                <a:schemeClr val="accent2">
                  <a:lumMod val="75000"/>
                </a:schemeClr>
              </a:buClr>
              <a:buSzPct val="70000"/>
              <a:buFont typeface="Courier New" panose="02070309020205020404" pitchFamily="49" charset="0"/>
              <a:buChar char="o"/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buClr>
                <a:srgbClr val="8D4427"/>
              </a:buClr>
              <a:buSzPct val="70000"/>
              <a:buFont typeface="Times New Roman" panose="02020603050405020304" pitchFamily="18" charset="0"/>
              <a:buChar char="−"/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5414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713" y="1606006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6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2505076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AC268793-EB06-4C2E-A344-050FACD6263B}" type="datetime1">
              <a:rPr lang="en-US">
                <a:solidFill>
                  <a:prstClr val="black"/>
                </a:solidFill>
              </a:rPr>
              <a:pPr/>
              <a:t>9/25/2023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2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SIRAC/29-5-2020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603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2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2FF30AE1-1730-442F-9262-909CF92DC89A}" type="datetime1">
              <a:rPr lang="en-US">
                <a:solidFill>
                  <a:prstClr val="black"/>
                </a:solidFill>
              </a:rPr>
              <a:pPr/>
              <a:t>9/25/2023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2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SIRAC/29-5-2020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99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ED5625C-EF98-48BD-8FC8-5BF7C67FC7BA}" type="datetime1">
              <a:rPr lang="en-US">
                <a:solidFill>
                  <a:prstClr val="black"/>
                </a:solidFill>
              </a:rPr>
              <a:pPr/>
              <a:t>9/25/2023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2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SIRAC/29-5-2020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373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3" y="457200"/>
            <a:ext cx="294917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3" y="2057400"/>
            <a:ext cx="294917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22647B38-CBE4-43F0-83C7-2BFE19C03D99}" type="datetime1">
              <a:rPr lang="en-US">
                <a:solidFill>
                  <a:prstClr val="black"/>
                </a:solidFill>
              </a:rPr>
              <a:pPr/>
              <a:t>9/25/2023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2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SIRAC/29-5-2020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E564FDC1-7B51-4592-AE98-E280758EE1BE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079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4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 userDrawn="1"/>
        </p:nvSpPr>
        <p:spPr>
          <a:xfrm>
            <a:off x="1148443" y="294321"/>
            <a:ext cx="6847115" cy="7379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Date Placeholder 6"/>
          <p:cNvSpPr txBox="1">
            <a:spLocks/>
          </p:cNvSpPr>
          <p:nvPr userDrawn="1"/>
        </p:nvSpPr>
        <p:spPr>
          <a:xfrm>
            <a:off x="324392" y="6373655"/>
            <a:ext cx="145596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E4A7E44F-68F0-4AA3-A5C8-607811B8945D}" type="datetime1">
              <a:rPr lang="en-US" sz="1400" b="1" smtClean="0">
                <a:ln w="0"/>
                <a:solidFill>
                  <a:prstClr val="white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9/25/2023</a:t>
            </a:fld>
            <a:endParaRPr lang="en-US" sz="1400" b="1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lide Number Placeholder 8"/>
          <p:cNvSpPr txBox="1">
            <a:spLocks/>
          </p:cNvSpPr>
          <p:nvPr userDrawn="1"/>
        </p:nvSpPr>
        <p:spPr>
          <a:xfrm>
            <a:off x="8240200" y="6347052"/>
            <a:ext cx="601436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EA8E0CFD-BB30-4A9F-B723-AE1386555E15}" type="slidenum">
              <a:rPr lang="en-US" sz="1400" b="1" smtClean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‹#›</a:t>
            </a:fld>
            <a:endParaRPr lang="en-US" sz="1400" b="1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Straight Connector 25"/>
          <p:cNvCxnSpPr/>
          <p:nvPr userDrawn="1"/>
        </p:nvCxnSpPr>
        <p:spPr>
          <a:xfrm>
            <a:off x="173930" y="524444"/>
            <a:ext cx="15020" cy="587387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8958783" y="135448"/>
            <a:ext cx="14373" cy="610095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 userDrawn="1"/>
        </p:nvCxnSpPr>
        <p:spPr>
          <a:xfrm>
            <a:off x="429274" y="135448"/>
            <a:ext cx="8536694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 userDrawn="1"/>
        </p:nvCxnSpPr>
        <p:spPr>
          <a:xfrm>
            <a:off x="188949" y="6398315"/>
            <a:ext cx="240326" cy="292996"/>
          </a:xfrm>
          <a:prstGeom prst="curvedConnector3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/>
          <p:cNvCxnSpPr/>
          <p:nvPr userDrawn="1"/>
        </p:nvCxnSpPr>
        <p:spPr>
          <a:xfrm rot="5400000">
            <a:off x="8611852" y="6330006"/>
            <a:ext cx="454905" cy="267707"/>
          </a:xfrm>
          <a:prstGeom prst="curvedConnector3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8026AED6-E793-48A3-96AF-36A0D1FE2D70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454" y="135448"/>
            <a:ext cx="425219" cy="672255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98F5ADD7-F579-4B31-B088-24730AEA76C9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429589" y="135448"/>
            <a:ext cx="153343" cy="5305232"/>
          </a:xfrm>
          <a:prstGeom prst="rect">
            <a:avLst/>
          </a:prstGeom>
        </p:spPr>
      </p:pic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8EA3854-8902-4417-899A-DE9CBF528C1A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646" y="6043826"/>
            <a:ext cx="651512" cy="647487"/>
          </a:xfrm>
          <a:prstGeom prst="rect">
            <a:avLst/>
          </a:prstGeom>
        </p:spPr>
      </p:pic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DA3B82F8-7F36-4AE6-A785-76BCA479C67E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" y="6214968"/>
            <a:ext cx="1991676" cy="66389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1547C2F5-D0C4-4329-8DC2-48B66EE4F515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 rot="5400000">
            <a:off x="4987623" y="3550282"/>
            <a:ext cx="385984" cy="62820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B15A553C-6E56-4E14-9B40-3D70033DB61F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 rot="5400000">
            <a:off x="5093663" y="3283949"/>
            <a:ext cx="173904" cy="62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87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0.emf"/><Relationship Id="rId7" Type="http://schemas.openxmlformats.org/officeDocument/2006/relationships/image" Target="../media/image1340.emf"/><Relationship Id="rId2" Type="http://schemas.openxmlformats.org/officeDocument/2006/relationships/customXml" Target="../ink/ink185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187.xml"/><Relationship Id="rId5" Type="http://schemas.openxmlformats.org/officeDocument/2006/relationships/image" Target="../media/image1330.emf"/><Relationship Id="rId4" Type="http://schemas.openxmlformats.org/officeDocument/2006/relationships/customXml" Target="../ink/ink186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40.emf"/><Relationship Id="rId18" Type="http://schemas.openxmlformats.org/officeDocument/2006/relationships/customXml" Target="../ink/ink196.xml"/><Relationship Id="rId26" Type="http://schemas.openxmlformats.org/officeDocument/2006/relationships/customXml" Target="../ink/ink200.xml"/><Relationship Id="rId39" Type="http://schemas.openxmlformats.org/officeDocument/2006/relationships/image" Target="../media/image153.emf"/><Relationship Id="rId21" Type="http://schemas.openxmlformats.org/officeDocument/2006/relationships/image" Target="../media/image144.emf"/><Relationship Id="rId34" Type="http://schemas.openxmlformats.org/officeDocument/2006/relationships/customXml" Target="../ink/ink204.xml"/><Relationship Id="rId42" Type="http://schemas.openxmlformats.org/officeDocument/2006/relationships/customXml" Target="../ink/ink208.xml"/><Relationship Id="rId47" Type="http://schemas.openxmlformats.org/officeDocument/2006/relationships/image" Target="../media/image157.emf"/><Relationship Id="rId50" Type="http://schemas.openxmlformats.org/officeDocument/2006/relationships/customXml" Target="../ink/ink212.xml"/><Relationship Id="rId55" Type="http://schemas.openxmlformats.org/officeDocument/2006/relationships/image" Target="../media/image161.emf"/><Relationship Id="rId63" Type="http://schemas.openxmlformats.org/officeDocument/2006/relationships/image" Target="../media/image165.emf"/><Relationship Id="rId68" Type="http://schemas.openxmlformats.org/officeDocument/2006/relationships/customXml" Target="../ink/ink221.xml"/><Relationship Id="rId76" Type="http://schemas.openxmlformats.org/officeDocument/2006/relationships/customXml" Target="../ink/ink225.xml"/><Relationship Id="rId7" Type="http://schemas.openxmlformats.org/officeDocument/2006/relationships/image" Target="../media/image1370.emf"/><Relationship Id="rId71" Type="http://schemas.openxmlformats.org/officeDocument/2006/relationships/image" Target="../media/image169.emf"/><Relationship Id="rId2" Type="http://schemas.openxmlformats.org/officeDocument/2006/relationships/customXml" Target="../ink/ink188.xml"/><Relationship Id="rId16" Type="http://schemas.openxmlformats.org/officeDocument/2006/relationships/customXml" Target="../ink/ink195.xml"/><Relationship Id="rId29" Type="http://schemas.openxmlformats.org/officeDocument/2006/relationships/image" Target="../media/image148.emf"/><Relationship Id="rId11" Type="http://schemas.openxmlformats.org/officeDocument/2006/relationships/image" Target="../media/image139.emf"/><Relationship Id="rId24" Type="http://schemas.openxmlformats.org/officeDocument/2006/relationships/customXml" Target="../ink/ink199.xml"/><Relationship Id="rId32" Type="http://schemas.openxmlformats.org/officeDocument/2006/relationships/customXml" Target="../ink/ink203.xml"/><Relationship Id="rId37" Type="http://schemas.openxmlformats.org/officeDocument/2006/relationships/image" Target="../media/image152.emf"/><Relationship Id="rId40" Type="http://schemas.openxmlformats.org/officeDocument/2006/relationships/customXml" Target="../ink/ink207.xml"/><Relationship Id="rId45" Type="http://schemas.openxmlformats.org/officeDocument/2006/relationships/image" Target="../media/image156.emf"/><Relationship Id="rId53" Type="http://schemas.openxmlformats.org/officeDocument/2006/relationships/image" Target="../media/image160.emf"/><Relationship Id="rId58" Type="http://schemas.openxmlformats.org/officeDocument/2006/relationships/customXml" Target="../ink/ink216.xml"/><Relationship Id="rId66" Type="http://schemas.openxmlformats.org/officeDocument/2006/relationships/customXml" Target="../ink/ink220.xml"/><Relationship Id="rId74" Type="http://schemas.openxmlformats.org/officeDocument/2006/relationships/customXml" Target="../ink/ink224.xml"/><Relationship Id="rId79" Type="http://schemas.openxmlformats.org/officeDocument/2006/relationships/image" Target="../media/image173.emf"/><Relationship Id="rId5" Type="http://schemas.openxmlformats.org/officeDocument/2006/relationships/image" Target="../media/image1360.emf"/><Relationship Id="rId61" Type="http://schemas.openxmlformats.org/officeDocument/2006/relationships/image" Target="../media/image164.emf"/><Relationship Id="rId10" Type="http://schemas.openxmlformats.org/officeDocument/2006/relationships/customXml" Target="../ink/ink192.xml"/><Relationship Id="rId19" Type="http://schemas.openxmlformats.org/officeDocument/2006/relationships/image" Target="../media/image143.emf"/><Relationship Id="rId31" Type="http://schemas.openxmlformats.org/officeDocument/2006/relationships/image" Target="../media/image149.emf"/><Relationship Id="rId44" Type="http://schemas.openxmlformats.org/officeDocument/2006/relationships/customXml" Target="../ink/ink209.xml"/><Relationship Id="rId52" Type="http://schemas.openxmlformats.org/officeDocument/2006/relationships/customXml" Target="../ink/ink213.xml"/><Relationship Id="rId60" Type="http://schemas.openxmlformats.org/officeDocument/2006/relationships/customXml" Target="../ink/ink217.xml"/><Relationship Id="rId65" Type="http://schemas.openxmlformats.org/officeDocument/2006/relationships/image" Target="../media/image166.emf"/><Relationship Id="rId73" Type="http://schemas.openxmlformats.org/officeDocument/2006/relationships/image" Target="../media/image170.emf"/><Relationship Id="rId78" Type="http://schemas.openxmlformats.org/officeDocument/2006/relationships/customXml" Target="../ink/ink226.xml"/><Relationship Id="rId81" Type="http://schemas.openxmlformats.org/officeDocument/2006/relationships/image" Target="../media/image174.emf"/><Relationship Id="rId4" Type="http://schemas.openxmlformats.org/officeDocument/2006/relationships/customXml" Target="../ink/ink189.xml"/><Relationship Id="rId9" Type="http://schemas.openxmlformats.org/officeDocument/2006/relationships/image" Target="../media/image138.emf"/><Relationship Id="rId14" Type="http://schemas.openxmlformats.org/officeDocument/2006/relationships/customXml" Target="../ink/ink194.xml"/><Relationship Id="rId22" Type="http://schemas.openxmlformats.org/officeDocument/2006/relationships/customXml" Target="../ink/ink198.xml"/><Relationship Id="rId27" Type="http://schemas.openxmlformats.org/officeDocument/2006/relationships/image" Target="../media/image147.emf"/><Relationship Id="rId30" Type="http://schemas.openxmlformats.org/officeDocument/2006/relationships/customXml" Target="../ink/ink202.xml"/><Relationship Id="rId35" Type="http://schemas.openxmlformats.org/officeDocument/2006/relationships/image" Target="../media/image151.emf"/><Relationship Id="rId43" Type="http://schemas.openxmlformats.org/officeDocument/2006/relationships/image" Target="../media/image155.emf"/><Relationship Id="rId48" Type="http://schemas.openxmlformats.org/officeDocument/2006/relationships/customXml" Target="../ink/ink211.xml"/><Relationship Id="rId56" Type="http://schemas.openxmlformats.org/officeDocument/2006/relationships/customXml" Target="../ink/ink215.xml"/><Relationship Id="rId64" Type="http://schemas.openxmlformats.org/officeDocument/2006/relationships/customXml" Target="../ink/ink219.xml"/><Relationship Id="rId69" Type="http://schemas.openxmlformats.org/officeDocument/2006/relationships/image" Target="../media/image168.emf"/><Relationship Id="rId77" Type="http://schemas.openxmlformats.org/officeDocument/2006/relationships/image" Target="../media/image172.emf"/><Relationship Id="rId8" Type="http://schemas.openxmlformats.org/officeDocument/2006/relationships/customXml" Target="../ink/ink191.xml"/><Relationship Id="rId51" Type="http://schemas.openxmlformats.org/officeDocument/2006/relationships/image" Target="../media/image159.emf"/><Relationship Id="rId72" Type="http://schemas.openxmlformats.org/officeDocument/2006/relationships/customXml" Target="../ink/ink223.xml"/><Relationship Id="rId80" Type="http://schemas.openxmlformats.org/officeDocument/2006/relationships/customXml" Target="../ink/ink227.xml"/><Relationship Id="rId3" Type="http://schemas.openxmlformats.org/officeDocument/2006/relationships/image" Target="../media/image1350.emf"/><Relationship Id="rId12" Type="http://schemas.openxmlformats.org/officeDocument/2006/relationships/customXml" Target="../ink/ink193.xml"/><Relationship Id="rId17" Type="http://schemas.openxmlformats.org/officeDocument/2006/relationships/image" Target="../media/image142.emf"/><Relationship Id="rId25" Type="http://schemas.openxmlformats.org/officeDocument/2006/relationships/image" Target="../media/image146.emf"/><Relationship Id="rId33" Type="http://schemas.openxmlformats.org/officeDocument/2006/relationships/image" Target="../media/image150.emf"/><Relationship Id="rId38" Type="http://schemas.openxmlformats.org/officeDocument/2006/relationships/customXml" Target="../ink/ink206.xml"/><Relationship Id="rId46" Type="http://schemas.openxmlformats.org/officeDocument/2006/relationships/customXml" Target="../ink/ink210.xml"/><Relationship Id="rId59" Type="http://schemas.openxmlformats.org/officeDocument/2006/relationships/image" Target="../media/image163.emf"/><Relationship Id="rId67" Type="http://schemas.openxmlformats.org/officeDocument/2006/relationships/image" Target="../media/image167.emf"/><Relationship Id="rId20" Type="http://schemas.openxmlformats.org/officeDocument/2006/relationships/customXml" Target="../ink/ink197.xml"/><Relationship Id="rId41" Type="http://schemas.openxmlformats.org/officeDocument/2006/relationships/image" Target="../media/image154.emf"/><Relationship Id="rId54" Type="http://schemas.openxmlformats.org/officeDocument/2006/relationships/customXml" Target="../ink/ink214.xml"/><Relationship Id="rId62" Type="http://schemas.openxmlformats.org/officeDocument/2006/relationships/customXml" Target="../ink/ink218.xml"/><Relationship Id="rId70" Type="http://schemas.openxmlformats.org/officeDocument/2006/relationships/customXml" Target="../ink/ink222.xml"/><Relationship Id="rId75" Type="http://schemas.openxmlformats.org/officeDocument/2006/relationships/image" Target="../media/image171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190.xml"/><Relationship Id="rId15" Type="http://schemas.openxmlformats.org/officeDocument/2006/relationships/image" Target="../media/image141.emf"/><Relationship Id="rId23" Type="http://schemas.openxmlformats.org/officeDocument/2006/relationships/image" Target="../media/image145.emf"/><Relationship Id="rId28" Type="http://schemas.openxmlformats.org/officeDocument/2006/relationships/customXml" Target="../ink/ink201.xml"/><Relationship Id="rId36" Type="http://schemas.openxmlformats.org/officeDocument/2006/relationships/customXml" Target="../ink/ink205.xml"/><Relationship Id="rId49" Type="http://schemas.openxmlformats.org/officeDocument/2006/relationships/image" Target="../media/image158.emf"/><Relationship Id="rId57" Type="http://schemas.openxmlformats.org/officeDocument/2006/relationships/image" Target="../media/image162.emf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0.emf"/><Relationship Id="rId18" Type="http://schemas.openxmlformats.org/officeDocument/2006/relationships/customXml" Target="../ink/ink236.xml"/><Relationship Id="rId26" Type="http://schemas.openxmlformats.org/officeDocument/2006/relationships/customXml" Target="../ink/ink240.xml"/><Relationship Id="rId39" Type="http://schemas.openxmlformats.org/officeDocument/2006/relationships/image" Target="../media/image193.emf"/><Relationship Id="rId21" Type="http://schemas.openxmlformats.org/officeDocument/2006/relationships/image" Target="../media/image184.emf"/><Relationship Id="rId34" Type="http://schemas.openxmlformats.org/officeDocument/2006/relationships/customXml" Target="../ink/ink244.xml"/><Relationship Id="rId42" Type="http://schemas.openxmlformats.org/officeDocument/2006/relationships/customXml" Target="../ink/ink248.xml"/><Relationship Id="rId47" Type="http://schemas.openxmlformats.org/officeDocument/2006/relationships/image" Target="../media/image197.emf"/><Relationship Id="rId50" Type="http://schemas.openxmlformats.org/officeDocument/2006/relationships/customXml" Target="../ink/ink252.xml"/><Relationship Id="rId55" Type="http://schemas.openxmlformats.org/officeDocument/2006/relationships/image" Target="../media/image201.emf"/><Relationship Id="rId63" Type="http://schemas.openxmlformats.org/officeDocument/2006/relationships/image" Target="../media/image205.emf"/><Relationship Id="rId7" Type="http://schemas.openxmlformats.org/officeDocument/2006/relationships/image" Target="../media/image177.emf"/><Relationship Id="rId2" Type="http://schemas.openxmlformats.org/officeDocument/2006/relationships/customXml" Target="../ink/ink228.xml"/><Relationship Id="rId16" Type="http://schemas.openxmlformats.org/officeDocument/2006/relationships/customXml" Target="../ink/ink235.xml"/><Relationship Id="rId29" Type="http://schemas.openxmlformats.org/officeDocument/2006/relationships/image" Target="../media/image188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230.xml"/><Relationship Id="rId11" Type="http://schemas.openxmlformats.org/officeDocument/2006/relationships/image" Target="../media/image179.emf"/><Relationship Id="rId24" Type="http://schemas.openxmlformats.org/officeDocument/2006/relationships/customXml" Target="../ink/ink239.xml"/><Relationship Id="rId32" Type="http://schemas.openxmlformats.org/officeDocument/2006/relationships/customXml" Target="../ink/ink243.xml"/><Relationship Id="rId37" Type="http://schemas.openxmlformats.org/officeDocument/2006/relationships/image" Target="../media/image192.emf"/><Relationship Id="rId40" Type="http://schemas.openxmlformats.org/officeDocument/2006/relationships/customXml" Target="../ink/ink247.xml"/><Relationship Id="rId45" Type="http://schemas.openxmlformats.org/officeDocument/2006/relationships/image" Target="../media/image196.emf"/><Relationship Id="rId53" Type="http://schemas.openxmlformats.org/officeDocument/2006/relationships/image" Target="../media/image200.emf"/><Relationship Id="rId58" Type="http://schemas.openxmlformats.org/officeDocument/2006/relationships/customXml" Target="../ink/ink256.xml"/><Relationship Id="rId66" Type="http://schemas.openxmlformats.org/officeDocument/2006/relationships/customXml" Target="../ink/ink260.xml"/><Relationship Id="rId5" Type="http://schemas.openxmlformats.org/officeDocument/2006/relationships/image" Target="../media/image176.emf"/><Relationship Id="rId15" Type="http://schemas.openxmlformats.org/officeDocument/2006/relationships/image" Target="../media/image181.emf"/><Relationship Id="rId23" Type="http://schemas.openxmlformats.org/officeDocument/2006/relationships/image" Target="../media/image185.emf"/><Relationship Id="rId28" Type="http://schemas.openxmlformats.org/officeDocument/2006/relationships/customXml" Target="../ink/ink241.xml"/><Relationship Id="rId36" Type="http://schemas.openxmlformats.org/officeDocument/2006/relationships/customXml" Target="../ink/ink245.xml"/><Relationship Id="rId49" Type="http://schemas.openxmlformats.org/officeDocument/2006/relationships/image" Target="../media/image198.emf"/><Relationship Id="rId57" Type="http://schemas.openxmlformats.org/officeDocument/2006/relationships/image" Target="../media/image202.emf"/><Relationship Id="rId61" Type="http://schemas.openxmlformats.org/officeDocument/2006/relationships/image" Target="../media/image204.emf"/><Relationship Id="rId10" Type="http://schemas.openxmlformats.org/officeDocument/2006/relationships/customXml" Target="../ink/ink232.xml"/><Relationship Id="rId19" Type="http://schemas.openxmlformats.org/officeDocument/2006/relationships/image" Target="../media/image183.emf"/><Relationship Id="rId31" Type="http://schemas.openxmlformats.org/officeDocument/2006/relationships/image" Target="../media/image189.emf"/><Relationship Id="rId44" Type="http://schemas.openxmlformats.org/officeDocument/2006/relationships/customXml" Target="../ink/ink249.xml"/><Relationship Id="rId52" Type="http://schemas.openxmlformats.org/officeDocument/2006/relationships/customXml" Target="../ink/ink253.xml"/><Relationship Id="rId60" Type="http://schemas.openxmlformats.org/officeDocument/2006/relationships/customXml" Target="../ink/ink257.xml"/><Relationship Id="rId65" Type="http://schemas.openxmlformats.org/officeDocument/2006/relationships/image" Target="../media/image206.emf"/><Relationship Id="rId4" Type="http://schemas.openxmlformats.org/officeDocument/2006/relationships/customXml" Target="../ink/ink229.xml"/><Relationship Id="rId9" Type="http://schemas.openxmlformats.org/officeDocument/2006/relationships/image" Target="../media/image178.emf"/><Relationship Id="rId14" Type="http://schemas.openxmlformats.org/officeDocument/2006/relationships/customXml" Target="../ink/ink234.xml"/><Relationship Id="rId22" Type="http://schemas.openxmlformats.org/officeDocument/2006/relationships/customXml" Target="../ink/ink238.xml"/><Relationship Id="rId27" Type="http://schemas.openxmlformats.org/officeDocument/2006/relationships/image" Target="../media/image187.emf"/><Relationship Id="rId30" Type="http://schemas.openxmlformats.org/officeDocument/2006/relationships/customXml" Target="../ink/ink242.xml"/><Relationship Id="rId35" Type="http://schemas.openxmlformats.org/officeDocument/2006/relationships/image" Target="../media/image191.emf"/><Relationship Id="rId43" Type="http://schemas.openxmlformats.org/officeDocument/2006/relationships/image" Target="../media/image195.emf"/><Relationship Id="rId48" Type="http://schemas.openxmlformats.org/officeDocument/2006/relationships/customXml" Target="../ink/ink251.xml"/><Relationship Id="rId56" Type="http://schemas.openxmlformats.org/officeDocument/2006/relationships/customXml" Target="../ink/ink255.xml"/><Relationship Id="rId64" Type="http://schemas.openxmlformats.org/officeDocument/2006/relationships/customXml" Target="../ink/ink259.xml"/><Relationship Id="rId8" Type="http://schemas.openxmlformats.org/officeDocument/2006/relationships/customXml" Target="../ink/ink231.xml"/><Relationship Id="rId51" Type="http://schemas.openxmlformats.org/officeDocument/2006/relationships/image" Target="../media/image199.emf"/><Relationship Id="rId3" Type="http://schemas.openxmlformats.org/officeDocument/2006/relationships/image" Target="../media/image175.emf"/><Relationship Id="rId12" Type="http://schemas.openxmlformats.org/officeDocument/2006/relationships/customXml" Target="../ink/ink233.xml"/><Relationship Id="rId17" Type="http://schemas.openxmlformats.org/officeDocument/2006/relationships/image" Target="../media/image182.emf"/><Relationship Id="rId25" Type="http://schemas.openxmlformats.org/officeDocument/2006/relationships/image" Target="../media/image186.emf"/><Relationship Id="rId33" Type="http://schemas.openxmlformats.org/officeDocument/2006/relationships/image" Target="../media/image190.emf"/><Relationship Id="rId38" Type="http://schemas.openxmlformats.org/officeDocument/2006/relationships/customXml" Target="../ink/ink246.xml"/><Relationship Id="rId46" Type="http://schemas.openxmlformats.org/officeDocument/2006/relationships/customXml" Target="../ink/ink250.xml"/><Relationship Id="rId59" Type="http://schemas.openxmlformats.org/officeDocument/2006/relationships/image" Target="../media/image203.emf"/><Relationship Id="rId67" Type="http://schemas.openxmlformats.org/officeDocument/2006/relationships/image" Target="../media/image207.emf"/><Relationship Id="rId20" Type="http://schemas.openxmlformats.org/officeDocument/2006/relationships/customXml" Target="../ink/ink237.xml"/><Relationship Id="rId41" Type="http://schemas.openxmlformats.org/officeDocument/2006/relationships/image" Target="../media/image194.emf"/><Relationship Id="rId54" Type="http://schemas.openxmlformats.org/officeDocument/2006/relationships/customXml" Target="../ink/ink254.xml"/><Relationship Id="rId62" Type="http://schemas.openxmlformats.org/officeDocument/2006/relationships/customXml" Target="../ink/ink258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13.emf"/><Relationship Id="rId18" Type="http://schemas.openxmlformats.org/officeDocument/2006/relationships/customXml" Target="../ink/ink269.xml"/><Relationship Id="rId26" Type="http://schemas.openxmlformats.org/officeDocument/2006/relationships/customXml" Target="../ink/ink273.xml"/><Relationship Id="rId39" Type="http://schemas.openxmlformats.org/officeDocument/2006/relationships/image" Target="../media/image226.emf"/><Relationship Id="rId21" Type="http://schemas.openxmlformats.org/officeDocument/2006/relationships/image" Target="../media/image217.emf"/><Relationship Id="rId34" Type="http://schemas.openxmlformats.org/officeDocument/2006/relationships/customXml" Target="../ink/ink277.xml"/><Relationship Id="rId42" Type="http://schemas.openxmlformats.org/officeDocument/2006/relationships/customXml" Target="../ink/ink281.xml"/><Relationship Id="rId47" Type="http://schemas.openxmlformats.org/officeDocument/2006/relationships/image" Target="../media/image230.emf"/><Relationship Id="rId50" Type="http://schemas.openxmlformats.org/officeDocument/2006/relationships/customXml" Target="../ink/ink285.xml"/><Relationship Id="rId55" Type="http://schemas.openxmlformats.org/officeDocument/2006/relationships/image" Target="../media/image234.emf"/><Relationship Id="rId63" Type="http://schemas.openxmlformats.org/officeDocument/2006/relationships/image" Target="../media/image238.emf"/><Relationship Id="rId68" Type="http://schemas.openxmlformats.org/officeDocument/2006/relationships/customXml" Target="../ink/ink294.xml"/><Relationship Id="rId7" Type="http://schemas.openxmlformats.org/officeDocument/2006/relationships/image" Target="../media/image210.emf"/><Relationship Id="rId2" Type="http://schemas.openxmlformats.org/officeDocument/2006/relationships/customXml" Target="../ink/ink261.xml"/><Relationship Id="rId16" Type="http://schemas.openxmlformats.org/officeDocument/2006/relationships/customXml" Target="../ink/ink268.xml"/><Relationship Id="rId29" Type="http://schemas.openxmlformats.org/officeDocument/2006/relationships/image" Target="../media/image221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263.xml"/><Relationship Id="rId11" Type="http://schemas.openxmlformats.org/officeDocument/2006/relationships/image" Target="../media/image212.emf"/><Relationship Id="rId24" Type="http://schemas.openxmlformats.org/officeDocument/2006/relationships/customXml" Target="../ink/ink272.xml"/><Relationship Id="rId32" Type="http://schemas.openxmlformats.org/officeDocument/2006/relationships/customXml" Target="../ink/ink276.xml"/><Relationship Id="rId37" Type="http://schemas.openxmlformats.org/officeDocument/2006/relationships/image" Target="../media/image225.emf"/><Relationship Id="rId40" Type="http://schemas.openxmlformats.org/officeDocument/2006/relationships/customXml" Target="../ink/ink280.xml"/><Relationship Id="rId45" Type="http://schemas.openxmlformats.org/officeDocument/2006/relationships/image" Target="../media/image229.emf"/><Relationship Id="rId53" Type="http://schemas.openxmlformats.org/officeDocument/2006/relationships/image" Target="../media/image233.emf"/><Relationship Id="rId58" Type="http://schemas.openxmlformats.org/officeDocument/2006/relationships/customXml" Target="../ink/ink289.xml"/><Relationship Id="rId66" Type="http://schemas.openxmlformats.org/officeDocument/2006/relationships/customXml" Target="../ink/ink293.xml"/><Relationship Id="rId5" Type="http://schemas.openxmlformats.org/officeDocument/2006/relationships/image" Target="../media/image209.emf"/><Relationship Id="rId15" Type="http://schemas.openxmlformats.org/officeDocument/2006/relationships/image" Target="../media/image214.emf"/><Relationship Id="rId23" Type="http://schemas.openxmlformats.org/officeDocument/2006/relationships/image" Target="../media/image218.emf"/><Relationship Id="rId28" Type="http://schemas.openxmlformats.org/officeDocument/2006/relationships/customXml" Target="../ink/ink274.xml"/><Relationship Id="rId36" Type="http://schemas.openxmlformats.org/officeDocument/2006/relationships/customXml" Target="../ink/ink278.xml"/><Relationship Id="rId49" Type="http://schemas.openxmlformats.org/officeDocument/2006/relationships/image" Target="../media/image231.emf"/><Relationship Id="rId57" Type="http://schemas.openxmlformats.org/officeDocument/2006/relationships/image" Target="../media/image235.emf"/><Relationship Id="rId61" Type="http://schemas.openxmlformats.org/officeDocument/2006/relationships/image" Target="../media/image237.emf"/><Relationship Id="rId10" Type="http://schemas.openxmlformats.org/officeDocument/2006/relationships/customXml" Target="../ink/ink265.xml"/><Relationship Id="rId19" Type="http://schemas.openxmlformats.org/officeDocument/2006/relationships/image" Target="../media/image216.emf"/><Relationship Id="rId31" Type="http://schemas.openxmlformats.org/officeDocument/2006/relationships/image" Target="../media/image222.emf"/><Relationship Id="rId44" Type="http://schemas.openxmlformats.org/officeDocument/2006/relationships/customXml" Target="../ink/ink282.xml"/><Relationship Id="rId52" Type="http://schemas.openxmlformats.org/officeDocument/2006/relationships/customXml" Target="../ink/ink286.xml"/><Relationship Id="rId60" Type="http://schemas.openxmlformats.org/officeDocument/2006/relationships/customXml" Target="../ink/ink290.xml"/><Relationship Id="rId65" Type="http://schemas.openxmlformats.org/officeDocument/2006/relationships/image" Target="../media/image239.emf"/><Relationship Id="rId4" Type="http://schemas.openxmlformats.org/officeDocument/2006/relationships/customXml" Target="../ink/ink262.xml"/><Relationship Id="rId9" Type="http://schemas.openxmlformats.org/officeDocument/2006/relationships/image" Target="../media/image211.emf"/><Relationship Id="rId14" Type="http://schemas.openxmlformats.org/officeDocument/2006/relationships/customXml" Target="../ink/ink267.xml"/><Relationship Id="rId22" Type="http://schemas.openxmlformats.org/officeDocument/2006/relationships/customXml" Target="../ink/ink271.xml"/><Relationship Id="rId27" Type="http://schemas.openxmlformats.org/officeDocument/2006/relationships/image" Target="../media/image220.emf"/><Relationship Id="rId30" Type="http://schemas.openxmlformats.org/officeDocument/2006/relationships/customXml" Target="../ink/ink275.xml"/><Relationship Id="rId35" Type="http://schemas.openxmlformats.org/officeDocument/2006/relationships/image" Target="../media/image224.emf"/><Relationship Id="rId43" Type="http://schemas.openxmlformats.org/officeDocument/2006/relationships/image" Target="../media/image228.emf"/><Relationship Id="rId48" Type="http://schemas.openxmlformats.org/officeDocument/2006/relationships/customXml" Target="../ink/ink284.xml"/><Relationship Id="rId56" Type="http://schemas.openxmlformats.org/officeDocument/2006/relationships/customXml" Target="../ink/ink288.xml"/><Relationship Id="rId64" Type="http://schemas.openxmlformats.org/officeDocument/2006/relationships/customXml" Target="../ink/ink292.xml"/><Relationship Id="rId69" Type="http://schemas.openxmlformats.org/officeDocument/2006/relationships/image" Target="../media/image241.emf"/><Relationship Id="rId8" Type="http://schemas.openxmlformats.org/officeDocument/2006/relationships/customXml" Target="../ink/ink264.xml"/><Relationship Id="rId51" Type="http://schemas.openxmlformats.org/officeDocument/2006/relationships/image" Target="../media/image232.emf"/><Relationship Id="rId3" Type="http://schemas.openxmlformats.org/officeDocument/2006/relationships/image" Target="../media/image208.emf"/><Relationship Id="rId12" Type="http://schemas.openxmlformats.org/officeDocument/2006/relationships/customXml" Target="../ink/ink266.xml"/><Relationship Id="rId17" Type="http://schemas.openxmlformats.org/officeDocument/2006/relationships/image" Target="../media/image215.emf"/><Relationship Id="rId25" Type="http://schemas.openxmlformats.org/officeDocument/2006/relationships/image" Target="../media/image219.emf"/><Relationship Id="rId33" Type="http://schemas.openxmlformats.org/officeDocument/2006/relationships/image" Target="../media/image223.emf"/><Relationship Id="rId38" Type="http://schemas.openxmlformats.org/officeDocument/2006/relationships/customXml" Target="../ink/ink279.xml"/><Relationship Id="rId46" Type="http://schemas.openxmlformats.org/officeDocument/2006/relationships/customXml" Target="../ink/ink283.xml"/><Relationship Id="rId59" Type="http://schemas.openxmlformats.org/officeDocument/2006/relationships/image" Target="../media/image236.emf"/><Relationship Id="rId67" Type="http://schemas.openxmlformats.org/officeDocument/2006/relationships/image" Target="../media/image240.emf"/><Relationship Id="rId20" Type="http://schemas.openxmlformats.org/officeDocument/2006/relationships/customXml" Target="../ink/ink270.xml"/><Relationship Id="rId41" Type="http://schemas.openxmlformats.org/officeDocument/2006/relationships/image" Target="../media/image227.emf"/><Relationship Id="rId54" Type="http://schemas.openxmlformats.org/officeDocument/2006/relationships/customXml" Target="../ink/ink287.xml"/><Relationship Id="rId62" Type="http://schemas.openxmlformats.org/officeDocument/2006/relationships/customXml" Target="../ink/ink29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80.emf"/><Relationship Id="rId7" Type="http://schemas.openxmlformats.org/officeDocument/2006/relationships/image" Target="../media/image2100.emf"/><Relationship Id="rId2" Type="http://schemas.openxmlformats.org/officeDocument/2006/relationships/customXml" Target="../ink/ink295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297.xml"/><Relationship Id="rId5" Type="http://schemas.openxmlformats.org/officeDocument/2006/relationships/image" Target="../media/image2090.emf"/><Relationship Id="rId4" Type="http://schemas.openxmlformats.org/officeDocument/2006/relationships/customXml" Target="../ink/ink296.xml"/></Relationships>
</file>

<file path=ppt/slides/_rels/slide15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68.emf"/><Relationship Id="rId21" Type="http://schemas.openxmlformats.org/officeDocument/2006/relationships/image" Target="../media/image2200.emf"/><Relationship Id="rId42" Type="http://schemas.openxmlformats.org/officeDocument/2006/relationships/customXml" Target="../ink/ink318.xml"/><Relationship Id="rId63" Type="http://schemas.openxmlformats.org/officeDocument/2006/relationships/image" Target="../media/image2411.emf"/><Relationship Id="rId84" Type="http://schemas.openxmlformats.org/officeDocument/2006/relationships/customXml" Target="../ink/ink339.xml"/><Relationship Id="rId138" Type="http://schemas.openxmlformats.org/officeDocument/2006/relationships/customXml" Target="../ink/ink366.xml"/><Relationship Id="rId159" Type="http://schemas.openxmlformats.org/officeDocument/2006/relationships/image" Target="../media/image289.emf"/><Relationship Id="rId170" Type="http://schemas.openxmlformats.org/officeDocument/2006/relationships/customXml" Target="../ink/ink382.xml"/><Relationship Id="rId191" Type="http://schemas.openxmlformats.org/officeDocument/2006/relationships/image" Target="../media/image305.emf"/><Relationship Id="rId196" Type="http://schemas.openxmlformats.org/officeDocument/2006/relationships/customXml" Target="../ink/ink395.xml"/><Relationship Id="rId16" Type="http://schemas.openxmlformats.org/officeDocument/2006/relationships/customXml" Target="../ink/ink305.xml"/><Relationship Id="rId107" Type="http://schemas.openxmlformats.org/officeDocument/2006/relationships/image" Target="../media/image263.emf"/><Relationship Id="rId11" Type="http://schemas.openxmlformats.org/officeDocument/2006/relationships/image" Target="../media/image2150.emf"/><Relationship Id="rId32" Type="http://schemas.openxmlformats.org/officeDocument/2006/relationships/customXml" Target="../ink/ink313.xml"/><Relationship Id="rId37" Type="http://schemas.openxmlformats.org/officeDocument/2006/relationships/image" Target="../media/image2280.emf"/><Relationship Id="rId53" Type="http://schemas.openxmlformats.org/officeDocument/2006/relationships/image" Target="../media/image2360.emf"/><Relationship Id="rId58" Type="http://schemas.openxmlformats.org/officeDocument/2006/relationships/customXml" Target="../ink/ink326.xml"/><Relationship Id="rId74" Type="http://schemas.openxmlformats.org/officeDocument/2006/relationships/customXml" Target="../ink/ink334.xml"/><Relationship Id="rId79" Type="http://schemas.openxmlformats.org/officeDocument/2006/relationships/image" Target="../media/image249.emf"/><Relationship Id="rId102" Type="http://schemas.openxmlformats.org/officeDocument/2006/relationships/customXml" Target="../ink/ink348.xml"/><Relationship Id="rId123" Type="http://schemas.openxmlformats.org/officeDocument/2006/relationships/image" Target="../media/image271.emf"/><Relationship Id="rId128" Type="http://schemas.openxmlformats.org/officeDocument/2006/relationships/customXml" Target="../ink/ink361.xml"/><Relationship Id="rId144" Type="http://schemas.openxmlformats.org/officeDocument/2006/relationships/customXml" Target="../ink/ink369.xml"/><Relationship Id="rId149" Type="http://schemas.openxmlformats.org/officeDocument/2006/relationships/image" Target="../media/image284.emf"/><Relationship Id="rId5" Type="http://schemas.openxmlformats.org/officeDocument/2006/relationships/image" Target="../media/image2120.emf"/><Relationship Id="rId90" Type="http://schemas.openxmlformats.org/officeDocument/2006/relationships/customXml" Target="../ink/ink342.xml"/><Relationship Id="rId95" Type="http://schemas.openxmlformats.org/officeDocument/2006/relationships/image" Target="../media/image257.emf"/><Relationship Id="rId160" Type="http://schemas.openxmlformats.org/officeDocument/2006/relationships/customXml" Target="../ink/ink377.xml"/><Relationship Id="rId165" Type="http://schemas.openxmlformats.org/officeDocument/2006/relationships/image" Target="../media/image292.emf"/><Relationship Id="rId181" Type="http://schemas.openxmlformats.org/officeDocument/2006/relationships/image" Target="../media/image300.emf"/><Relationship Id="rId186" Type="http://schemas.openxmlformats.org/officeDocument/2006/relationships/customXml" Target="../ink/ink390.xml"/><Relationship Id="rId22" Type="http://schemas.openxmlformats.org/officeDocument/2006/relationships/customXml" Target="../ink/ink308.xml"/><Relationship Id="rId27" Type="http://schemas.openxmlformats.org/officeDocument/2006/relationships/image" Target="../media/image2230.emf"/><Relationship Id="rId43" Type="http://schemas.openxmlformats.org/officeDocument/2006/relationships/image" Target="../media/image2311.emf"/><Relationship Id="rId48" Type="http://schemas.openxmlformats.org/officeDocument/2006/relationships/customXml" Target="../ink/ink321.xml"/><Relationship Id="rId64" Type="http://schemas.openxmlformats.org/officeDocument/2006/relationships/customXml" Target="../ink/ink329.xml"/><Relationship Id="rId69" Type="http://schemas.openxmlformats.org/officeDocument/2006/relationships/image" Target="../media/image244.emf"/><Relationship Id="rId113" Type="http://schemas.openxmlformats.org/officeDocument/2006/relationships/image" Target="../media/image266.emf"/><Relationship Id="rId118" Type="http://schemas.openxmlformats.org/officeDocument/2006/relationships/customXml" Target="../ink/ink356.xml"/><Relationship Id="rId134" Type="http://schemas.openxmlformats.org/officeDocument/2006/relationships/customXml" Target="../ink/ink364.xml"/><Relationship Id="rId139" Type="http://schemas.openxmlformats.org/officeDocument/2006/relationships/image" Target="../media/image279.emf"/><Relationship Id="rId80" Type="http://schemas.openxmlformats.org/officeDocument/2006/relationships/customXml" Target="../ink/ink337.xml"/><Relationship Id="rId85" Type="http://schemas.openxmlformats.org/officeDocument/2006/relationships/image" Target="../media/image252.emf"/><Relationship Id="rId150" Type="http://schemas.openxmlformats.org/officeDocument/2006/relationships/customXml" Target="../ink/ink372.xml"/><Relationship Id="rId155" Type="http://schemas.openxmlformats.org/officeDocument/2006/relationships/image" Target="../media/image287.emf"/><Relationship Id="rId171" Type="http://schemas.openxmlformats.org/officeDocument/2006/relationships/image" Target="../media/image295.emf"/><Relationship Id="rId176" Type="http://schemas.openxmlformats.org/officeDocument/2006/relationships/customXml" Target="../ink/ink385.xml"/><Relationship Id="rId192" Type="http://schemas.openxmlformats.org/officeDocument/2006/relationships/customXml" Target="../ink/ink393.xml"/><Relationship Id="rId197" Type="http://schemas.openxmlformats.org/officeDocument/2006/relationships/image" Target="../media/image308.emf"/><Relationship Id="rId12" Type="http://schemas.openxmlformats.org/officeDocument/2006/relationships/customXml" Target="../ink/ink303.xml"/><Relationship Id="rId17" Type="http://schemas.openxmlformats.org/officeDocument/2006/relationships/image" Target="../media/image2180.emf"/><Relationship Id="rId33" Type="http://schemas.openxmlformats.org/officeDocument/2006/relationships/image" Target="../media/image2260.emf"/><Relationship Id="rId38" Type="http://schemas.openxmlformats.org/officeDocument/2006/relationships/customXml" Target="../ink/ink316.xml"/><Relationship Id="rId59" Type="http://schemas.openxmlformats.org/officeDocument/2006/relationships/image" Target="../media/image2390.emf"/><Relationship Id="rId103" Type="http://schemas.openxmlformats.org/officeDocument/2006/relationships/image" Target="../media/image261.emf"/><Relationship Id="rId108" Type="http://schemas.openxmlformats.org/officeDocument/2006/relationships/customXml" Target="../ink/ink351.xml"/><Relationship Id="rId124" Type="http://schemas.openxmlformats.org/officeDocument/2006/relationships/customXml" Target="../ink/ink359.xml"/><Relationship Id="rId129" Type="http://schemas.openxmlformats.org/officeDocument/2006/relationships/image" Target="../media/image274.emf"/><Relationship Id="rId54" Type="http://schemas.openxmlformats.org/officeDocument/2006/relationships/customXml" Target="../ink/ink324.xml"/><Relationship Id="rId70" Type="http://schemas.openxmlformats.org/officeDocument/2006/relationships/customXml" Target="../ink/ink332.xml"/><Relationship Id="rId75" Type="http://schemas.openxmlformats.org/officeDocument/2006/relationships/image" Target="../media/image247.emf"/><Relationship Id="rId91" Type="http://schemas.openxmlformats.org/officeDocument/2006/relationships/image" Target="../media/image255.emf"/><Relationship Id="rId96" Type="http://schemas.openxmlformats.org/officeDocument/2006/relationships/customXml" Target="../ink/ink345.xml"/><Relationship Id="rId140" Type="http://schemas.openxmlformats.org/officeDocument/2006/relationships/customXml" Target="../ink/ink367.xml"/><Relationship Id="rId145" Type="http://schemas.openxmlformats.org/officeDocument/2006/relationships/image" Target="../media/image282.emf"/><Relationship Id="rId161" Type="http://schemas.openxmlformats.org/officeDocument/2006/relationships/image" Target="../media/image290.emf"/><Relationship Id="rId166" Type="http://schemas.openxmlformats.org/officeDocument/2006/relationships/customXml" Target="../ink/ink380.xml"/><Relationship Id="rId182" Type="http://schemas.openxmlformats.org/officeDocument/2006/relationships/customXml" Target="../ink/ink388.xml"/><Relationship Id="rId187" Type="http://schemas.openxmlformats.org/officeDocument/2006/relationships/image" Target="../media/image303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300.xml"/><Relationship Id="rId23" Type="http://schemas.openxmlformats.org/officeDocument/2006/relationships/image" Target="../media/image2211.emf"/><Relationship Id="rId28" Type="http://schemas.openxmlformats.org/officeDocument/2006/relationships/customXml" Target="../ink/ink311.xml"/><Relationship Id="rId49" Type="http://schemas.openxmlformats.org/officeDocument/2006/relationships/image" Target="../media/image2340.emf"/><Relationship Id="rId114" Type="http://schemas.openxmlformats.org/officeDocument/2006/relationships/customXml" Target="../ink/ink354.xml"/><Relationship Id="rId119" Type="http://schemas.openxmlformats.org/officeDocument/2006/relationships/image" Target="../media/image269.emf"/><Relationship Id="rId44" Type="http://schemas.openxmlformats.org/officeDocument/2006/relationships/customXml" Target="../ink/ink319.xml"/><Relationship Id="rId60" Type="http://schemas.openxmlformats.org/officeDocument/2006/relationships/customXml" Target="../ink/ink327.xml"/><Relationship Id="rId65" Type="http://schemas.openxmlformats.org/officeDocument/2006/relationships/image" Target="../media/image242.emf"/><Relationship Id="rId81" Type="http://schemas.openxmlformats.org/officeDocument/2006/relationships/image" Target="../media/image250.emf"/><Relationship Id="rId86" Type="http://schemas.openxmlformats.org/officeDocument/2006/relationships/customXml" Target="../ink/ink340.xml"/><Relationship Id="rId130" Type="http://schemas.openxmlformats.org/officeDocument/2006/relationships/customXml" Target="../ink/ink362.xml"/><Relationship Id="rId135" Type="http://schemas.openxmlformats.org/officeDocument/2006/relationships/image" Target="../media/image277.emf"/><Relationship Id="rId151" Type="http://schemas.openxmlformats.org/officeDocument/2006/relationships/image" Target="../media/image285.emf"/><Relationship Id="rId156" Type="http://schemas.openxmlformats.org/officeDocument/2006/relationships/customXml" Target="../ink/ink375.xml"/><Relationship Id="rId177" Type="http://schemas.openxmlformats.org/officeDocument/2006/relationships/image" Target="../media/image298.emf"/><Relationship Id="rId198" Type="http://schemas.openxmlformats.org/officeDocument/2006/relationships/customXml" Target="../ink/ink396.xml"/><Relationship Id="rId172" Type="http://schemas.openxmlformats.org/officeDocument/2006/relationships/customXml" Target="../ink/ink383.xml"/><Relationship Id="rId193" Type="http://schemas.openxmlformats.org/officeDocument/2006/relationships/image" Target="../media/image306.emf"/><Relationship Id="rId13" Type="http://schemas.openxmlformats.org/officeDocument/2006/relationships/image" Target="../media/image2160.emf"/><Relationship Id="rId18" Type="http://schemas.openxmlformats.org/officeDocument/2006/relationships/customXml" Target="../ink/ink306.xml"/><Relationship Id="rId39" Type="http://schemas.openxmlformats.org/officeDocument/2006/relationships/image" Target="../media/image2290.emf"/><Relationship Id="rId109" Type="http://schemas.openxmlformats.org/officeDocument/2006/relationships/image" Target="../media/image264.emf"/><Relationship Id="rId34" Type="http://schemas.openxmlformats.org/officeDocument/2006/relationships/customXml" Target="../ink/ink314.xml"/><Relationship Id="rId50" Type="http://schemas.openxmlformats.org/officeDocument/2006/relationships/customXml" Target="../ink/ink322.xml"/><Relationship Id="rId55" Type="http://schemas.openxmlformats.org/officeDocument/2006/relationships/image" Target="../media/image2370.emf"/><Relationship Id="rId76" Type="http://schemas.openxmlformats.org/officeDocument/2006/relationships/customXml" Target="../ink/ink335.xml"/><Relationship Id="rId97" Type="http://schemas.openxmlformats.org/officeDocument/2006/relationships/image" Target="../media/image258.emf"/><Relationship Id="rId104" Type="http://schemas.openxmlformats.org/officeDocument/2006/relationships/customXml" Target="../ink/ink349.xml"/><Relationship Id="rId120" Type="http://schemas.openxmlformats.org/officeDocument/2006/relationships/customXml" Target="../ink/ink357.xml"/><Relationship Id="rId125" Type="http://schemas.openxmlformats.org/officeDocument/2006/relationships/image" Target="../media/image272.emf"/><Relationship Id="rId141" Type="http://schemas.openxmlformats.org/officeDocument/2006/relationships/image" Target="../media/image280.emf"/><Relationship Id="rId146" Type="http://schemas.openxmlformats.org/officeDocument/2006/relationships/customXml" Target="../ink/ink370.xml"/><Relationship Id="rId167" Type="http://schemas.openxmlformats.org/officeDocument/2006/relationships/image" Target="../media/image293.emf"/><Relationship Id="rId188" Type="http://schemas.openxmlformats.org/officeDocument/2006/relationships/customXml" Target="../ink/ink391.xml"/><Relationship Id="rId7" Type="http://schemas.openxmlformats.org/officeDocument/2006/relationships/image" Target="../media/image2130.emf"/><Relationship Id="rId71" Type="http://schemas.openxmlformats.org/officeDocument/2006/relationships/image" Target="../media/image245.emf"/><Relationship Id="rId92" Type="http://schemas.openxmlformats.org/officeDocument/2006/relationships/customXml" Target="../ink/ink343.xml"/><Relationship Id="rId162" Type="http://schemas.openxmlformats.org/officeDocument/2006/relationships/customXml" Target="../ink/ink378.xml"/><Relationship Id="rId183" Type="http://schemas.openxmlformats.org/officeDocument/2006/relationships/image" Target="../media/image301.emf"/><Relationship Id="rId2" Type="http://schemas.openxmlformats.org/officeDocument/2006/relationships/customXml" Target="../ink/ink298.xml"/><Relationship Id="rId29" Type="http://schemas.openxmlformats.org/officeDocument/2006/relationships/image" Target="../media/image2240.emf"/><Relationship Id="rId24" Type="http://schemas.openxmlformats.org/officeDocument/2006/relationships/customXml" Target="../ink/ink309.xml"/><Relationship Id="rId40" Type="http://schemas.openxmlformats.org/officeDocument/2006/relationships/customXml" Target="../ink/ink317.xml"/><Relationship Id="rId45" Type="http://schemas.openxmlformats.org/officeDocument/2006/relationships/image" Target="../media/image2320.emf"/><Relationship Id="rId66" Type="http://schemas.openxmlformats.org/officeDocument/2006/relationships/customXml" Target="../ink/ink330.xml"/><Relationship Id="rId87" Type="http://schemas.openxmlformats.org/officeDocument/2006/relationships/image" Target="../media/image253.emf"/><Relationship Id="rId110" Type="http://schemas.openxmlformats.org/officeDocument/2006/relationships/customXml" Target="../ink/ink352.xml"/><Relationship Id="rId115" Type="http://schemas.openxmlformats.org/officeDocument/2006/relationships/image" Target="../media/image267.emf"/><Relationship Id="rId131" Type="http://schemas.openxmlformats.org/officeDocument/2006/relationships/image" Target="../media/image275.emf"/><Relationship Id="rId136" Type="http://schemas.openxmlformats.org/officeDocument/2006/relationships/customXml" Target="../ink/ink365.xml"/><Relationship Id="rId157" Type="http://schemas.openxmlformats.org/officeDocument/2006/relationships/image" Target="../media/image288.emf"/><Relationship Id="rId178" Type="http://schemas.openxmlformats.org/officeDocument/2006/relationships/customXml" Target="../ink/ink386.xml"/><Relationship Id="rId61" Type="http://schemas.openxmlformats.org/officeDocument/2006/relationships/image" Target="../media/image2400.emf"/><Relationship Id="rId82" Type="http://schemas.openxmlformats.org/officeDocument/2006/relationships/customXml" Target="../ink/ink338.xml"/><Relationship Id="rId152" Type="http://schemas.openxmlformats.org/officeDocument/2006/relationships/customXml" Target="../ink/ink373.xml"/><Relationship Id="rId173" Type="http://schemas.openxmlformats.org/officeDocument/2006/relationships/image" Target="../media/image296.emf"/><Relationship Id="rId194" Type="http://schemas.openxmlformats.org/officeDocument/2006/relationships/customXml" Target="../ink/ink394.xml"/><Relationship Id="rId199" Type="http://schemas.openxmlformats.org/officeDocument/2006/relationships/image" Target="../media/image309.emf"/><Relationship Id="rId19" Type="http://schemas.openxmlformats.org/officeDocument/2006/relationships/image" Target="../media/image2190.emf"/><Relationship Id="rId14" Type="http://schemas.openxmlformats.org/officeDocument/2006/relationships/customXml" Target="../ink/ink304.xml"/><Relationship Id="rId30" Type="http://schemas.openxmlformats.org/officeDocument/2006/relationships/customXml" Target="../ink/ink312.xml"/><Relationship Id="rId35" Type="http://schemas.openxmlformats.org/officeDocument/2006/relationships/image" Target="../media/image2270.emf"/><Relationship Id="rId56" Type="http://schemas.openxmlformats.org/officeDocument/2006/relationships/customXml" Target="../ink/ink325.xml"/><Relationship Id="rId77" Type="http://schemas.openxmlformats.org/officeDocument/2006/relationships/image" Target="../media/image248.emf"/><Relationship Id="rId100" Type="http://schemas.openxmlformats.org/officeDocument/2006/relationships/customXml" Target="../ink/ink347.xml"/><Relationship Id="rId105" Type="http://schemas.openxmlformats.org/officeDocument/2006/relationships/image" Target="../media/image262.emf"/><Relationship Id="rId126" Type="http://schemas.openxmlformats.org/officeDocument/2006/relationships/customXml" Target="../ink/ink360.xml"/><Relationship Id="rId147" Type="http://schemas.openxmlformats.org/officeDocument/2006/relationships/image" Target="../media/image283.emf"/><Relationship Id="rId168" Type="http://schemas.openxmlformats.org/officeDocument/2006/relationships/customXml" Target="../ink/ink381.xml"/><Relationship Id="rId8" Type="http://schemas.openxmlformats.org/officeDocument/2006/relationships/customXml" Target="../ink/ink301.xml"/><Relationship Id="rId51" Type="http://schemas.openxmlformats.org/officeDocument/2006/relationships/image" Target="../media/image2350.emf"/><Relationship Id="rId72" Type="http://schemas.openxmlformats.org/officeDocument/2006/relationships/customXml" Target="../ink/ink333.xml"/><Relationship Id="rId93" Type="http://schemas.openxmlformats.org/officeDocument/2006/relationships/image" Target="../media/image256.emf"/><Relationship Id="rId98" Type="http://schemas.openxmlformats.org/officeDocument/2006/relationships/customXml" Target="../ink/ink346.xml"/><Relationship Id="rId121" Type="http://schemas.openxmlformats.org/officeDocument/2006/relationships/image" Target="../media/image270.emf"/><Relationship Id="rId142" Type="http://schemas.openxmlformats.org/officeDocument/2006/relationships/customXml" Target="../ink/ink368.xml"/><Relationship Id="rId163" Type="http://schemas.openxmlformats.org/officeDocument/2006/relationships/image" Target="../media/image291.emf"/><Relationship Id="rId184" Type="http://schemas.openxmlformats.org/officeDocument/2006/relationships/customXml" Target="../ink/ink389.xml"/><Relationship Id="rId189" Type="http://schemas.openxmlformats.org/officeDocument/2006/relationships/image" Target="../media/image304.emf"/><Relationship Id="rId3" Type="http://schemas.openxmlformats.org/officeDocument/2006/relationships/image" Target="../media/image2111.emf"/><Relationship Id="rId25" Type="http://schemas.openxmlformats.org/officeDocument/2006/relationships/image" Target="../media/image2220.emf"/><Relationship Id="rId46" Type="http://schemas.openxmlformats.org/officeDocument/2006/relationships/customXml" Target="../ink/ink320.xml"/><Relationship Id="rId67" Type="http://schemas.openxmlformats.org/officeDocument/2006/relationships/image" Target="../media/image243.emf"/><Relationship Id="rId116" Type="http://schemas.openxmlformats.org/officeDocument/2006/relationships/customXml" Target="../ink/ink355.xml"/><Relationship Id="rId137" Type="http://schemas.openxmlformats.org/officeDocument/2006/relationships/image" Target="../media/image278.emf"/><Relationship Id="rId158" Type="http://schemas.openxmlformats.org/officeDocument/2006/relationships/customXml" Target="../ink/ink376.xml"/><Relationship Id="rId20" Type="http://schemas.openxmlformats.org/officeDocument/2006/relationships/customXml" Target="../ink/ink307.xml"/><Relationship Id="rId41" Type="http://schemas.openxmlformats.org/officeDocument/2006/relationships/image" Target="../media/image2300.emf"/><Relationship Id="rId62" Type="http://schemas.openxmlformats.org/officeDocument/2006/relationships/customXml" Target="../ink/ink328.xml"/><Relationship Id="rId83" Type="http://schemas.openxmlformats.org/officeDocument/2006/relationships/image" Target="../media/image251.emf"/><Relationship Id="rId88" Type="http://schemas.openxmlformats.org/officeDocument/2006/relationships/customXml" Target="../ink/ink341.xml"/><Relationship Id="rId111" Type="http://schemas.openxmlformats.org/officeDocument/2006/relationships/image" Target="../media/image265.emf"/><Relationship Id="rId132" Type="http://schemas.openxmlformats.org/officeDocument/2006/relationships/customXml" Target="../ink/ink363.xml"/><Relationship Id="rId153" Type="http://schemas.openxmlformats.org/officeDocument/2006/relationships/image" Target="../media/image286.emf"/><Relationship Id="rId174" Type="http://schemas.openxmlformats.org/officeDocument/2006/relationships/customXml" Target="../ink/ink384.xml"/><Relationship Id="rId179" Type="http://schemas.openxmlformats.org/officeDocument/2006/relationships/image" Target="../media/image299.emf"/><Relationship Id="rId195" Type="http://schemas.openxmlformats.org/officeDocument/2006/relationships/image" Target="../media/image307.emf"/><Relationship Id="rId190" Type="http://schemas.openxmlformats.org/officeDocument/2006/relationships/customXml" Target="../ink/ink392.xml"/><Relationship Id="rId15" Type="http://schemas.openxmlformats.org/officeDocument/2006/relationships/image" Target="../media/image2170.emf"/><Relationship Id="rId36" Type="http://schemas.openxmlformats.org/officeDocument/2006/relationships/customXml" Target="../ink/ink315.xml"/><Relationship Id="rId57" Type="http://schemas.openxmlformats.org/officeDocument/2006/relationships/image" Target="../media/image2380.emf"/><Relationship Id="rId106" Type="http://schemas.openxmlformats.org/officeDocument/2006/relationships/customXml" Target="../ink/ink350.xml"/><Relationship Id="rId127" Type="http://schemas.openxmlformats.org/officeDocument/2006/relationships/image" Target="../media/image273.emf"/><Relationship Id="rId10" Type="http://schemas.openxmlformats.org/officeDocument/2006/relationships/customXml" Target="../ink/ink302.xml"/><Relationship Id="rId31" Type="http://schemas.openxmlformats.org/officeDocument/2006/relationships/image" Target="../media/image2250.emf"/><Relationship Id="rId52" Type="http://schemas.openxmlformats.org/officeDocument/2006/relationships/customXml" Target="../ink/ink323.xml"/><Relationship Id="rId73" Type="http://schemas.openxmlformats.org/officeDocument/2006/relationships/image" Target="../media/image246.emf"/><Relationship Id="rId78" Type="http://schemas.openxmlformats.org/officeDocument/2006/relationships/customXml" Target="../ink/ink336.xml"/><Relationship Id="rId94" Type="http://schemas.openxmlformats.org/officeDocument/2006/relationships/customXml" Target="../ink/ink344.xml"/><Relationship Id="rId99" Type="http://schemas.openxmlformats.org/officeDocument/2006/relationships/image" Target="../media/image259.emf"/><Relationship Id="rId101" Type="http://schemas.openxmlformats.org/officeDocument/2006/relationships/image" Target="../media/image260.emf"/><Relationship Id="rId122" Type="http://schemas.openxmlformats.org/officeDocument/2006/relationships/customXml" Target="../ink/ink358.xml"/><Relationship Id="rId143" Type="http://schemas.openxmlformats.org/officeDocument/2006/relationships/image" Target="../media/image281.emf"/><Relationship Id="rId148" Type="http://schemas.openxmlformats.org/officeDocument/2006/relationships/customXml" Target="../ink/ink371.xml"/><Relationship Id="rId164" Type="http://schemas.openxmlformats.org/officeDocument/2006/relationships/customXml" Target="../ink/ink379.xml"/><Relationship Id="rId169" Type="http://schemas.openxmlformats.org/officeDocument/2006/relationships/image" Target="../media/image294.emf"/><Relationship Id="rId185" Type="http://schemas.openxmlformats.org/officeDocument/2006/relationships/image" Target="../media/image302.emf"/><Relationship Id="rId4" Type="http://schemas.openxmlformats.org/officeDocument/2006/relationships/customXml" Target="../ink/ink299.xml"/><Relationship Id="rId9" Type="http://schemas.openxmlformats.org/officeDocument/2006/relationships/image" Target="../media/image2140.emf"/><Relationship Id="rId180" Type="http://schemas.openxmlformats.org/officeDocument/2006/relationships/customXml" Target="../ink/ink387.xml"/><Relationship Id="rId26" Type="http://schemas.openxmlformats.org/officeDocument/2006/relationships/customXml" Target="../ink/ink310.xml"/><Relationship Id="rId47" Type="http://schemas.openxmlformats.org/officeDocument/2006/relationships/image" Target="../media/image2330.emf"/><Relationship Id="rId68" Type="http://schemas.openxmlformats.org/officeDocument/2006/relationships/customXml" Target="../ink/ink331.xml"/><Relationship Id="rId89" Type="http://schemas.openxmlformats.org/officeDocument/2006/relationships/image" Target="../media/image254.emf"/><Relationship Id="rId112" Type="http://schemas.openxmlformats.org/officeDocument/2006/relationships/customXml" Target="../ink/ink353.xml"/><Relationship Id="rId133" Type="http://schemas.openxmlformats.org/officeDocument/2006/relationships/image" Target="../media/image276.emf"/><Relationship Id="rId154" Type="http://schemas.openxmlformats.org/officeDocument/2006/relationships/customXml" Target="../ink/ink374.xml"/><Relationship Id="rId175" Type="http://schemas.openxmlformats.org/officeDocument/2006/relationships/image" Target="../media/image297.emf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15.emf"/><Relationship Id="rId18" Type="http://schemas.openxmlformats.org/officeDocument/2006/relationships/customXml" Target="../ink/ink405.xml"/><Relationship Id="rId26" Type="http://schemas.openxmlformats.org/officeDocument/2006/relationships/customXml" Target="../ink/ink409.xml"/><Relationship Id="rId39" Type="http://schemas.openxmlformats.org/officeDocument/2006/relationships/image" Target="../media/image328.emf"/><Relationship Id="rId21" Type="http://schemas.openxmlformats.org/officeDocument/2006/relationships/image" Target="../media/image319.emf"/><Relationship Id="rId34" Type="http://schemas.openxmlformats.org/officeDocument/2006/relationships/customXml" Target="../ink/ink413.xml"/><Relationship Id="rId42" Type="http://schemas.openxmlformats.org/officeDocument/2006/relationships/customXml" Target="../ink/ink417.xml"/><Relationship Id="rId47" Type="http://schemas.openxmlformats.org/officeDocument/2006/relationships/image" Target="../media/image332.emf"/><Relationship Id="rId50" Type="http://schemas.openxmlformats.org/officeDocument/2006/relationships/customXml" Target="../ink/ink421.xml"/><Relationship Id="rId55" Type="http://schemas.openxmlformats.org/officeDocument/2006/relationships/image" Target="../media/image336.emf"/><Relationship Id="rId63" Type="http://schemas.openxmlformats.org/officeDocument/2006/relationships/image" Target="../media/image340.emf"/><Relationship Id="rId68" Type="http://schemas.openxmlformats.org/officeDocument/2006/relationships/customXml" Target="../ink/ink430.xml"/><Relationship Id="rId76" Type="http://schemas.openxmlformats.org/officeDocument/2006/relationships/customXml" Target="../ink/ink434.xml"/><Relationship Id="rId84" Type="http://schemas.openxmlformats.org/officeDocument/2006/relationships/customXml" Target="../ink/ink438.xml"/><Relationship Id="rId89" Type="http://schemas.openxmlformats.org/officeDocument/2006/relationships/image" Target="../media/image353.emf"/><Relationship Id="rId7" Type="http://schemas.openxmlformats.org/officeDocument/2006/relationships/image" Target="../media/image312.emf"/><Relationship Id="rId71" Type="http://schemas.openxmlformats.org/officeDocument/2006/relationships/image" Target="../media/image344.emf"/><Relationship Id="rId92" Type="http://schemas.openxmlformats.org/officeDocument/2006/relationships/customXml" Target="../ink/ink442.xml"/><Relationship Id="rId2" Type="http://schemas.openxmlformats.org/officeDocument/2006/relationships/customXml" Target="../ink/ink397.xml"/><Relationship Id="rId16" Type="http://schemas.openxmlformats.org/officeDocument/2006/relationships/customXml" Target="../ink/ink404.xml"/><Relationship Id="rId29" Type="http://schemas.openxmlformats.org/officeDocument/2006/relationships/image" Target="../media/image323.emf"/><Relationship Id="rId11" Type="http://schemas.openxmlformats.org/officeDocument/2006/relationships/image" Target="../media/image314.emf"/><Relationship Id="rId24" Type="http://schemas.openxmlformats.org/officeDocument/2006/relationships/customXml" Target="../ink/ink408.xml"/><Relationship Id="rId32" Type="http://schemas.openxmlformats.org/officeDocument/2006/relationships/customXml" Target="../ink/ink412.xml"/><Relationship Id="rId37" Type="http://schemas.openxmlformats.org/officeDocument/2006/relationships/image" Target="../media/image327.emf"/><Relationship Id="rId40" Type="http://schemas.openxmlformats.org/officeDocument/2006/relationships/customXml" Target="../ink/ink416.xml"/><Relationship Id="rId45" Type="http://schemas.openxmlformats.org/officeDocument/2006/relationships/image" Target="../media/image331.emf"/><Relationship Id="rId53" Type="http://schemas.openxmlformats.org/officeDocument/2006/relationships/image" Target="../media/image335.emf"/><Relationship Id="rId58" Type="http://schemas.openxmlformats.org/officeDocument/2006/relationships/customXml" Target="../ink/ink425.xml"/><Relationship Id="rId66" Type="http://schemas.openxmlformats.org/officeDocument/2006/relationships/customXml" Target="../ink/ink429.xml"/><Relationship Id="rId74" Type="http://schemas.openxmlformats.org/officeDocument/2006/relationships/customXml" Target="../ink/ink433.xml"/><Relationship Id="rId79" Type="http://schemas.openxmlformats.org/officeDocument/2006/relationships/image" Target="../media/image348.emf"/><Relationship Id="rId87" Type="http://schemas.openxmlformats.org/officeDocument/2006/relationships/image" Target="../media/image352.emf"/><Relationship Id="rId5" Type="http://schemas.openxmlformats.org/officeDocument/2006/relationships/image" Target="../media/image311.emf"/><Relationship Id="rId61" Type="http://schemas.openxmlformats.org/officeDocument/2006/relationships/image" Target="../media/image339.emf"/><Relationship Id="rId82" Type="http://schemas.openxmlformats.org/officeDocument/2006/relationships/customXml" Target="../ink/ink437.xml"/><Relationship Id="rId90" Type="http://schemas.openxmlformats.org/officeDocument/2006/relationships/customXml" Target="../ink/ink441.xml"/><Relationship Id="rId19" Type="http://schemas.openxmlformats.org/officeDocument/2006/relationships/image" Target="../media/image318.emf"/><Relationship Id="rId14" Type="http://schemas.openxmlformats.org/officeDocument/2006/relationships/customXml" Target="../ink/ink403.xml"/><Relationship Id="rId22" Type="http://schemas.openxmlformats.org/officeDocument/2006/relationships/customXml" Target="../ink/ink407.xml"/><Relationship Id="rId27" Type="http://schemas.openxmlformats.org/officeDocument/2006/relationships/image" Target="../media/image322.emf"/><Relationship Id="rId30" Type="http://schemas.openxmlformats.org/officeDocument/2006/relationships/customXml" Target="../ink/ink411.xml"/><Relationship Id="rId35" Type="http://schemas.openxmlformats.org/officeDocument/2006/relationships/image" Target="../media/image326.emf"/><Relationship Id="rId43" Type="http://schemas.openxmlformats.org/officeDocument/2006/relationships/image" Target="../media/image330.emf"/><Relationship Id="rId48" Type="http://schemas.openxmlformats.org/officeDocument/2006/relationships/customXml" Target="../ink/ink420.xml"/><Relationship Id="rId56" Type="http://schemas.openxmlformats.org/officeDocument/2006/relationships/customXml" Target="../ink/ink424.xml"/><Relationship Id="rId64" Type="http://schemas.openxmlformats.org/officeDocument/2006/relationships/customXml" Target="../ink/ink428.xml"/><Relationship Id="rId69" Type="http://schemas.openxmlformats.org/officeDocument/2006/relationships/image" Target="../media/image343.emf"/><Relationship Id="rId77" Type="http://schemas.openxmlformats.org/officeDocument/2006/relationships/image" Target="../media/image347.emf"/><Relationship Id="rId8" Type="http://schemas.openxmlformats.org/officeDocument/2006/relationships/customXml" Target="../ink/ink400.xml"/><Relationship Id="rId51" Type="http://schemas.openxmlformats.org/officeDocument/2006/relationships/image" Target="../media/image334.emf"/><Relationship Id="rId72" Type="http://schemas.openxmlformats.org/officeDocument/2006/relationships/customXml" Target="../ink/ink432.xml"/><Relationship Id="rId80" Type="http://schemas.openxmlformats.org/officeDocument/2006/relationships/customXml" Target="../ink/ink436.xml"/><Relationship Id="rId85" Type="http://schemas.openxmlformats.org/officeDocument/2006/relationships/image" Target="../media/image351.emf"/><Relationship Id="rId93" Type="http://schemas.openxmlformats.org/officeDocument/2006/relationships/image" Target="../media/image355.emf"/><Relationship Id="rId3" Type="http://schemas.openxmlformats.org/officeDocument/2006/relationships/image" Target="../media/image310.emf"/><Relationship Id="rId12" Type="http://schemas.openxmlformats.org/officeDocument/2006/relationships/customXml" Target="../ink/ink402.xml"/><Relationship Id="rId17" Type="http://schemas.openxmlformats.org/officeDocument/2006/relationships/image" Target="../media/image317.emf"/><Relationship Id="rId25" Type="http://schemas.openxmlformats.org/officeDocument/2006/relationships/image" Target="../media/image321.emf"/><Relationship Id="rId33" Type="http://schemas.openxmlformats.org/officeDocument/2006/relationships/image" Target="../media/image325.emf"/><Relationship Id="rId38" Type="http://schemas.openxmlformats.org/officeDocument/2006/relationships/customXml" Target="../ink/ink415.xml"/><Relationship Id="rId46" Type="http://schemas.openxmlformats.org/officeDocument/2006/relationships/customXml" Target="../ink/ink419.xml"/><Relationship Id="rId59" Type="http://schemas.openxmlformats.org/officeDocument/2006/relationships/image" Target="../media/image338.emf"/><Relationship Id="rId67" Type="http://schemas.openxmlformats.org/officeDocument/2006/relationships/image" Target="../media/image342.emf"/><Relationship Id="rId20" Type="http://schemas.openxmlformats.org/officeDocument/2006/relationships/customXml" Target="../ink/ink406.xml"/><Relationship Id="rId41" Type="http://schemas.openxmlformats.org/officeDocument/2006/relationships/image" Target="../media/image329.emf"/><Relationship Id="rId54" Type="http://schemas.openxmlformats.org/officeDocument/2006/relationships/customXml" Target="../ink/ink423.xml"/><Relationship Id="rId62" Type="http://schemas.openxmlformats.org/officeDocument/2006/relationships/customXml" Target="../ink/ink427.xml"/><Relationship Id="rId70" Type="http://schemas.openxmlformats.org/officeDocument/2006/relationships/customXml" Target="../ink/ink431.xml"/><Relationship Id="rId75" Type="http://schemas.openxmlformats.org/officeDocument/2006/relationships/image" Target="../media/image346.emf"/><Relationship Id="rId83" Type="http://schemas.openxmlformats.org/officeDocument/2006/relationships/image" Target="../media/image350.emf"/><Relationship Id="rId88" Type="http://schemas.openxmlformats.org/officeDocument/2006/relationships/customXml" Target="../ink/ink440.xml"/><Relationship Id="rId91" Type="http://schemas.openxmlformats.org/officeDocument/2006/relationships/image" Target="../media/image354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399.xml"/><Relationship Id="rId15" Type="http://schemas.openxmlformats.org/officeDocument/2006/relationships/image" Target="../media/image316.emf"/><Relationship Id="rId23" Type="http://schemas.openxmlformats.org/officeDocument/2006/relationships/image" Target="../media/image320.emf"/><Relationship Id="rId28" Type="http://schemas.openxmlformats.org/officeDocument/2006/relationships/customXml" Target="../ink/ink410.xml"/><Relationship Id="rId36" Type="http://schemas.openxmlformats.org/officeDocument/2006/relationships/customXml" Target="../ink/ink414.xml"/><Relationship Id="rId49" Type="http://schemas.openxmlformats.org/officeDocument/2006/relationships/image" Target="../media/image333.emf"/><Relationship Id="rId57" Type="http://schemas.openxmlformats.org/officeDocument/2006/relationships/image" Target="../media/image337.emf"/><Relationship Id="rId10" Type="http://schemas.openxmlformats.org/officeDocument/2006/relationships/customXml" Target="../ink/ink401.xml"/><Relationship Id="rId31" Type="http://schemas.openxmlformats.org/officeDocument/2006/relationships/image" Target="../media/image324.emf"/><Relationship Id="rId44" Type="http://schemas.openxmlformats.org/officeDocument/2006/relationships/customXml" Target="../ink/ink418.xml"/><Relationship Id="rId52" Type="http://schemas.openxmlformats.org/officeDocument/2006/relationships/customXml" Target="../ink/ink422.xml"/><Relationship Id="rId60" Type="http://schemas.openxmlformats.org/officeDocument/2006/relationships/customXml" Target="../ink/ink426.xml"/><Relationship Id="rId65" Type="http://schemas.openxmlformats.org/officeDocument/2006/relationships/image" Target="../media/image341.emf"/><Relationship Id="rId73" Type="http://schemas.openxmlformats.org/officeDocument/2006/relationships/image" Target="../media/image345.emf"/><Relationship Id="rId78" Type="http://schemas.openxmlformats.org/officeDocument/2006/relationships/customXml" Target="../ink/ink435.xml"/><Relationship Id="rId81" Type="http://schemas.openxmlformats.org/officeDocument/2006/relationships/image" Target="../media/image349.emf"/><Relationship Id="rId86" Type="http://schemas.openxmlformats.org/officeDocument/2006/relationships/customXml" Target="../ink/ink439.xml"/><Relationship Id="rId4" Type="http://schemas.openxmlformats.org/officeDocument/2006/relationships/customXml" Target="../ink/ink398.xml"/><Relationship Id="rId9" Type="http://schemas.openxmlformats.org/officeDocument/2006/relationships/image" Target="../media/image313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6.xml"/><Relationship Id="rId13" Type="http://schemas.openxmlformats.org/officeDocument/2006/relationships/image" Target="../media/image361.emf"/><Relationship Id="rId18" Type="http://schemas.openxmlformats.org/officeDocument/2006/relationships/customXml" Target="../ink/ink451.xml"/><Relationship Id="rId26" Type="http://schemas.openxmlformats.org/officeDocument/2006/relationships/customXml" Target="../ink/ink455.xml"/><Relationship Id="rId3" Type="http://schemas.openxmlformats.org/officeDocument/2006/relationships/image" Target="../media/image356.emf"/><Relationship Id="rId21" Type="http://schemas.openxmlformats.org/officeDocument/2006/relationships/image" Target="../media/image365.emf"/><Relationship Id="rId34" Type="http://schemas.openxmlformats.org/officeDocument/2006/relationships/customXml" Target="../ink/ink459.xml"/><Relationship Id="rId7" Type="http://schemas.openxmlformats.org/officeDocument/2006/relationships/image" Target="../media/image358.emf"/><Relationship Id="rId12" Type="http://schemas.openxmlformats.org/officeDocument/2006/relationships/customXml" Target="../ink/ink448.xml"/><Relationship Id="rId17" Type="http://schemas.openxmlformats.org/officeDocument/2006/relationships/image" Target="../media/image363.emf"/><Relationship Id="rId25" Type="http://schemas.openxmlformats.org/officeDocument/2006/relationships/image" Target="../media/image367.emf"/><Relationship Id="rId33" Type="http://schemas.openxmlformats.org/officeDocument/2006/relationships/image" Target="../media/image371.emf"/><Relationship Id="rId2" Type="http://schemas.openxmlformats.org/officeDocument/2006/relationships/customXml" Target="../ink/ink443.xml"/><Relationship Id="rId16" Type="http://schemas.openxmlformats.org/officeDocument/2006/relationships/customXml" Target="../ink/ink450.xml"/><Relationship Id="rId20" Type="http://schemas.openxmlformats.org/officeDocument/2006/relationships/customXml" Target="../ink/ink452.xml"/><Relationship Id="rId29" Type="http://schemas.openxmlformats.org/officeDocument/2006/relationships/image" Target="../media/image369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445.xml"/><Relationship Id="rId11" Type="http://schemas.openxmlformats.org/officeDocument/2006/relationships/image" Target="../media/image360.emf"/><Relationship Id="rId24" Type="http://schemas.openxmlformats.org/officeDocument/2006/relationships/customXml" Target="../ink/ink454.xml"/><Relationship Id="rId32" Type="http://schemas.openxmlformats.org/officeDocument/2006/relationships/customXml" Target="../ink/ink458.xml"/><Relationship Id="rId37" Type="http://schemas.openxmlformats.org/officeDocument/2006/relationships/image" Target="../media/image373.emf"/><Relationship Id="rId5" Type="http://schemas.openxmlformats.org/officeDocument/2006/relationships/image" Target="../media/image357.emf"/><Relationship Id="rId15" Type="http://schemas.openxmlformats.org/officeDocument/2006/relationships/image" Target="../media/image362.emf"/><Relationship Id="rId23" Type="http://schemas.openxmlformats.org/officeDocument/2006/relationships/image" Target="../media/image366.emf"/><Relationship Id="rId28" Type="http://schemas.openxmlformats.org/officeDocument/2006/relationships/customXml" Target="../ink/ink456.xml"/><Relationship Id="rId36" Type="http://schemas.openxmlformats.org/officeDocument/2006/relationships/customXml" Target="../ink/ink460.xml"/><Relationship Id="rId10" Type="http://schemas.openxmlformats.org/officeDocument/2006/relationships/customXml" Target="../ink/ink447.xml"/><Relationship Id="rId19" Type="http://schemas.openxmlformats.org/officeDocument/2006/relationships/image" Target="../media/image364.emf"/><Relationship Id="rId31" Type="http://schemas.openxmlformats.org/officeDocument/2006/relationships/image" Target="../media/image370.emf"/><Relationship Id="rId4" Type="http://schemas.openxmlformats.org/officeDocument/2006/relationships/customXml" Target="../ink/ink444.xml"/><Relationship Id="rId9" Type="http://schemas.openxmlformats.org/officeDocument/2006/relationships/image" Target="../media/image359.emf"/><Relationship Id="rId14" Type="http://schemas.openxmlformats.org/officeDocument/2006/relationships/customXml" Target="../ink/ink449.xml"/><Relationship Id="rId22" Type="http://schemas.openxmlformats.org/officeDocument/2006/relationships/customXml" Target="../ink/ink453.xml"/><Relationship Id="rId27" Type="http://schemas.openxmlformats.org/officeDocument/2006/relationships/image" Target="../media/image368.emf"/><Relationship Id="rId30" Type="http://schemas.openxmlformats.org/officeDocument/2006/relationships/customXml" Target="../ink/ink457.xml"/><Relationship Id="rId35" Type="http://schemas.openxmlformats.org/officeDocument/2006/relationships/image" Target="../media/image372.emf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79.emf"/><Relationship Id="rId18" Type="http://schemas.openxmlformats.org/officeDocument/2006/relationships/customXml" Target="../ink/ink469.xml"/><Relationship Id="rId26" Type="http://schemas.openxmlformats.org/officeDocument/2006/relationships/customXml" Target="../ink/ink473.xml"/><Relationship Id="rId39" Type="http://schemas.openxmlformats.org/officeDocument/2006/relationships/image" Target="../media/image392.emf"/><Relationship Id="rId21" Type="http://schemas.openxmlformats.org/officeDocument/2006/relationships/image" Target="../media/image383.emf"/><Relationship Id="rId34" Type="http://schemas.openxmlformats.org/officeDocument/2006/relationships/customXml" Target="../ink/ink477.xml"/><Relationship Id="rId42" Type="http://schemas.openxmlformats.org/officeDocument/2006/relationships/customXml" Target="../ink/ink481.xml"/><Relationship Id="rId47" Type="http://schemas.openxmlformats.org/officeDocument/2006/relationships/image" Target="../media/image396.emf"/><Relationship Id="rId50" Type="http://schemas.openxmlformats.org/officeDocument/2006/relationships/customXml" Target="../ink/ink485.xml"/><Relationship Id="rId55" Type="http://schemas.openxmlformats.org/officeDocument/2006/relationships/image" Target="../media/image400.emf"/><Relationship Id="rId63" Type="http://schemas.openxmlformats.org/officeDocument/2006/relationships/image" Target="../media/image404.emf"/><Relationship Id="rId68" Type="http://schemas.openxmlformats.org/officeDocument/2006/relationships/customXml" Target="../ink/ink494.xml"/><Relationship Id="rId76" Type="http://schemas.openxmlformats.org/officeDocument/2006/relationships/customXml" Target="../ink/ink498.xml"/><Relationship Id="rId7" Type="http://schemas.openxmlformats.org/officeDocument/2006/relationships/image" Target="../media/image376.emf"/><Relationship Id="rId71" Type="http://schemas.openxmlformats.org/officeDocument/2006/relationships/image" Target="../media/image408.emf"/><Relationship Id="rId2" Type="http://schemas.openxmlformats.org/officeDocument/2006/relationships/customXml" Target="../ink/ink461.xml"/><Relationship Id="rId16" Type="http://schemas.openxmlformats.org/officeDocument/2006/relationships/customXml" Target="../ink/ink468.xml"/><Relationship Id="rId29" Type="http://schemas.openxmlformats.org/officeDocument/2006/relationships/image" Target="../media/image387.emf"/><Relationship Id="rId11" Type="http://schemas.openxmlformats.org/officeDocument/2006/relationships/image" Target="../media/image378.emf"/><Relationship Id="rId24" Type="http://schemas.openxmlformats.org/officeDocument/2006/relationships/customXml" Target="../ink/ink472.xml"/><Relationship Id="rId32" Type="http://schemas.openxmlformats.org/officeDocument/2006/relationships/customXml" Target="../ink/ink476.xml"/><Relationship Id="rId37" Type="http://schemas.openxmlformats.org/officeDocument/2006/relationships/image" Target="../media/image391.emf"/><Relationship Id="rId40" Type="http://schemas.openxmlformats.org/officeDocument/2006/relationships/customXml" Target="../ink/ink480.xml"/><Relationship Id="rId45" Type="http://schemas.openxmlformats.org/officeDocument/2006/relationships/image" Target="../media/image395.emf"/><Relationship Id="rId53" Type="http://schemas.openxmlformats.org/officeDocument/2006/relationships/image" Target="../media/image399.emf"/><Relationship Id="rId58" Type="http://schemas.openxmlformats.org/officeDocument/2006/relationships/customXml" Target="../ink/ink489.xml"/><Relationship Id="rId66" Type="http://schemas.openxmlformats.org/officeDocument/2006/relationships/customXml" Target="../ink/ink493.xml"/><Relationship Id="rId74" Type="http://schemas.openxmlformats.org/officeDocument/2006/relationships/customXml" Target="../ink/ink497.xml"/><Relationship Id="rId79" Type="http://schemas.openxmlformats.org/officeDocument/2006/relationships/image" Target="../media/image412.emf"/><Relationship Id="rId5" Type="http://schemas.openxmlformats.org/officeDocument/2006/relationships/image" Target="../media/image375.emf"/><Relationship Id="rId61" Type="http://schemas.openxmlformats.org/officeDocument/2006/relationships/image" Target="../media/image403.emf"/><Relationship Id="rId82" Type="http://schemas.openxmlformats.org/officeDocument/2006/relationships/customXml" Target="../ink/ink501.xml"/><Relationship Id="rId10" Type="http://schemas.openxmlformats.org/officeDocument/2006/relationships/customXml" Target="../ink/ink465.xml"/><Relationship Id="rId19" Type="http://schemas.openxmlformats.org/officeDocument/2006/relationships/image" Target="../media/image382.emf"/><Relationship Id="rId31" Type="http://schemas.openxmlformats.org/officeDocument/2006/relationships/image" Target="../media/image388.emf"/><Relationship Id="rId44" Type="http://schemas.openxmlformats.org/officeDocument/2006/relationships/customXml" Target="../ink/ink482.xml"/><Relationship Id="rId52" Type="http://schemas.openxmlformats.org/officeDocument/2006/relationships/customXml" Target="../ink/ink486.xml"/><Relationship Id="rId60" Type="http://schemas.openxmlformats.org/officeDocument/2006/relationships/customXml" Target="../ink/ink490.xml"/><Relationship Id="rId65" Type="http://schemas.openxmlformats.org/officeDocument/2006/relationships/image" Target="../media/image405.emf"/><Relationship Id="rId73" Type="http://schemas.openxmlformats.org/officeDocument/2006/relationships/image" Target="../media/image409.emf"/><Relationship Id="rId78" Type="http://schemas.openxmlformats.org/officeDocument/2006/relationships/customXml" Target="../ink/ink499.xml"/><Relationship Id="rId81" Type="http://schemas.openxmlformats.org/officeDocument/2006/relationships/image" Target="../media/image413.emf"/><Relationship Id="rId4" Type="http://schemas.openxmlformats.org/officeDocument/2006/relationships/customXml" Target="../ink/ink462.xml"/><Relationship Id="rId9" Type="http://schemas.openxmlformats.org/officeDocument/2006/relationships/image" Target="../media/image377.emf"/><Relationship Id="rId14" Type="http://schemas.openxmlformats.org/officeDocument/2006/relationships/customXml" Target="../ink/ink467.xml"/><Relationship Id="rId22" Type="http://schemas.openxmlformats.org/officeDocument/2006/relationships/customXml" Target="../ink/ink471.xml"/><Relationship Id="rId27" Type="http://schemas.openxmlformats.org/officeDocument/2006/relationships/image" Target="../media/image386.emf"/><Relationship Id="rId30" Type="http://schemas.openxmlformats.org/officeDocument/2006/relationships/customXml" Target="../ink/ink475.xml"/><Relationship Id="rId35" Type="http://schemas.openxmlformats.org/officeDocument/2006/relationships/image" Target="../media/image390.emf"/><Relationship Id="rId43" Type="http://schemas.openxmlformats.org/officeDocument/2006/relationships/image" Target="../media/image394.emf"/><Relationship Id="rId48" Type="http://schemas.openxmlformats.org/officeDocument/2006/relationships/customXml" Target="../ink/ink484.xml"/><Relationship Id="rId56" Type="http://schemas.openxmlformats.org/officeDocument/2006/relationships/customXml" Target="../ink/ink488.xml"/><Relationship Id="rId64" Type="http://schemas.openxmlformats.org/officeDocument/2006/relationships/customXml" Target="../ink/ink492.xml"/><Relationship Id="rId69" Type="http://schemas.openxmlformats.org/officeDocument/2006/relationships/image" Target="../media/image407.emf"/><Relationship Id="rId77" Type="http://schemas.openxmlformats.org/officeDocument/2006/relationships/image" Target="../media/image411.emf"/><Relationship Id="rId8" Type="http://schemas.openxmlformats.org/officeDocument/2006/relationships/customXml" Target="../ink/ink464.xml"/><Relationship Id="rId51" Type="http://schemas.openxmlformats.org/officeDocument/2006/relationships/image" Target="../media/image398.emf"/><Relationship Id="rId72" Type="http://schemas.openxmlformats.org/officeDocument/2006/relationships/customXml" Target="../ink/ink496.xml"/><Relationship Id="rId80" Type="http://schemas.openxmlformats.org/officeDocument/2006/relationships/customXml" Target="../ink/ink500.xml"/><Relationship Id="rId3" Type="http://schemas.openxmlformats.org/officeDocument/2006/relationships/image" Target="../media/image374.emf"/><Relationship Id="rId12" Type="http://schemas.openxmlformats.org/officeDocument/2006/relationships/customXml" Target="../ink/ink466.xml"/><Relationship Id="rId17" Type="http://schemas.openxmlformats.org/officeDocument/2006/relationships/image" Target="../media/image381.emf"/><Relationship Id="rId25" Type="http://schemas.openxmlformats.org/officeDocument/2006/relationships/image" Target="../media/image385.emf"/><Relationship Id="rId33" Type="http://schemas.openxmlformats.org/officeDocument/2006/relationships/image" Target="../media/image389.emf"/><Relationship Id="rId38" Type="http://schemas.openxmlformats.org/officeDocument/2006/relationships/customXml" Target="../ink/ink479.xml"/><Relationship Id="rId46" Type="http://schemas.openxmlformats.org/officeDocument/2006/relationships/customXml" Target="../ink/ink483.xml"/><Relationship Id="rId59" Type="http://schemas.openxmlformats.org/officeDocument/2006/relationships/image" Target="../media/image402.emf"/><Relationship Id="rId67" Type="http://schemas.openxmlformats.org/officeDocument/2006/relationships/image" Target="../media/image406.emf"/><Relationship Id="rId20" Type="http://schemas.openxmlformats.org/officeDocument/2006/relationships/customXml" Target="../ink/ink470.xml"/><Relationship Id="rId41" Type="http://schemas.openxmlformats.org/officeDocument/2006/relationships/image" Target="../media/image393.emf"/><Relationship Id="rId54" Type="http://schemas.openxmlformats.org/officeDocument/2006/relationships/customXml" Target="../ink/ink487.xml"/><Relationship Id="rId62" Type="http://schemas.openxmlformats.org/officeDocument/2006/relationships/customXml" Target="../ink/ink491.xml"/><Relationship Id="rId70" Type="http://schemas.openxmlformats.org/officeDocument/2006/relationships/customXml" Target="../ink/ink495.xml"/><Relationship Id="rId75" Type="http://schemas.openxmlformats.org/officeDocument/2006/relationships/image" Target="../media/image410.emf"/><Relationship Id="rId83" Type="http://schemas.openxmlformats.org/officeDocument/2006/relationships/image" Target="../media/image414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463.xml"/><Relationship Id="rId15" Type="http://schemas.openxmlformats.org/officeDocument/2006/relationships/image" Target="../media/image380.emf"/><Relationship Id="rId23" Type="http://schemas.openxmlformats.org/officeDocument/2006/relationships/image" Target="../media/image384.emf"/><Relationship Id="rId28" Type="http://schemas.openxmlformats.org/officeDocument/2006/relationships/customXml" Target="../ink/ink474.xml"/><Relationship Id="rId36" Type="http://schemas.openxmlformats.org/officeDocument/2006/relationships/customXml" Target="../ink/ink478.xml"/><Relationship Id="rId49" Type="http://schemas.openxmlformats.org/officeDocument/2006/relationships/image" Target="../media/image397.emf"/><Relationship Id="rId57" Type="http://schemas.openxmlformats.org/officeDocument/2006/relationships/image" Target="../media/image401.emf"/></Relationships>
</file>

<file path=ppt/slides/_rels/slide1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20.emf"/><Relationship Id="rId18" Type="http://schemas.openxmlformats.org/officeDocument/2006/relationships/customXml" Target="../ink/ink510.xml"/><Relationship Id="rId26" Type="http://schemas.openxmlformats.org/officeDocument/2006/relationships/customXml" Target="../ink/ink514.xml"/><Relationship Id="rId39" Type="http://schemas.openxmlformats.org/officeDocument/2006/relationships/image" Target="../media/image433.emf"/><Relationship Id="rId21" Type="http://schemas.openxmlformats.org/officeDocument/2006/relationships/image" Target="../media/image424.emf"/><Relationship Id="rId34" Type="http://schemas.openxmlformats.org/officeDocument/2006/relationships/customXml" Target="../ink/ink518.xml"/><Relationship Id="rId42" Type="http://schemas.openxmlformats.org/officeDocument/2006/relationships/customXml" Target="../ink/ink522.xml"/><Relationship Id="rId47" Type="http://schemas.openxmlformats.org/officeDocument/2006/relationships/image" Target="../media/image437.emf"/><Relationship Id="rId50" Type="http://schemas.openxmlformats.org/officeDocument/2006/relationships/customXml" Target="../ink/ink526.xml"/><Relationship Id="rId55" Type="http://schemas.openxmlformats.org/officeDocument/2006/relationships/image" Target="../media/image441.emf"/><Relationship Id="rId7" Type="http://schemas.openxmlformats.org/officeDocument/2006/relationships/image" Target="../media/image417.emf"/><Relationship Id="rId12" Type="http://schemas.openxmlformats.org/officeDocument/2006/relationships/customXml" Target="../ink/ink507.xml"/><Relationship Id="rId17" Type="http://schemas.openxmlformats.org/officeDocument/2006/relationships/image" Target="../media/image422.emf"/><Relationship Id="rId25" Type="http://schemas.openxmlformats.org/officeDocument/2006/relationships/image" Target="../media/image426.emf"/><Relationship Id="rId33" Type="http://schemas.openxmlformats.org/officeDocument/2006/relationships/image" Target="../media/image430.emf"/><Relationship Id="rId38" Type="http://schemas.openxmlformats.org/officeDocument/2006/relationships/customXml" Target="../ink/ink520.xml"/><Relationship Id="rId46" Type="http://schemas.openxmlformats.org/officeDocument/2006/relationships/customXml" Target="../ink/ink524.xml"/><Relationship Id="rId2" Type="http://schemas.openxmlformats.org/officeDocument/2006/relationships/customXml" Target="../ink/ink502.xml"/><Relationship Id="rId16" Type="http://schemas.openxmlformats.org/officeDocument/2006/relationships/customXml" Target="../ink/ink509.xml"/><Relationship Id="rId20" Type="http://schemas.openxmlformats.org/officeDocument/2006/relationships/customXml" Target="../ink/ink511.xml"/><Relationship Id="rId29" Type="http://schemas.openxmlformats.org/officeDocument/2006/relationships/image" Target="../media/image428.emf"/><Relationship Id="rId41" Type="http://schemas.openxmlformats.org/officeDocument/2006/relationships/image" Target="../media/image434.emf"/><Relationship Id="rId54" Type="http://schemas.openxmlformats.org/officeDocument/2006/relationships/customXml" Target="../ink/ink528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504.xml"/><Relationship Id="rId11" Type="http://schemas.openxmlformats.org/officeDocument/2006/relationships/image" Target="../media/image419.emf"/><Relationship Id="rId24" Type="http://schemas.openxmlformats.org/officeDocument/2006/relationships/customXml" Target="../ink/ink513.xml"/><Relationship Id="rId32" Type="http://schemas.openxmlformats.org/officeDocument/2006/relationships/customXml" Target="../ink/ink517.xml"/><Relationship Id="rId37" Type="http://schemas.openxmlformats.org/officeDocument/2006/relationships/image" Target="../media/image432.emf"/><Relationship Id="rId40" Type="http://schemas.openxmlformats.org/officeDocument/2006/relationships/customXml" Target="../ink/ink521.xml"/><Relationship Id="rId45" Type="http://schemas.openxmlformats.org/officeDocument/2006/relationships/image" Target="../media/image436.emf"/><Relationship Id="rId53" Type="http://schemas.openxmlformats.org/officeDocument/2006/relationships/image" Target="../media/image440.emf"/><Relationship Id="rId5" Type="http://schemas.openxmlformats.org/officeDocument/2006/relationships/image" Target="../media/image416.emf"/><Relationship Id="rId15" Type="http://schemas.openxmlformats.org/officeDocument/2006/relationships/image" Target="../media/image421.emf"/><Relationship Id="rId23" Type="http://schemas.openxmlformats.org/officeDocument/2006/relationships/image" Target="../media/image425.emf"/><Relationship Id="rId28" Type="http://schemas.openxmlformats.org/officeDocument/2006/relationships/customXml" Target="../ink/ink515.xml"/><Relationship Id="rId36" Type="http://schemas.openxmlformats.org/officeDocument/2006/relationships/customXml" Target="../ink/ink519.xml"/><Relationship Id="rId49" Type="http://schemas.openxmlformats.org/officeDocument/2006/relationships/image" Target="../media/image438.emf"/><Relationship Id="rId10" Type="http://schemas.openxmlformats.org/officeDocument/2006/relationships/customXml" Target="../ink/ink506.xml"/><Relationship Id="rId19" Type="http://schemas.openxmlformats.org/officeDocument/2006/relationships/image" Target="../media/image423.emf"/><Relationship Id="rId31" Type="http://schemas.openxmlformats.org/officeDocument/2006/relationships/image" Target="../media/image429.emf"/><Relationship Id="rId44" Type="http://schemas.openxmlformats.org/officeDocument/2006/relationships/customXml" Target="../ink/ink523.xml"/><Relationship Id="rId52" Type="http://schemas.openxmlformats.org/officeDocument/2006/relationships/customXml" Target="../ink/ink527.xml"/><Relationship Id="rId4" Type="http://schemas.openxmlformats.org/officeDocument/2006/relationships/customXml" Target="../ink/ink503.xml"/><Relationship Id="rId9" Type="http://schemas.openxmlformats.org/officeDocument/2006/relationships/image" Target="../media/image418.emf"/><Relationship Id="rId14" Type="http://schemas.openxmlformats.org/officeDocument/2006/relationships/customXml" Target="../ink/ink508.xml"/><Relationship Id="rId22" Type="http://schemas.openxmlformats.org/officeDocument/2006/relationships/customXml" Target="../ink/ink512.xml"/><Relationship Id="rId27" Type="http://schemas.openxmlformats.org/officeDocument/2006/relationships/image" Target="../media/image427.emf"/><Relationship Id="rId30" Type="http://schemas.openxmlformats.org/officeDocument/2006/relationships/customXml" Target="../ink/ink516.xml"/><Relationship Id="rId35" Type="http://schemas.openxmlformats.org/officeDocument/2006/relationships/image" Target="../media/image431.emf"/><Relationship Id="rId43" Type="http://schemas.openxmlformats.org/officeDocument/2006/relationships/image" Target="../media/image435.emf"/><Relationship Id="rId48" Type="http://schemas.openxmlformats.org/officeDocument/2006/relationships/customXml" Target="../ink/ink525.xml"/><Relationship Id="rId8" Type="http://schemas.openxmlformats.org/officeDocument/2006/relationships/customXml" Target="../ink/ink505.xml"/><Relationship Id="rId51" Type="http://schemas.openxmlformats.org/officeDocument/2006/relationships/image" Target="../media/image439.emf"/><Relationship Id="rId3" Type="http://schemas.openxmlformats.org/officeDocument/2006/relationships/image" Target="../media/image415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3" Type="http://schemas.openxmlformats.org/officeDocument/2006/relationships/image" Target="../media/image528.emf"/><Relationship Id="rId7" Type="http://schemas.openxmlformats.org/officeDocument/2006/relationships/image" Target="../media/image7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5.xml"/><Relationship Id="rId5" Type="http://schemas.openxmlformats.org/officeDocument/2006/relationships/image" Target="../media/image610.emf"/><Relationship Id="rId4" Type="http://schemas.openxmlformats.org/officeDocument/2006/relationships/customXml" Target="../ink/ink4.xml"/><Relationship Id="rId9" Type="http://schemas.openxmlformats.org/officeDocument/2006/relationships/image" Target="../media/image8.emf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78.emf"/><Relationship Id="rId18" Type="http://schemas.openxmlformats.org/officeDocument/2006/relationships/customXml" Target="../ink/ink537.xml"/><Relationship Id="rId26" Type="http://schemas.openxmlformats.org/officeDocument/2006/relationships/customXml" Target="../ink/ink541.xml"/><Relationship Id="rId39" Type="http://schemas.openxmlformats.org/officeDocument/2006/relationships/image" Target="../media/image591.emf"/><Relationship Id="rId21" Type="http://schemas.openxmlformats.org/officeDocument/2006/relationships/image" Target="../media/image582.emf"/><Relationship Id="rId34" Type="http://schemas.openxmlformats.org/officeDocument/2006/relationships/customXml" Target="../ink/ink545.xml"/><Relationship Id="rId42" Type="http://schemas.openxmlformats.org/officeDocument/2006/relationships/customXml" Target="../ink/ink549.xml"/><Relationship Id="rId47" Type="http://schemas.openxmlformats.org/officeDocument/2006/relationships/image" Target="../media/image595.emf"/><Relationship Id="rId50" Type="http://schemas.openxmlformats.org/officeDocument/2006/relationships/customXml" Target="../ink/ink553.xml"/><Relationship Id="rId55" Type="http://schemas.openxmlformats.org/officeDocument/2006/relationships/image" Target="../media/image599.emf"/><Relationship Id="rId63" Type="http://schemas.openxmlformats.org/officeDocument/2006/relationships/image" Target="../media/image603.emf"/><Relationship Id="rId68" Type="http://schemas.openxmlformats.org/officeDocument/2006/relationships/customXml" Target="../ink/ink562.xml"/><Relationship Id="rId7" Type="http://schemas.openxmlformats.org/officeDocument/2006/relationships/image" Target="../media/image575.emf"/><Relationship Id="rId71" Type="http://schemas.openxmlformats.org/officeDocument/2006/relationships/image" Target="../media/image607.emf"/><Relationship Id="rId2" Type="http://schemas.openxmlformats.org/officeDocument/2006/relationships/customXml" Target="../ink/ink529.xml"/><Relationship Id="rId16" Type="http://schemas.openxmlformats.org/officeDocument/2006/relationships/customXml" Target="../ink/ink536.xml"/><Relationship Id="rId29" Type="http://schemas.openxmlformats.org/officeDocument/2006/relationships/image" Target="../media/image586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531.xml"/><Relationship Id="rId11" Type="http://schemas.openxmlformats.org/officeDocument/2006/relationships/image" Target="../media/image577.emf"/><Relationship Id="rId24" Type="http://schemas.openxmlformats.org/officeDocument/2006/relationships/customXml" Target="../ink/ink540.xml"/><Relationship Id="rId32" Type="http://schemas.openxmlformats.org/officeDocument/2006/relationships/customXml" Target="../ink/ink544.xml"/><Relationship Id="rId37" Type="http://schemas.openxmlformats.org/officeDocument/2006/relationships/image" Target="../media/image590.emf"/><Relationship Id="rId40" Type="http://schemas.openxmlformats.org/officeDocument/2006/relationships/customXml" Target="../ink/ink548.xml"/><Relationship Id="rId45" Type="http://schemas.openxmlformats.org/officeDocument/2006/relationships/image" Target="../media/image594.emf"/><Relationship Id="rId53" Type="http://schemas.openxmlformats.org/officeDocument/2006/relationships/image" Target="../media/image598.emf"/><Relationship Id="rId58" Type="http://schemas.openxmlformats.org/officeDocument/2006/relationships/customXml" Target="../ink/ink557.xml"/><Relationship Id="rId66" Type="http://schemas.openxmlformats.org/officeDocument/2006/relationships/customXml" Target="../ink/ink561.xml"/><Relationship Id="rId5" Type="http://schemas.openxmlformats.org/officeDocument/2006/relationships/image" Target="../media/image574.emf"/><Relationship Id="rId15" Type="http://schemas.openxmlformats.org/officeDocument/2006/relationships/image" Target="../media/image579.emf"/><Relationship Id="rId23" Type="http://schemas.openxmlformats.org/officeDocument/2006/relationships/image" Target="../media/image583.emf"/><Relationship Id="rId28" Type="http://schemas.openxmlformats.org/officeDocument/2006/relationships/customXml" Target="../ink/ink542.xml"/><Relationship Id="rId36" Type="http://schemas.openxmlformats.org/officeDocument/2006/relationships/customXml" Target="../ink/ink546.xml"/><Relationship Id="rId49" Type="http://schemas.openxmlformats.org/officeDocument/2006/relationships/image" Target="../media/image596.emf"/><Relationship Id="rId57" Type="http://schemas.openxmlformats.org/officeDocument/2006/relationships/image" Target="../media/image600.emf"/><Relationship Id="rId61" Type="http://schemas.openxmlformats.org/officeDocument/2006/relationships/image" Target="../media/image602.emf"/><Relationship Id="rId10" Type="http://schemas.openxmlformats.org/officeDocument/2006/relationships/customXml" Target="../ink/ink533.xml"/><Relationship Id="rId19" Type="http://schemas.openxmlformats.org/officeDocument/2006/relationships/image" Target="../media/image581.emf"/><Relationship Id="rId31" Type="http://schemas.openxmlformats.org/officeDocument/2006/relationships/image" Target="../media/image587.emf"/><Relationship Id="rId44" Type="http://schemas.openxmlformats.org/officeDocument/2006/relationships/customXml" Target="../ink/ink550.xml"/><Relationship Id="rId52" Type="http://schemas.openxmlformats.org/officeDocument/2006/relationships/customXml" Target="../ink/ink554.xml"/><Relationship Id="rId60" Type="http://schemas.openxmlformats.org/officeDocument/2006/relationships/customXml" Target="../ink/ink558.xml"/><Relationship Id="rId65" Type="http://schemas.openxmlformats.org/officeDocument/2006/relationships/image" Target="../media/image604.emf"/><Relationship Id="rId4" Type="http://schemas.openxmlformats.org/officeDocument/2006/relationships/customXml" Target="../ink/ink530.xml"/><Relationship Id="rId9" Type="http://schemas.openxmlformats.org/officeDocument/2006/relationships/image" Target="../media/image576.emf"/><Relationship Id="rId14" Type="http://schemas.openxmlformats.org/officeDocument/2006/relationships/customXml" Target="../ink/ink535.xml"/><Relationship Id="rId22" Type="http://schemas.openxmlformats.org/officeDocument/2006/relationships/customXml" Target="../ink/ink539.xml"/><Relationship Id="rId27" Type="http://schemas.openxmlformats.org/officeDocument/2006/relationships/image" Target="../media/image585.emf"/><Relationship Id="rId30" Type="http://schemas.openxmlformats.org/officeDocument/2006/relationships/customXml" Target="../ink/ink543.xml"/><Relationship Id="rId35" Type="http://schemas.openxmlformats.org/officeDocument/2006/relationships/image" Target="../media/image589.emf"/><Relationship Id="rId43" Type="http://schemas.openxmlformats.org/officeDocument/2006/relationships/image" Target="../media/image593.emf"/><Relationship Id="rId48" Type="http://schemas.openxmlformats.org/officeDocument/2006/relationships/customXml" Target="../ink/ink552.xml"/><Relationship Id="rId56" Type="http://schemas.openxmlformats.org/officeDocument/2006/relationships/customXml" Target="../ink/ink556.xml"/><Relationship Id="rId64" Type="http://schemas.openxmlformats.org/officeDocument/2006/relationships/customXml" Target="../ink/ink560.xml"/><Relationship Id="rId69" Type="http://schemas.openxmlformats.org/officeDocument/2006/relationships/image" Target="../media/image606.emf"/><Relationship Id="rId8" Type="http://schemas.openxmlformats.org/officeDocument/2006/relationships/customXml" Target="../ink/ink532.xml"/><Relationship Id="rId51" Type="http://schemas.openxmlformats.org/officeDocument/2006/relationships/image" Target="../media/image597.emf"/><Relationship Id="rId3" Type="http://schemas.openxmlformats.org/officeDocument/2006/relationships/image" Target="../media/image573.emf"/><Relationship Id="rId12" Type="http://schemas.openxmlformats.org/officeDocument/2006/relationships/customXml" Target="../ink/ink534.xml"/><Relationship Id="rId17" Type="http://schemas.openxmlformats.org/officeDocument/2006/relationships/image" Target="../media/image580.emf"/><Relationship Id="rId25" Type="http://schemas.openxmlformats.org/officeDocument/2006/relationships/image" Target="../media/image584.emf"/><Relationship Id="rId33" Type="http://schemas.openxmlformats.org/officeDocument/2006/relationships/image" Target="../media/image588.emf"/><Relationship Id="rId38" Type="http://schemas.openxmlformats.org/officeDocument/2006/relationships/customXml" Target="../ink/ink547.xml"/><Relationship Id="rId46" Type="http://schemas.openxmlformats.org/officeDocument/2006/relationships/customXml" Target="../ink/ink551.xml"/><Relationship Id="rId59" Type="http://schemas.openxmlformats.org/officeDocument/2006/relationships/image" Target="../media/image601.emf"/><Relationship Id="rId67" Type="http://schemas.openxmlformats.org/officeDocument/2006/relationships/image" Target="../media/image605.emf"/><Relationship Id="rId20" Type="http://schemas.openxmlformats.org/officeDocument/2006/relationships/customXml" Target="../ink/ink538.xml"/><Relationship Id="rId41" Type="http://schemas.openxmlformats.org/officeDocument/2006/relationships/image" Target="../media/image592.emf"/><Relationship Id="rId54" Type="http://schemas.openxmlformats.org/officeDocument/2006/relationships/customXml" Target="../ink/ink555.xml"/><Relationship Id="rId62" Type="http://schemas.openxmlformats.org/officeDocument/2006/relationships/customXml" Target="../ink/ink559.xml"/><Relationship Id="rId70" Type="http://schemas.openxmlformats.org/officeDocument/2006/relationships/customXml" Target="../ink/ink563.xml"/></Relationships>
</file>

<file path=ppt/slides/_rels/slide2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576.xml"/><Relationship Id="rId21" Type="http://schemas.openxmlformats.org/officeDocument/2006/relationships/image" Target="../media/image618.emf"/><Relationship Id="rId34" Type="http://schemas.openxmlformats.org/officeDocument/2006/relationships/customXml" Target="../ink/ink580.xml"/><Relationship Id="rId42" Type="http://schemas.openxmlformats.org/officeDocument/2006/relationships/customXml" Target="../ink/ink584.xml"/><Relationship Id="rId47" Type="http://schemas.openxmlformats.org/officeDocument/2006/relationships/image" Target="../media/image631.emf"/><Relationship Id="rId50" Type="http://schemas.openxmlformats.org/officeDocument/2006/relationships/customXml" Target="../ink/ink588.xml"/><Relationship Id="rId55" Type="http://schemas.openxmlformats.org/officeDocument/2006/relationships/image" Target="../media/image635.emf"/><Relationship Id="rId63" Type="http://schemas.openxmlformats.org/officeDocument/2006/relationships/image" Target="../media/image639.emf"/><Relationship Id="rId68" Type="http://schemas.openxmlformats.org/officeDocument/2006/relationships/customXml" Target="../ink/ink597.xml"/><Relationship Id="rId76" Type="http://schemas.openxmlformats.org/officeDocument/2006/relationships/customXml" Target="../ink/ink601.xml"/><Relationship Id="rId84" Type="http://schemas.openxmlformats.org/officeDocument/2006/relationships/customXml" Target="../ink/ink605.xml"/><Relationship Id="rId89" Type="http://schemas.openxmlformats.org/officeDocument/2006/relationships/image" Target="../media/image652.emf"/><Relationship Id="rId97" Type="http://schemas.openxmlformats.org/officeDocument/2006/relationships/image" Target="../media/image656.emf"/><Relationship Id="rId7" Type="http://schemas.openxmlformats.org/officeDocument/2006/relationships/image" Target="../media/image611.emf"/><Relationship Id="rId71" Type="http://schemas.openxmlformats.org/officeDocument/2006/relationships/image" Target="../media/image643.emf"/><Relationship Id="rId92" Type="http://schemas.openxmlformats.org/officeDocument/2006/relationships/customXml" Target="../ink/ink609.xml"/><Relationship Id="rId2" Type="http://schemas.openxmlformats.org/officeDocument/2006/relationships/customXml" Target="../ink/ink564.xml"/><Relationship Id="rId16" Type="http://schemas.openxmlformats.org/officeDocument/2006/relationships/customXml" Target="../ink/ink571.xml"/><Relationship Id="rId29" Type="http://schemas.openxmlformats.org/officeDocument/2006/relationships/image" Target="../media/image622.emf"/><Relationship Id="rId11" Type="http://schemas.openxmlformats.org/officeDocument/2006/relationships/image" Target="../media/image613.emf"/><Relationship Id="rId24" Type="http://schemas.openxmlformats.org/officeDocument/2006/relationships/customXml" Target="../ink/ink575.xml"/><Relationship Id="rId32" Type="http://schemas.openxmlformats.org/officeDocument/2006/relationships/customXml" Target="../ink/ink579.xml"/><Relationship Id="rId37" Type="http://schemas.openxmlformats.org/officeDocument/2006/relationships/image" Target="../media/image626.emf"/><Relationship Id="rId40" Type="http://schemas.openxmlformats.org/officeDocument/2006/relationships/customXml" Target="../ink/ink583.xml"/><Relationship Id="rId45" Type="http://schemas.openxmlformats.org/officeDocument/2006/relationships/image" Target="../media/image630.emf"/><Relationship Id="rId53" Type="http://schemas.openxmlformats.org/officeDocument/2006/relationships/image" Target="../media/image634.emf"/><Relationship Id="rId58" Type="http://schemas.openxmlformats.org/officeDocument/2006/relationships/customXml" Target="../ink/ink592.xml"/><Relationship Id="rId66" Type="http://schemas.openxmlformats.org/officeDocument/2006/relationships/customXml" Target="../ink/ink596.xml"/><Relationship Id="rId74" Type="http://schemas.openxmlformats.org/officeDocument/2006/relationships/customXml" Target="../ink/ink600.xml"/><Relationship Id="rId79" Type="http://schemas.openxmlformats.org/officeDocument/2006/relationships/image" Target="../media/image647.emf"/><Relationship Id="rId87" Type="http://schemas.openxmlformats.org/officeDocument/2006/relationships/image" Target="../media/image651.emf"/><Relationship Id="rId5" Type="http://schemas.openxmlformats.org/officeDocument/2006/relationships/image" Target="../media/image609.emf"/><Relationship Id="rId61" Type="http://schemas.openxmlformats.org/officeDocument/2006/relationships/image" Target="../media/image638.emf"/><Relationship Id="rId82" Type="http://schemas.openxmlformats.org/officeDocument/2006/relationships/customXml" Target="../ink/ink604.xml"/><Relationship Id="rId90" Type="http://schemas.openxmlformats.org/officeDocument/2006/relationships/customXml" Target="../ink/ink608.xml"/><Relationship Id="rId95" Type="http://schemas.openxmlformats.org/officeDocument/2006/relationships/image" Target="../media/image655.emf"/><Relationship Id="rId19" Type="http://schemas.openxmlformats.org/officeDocument/2006/relationships/image" Target="../media/image617.emf"/><Relationship Id="rId14" Type="http://schemas.openxmlformats.org/officeDocument/2006/relationships/customXml" Target="../ink/ink570.xml"/><Relationship Id="rId22" Type="http://schemas.openxmlformats.org/officeDocument/2006/relationships/customXml" Target="../ink/ink574.xml"/><Relationship Id="rId27" Type="http://schemas.openxmlformats.org/officeDocument/2006/relationships/image" Target="../media/image621.emf"/><Relationship Id="rId30" Type="http://schemas.openxmlformats.org/officeDocument/2006/relationships/customXml" Target="../ink/ink578.xml"/><Relationship Id="rId35" Type="http://schemas.openxmlformats.org/officeDocument/2006/relationships/image" Target="../media/image625.emf"/><Relationship Id="rId43" Type="http://schemas.openxmlformats.org/officeDocument/2006/relationships/image" Target="../media/image629.emf"/><Relationship Id="rId48" Type="http://schemas.openxmlformats.org/officeDocument/2006/relationships/customXml" Target="../ink/ink587.xml"/><Relationship Id="rId56" Type="http://schemas.openxmlformats.org/officeDocument/2006/relationships/customXml" Target="../ink/ink591.xml"/><Relationship Id="rId64" Type="http://schemas.openxmlformats.org/officeDocument/2006/relationships/customXml" Target="../ink/ink595.xml"/><Relationship Id="rId69" Type="http://schemas.openxmlformats.org/officeDocument/2006/relationships/image" Target="../media/image642.emf"/><Relationship Id="rId77" Type="http://schemas.openxmlformats.org/officeDocument/2006/relationships/image" Target="../media/image646.emf"/><Relationship Id="rId100" Type="http://schemas.openxmlformats.org/officeDocument/2006/relationships/customXml" Target="../ink/ink613.xml"/><Relationship Id="rId8" Type="http://schemas.openxmlformats.org/officeDocument/2006/relationships/customXml" Target="../ink/ink567.xml"/><Relationship Id="rId51" Type="http://schemas.openxmlformats.org/officeDocument/2006/relationships/image" Target="../media/image633.emf"/><Relationship Id="rId72" Type="http://schemas.openxmlformats.org/officeDocument/2006/relationships/customXml" Target="../ink/ink599.xml"/><Relationship Id="rId80" Type="http://schemas.openxmlformats.org/officeDocument/2006/relationships/customXml" Target="../ink/ink603.xml"/><Relationship Id="rId85" Type="http://schemas.openxmlformats.org/officeDocument/2006/relationships/image" Target="../media/image650.emf"/><Relationship Id="rId93" Type="http://schemas.openxmlformats.org/officeDocument/2006/relationships/image" Target="../media/image654.emf"/><Relationship Id="rId98" Type="http://schemas.openxmlformats.org/officeDocument/2006/relationships/customXml" Target="../ink/ink612.xml"/><Relationship Id="rId3" Type="http://schemas.openxmlformats.org/officeDocument/2006/relationships/image" Target="../media/image608.emf"/><Relationship Id="rId12" Type="http://schemas.openxmlformats.org/officeDocument/2006/relationships/customXml" Target="../ink/ink569.xml"/><Relationship Id="rId17" Type="http://schemas.openxmlformats.org/officeDocument/2006/relationships/image" Target="../media/image616.emf"/><Relationship Id="rId25" Type="http://schemas.openxmlformats.org/officeDocument/2006/relationships/image" Target="../media/image620.emf"/><Relationship Id="rId33" Type="http://schemas.openxmlformats.org/officeDocument/2006/relationships/image" Target="../media/image624.emf"/><Relationship Id="rId38" Type="http://schemas.openxmlformats.org/officeDocument/2006/relationships/customXml" Target="../ink/ink582.xml"/><Relationship Id="rId46" Type="http://schemas.openxmlformats.org/officeDocument/2006/relationships/customXml" Target="../ink/ink586.xml"/><Relationship Id="rId59" Type="http://schemas.openxmlformats.org/officeDocument/2006/relationships/image" Target="../media/image637.emf"/><Relationship Id="rId67" Type="http://schemas.openxmlformats.org/officeDocument/2006/relationships/image" Target="../media/image641.emf"/><Relationship Id="rId20" Type="http://schemas.openxmlformats.org/officeDocument/2006/relationships/customXml" Target="../ink/ink573.xml"/><Relationship Id="rId41" Type="http://schemas.openxmlformats.org/officeDocument/2006/relationships/image" Target="../media/image628.emf"/><Relationship Id="rId54" Type="http://schemas.openxmlformats.org/officeDocument/2006/relationships/customXml" Target="../ink/ink590.xml"/><Relationship Id="rId62" Type="http://schemas.openxmlformats.org/officeDocument/2006/relationships/customXml" Target="../ink/ink594.xml"/><Relationship Id="rId70" Type="http://schemas.openxmlformats.org/officeDocument/2006/relationships/customXml" Target="../ink/ink598.xml"/><Relationship Id="rId75" Type="http://schemas.openxmlformats.org/officeDocument/2006/relationships/image" Target="../media/image645.emf"/><Relationship Id="rId83" Type="http://schemas.openxmlformats.org/officeDocument/2006/relationships/image" Target="../media/image649.emf"/><Relationship Id="rId88" Type="http://schemas.openxmlformats.org/officeDocument/2006/relationships/customXml" Target="../ink/ink607.xml"/><Relationship Id="rId91" Type="http://schemas.openxmlformats.org/officeDocument/2006/relationships/image" Target="../media/image653.emf"/><Relationship Id="rId96" Type="http://schemas.openxmlformats.org/officeDocument/2006/relationships/customXml" Target="../ink/ink611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566.xml"/><Relationship Id="rId15" Type="http://schemas.openxmlformats.org/officeDocument/2006/relationships/image" Target="../media/image615.emf"/><Relationship Id="rId23" Type="http://schemas.openxmlformats.org/officeDocument/2006/relationships/image" Target="../media/image619.emf"/><Relationship Id="rId28" Type="http://schemas.openxmlformats.org/officeDocument/2006/relationships/customXml" Target="../ink/ink577.xml"/><Relationship Id="rId36" Type="http://schemas.openxmlformats.org/officeDocument/2006/relationships/customXml" Target="../ink/ink581.xml"/><Relationship Id="rId49" Type="http://schemas.openxmlformats.org/officeDocument/2006/relationships/image" Target="../media/image632.emf"/><Relationship Id="rId57" Type="http://schemas.openxmlformats.org/officeDocument/2006/relationships/image" Target="../media/image636.emf"/><Relationship Id="rId10" Type="http://schemas.openxmlformats.org/officeDocument/2006/relationships/customXml" Target="../ink/ink568.xml"/><Relationship Id="rId31" Type="http://schemas.openxmlformats.org/officeDocument/2006/relationships/image" Target="../media/image623.emf"/><Relationship Id="rId44" Type="http://schemas.openxmlformats.org/officeDocument/2006/relationships/customXml" Target="../ink/ink585.xml"/><Relationship Id="rId52" Type="http://schemas.openxmlformats.org/officeDocument/2006/relationships/customXml" Target="../ink/ink589.xml"/><Relationship Id="rId60" Type="http://schemas.openxmlformats.org/officeDocument/2006/relationships/customXml" Target="../ink/ink593.xml"/><Relationship Id="rId65" Type="http://schemas.openxmlformats.org/officeDocument/2006/relationships/image" Target="../media/image640.emf"/><Relationship Id="rId73" Type="http://schemas.openxmlformats.org/officeDocument/2006/relationships/image" Target="../media/image644.emf"/><Relationship Id="rId78" Type="http://schemas.openxmlformats.org/officeDocument/2006/relationships/customXml" Target="../ink/ink602.xml"/><Relationship Id="rId81" Type="http://schemas.openxmlformats.org/officeDocument/2006/relationships/image" Target="../media/image648.emf"/><Relationship Id="rId86" Type="http://schemas.openxmlformats.org/officeDocument/2006/relationships/customXml" Target="../ink/ink606.xml"/><Relationship Id="rId94" Type="http://schemas.openxmlformats.org/officeDocument/2006/relationships/customXml" Target="../ink/ink610.xml"/><Relationship Id="rId99" Type="http://schemas.openxmlformats.org/officeDocument/2006/relationships/image" Target="../media/image657.emf"/><Relationship Id="rId101" Type="http://schemas.openxmlformats.org/officeDocument/2006/relationships/image" Target="../media/image658.emf"/><Relationship Id="rId4" Type="http://schemas.openxmlformats.org/officeDocument/2006/relationships/customXml" Target="../ink/ink565.xml"/><Relationship Id="rId9" Type="http://schemas.openxmlformats.org/officeDocument/2006/relationships/image" Target="../media/image612.emf"/><Relationship Id="rId13" Type="http://schemas.openxmlformats.org/officeDocument/2006/relationships/image" Target="../media/image614.emf"/><Relationship Id="rId18" Type="http://schemas.openxmlformats.org/officeDocument/2006/relationships/customXml" Target="../ink/ink572.xml"/><Relationship Id="rId39" Type="http://schemas.openxmlformats.org/officeDocument/2006/relationships/image" Target="../media/image627.emf"/></Relationships>
</file>

<file path=ppt/slides/_rels/slide2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64.emf"/><Relationship Id="rId18" Type="http://schemas.openxmlformats.org/officeDocument/2006/relationships/customXml" Target="../ink/ink622.xml"/><Relationship Id="rId26" Type="http://schemas.openxmlformats.org/officeDocument/2006/relationships/customXml" Target="../ink/ink626.xml"/><Relationship Id="rId39" Type="http://schemas.openxmlformats.org/officeDocument/2006/relationships/image" Target="../media/image677.emf"/><Relationship Id="rId21" Type="http://schemas.openxmlformats.org/officeDocument/2006/relationships/image" Target="../media/image668.emf"/><Relationship Id="rId34" Type="http://schemas.openxmlformats.org/officeDocument/2006/relationships/customXml" Target="../ink/ink630.xml"/><Relationship Id="rId42" Type="http://schemas.openxmlformats.org/officeDocument/2006/relationships/customXml" Target="../ink/ink634.xml"/><Relationship Id="rId47" Type="http://schemas.openxmlformats.org/officeDocument/2006/relationships/image" Target="../media/image681.emf"/><Relationship Id="rId50" Type="http://schemas.openxmlformats.org/officeDocument/2006/relationships/customXml" Target="../ink/ink638.xml"/><Relationship Id="rId55" Type="http://schemas.openxmlformats.org/officeDocument/2006/relationships/image" Target="../media/image685.emf"/><Relationship Id="rId7" Type="http://schemas.openxmlformats.org/officeDocument/2006/relationships/image" Target="../media/image661.emf"/><Relationship Id="rId2" Type="http://schemas.openxmlformats.org/officeDocument/2006/relationships/customXml" Target="../ink/ink614.xml"/><Relationship Id="rId16" Type="http://schemas.openxmlformats.org/officeDocument/2006/relationships/customXml" Target="../ink/ink621.xml"/><Relationship Id="rId20" Type="http://schemas.openxmlformats.org/officeDocument/2006/relationships/customXml" Target="../ink/ink623.xml"/><Relationship Id="rId29" Type="http://schemas.openxmlformats.org/officeDocument/2006/relationships/image" Target="../media/image672.emf"/><Relationship Id="rId41" Type="http://schemas.openxmlformats.org/officeDocument/2006/relationships/image" Target="../media/image678.emf"/><Relationship Id="rId54" Type="http://schemas.openxmlformats.org/officeDocument/2006/relationships/customXml" Target="../ink/ink640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616.xml"/><Relationship Id="rId11" Type="http://schemas.openxmlformats.org/officeDocument/2006/relationships/image" Target="../media/image663.emf"/><Relationship Id="rId24" Type="http://schemas.openxmlformats.org/officeDocument/2006/relationships/customXml" Target="../ink/ink625.xml"/><Relationship Id="rId32" Type="http://schemas.openxmlformats.org/officeDocument/2006/relationships/customXml" Target="../ink/ink629.xml"/><Relationship Id="rId37" Type="http://schemas.openxmlformats.org/officeDocument/2006/relationships/image" Target="../media/image676.emf"/><Relationship Id="rId40" Type="http://schemas.openxmlformats.org/officeDocument/2006/relationships/customXml" Target="../ink/ink633.xml"/><Relationship Id="rId45" Type="http://schemas.openxmlformats.org/officeDocument/2006/relationships/image" Target="../media/image680.emf"/><Relationship Id="rId53" Type="http://schemas.openxmlformats.org/officeDocument/2006/relationships/image" Target="../media/image684.emf"/><Relationship Id="rId58" Type="http://schemas.openxmlformats.org/officeDocument/2006/relationships/customXml" Target="../ink/ink642.xml"/><Relationship Id="rId5" Type="http://schemas.openxmlformats.org/officeDocument/2006/relationships/image" Target="../media/image660.emf"/><Relationship Id="rId15" Type="http://schemas.openxmlformats.org/officeDocument/2006/relationships/image" Target="../media/image665.emf"/><Relationship Id="rId23" Type="http://schemas.openxmlformats.org/officeDocument/2006/relationships/image" Target="../media/image669.emf"/><Relationship Id="rId28" Type="http://schemas.openxmlformats.org/officeDocument/2006/relationships/customXml" Target="../ink/ink627.xml"/><Relationship Id="rId36" Type="http://schemas.openxmlformats.org/officeDocument/2006/relationships/customXml" Target="../ink/ink631.xml"/><Relationship Id="rId49" Type="http://schemas.openxmlformats.org/officeDocument/2006/relationships/image" Target="../media/image682.emf"/><Relationship Id="rId57" Type="http://schemas.openxmlformats.org/officeDocument/2006/relationships/image" Target="../media/image686.emf"/><Relationship Id="rId61" Type="http://schemas.openxmlformats.org/officeDocument/2006/relationships/image" Target="../media/image688.emf"/><Relationship Id="rId10" Type="http://schemas.openxmlformats.org/officeDocument/2006/relationships/customXml" Target="../ink/ink618.xml"/><Relationship Id="rId19" Type="http://schemas.openxmlformats.org/officeDocument/2006/relationships/image" Target="../media/image667.emf"/><Relationship Id="rId31" Type="http://schemas.openxmlformats.org/officeDocument/2006/relationships/image" Target="../media/image673.emf"/><Relationship Id="rId44" Type="http://schemas.openxmlformats.org/officeDocument/2006/relationships/customXml" Target="../ink/ink635.xml"/><Relationship Id="rId52" Type="http://schemas.openxmlformats.org/officeDocument/2006/relationships/customXml" Target="../ink/ink639.xml"/><Relationship Id="rId60" Type="http://schemas.openxmlformats.org/officeDocument/2006/relationships/customXml" Target="../ink/ink643.xml"/><Relationship Id="rId4" Type="http://schemas.openxmlformats.org/officeDocument/2006/relationships/customXml" Target="../ink/ink615.xml"/><Relationship Id="rId9" Type="http://schemas.openxmlformats.org/officeDocument/2006/relationships/image" Target="../media/image662.emf"/><Relationship Id="rId14" Type="http://schemas.openxmlformats.org/officeDocument/2006/relationships/customXml" Target="../ink/ink620.xml"/><Relationship Id="rId22" Type="http://schemas.openxmlformats.org/officeDocument/2006/relationships/customXml" Target="../ink/ink624.xml"/><Relationship Id="rId27" Type="http://schemas.openxmlformats.org/officeDocument/2006/relationships/image" Target="../media/image671.emf"/><Relationship Id="rId30" Type="http://schemas.openxmlformats.org/officeDocument/2006/relationships/customXml" Target="../ink/ink628.xml"/><Relationship Id="rId35" Type="http://schemas.openxmlformats.org/officeDocument/2006/relationships/image" Target="../media/image675.emf"/><Relationship Id="rId43" Type="http://schemas.openxmlformats.org/officeDocument/2006/relationships/image" Target="../media/image679.emf"/><Relationship Id="rId48" Type="http://schemas.openxmlformats.org/officeDocument/2006/relationships/customXml" Target="../ink/ink637.xml"/><Relationship Id="rId56" Type="http://schemas.openxmlformats.org/officeDocument/2006/relationships/customXml" Target="../ink/ink641.xml"/><Relationship Id="rId8" Type="http://schemas.openxmlformats.org/officeDocument/2006/relationships/customXml" Target="../ink/ink617.xml"/><Relationship Id="rId51" Type="http://schemas.openxmlformats.org/officeDocument/2006/relationships/image" Target="../media/image683.emf"/><Relationship Id="rId3" Type="http://schemas.openxmlformats.org/officeDocument/2006/relationships/image" Target="../media/image659.emf"/><Relationship Id="rId12" Type="http://schemas.openxmlformats.org/officeDocument/2006/relationships/customXml" Target="../ink/ink619.xml"/><Relationship Id="rId17" Type="http://schemas.openxmlformats.org/officeDocument/2006/relationships/image" Target="../media/image666.emf"/><Relationship Id="rId25" Type="http://schemas.openxmlformats.org/officeDocument/2006/relationships/image" Target="../media/image670.emf"/><Relationship Id="rId33" Type="http://schemas.openxmlformats.org/officeDocument/2006/relationships/image" Target="../media/image674.emf"/><Relationship Id="rId38" Type="http://schemas.openxmlformats.org/officeDocument/2006/relationships/customXml" Target="../ink/ink632.xml"/><Relationship Id="rId46" Type="http://schemas.openxmlformats.org/officeDocument/2006/relationships/customXml" Target="../ink/ink636.xml"/><Relationship Id="rId59" Type="http://schemas.openxmlformats.org/officeDocument/2006/relationships/image" Target="../media/image687.emf"/></Relationships>
</file>

<file path=ppt/slides/_rels/slide2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47.emf"/><Relationship Id="rId18" Type="http://schemas.openxmlformats.org/officeDocument/2006/relationships/customXml" Target="../ink/ink652.xml"/><Relationship Id="rId26" Type="http://schemas.openxmlformats.org/officeDocument/2006/relationships/customXml" Target="../ink/ink656.xml"/><Relationship Id="rId39" Type="http://schemas.openxmlformats.org/officeDocument/2006/relationships/image" Target="../media/image460.emf"/><Relationship Id="rId21" Type="http://schemas.openxmlformats.org/officeDocument/2006/relationships/image" Target="../media/image451.emf"/><Relationship Id="rId34" Type="http://schemas.openxmlformats.org/officeDocument/2006/relationships/customXml" Target="../ink/ink660.xml"/><Relationship Id="rId42" Type="http://schemas.openxmlformats.org/officeDocument/2006/relationships/customXml" Target="../ink/ink664.xml"/><Relationship Id="rId47" Type="http://schemas.openxmlformats.org/officeDocument/2006/relationships/image" Target="../media/image464.emf"/><Relationship Id="rId50" Type="http://schemas.openxmlformats.org/officeDocument/2006/relationships/customXml" Target="../ink/ink668.xml"/><Relationship Id="rId55" Type="http://schemas.openxmlformats.org/officeDocument/2006/relationships/image" Target="../media/image468.emf"/><Relationship Id="rId63" Type="http://schemas.openxmlformats.org/officeDocument/2006/relationships/image" Target="../media/image472.emf"/><Relationship Id="rId68" Type="http://schemas.openxmlformats.org/officeDocument/2006/relationships/customXml" Target="../ink/ink677.xml"/><Relationship Id="rId7" Type="http://schemas.openxmlformats.org/officeDocument/2006/relationships/image" Target="../media/image444.emf"/><Relationship Id="rId71" Type="http://schemas.openxmlformats.org/officeDocument/2006/relationships/image" Target="../media/image476.emf"/><Relationship Id="rId2" Type="http://schemas.openxmlformats.org/officeDocument/2006/relationships/customXml" Target="../ink/ink644.xml"/><Relationship Id="rId16" Type="http://schemas.openxmlformats.org/officeDocument/2006/relationships/customXml" Target="../ink/ink651.xml"/><Relationship Id="rId29" Type="http://schemas.openxmlformats.org/officeDocument/2006/relationships/image" Target="../media/image455.emf"/><Relationship Id="rId11" Type="http://schemas.openxmlformats.org/officeDocument/2006/relationships/image" Target="../media/image446.emf"/><Relationship Id="rId24" Type="http://schemas.openxmlformats.org/officeDocument/2006/relationships/customXml" Target="../ink/ink655.xml"/><Relationship Id="rId32" Type="http://schemas.openxmlformats.org/officeDocument/2006/relationships/customXml" Target="../ink/ink659.xml"/><Relationship Id="rId37" Type="http://schemas.openxmlformats.org/officeDocument/2006/relationships/image" Target="../media/image459.emf"/><Relationship Id="rId40" Type="http://schemas.openxmlformats.org/officeDocument/2006/relationships/customXml" Target="../ink/ink663.xml"/><Relationship Id="rId45" Type="http://schemas.openxmlformats.org/officeDocument/2006/relationships/image" Target="../media/image463.emf"/><Relationship Id="rId53" Type="http://schemas.openxmlformats.org/officeDocument/2006/relationships/image" Target="../media/image467.emf"/><Relationship Id="rId58" Type="http://schemas.openxmlformats.org/officeDocument/2006/relationships/customXml" Target="../ink/ink672.xml"/><Relationship Id="rId66" Type="http://schemas.openxmlformats.org/officeDocument/2006/relationships/customXml" Target="../ink/ink676.xml"/><Relationship Id="rId74" Type="http://schemas.openxmlformats.org/officeDocument/2006/relationships/customXml" Target="../ink/ink680.xml"/><Relationship Id="rId5" Type="http://schemas.openxmlformats.org/officeDocument/2006/relationships/image" Target="../media/image443.emf"/><Relationship Id="rId15" Type="http://schemas.openxmlformats.org/officeDocument/2006/relationships/image" Target="../media/image448.emf"/><Relationship Id="rId23" Type="http://schemas.openxmlformats.org/officeDocument/2006/relationships/image" Target="../media/image452.emf"/><Relationship Id="rId28" Type="http://schemas.openxmlformats.org/officeDocument/2006/relationships/customXml" Target="../ink/ink657.xml"/><Relationship Id="rId36" Type="http://schemas.openxmlformats.org/officeDocument/2006/relationships/customXml" Target="../ink/ink661.xml"/><Relationship Id="rId49" Type="http://schemas.openxmlformats.org/officeDocument/2006/relationships/image" Target="../media/image465.emf"/><Relationship Id="rId57" Type="http://schemas.openxmlformats.org/officeDocument/2006/relationships/image" Target="../media/image469.emf"/><Relationship Id="rId61" Type="http://schemas.openxmlformats.org/officeDocument/2006/relationships/image" Target="../media/image471.emf"/><Relationship Id="rId10" Type="http://schemas.openxmlformats.org/officeDocument/2006/relationships/customXml" Target="../ink/ink648.xml"/><Relationship Id="rId19" Type="http://schemas.openxmlformats.org/officeDocument/2006/relationships/image" Target="../media/image450.emf"/><Relationship Id="rId31" Type="http://schemas.openxmlformats.org/officeDocument/2006/relationships/image" Target="../media/image456.emf"/><Relationship Id="rId44" Type="http://schemas.openxmlformats.org/officeDocument/2006/relationships/customXml" Target="../ink/ink665.xml"/><Relationship Id="rId52" Type="http://schemas.openxmlformats.org/officeDocument/2006/relationships/customXml" Target="../ink/ink669.xml"/><Relationship Id="rId60" Type="http://schemas.openxmlformats.org/officeDocument/2006/relationships/customXml" Target="../ink/ink673.xml"/><Relationship Id="rId65" Type="http://schemas.openxmlformats.org/officeDocument/2006/relationships/image" Target="../media/image473.emf"/><Relationship Id="rId73" Type="http://schemas.openxmlformats.org/officeDocument/2006/relationships/image" Target="../media/image477.emf"/><Relationship Id="rId4" Type="http://schemas.openxmlformats.org/officeDocument/2006/relationships/customXml" Target="../ink/ink645.xml"/><Relationship Id="rId9" Type="http://schemas.openxmlformats.org/officeDocument/2006/relationships/image" Target="../media/image445.emf"/><Relationship Id="rId14" Type="http://schemas.openxmlformats.org/officeDocument/2006/relationships/customXml" Target="../ink/ink650.xml"/><Relationship Id="rId22" Type="http://schemas.openxmlformats.org/officeDocument/2006/relationships/customXml" Target="../ink/ink654.xml"/><Relationship Id="rId27" Type="http://schemas.openxmlformats.org/officeDocument/2006/relationships/image" Target="../media/image454.emf"/><Relationship Id="rId30" Type="http://schemas.openxmlformats.org/officeDocument/2006/relationships/customXml" Target="../ink/ink658.xml"/><Relationship Id="rId35" Type="http://schemas.openxmlformats.org/officeDocument/2006/relationships/image" Target="../media/image458.emf"/><Relationship Id="rId43" Type="http://schemas.openxmlformats.org/officeDocument/2006/relationships/image" Target="../media/image462.emf"/><Relationship Id="rId48" Type="http://schemas.openxmlformats.org/officeDocument/2006/relationships/customXml" Target="../ink/ink667.xml"/><Relationship Id="rId56" Type="http://schemas.openxmlformats.org/officeDocument/2006/relationships/customXml" Target="../ink/ink671.xml"/><Relationship Id="rId64" Type="http://schemas.openxmlformats.org/officeDocument/2006/relationships/customXml" Target="../ink/ink675.xml"/><Relationship Id="rId69" Type="http://schemas.openxmlformats.org/officeDocument/2006/relationships/image" Target="../media/image475.emf"/><Relationship Id="rId8" Type="http://schemas.openxmlformats.org/officeDocument/2006/relationships/customXml" Target="../ink/ink647.xml"/><Relationship Id="rId51" Type="http://schemas.openxmlformats.org/officeDocument/2006/relationships/image" Target="../media/image466.emf"/><Relationship Id="rId72" Type="http://schemas.openxmlformats.org/officeDocument/2006/relationships/customXml" Target="../ink/ink679.xml"/><Relationship Id="rId3" Type="http://schemas.openxmlformats.org/officeDocument/2006/relationships/image" Target="../media/image442.emf"/><Relationship Id="rId12" Type="http://schemas.openxmlformats.org/officeDocument/2006/relationships/customXml" Target="../ink/ink649.xml"/><Relationship Id="rId17" Type="http://schemas.openxmlformats.org/officeDocument/2006/relationships/image" Target="../media/image449.emf"/><Relationship Id="rId25" Type="http://schemas.openxmlformats.org/officeDocument/2006/relationships/image" Target="../media/image453.emf"/><Relationship Id="rId33" Type="http://schemas.openxmlformats.org/officeDocument/2006/relationships/image" Target="../media/image457.emf"/><Relationship Id="rId38" Type="http://schemas.openxmlformats.org/officeDocument/2006/relationships/customXml" Target="../ink/ink662.xml"/><Relationship Id="rId46" Type="http://schemas.openxmlformats.org/officeDocument/2006/relationships/customXml" Target="../ink/ink666.xml"/><Relationship Id="rId59" Type="http://schemas.openxmlformats.org/officeDocument/2006/relationships/image" Target="../media/image470.emf"/><Relationship Id="rId67" Type="http://schemas.openxmlformats.org/officeDocument/2006/relationships/image" Target="../media/image474.emf"/><Relationship Id="rId20" Type="http://schemas.openxmlformats.org/officeDocument/2006/relationships/customXml" Target="../ink/ink653.xml"/><Relationship Id="rId41" Type="http://schemas.openxmlformats.org/officeDocument/2006/relationships/image" Target="../media/image461.emf"/><Relationship Id="rId54" Type="http://schemas.openxmlformats.org/officeDocument/2006/relationships/customXml" Target="../ink/ink670.xml"/><Relationship Id="rId62" Type="http://schemas.openxmlformats.org/officeDocument/2006/relationships/customXml" Target="../ink/ink674.xml"/><Relationship Id="rId70" Type="http://schemas.openxmlformats.org/officeDocument/2006/relationships/customXml" Target="../ink/ink678.xml"/><Relationship Id="rId75" Type="http://schemas.openxmlformats.org/officeDocument/2006/relationships/image" Target="../media/image478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646.xml"/></Relationships>
</file>

<file path=ppt/slides/_rels/slide2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693.xml"/><Relationship Id="rId21" Type="http://schemas.openxmlformats.org/officeDocument/2006/relationships/image" Target="../media/image488.emf"/><Relationship Id="rId42" Type="http://schemas.openxmlformats.org/officeDocument/2006/relationships/customXml" Target="../ink/ink701.xml"/><Relationship Id="rId47" Type="http://schemas.openxmlformats.org/officeDocument/2006/relationships/image" Target="../media/image501.emf"/><Relationship Id="rId63" Type="http://schemas.openxmlformats.org/officeDocument/2006/relationships/image" Target="../media/image509.emf"/><Relationship Id="rId68" Type="http://schemas.openxmlformats.org/officeDocument/2006/relationships/customXml" Target="../ink/ink714.xml"/><Relationship Id="rId84" Type="http://schemas.openxmlformats.org/officeDocument/2006/relationships/customXml" Target="../ink/ink722.xml"/><Relationship Id="rId89" Type="http://schemas.openxmlformats.org/officeDocument/2006/relationships/image" Target="../media/image522.emf"/><Relationship Id="rId7" Type="http://schemas.openxmlformats.org/officeDocument/2006/relationships/image" Target="../media/image481.emf"/><Relationship Id="rId71" Type="http://schemas.openxmlformats.org/officeDocument/2006/relationships/image" Target="../media/image513.emf"/><Relationship Id="rId92" Type="http://schemas.openxmlformats.org/officeDocument/2006/relationships/customXml" Target="../ink/ink726.xml"/><Relationship Id="rId2" Type="http://schemas.openxmlformats.org/officeDocument/2006/relationships/customXml" Target="../ink/ink681.xml"/><Relationship Id="rId16" Type="http://schemas.openxmlformats.org/officeDocument/2006/relationships/customXml" Target="../ink/ink688.xml"/><Relationship Id="rId29" Type="http://schemas.openxmlformats.org/officeDocument/2006/relationships/image" Target="../media/image492.emf"/><Relationship Id="rId11" Type="http://schemas.openxmlformats.org/officeDocument/2006/relationships/image" Target="../media/image483.emf"/><Relationship Id="rId24" Type="http://schemas.openxmlformats.org/officeDocument/2006/relationships/customXml" Target="../ink/ink692.xml"/><Relationship Id="rId32" Type="http://schemas.openxmlformats.org/officeDocument/2006/relationships/customXml" Target="../ink/ink696.xml"/><Relationship Id="rId37" Type="http://schemas.openxmlformats.org/officeDocument/2006/relationships/image" Target="../media/image496.emf"/><Relationship Id="rId40" Type="http://schemas.openxmlformats.org/officeDocument/2006/relationships/customXml" Target="../ink/ink700.xml"/><Relationship Id="rId45" Type="http://schemas.openxmlformats.org/officeDocument/2006/relationships/image" Target="../media/image500.emf"/><Relationship Id="rId53" Type="http://schemas.openxmlformats.org/officeDocument/2006/relationships/image" Target="../media/image504.emf"/><Relationship Id="rId58" Type="http://schemas.openxmlformats.org/officeDocument/2006/relationships/customXml" Target="../ink/ink709.xml"/><Relationship Id="rId66" Type="http://schemas.openxmlformats.org/officeDocument/2006/relationships/customXml" Target="../ink/ink713.xml"/><Relationship Id="rId74" Type="http://schemas.openxmlformats.org/officeDocument/2006/relationships/customXml" Target="../ink/ink717.xml"/><Relationship Id="rId79" Type="http://schemas.openxmlformats.org/officeDocument/2006/relationships/image" Target="../media/image517.emf"/><Relationship Id="rId87" Type="http://schemas.openxmlformats.org/officeDocument/2006/relationships/image" Target="../media/image521.emf"/><Relationship Id="rId102" Type="http://schemas.openxmlformats.org/officeDocument/2006/relationships/customXml" Target="../ink/ink731.xml"/><Relationship Id="rId5" Type="http://schemas.openxmlformats.org/officeDocument/2006/relationships/image" Target="../media/image480.emf"/><Relationship Id="rId61" Type="http://schemas.openxmlformats.org/officeDocument/2006/relationships/image" Target="../media/image508.emf"/><Relationship Id="rId82" Type="http://schemas.openxmlformats.org/officeDocument/2006/relationships/customXml" Target="../ink/ink721.xml"/><Relationship Id="rId90" Type="http://schemas.openxmlformats.org/officeDocument/2006/relationships/customXml" Target="../ink/ink725.xml"/><Relationship Id="rId95" Type="http://schemas.openxmlformats.org/officeDocument/2006/relationships/image" Target="../media/image525.emf"/><Relationship Id="rId19" Type="http://schemas.openxmlformats.org/officeDocument/2006/relationships/image" Target="../media/image487.emf"/><Relationship Id="rId14" Type="http://schemas.openxmlformats.org/officeDocument/2006/relationships/customXml" Target="../ink/ink687.xml"/><Relationship Id="rId22" Type="http://schemas.openxmlformats.org/officeDocument/2006/relationships/customXml" Target="../ink/ink691.xml"/><Relationship Id="rId27" Type="http://schemas.openxmlformats.org/officeDocument/2006/relationships/image" Target="../media/image491.emf"/><Relationship Id="rId30" Type="http://schemas.openxmlformats.org/officeDocument/2006/relationships/customXml" Target="../ink/ink695.xml"/><Relationship Id="rId35" Type="http://schemas.openxmlformats.org/officeDocument/2006/relationships/image" Target="../media/image495.emf"/><Relationship Id="rId43" Type="http://schemas.openxmlformats.org/officeDocument/2006/relationships/image" Target="../media/image499.emf"/><Relationship Id="rId48" Type="http://schemas.openxmlformats.org/officeDocument/2006/relationships/customXml" Target="../ink/ink704.xml"/><Relationship Id="rId56" Type="http://schemas.openxmlformats.org/officeDocument/2006/relationships/customXml" Target="../ink/ink708.xml"/><Relationship Id="rId64" Type="http://schemas.openxmlformats.org/officeDocument/2006/relationships/customXml" Target="../ink/ink712.xml"/><Relationship Id="rId69" Type="http://schemas.openxmlformats.org/officeDocument/2006/relationships/image" Target="../media/image512.emf"/><Relationship Id="rId77" Type="http://schemas.openxmlformats.org/officeDocument/2006/relationships/image" Target="../media/image516.emf"/><Relationship Id="rId100" Type="http://schemas.openxmlformats.org/officeDocument/2006/relationships/customXml" Target="../ink/ink730.xml"/><Relationship Id="rId105" Type="http://schemas.openxmlformats.org/officeDocument/2006/relationships/image" Target="../media/image531.emf"/><Relationship Id="rId8" Type="http://schemas.openxmlformats.org/officeDocument/2006/relationships/customXml" Target="../ink/ink684.xml"/><Relationship Id="rId51" Type="http://schemas.openxmlformats.org/officeDocument/2006/relationships/image" Target="../media/image503.emf"/><Relationship Id="rId72" Type="http://schemas.openxmlformats.org/officeDocument/2006/relationships/customXml" Target="../ink/ink716.xml"/><Relationship Id="rId80" Type="http://schemas.openxmlformats.org/officeDocument/2006/relationships/customXml" Target="../ink/ink720.xml"/><Relationship Id="rId85" Type="http://schemas.openxmlformats.org/officeDocument/2006/relationships/image" Target="../media/image520.emf"/><Relationship Id="rId93" Type="http://schemas.openxmlformats.org/officeDocument/2006/relationships/image" Target="../media/image524.emf"/><Relationship Id="rId98" Type="http://schemas.openxmlformats.org/officeDocument/2006/relationships/customXml" Target="../ink/ink729.xml"/><Relationship Id="rId3" Type="http://schemas.openxmlformats.org/officeDocument/2006/relationships/image" Target="../media/image479.emf"/><Relationship Id="rId12" Type="http://schemas.openxmlformats.org/officeDocument/2006/relationships/customXml" Target="../ink/ink686.xml"/><Relationship Id="rId17" Type="http://schemas.openxmlformats.org/officeDocument/2006/relationships/image" Target="../media/image486.emf"/><Relationship Id="rId25" Type="http://schemas.openxmlformats.org/officeDocument/2006/relationships/image" Target="../media/image490.emf"/><Relationship Id="rId33" Type="http://schemas.openxmlformats.org/officeDocument/2006/relationships/image" Target="../media/image494.emf"/><Relationship Id="rId38" Type="http://schemas.openxmlformats.org/officeDocument/2006/relationships/customXml" Target="../ink/ink699.xml"/><Relationship Id="rId46" Type="http://schemas.openxmlformats.org/officeDocument/2006/relationships/customXml" Target="../ink/ink703.xml"/><Relationship Id="rId59" Type="http://schemas.openxmlformats.org/officeDocument/2006/relationships/image" Target="../media/image507.emf"/><Relationship Id="rId67" Type="http://schemas.openxmlformats.org/officeDocument/2006/relationships/image" Target="../media/image511.emf"/><Relationship Id="rId103" Type="http://schemas.openxmlformats.org/officeDocument/2006/relationships/image" Target="../media/image530.emf"/><Relationship Id="rId20" Type="http://schemas.openxmlformats.org/officeDocument/2006/relationships/customXml" Target="../ink/ink690.xml"/><Relationship Id="rId41" Type="http://schemas.openxmlformats.org/officeDocument/2006/relationships/image" Target="../media/image498.emf"/><Relationship Id="rId54" Type="http://schemas.openxmlformats.org/officeDocument/2006/relationships/customXml" Target="../ink/ink707.xml"/><Relationship Id="rId62" Type="http://schemas.openxmlformats.org/officeDocument/2006/relationships/customXml" Target="../ink/ink711.xml"/><Relationship Id="rId70" Type="http://schemas.openxmlformats.org/officeDocument/2006/relationships/customXml" Target="../ink/ink715.xml"/><Relationship Id="rId75" Type="http://schemas.openxmlformats.org/officeDocument/2006/relationships/image" Target="../media/image515.emf"/><Relationship Id="rId83" Type="http://schemas.openxmlformats.org/officeDocument/2006/relationships/image" Target="../media/image519.emf"/><Relationship Id="rId88" Type="http://schemas.openxmlformats.org/officeDocument/2006/relationships/customXml" Target="../ink/ink724.xml"/><Relationship Id="rId91" Type="http://schemas.openxmlformats.org/officeDocument/2006/relationships/image" Target="../media/image523.emf"/><Relationship Id="rId96" Type="http://schemas.openxmlformats.org/officeDocument/2006/relationships/customXml" Target="../ink/ink728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683.xml"/><Relationship Id="rId15" Type="http://schemas.openxmlformats.org/officeDocument/2006/relationships/image" Target="../media/image485.emf"/><Relationship Id="rId23" Type="http://schemas.openxmlformats.org/officeDocument/2006/relationships/image" Target="../media/image489.emf"/><Relationship Id="rId28" Type="http://schemas.openxmlformats.org/officeDocument/2006/relationships/customXml" Target="../ink/ink694.xml"/><Relationship Id="rId36" Type="http://schemas.openxmlformats.org/officeDocument/2006/relationships/customXml" Target="../ink/ink698.xml"/><Relationship Id="rId49" Type="http://schemas.openxmlformats.org/officeDocument/2006/relationships/image" Target="../media/image502.emf"/><Relationship Id="rId57" Type="http://schemas.openxmlformats.org/officeDocument/2006/relationships/image" Target="../media/image506.emf"/><Relationship Id="rId10" Type="http://schemas.openxmlformats.org/officeDocument/2006/relationships/customXml" Target="../ink/ink685.xml"/><Relationship Id="rId31" Type="http://schemas.openxmlformats.org/officeDocument/2006/relationships/image" Target="../media/image493.emf"/><Relationship Id="rId44" Type="http://schemas.openxmlformats.org/officeDocument/2006/relationships/customXml" Target="../ink/ink702.xml"/><Relationship Id="rId52" Type="http://schemas.openxmlformats.org/officeDocument/2006/relationships/customXml" Target="../ink/ink706.xml"/><Relationship Id="rId60" Type="http://schemas.openxmlformats.org/officeDocument/2006/relationships/customXml" Target="../ink/ink710.xml"/><Relationship Id="rId65" Type="http://schemas.openxmlformats.org/officeDocument/2006/relationships/image" Target="../media/image510.emf"/><Relationship Id="rId73" Type="http://schemas.openxmlformats.org/officeDocument/2006/relationships/image" Target="../media/image514.emf"/><Relationship Id="rId78" Type="http://schemas.openxmlformats.org/officeDocument/2006/relationships/customXml" Target="../ink/ink719.xml"/><Relationship Id="rId81" Type="http://schemas.openxmlformats.org/officeDocument/2006/relationships/image" Target="../media/image518.emf"/><Relationship Id="rId86" Type="http://schemas.openxmlformats.org/officeDocument/2006/relationships/customXml" Target="../ink/ink723.xml"/><Relationship Id="rId94" Type="http://schemas.openxmlformats.org/officeDocument/2006/relationships/customXml" Target="../ink/ink727.xml"/><Relationship Id="rId99" Type="http://schemas.openxmlformats.org/officeDocument/2006/relationships/image" Target="../media/image527.emf"/><Relationship Id="rId101" Type="http://schemas.openxmlformats.org/officeDocument/2006/relationships/image" Target="../media/image529.emf"/><Relationship Id="rId4" Type="http://schemas.openxmlformats.org/officeDocument/2006/relationships/customXml" Target="../ink/ink682.xml"/><Relationship Id="rId9" Type="http://schemas.openxmlformats.org/officeDocument/2006/relationships/image" Target="../media/image482.emf"/><Relationship Id="rId13" Type="http://schemas.openxmlformats.org/officeDocument/2006/relationships/image" Target="../media/image484.emf"/><Relationship Id="rId18" Type="http://schemas.openxmlformats.org/officeDocument/2006/relationships/customXml" Target="../ink/ink689.xml"/><Relationship Id="rId39" Type="http://schemas.openxmlformats.org/officeDocument/2006/relationships/image" Target="../media/image497.emf"/><Relationship Id="rId34" Type="http://schemas.openxmlformats.org/officeDocument/2006/relationships/customXml" Target="../ink/ink697.xml"/><Relationship Id="rId50" Type="http://schemas.openxmlformats.org/officeDocument/2006/relationships/customXml" Target="../ink/ink705.xml"/><Relationship Id="rId55" Type="http://schemas.openxmlformats.org/officeDocument/2006/relationships/image" Target="../media/image505.emf"/><Relationship Id="rId76" Type="http://schemas.openxmlformats.org/officeDocument/2006/relationships/customXml" Target="../ink/ink718.xml"/><Relationship Id="rId97" Type="http://schemas.openxmlformats.org/officeDocument/2006/relationships/image" Target="../media/image526.emf"/><Relationship Id="rId104" Type="http://schemas.openxmlformats.org/officeDocument/2006/relationships/customXml" Target="../ink/ink732.xml"/></Relationships>
</file>

<file path=ppt/slides/_rels/slide2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37.emf"/><Relationship Id="rId18" Type="http://schemas.openxmlformats.org/officeDocument/2006/relationships/customXml" Target="../ink/ink741.xml"/><Relationship Id="rId26" Type="http://schemas.openxmlformats.org/officeDocument/2006/relationships/customXml" Target="../ink/ink745.xml"/><Relationship Id="rId39" Type="http://schemas.openxmlformats.org/officeDocument/2006/relationships/image" Target="../media/image550.emf"/><Relationship Id="rId21" Type="http://schemas.openxmlformats.org/officeDocument/2006/relationships/image" Target="../media/image541.emf"/><Relationship Id="rId34" Type="http://schemas.openxmlformats.org/officeDocument/2006/relationships/customXml" Target="../ink/ink749.xml"/><Relationship Id="rId42" Type="http://schemas.openxmlformats.org/officeDocument/2006/relationships/customXml" Target="../ink/ink753.xml"/><Relationship Id="rId47" Type="http://schemas.openxmlformats.org/officeDocument/2006/relationships/image" Target="../media/image554.emf"/><Relationship Id="rId50" Type="http://schemas.openxmlformats.org/officeDocument/2006/relationships/customXml" Target="../ink/ink757.xml"/><Relationship Id="rId55" Type="http://schemas.openxmlformats.org/officeDocument/2006/relationships/image" Target="../media/image558.emf"/><Relationship Id="rId63" Type="http://schemas.openxmlformats.org/officeDocument/2006/relationships/image" Target="../media/image562.emf"/><Relationship Id="rId68" Type="http://schemas.openxmlformats.org/officeDocument/2006/relationships/customXml" Target="../ink/ink766.xml"/><Relationship Id="rId7" Type="http://schemas.openxmlformats.org/officeDocument/2006/relationships/image" Target="../media/image534.emf"/><Relationship Id="rId2" Type="http://schemas.openxmlformats.org/officeDocument/2006/relationships/customXml" Target="../ink/ink733.xml"/><Relationship Id="rId16" Type="http://schemas.openxmlformats.org/officeDocument/2006/relationships/customXml" Target="../ink/ink740.xml"/><Relationship Id="rId29" Type="http://schemas.openxmlformats.org/officeDocument/2006/relationships/image" Target="../media/image545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735.xml"/><Relationship Id="rId11" Type="http://schemas.openxmlformats.org/officeDocument/2006/relationships/image" Target="../media/image536.emf"/><Relationship Id="rId24" Type="http://schemas.openxmlformats.org/officeDocument/2006/relationships/customXml" Target="../ink/ink744.xml"/><Relationship Id="rId32" Type="http://schemas.openxmlformats.org/officeDocument/2006/relationships/customXml" Target="../ink/ink748.xml"/><Relationship Id="rId37" Type="http://schemas.openxmlformats.org/officeDocument/2006/relationships/image" Target="../media/image549.emf"/><Relationship Id="rId40" Type="http://schemas.openxmlformats.org/officeDocument/2006/relationships/customXml" Target="../ink/ink752.xml"/><Relationship Id="rId45" Type="http://schemas.openxmlformats.org/officeDocument/2006/relationships/image" Target="../media/image553.emf"/><Relationship Id="rId53" Type="http://schemas.openxmlformats.org/officeDocument/2006/relationships/image" Target="../media/image557.emf"/><Relationship Id="rId58" Type="http://schemas.openxmlformats.org/officeDocument/2006/relationships/customXml" Target="../ink/ink761.xml"/><Relationship Id="rId66" Type="http://schemas.openxmlformats.org/officeDocument/2006/relationships/customXml" Target="../ink/ink765.xml"/><Relationship Id="rId5" Type="http://schemas.openxmlformats.org/officeDocument/2006/relationships/image" Target="../media/image533.emf"/><Relationship Id="rId15" Type="http://schemas.openxmlformats.org/officeDocument/2006/relationships/image" Target="../media/image538.emf"/><Relationship Id="rId23" Type="http://schemas.openxmlformats.org/officeDocument/2006/relationships/image" Target="../media/image542.emf"/><Relationship Id="rId28" Type="http://schemas.openxmlformats.org/officeDocument/2006/relationships/customXml" Target="../ink/ink746.xml"/><Relationship Id="rId36" Type="http://schemas.openxmlformats.org/officeDocument/2006/relationships/customXml" Target="../ink/ink750.xml"/><Relationship Id="rId49" Type="http://schemas.openxmlformats.org/officeDocument/2006/relationships/image" Target="../media/image555.emf"/><Relationship Id="rId57" Type="http://schemas.openxmlformats.org/officeDocument/2006/relationships/image" Target="../media/image559.emf"/><Relationship Id="rId61" Type="http://schemas.openxmlformats.org/officeDocument/2006/relationships/image" Target="../media/image561.emf"/><Relationship Id="rId10" Type="http://schemas.openxmlformats.org/officeDocument/2006/relationships/customXml" Target="../ink/ink737.xml"/><Relationship Id="rId19" Type="http://schemas.openxmlformats.org/officeDocument/2006/relationships/image" Target="../media/image540.emf"/><Relationship Id="rId31" Type="http://schemas.openxmlformats.org/officeDocument/2006/relationships/image" Target="../media/image546.emf"/><Relationship Id="rId44" Type="http://schemas.openxmlformats.org/officeDocument/2006/relationships/customXml" Target="../ink/ink754.xml"/><Relationship Id="rId52" Type="http://schemas.openxmlformats.org/officeDocument/2006/relationships/customXml" Target="../ink/ink758.xml"/><Relationship Id="rId60" Type="http://schemas.openxmlformats.org/officeDocument/2006/relationships/customXml" Target="../ink/ink762.xml"/><Relationship Id="rId65" Type="http://schemas.openxmlformats.org/officeDocument/2006/relationships/image" Target="../media/image563.emf"/><Relationship Id="rId4" Type="http://schemas.openxmlformats.org/officeDocument/2006/relationships/customXml" Target="../ink/ink734.xml"/><Relationship Id="rId9" Type="http://schemas.openxmlformats.org/officeDocument/2006/relationships/image" Target="../media/image535.emf"/><Relationship Id="rId14" Type="http://schemas.openxmlformats.org/officeDocument/2006/relationships/customXml" Target="../ink/ink739.xml"/><Relationship Id="rId22" Type="http://schemas.openxmlformats.org/officeDocument/2006/relationships/customXml" Target="../ink/ink743.xml"/><Relationship Id="rId27" Type="http://schemas.openxmlformats.org/officeDocument/2006/relationships/image" Target="../media/image544.emf"/><Relationship Id="rId30" Type="http://schemas.openxmlformats.org/officeDocument/2006/relationships/customXml" Target="../ink/ink747.xml"/><Relationship Id="rId35" Type="http://schemas.openxmlformats.org/officeDocument/2006/relationships/image" Target="../media/image548.emf"/><Relationship Id="rId43" Type="http://schemas.openxmlformats.org/officeDocument/2006/relationships/image" Target="../media/image552.emf"/><Relationship Id="rId48" Type="http://schemas.openxmlformats.org/officeDocument/2006/relationships/customXml" Target="../ink/ink756.xml"/><Relationship Id="rId56" Type="http://schemas.openxmlformats.org/officeDocument/2006/relationships/customXml" Target="../ink/ink760.xml"/><Relationship Id="rId64" Type="http://schemas.openxmlformats.org/officeDocument/2006/relationships/customXml" Target="../ink/ink764.xml"/><Relationship Id="rId69" Type="http://schemas.openxmlformats.org/officeDocument/2006/relationships/image" Target="../media/image565.emf"/><Relationship Id="rId8" Type="http://schemas.openxmlformats.org/officeDocument/2006/relationships/customXml" Target="../ink/ink736.xml"/><Relationship Id="rId51" Type="http://schemas.openxmlformats.org/officeDocument/2006/relationships/image" Target="../media/image556.emf"/><Relationship Id="rId3" Type="http://schemas.openxmlformats.org/officeDocument/2006/relationships/image" Target="../media/image532.emf"/><Relationship Id="rId12" Type="http://schemas.openxmlformats.org/officeDocument/2006/relationships/customXml" Target="../ink/ink738.xml"/><Relationship Id="rId17" Type="http://schemas.openxmlformats.org/officeDocument/2006/relationships/image" Target="../media/image539.emf"/><Relationship Id="rId25" Type="http://schemas.openxmlformats.org/officeDocument/2006/relationships/image" Target="../media/image543.emf"/><Relationship Id="rId33" Type="http://schemas.openxmlformats.org/officeDocument/2006/relationships/image" Target="../media/image547.emf"/><Relationship Id="rId38" Type="http://schemas.openxmlformats.org/officeDocument/2006/relationships/customXml" Target="../ink/ink751.xml"/><Relationship Id="rId46" Type="http://schemas.openxmlformats.org/officeDocument/2006/relationships/customXml" Target="../ink/ink755.xml"/><Relationship Id="rId59" Type="http://schemas.openxmlformats.org/officeDocument/2006/relationships/image" Target="../media/image560.emf"/><Relationship Id="rId67" Type="http://schemas.openxmlformats.org/officeDocument/2006/relationships/image" Target="../media/image564.emf"/><Relationship Id="rId20" Type="http://schemas.openxmlformats.org/officeDocument/2006/relationships/customXml" Target="../ink/ink742.xml"/><Relationship Id="rId41" Type="http://schemas.openxmlformats.org/officeDocument/2006/relationships/image" Target="../media/image551.emf"/><Relationship Id="rId54" Type="http://schemas.openxmlformats.org/officeDocument/2006/relationships/customXml" Target="../ink/ink759.xml"/><Relationship Id="rId62" Type="http://schemas.openxmlformats.org/officeDocument/2006/relationships/customXml" Target="../ink/ink76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13" Type="http://schemas.openxmlformats.org/officeDocument/2006/relationships/image" Target="../media/image14.emf"/><Relationship Id="rId18" Type="http://schemas.openxmlformats.org/officeDocument/2006/relationships/customXml" Target="../ink/ink15.xml"/><Relationship Id="rId26" Type="http://schemas.openxmlformats.org/officeDocument/2006/relationships/customXml" Target="../ink/ink19.xml"/><Relationship Id="rId3" Type="http://schemas.openxmlformats.org/officeDocument/2006/relationships/image" Target="../media/image9.emf"/><Relationship Id="rId21" Type="http://schemas.openxmlformats.org/officeDocument/2006/relationships/image" Target="../media/image18.emf"/><Relationship Id="rId7" Type="http://schemas.openxmlformats.org/officeDocument/2006/relationships/image" Target="../media/image11.emf"/><Relationship Id="rId12" Type="http://schemas.openxmlformats.org/officeDocument/2006/relationships/customXml" Target="../ink/ink12.xml"/><Relationship Id="rId17" Type="http://schemas.openxmlformats.org/officeDocument/2006/relationships/image" Target="../media/image16.emf"/><Relationship Id="rId25" Type="http://schemas.openxmlformats.org/officeDocument/2006/relationships/image" Target="../media/image20.emf"/><Relationship Id="rId33" Type="http://schemas.openxmlformats.org/officeDocument/2006/relationships/image" Target="../media/image24.emf"/><Relationship Id="rId2" Type="http://schemas.openxmlformats.org/officeDocument/2006/relationships/customXml" Target="../ink/ink7.xml"/><Relationship Id="rId16" Type="http://schemas.openxmlformats.org/officeDocument/2006/relationships/customXml" Target="../ink/ink14.xml"/><Relationship Id="rId20" Type="http://schemas.openxmlformats.org/officeDocument/2006/relationships/customXml" Target="../ink/ink16.xml"/><Relationship Id="rId29" Type="http://schemas.openxmlformats.org/officeDocument/2006/relationships/image" Target="../media/image22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9.xml"/><Relationship Id="rId11" Type="http://schemas.openxmlformats.org/officeDocument/2006/relationships/image" Target="../media/image13.emf"/><Relationship Id="rId24" Type="http://schemas.openxmlformats.org/officeDocument/2006/relationships/customXml" Target="../ink/ink18.xml"/><Relationship Id="rId32" Type="http://schemas.openxmlformats.org/officeDocument/2006/relationships/customXml" Target="../ink/ink22.xml"/><Relationship Id="rId5" Type="http://schemas.openxmlformats.org/officeDocument/2006/relationships/image" Target="../media/image10.emf"/><Relationship Id="rId15" Type="http://schemas.openxmlformats.org/officeDocument/2006/relationships/image" Target="../media/image15.emf"/><Relationship Id="rId23" Type="http://schemas.openxmlformats.org/officeDocument/2006/relationships/image" Target="../media/image19.emf"/><Relationship Id="rId28" Type="http://schemas.openxmlformats.org/officeDocument/2006/relationships/customXml" Target="../ink/ink20.xml"/><Relationship Id="rId10" Type="http://schemas.openxmlformats.org/officeDocument/2006/relationships/customXml" Target="../ink/ink11.xml"/><Relationship Id="rId19" Type="http://schemas.openxmlformats.org/officeDocument/2006/relationships/image" Target="../media/image17.emf"/><Relationship Id="rId31" Type="http://schemas.openxmlformats.org/officeDocument/2006/relationships/image" Target="../media/image23.emf"/><Relationship Id="rId4" Type="http://schemas.openxmlformats.org/officeDocument/2006/relationships/customXml" Target="../ink/ink8.xml"/><Relationship Id="rId9" Type="http://schemas.openxmlformats.org/officeDocument/2006/relationships/image" Target="../media/image12.emf"/><Relationship Id="rId14" Type="http://schemas.openxmlformats.org/officeDocument/2006/relationships/customXml" Target="../ink/ink13.xml"/><Relationship Id="rId22" Type="http://schemas.openxmlformats.org/officeDocument/2006/relationships/customXml" Target="../ink/ink17.xml"/><Relationship Id="rId27" Type="http://schemas.openxmlformats.org/officeDocument/2006/relationships/image" Target="../media/image21.emf"/><Relationship Id="rId30" Type="http://schemas.openxmlformats.org/officeDocument/2006/relationships/customXml" Target="../ink/ink2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6.xml"/><Relationship Id="rId13" Type="http://schemas.openxmlformats.org/officeDocument/2006/relationships/image" Target="../media/image1410.emf"/><Relationship Id="rId18" Type="http://schemas.openxmlformats.org/officeDocument/2006/relationships/customXml" Target="../ink/ink31.xml"/><Relationship Id="rId3" Type="http://schemas.openxmlformats.org/officeDocument/2006/relationships/image" Target="../media/image910.emf"/><Relationship Id="rId21" Type="http://schemas.openxmlformats.org/officeDocument/2006/relationships/image" Target="../media/image25.emf"/><Relationship Id="rId7" Type="http://schemas.openxmlformats.org/officeDocument/2006/relationships/image" Target="../media/image1110.emf"/><Relationship Id="rId12" Type="http://schemas.openxmlformats.org/officeDocument/2006/relationships/customXml" Target="../ink/ink28.xml"/><Relationship Id="rId17" Type="http://schemas.openxmlformats.org/officeDocument/2006/relationships/image" Target="../media/image1610.emf"/><Relationship Id="rId2" Type="http://schemas.openxmlformats.org/officeDocument/2006/relationships/customXml" Target="../ink/ink23.xml"/><Relationship Id="rId16" Type="http://schemas.openxmlformats.org/officeDocument/2006/relationships/customXml" Target="../ink/ink30.xml"/><Relationship Id="rId20" Type="http://schemas.openxmlformats.org/officeDocument/2006/relationships/customXml" Target="../ink/ink32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25.xml"/><Relationship Id="rId11" Type="http://schemas.openxmlformats.org/officeDocument/2006/relationships/image" Target="../media/image1310.emf"/><Relationship Id="rId5" Type="http://schemas.openxmlformats.org/officeDocument/2006/relationships/image" Target="../media/image1010.emf"/><Relationship Id="rId15" Type="http://schemas.openxmlformats.org/officeDocument/2006/relationships/image" Target="../media/image1510.emf"/><Relationship Id="rId10" Type="http://schemas.openxmlformats.org/officeDocument/2006/relationships/customXml" Target="../ink/ink27.xml"/><Relationship Id="rId19" Type="http://schemas.openxmlformats.org/officeDocument/2006/relationships/image" Target="../media/image1710.emf"/><Relationship Id="rId4" Type="http://schemas.openxmlformats.org/officeDocument/2006/relationships/customXml" Target="../ink/ink24.xml"/><Relationship Id="rId9" Type="http://schemas.openxmlformats.org/officeDocument/2006/relationships/image" Target="../media/image1210.emf"/><Relationship Id="rId14" Type="http://schemas.openxmlformats.org/officeDocument/2006/relationships/customXml" Target="../ink/ink2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6.xml"/><Relationship Id="rId13" Type="http://schemas.openxmlformats.org/officeDocument/2006/relationships/image" Target="../media/image2310.emf"/><Relationship Id="rId18" Type="http://schemas.openxmlformats.org/officeDocument/2006/relationships/customXml" Target="../ink/ink41.xml"/><Relationship Id="rId26" Type="http://schemas.openxmlformats.org/officeDocument/2006/relationships/customXml" Target="../ink/ink45.xml"/><Relationship Id="rId3" Type="http://schemas.openxmlformats.org/officeDocument/2006/relationships/image" Target="../media/image1810.emf"/><Relationship Id="rId21" Type="http://schemas.openxmlformats.org/officeDocument/2006/relationships/image" Target="../media/image27.emf"/><Relationship Id="rId7" Type="http://schemas.openxmlformats.org/officeDocument/2006/relationships/image" Target="../media/image2010.emf"/><Relationship Id="rId12" Type="http://schemas.openxmlformats.org/officeDocument/2006/relationships/customXml" Target="../ink/ink38.xml"/><Relationship Id="rId17" Type="http://schemas.openxmlformats.org/officeDocument/2006/relationships/image" Target="../media/image2510.emf"/><Relationship Id="rId25" Type="http://schemas.openxmlformats.org/officeDocument/2006/relationships/image" Target="../media/image29.emf"/><Relationship Id="rId2" Type="http://schemas.openxmlformats.org/officeDocument/2006/relationships/customXml" Target="../ink/ink33.xml"/><Relationship Id="rId16" Type="http://schemas.openxmlformats.org/officeDocument/2006/relationships/customXml" Target="../ink/ink40.xml"/><Relationship Id="rId20" Type="http://schemas.openxmlformats.org/officeDocument/2006/relationships/customXml" Target="../ink/ink42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35.xml"/><Relationship Id="rId11" Type="http://schemas.openxmlformats.org/officeDocument/2006/relationships/image" Target="../media/image2210.emf"/><Relationship Id="rId24" Type="http://schemas.openxmlformats.org/officeDocument/2006/relationships/customXml" Target="../ink/ink44.xml"/><Relationship Id="rId5" Type="http://schemas.openxmlformats.org/officeDocument/2006/relationships/image" Target="../media/image1910.emf"/><Relationship Id="rId15" Type="http://schemas.openxmlformats.org/officeDocument/2006/relationships/image" Target="../media/image2410.emf"/><Relationship Id="rId23" Type="http://schemas.openxmlformats.org/officeDocument/2006/relationships/image" Target="../media/image28.emf"/><Relationship Id="rId10" Type="http://schemas.openxmlformats.org/officeDocument/2006/relationships/customXml" Target="../ink/ink37.xml"/><Relationship Id="rId19" Type="http://schemas.openxmlformats.org/officeDocument/2006/relationships/image" Target="../media/image26.emf"/><Relationship Id="rId4" Type="http://schemas.openxmlformats.org/officeDocument/2006/relationships/customXml" Target="../ink/ink34.xml"/><Relationship Id="rId9" Type="http://schemas.openxmlformats.org/officeDocument/2006/relationships/image" Target="../media/image2110.emf"/><Relationship Id="rId14" Type="http://schemas.openxmlformats.org/officeDocument/2006/relationships/customXml" Target="../ink/ink39.xml"/><Relationship Id="rId22" Type="http://schemas.openxmlformats.org/officeDocument/2006/relationships/customXml" Target="../ink/ink43.xml"/><Relationship Id="rId27" Type="http://schemas.openxmlformats.org/officeDocument/2006/relationships/image" Target="../media/image3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49.xml"/><Relationship Id="rId3" Type="http://schemas.openxmlformats.org/officeDocument/2006/relationships/image" Target="../media/image2710.emf"/><Relationship Id="rId7" Type="http://schemas.openxmlformats.org/officeDocument/2006/relationships/image" Target="../media/image2910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48.xml"/><Relationship Id="rId11" Type="http://schemas.openxmlformats.org/officeDocument/2006/relationships/image" Target="../media/image31.emf"/><Relationship Id="rId5" Type="http://schemas.openxmlformats.org/officeDocument/2006/relationships/image" Target="../media/image2810.emf"/><Relationship Id="rId10" Type="http://schemas.openxmlformats.org/officeDocument/2006/relationships/customXml" Target="../ink/ink50.xml"/><Relationship Id="rId4" Type="http://schemas.openxmlformats.org/officeDocument/2006/relationships/customXml" Target="../ink/ink47.xml"/><Relationship Id="rId9" Type="http://schemas.openxmlformats.org/officeDocument/2006/relationships/image" Target="../media/image3010.emf"/></Relationships>
</file>

<file path=ppt/slides/_rels/slide7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89.emf"/><Relationship Id="rId21" Type="http://schemas.openxmlformats.org/officeDocument/2006/relationships/image" Target="../media/image41.emf"/><Relationship Id="rId42" Type="http://schemas.openxmlformats.org/officeDocument/2006/relationships/customXml" Target="../ink/ink71.xml"/><Relationship Id="rId47" Type="http://schemas.openxmlformats.org/officeDocument/2006/relationships/image" Target="../media/image54.emf"/><Relationship Id="rId63" Type="http://schemas.openxmlformats.org/officeDocument/2006/relationships/image" Target="../media/image62.emf"/><Relationship Id="rId68" Type="http://schemas.openxmlformats.org/officeDocument/2006/relationships/customXml" Target="../ink/ink84.xml"/><Relationship Id="rId84" Type="http://schemas.openxmlformats.org/officeDocument/2006/relationships/customXml" Target="../ink/ink92.xml"/><Relationship Id="rId89" Type="http://schemas.openxmlformats.org/officeDocument/2006/relationships/image" Target="../media/image75.emf"/><Relationship Id="rId112" Type="http://schemas.openxmlformats.org/officeDocument/2006/relationships/customXml" Target="../ink/ink106.xml"/><Relationship Id="rId133" Type="http://schemas.openxmlformats.org/officeDocument/2006/relationships/image" Target="../media/image97.emf"/><Relationship Id="rId138" Type="http://schemas.openxmlformats.org/officeDocument/2006/relationships/customXml" Target="../ink/ink119.xml"/><Relationship Id="rId154" Type="http://schemas.openxmlformats.org/officeDocument/2006/relationships/customXml" Target="../ink/ink127.xml"/><Relationship Id="rId159" Type="http://schemas.openxmlformats.org/officeDocument/2006/relationships/image" Target="../media/image110.emf"/><Relationship Id="rId175" Type="http://schemas.openxmlformats.org/officeDocument/2006/relationships/image" Target="../media/image118.emf"/><Relationship Id="rId170" Type="http://schemas.openxmlformats.org/officeDocument/2006/relationships/customXml" Target="../ink/ink135.xml"/><Relationship Id="rId191" Type="http://schemas.openxmlformats.org/officeDocument/2006/relationships/image" Target="../media/image126.emf"/><Relationship Id="rId16" Type="http://schemas.openxmlformats.org/officeDocument/2006/relationships/customXml" Target="../ink/ink58.xml"/><Relationship Id="rId107" Type="http://schemas.openxmlformats.org/officeDocument/2006/relationships/image" Target="../media/image84.emf"/><Relationship Id="rId11" Type="http://schemas.openxmlformats.org/officeDocument/2006/relationships/image" Target="../media/image36.emf"/><Relationship Id="rId32" Type="http://schemas.openxmlformats.org/officeDocument/2006/relationships/customXml" Target="../ink/ink66.xml"/><Relationship Id="rId37" Type="http://schemas.openxmlformats.org/officeDocument/2006/relationships/image" Target="../media/image49.emf"/><Relationship Id="rId53" Type="http://schemas.openxmlformats.org/officeDocument/2006/relationships/image" Target="../media/image57.emf"/><Relationship Id="rId58" Type="http://schemas.openxmlformats.org/officeDocument/2006/relationships/customXml" Target="../ink/ink79.xml"/><Relationship Id="rId74" Type="http://schemas.openxmlformats.org/officeDocument/2006/relationships/customXml" Target="../ink/ink87.xml"/><Relationship Id="rId79" Type="http://schemas.openxmlformats.org/officeDocument/2006/relationships/image" Target="../media/image70.emf"/><Relationship Id="rId102" Type="http://schemas.openxmlformats.org/officeDocument/2006/relationships/customXml" Target="../ink/ink101.xml"/><Relationship Id="rId123" Type="http://schemas.openxmlformats.org/officeDocument/2006/relationships/image" Target="../media/image92.emf"/><Relationship Id="rId128" Type="http://schemas.openxmlformats.org/officeDocument/2006/relationships/customXml" Target="../ink/ink114.xml"/><Relationship Id="rId144" Type="http://schemas.openxmlformats.org/officeDocument/2006/relationships/customXml" Target="../ink/ink122.xml"/><Relationship Id="rId149" Type="http://schemas.openxmlformats.org/officeDocument/2006/relationships/image" Target="../media/image105.emf"/><Relationship Id="rId5" Type="http://schemas.openxmlformats.org/officeDocument/2006/relationships/image" Target="../media/image33.emf"/><Relationship Id="rId90" Type="http://schemas.openxmlformats.org/officeDocument/2006/relationships/customXml" Target="../ink/ink95.xml"/><Relationship Id="rId95" Type="http://schemas.openxmlformats.org/officeDocument/2006/relationships/image" Target="../media/image78.emf"/><Relationship Id="rId160" Type="http://schemas.openxmlformats.org/officeDocument/2006/relationships/customXml" Target="../ink/ink130.xml"/><Relationship Id="rId165" Type="http://schemas.openxmlformats.org/officeDocument/2006/relationships/image" Target="../media/image113.emf"/><Relationship Id="rId181" Type="http://schemas.openxmlformats.org/officeDocument/2006/relationships/image" Target="../media/image121.emf"/><Relationship Id="rId186" Type="http://schemas.openxmlformats.org/officeDocument/2006/relationships/customXml" Target="../ink/ink143.xml"/><Relationship Id="rId22" Type="http://schemas.openxmlformats.org/officeDocument/2006/relationships/customXml" Target="../ink/ink61.xml"/><Relationship Id="rId27" Type="http://schemas.openxmlformats.org/officeDocument/2006/relationships/image" Target="../media/image44.emf"/><Relationship Id="rId43" Type="http://schemas.openxmlformats.org/officeDocument/2006/relationships/image" Target="../media/image52.emf"/><Relationship Id="rId48" Type="http://schemas.openxmlformats.org/officeDocument/2006/relationships/customXml" Target="../ink/ink74.xml"/><Relationship Id="rId64" Type="http://schemas.openxmlformats.org/officeDocument/2006/relationships/customXml" Target="../ink/ink82.xml"/><Relationship Id="rId69" Type="http://schemas.openxmlformats.org/officeDocument/2006/relationships/image" Target="../media/image65.emf"/><Relationship Id="rId113" Type="http://schemas.openxmlformats.org/officeDocument/2006/relationships/image" Target="../media/image87.emf"/><Relationship Id="rId118" Type="http://schemas.openxmlformats.org/officeDocument/2006/relationships/customXml" Target="../ink/ink109.xml"/><Relationship Id="rId134" Type="http://schemas.openxmlformats.org/officeDocument/2006/relationships/customXml" Target="../ink/ink117.xml"/><Relationship Id="rId139" Type="http://schemas.openxmlformats.org/officeDocument/2006/relationships/image" Target="../media/image100.emf"/><Relationship Id="rId80" Type="http://schemas.openxmlformats.org/officeDocument/2006/relationships/customXml" Target="../ink/ink90.xml"/><Relationship Id="rId85" Type="http://schemas.openxmlformats.org/officeDocument/2006/relationships/image" Target="../media/image73.emf"/><Relationship Id="rId150" Type="http://schemas.openxmlformats.org/officeDocument/2006/relationships/customXml" Target="../ink/ink125.xml"/><Relationship Id="rId155" Type="http://schemas.openxmlformats.org/officeDocument/2006/relationships/image" Target="../media/image108.emf"/><Relationship Id="rId171" Type="http://schemas.openxmlformats.org/officeDocument/2006/relationships/image" Target="../media/image116.emf"/><Relationship Id="rId176" Type="http://schemas.openxmlformats.org/officeDocument/2006/relationships/customXml" Target="../ink/ink138.xml"/><Relationship Id="rId192" Type="http://schemas.openxmlformats.org/officeDocument/2006/relationships/customXml" Target="../ink/ink146.xml"/><Relationship Id="rId12" Type="http://schemas.openxmlformats.org/officeDocument/2006/relationships/customXml" Target="../ink/ink56.xml"/><Relationship Id="rId17" Type="http://schemas.openxmlformats.org/officeDocument/2006/relationships/image" Target="../media/image39.emf"/><Relationship Id="rId33" Type="http://schemas.openxmlformats.org/officeDocument/2006/relationships/image" Target="../media/image47.emf"/><Relationship Id="rId38" Type="http://schemas.openxmlformats.org/officeDocument/2006/relationships/customXml" Target="../ink/ink69.xml"/><Relationship Id="rId59" Type="http://schemas.openxmlformats.org/officeDocument/2006/relationships/image" Target="../media/image60.emf"/><Relationship Id="rId103" Type="http://schemas.openxmlformats.org/officeDocument/2006/relationships/image" Target="../media/image82.emf"/><Relationship Id="rId108" Type="http://schemas.openxmlformats.org/officeDocument/2006/relationships/customXml" Target="../ink/ink104.xml"/><Relationship Id="rId124" Type="http://schemas.openxmlformats.org/officeDocument/2006/relationships/customXml" Target="../ink/ink112.xml"/><Relationship Id="rId129" Type="http://schemas.openxmlformats.org/officeDocument/2006/relationships/image" Target="../media/image95.emf"/><Relationship Id="rId54" Type="http://schemas.openxmlformats.org/officeDocument/2006/relationships/customXml" Target="../ink/ink77.xml"/><Relationship Id="rId70" Type="http://schemas.openxmlformats.org/officeDocument/2006/relationships/customXml" Target="../ink/ink85.xml"/><Relationship Id="rId75" Type="http://schemas.openxmlformats.org/officeDocument/2006/relationships/image" Target="../media/image68.emf"/><Relationship Id="rId91" Type="http://schemas.openxmlformats.org/officeDocument/2006/relationships/image" Target="../media/image76.emf"/><Relationship Id="rId96" Type="http://schemas.openxmlformats.org/officeDocument/2006/relationships/customXml" Target="../ink/ink98.xml"/><Relationship Id="rId140" Type="http://schemas.openxmlformats.org/officeDocument/2006/relationships/customXml" Target="../ink/ink120.xml"/><Relationship Id="rId145" Type="http://schemas.openxmlformats.org/officeDocument/2006/relationships/image" Target="../media/image103.emf"/><Relationship Id="rId161" Type="http://schemas.openxmlformats.org/officeDocument/2006/relationships/image" Target="../media/image111.emf"/><Relationship Id="rId166" Type="http://schemas.openxmlformats.org/officeDocument/2006/relationships/customXml" Target="../ink/ink133.xml"/><Relationship Id="rId182" Type="http://schemas.openxmlformats.org/officeDocument/2006/relationships/customXml" Target="../ink/ink141.xml"/><Relationship Id="rId187" Type="http://schemas.openxmlformats.org/officeDocument/2006/relationships/image" Target="../media/image124.emf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53.xml"/><Relationship Id="rId23" Type="http://schemas.openxmlformats.org/officeDocument/2006/relationships/image" Target="../media/image42.emf"/><Relationship Id="rId28" Type="http://schemas.openxmlformats.org/officeDocument/2006/relationships/customXml" Target="../ink/ink64.xml"/><Relationship Id="rId49" Type="http://schemas.openxmlformats.org/officeDocument/2006/relationships/image" Target="../media/image55.emf"/><Relationship Id="rId114" Type="http://schemas.openxmlformats.org/officeDocument/2006/relationships/customXml" Target="../ink/ink107.xml"/><Relationship Id="rId119" Type="http://schemas.openxmlformats.org/officeDocument/2006/relationships/image" Target="../media/image90.emf"/><Relationship Id="rId44" Type="http://schemas.openxmlformats.org/officeDocument/2006/relationships/customXml" Target="../ink/ink72.xml"/><Relationship Id="rId60" Type="http://schemas.openxmlformats.org/officeDocument/2006/relationships/customXml" Target="../ink/ink80.xml"/><Relationship Id="rId65" Type="http://schemas.openxmlformats.org/officeDocument/2006/relationships/image" Target="../media/image63.emf"/><Relationship Id="rId81" Type="http://schemas.openxmlformats.org/officeDocument/2006/relationships/image" Target="../media/image71.emf"/><Relationship Id="rId86" Type="http://schemas.openxmlformats.org/officeDocument/2006/relationships/customXml" Target="../ink/ink93.xml"/><Relationship Id="rId130" Type="http://schemas.openxmlformats.org/officeDocument/2006/relationships/customXml" Target="../ink/ink115.xml"/><Relationship Id="rId135" Type="http://schemas.openxmlformats.org/officeDocument/2006/relationships/image" Target="../media/image98.emf"/><Relationship Id="rId151" Type="http://schemas.openxmlformats.org/officeDocument/2006/relationships/image" Target="../media/image106.emf"/><Relationship Id="rId156" Type="http://schemas.openxmlformats.org/officeDocument/2006/relationships/customXml" Target="../ink/ink128.xml"/><Relationship Id="rId177" Type="http://schemas.openxmlformats.org/officeDocument/2006/relationships/image" Target="../media/image119.emf"/><Relationship Id="rId172" Type="http://schemas.openxmlformats.org/officeDocument/2006/relationships/customXml" Target="../ink/ink136.xml"/><Relationship Id="rId193" Type="http://schemas.openxmlformats.org/officeDocument/2006/relationships/image" Target="../media/image127.emf"/><Relationship Id="rId13" Type="http://schemas.openxmlformats.org/officeDocument/2006/relationships/image" Target="../media/image37.emf"/><Relationship Id="rId18" Type="http://schemas.openxmlformats.org/officeDocument/2006/relationships/customXml" Target="../ink/ink59.xml"/><Relationship Id="rId39" Type="http://schemas.openxmlformats.org/officeDocument/2006/relationships/image" Target="../media/image50.emf"/><Relationship Id="rId109" Type="http://schemas.openxmlformats.org/officeDocument/2006/relationships/image" Target="../media/image85.emf"/><Relationship Id="rId34" Type="http://schemas.openxmlformats.org/officeDocument/2006/relationships/customXml" Target="../ink/ink67.xml"/><Relationship Id="rId50" Type="http://schemas.openxmlformats.org/officeDocument/2006/relationships/customXml" Target="../ink/ink75.xml"/><Relationship Id="rId55" Type="http://schemas.openxmlformats.org/officeDocument/2006/relationships/image" Target="../media/image58.emf"/><Relationship Id="rId76" Type="http://schemas.openxmlformats.org/officeDocument/2006/relationships/customXml" Target="../ink/ink88.xml"/><Relationship Id="rId97" Type="http://schemas.openxmlformats.org/officeDocument/2006/relationships/image" Target="../media/image79.emf"/><Relationship Id="rId104" Type="http://schemas.openxmlformats.org/officeDocument/2006/relationships/customXml" Target="../ink/ink102.xml"/><Relationship Id="rId120" Type="http://schemas.openxmlformats.org/officeDocument/2006/relationships/customXml" Target="../ink/ink110.xml"/><Relationship Id="rId125" Type="http://schemas.openxmlformats.org/officeDocument/2006/relationships/image" Target="../media/image93.emf"/><Relationship Id="rId141" Type="http://schemas.openxmlformats.org/officeDocument/2006/relationships/image" Target="../media/image101.emf"/><Relationship Id="rId146" Type="http://schemas.openxmlformats.org/officeDocument/2006/relationships/customXml" Target="../ink/ink123.xml"/><Relationship Id="rId167" Type="http://schemas.openxmlformats.org/officeDocument/2006/relationships/image" Target="../media/image114.emf"/><Relationship Id="rId188" Type="http://schemas.openxmlformats.org/officeDocument/2006/relationships/customXml" Target="../ink/ink144.xml"/><Relationship Id="rId7" Type="http://schemas.openxmlformats.org/officeDocument/2006/relationships/image" Target="../media/image34.emf"/><Relationship Id="rId71" Type="http://schemas.openxmlformats.org/officeDocument/2006/relationships/image" Target="../media/image66.emf"/><Relationship Id="rId92" Type="http://schemas.openxmlformats.org/officeDocument/2006/relationships/customXml" Target="../ink/ink96.xml"/><Relationship Id="rId162" Type="http://schemas.openxmlformats.org/officeDocument/2006/relationships/customXml" Target="../ink/ink131.xml"/><Relationship Id="rId183" Type="http://schemas.openxmlformats.org/officeDocument/2006/relationships/image" Target="../media/image122.emf"/><Relationship Id="rId2" Type="http://schemas.openxmlformats.org/officeDocument/2006/relationships/customXml" Target="../ink/ink51.xml"/><Relationship Id="rId29" Type="http://schemas.openxmlformats.org/officeDocument/2006/relationships/image" Target="../media/image45.emf"/><Relationship Id="rId24" Type="http://schemas.openxmlformats.org/officeDocument/2006/relationships/customXml" Target="../ink/ink62.xml"/><Relationship Id="rId40" Type="http://schemas.openxmlformats.org/officeDocument/2006/relationships/customXml" Target="../ink/ink70.xml"/><Relationship Id="rId45" Type="http://schemas.openxmlformats.org/officeDocument/2006/relationships/image" Target="../media/image53.emf"/><Relationship Id="rId66" Type="http://schemas.openxmlformats.org/officeDocument/2006/relationships/customXml" Target="../ink/ink83.xml"/><Relationship Id="rId87" Type="http://schemas.openxmlformats.org/officeDocument/2006/relationships/image" Target="../media/image74.emf"/><Relationship Id="rId110" Type="http://schemas.openxmlformats.org/officeDocument/2006/relationships/customXml" Target="../ink/ink105.xml"/><Relationship Id="rId115" Type="http://schemas.openxmlformats.org/officeDocument/2006/relationships/image" Target="../media/image88.emf"/><Relationship Id="rId131" Type="http://schemas.openxmlformats.org/officeDocument/2006/relationships/image" Target="../media/image96.emf"/><Relationship Id="rId136" Type="http://schemas.openxmlformats.org/officeDocument/2006/relationships/customXml" Target="../ink/ink118.xml"/><Relationship Id="rId157" Type="http://schemas.openxmlformats.org/officeDocument/2006/relationships/image" Target="../media/image109.emf"/><Relationship Id="rId178" Type="http://schemas.openxmlformats.org/officeDocument/2006/relationships/customXml" Target="../ink/ink139.xml"/><Relationship Id="rId61" Type="http://schemas.openxmlformats.org/officeDocument/2006/relationships/image" Target="../media/image61.emf"/><Relationship Id="rId82" Type="http://schemas.openxmlformats.org/officeDocument/2006/relationships/customXml" Target="../ink/ink91.xml"/><Relationship Id="rId152" Type="http://schemas.openxmlformats.org/officeDocument/2006/relationships/customXml" Target="../ink/ink126.xml"/><Relationship Id="rId173" Type="http://schemas.openxmlformats.org/officeDocument/2006/relationships/image" Target="../media/image117.emf"/><Relationship Id="rId19" Type="http://schemas.openxmlformats.org/officeDocument/2006/relationships/image" Target="../media/image40.emf"/><Relationship Id="rId14" Type="http://schemas.openxmlformats.org/officeDocument/2006/relationships/customXml" Target="../ink/ink57.xml"/><Relationship Id="rId30" Type="http://schemas.openxmlformats.org/officeDocument/2006/relationships/customXml" Target="../ink/ink65.xml"/><Relationship Id="rId35" Type="http://schemas.openxmlformats.org/officeDocument/2006/relationships/image" Target="../media/image48.emf"/><Relationship Id="rId56" Type="http://schemas.openxmlformats.org/officeDocument/2006/relationships/customXml" Target="../ink/ink78.xml"/><Relationship Id="rId77" Type="http://schemas.openxmlformats.org/officeDocument/2006/relationships/image" Target="../media/image69.emf"/><Relationship Id="rId100" Type="http://schemas.openxmlformats.org/officeDocument/2006/relationships/customXml" Target="../ink/ink100.xml"/><Relationship Id="rId105" Type="http://schemas.openxmlformats.org/officeDocument/2006/relationships/image" Target="../media/image83.emf"/><Relationship Id="rId126" Type="http://schemas.openxmlformats.org/officeDocument/2006/relationships/customXml" Target="../ink/ink113.xml"/><Relationship Id="rId147" Type="http://schemas.openxmlformats.org/officeDocument/2006/relationships/image" Target="../media/image104.emf"/><Relationship Id="rId168" Type="http://schemas.openxmlformats.org/officeDocument/2006/relationships/customXml" Target="../ink/ink134.xml"/><Relationship Id="rId8" Type="http://schemas.openxmlformats.org/officeDocument/2006/relationships/customXml" Target="../ink/ink54.xml"/><Relationship Id="rId51" Type="http://schemas.openxmlformats.org/officeDocument/2006/relationships/image" Target="../media/image56.emf"/><Relationship Id="rId72" Type="http://schemas.openxmlformats.org/officeDocument/2006/relationships/customXml" Target="../ink/ink86.xml"/><Relationship Id="rId93" Type="http://schemas.openxmlformats.org/officeDocument/2006/relationships/image" Target="../media/image77.emf"/><Relationship Id="rId98" Type="http://schemas.openxmlformats.org/officeDocument/2006/relationships/customXml" Target="../ink/ink99.xml"/><Relationship Id="rId121" Type="http://schemas.openxmlformats.org/officeDocument/2006/relationships/image" Target="../media/image91.emf"/><Relationship Id="rId142" Type="http://schemas.openxmlformats.org/officeDocument/2006/relationships/customXml" Target="../ink/ink121.xml"/><Relationship Id="rId163" Type="http://schemas.openxmlformats.org/officeDocument/2006/relationships/image" Target="../media/image112.emf"/><Relationship Id="rId184" Type="http://schemas.openxmlformats.org/officeDocument/2006/relationships/customXml" Target="../ink/ink142.xml"/><Relationship Id="rId189" Type="http://schemas.openxmlformats.org/officeDocument/2006/relationships/image" Target="../media/image125.emf"/><Relationship Id="rId3" Type="http://schemas.openxmlformats.org/officeDocument/2006/relationships/image" Target="../media/image32.emf"/><Relationship Id="rId25" Type="http://schemas.openxmlformats.org/officeDocument/2006/relationships/image" Target="../media/image43.emf"/><Relationship Id="rId46" Type="http://schemas.openxmlformats.org/officeDocument/2006/relationships/customXml" Target="../ink/ink73.xml"/><Relationship Id="rId67" Type="http://schemas.openxmlformats.org/officeDocument/2006/relationships/image" Target="../media/image64.emf"/><Relationship Id="rId116" Type="http://schemas.openxmlformats.org/officeDocument/2006/relationships/customXml" Target="../ink/ink108.xml"/><Relationship Id="rId137" Type="http://schemas.openxmlformats.org/officeDocument/2006/relationships/image" Target="../media/image99.emf"/><Relationship Id="rId158" Type="http://schemas.openxmlformats.org/officeDocument/2006/relationships/customXml" Target="../ink/ink129.xml"/><Relationship Id="rId20" Type="http://schemas.openxmlformats.org/officeDocument/2006/relationships/customXml" Target="../ink/ink60.xml"/><Relationship Id="rId41" Type="http://schemas.openxmlformats.org/officeDocument/2006/relationships/image" Target="../media/image51.emf"/><Relationship Id="rId62" Type="http://schemas.openxmlformats.org/officeDocument/2006/relationships/customXml" Target="../ink/ink81.xml"/><Relationship Id="rId83" Type="http://schemas.openxmlformats.org/officeDocument/2006/relationships/image" Target="../media/image72.emf"/><Relationship Id="rId88" Type="http://schemas.openxmlformats.org/officeDocument/2006/relationships/customXml" Target="../ink/ink94.xml"/><Relationship Id="rId111" Type="http://schemas.openxmlformats.org/officeDocument/2006/relationships/image" Target="../media/image86.emf"/><Relationship Id="rId132" Type="http://schemas.openxmlformats.org/officeDocument/2006/relationships/customXml" Target="../ink/ink116.xml"/><Relationship Id="rId153" Type="http://schemas.openxmlformats.org/officeDocument/2006/relationships/image" Target="../media/image107.emf"/><Relationship Id="rId174" Type="http://schemas.openxmlformats.org/officeDocument/2006/relationships/customXml" Target="../ink/ink137.xml"/><Relationship Id="rId179" Type="http://schemas.openxmlformats.org/officeDocument/2006/relationships/image" Target="../media/image120.emf"/><Relationship Id="rId190" Type="http://schemas.openxmlformats.org/officeDocument/2006/relationships/customXml" Target="../ink/ink145.xml"/><Relationship Id="rId15" Type="http://schemas.openxmlformats.org/officeDocument/2006/relationships/image" Target="../media/image38.emf"/><Relationship Id="rId36" Type="http://schemas.openxmlformats.org/officeDocument/2006/relationships/customXml" Target="../ink/ink68.xml"/><Relationship Id="rId57" Type="http://schemas.openxmlformats.org/officeDocument/2006/relationships/image" Target="../media/image59.emf"/><Relationship Id="rId106" Type="http://schemas.openxmlformats.org/officeDocument/2006/relationships/customXml" Target="../ink/ink103.xml"/><Relationship Id="rId127" Type="http://schemas.openxmlformats.org/officeDocument/2006/relationships/image" Target="../media/image94.emf"/><Relationship Id="rId10" Type="http://schemas.openxmlformats.org/officeDocument/2006/relationships/customXml" Target="../ink/ink55.xml"/><Relationship Id="rId31" Type="http://schemas.openxmlformats.org/officeDocument/2006/relationships/image" Target="../media/image46.emf"/><Relationship Id="rId52" Type="http://schemas.openxmlformats.org/officeDocument/2006/relationships/customXml" Target="../ink/ink76.xml"/><Relationship Id="rId73" Type="http://schemas.openxmlformats.org/officeDocument/2006/relationships/image" Target="../media/image67.emf"/><Relationship Id="rId78" Type="http://schemas.openxmlformats.org/officeDocument/2006/relationships/customXml" Target="../ink/ink89.xml"/><Relationship Id="rId94" Type="http://schemas.openxmlformats.org/officeDocument/2006/relationships/customXml" Target="../ink/ink97.xml"/><Relationship Id="rId99" Type="http://schemas.openxmlformats.org/officeDocument/2006/relationships/image" Target="../media/image80.emf"/><Relationship Id="rId101" Type="http://schemas.openxmlformats.org/officeDocument/2006/relationships/image" Target="../media/image81.emf"/><Relationship Id="rId122" Type="http://schemas.openxmlformats.org/officeDocument/2006/relationships/customXml" Target="../ink/ink111.xml"/><Relationship Id="rId143" Type="http://schemas.openxmlformats.org/officeDocument/2006/relationships/image" Target="../media/image102.emf"/><Relationship Id="rId148" Type="http://schemas.openxmlformats.org/officeDocument/2006/relationships/customXml" Target="../ink/ink124.xml"/><Relationship Id="rId164" Type="http://schemas.openxmlformats.org/officeDocument/2006/relationships/customXml" Target="../ink/ink132.xml"/><Relationship Id="rId169" Type="http://schemas.openxmlformats.org/officeDocument/2006/relationships/image" Target="../media/image115.emf"/><Relationship Id="rId185" Type="http://schemas.openxmlformats.org/officeDocument/2006/relationships/image" Target="../media/image123.emf"/><Relationship Id="rId4" Type="http://schemas.openxmlformats.org/officeDocument/2006/relationships/customXml" Target="../ink/ink52.xml"/><Relationship Id="rId9" Type="http://schemas.openxmlformats.org/officeDocument/2006/relationships/image" Target="../media/image35.emf"/><Relationship Id="rId180" Type="http://schemas.openxmlformats.org/officeDocument/2006/relationships/customXml" Target="../ink/ink140.xml"/><Relationship Id="rId26" Type="http://schemas.openxmlformats.org/officeDocument/2006/relationships/customXml" Target="../ink/ink6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0.xml"/><Relationship Id="rId13" Type="http://schemas.openxmlformats.org/officeDocument/2006/relationships/image" Target="../media/image1050.emf"/><Relationship Id="rId3" Type="http://schemas.openxmlformats.org/officeDocument/2006/relationships/image" Target="../media/image1000.emf"/><Relationship Id="rId7" Type="http://schemas.openxmlformats.org/officeDocument/2006/relationships/image" Target="../media/image1020.emf"/><Relationship Id="rId12" Type="http://schemas.openxmlformats.org/officeDocument/2006/relationships/customXml" Target="../ink/ink152.xml"/><Relationship Id="rId2" Type="http://schemas.openxmlformats.org/officeDocument/2006/relationships/customXml" Target="../ink/ink147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149.xml"/><Relationship Id="rId11" Type="http://schemas.openxmlformats.org/officeDocument/2006/relationships/image" Target="../media/image1040.emf"/><Relationship Id="rId5" Type="http://schemas.openxmlformats.org/officeDocument/2006/relationships/image" Target="../media/image1011.emf"/><Relationship Id="rId15" Type="http://schemas.openxmlformats.org/officeDocument/2006/relationships/image" Target="../media/image1060.emf"/><Relationship Id="rId10" Type="http://schemas.openxmlformats.org/officeDocument/2006/relationships/customXml" Target="../ink/ink151.xml"/><Relationship Id="rId4" Type="http://schemas.openxmlformats.org/officeDocument/2006/relationships/customXml" Target="../ink/ink148.xml"/><Relationship Id="rId9" Type="http://schemas.openxmlformats.org/officeDocument/2006/relationships/image" Target="../media/image1030.emf"/><Relationship Id="rId14" Type="http://schemas.openxmlformats.org/officeDocument/2006/relationships/customXml" Target="../ink/ink153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20.emf"/><Relationship Id="rId18" Type="http://schemas.openxmlformats.org/officeDocument/2006/relationships/customXml" Target="../ink/ink162.xml"/><Relationship Id="rId26" Type="http://schemas.openxmlformats.org/officeDocument/2006/relationships/customXml" Target="../ink/ink166.xml"/><Relationship Id="rId39" Type="http://schemas.openxmlformats.org/officeDocument/2006/relationships/image" Target="../media/image1250.emf"/><Relationship Id="rId21" Type="http://schemas.openxmlformats.org/officeDocument/2006/relationships/image" Target="../media/image1160.emf"/><Relationship Id="rId34" Type="http://schemas.openxmlformats.org/officeDocument/2006/relationships/customXml" Target="../ink/ink170.xml"/><Relationship Id="rId42" Type="http://schemas.openxmlformats.org/officeDocument/2006/relationships/customXml" Target="../ink/ink174.xml"/><Relationship Id="rId47" Type="http://schemas.openxmlformats.org/officeDocument/2006/relationships/image" Target="../media/image129.emf"/><Relationship Id="rId50" Type="http://schemas.openxmlformats.org/officeDocument/2006/relationships/customXml" Target="../ink/ink178.xml"/><Relationship Id="rId55" Type="http://schemas.openxmlformats.org/officeDocument/2006/relationships/image" Target="../media/image133.emf"/><Relationship Id="rId63" Type="http://schemas.openxmlformats.org/officeDocument/2006/relationships/image" Target="../media/image137.emf"/><Relationship Id="rId7" Type="http://schemas.openxmlformats.org/officeDocument/2006/relationships/image" Target="../media/image1090.emf"/><Relationship Id="rId2" Type="http://schemas.openxmlformats.org/officeDocument/2006/relationships/customXml" Target="../ink/ink154.xml"/><Relationship Id="rId16" Type="http://schemas.openxmlformats.org/officeDocument/2006/relationships/customXml" Target="../ink/ink161.xml"/><Relationship Id="rId20" Type="http://schemas.openxmlformats.org/officeDocument/2006/relationships/customXml" Target="../ink/ink163.xml"/><Relationship Id="rId29" Type="http://schemas.openxmlformats.org/officeDocument/2006/relationships/image" Target="../media/image1200.emf"/><Relationship Id="rId41" Type="http://schemas.openxmlformats.org/officeDocument/2006/relationships/image" Target="../media/image1260.emf"/><Relationship Id="rId54" Type="http://schemas.openxmlformats.org/officeDocument/2006/relationships/customXml" Target="../ink/ink180.xml"/><Relationship Id="rId62" Type="http://schemas.openxmlformats.org/officeDocument/2006/relationships/customXml" Target="../ink/ink184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156.xml"/><Relationship Id="rId11" Type="http://schemas.openxmlformats.org/officeDocument/2006/relationships/image" Target="../media/image1111.emf"/><Relationship Id="rId24" Type="http://schemas.openxmlformats.org/officeDocument/2006/relationships/customXml" Target="../ink/ink165.xml"/><Relationship Id="rId32" Type="http://schemas.openxmlformats.org/officeDocument/2006/relationships/customXml" Target="../ink/ink169.xml"/><Relationship Id="rId37" Type="http://schemas.openxmlformats.org/officeDocument/2006/relationships/image" Target="../media/image1240.emf"/><Relationship Id="rId40" Type="http://schemas.openxmlformats.org/officeDocument/2006/relationships/customXml" Target="../ink/ink173.xml"/><Relationship Id="rId45" Type="http://schemas.openxmlformats.org/officeDocument/2006/relationships/image" Target="../media/image128.emf"/><Relationship Id="rId53" Type="http://schemas.openxmlformats.org/officeDocument/2006/relationships/image" Target="../media/image132.emf"/><Relationship Id="rId58" Type="http://schemas.openxmlformats.org/officeDocument/2006/relationships/customXml" Target="../ink/ink182.xml"/><Relationship Id="rId5" Type="http://schemas.openxmlformats.org/officeDocument/2006/relationships/image" Target="../media/image1080.emf"/><Relationship Id="rId15" Type="http://schemas.openxmlformats.org/officeDocument/2006/relationships/image" Target="../media/image1130.emf"/><Relationship Id="rId23" Type="http://schemas.openxmlformats.org/officeDocument/2006/relationships/image" Target="../media/image1170.emf"/><Relationship Id="rId28" Type="http://schemas.openxmlformats.org/officeDocument/2006/relationships/customXml" Target="../ink/ink167.xml"/><Relationship Id="rId36" Type="http://schemas.openxmlformats.org/officeDocument/2006/relationships/customXml" Target="../ink/ink171.xml"/><Relationship Id="rId49" Type="http://schemas.openxmlformats.org/officeDocument/2006/relationships/image" Target="../media/image130.emf"/><Relationship Id="rId57" Type="http://schemas.openxmlformats.org/officeDocument/2006/relationships/image" Target="../media/image134.emf"/><Relationship Id="rId61" Type="http://schemas.openxmlformats.org/officeDocument/2006/relationships/image" Target="../media/image136.emf"/><Relationship Id="rId10" Type="http://schemas.openxmlformats.org/officeDocument/2006/relationships/customXml" Target="../ink/ink158.xml"/><Relationship Id="rId19" Type="http://schemas.openxmlformats.org/officeDocument/2006/relationships/image" Target="../media/image1150.emf"/><Relationship Id="rId31" Type="http://schemas.openxmlformats.org/officeDocument/2006/relationships/image" Target="../media/image1211.emf"/><Relationship Id="rId44" Type="http://schemas.openxmlformats.org/officeDocument/2006/relationships/customXml" Target="../ink/ink175.xml"/><Relationship Id="rId52" Type="http://schemas.openxmlformats.org/officeDocument/2006/relationships/customXml" Target="../ink/ink179.xml"/><Relationship Id="rId60" Type="http://schemas.openxmlformats.org/officeDocument/2006/relationships/customXml" Target="../ink/ink183.xml"/><Relationship Id="rId4" Type="http://schemas.openxmlformats.org/officeDocument/2006/relationships/customXml" Target="../ink/ink155.xml"/><Relationship Id="rId9" Type="http://schemas.openxmlformats.org/officeDocument/2006/relationships/image" Target="../media/image1100.emf"/><Relationship Id="rId14" Type="http://schemas.openxmlformats.org/officeDocument/2006/relationships/customXml" Target="../ink/ink160.xml"/><Relationship Id="rId22" Type="http://schemas.openxmlformats.org/officeDocument/2006/relationships/customXml" Target="../ink/ink164.xml"/><Relationship Id="rId27" Type="http://schemas.openxmlformats.org/officeDocument/2006/relationships/image" Target="../media/image1190.emf"/><Relationship Id="rId30" Type="http://schemas.openxmlformats.org/officeDocument/2006/relationships/customXml" Target="../ink/ink168.xml"/><Relationship Id="rId35" Type="http://schemas.openxmlformats.org/officeDocument/2006/relationships/image" Target="../media/image1230.emf"/><Relationship Id="rId43" Type="http://schemas.openxmlformats.org/officeDocument/2006/relationships/image" Target="../media/image1270.emf"/><Relationship Id="rId48" Type="http://schemas.openxmlformats.org/officeDocument/2006/relationships/customXml" Target="../ink/ink177.xml"/><Relationship Id="rId56" Type="http://schemas.openxmlformats.org/officeDocument/2006/relationships/customXml" Target="../ink/ink181.xml"/><Relationship Id="rId8" Type="http://schemas.openxmlformats.org/officeDocument/2006/relationships/customXml" Target="../ink/ink157.xml"/><Relationship Id="rId51" Type="http://schemas.openxmlformats.org/officeDocument/2006/relationships/image" Target="../media/image131.emf"/><Relationship Id="rId3" Type="http://schemas.openxmlformats.org/officeDocument/2006/relationships/image" Target="../media/image1070.emf"/><Relationship Id="rId12" Type="http://schemas.openxmlformats.org/officeDocument/2006/relationships/customXml" Target="../ink/ink159.xml"/><Relationship Id="rId17" Type="http://schemas.openxmlformats.org/officeDocument/2006/relationships/image" Target="../media/image1140.emf"/><Relationship Id="rId25" Type="http://schemas.openxmlformats.org/officeDocument/2006/relationships/image" Target="../media/image1180.emf"/><Relationship Id="rId33" Type="http://schemas.openxmlformats.org/officeDocument/2006/relationships/image" Target="../media/image1220.emf"/><Relationship Id="rId38" Type="http://schemas.openxmlformats.org/officeDocument/2006/relationships/customXml" Target="../ink/ink172.xml"/><Relationship Id="rId46" Type="http://schemas.openxmlformats.org/officeDocument/2006/relationships/customXml" Target="../ink/ink176.xml"/><Relationship Id="rId59" Type="http://schemas.openxmlformats.org/officeDocument/2006/relationships/image" Target="../media/image13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3" name="Ink 102"/>
              <p14:cNvContentPartPr/>
              <p14:nvPr/>
            </p14:nvContentPartPr>
            <p14:xfrm>
              <a:off x="1157078" y="853797"/>
              <a:ext cx="6717960" cy="133992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3758" y="834717"/>
                <a:ext cx="6744240" cy="138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2" name="Ink 131"/>
              <p14:cNvContentPartPr/>
              <p14:nvPr/>
            </p14:nvContentPartPr>
            <p14:xfrm>
              <a:off x="4978838" y="4668357"/>
              <a:ext cx="3765600" cy="138672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70558" y="4656117"/>
                <a:ext cx="3780000" cy="140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478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692210" y="367746"/>
              <a:ext cx="4183920" cy="45320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8250" y="352266"/>
                <a:ext cx="4201920" cy="45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" name="Ink 30"/>
              <p14:cNvContentPartPr/>
              <p14:nvPr/>
            </p14:nvContentPartPr>
            <p14:xfrm>
              <a:off x="4895210" y="189186"/>
              <a:ext cx="205560" cy="61462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76850" y="175506"/>
                <a:ext cx="243360" cy="616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" name="Ink 40"/>
              <p14:cNvContentPartPr/>
              <p14:nvPr/>
            </p14:nvContentPartPr>
            <p14:xfrm>
              <a:off x="5034530" y="348666"/>
              <a:ext cx="3842280" cy="49021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24810" y="334986"/>
                <a:ext cx="3868920" cy="493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6271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1305290" y="1679586"/>
              <a:ext cx="3065760" cy="1206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6650" y="1674546"/>
                <a:ext cx="308232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8" name="Ink 67"/>
              <p14:cNvContentPartPr/>
              <p14:nvPr/>
            </p14:nvContentPartPr>
            <p14:xfrm>
              <a:off x="1761410" y="1676706"/>
              <a:ext cx="1095840" cy="9597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53130" y="1669506"/>
                <a:ext cx="1113120" cy="9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3" name="Ink 102"/>
              <p14:cNvContentPartPr/>
              <p14:nvPr/>
            </p14:nvContentPartPr>
            <p14:xfrm>
              <a:off x="1410050" y="934746"/>
              <a:ext cx="3130200" cy="72936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02490" y="925386"/>
                <a:ext cx="3142080" cy="74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4" name="Ink 123"/>
              <p14:cNvContentPartPr/>
              <p14:nvPr/>
            </p14:nvContentPartPr>
            <p14:xfrm>
              <a:off x="3749690" y="535506"/>
              <a:ext cx="1739880" cy="11653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740690" y="525066"/>
                <a:ext cx="1759320" cy="11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3" name="Ink 152"/>
              <p14:cNvContentPartPr/>
              <p14:nvPr/>
            </p14:nvContentPartPr>
            <p14:xfrm>
              <a:off x="4231730" y="1563306"/>
              <a:ext cx="1549440" cy="19764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25250" y="1551786"/>
                <a:ext cx="15674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6" name="Ink 155"/>
              <p14:cNvContentPartPr/>
              <p14:nvPr/>
            </p14:nvContentPartPr>
            <p14:xfrm>
              <a:off x="5452490" y="238866"/>
              <a:ext cx="556560" cy="3481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44930" y="232026"/>
                <a:ext cx="57096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4" name="Ink 193"/>
              <p14:cNvContentPartPr/>
              <p14:nvPr/>
            </p14:nvContentPartPr>
            <p14:xfrm>
              <a:off x="1690130" y="1696146"/>
              <a:ext cx="972000" cy="9720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81850" y="1685346"/>
                <a:ext cx="99144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5" name="Ink 194"/>
              <p14:cNvContentPartPr/>
              <p14:nvPr/>
            </p14:nvContentPartPr>
            <p14:xfrm>
              <a:off x="1730090" y="1742946"/>
              <a:ext cx="979920" cy="4356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726130" y="1738266"/>
                <a:ext cx="98892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98" name="Ink 197"/>
              <p14:cNvContentPartPr/>
              <p14:nvPr/>
            </p14:nvContentPartPr>
            <p14:xfrm>
              <a:off x="2272610" y="1148226"/>
              <a:ext cx="2512800" cy="238356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269370" y="1138506"/>
                <a:ext cx="2526120" cy="239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7" name="Ink 206"/>
              <p14:cNvContentPartPr/>
              <p14:nvPr/>
            </p14:nvContentPartPr>
            <p14:xfrm>
              <a:off x="1700210" y="2462946"/>
              <a:ext cx="1062720" cy="70308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687610" y="2452506"/>
                <a:ext cx="1083960" cy="72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7" name="Ink 216"/>
              <p14:cNvContentPartPr/>
              <p14:nvPr/>
            </p14:nvContentPartPr>
            <p14:xfrm>
              <a:off x="1867250" y="4217586"/>
              <a:ext cx="3596400" cy="15588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859690" y="4213266"/>
                <a:ext cx="360828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8" name="Ink 217"/>
              <p14:cNvContentPartPr/>
              <p14:nvPr/>
            </p14:nvContentPartPr>
            <p14:xfrm>
              <a:off x="1960490" y="4228386"/>
              <a:ext cx="432360" cy="2448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955090" y="4224786"/>
                <a:ext cx="44136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1" name="Ink 230"/>
              <p14:cNvContentPartPr/>
              <p14:nvPr/>
            </p14:nvContentPartPr>
            <p14:xfrm>
              <a:off x="2612450" y="4306866"/>
              <a:ext cx="1421280" cy="141084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604890" y="4296426"/>
                <a:ext cx="1437840" cy="14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4" name="Ink 273"/>
              <p14:cNvContentPartPr/>
              <p14:nvPr/>
            </p14:nvContentPartPr>
            <p14:xfrm>
              <a:off x="2603450" y="5187066"/>
              <a:ext cx="674640" cy="520200"/>
            </p14:xfrm>
          </p:contentPart>
        </mc:Choice>
        <mc:Fallback xmlns="">
          <p:pic>
            <p:nvPicPr>
              <p:cNvPr id="274" name="Ink 27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596970" y="5180586"/>
                <a:ext cx="689040" cy="53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0" name="Ink 289"/>
              <p14:cNvContentPartPr/>
              <p14:nvPr/>
            </p14:nvContentPartPr>
            <p14:xfrm>
              <a:off x="2715050" y="3402906"/>
              <a:ext cx="267840" cy="647280"/>
            </p14:xfrm>
          </p:contentPart>
        </mc:Choice>
        <mc:Fallback xmlns="">
          <p:pic>
            <p:nvPicPr>
              <p:cNvPr id="290" name="Ink 28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708570" y="3393546"/>
                <a:ext cx="277560" cy="66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92" name="Ink 291"/>
              <p14:cNvContentPartPr/>
              <p14:nvPr/>
            </p14:nvContentPartPr>
            <p14:xfrm>
              <a:off x="4034090" y="4303266"/>
              <a:ext cx="132480" cy="885600"/>
            </p14:xfrm>
          </p:contentPart>
        </mc:Choice>
        <mc:Fallback xmlns="">
          <p:pic>
            <p:nvPicPr>
              <p:cNvPr id="292" name="Ink 29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029410" y="4292466"/>
                <a:ext cx="147960" cy="90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96" name="Ink 295"/>
              <p14:cNvContentPartPr/>
              <p14:nvPr/>
            </p14:nvContentPartPr>
            <p14:xfrm>
              <a:off x="5240450" y="4056666"/>
              <a:ext cx="2561040" cy="195840"/>
            </p14:xfrm>
          </p:contentPart>
        </mc:Choice>
        <mc:Fallback xmlns="">
          <p:pic>
            <p:nvPicPr>
              <p:cNvPr id="296" name="Ink 29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232890" y="4043346"/>
                <a:ext cx="257364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97" name="Ink 296"/>
              <p14:cNvContentPartPr/>
              <p14:nvPr/>
            </p14:nvContentPartPr>
            <p14:xfrm>
              <a:off x="5256290" y="4090866"/>
              <a:ext cx="317520" cy="241920"/>
            </p14:xfrm>
          </p:contentPart>
        </mc:Choice>
        <mc:Fallback xmlns="">
          <p:pic>
            <p:nvPicPr>
              <p:cNvPr id="297" name="Ink 29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250530" y="4087986"/>
                <a:ext cx="326160" cy="24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25" name="Ink 324"/>
              <p14:cNvContentPartPr/>
              <p14:nvPr/>
            </p14:nvContentPartPr>
            <p14:xfrm>
              <a:off x="5395250" y="2714946"/>
              <a:ext cx="2040480" cy="1545120"/>
            </p14:xfrm>
          </p:contentPart>
        </mc:Choice>
        <mc:Fallback xmlns="">
          <p:pic>
            <p:nvPicPr>
              <p:cNvPr id="325" name="Ink 32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388050" y="2702706"/>
                <a:ext cx="2059920" cy="156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38" name="Ink 337"/>
              <p14:cNvContentPartPr/>
              <p14:nvPr/>
            </p14:nvContentPartPr>
            <p14:xfrm>
              <a:off x="6004370" y="3791706"/>
              <a:ext cx="574560" cy="304920"/>
            </p14:xfrm>
          </p:contentPart>
        </mc:Choice>
        <mc:Fallback xmlns="">
          <p:pic>
            <p:nvPicPr>
              <p:cNvPr id="338" name="Ink 33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999330" y="3784866"/>
                <a:ext cx="582840" cy="3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43" name="Ink 342"/>
              <p14:cNvContentPartPr/>
              <p14:nvPr/>
            </p14:nvContentPartPr>
            <p14:xfrm>
              <a:off x="5197970" y="717666"/>
              <a:ext cx="360" cy="360"/>
            </p14:xfrm>
          </p:contentPart>
        </mc:Choice>
        <mc:Fallback xmlns="">
          <p:pic>
            <p:nvPicPr>
              <p:cNvPr id="343" name="Ink 34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192930" y="712626"/>
                <a:ext cx="1044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44" name="Ink 343"/>
              <p14:cNvContentPartPr/>
              <p14:nvPr/>
            </p14:nvContentPartPr>
            <p14:xfrm>
              <a:off x="5158730" y="655026"/>
              <a:ext cx="182160" cy="457200"/>
            </p14:xfrm>
          </p:contentPart>
        </mc:Choice>
        <mc:Fallback xmlns="">
          <p:pic>
            <p:nvPicPr>
              <p:cNvPr id="344" name="Ink 34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146850" y="643146"/>
                <a:ext cx="205560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51" name="Ink 350"/>
              <p14:cNvContentPartPr/>
              <p14:nvPr/>
            </p14:nvContentPartPr>
            <p14:xfrm>
              <a:off x="1050050" y="1736106"/>
              <a:ext cx="1761840" cy="1575000"/>
            </p14:xfrm>
          </p:contentPart>
        </mc:Choice>
        <mc:Fallback xmlns="">
          <p:pic>
            <p:nvPicPr>
              <p:cNvPr id="351" name="Ink 35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46090" y="1732866"/>
                <a:ext cx="1769040" cy="158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57" name="Ink 356"/>
              <p14:cNvContentPartPr/>
              <p14:nvPr/>
            </p14:nvContentPartPr>
            <p14:xfrm>
              <a:off x="4093490" y="3658866"/>
              <a:ext cx="306360" cy="804600"/>
            </p14:xfrm>
          </p:contentPart>
        </mc:Choice>
        <mc:Fallback xmlns="">
          <p:pic>
            <p:nvPicPr>
              <p:cNvPr id="357" name="Ink 35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089170" y="3648786"/>
                <a:ext cx="316080" cy="82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64" name="Ink 363"/>
              <p14:cNvContentPartPr/>
              <p14:nvPr/>
            </p14:nvContentPartPr>
            <p14:xfrm>
              <a:off x="1735850" y="2966946"/>
              <a:ext cx="580680" cy="191880"/>
            </p14:xfrm>
          </p:contentPart>
        </mc:Choice>
        <mc:Fallback xmlns="">
          <p:pic>
            <p:nvPicPr>
              <p:cNvPr id="364" name="Ink 36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729730" y="2962986"/>
                <a:ext cx="589680" cy="19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68" name="Ink 367"/>
              <p14:cNvContentPartPr/>
              <p14:nvPr/>
            </p14:nvContentPartPr>
            <p14:xfrm>
              <a:off x="2183690" y="4948026"/>
              <a:ext cx="1086480" cy="1056240"/>
            </p14:xfrm>
          </p:contentPart>
        </mc:Choice>
        <mc:Fallback xmlns="">
          <p:pic>
            <p:nvPicPr>
              <p:cNvPr id="368" name="Ink 36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175410" y="4939386"/>
                <a:ext cx="1098000" cy="10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70" name="Ink 369"/>
              <p14:cNvContentPartPr/>
              <p14:nvPr/>
            </p14:nvContentPartPr>
            <p14:xfrm>
              <a:off x="4436570" y="1757706"/>
              <a:ext cx="433800" cy="573840"/>
            </p14:xfrm>
          </p:contentPart>
        </mc:Choice>
        <mc:Fallback xmlns="">
          <p:pic>
            <p:nvPicPr>
              <p:cNvPr id="370" name="Ink 36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420370" y="1742226"/>
                <a:ext cx="455040" cy="60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71" name="Ink 370"/>
              <p14:cNvContentPartPr/>
              <p14:nvPr/>
            </p14:nvContentPartPr>
            <p14:xfrm>
              <a:off x="3593450" y="4575426"/>
              <a:ext cx="232920" cy="299880"/>
            </p14:xfrm>
          </p:contentPart>
        </mc:Choice>
        <mc:Fallback xmlns="">
          <p:pic>
            <p:nvPicPr>
              <p:cNvPr id="371" name="Ink 37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586250" y="4565346"/>
                <a:ext cx="244440" cy="31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76" name="Ink 375"/>
              <p14:cNvContentPartPr/>
              <p14:nvPr/>
            </p14:nvContentPartPr>
            <p14:xfrm>
              <a:off x="1787330" y="1771026"/>
              <a:ext cx="433800" cy="15120"/>
            </p14:xfrm>
          </p:contentPart>
        </mc:Choice>
        <mc:Fallback xmlns="">
          <p:pic>
            <p:nvPicPr>
              <p:cNvPr id="376" name="Ink 37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781570" y="1766346"/>
                <a:ext cx="4431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77" name="Ink 376"/>
              <p14:cNvContentPartPr/>
              <p14:nvPr/>
            </p14:nvContentPartPr>
            <p14:xfrm>
              <a:off x="2374490" y="2154426"/>
              <a:ext cx="261720" cy="189720"/>
            </p14:xfrm>
          </p:contentPart>
        </mc:Choice>
        <mc:Fallback xmlns="">
          <p:pic>
            <p:nvPicPr>
              <p:cNvPr id="377" name="Ink 37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365490" y="2146146"/>
                <a:ext cx="27468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78" name="Ink 377"/>
              <p14:cNvContentPartPr/>
              <p14:nvPr/>
            </p14:nvContentPartPr>
            <p14:xfrm>
              <a:off x="3517490" y="3538626"/>
              <a:ext cx="35280" cy="210600"/>
            </p14:xfrm>
          </p:contentPart>
        </mc:Choice>
        <mc:Fallback xmlns="">
          <p:pic>
            <p:nvPicPr>
              <p:cNvPr id="378" name="Ink 37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508850" y="3530346"/>
                <a:ext cx="4932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79" name="Ink 378"/>
              <p14:cNvContentPartPr/>
              <p14:nvPr/>
            </p14:nvContentPartPr>
            <p14:xfrm>
              <a:off x="3415970" y="3827346"/>
              <a:ext cx="128160" cy="276840"/>
            </p14:xfrm>
          </p:contentPart>
        </mc:Choice>
        <mc:Fallback xmlns="">
          <p:pic>
            <p:nvPicPr>
              <p:cNvPr id="379" name="Ink 37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412010" y="3817986"/>
                <a:ext cx="139680" cy="29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81" name="Ink 380"/>
              <p14:cNvContentPartPr/>
              <p14:nvPr/>
            </p14:nvContentPartPr>
            <p14:xfrm>
              <a:off x="2584010" y="4284186"/>
              <a:ext cx="6480" cy="5760"/>
            </p14:xfrm>
          </p:contentPart>
        </mc:Choice>
        <mc:Fallback xmlns="">
          <p:pic>
            <p:nvPicPr>
              <p:cNvPr id="381" name="Ink 380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580410" y="4280586"/>
                <a:ext cx="1332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82" name="Ink 381"/>
              <p14:cNvContentPartPr/>
              <p14:nvPr/>
            </p14:nvContentPartPr>
            <p14:xfrm>
              <a:off x="2631530" y="4337106"/>
              <a:ext cx="2880" cy="3600"/>
            </p14:xfrm>
          </p:contentPart>
        </mc:Choice>
        <mc:Fallback xmlns="">
          <p:pic>
            <p:nvPicPr>
              <p:cNvPr id="382" name="Ink 381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628290" y="4333866"/>
                <a:ext cx="9360" cy="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384" name="Ink 383"/>
              <p14:cNvContentPartPr/>
              <p14:nvPr/>
            </p14:nvContentPartPr>
            <p14:xfrm>
              <a:off x="4251530" y="3446106"/>
              <a:ext cx="37080" cy="299880"/>
            </p14:xfrm>
          </p:contentPart>
        </mc:Choice>
        <mc:Fallback xmlns="">
          <p:pic>
            <p:nvPicPr>
              <p:cNvPr id="384" name="Ink 38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242170" y="3436386"/>
                <a:ext cx="56160" cy="31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386" name="Ink 385"/>
              <p14:cNvContentPartPr/>
              <p14:nvPr/>
            </p14:nvContentPartPr>
            <p14:xfrm>
              <a:off x="3783890" y="3654906"/>
              <a:ext cx="179640" cy="410760"/>
            </p14:xfrm>
          </p:contentPart>
        </mc:Choice>
        <mc:Fallback xmlns="">
          <p:pic>
            <p:nvPicPr>
              <p:cNvPr id="386" name="Ink 385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776330" y="3643746"/>
                <a:ext cx="19584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387" name="Ink 386"/>
              <p14:cNvContentPartPr/>
              <p14:nvPr/>
            </p14:nvContentPartPr>
            <p14:xfrm>
              <a:off x="3622250" y="4106346"/>
              <a:ext cx="53280" cy="181440"/>
            </p14:xfrm>
          </p:contentPart>
        </mc:Choice>
        <mc:Fallback xmlns="">
          <p:pic>
            <p:nvPicPr>
              <p:cNvPr id="387" name="Ink 38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618290" y="4097346"/>
                <a:ext cx="6588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388" name="Ink 387"/>
              <p14:cNvContentPartPr/>
              <p14:nvPr/>
            </p14:nvContentPartPr>
            <p14:xfrm>
              <a:off x="4168370" y="5208666"/>
              <a:ext cx="178200" cy="180360"/>
            </p14:xfrm>
          </p:contentPart>
        </mc:Choice>
        <mc:Fallback xmlns="">
          <p:pic>
            <p:nvPicPr>
              <p:cNvPr id="388" name="Ink 387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158650" y="5202546"/>
                <a:ext cx="192240" cy="1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390" name="Ink 389"/>
              <p14:cNvContentPartPr/>
              <p14:nvPr/>
            </p14:nvContentPartPr>
            <p14:xfrm>
              <a:off x="7568570" y="2965506"/>
              <a:ext cx="360" cy="360"/>
            </p14:xfrm>
          </p:contentPart>
        </mc:Choice>
        <mc:Fallback xmlns="">
          <p:pic>
            <p:nvPicPr>
              <p:cNvPr id="390" name="Ink 389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564970" y="2961906"/>
                <a:ext cx="75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391" name="Ink 390"/>
              <p14:cNvContentPartPr/>
              <p14:nvPr/>
            </p14:nvContentPartPr>
            <p14:xfrm>
              <a:off x="7377410" y="3001866"/>
              <a:ext cx="3600" cy="12960"/>
            </p14:xfrm>
          </p:contentPart>
        </mc:Choice>
        <mc:Fallback xmlns="">
          <p:pic>
            <p:nvPicPr>
              <p:cNvPr id="391" name="Ink 390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373450" y="2997546"/>
                <a:ext cx="11880" cy="2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5907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/>
              <p14:cNvContentPartPr/>
              <p14:nvPr/>
            </p14:nvContentPartPr>
            <p14:xfrm>
              <a:off x="355610" y="225546"/>
              <a:ext cx="8410320" cy="52916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890" y="216546"/>
                <a:ext cx="8434080" cy="530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4" name="Ink 113"/>
              <p14:cNvContentPartPr/>
              <p14:nvPr/>
            </p14:nvContentPartPr>
            <p14:xfrm>
              <a:off x="713450" y="3173226"/>
              <a:ext cx="1331640" cy="10440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0130" y="3155226"/>
                <a:ext cx="136296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9" name="Ink 138"/>
              <p14:cNvContentPartPr/>
              <p14:nvPr/>
            </p14:nvContentPartPr>
            <p14:xfrm>
              <a:off x="1075250" y="4692426"/>
              <a:ext cx="5725800" cy="7020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68410" y="4689186"/>
                <a:ext cx="574128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1" name="Ink 160"/>
              <p14:cNvContentPartPr/>
              <p14:nvPr/>
            </p14:nvContentPartPr>
            <p14:xfrm>
              <a:off x="1777970" y="4896186"/>
              <a:ext cx="1635480" cy="123552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67530" y="4884666"/>
                <a:ext cx="1654200" cy="125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0" name="Ink 229"/>
              <p14:cNvContentPartPr/>
              <p14:nvPr/>
            </p14:nvContentPartPr>
            <p14:xfrm>
              <a:off x="1857530" y="4719066"/>
              <a:ext cx="1558800" cy="8064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51410" y="4711866"/>
                <a:ext cx="157392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1" name="Ink 230"/>
              <p14:cNvContentPartPr/>
              <p14:nvPr/>
            </p14:nvContentPartPr>
            <p14:xfrm>
              <a:off x="1868330" y="4697826"/>
              <a:ext cx="1520280" cy="7020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59330" y="4687026"/>
                <a:ext cx="154008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47" name="Ink 246"/>
              <p14:cNvContentPartPr/>
              <p14:nvPr/>
            </p14:nvContentPartPr>
            <p14:xfrm>
              <a:off x="3396890" y="4733466"/>
              <a:ext cx="38880" cy="665280"/>
            </p14:xfrm>
          </p:contentPart>
        </mc:Choice>
        <mc:Fallback xmlns="">
          <p:pic>
            <p:nvPicPr>
              <p:cNvPr id="247" name="Ink 24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86090" y="4719786"/>
                <a:ext cx="63000" cy="68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61" name="Ink 260"/>
              <p14:cNvContentPartPr/>
              <p14:nvPr/>
            </p14:nvContentPartPr>
            <p14:xfrm>
              <a:off x="4654370" y="3529986"/>
              <a:ext cx="2211840" cy="1201320"/>
            </p14:xfrm>
          </p:contentPart>
        </mc:Choice>
        <mc:Fallback xmlns="">
          <p:pic>
            <p:nvPicPr>
              <p:cNvPr id="261" name="Ink 26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648610" y="3522066"/>
                <a:ext cx="2225160" cy="12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87" name="Ink 286"/>
              <p14:cNvContentPartPr/>
              <p14:nvPr/>
            </p14:nvContentPartPr>
            <p14:xfrm>
              <a:off x="1514810" y="4663986"/>
              <a:ext cx="576720" cy="1492920"/>
            </p14:xfrm>
          </p:contentPart>
        </mc:Choice>
        <mc:Fallback xmlns="">
          <p:pic>
            <p:nvPicPr>
              <p:cNvPr id="287" name="Ink 28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506530" y="4660386"/>
                <a:ext cx="588600" cy="150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13" name="Ink 312"/>
              <p14:cNvContentPartPr/>
              <p14:nvPr/>
            </p14:nvContentPartPr>
            <p14:xfrm>
              <a:off x="4574090" y="4807986"/>
              <a:ext cx="152640" cy="1495800"/>
            </p14:xfrm>
          </p:contentPart>
        </mc:Choice>
        <mc:Fallback xmlns="">
          <p:pic>
            <p:nvPicPr>
              <p:cNvPr id="313" name="Ink 3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569410" y="4801866"/>
                <a:ext cx="162720" cy="150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19" name="Ink 318"/>
              <p14:cNvContentPartPr/>
              <p14:nvPr/>
            </p14:nvContentPartPr>
            <p14:xfrm>
              <a:off x="5531330" y="4212186"/>
              <a:ext cx="212760" cy="1968120"/>
            </p14:xfrm>
          </p:contentPart>
        </mc:Choice>
        <mc:Fallback xmlns="">
          <p:pic>
            <p:nvPicPr>
              <p:cNvPr id="319" name="Ink 31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527010" y="4204626"/>
                <a:ext cx="220320" cy="19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20" name="Ink 319"/>
              <p14:cNvContentPartPr/>
              <p14:nvPr/>
            </p14:nvContentPartPr>
            <p14:xfrm>
              <a:off x="6230090" y="3770466"/>
              <a:ext cx="311760" cy="2661840"/>
            </p14:xfrm>
          </p:contentPart>
        </mc:Choice>
        <mc:Fallback xmlns="">
          <p:pic>
            <p:nvPicPr>
              <p:cNvPr id="320" name="Ink 31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224330" y="3762546"/>
                <a:ext cx="325440" cy="267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34" name="Ink 333"/>
              <p14:cNvContentPartPr/>
              <p14:nvPr/>
            </p14:nvContentPartPr>
            <p14:xfrm>
              <a:off x="2721170" y="4903386"/>
              <a:ext cx="2945520" cy="85680"/>
            </p14:xfrm>
          </p:contentPart>
        </mc:Choice>
        <mc:Fallback xmlns="">
          <p:pic>
            <p:nvPicPr>
              <p:cNvPr id="334" name="Ink 33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16130" y="4897986"/>
                <a:ext cx="295920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35" name="Ink 334"/>
              <p14:cNvContentPartPr/>
              <p14:nvPr/>
            </p14:nvContentPartPr>
            <p14:xfrm>
              <a:off x="3505250" y="5359866"/>
              <a:ext cx="2760120" cy="173520"/>
            </p14:xfrm>
          </p:contentPart>
        </mc:Choice>
        <mc:Fallback xmlns="">
          <p:pic>
            <p:nvPicPr>
              <p:cNvPr id="335" name="Ink 33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500570" y="5355186"/>
                <a:ext cx="276948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46" name="Ink 345"/>
              <p14:cNvContentPartPr/>
              <p14:nvPr/>
            </p14:nvContentPartPr>
            <p14:xfrm>
              <a:off x="4636010" y="3538266"/>
              <a:ext cx="1175400" cy="374400"/>
            </p14:xfrm>
          </p:contentPart>
        </mc:Choice>
        <mc:Fallback xmlns="">
          <p:pic>
            <p:nvPicPr>
              <p:cNvPr id="346" name="Ink 34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632770" y="3531786"/>
                <a:ext cx="1183320" cy="38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48" name="Ink 347"/>
              <p14:cNvContentPartPr/>
              <p14:nvPr/>
            </p14:nvContentPartPr>
            <p14:xfrm>
              <a:off x="2702090" y="6100386"/>
              <a:ext cx="1837080" cy="27720"/>
            </p14:xfrm>
          </p:contentPart>
        </mc:Choice>
        <mc:Fallback xmlns="">
          <p:pic>
            <p:nvPicPr>
              <p:cNvPr id="348" name="Ink 34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697410" y="6092466"/>
                <a:ext cx="184572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50" name="Ink 349"/>
              <p14:cNvContentPartPr/>
              <p14:nvPr/>
            </p14:nvContentPartPr>
            <p14:xfrm>
              <a:off x="5327570" y="6037386"/>
              <a:ext cx="584280" cy="267480"/>
            </p14:xfrm>
          </p:contentPart>
        </mc:Choice>
        <mc:Fallback xmlns="">
          <p:pic>
            <p:nvPicPr>
              <p:cNvPr id="350" name="Ink 34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322890" y="6030906"/>
                <a:ext cx="59832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1" name="Ink 350"/>
              <p14:cNvContentPartPr/>
              <p14:nvPr/>
            </p14:nvContentPartPr>
            <p14:xfrm>
              <a:off x="4529450" y="6122346"/>
              <a:ext cx="1065600" cy="28440"/>
            </p14:xfrm>
          </p:contentPart>
        </mc:Choice>
        <mc:Fallback xmlns="">
          <p:pic>
            <p:nvPicPr>
              <p:cNvPr id="351" name="Ink 35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23690" y="6115506"/>
                <a:ext cx="107784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59" name="Ink 358"/>
              <p14:cNvContentPartPr/>
              <p14:nvPr/>
            </p14:nvContentPartPr>
            <p14:xfrm>
              <a:off x="4627010" y="4948386"/>
              <a:ext cx="106920" cy="57600"/>
            </p14:xfrm>
          </p:contentPart>
        </mc:Choice>
        <mc:Fallback xmlns="">
          <p:pic>
            <p:nvPicPr>
              <p:cNvPr id="359" name="Ink 35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620530" y="4941546"/>
                <a:ext cx="11808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84" name="Ink 383"/>
              <p14:cNvContentPartPr/>
              <p14:nvPr/>
            </p14:nvContentPartPr>
            <p14:xfrm>
              <a:off x="1794170" y="3739866"/>
              <a:ext cx="3917520" cy="1342800"/>
            </p14:xfrm>
          </p:contentPart>
        </mc:Choice>
        <mc:Fallback xmlns="">
          <p:pic>
            <p:nvPicPr>
              <p:cNvPr id="384" name="Ink 38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788050" y="3730506"/>
                <a:ext cx="3932280" cy="13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85" name="Ink 384"/>
              <p14:cNvContentPartPr/>
              <p14:nvPr/>
            </p14:nvContentPartPr>
            <p14:xfrm>
              <a:off x="749450" y="3945786"/>
              <a:ext cx="2140920" cy="1175400"/>
            </p14:xfrm>
          </p:contentPart>
        </mc:Choice>
        <mc:Fallback xmlns="">
          <p:pic>
            <p:nvPicPr>
              <p:cNvPr id="385" name="Ink 38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44410" y="3938226"/>
                <a:ext cx="2152800" cy="11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87" name="Ink 386"/>
              <p14:cNvContentPartPr/>
              <p14:nvPr/>
            </p14:nvContentPartPr>
            <p14:xfrm>
              <a:off x="2610650" y="4794666"/>
              <a:ext cx="1282680" cy="1541520"/>
            </p14:xfrm>
          </p:contentPart>
        </mc:Choice>
        <mc:Fallback xmlns="">
          <p:pic>
            <p:nvPicPr>
              <p:cNvPr id="387" name="Ink 38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602370" y="4791426"/>
                <a:ext cx="1294200" cy="155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88" name="Ink 387"/>
              <p14:cNvContentPartPr/>
              <p14:nvPr/>
            </p14:nvContentPartPr>
            <p14:xfrm>
              <a:off x="4767770" y="4968906"/>
              <a:ext cx="882360" cy="400680"/>
            </p14:xfrm>
          </p:contentPart>
        </mc:Choice>
        <mc:Fallback xmlns="">
          <p:pic>
            <p:nvPicPr>
              <p:cNvPr id="388" name="Ink 38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762010" y="4959186"/>
                <a:ext cx="89784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89" name="Ink 388"/>
              <p14:cNvContentPartPr/>
              <p14:nvPr/>
            </p14:nvContentPartPr>
            <p14:xfrm>
              <a:off x="4661570" y="5299386"/>
              <a:ext cx="242640" cy="204120"/>
            </p14:xfrm>
          </p:contentPart>
        </mc:Choice>
        <mc:Fallback xmlns="">
          <p:pic>
            <p:nvPicPr>
              <p:cNvPr id="389" name="Ink 38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652930" y="5296146"/>
                <a:ext cx="25452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90" name="Ink 389"/>
              <p14:cNvContentPartPr/>
              <p14:nvPr/>
            </p14:nvContentPartPr>
            <p14:xfrm>
              <a:off x="5660930" y="4943346"/>
              <a:ext cx="756000" cy="596520"/>
            </p14:xfrm>
          </p:contentPart>
        </mc:Choice>
        <mc:Fallback xmlns="">
          <p:pic>
            <p:nvPicPr>
              <p:cNvPr id="390" name="Ink 38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654450" y="4936866"/>
                <a:ext cx="770760" cy="61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92" name="Ink 391"/>
              <p14:cNvContentPartPr/>
              <p14:nvPr/>
            </p14:nvContentPartPr>
            <p14:xfrm>
              <a:off x="3417770" y="4435746"/>
              <a:ext cx="2173680" cy="934200"/>
            </p14:xfrm>
          </p:contentPart>
        </mc:Choice>
        <mc:Fallback xmlns="">
          <p:pic>
            <p:nvPicPr>
              <p:cNvPr id="392" name="Ink 39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414530" y="4428546"/>
                <a:ext cx="2187000" cy="9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93" name="Ink 392"/>
              <p14:cNvContentPartPr/>
              <p14:nvPr/>
            </p14:nvContentPartPr>
            <p14:xfrm>
              <a:off x="5551490" y="5533746"/>
              <a:ext cx="824040" cy="627840"/>
            </p14:xfrm>
          </p:contentPart>
        </mc:Choice>
        <mc:Fallback xmlns="">
          <p:pic>
            <p:nvPicPr>
              <p:cNvPr id="393" name="Ink 39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547890" y="5526906"/>
                <a:ext cx="834480" cy="63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04" name="Ink 403"/>
              <p14:cNvContentPartPr/>
              <p14:nvPr/>
            </p14:nvContentPartPr>
            <p14:xfrm>
              <a:off x="4657970" y="5427186"/>
              <a:ext cx="54360" cy="726840"/>
            </p14:xfrm>
          </p:contentPart>
        </mc:Choice>
        <mc:Fallback xmlns="">
          <p:pic>
            <p:nvPicPr>
              <p:cNvPr id="404" name="Ink 40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651130" y="5421786"/>
                <a:ext cx="66960" cy="73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07" name="Ink 406"/>
              <p14:cNvContentPartPr/>
              <p14:nvPr/>
            </p14:nvContentPartPr>
            <p14:xfrm>
              <a:off x="5587490" y="3619626"/>
              <a:ext cx="1733040" cy="1986840"/>
            </p14:xfrm>
          </p:contentPart>
        </mc:Choice>
        <mc:Fallback xmlns="">
          <p:pic>
            <p:nvPicPr>
              <p:cNvPr id="407" name="Ink 40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581010" y="3609186"/>
                <a:ext cx="1743480" cy="20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08" name="Ink 407"/>
              <p14:cNvContentPartPr/>
              <p14:nvPr/>
            </p14:nvContentPartPr>
            <p14:xfrm>
              <a:off x="4277810" y="5455986"/>
              <a:ext cx="421920" cy="713880"/>
            </p14:xfrm>
          </p:contentPart>
        </mc:Choice>
        <mc:Fallback xmlns="">
          <p:pic>
            <p:nvPicPr>
              <p:cNvPr id="408" name="Ink 40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268450" y="5445546"/>
                <a:ext cx="441360" cy="73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409" name="Ink 408"/>
              <p14:cNvContentPartPr/>
              <p14:nvPr/>
            </p14:nvContentPartPr>
            <p14:xfrm>
              <a:off x="4670210" y="6106506"/>
              <a:ext cx="271080" cy="42120"/>
            </p14:xfrm>
          </p:contentPart>
        </mc:Choice>
        <mc:Fallback xmlns="">
          <p:pic>
            <p:nvPicPr>
              <p:cNvPr id="409" name="Ink 40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664450" y="6102186"/>
                <a:ext cx="28008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410" name="Ink 409"/>
              <p14:cNvContentPartPr/>
              <p14:nvPr/>
            </p14:nvContentPartPr>
            <p14:xfrm>
              <a:off x="4789370" y="6094626"/>
              <a:ext cx="734040" cy="59040"/>
            </p14:xfrm>
          </p:contentPart>
        </mc:Choice>
        <mc:Fallback xmlns="">
          <p:pic>
            <p:nvPicPr>
              <p:cNvPr id="410" name="Ink 40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784330" y="6089226"/>
                <a:ext cx="74376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411" name="Ink 410"/>
              <p14:cNvContentPartPr/>
              <p14:nvPr/>
            </p14:nvContentPartPr>
            <p14:xfrm>
              <a:off x="6936050" y="4254306"/>
              <a:ext cx="461520" cy="390960"/>
            </p14:xfrm>
          </p:contentPart>
        </mc:Choice>
        <mc:Fallback xmlns="">
          <p:pic>
            <p:nvPicPr>
              <p:cNvPr id="411" name="Ink 410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928130" y="4249986"/>
                <a:ext cx="479880" cy="40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6742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887898" y="1197526"/>
              <a:ext cx="2495520" cy="39031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5298" y="1186006"/>
                <a:ext cx="2516760" cy="392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980778" y="1506766"/>
              <a:ext cx="1337760" cy="849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9618" y="1491646"/>
                <a:ext cx="1359720" cy="10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9" name="Ink 78"/>
              <p14:cNvContentPartPr/>
              <p14:nvPr/>
            </p14:nvContentPartPr>
            <p14:xfrm>
              <a:off x="1468578" y="4454446"/>
              <a:ext cx="1585440" cy="13968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57778" y="4440406"/>
                <a:ext cx="160236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6" name="Ink 85"/>
              <p14:cNvContentPartPr/>
              <p14:nvPr/>
            </p14:nvContentPartPr>
            <p14:xfrm>
              <a:off x="3208098" y="4337806"/>
              <a:ext cx="81360" cy="23544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96218" y="4322326"/>
                <a:ext cx="10872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6" name="Ink 125"/>
              <p14:cNvContentPartPr/>
              <p14:nvPr/>
            </p14:nvContentPartPr>
            <p14:xfrm>
              <a:off x="6023298" y="2998966"/>
              <a:ext cx="2779560" cy="9936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15018" y="2987806"/>
                <a:ext cx="2793960" cy="11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2" name="Ink 151"/>
              <p14:cNvContentPartPr/>
              <p14:nvPr/>
            </p14:nvContentPartPr>
            <p14:xfrm>
              <a:off x="5413458" y="4365886"/>
              <a:ext cx="612360" cy="21096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04458" y="4356886"/>
                <a:ext cx="63684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1" name="Ink 190"/>
              <p14:cNvContentPartPr/>
              <p14:nvPr/>
            </p14:nvContentPartPr>
            <p14:xfrm>
              <a:off x="4630458" y="2610526"/>
              <a:ext cx="2073600" cy="63432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21818" y="2601526"/>
                <a:ext cx="2089800" cy="64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21" name="Ink 220"/>
              <p14:cNvContentPartPr/>
              <p14:nvPr/>
            </p14:nvContentPartPr>
            <p14:xfrm>
              <a:off x="5394378" y="4370566"/>
              <a:ext cx="605880" cy="22176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85738" y="4361926"/>
                <a:ext cx="62712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23" name="Ink 222"/>
              <p14:cNvContentPartPr/>
              <p14:nvPr/>
            </p14:nvContentPartPr>
            <p14:xfrm>
              <a:off x="5991258" y="3935686"/>
              <a:ext cx="393480" cy="69984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81898" y="3926686"/>
                <a:ext cx="407880" cy="71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26" name="Ink 225"/>
              <p14:cNvContentPartPr/>
              <p14:nvPr/>
            </p14:nvContentPartPr>
            <p14:xfrm>
              <a:off x="4985418" y="3023086"/>
              <a:ext cx="2139480" cy="915480"/>
            </p14:xfrm>
          </p:contentPart>
        </mc:Choice>
        <mc:Fallback xmlns="">
          <p:pic>
            <p:nvPicPr>
              <p:cNvPr id="226" name="Ink 22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74618" y="3019126"/>
                <a:ext cx="2157840" cy="9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31" name="Ink 230"/>
              <p14:cNvContentPartPr/>
              <p14:nvPr/>
            </p14:nvContentPartPr>
            <p14:xfrm>
              <a:off x="7192938" y="2302366"/>
              <a:ext cx="1230840" cy="75564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186458" y="2293366"/>
                <a:ext cx="1245960" cy="77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9" name="Ink 238"/>
              <p14:cNvContentPartPr/>
              <p14:nvPr/>
            </p14:nvContentPartPr>
            <p14:xfrm>
              <a:off x="7169898" y="3131806"/>
              <a:ext cx="0" cy="1800"/>
            </p14:xfrm>
          </p:contentPart>
        </mc:Choice>
        <mc:Fallback xmlns="">
          <p:pic>
            <p:nvPicPr>
              <p:cNvPr id="239" name="Ink 23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0" y="0"/>
                <a:ext cx="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47" name="Ink 246"/>
              <p14:cNvContentPartPr/>
              <p14:nvPr/>
            </p14:nvContentPartPr>
            <p14:xfrm>
              <a:off x="5179098" y="3668566"/>
              <a:ext cx="451080" cy="923760"/>
            </p14:xfrm>
          </p:contentPart>
        </mc:Choice>
        <mc:Fallback xmlns="">
          <p:pic>
            <p:nvPicPr>
              <p:cNvPr id="247" name="Ink 24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169738" y="3664606"/>
                <a:ext cx="464040" cy="9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68" name="Ink 267"/>
              <p14:cNvContentPartPr/>
              <p14:nvPr/>
            </p14:nvContentPartPr>
            <p14:xfrm>
              <a:off x="7215978" y="2279686"/>
              <a:ext cx="1262880" cy="775440"/>
            </p14:xfrm>
          </p:contentPart>
        </mc:Choice>
        <mc:Fallback xmlns="">
          <p:pic>
            <p:nvPicPr>
              <p:cNvPr id="268" name="Ink 26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206978" y="2268166"/>
                <a:ext cx="1283400" cy="79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69" name="Ink 268"/>
              <p14:cNvContentPartPr/>
              <p14:nvPr/>
            </p14:nvContentPartPr>
            <p14:xfrm>
              <a:off x="8821578" y="3048286"/>
              <a:ext cx="67320" cy="185400"/>
            </p14:xfrm>
          </p:contentPart>
        </mc:Choice>
        <mc:Fallback xmlns="">
          <p:pic>
            <p:nvPicPr>
              <p:cNvPr id="269" name="Ink 26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810418" y="3038926"/>
                <a:ext cx="92880" cy="20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75" name="Ink 274"/>
              <p14:cNvContentPartPr/>
              <p14:nvPr/>
            </p14:nvContentPartPr>
            <p14:xfrm>
              <a:off x="6969018" y="3654526"/>
              <a:ext cx="181440" cy="1268640"/>
            </p14:xfrm>
          </p:contentPart>
        </mc:Choice>
        <mc:Fallback xmlns="">
          <p:pic>
            <p:nvPicPr>
              <p:cNvPr id="275" name="Ink 27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963978" y="3648406"/>
                <a:ext cx="192600" cy="12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84" name="Ink 283"/>
              <p14:cNvContentPartPr/>
              <p14:nvPr/>
            </p14:nvContentPartPr>
            <p14:xfrm>
              <a:off x="6893058" y="2826166"/>
              <a:ext cx="867600" cy="50832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885858" y="2819686"/>
                <a:ext cx="878040" cy="51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90" name="Ink 289"/>
              <p14:cNvContentPartPr/>
              <p14:nvPr/>
            </p14:nvContentPartPr>
            <p14:xfrm>
              <a:off x="5925378" y="3115966"/>
              <a:ext cx="649800" cy="875160"/>
            </p14:xfrm>
          </p:contentPart>
        </mc:Choice>
        <mc:Fallback xmlns="">
          <p:pic>
            <p:nvPicPr>
              <p:cNvPr id="290" name="Ink 28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921058" y="3106246"/>
                <a:ext cx="657360" cy="88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91" name="Ink 290"/>
              <p14:cNvContentPartPr/>
              <p14:nvPr/>
            </p14:nvContentPartPr>
            <p14:xfrm>
              <a:off x="5384658" y="4366606"/>
              <a:ext cx="1636560" cy="210600"/>
            </p14:xfrm>
          </p:contentPart>
        </mc:Choice>
        <mc:Fallback xmlns="">
          <p:pic>
            <p:nvPicPr>
              <p:cNvPr id="291" name="Ink 29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379258" y="4361206"/>
                <a:ext cx="165060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03" name="Ink 302"/>
              <p14:cNvContentPartPr/>
              <p14:nvPr/>
            </p14:nvContentPartPr>
            <p14:xfrm>
              <a:off x="7718178" y="3078526"/>
              <a:ext cx="99720" cy="837000"/>
            </p14:xfrm>
          </p:contentPart>
        </mc:Choice>
        <mc:Fallback xmlns="">
          <p:pic>
            <p:nvPicPr>
              <p:cNvPr id="303" name="Ink 30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708818" y="3072046"/>
                <a:ext cx="115200" cy="84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04" name="Ink 303"/>
              <p14:cNvContentPartPr/>
              <p14:nvPr/>
            </p14:nvContentPartPr>
            <p14:xfrm>
              <a:off x="7573098" y="3850366"/>
              <a:ext cx="159480" cy="1294200"/>
            </p14:xfrm>
          </p:contentPart>
        </mc:Choice>
        <mc:Fallback xmlns="">
          <p:pic>
            <p:nvPicPr>
              <p:cNvPr id="304" name="Ink 30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569498" y="3847486"/>
                <a:ext cx="165960" cy="130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08" name="Ink 307"/>
              <p14:cNvContentPartPr/>
              <p14:nvPr/>
            </p14:nvContentPartPr>
            <p14:xfrm>
              <a:off x="5941578" y="3527086"/>
              <a:ext cx="1820520" cy="43560"/>
            </p14:xfrm>
          </p:contentPart>
        </mc:Choice>
        <mc:Fallback xmlns="">
          <p:pic>
            <p:nvPicPr>
              <p:cNvPr id="308" name="Ink 30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935098" y="3519886"/>
                <a:ext cx="183420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16" name="Ink 315"/>
              <p14:cNvContentPartPr/>
              <p14:nvPr/>
            </p14:nvContentPartPr>
            <p14:xfrm>
              <a:off x="5954178" y="3814726"/>
              <a:ext cx="665640" cy="979200"/>
            </p14:xfrm>
          </p:contentPart>
        </mc:Choice>
        <mc:Fallback xmlns="">
          <p:pic>
            <p:nvPicPr>
              <p:cNvPr id="316" name="Ink 31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942658" y="3799971"/>
                <a:ext cx="683280" cy="10061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17" name="Ink 316"/>
              <p14:cNvContentPartPr/>
              <p14:nvPr/>
            </p14:nvContentPartPr>
            <p14:xfrm>
              <a:off x="7590378" y="4739926"/>
              <a:ext cx="96840" cy="72000"/>
            </p14:xfrm>
          </p:contentPart>
        </mc:Choice>
        <mc:Fallback xmlns="">
          <p:pic>
            <p:nvPicPr>
              <p:cNvPr id="317" name="Ink 31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584258" y="4735246"/>
                <a:ext cx="10764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18" name="Ink 317"/>
              <p14:cNvContentPartPr/>
              <p14:nvPr/>
            </p14:nvContentPartPr>
            <p14:xfrm>
              <a:off x="7741938" y="4859086"/>
              <a:ext cx="155520" cy="84240"/>
            </p14:xfrm>
          </p:contentPart>
        </mc:Choice>
        <mc:Fallback xmlns="">
          <p:pic>
            <p:nvPicPr>
              <p:cNvPr id="318" name="Ink 31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734738" y="4852606"/>
                <a:ext cx="16668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19" name="Ink 318"/>
              <p14:cNvContentPartPr/>
              <p14:nvPr/>
            </p14:nvContentPartPr>
            <p14:xfrm>
              <a:off x="6005298" y="4631926"/>
              <a:ext cx="1606320" cy="159480"/>
            </p14:xfrm>
          </p:contentPart>
        </mc:Choice>
        <mc:Fallback xmlns="">
          <p:pic>
            <p:nvPicPr>
              <p:cNvPr id="319" name="Ink 31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998818" y="4625446"/>
                <a:ext cx="162144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26" name="Ink 325"/>
              <p14:cNvContentPartPr/>
              <p14:nvPr/>
            </p14:nvContentPartPr>
            <p14:xfrm>
              <a:off x="8188338" y="3961966"/>
              <a:ext cx="131400" cy="1302840"/>
            </p14:xfrm>
          </p:contentPart>
        </mc:Choice>
        <mc:Fallback xmlns="">
          <p:pic>
            <p:nvPicPr>
              <p:cNvPr id="326" name="Ink 32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179338" y="3956206"/>
                <a:ext cx="145080" cy="13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32" name="Ink 331"/>
              <p14:cNvContentPartPr/>
              <p14:nvPr/>
            </p14:nvContentPartPr>
            <p14:xfrm>
              <a:off x="6413178" y="3973846"/>
              <a:ext cx="1897560" cy="74520"/>
            </p14:xfrm>
          </p:contentPart>
        </mc:Choice>
        <mc:Fallback xmlns="">
          <p:pic>
            <p:nvPicPr>
              <p:cNvPr id="332" name="Ink 33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408138" y="3970966"/>
                <a:ext cx="191160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40" name="Ink 339"/>
              <p14:cNvContentPartPr/>
              <p14:nvPr/>
            </p14:nvContentPartPr>
            <p14:xfrm>
              <a:off x="7571298" y="1687486"/>
              <a:ext cx="1054800" cy="2465640"/>
            </p14:xfrm>
          </p:contentPart>
        </mc:Choice>
        <mc:Fallback xmlns="">
          <p:pic>
            <p:nvPicPr>
              <p:cNvPr id="340" name="Ink 33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564098" y="1680646"/>
                <a:ext cx="1072440" cy="247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41" name="Ink 340"/>
              <p14:cNvContentPartPr/>
              <p14:nvPr/>
            </p14:nvContentPartPr>
            <p14:xfrm>
              <a:off x="6816018" y="2984926"/>
              <a:ext cx="484200" cy="1753200"/>
            </p14:xfrm>
          </p:contentPart>
        </mc:Choice>
        <mc:Fallback xmlns="">
          <p:pic>
            <p:nvPicPr>
              <p:cNvPr id="341" name="Ink 34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812058" y="2977726"/>
                <a:ext cx="495360" cy="176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45" name="Ink 344"/>
              <p14:cNvContentPartPr/>
              <p14:nvPr/>
            </p14:nvContentPartPr>
            <p14:xfrm>
              <a:off x="7030938" y="4566766"/>
              <a:ext cx="591120" cy="224280"/>
            </p14:xfrm>
          </p:contentPart>
        </mc:Choice>
        <mc:Fallback xmlns="">
          <p:pic>
            <p:nvPicPr>
              <p:cNvPr id="345" name="Ink 34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020858" y="4556686"/>
                <a:ext cx="614880" cy="24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51" name="Ink 350"/>
              <p14:cNvContentPartPr/>
              <p14:nvPr/>
            </p14:nvContentPartPr>
            <p14:xfrm>
              <a:off x="7079538" y="3536446"/>
              <a:ext cx="680400" cy="360000"/>
            </p14:xfrm>
          </p:contentPart>
        </mc:Choice>
        <mc:Fallback xmlns="">
          <p:pic>
            <p:nvPicPr>
              <p:cNvPr id="351" name="Ink 350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071618" y="3524926"/>
                <a:ext cx="69372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52" name="Ink 351"/>
              <p14:cNvContentPartPr/>
              <p14:nvPr/>
            </p14:nvContentPartPr>
            <p14:xfrm>
              <a:off x="7604418" y="4045486"/>
              <a:ext cx="693000" cy="754920"/>
            </p14:xfrm>
          </p:contentPart>
        </mc:Choice>
        <mc:Fallback xmlns="">
          <p:pic>
            <p:nvPicPr>
              <p:cNvPr id="352" name="Ink 35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596498" y="4039726"/>
                <a:ext cx="706680" cy="76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53" name="Ink 352"/>
              <p14:cNvContentPartPr/>
              <p14:nvPr/>
            </p14:nvContentPartPr>
            <p14:xfrm>
              <a:off x="7757778" y="3552646"/>
              <a:ext cx="575640" cy="456840"/>
            </p14:xfrm>
          </p:contentPart>
        </mc:Choice>
        <mc:Fallback xmlns="">
          <p:pic>
            <p:nvPicPr>
              <p:cNvPr id="353" name="Ink 35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749138" y="3544726"/>
                <a:ext cx="596880" cy="47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965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/>
              <p14:cNvContentPartPr/>
              <p14:nvPr/>
            </p14:nvContentPartPr>
            <p14:xfrm>
              <a:off x="689690" y="274506"/>
              <a:ext cx="8625960" cy="45630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1410" y="259026"/>
                <a:ext cx="8647560" cy="45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1" name="Ink 230"/>
              <p14:cNvContentPartPr/>
              <p14:nvPr/>
            </p14:nvContentPartPr>
            <p14:xfrm>
              <a:off x="686090" y="4649946"/>
              <a:ext cx="1202400" cy="7776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3850" y="4634466"/>
                <a:ext cx="123012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1" name="Ink 240"/>
              <p14:cNvContentPartPr/>
              <p14:nvPr/>
            </p14:nvContentPartPr>
            <p14:xfrm>
              <a:off x="4973330" y="1203306"/>
              <a:ext cx="602280" cy="5400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68650" y="1196826"/>
                <a:ext cx="612000" cy="6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00468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1577090" y="2670666"/>
              <a:ext cx="5655600" cy="705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69890" y="2662026"/>
                <a:ext cx="567216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1196930" y="2881626"/>
              <a:ext cx="314640" cy="1965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91530" y="2872266"/>
                <a:ext cx="32904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" name="Ink 23"/>
              <p14:cNvContentPartPr/>
              <p14:nvPr/>
            </p14:nvContentPartPr>
            <p14:xfrm>
              <a:off x="1203770" y="2894226"/>
              <a:ext cx="344880" cy="2386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97650" y="2885586"/>
                <a:ext cx="355320" cy="2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4" name="Ink 33"/>
              <p14:cNvContentPartPr/>
              <p14:nvPr/>
            </p14:nvContentPartPr>
            <p14:xfrm>
              <a:off x="2172890" y="2658066"/>
              <a:ext cx="2479320" cy="24987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63890" y="2647626"/>
                <a:ext cx="2498760" cy="251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6" name="Ink 45"/>
              <p14:cNvContentPartPr/>
              <p14:nvPr/>
            </p14:nvContentPartPr>
            <p14:xfrm>
              <a:off x="1648010" y="3983226"/>
              <a:ext cx="680040" cy="23760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38650" y="3974226"/>
                <a:ext cx="69372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Ink 48"/>
              <p14:cNvContentPartPr/>
              <p14:nvPr/>
            </p14:nvContentPartPr>
            <p14:xfrm>
              <a:off x="1457210" y="4093746"/>
              <a:ext cx="795600" cy="44352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453610" y="4087986"/>
                <a:ext cx="803160" cy="4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3" name="Ink 52"/>
              <p14:cNvContentPartPr/>
              <p14:nvPr/>
            </p14:nvContentPartPr>
            <p14:xfrm>
              <a:off x="2702810" y="5115066"/>
              <a:ext cx="658800" cy="22932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699210" y="5110026"/>
                <a:ext cx="66744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1" name="Ink 60"/>
              <p14:cNvContentPartPr/>
              <p14:nvPr/>
            </p14:nvContentPartPr>
            <p14:xfrm>
              <a:off x="4557890" y="4270146"/>
              <a:ext cx="179280" cy="16704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555010" y="4262946"/>
                <a:ext cx="19368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2" name="Ink 61"/>
              <p14:cNvContentPartPr/>
              <p14:nvPr/>
            </p14:nvContentPartPr>
            <p14:xfrm>
              <a:off x="4648610" y="4380306"/>
              <a:ext cx="397080" cy="22932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638170" y="4370586"/>
                <a:ext cx="41148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3" name="Ink 62"/>
              <p14:cNvContentPartPr/>
              <p14:nvPr/>
            </p14:nvContentPartPr>
            <p14:xfrm>
              <a:off x="1934210" y="4346826"/>
              <a:ext cx="1032840" cy="90396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930250" y="4338546"/>
                <a:ext cx="1049760" cy="9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8" name="Ink 67"/>
              <p14:cNvContentPartPr/>
              <p14:nvPr/>
            </p14:nvContentPartPr>
            <p14:xfrm>
              <a:off x="2191250" y="2613426"/>
              <a:ext cx="34920" cy="147960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184050" y="2608386"/>
                <a:ext cx="52200" cy="149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3" name="Ink 72"/>
              <p14:cNvContentPartPr/>
              <p14:nvPr/>
            </p14:nvContentPartPr>
            <p14:xfrm>
              <a:off x="4677410" y="4306506"/>
              <a:ext cx="7920" cy="7416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671650" y="4300746"/>
                <a:ext cx="1800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4" name="Ink 73"/>
              <p14:cNvContentPartPr/>
              <p14:nvPr/>
            </p14:nvContentPartPr>
            <p14:xfrm>
              <a:off x="4657970" y="2640426"/>
              <a:ext cx="60120" cy="172404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648970" y="2632146"/>
                <a:ext cx="78840" cy="173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0" name="Ink 79"/>
              <p14:cNvContentPartPr/>
              <p14:nvPr/>
            </p14:nvContentPartPr>
            <p14:xfrm>
              <a:off x="1975610" y="1944906"/>
              <a:ext cx="257400" cy="51768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967690" y="1933746"/>
                <a:ext cx="269640" cy="53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4" name="Ink 83"/>
              <p14:cNvContentPartPr/>
              <p14:nvPr/>
            </p14:nvContentPartPr>
            <p14:xfrm>
              <a:off x="3368810" y="1827546"/>
              <a:ext cx="587160" cy="70164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358010" y="1815666"/>
                <a:ext cx="609840" cy="71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6" name="Ink 85"/>
              <p14:cNvContentPartPr/>
              <p14:nvPr/>
            </p14:nvContentPartPr>
            <p14:xfrm>
              <a:off x="1950410" y="4940826"/>
              <a:ext cx="173520" cy="16668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946090" y="4928946"/>
                <a:ext cx="18900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7" name="Ink 86"/>
              <p14:cNvContentPartPr/>
              <p14:nvPr/>
            </p14:nvContentPartPr>
            <p14:xfrm>
              <a:off x="1731170" y="5013186"/>
              <a:ext cx="173520" cy="8460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725410" y="5008146"/>
                <a:ext cx="18432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8" name="Ink 87"/>
              <p14:cNvContentPartPr/>
              <p14:nvPr/>
            </p14:nvContentPartPr>
            <p14:xfrm>
              <a:off x="1694090" y="5076186"/>
              <a:ext cx="219960" cy="17676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687610" y="5071146"/>
                <a:ext cx="23508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96" name="Ink 95"/>
              <p14:cNvContentPartPr/>
              <p14:nvPr/>
            </p14:nvContentPartPr>
            <p14:xfrm>
              <a:off x="3533690" y="2925186"/>
              <a:ext cx="215640" cy="35928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524330" y="2911866"/>
                <a:ext cx="23796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99" name="Ink 98"/>
              <p14:cNvContentPartPr/>
              <p14:nvPr/>
            </p14:nvContentPartPr>
            <p14:xfrm>
              <a:off x="2254250" y="2670666"/>
              <a:ext cx="2513520" cy="4644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47050" y="2661306"/>
                <a:ext cx="253008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00" name="Ink 99"/>
              <p14:cNvContentPartPr/>
              <p14:nvPr/>
            </p14:nvContentPartPr>
            <p14:xfrm>
              <a:off x="2219690" y="2667426"/>
              <a:ext cx="379080" cy="4536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213570" y="2661666"/>
                <a:ext cx="38880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05" name="Ink 104"/>
              <p14:cNvContentPartPr/>
              <p14:nvPr/>
            </p14:nvContentPartPr>
            <p14:xfrm>
              <a:off x="2415530" y="2655906"/>
              <a:ext cx="321480" cy="3276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411570" y="2652666"/>
                <a:ext cx="32868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06" name="Ink 105"/>
              <p14:cNvContentPartPr/>
              <p14:nvPr/>
            </p14:nvContentPartPr>
            <p14:xfrm>
              <a:off x="2413730" y="2669586"/>
              <a:ext cx="928440" cy="3240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407610" y="2663826"/>
                <a:ext cx="93816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07" name="Ink 106"/>
              <p14:cNvContentPartPr/>
              <p14:nvPr/>
            </p14:nvContentPartPr>
            <p14:xfrm>
              <a:off x="2278010" y="2637546"/>
              <a:ext cx="582480" cy="5544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272970" y="2634306"/>
                <a:ext cx="59112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8" name="Ink 107"/>
              <p14:cNvContentPartPr/>
              <p14:nvPr/>
            </p14:nvContentPartPr>
            <p14:xfrm>
              <a:off x="2297450" y="2652666"/>
              <a:ext cx="2341800" cy="5328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292050" y="2649426"/>
                <a:ext cx="235584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12" name="Ink 111"/>
              <p14:cNvContentPartPr/>
              <p14:nvPr/>
            </p14:nvContentPartPr>
            <p14:xfrm>
              <a:off x="7143050" y="2581026"/>
              <a:ext cx="1910880" cy="1047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137650" y="2573826"/>
                <a:ext cx="192276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19" name="Ink 118"/>
              <p14:cNvContentPartPr/>
              <p14:nvPr/>
            </p14:nvContentPartPr>
            <p14:xfrm>
              <a:off x="4742210" y="4340346"/>
              <a:ext cx="109080" cy="252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738250" y="4336386"/>
                <a:ext cx="11628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0" name="Ink 119"/>
              <p14:cNvContentPartPr/>
              <p14:nvPr/>
            </p14:nvContentPartPr>
            <p14:xfrm>
              <a:off x="4703330" y="4328826"/>
              <a:ext cx="173160" cy="1116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698650" y="4325226"/>
                <a:ext cx="18108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1" name="Ink 120"/>
              <p14:cNvContentPartPr/>
              <p14:nvPr/>
            </p14:nvContentPartPr>
            <p14:xfrm>
              <a:off x="4725290" y="4273026"/>
              <a:ext cx="1875240" cy="7488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719530" y="4268346"/>
                <a:ext cx="189000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2" name="Ink 121"/>
              <p14:cNvContentPartPr/>
              <p14:nvPr/>
            </p14:nvContentPartPr>
            <p14:xfrm>
              <a:off x="4605050" y="4320906"/>
              <a:ext cx="434520" cy="3564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600370" y="4317306"/>
                <a:ext cx="4424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31" name="Ink 130"/>
              <p14:cNvContentPartPr/>
              <p14:nvPr/>
            </p14:nvContentPartPr>
            <p14:xfrm>
              <a:off x="6227210" y="4279146"/>
              <a:ext cx="147600" cy="13968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218210" y="4275546"/>
                <a:ext cx="16020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32" name="Ink 131"/>
              <p14:cNvContentPartPr/>
              <p14:nvPr/>
            </p14:nvContentPartPr>
            <p14:xfrm>
              <a:off x="2841410" y="5137386"/>
              <a:ext cx="149040" cy="9900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834930" y="5130186"/>
                <a:ext cx="16272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33" name="Ink 132"/>
              <p14:cNvContentPartPr/>
              <p14:nvPr/>
            </p14:nvContentPartPr>
            <p14:xfrm>
              <a:off x="2841410" y="5201466"/>
              <a:ext cx="137160" cy="6444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834570" y="5193906"/>
                <a:ext cx="14796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34" name="Ink 133"/>
              <p14:cNvContentPartPr/>
              <p14:nvPr/>
            </p14:nvContentPartPr>
            <p14:xfrm>
              <a:off x="2967050" y="5118306"/>
              <a:ext cx="25560" cy="14976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961290" y="5110746"/>
                <a:ext cx="3456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35" name="Ink 134"/>
              <p14:cNvContentPartPr/>
              <p14:nvPr/>
            </p14:nvContentPartPr>
            <p14:xfrm>
              <a:off x="3202850" y="5141706"/>
              <a:ext cx="142560" cy="34596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198530" y="5133786"/>
                <a:ext cx="15696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37" name="Ink 136"/>
              <p14:cNvContentPartPr/>
              <p14:nvPr/>
            </p14:nvContentPartPr>
            <p14:xfrm>
              <a:off x="6097970" y="3916626"/>
              <a:ext cx="298080" cy="17172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090050" y="3909786"/>
                <a:ext cx="31032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44" name="Ink 143"/>
              <p14:cNvContentPartPr/>
              <p14:nvPr/>
            </p14:nvContentPartPr>
            <p14:xfrm>
              <a:off x="6402170" y="4310826"/>
              <a:ext cx="1095480" cy="2736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396410" y="4305426"/>
                <a:ext cx="110952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46" name="Ink 145"/>
              <p14:cNvContentPartPr/>
              <p14:nvPr/>
            </p14:nvContentPartPr>
            <p14:xfrm>
              <a:off x="7481450" y="4138746"/>
              <a:ext cx="419400" cy="2520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476050" y="4131906"/>
                <a:ext cx="43344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55" name="Ink 154"/>
              <p14:cNvContentPartPr/>
              <p14:nvPr/>
            </p14:nvContentPartPr>
            <p14:xfrm>
              <a:off x="3590570" y="3415866"/>
              <a:ext cx="503280" cy="1296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586610" y="3411906"/>
                <a:ext cx="51048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56" name="Ink 155"/>
              <p14:cNvContentPartPr/>
              <p14:nvPr/>
            </p14:nvContentPartPr>
            <p14:xfrm>
              <a:off x="3489050" y="3392826"/>
              <a:ext cx="301320" cy="223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485090" y="3388866"/>
                <a:ext cx="30852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61" name="Ink 160"/>
              <p14:cNvContentPartPr/>
              <p14:nvPr/>
            </p14:nvContentPartPr>
            <p14:xfrm>
              <a:off x="3656450" y="3272586"/>
              <a:ext cx="4285800" cy="1335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652490" y="3267906"/>
                <a:ext cx="429444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65" name="Ink 164"/>
              <p14:cNvContentPartPr/>
              <p14:nvPr/>
            </p14:nvContentPartPr>
            <p14:xfrm>
              <a:off x="3361250" y="5127666"/>
              <a:ext cx="111600" cy="2124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357290" y="5123706"/>
                <a:ext cx="11880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66" name="Ink 165"/>
              <p14:cNvContentPartPr/>
              <p14:nvPr/>
            </p14:nvContentPartPr>
            <p14:xfrm>
              <a:off x="3209330" y="5119026"/>
              <a:ext cx="221040" cy="14328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205370" y="5115066"/>
                <a:ext cx="228240" cy="1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67" name="Ink 166"/>
              <p14:cNvContentPartPr/>
              <p14:nvPr/>
            </p14:nvContentPartPr>
            <p14:xfrm>
              <a:off x="3324890" y="5146746"/>
              <a:ext cx="4699800" cy="19692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321290" y="5142066"/>
                <a:ext cx="4708800" cy="20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74" name="Ink 173"/>
              <p14:cNvContentPartPr/>
              <p14:nvPr/>
            </p14:nvContentPartPr>
            <p14:xfrm>
              <a:off x="6388490" y="4342146"/>
              <a:ext cx="256320" cy="3132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383090" y="4336746"/>
                <a:ext cx="26496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80" name="Ink 179"/>
              <p14:cNvContentPartPr/>
              <p14:nvPr/>
            </p14:nvContentPartPr>
            <p14:xfrm>
              <a:off x="6921650" y="3261066"/>
              <a:ext cx="68400" cy="57672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911930" y="3253146"/>
                <a:ext cx="86040" cy="59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85" name="Ink 184"/>
              <p14:cNvContentPartPr/>
              <p14:nvPr/>
            </p14:nvContentPartPr>
            <p14:xfrm>
              <a:off x="6944690" y="3354306"/>
              <a:ext cx="42480" cy="195480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932450" y="3347466"/>
                <a:ext cx="61560" cy="19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89" name="Ink 188"/>
              <p14:cNvContentPartPr/>
              <p14:nvPr/>
            </p14:nvContentPartPr>
            <p14:xfrm>
              <a:off x="6312890" y="4369146"/>
              <a:ext cx="640800" cy="89424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306050" y="4362306"/>
                <a:ext cx="657360" cy="9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93" name="Ink 192"/>
              <p14:cNvContentPartPr/>
              <p14:nvPr/>
            </p14:nvContentPartPr>
            <p14:xfrm>
              <a:off x="6930650" y="3234066"/>
              <a:ext cx="685800" cy="110268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6923810" y="3227226"/>
                <a:ext cx="700560" cy="11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94" name="Ink 193"/>
              <p14:cNvContentPartPr/>
              <p14:nvPr/>
            </p14:nvContentPartPr>
            <p14:xfrm>
              <a:off x="6252410" y="3222546"/>
              <a:ext cx="766440" cy="117540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245210" y="3216786"/>
                <a:ext cx="779400" cy="11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95" name="Ink 194"/>
              <p14:cNvContentPartPr/>
              <p14:nvPr/>
            </p14:nvContentPartPr>
            <p14:xfrm>
              <a:off x="6965930" y="4324866"/>
              <a:ext cx="636120" cy="103716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956930" y="4319826"/>
                <a:ext cx="650160" cy="10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207" name="Ink 206"/>
              <p14:cNvContentPartPr/>
              <p14:nvPr/>
            </p14:nvContentPartPr>
            <p14:xfrm>
              <a:off x="6825890" y="5322066"/>
              <a:ext cx="277920" cy="29844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821930" y="5311986"/>
                <a:ext cx="29304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11" name="Ink 210"/>
              <p14:cNvContentPartPr/>
              <p14:nvPr/>
            </p14:nvContentPartPr>
            <p14:xfrm>
              <a:off x="7142330" y="5297586"/>
              <a:ext cx="2880" cy="1080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138730" y="5294346"/>
                <a:ext cx="972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216" name="Ink 215"/>
              <p14:cNvContentPartPr/>
              <p14:nvPr/>
            </p14:nvContentPartPr>
            <p14:xfrm>
              <a:off x="6267170" y="4036146"/>
              <a:ext cx="26640" cy="30996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262490" y="4031466"/>
                <a:ext cx="3672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223" name="Ink 222"/>
              <p14:cNvContentPartPr/>
              <p14:nvPr/>
            </p14:nvContentPartPr>
            <p14:xfrm>
              <a:off x="6276890" y="3785226"/>
              <a:ext cx="115200" cy="55188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273290" y="3778386"/>
                <a:ext cx="125640" cy="56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229" name="Ink 228"/>
              <p14:cNvContentPartPr/>
              <p14:nvPr/>
            </p14:nvContentPartPr>
            <p14:xfrm>
              <a:off x="6127850" y="2689746"/>
              <a:ext cx="187920" cy="174744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120290" y="2682186"/>
                <a:ext cx="208080" cy="175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230" name="Ink 229"/>
              <p14:cNvContentPartPr/>
              <p14:nvPr/>
            </p14:nvContentPartPr>
            <p14:xfrm>
              <a:off x="6193730" y="4360506"/>
              <a:ext cx="21960" cy="2520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190130" y="4357266"/>
                <a:ext cx="28800" cy="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238" name="Ink 237"/>
              <p14:cNvContentPartPr/>
              <p14:nvPr/>
            </p14:nvContentPartPr>
            <p14:xfrm>
              <a:off x="5717450" y="2625306"/>
              <a:ext cx="491040" cy="394920"/>
            </p14:xfrm>
          </p:contentPart>
        </mc:Choice>
        <mc:Fallback xmlns="">
          <p:pic>
            <p:nvPicPr>
              <p:cNvPr id="238" name="Ink 237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709530" y="2619906"/>
                <a:ext cx="506160" cy="4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255" name="Ink 254"/>
              <p14:cNvContentPartPr/>
              <p14:nvPr/>
            </p14:nvContentPartPr>
            <p14:xfrm>
              <a:off x="7579730" y="2641866"/>
              <a:ext cx="40320" cy="1682280"/>
            </p14:xfrm>
          </p:contentPart>
        </mc:Choice>
        <mc:Fallback xmlns="">
          <p:pic>
            <p:nvPicPr>
              <p:cNvPr id="255" name="Ink 254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575050" y="2628906"/>
                <a:ext cx="55440" cy="170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258" name="Ink 257"/>
              <p14:cNvContentPartPr/>
              <p14:nvPr/>
            </p14:nvContentPartPr>
            <p14:xfrm>
              <a:off x="7391090" y="295386"/>
              <a:ext cx="234720" cy="2401920"/>
            </p14:xfrm>
          </p:contentPart>
        </mc:Choice>
        <mc:Fallback xmlns="">
          <p:pic>
            <p:nvPicPr>
              <p:cNvPr id="258" name="Ink 257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382450" y="291426"/>
                <a:ext cx="248760" cy="241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275" name="Ink 274"/>
              <p14:cNvContentPartPr/>
              <p14:nvPr/>
            </p14:nvContentPartPr>
            <p14:xfrm>
              <a:off x="7083650" y="2827626"/>
              <a:ext cx="314280" cy="455760"/>
            </p14:xfrm>
          </p:contentPart>
        </mc:Choice>
        <mc:Fallback xmlns="">
          <p:pic>
            <p:nvPicPr>
              <p:cNvPr id="275" name="Ink 274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075730" y="2817546"/>
                <a:ext cx="326520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277" name="Ink 276"/>
              <p14:cNvContentPartPr/>
              <p14:nvPr/>
            </p14:nvContentPartPr>
            <p14:xfrm>
              <a:off x="6369410" y="4334226"/>
              <a:ext cx="297000" cy="7200"/>
            </p14:xfrm>
          </p:contentPart>
        </mc:Choice>
        <mc:Fallback xmlns="">
          <p:pic>
            <p:nvPicPr>
              <p:cNvPr id="277" name="Ink 276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6364370" y="4329546"/>
                <a:ext cx="30528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78" name="Ink 277"/>
              <p14:cNvContentPartPr/>
              <p14:nvPr/>
            </p14:nvContentPartPr>
            <p14:xfrm>
              <a:off x="6330170" y="4330986"/>
              <a:ext cx="254520" cy="10080"/>
            </p14:xfrm>
          </p:contentPart>
        </mc:Choice>
        <mc:Fallback xmlns="">
          <p:pic>
            <p:nvPicPr>
              <p:cNvPr id="278" name="Ink 277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325130" y="4325226"/>
                <a:ext cx="26424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282" name="Ink 281"/>
              <p14:cNvContentPartPr/>
              <p14:nvPr/>
            </p14:nvContentPartPr>
            <p14:xfrm>
              <a:off x="1630010" y="2232186"/>
              <a:ext cx="60480" cy="10080"/>
            </p14:xfrm>
          </p:contentPart>
        </mc:Choice>
        <mc:Fallback xmlns="">
          <p:pic>
            <p:nvPicPr>
              <p:cNvPr id="282" name="Ink 281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627130" y="2228586"/>
                <a:ext cx="66960" cy="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298" name="Ink 297"/>
              <p14:cNvContentPartPr/>
              <p14:nvPr/>
            </p14:nvContentPartPr>
            <p14:xfrm>
              <a:off x="2991530" y="1227786"/>
              <a:ext cx="2038320" cy="384120"/>
            </p14:xfrm>
          </p:contentPart>
        </mc:Choice>
        <mc:Fallback xmlns="">
          <p:pic>
            <p:nvPicPr>
              <p:cNvPr id="298" name="Ink 29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985410" y="1222386"/>
                <a:ext cx="2054880" cy="39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300" name="Ink 299"/>
              <p14:cNvContentPartPr/>
              <p14:nvPr/>
            </p14:nvContentPartPr>
            <p14:xfrm>
              <a:off x="2502650" y="1983426"/>
              <a:ext cx="223200" cy="599400"/>
            </p14:xfrm>
          </p:contentPart>
        </mc:Choice>
        <mc:Fallback xmlns="">
          <p:pic>
            <p:nvPicPr>
              <p:cNvPr id="300" name="Ink 299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498330" y="1979826"/>
                <a:ext cx="231120" cy="60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301" name="Ink 300"/>
              <p14:cNvContentPartPr/>
              <p14:nvPr/>
            </p14:nvContentPartPr>
            <p14:xfrm>
              <a:off x="2191970" y="2576706"/>
              <a:ext cx="316440" cy="208440"/>
            </p14:xfrm>
          </p:contentPart>
        </mc:Choice>
        <mc:Fallback xmlns="">
          <p:pic>
            <p:nvPicPr>
              <p:cNvPr id="301" name="Ink 300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2186930" y="2573106"/>
                <a:ext cx="32472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314" name="Ink 313"/>
              <p14:cNvContentPartPr/>
              <p14:nvPr/>
            </p14:nvContentPartPr>
            <p14:xfrm>
              <a:off x="4732490" y="2032026"/>
              <a:ext cx="319320" cy="502560"/>
            </p14:xfrm>
          </p:contentPart>
        </mc:Choice>
        <mc:Fallback xmlns="">
          <p:pic>
            <p:nvPicPr>
              <p:cNvPr id="314" name="Ink 313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722410" y="2022306"/>
                <a:ext cx="339120" cy="52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320" name="Ink 319"/>
              <p14:cNvContentPartPr/>
              <p14:nvPr/>
            </p14:nvContentPartPr>
            <p14:xfrm>
              <a:off x="5014370" y="2603346"/>
              <a:ext cx="5040" cy="14760"/>
            </p14:xfrm>
          </p:contentPart>
        </mc:Choice>
        <mc:Fallback xmlns="">
          <p:pic>
            <p:nvPicPr>
              <p:cNvPr id="320" name="Ink 319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010050" y="2599746"/>
                <a:ext cx="140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321" name="Ink 320"/>
              <p14:cNvContentPartPr/>
              <p14:nvPr/>
            </p14:nvContentPartPr>
            <p14:xfrm>
              <a:off x="4887290" y="2873346"/>
              <a:ext cx="20880" cy="16920"/>
            </p14:xfrm>
          </p:contentPart>
        </mc:Choice>
        <mc:Fallback xmlns="">
          <p:pic>
            <p:nvPicPr>
              <p:cNvPr id="321" name="Ink 320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883690" y="2866506"/>
                <a:ext cx="2880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324" name="Ink 323"/>
              <p14:cNvContentPartPr/>
              <p14:nvPr/>
            </p14:nvContentPartPr>
            <p14:xfrm>
              <a:off x="7083650" y="378906"/>
              <a:ext cx="608400" cy="97200"/>
            </p14:xfrm>
          </p:contentPart>
        </mc:Choice>
        <mc:Fallback xmlns="">
          <p:pic>
            <p:nvPicPr>
              <p:cNvPr id="324" name="Ink 323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7076810" y="371706"/>
                <a:ext cx="62280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334" name="Ink 333"/>
              <p14:cNvContentPartPr/>
              <p14:nvPr/>
            </p14:nvContentPartPr>
            <p14:xfrm>
              <a:off x="7771250" y="77226"/>
              <a:ext cx="233280" cy="334800"/>
            </p14:xfrm>
          </p:contentPart>
        </mc:Choice>
        <mc:Fallback xmlns="">
          <p:pic>
            <p:nvPicPr>
              <p:cNvPr id="334" name="Ink 333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7763330" y="68586"/>
                <a:ext cx="249120" cy="35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336" name="Ink 335"/>
              <p14:cNvContentPartPr/>
              <p14:nvPr/>
            </p14:nvContentPartPr>
            <p14:xfrm>
              <a:off x="5974850" y="777066"/>
              <a:ext cx="921600" cy="635040"/>
            </p14:xfrm>
          </p:contentPart>
        </mc:Choice>
        <mc:Fallback xmlns="">
          <p:pic>
            <p:nvPicPr>
              <p:cNvPr id="336" name="Ink 335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968370" y="770946"/>
                <a:ext cx="931320" cy="64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345" name="Ink 344"/>
              <p14:cNvContentPartPr/>
              <p14:nvPr/>
            </p14:nvContentPartPr>
            <p14:xfrm>
              <a:off x="8498810" y="373866"/>
              <a:ext cx="360" cy="360"/>
            </p14:xfrm>
          </p:contentPart>
        </mc:Choice>
        <mc:Fallback xmlns="">
          <p:pic>
            <p:nvPicPr>
              <p:cNvPr id="345" name="Ink 344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8495570" y="370626"/>
                <a:ext cx="68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352" name="Ink 351"/>
              <p14:cNvContentPartPr/>
              <p14:nvPr/>
            </p14:nvContentPartPr>
            <p14:xfrm>
              <a:off x="1523450" y="2302746"/>
              <a:ext cx="446400" cy="488880"/>
            </p14:xfrm>
          </p:contentPart>
        </mc:Choice>
        <mc:Fallback xmlns="">
          <p:pic>
            <p:nvPicPr>
              <p:cNvPr id="352" name="Ink 351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1516970" y="2298066"/>
                <a:ext cx="456480" cy="50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353" name="Ink 352"/>
              <p14:cNvContentPartPr/>
              <p14:nvPr/>
            </p14:nvContentPartPr>
            <p14:xfrm>
              <a:off x="2172530" y="2569866"/>
              <a:ext cx="65160" cy="9360"/>
            </p14:xfrm>
          </p:contentPart>
        </mc:Choice>
        <mc:Fallback xmlns="">
          <p:pic>
            <p:nvPicPr>
              <p:cNvPr id="353" name="Ink 352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2167490" y="2564826"/>
                <a:ext cx="73440" cy="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366" name="Ink 365"/>
              <p14:cNvContentPartPr/>
              <p14:nvPr/>
            </p14:nvContentPartPr>
            <p14:xfrm>
              <a:off x="6871250" y="1368906"/>
              <a:ext cx="128160" cy="1922040"/>
            </p14:xfrm>
          </p:contentPart>
        </mc:Choice>
        <mc:Fallback xmlns="">
          <p:pic>
            <p:nvPicPr>
              <p:cNvPr id="366" name="Ink 365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6861170" y="1359186"/>
                <a:ext cx="145800" cy="19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367" name="Ink 366"/>
              <p14:cNvContentPartPr/>
              <p14:nvPr/>
            </p14:nvContentPartPr>
            <p14:xfrm>
              <a:off x="6934610" y="3283746"/>
              <a:ext cx="42120" cy="75240"/>
            </p14:xfrm>
          </p:contentPart>
        </mc:Choice>
        <mc:Fallback xmlns="">
          <p:pic>
            <p:nvPicPr>
              <p:cNvPr id="367" name="Ink 366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6929930" y="3279426"/>
                <a:ext cx="5040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368" name="Ink 367"/>
              <p14:cNvContentPartPr/>
              <p14:nvPr/>
            </p14:nvContentPartPr>
            <p14:xfrm>
              <a:off x="6944330" y="3327666"/>
              <a:ext cx="12960" cy="117720"/>
            </p14:xfrm>
          </p:contentPart>
        </mc:Choice>
        <mc:Fallback xmlns="">
          <p:pic>
            <p:nvPicPr>
              <p:cNvPr id="368" name="Ink 367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6939290" y="3322266"/>
                <a:ext cx="2196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369" name="Ink 368"/>
              <p14:cNvContentPartPr/>
              <p14:nvPr/>
            </p14:nvContentPartPr>
            <p14:xfrm>
              <a:off x="6961970" y="3278706"/>
              <a:ext cx="5040" cy="99000"/>
            </p14:xfrm>
          </p:contentPart>
        </mc:Choice>
        <mc:Fallback xmlns="">
          <p:pic>
            <p:nvPicPr>
              <p:cNvPr id="369" name="Ink 368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6955850" y="3272586"/>
                <a:ext cx="1728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374" name="Ink 373"/>
              <p14:cNvContentPartPr/>
              <p14:nvPr/>
            </p14:nvContentPartPr>
            <p14:xfrm>
              <a:off x="7372370" y="422106"/>
              <a:ext cx="69480" cy="98280"/>
            </p14:xfrm>
          </p:contentPart>
        </mc:Choice>
        <mc:Fallback xmlns="">
          <p:pic>
            <p:nvPicPr>
              <p:cNvPr id="374" name="Ink 373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7369130" y="417786"/>
                <a:ext cx="7704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376" name="Ink 375"/>
              <p14:cNvContentPartPr/>
              <p14:nvPr/>
            </p14:nvContentPartPr>
            <p14:xfrm>
              <a:off x="6120290" y="386466"/>
              <a:ext cx="1326600" cy="2274480"/>
            </p14:xfrm>
          </p:contentPart>
        </mc:Choice>
        <mc:Fallback xmlns="">
          <p:pic>
            <p:nvPicPr>
              <p:cNvPr id="376" name="Ink 375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6108050" y="379986"/>
                <a:ext cx="1344240" cy="229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377" name="Ink 376"/>
              <p14:cNvContentPartPr/>
              <p14:nvPr/>
            </p14:nvContentPartPr>
            <p14:xfrm>
              <a:off x="7568570" y="2614866"/>
              <a:ext cx="54720" cy="79560"/>
            </p14:xfrm>
          </p:contentPart>
        </mc:Choice>
        <mc:Fallback xmlns="">
          <p:pic>
            <p:nvPicPr>
              <p:cNvPr id="377" name="Ink 376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7564970" y="2611626"/>
                <a:ext cx="6336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379" name="Ink 378"/>
              <p14:cNvContentPartPr/>
              <p14:nvPr/>
            </p14:nvContentPartPr>
            <p14:xfrm>
              <a:off x="7249610" y="3154506"/>
              <a:ext cx="117720" cy="27720"/>
            </p14:xfrm>
          </p:contentPart>
        </mc:Choice>
        <mc:Fallback xmlns="">
          <p:pic>
            <p:nvPicPr>
              <p:cNvPr id="379" name="Ink 378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7244210" y="3149106"/>
                <a:ext cx="12744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386" name="Ink 385"/>
              <p14:cNvContentPartPr/>
              <p14:nvPr/>
            </p14:nvContentPartPr>
            <p14:xfrm>
              <a:off x="7268330" y="422826"/>
              <a:ext cx="27000" cy="15480"/>
            </p14:xfrm>
          </p:contentPart>
        </mc:Choice>
        <mc:Fallback xmlns="">
          <p:pic>
            <p:nvPicPr>
              <p:cNvPr id="386" name="Ink 385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7262930" y="419226"/>
                <a:ext cx="3600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387" name="Ink 386"/>
              <p14:cNvContentPartPr/>
              <p14:nvPr/>
            </p14:nvContentPartPr>
            <p14:xfrm>
              <a:off x="6810050" y="426786"/>
              <a:ext cx="41400" cy="294120"/>
            </p14:xfrm>
          </p:contentPart>
        </mc:Choice>
        <mc:Fallback xmlns="">
          <p:pic>
            <p:nvPicPr>
              <p:cNvPr id="387" name="Ink 386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6804650" y="417426"/>
                <a:ext cx="5112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388" name="Ink 387"/>
              <p14:cNvContentPartPr/>
              <p14:nvPr/>
            </p14:nvContentPartPr>
            <p14:xfrm>
              <a:off x="6453290" y="600306"/>
              <a:ext cx="4320" cy="189000"/>
            </p14:xfrm>
          </p:contentPart>
        </mc:Choice>
        <mc:Fallback xmlns="">
          <p:pic>
            <p:nvPicPr>
              <p:cNvPr id="388" name="Ink 387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6441050" y="588426"/>
                <a:ext cx="2844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389" name="Ink 388"/>
              <p14:cNvContentPartPr/>
              <p14:nvPr/>
            </p14:nvContentPartPr>
            <p14:xfrm>
              <a:off x="6607730" y="684546"/>
              <a:ext cx="160200" cy="350280"/>
            </p14:xfrm>
          </p:contentPart>
        </mc:Choice>
        <mc:Fallback xmlns="">
          <p:pic>
            <p:nvPicPr>
              <p:cNvPr id="389" name="Ink 388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6599450" y="673746"/>
                <a:ext cx="179280" cy="36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390" name="Ink 389"/>
              <p14:cNvContentPartPr/>
              <p14:nvPr/>
            </p14:nvContentPartPr>
            <p14:xfrm>
              <a:off x="6686570" y="1438746"/>
              <a:ext cx="17280" cy="16560"/>
            </p14:xfrm>
          </p:contentPart>
        </mc:Choice>
        <mc:Fallback xmlns="">
          <p:pic>
            <p:nvPicPr>
              <p:cNvPr id="390" name="Ink 389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6680450" y="1432626"/>
                <a:ext cx="2700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394" name="Ink 393"/>
              <p14:cNvContentPartPr/>
              <p14:nvPr/>
            </p14:nvContentPartPr>
            <p14:xfrm>
              <a:off x="3126530" y="2397426"/>
              <a:ext cx="2880" cy="2520"/>
            </p14:xfrm>
          </p:contentPart>
        </mc:Choice>
        <mc:Fallback xmlns="">
          <p:pic>
            <p:nvPicPr>
              <p:cNvPr id="394" name="Ink 393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123290" y="2393826"/>
                <a:ext cx="9720" cy="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398" name="Ink 397"/>
              <p14:cNvContentPartPr/>
              <p14:nvPr/>
            </p14:nvContentPartPr>
            <p14:xfrm>
              <a:off x="2729090" y="1394826"/>
              <a:ext cx="419400" cy="363240"/>
            </p14:xfrm>
          </p:contentPart>
        </mc:Choice>
        <mc:Fallback xmlns="">
          <p:pic>
            <p:nvPicPr>
              <p:cNvPr id="398" name="Ink 397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2725490" y="1388346"/>
                <a:ext cx="427680" cy="3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399" name="Ink 398"/>
              <p14:cNvContentPartPr/>
              <p14:nvPr/>
            </p14:nvContentPartPr>
            <p14:xfrm>
              <a:off x="6512690" y="2199066"/>
              <a:ext cx="298800" cy="143640"/>
            </p14:xfrm>
          </p:contentPart>
        </mc:Choice>
        <mc:Fallback xmlns="">
          <p:pic>
            <p:nvPicPr>
              <p:cNvPr id="399" name="Ink 398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6505850" y="2192586"/>
                <a:ext cx="31212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401" name="Ink 400"/>
              <p14:cNvContentPartPr/>
              <p14:nvPr/>
            </p14:nvContentPartPr>
            <p14:xfrm>
              <a:off x="4654370" y="2629266"/>
              <a:ext cx="55080" cy="25920"/>
            </p14:xfrm>
          </p:contentPart>
        </mc:Choice>
        <mc:Fallback xmlns="">
          <p:pic>
            <p:nvPicPr>
              <p:cNvPr id="401" name="Ink 400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4651130" y="2624586"/>
                <a:ext cx="61920" cy="3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402" name="Ink 401"/>
              <p14:cNvContentPartPr/>
              <p14:nvPr/>
            </p14:nvContentPartPr>
            <p14:xfrm>
              <a:off x="4772450" y="2658786"/>
              <a:ext cx="7560" cy="4680"/>
            </p14:xfrm>
          </p:contentPart>
        </mc:Choice>
        <mc:Fallback xmlns="">
          <p:pic>
            <p:nvPicPr>
              <p:cNvPr id="402" name="Ink 401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4765250" y="2653386"/>
                <a:ext cx="2016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407" name="Ink 406"/>
              <p14:cNvContentPartPr/>
              <p14:nvPr/>
            </p14:nvContentPartPr>
            <p14:xfrm>
              <a:off x="6554090" y="2197986"/>
              <a:ext cx="406440" cy="275760"/>
            </p14:xfrm>
          </p:contentPart>
        </mc:Choice>
        <mc:Fallback xmlns="">
          <p:pic>
            <p:nvPicPr>
              <p:cNvPr id="407" name="Ink 406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6549050" y="2190426"/>
                <a:ext cx="422280" cy="29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408" name="Ink 407"/>
              <p14:cNvContentPartPr/>
              <p14:nvPr/>
            </p14:nvContentPartPr>
            <p14:xfrm>
              <a:off x="6258170" y="2320386"/>
              <a:ext cx="284400" cy="361440"/>
            </p14:xfrm>
          </p:contentPart>
        </mc:Choice>
        <mc:Fallback xmlns="">
          <p:pic>
            <p:nvPicPr>
              <p:cNvPr id="408" name="Ink 407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6249530" y="2310306"/>
                <a:ext cx="30456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409" name="Ink 408"/>
              <p14:cNvContentPartPr/>
              <p14:nvPr/>
            </p14:nvContentPartPr>
            <p14:xfrm>
              <a:off x="7100210" y="2719626"/>
              <a:ext cx="270720" cy="28800"/>
            </p14:xfrm>
          </p:contentPart>
        </mc:Choice>
        <mc:Fallback xmlns="">
          <p:pic>
            <p:nvPicPr>
              <p:cNvPr id="409" name="Ink 408"/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7095890" y="2716386"/>
                <a:ext cx="27828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413" name="Ink 412"/>
              <p14:cNvContentPartPr/>
              <p14:nvPr/>
            </p14:nvContentPartPr>
            <p14:xfrm>
              <a:off x="6592250" y="2091786"/>
              <a:ext cx="203760" cy="336600"/>
            </p14:xfrm>
          </p:contentPart>
        </mc:Choice>
        <mc:Fallback xmlns="">
          <p:pic>
            <p:nvPicPr>
              <p:cNvPr id="413" name="Ink 412"/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6581810" y="2083506"/>
                <a:ext cx="221400" cy="3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414" name="Ink 413"/>
              <p14:cNvContentPartPr/>
              <p14:nvPr/>
            </p14:nvContentPartPr>
            <p14:xfrm>
              <a:off x="7566050" y="374586"/>
              <a:ext cx="1080" cy="14760"/>
            </p14:xfrm>
          </p:contentPart>
        </mc:Choice>
        <mc:Fallback xmlns="">
          <p:pic>
            <p:nvPicPr>
              <p:cNvPr id="414" name="Ink 413"/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7559930" y="367746"/>
                <a:ext cx="14040" cy="2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4753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695090" y="288186"/>
              <a:ext cx="7900200" cy="42253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8250" y="279906"/>
                <a:ext cx="7917120" cy="423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7" name="Ink 126"/>
              <p14:cNvContentPartPr/>
              <p14:nvPr/>
            </p14:nvContentPartPr>
            <p14:xfrm>
              <a:off x="461090" y="3846426"/>
              <a:ext cx="1097280" cy="12888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0290" y="3832746"/>
                <a:ext cx="1117440" cy="14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3" name="Ink 132"/>
              <p14:cNvContentPartPr/>
              <p14:nvPr/>
            </p14:nvContentPartPr>
            <p14:xfrm>
              <a:off x="5891330" y="1219866"/>
              <a:ext cx="1497600" cy="5724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85570" y="1213746"/>
                <a:ext cx="151056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9" name="Ink 138"/>
              <p14:cNvContentPartPr/>
              <p14:nvPr/>
            </p14:nvContentPartPr>
            <p14:xfrm>
              <a:off x="2628290" y="4391826"/>
              <a:ext cx="3319920" cy="6732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21090" y="4387506"/>
                <a:ext cx="333648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0" name="Ink 139"/>
              <p14:cNvContentPartPr/>
              <p14:nvPr/>
            </p14:nvContentPartPr>
            <p14:xfrm>
              <a:off x="5863610" y="4363026"/>
              <a:ext cx="1995480" cy="6048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859650" y="4353666"/>
                <a:ext cx="200880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5" name="Ink 144"/>
              <p14:cNvContentPartPr/>
              <p14:nvPr/>
            </p14:nvContentPartPr>
            <p14:xfrm>
              <a:off x="7410530" y="4315506"/>
              <a:ext cx="793440" cy="94860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399010" y="4304346"/>
                <a:ext cx="809640" cy="9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3" name="Ink 172"/>
              <p14:cNvContentPartPr/>
              <p14:nvPr/>
            </p14:nvContentPartPr>
            <p14:xfrm>
              <a:off x="2674370" y="3790626"/>
              <a:ext cx="1662480" cy="197424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669690" y="3779826"/>
                <a:ext cx="1676160" cy="19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6" name="Ink 215"/>
              <p14:cNvContentPartPr/>
              <p14:nvPr/>
            </p14:nvContentPartPr>
            <p14:xfrm>
              <a:off x="2738810" y="4410186"/>
              <a:ext cx="79560" cy="57420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31250" y="4405506"/>
                <a:ext cx="100800" cy="5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7" name="Ink 216"/>
              <p14:cNvContentPartPr/>
              <p14:nvPr/>
            </p14:nvContentPartPr>
            <p14:xfrm>
              <a:off x="2767250" y="4415586"/>
              <a:ext cx="1059120" cy="4968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759330" y="4409106"/>
                <a:ext cx="107784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21" name="Ink 220"/>
              <p14:cNvContentPartPr/>
              <p14:nvPr/>
            </p14:nvContentPartPr>
            <p14:xfrm>
              <a:off x="2843210" y="4442586"/>
              <a:ext cx="967320" cy="4572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37810" y="4436826"/>
                <a:ext cx="97920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2" name="Ink 221"/>
              <p14:cNvContentPartPr/>
              <p14:nvPr/>
            </p14:nvContentPartPr>
            <p14:xfrm>
              <a:off x="2348570" y="4634466"/>
              <a:ext cx="164520" cy="12888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340290" y="4626546"/>
                <a:ext cx="17712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4" name="Ink 223"/>
              <p14:cNvContentPartPr/>
              <p14:nvPr/>
            </p14:nvContentPartPr>
            <p14:xfrm>
              <a:off x="4544930" y="3992586"/>
              <a:ext cx="1570680" cy="82800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537010" y="3981786"/>
                <a:ext cx="1590120" cy="84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5" name="Ink 234"/>
              <p14:cNvContentPartPr/>
              <p14:nvPr/>
            </p14:nvContentPartPr>
            <p14:xfrm>
              <a:off x="5215610" y="2646186"/>
              <a:ext cx="2411640" cy="177012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206610" y="2636106"/>
                <a:ext cx="2434320" cy="178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53" name="Ink 252"/>
              <p14:cNvContentPartPr/>
              <p14:nvPr/>
            </p14:nvContentPartPr>
            <p14:xfrm>
              <a:off x="5813570" y="2983506"/>
              <a:ext cx="532080" cy="727200"/>
            </p14:xfrm>
          </p:contentPart>
        </mc:Choice>
        <mc:Fallback xmlns="">
          <p:pic>
            <p:nvPicPr>
              <p:cNvPr id="253" name="Ink 25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803490" y="2972706"/>
                <a:ext cx="549720" cy="74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4" name="Ink 253"/>
              <p14:cNvContentPartPr/>
              <p14:nvPr/>
            </p14:nvContentPartPr>
            <p14:xfrm>
              <a:off x="2589770" y="3997626"/>
              <a:ext cx="321120" cy="232920"/>
            </p14:xfrm>
          </p:contentPart>
        </mc:Choice>
        <mc:Fallback xmlns="">
          <p:pic>
            <p:nvPicPr>
              <p:cNvPr id="254" name="Ink 25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581850" y="3990426"/>
                <a:ext cx="33624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64" name="Ink 263"/>
              <p14:cNvContentPartPr/>
              <p14:nvPr/>
            </p14:nvContentPartPr>
            <p14:xfrm>
              <a:off x="5097170" y="4478946"/>
              <a:ext cx="114480" cy="1657080"/>
            </p14:xfrm>
          </p:contentPart>
        </mc:Choice>
        <mc:Fallback xmlns="">
          <p:pic>
            <p:nvPicPr>
              <p:cNvPr id="264" name="Ink 26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082410" y="4469586"/>
                <a:ext cx="138600" cy="167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68" name="Ink 267"/>
              <p14:cNvContentPartPr/>
              <p14:nvPr/>
            </p14:nvContentPartPr>
            <p14:xfrm>
              <a:off x="6140090" y="3644106"/>
              <a:ext cx="190800" cy="2560320"/>
            </p14:xfrm>
          </p:contentPart>
        </mc:Choice>
        <mc:Fallback xmlns="">
          <p:pic>
            <p:nvPicPr>
              <p:cNvPr id="268" name="Ink 26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126770" y="3634026"/>
                <a:ext cx="210600" cy="257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69" name="Ink 268"/>
              <p14:cNvContentPartPr/>
              <p14:nvPr/>
            </p14:nvContentPartPr>
            <p14:xfrm>
              <a:off x="7050890" y="2999346"/>
              <a:ext cx="207360" cy="3238560"/>
            </p14:xfrm>
          </p:contentPart>
        </mc:Choice>
        <mc:Fallback xmlns="">
          <p:pic>
            <p:nvPicPr>
              <p:cNvPr id="269" name="Ink 26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45850" y="2988906"/>
                <a:ext cx="223560" cy="326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77" name="Ink 276"/>
              <p14:cNvContentPartPr/>
              <p14:nvPr/>
            </p14:nvContentPartPr>
            <p14:xfrm>
              <a:off x="2752130" y="4715106"/>
              <a:ext cx="568800" cy="216000"/>
            </p14:xfrm>
          </p:contentPart>
        </mc:Choice>
        <mc:Fallback xmlns="">
          <p:pic>
            <p:nvPicPr>
              <p:cNvPr id="277" name="Ink 27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744930" y="4703586"/>
                <a:ext cx="58752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78" name="Ink 277"/>
              <p14:cNvContentPartPr/>
              <p14:nvPr/>
            </p14:nvContentPartPr>
            <p14:xfrm>
              <a:off x="3365570" y="4671906"/>
              <a:ext cx="399600" cy="358560"/>
            </p14:xfrm>
          </p:contentPart>
        </mc:Choice>
        <mc:Fallback xmlns="">
          <p:pic>
            <p:nvPicPr>
              <p:cNvPr id="278" name="Ink 27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361970" y="4664706"/>
                <a:ext cx="415080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79" name="Ink 278"/>
              <p14:cNvContentPartPr/>
              <p14:nvPr/>
            </p14:nvContentPartPr>
            <p14:xfrm>
              <a:off x="3386450" y="4694226"/>
              <a:ext cx="3539520" cy="150840"/>
            </p14:xfrm>
          </p:contentPart>
        </mc:Choice>
        <mc:Fallback xmlns="">
          <p:pic>
            <p:nvPicPr>
              <p:cNvPr id="279" name="Ink 27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380690" y="4688106"/>
                <a:ext cx="355500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80" name="Ink 279"/>
              <p14:cNvContentPartPr/>
              <p14:nvPr/>
            </p14:nvContentPartPr>
            <p14:xfrm>
              <a:off x="2304650" y="5537706"/>
              <a:ext cx="149040" cy="323280"/>
            </p14:xfrm>
          </p:contentPart>
        </mc:Choice>
        <mc:Fallback xmlns="">
          <p:pic>
            <p:nvPicPr>
              <p:cNvPr id="280" name="Ink 27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294570" y="5530866"/>
                <a:ext cx="169200" cy="3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83" name="Ink 282"/>
              <p14:cNvContentPartPr/>
              <p14:nvPr/>
            </p14:nvContentPartPr>
            <p14:xfrm>
              <a:off x="6187610" y="4561746"/>
              <a:ext cx="525240" cy="34740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179330" y="4553466"/>
                <a:ext cx="54072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91" name="Ink 290"/>
              <p14:cNvContentPartPr/>
              <p14:nvPr/>
            </p14:nvContentPartPr>
            <p14:xfrm>
              <a:off x="3730970" y="5034786"/>
              <a:ext cx="1468080" cy="27360"/>
            </p14:xfrm>
          </p:contentPart>
        </mc:Choice>
        <mc:Fallback xmlns="">
          <p:pic>
            <p:nvPicPr>
              <p:cNvPr id="291" name="Ink 29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727010" y="5030826"/>
                <a:ext cx="147960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92" name="Ink 291"/>
              <p14:cNvContentPartPr/>
              <p14:nvPr/>
            </p14:nvContentPartPr>
            <p14:xfrm>
              <a:off x="2729450" y="5548506"/>
              <a:ext cx="480960" cy="300960"/>
            </p14:xfrm>
          </p:contentPart>
        </mc:Choice>
        <mc:Fallback xmlns="">
          <p:pic>
            <p:nvPicPr>
              <p:cNvPr id="292" name="Ink 29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721890" y="5540946"/>
                <a:ext cx="499320" cy="31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93" name="Ink 292"/>
              <p14:cNvContentPartPr/>
              <p14:nvPr/>
            </p14:nvContentPartPr>
            <p14:xfrm>
              <a:off x="2731610" y="5577306"/>
              <a:ext cx="64440" cy="52200"/>
            </p14:xfrm>
          </p:contentPart>
        </mc:Choice>
        <mc:Fallback xmlns="">
          <p:pic>
            <p:nvPicPr>
              <p:cNvPr id="293" name="Ink 29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725130" y="5570826"/>
                <a:ext cx="7416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00" name="Ink 299"/>
              <p14:cNvContentPartPr/>
              <p14:nvPr/>
            </p14:nvContentPartPr>
            <p14:xfrm>
              <a:off x="5122730" y="5080866"/>
              <a:ext cx="2050200" cy="77400"/>
            </p14:xfrm>
          </p:contentPart>
        </mc:Choice>
        <mc:Fallback xmlns="">
          <p:pic>
            <p:nvPicPr>
              <p:cNvPr id="300" name="Ink 29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117690" y="5075466"/>
                <a:ext cx="206460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01" name="Ink 300"/>
              <p14:cNvContentPartPr/>
              <p14:nvPr/>
            </p14:nvContentPartPr>
            <p14:xfrm>
              <a:off x="4831130" y="5021826"/>
              <a:ext cx="359640" cy="304200"/>
            </p14:xfrm>
          </p:contentPart>
        </mc:Choice>
        <mc:Fallback xmlns="">
          <p:pic>
            <p:nvPicPr>
              <p:cNvPr id="301" name="Ink 30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822490" y="5013546"/>
                <a:ext cx="376200" cy="32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07" name="Ink 306"/>
              <p14:cNvContentPartPr/>
              <p14:nvPr/>
            </p14:nvContentPartPr>
            <p14:xfrm>
              <a:off x="3886490" y="5679186"/>
              <a:ext cx="679320" cy="22320"/>
            </p14:xfrm>
          </p:contentPart>
        </mc:Choice>
        <mc:Fallback xmlns="">
          <p:pic>
            <p:nvPicPr>
              <p:cNvPr id="307" name="Ink 30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881450" y="5672346"/>
                <a:ext cx="69012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08" name="Ink 307"/>
              <p14:cNvContentPartPr/>
              <p14:nvPr/>
            </p14:nvContentPartPr>
            <p14:xfrm>
              <a:off x="4349090" y="5683146"/>
              <a:ext cx="523800" cy="18000"/>
            </p14:xfrm>
          </p:contentPart>
        </mc:Choice>
        <mc:Fallback xmlns="">
          <p:pic>
            <p:nvPicPr>
              <p:cNvPr id="308" name="Ink 30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344050" y="5677746"/>
                <a:ext cx="532800" cy="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09" name="Ink 308"/>
              <p14:cNvContentPartPr/>
              <p14:nvPr/>
            </p14:nvContentPartPr>
            <p14:xfrm>
              <a:off x="4717370" y="5701506"/>
              <a:ext cx="2458800" cy="56160"/>
            </p14:xfrm>
          </p:contentPart>
        </mc:Choice>
        <mc:Fallback xmlns="">
          <p:pic>
            <p:nvPicPr>
              <p:cNvPr id="309" name="Ink 30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711610" y="5695026"/>
                <a:ext cx="247356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19" name="Ink 318"/>
              <p14:cNvContentPartPr/>
              <p14:nvPr/>
            </p14:nvContentPartPr>
            <p14:xfrm>
              <a:off x="7056650" y="5686026"/>
              <a:ext cx="162000" cy="120600"/>
            </p14:xfrm>
          </p:contentPart>
        </mc:Choice>
        <mc:Fallback xmlns="">
          <p:pic>
            <p:nvPicPr>
              <p:cNvPr id="319" name="Ink 31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049450" y="5681706"/>
                <a:ext cx="17532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27" name="Ink 326"/>
              <p14:cNvContentPartPr/>
              <p14:nvPr/>
            </p14:nvContentPartPr>
            <p14:xfrm>
              <a:off x="5174930" y="4820226"/>
              <a:ext cx="1104120" cy="266400"/>
            </p14:xfrm>
          </p:contentPart>
        </mc:Choice>
        <mc:Fallback xmlns="">
          <p:pic>
            <p:nvPicPr>
              <p:cNvPr id="327" name="Ink 32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166290" y="4810146"/>
                <a:ext cx="1122840" cy="2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28" name="Ink 327"/>
              <p14:cNvContentPartPr/>
              <p14:nvPr/>
            </p14:nvContentPartPr>
            <p14:xfrm>
              <a:off x="6218930" y="4792506"/>
              <a:ext cx="1020240" cy="360720"/>
            </p14:xfrm>
          </p:contentPart>
        </mc:Choice>
        <mc:Fallback xmlns="">
          <p:pic>
            <p:nvPicPr>
              <p:cNvPr id="328" name="Ink 32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215690" y="4786746"/>
                <a:ext cx="1032120" cy="3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329" name="Ink 328"/>
              <p14:cNvContentPartPr/>
              <p14:nvPr/>
            </p14:nvContentPartPr>
            <p14:xfrm>
              <a:off x="5171330" y="5041986"/>
              <a:ext cx="90720" cy="78120"/>
            </p14:xfrm>
          </p:contentPart>
        </mc:Choice>
        <mc:Fallback xmlns="">
          <p:pic>
            <p:nvPicPr>
              <p:cNvPr id="329" name="Ink 32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167010" y="5038746"/>
                <a:ext cx="9828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330" name="Ink 329"/>
              <p14:cNvContentPartPr/>
              <p14:nvPr/>
            </p14:nvContentPartPr>
            <p14:xfrm>
              <a:off x="3782450" y="4968546"/>
              <a:ext cx="487440" cy="796320"/>
            </p14:xfrm>
          </p:contentPart>
        </mc:Choice>
        <mc:Fallback xmlns="">
          <p:pic>
            <p:nvPicPr>
              <p:cNvPr id="330" name="Ink 32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778490" y="4959906"/>
                <a:ext cx="495360" cy="81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331" name="Ink 330"/>
              <p14:cNvContentPartPr/>
              <p14:nvPr/>
            </p14:nvContentPartPr>
            <p14:xfrm>
              <a:off x="2699930" y="4908426"/>
              <a:ext cx="31680" cy="612720"/>
            </p14:xfrm>
          </p:contentPart>
        </mc:Choice>
        <mc:Fallback xmlns="">
          <p:pic>
            <p:nvPicPr>
              <p:cNvPr id="331" name="Ink 330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683010" y="4894026"/>
                <a:ext cx="62640" cy="6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332" name="Ink 331"/>
              <p14:cNvContentPartPr/>
              <p14:nvPr/>
            </p14:nvContentPartPr>
            <p14:xfrm>
              <a:off x="5110490" y="5138466"/>
              <a:ext cx="123840" cy="621720"/>
            </p14:xfrm>
          </p:contentPart>
        </mc:Choice>
        <mc:Fallback xmlns="">
          <p:pic>
            <p:nvPicPr>
              <p:cNvPr id="332" name="Ink 331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103650" y="5131626"/>
                <a:ext cx="139320" cy="63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333" name="Ink 332"/>
              <p14:cNvContentPartPr/>
              <p14:nvPr/>
            </p14:nvContentPartPr>
            <p14:xfrm>
              <a:off x="7096970" y="5140266"/>
              <a:ext cx="73800" cy="617400"/>
            </p14:xfrm>
          </p:contentPart>
        </mc:Choice>
        <mc:Fallback xmlns="">
          <p:pic>
            <p:nvPicPr>
              <p:cNvPr id="333" name="Ink 332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093730" y="5132346"/>
                <a:ext cx="86760" cy="62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334" name="Ink 333"/>
              <p14:cNvContentPartPr/>
              <p14:nvPr/>
            </p14:nvContentPartPr>
            <p14:xfrm>
              <a:off x="5100770" y="5660106"/>
              <a:ext cx="321840" cy="115920"/>
            </p14:xfrm>
          </p:contentPart>
        </mc:Choice>
        <mc:Fallback xmlns="">
          <p:pic>
            <p:nvPicPr>
              <p:cNvPr id="334" name="Ink 333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096450" y="5652906"/>
                <a:ext cx="32976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335" name="Ink 334"/>
              <p14:cNvContentPartPr/>
              <p14:nvPr/>
            </p14:nvContentPartPr>
            <p14:xfrm>
              <a:off x="3253610" y="5680626"/>
              <a:ext cx="504720" cy="209880"/>
            </p14:xfrm>
          </p:contentPart>
        </mc:Choice>
        <mc:Fallback xmlns="">
          <p:pic>
            <p:nvPicPr>
              <p:cNvPr id="335" name="Ink 334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247130" y="5673426"/>
                <a:ext cx="51840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336" name="Ink 335"/>
              <p14:cNvContentPartPr/>
              <p14:nvPr/>
            </p14:nvContentPartPr>
            <p14:xfrm>
              <a:off x="6089690" y="5950266"/>
              <a:ext cx="408960" cy="255960"/>
            </p14:xfrm>
          </p:contentPart>
        </mc:Choice>
        <mc:Fallback xmlns="">
          <p:pic>
            <p:nvPicPr>
              <p:cNvPr id="336" name="Ink 335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084650" y="5943786"/>
                <a:ext cx="42480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337" name="Ink 336"/>
              <p14:cNvContentPartPr/>
              <p14:nvPr/>
            </p14:nvContentPartPr>
            <p14:xfrm>
              <a:off x="3125090" y="5948826"/>
              <a:ext cx="277920" cy="169200"/>
            </p14:xfrm>
          </p:contentPart>
        </mc:Choice>
        <mc:Fallback xmlns="">
          <p:pic>
            <p:nvPicPr>
              <p:cNvPr id="337" name="Ink 336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115370" y="5940186"/>
                <a:ext cx="29196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338" name="Ink 337"/>
              <p14:cNvContentPartPr/>
              <p14:nvPr/>
            </p14:nvContentPartPr>
            <p14:xfrm>
              <a:off x="3238490" y="5940906"/>
              <a:ext cx="2892240" cy="74880"/>
            </p14:xfrm>
          </p:contentPart>
        </mc:Choice>
        <mc:Fallback xmlns="">
          <p:pic>
            <p:nvPicPr>
              <p:cNvPr id="338" name="Ink 337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234530" y="5932626"/>
                <a:ext cx="290448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341" name="Ink 340"/>
              <p14:cNvContentPartPr/>
              <p14:nvPr/>
            </p14:nvContentPartPr>
            <p14:xfrm>
              <a:off x="5310290" y="5743986"/>
              <a:ext cx="846000" cy="233280"/>
            </p14:xfrm>
          </p:contentPart>
        </mc:Choice>
        <mc:Fallback xmlns="">
          <p:pic>
            <p:nvPicPr>
              <p:cNvPr id="341" name="Ink 340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304170" y="5737866"/>
                <a:ext cx="85896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342" name="Ink 341"/>
              <p14:cNvContentPartPr/>
              <p14:nvPr/>
            </p14:nvContentPartPr>
            <p14:xfrm>
              <a:off x="6217490" y="5684586"/>
              <a:ext cx="851040" cy="286200"/>
            </p14:xfrm>
          </p:contentPart>
        </mc:Choice>
        <mc:Fallback xmlns="">
          <p:pic>
            <p:nvPicPr>
              <p:cNvPr id="342" name="Ink 341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211370" y="5677746"/>
                <a:ext cx="863640" cy="29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7426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794090" y="232026"/>
              <a:ext cx="8342640" cy="31741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4370" y="214746"/>
                <a:ext cx="8357040" cy="32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8" name="Ink 147"/>
              <p14:cNvContentPartPr/>
              <p14:nvPr/>
            </p14:nvContentPartPr>
            <p14:xfrm>
              <a:off x="4207250" y="4195626"/>
              <a:ext cx="3783960" cy="6264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98250" y="4185186"/>
                <a:ext cx="380232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5" name="Ink 164"/>
              <p14:cNvContentPartPr/>
              <p14:nvPr/>
            </p14:nvContentPartPr>
            <p14:xfrm>
              <a:off x="4231370" y="4627986"/>
              <a:ext cx="2185560" cy="126216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24170" y="4619346"/>
                <a:ext cx="2206440" cy="128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9" name="Ink 178"/>
              <p14:cNvContentPartPr/>
              <p14:nvPr/>
            </p14:nvContentPartPr>
            <p14:xfrm>
              <a:off x="5991050" y="4373466"/>
              <a:ext cx="684720" cy="100800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980970" y="4365186"/>
                <a:ext cx="707040" cy="10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93" name="Ink 192"/>
              <p14:cNvContentPartPr/>
              <p14:nvPr/>
            </p14:nvContentPartPr>
            <p14:xfrm>
              <a:off x="4141370" y="3443586"/>
              <a:ext cx="1259640" cy="97884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34890" y="3432426"/>
                <a:ext cx="1276560" cy="10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00" name="Ink 199"/>
              <p14:cNvContentPartPr/>
              <p14:nvPr/>
            </p14:nvContentPartPr>
            <p14:xfrm>
              <a:off x="4230650" y="4181946"/>
              <a:ext cx="145440" cy="96588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24170" y="4170426"/>
                <a:ext cx="163440" cy="9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11" name="Ink 210"/>
              <p14:cNvContentPartPr/>
              <p14:nvPr/>
            </p14:nvContentPartPr>
            <p14:xfrm>
              <a:off x="5987090" y="4118586"/>
              <a:ext cx="81000" cy="54072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978810" y="4112826"/>
                <a:ext cx="101160" cy="54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20" name="Ink 219"/>
              <p14:cNvContentPartPr/>
              <p14:nvPr/>
            </p14:nvContentPartPr>
            <p14:xfrm>
              <a:off x="8182370" y="2603346"/>
              <a:ext cx="956520" cy="188784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174090" y="2593986"/>
                <a:ext cx="977400" cy="19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21" name="Ink 220"/>
              <p14:cNvContentPartPr/>
              <p14:nvPr/>
            </p14:nvContentPartPr>
            <p14:xfrm>
              <a:off x="6473450" y="4129746"/>
              <a:ext cx="211320" cy="111852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466610" y="4123626"/>
                <a:ext cx="230400" cy="11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22" name="Ink 221"/>
              <p14:cNvContentPartPr/>
              <p14:nvPr/>
            </p14:nvContentPartPr>
            <p14:xfrm>
              <a:off x="3797930" y="4985826"/>
              <a:ext cx="1015920" cy="111096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789290" y="4976466"/>
                <a:ext cx="1028520" cy="11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7" name="Ink 226"/>
              <p14:cNvContentPartPr/>
              <p14:nvPr/>
            </p14:nvContentPartPr>
            <p14:xfrm>
              <a:off x="3837170" y="4113186"/>
              <a:ext cx="1099440" cy="561600"/>
            </p14:xfrm>
          </p:contentPart>
        </mc:Choice>
        <mc:Fallback xmlns="">
          <p:pic>
            <p:nvPicPr>
              <p:cNvPr id="227" name="Ink 22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831410" y="4102386"/>
                <a:ext cx="1116360" cy="57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8" name="Ink 227"/>
              <p14:cNvContentPartPr/>
              <p14:nvPr/>
            </p14:nvContentPartPr>
            <p14:xfrm>
              <a:off x="4745450" y="4373466"/>
              <a:ext cx="153360" cy="21924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741130" y="4362666"/>
                <a:ext cx="16812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9" name="Ink 228"/>
              <p14:cNvContentPartPr/>
              <p14:nvPr/>
            </p14:nvContentPartPr>
            <p14:xfrm>
              <a:off x="5674970" y="5889426"/>
              <a:ext cx="251640" cy="17892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66330" y="5881146"/>
                <a:ext cx="26424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2" name="Ink 231"/>
              <p14:cNvContentPartPr/>
              <p14:nvPr/>
            </p14:nvContentPartPr>
            <p14:xfrm>
              <a:off x="7264010" y="2968026"/>
              <a:ext cx="1631160" cy="129528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256810" y="2959026"/>
                <a:ext cx="1649880" cy="13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0" name="Ink 249"/>
              <p14:cNvContentPartPr/>
              <p14:nvPr/>
            </p14:nvContentPartPr>
            <p14:xfrm>
              <a:off x="8745770" y="2210226"/>
              <a:ext cx="290160" cy="842400"/>
            </p14:xfrm>
          </p:contentPart>
        </mc:Choice>
        <mc:Fallback xmlns="">
          <p:pic>
            <p:nvPicPr>
              <p:cNvPr id="250" name="Ink 24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738210" y="2201946"/>
                <a:ext cx="301680" cy="85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57" name="Ink 256"/>
              <p14:cNvContentPartPr/>
              <p14:nvPr/>
            </p14:nvContentPartPr>
            <p14:xfrm>
              <a:off x="5961530" y="2998986"/>
              <a:ext cx="2076480" cy="1260000"/>
            </p14:xfrm>
          </p:contentPart>
        </mc:Choice>
        <mc:Fallback xmlns="">
          <p:pic>
            <p:nvPicPr>
              <p:cNvPr id="257" name="Ink 25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952890" y="2988546"/>
                <a:ext cx="2089440" cy="12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58" name="Ink 257"/>
              <p14:cNvContentPartPr/>
              <p14:nvPr/>
            </p14:nvContentPartPr>
            <p14:xfrm>
              <a:off x="7946930" y="4231986"/>
              <a:ext cx="282240" cy="553320"/>
            </p14:xfrm>
          </p:contentPart>
        </mc:Choice>
        <mc:Fallback xmlns="">
          <p:pic>
            <p:nvPicPr>
              <p:cNvPr id="258" name="Ink 25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933250" y="4218666"/>
                <a:ext cx="300240" cy="58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59" name="Ink 258"/>
              <p14:cNvContentPartPr/>
              <p14:nvPr/>
            </p14:nvContentPartPr>
            <p14:xfrm>
              <a:off x="7862690" y="4255026"/>
              <a:ext cx="1161720" cy="22320"/>
            </p14:xfrm>
          </p:contentPart>
        </mc:Choice>
        <mc:Fallback xmlns="">
          <p:pic>
            <p:nvPicPr>
              <p:cNvPr id="259" name="Ink 25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854410" y="4246026"/>
                <a:ext cx="1175760" cy="4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8538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38130" y="272346"/>
              <a:ext cx="8630640" cy="2692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7690" y="260106"/>
                <a:ext cx="8649360" cy="27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8" name="Ink 147"/>
              <p14:cNvContentPartPr/>
              <p14:nvPr/>
            </p14:nvContentPartPr>
            <p14:xfrm>
              <a:off x="448850" y="3711066"/>
              <a:ext cx="1107000" cy="7884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0570" y="3698466"/>
                <a:ext cx="112788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2" name="Ink 151"/>
              <p14:cNvContentPartPr/>
              <p14:nvPr/>
            </p14:nvContentPartPr>
            <p14:xfrm>
              <a:off x="6342050" y="1287546"/>
              <a:ext cx="1483560" cy="4788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37010" y="1278546"/>
                <a:ext cx="149760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5" name="Ink 164"/>
              <p14:cNvContentPartPr/>
              <p14:nvPr/>
            </p14:nvContentPartPr>
            <p14:xfrm>
              <a:off x="2738090" y="4327386"/>
              <a:ext cx="4593600" cy="9936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31250" y="4314786"/>
                <a:ext cx="460980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8" name="Ink 167"/>
              <p14:cNvContentPartPr/>
              <p14:nvPr/>
            </p14:nvContentPartPr>
            <p14:xfrm>
              <a:off x="7246370" y="4292106"/>
              <a:ext cx="988560" cy="8892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241330" y="4280946"/>
                <a:ext cx="100476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7" name="Ink 176"/>
              <p14:cNvContentPartPr/>
              <p14:nvPr/>
            </p14:nvContentPartPr>
            <p14:xfrm>
              <a:off x="3176210" y="2902866"/>
              <a:ext cx="816120" cy="38448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67210" y="2888826"/>
                <a:ext cx="830520" cy="40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4" name="Ink 183"/>
              <p14:cNvContentPartPr/>
              <p14:nvPr/>
            </p14:nvContentPartPr>
            <p14:xfrm>
              <a:off x="3733130" y="3571386"/>
              <a:ext cx="1805040" cy="13104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26290" y="3560226"/>
                <a:ext cx="182304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2" name="Ink 191"/>
              <p14:cNvContentPartPr/>
              <p14:nvPr/>
            </p14:nvContentPartPr>
            <p14:xfrm>
              <a:off x="3743210" y="3259626"/>
              <a:ext cx="1843560" cy="28512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37450" y="3254586"/>
                <a:ext cx="1858680" cy="2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93" name="Ink 192"/>
              <p14:cNvContentPartPr/>
              <p14:nvPr/>
            </p14:nvContentPartPr>
            <p14:xfrm>
              <a:off x="3746810" y="3559866"/>
              <a:ext cx="1793880" cy="54144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741410" y="3549426"/>
                <a:ext cx="1809720" cy="55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7" name="Ink 246"/>
              <p14:cNvContentPartPr/>
              <p14:nvPr/>
            </p14:nvContentPartPr>
            <p14:xfrm>
              <a:off x="3632690" y="3248106"/>
              <a:ext cx="136080" cy="883080"/>
            </p14:xfrm>
          </p:contentPart>
        </mc:Choice>
        <mc:Fallback xmlns="">
          <p:pic>
            <p:nvPicPr>
              <p:cNvPr id="247" name="Ink 24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625130" y="3240546"/>
                <a:ext cx="156600" cy="90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50" name="Ink 249"/>
              <p14:cNvContentPartPr/>
              <p14:nvPr/>
            </p14:nvContentPartPr>
            <p14:xfrm>
              <a:off x="5491010" y="3271866"/>
              <a:ext cx="1287720" cy="1500840"/>
            </p14:xfrm>
          </p:contentPart>
        </mc:Choice>
        <mc:Fallback xmlns="">
          <p:pic>
            <p:nvPicPr>
              <p:cNvPr id="250" name="Ink 24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487770" y="3261066"/>
                <a:ext cx="1301760" cy="152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69" name="Ink 268"/>
              <p14:cNvContentPartPr/>
              <p14:nvPr/>
            </p14:nvContentPartPr>
            <p14:xfrm>
              <a:off x="3620810" y="3234066"/>
              <a:ext cx="2030760" cy="1167120"/>
            </p14:xfrm>
          </p:contentPart>
        </mc:Choice>
        <mc:Fallback xmlns="">
          <p:pic>
            <p:nvPicPr>
              <p:cNvPr id="269" name="Ink 26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617570" y="3227586"/>
                <a:ext cx="2046600" cy="11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73" name="Ink 272"/>
              <p14:cNvContentPartPr/>
              <p14:nvPr/>
            </p14:nvContentPartPr>
            <p14:xfrm>
              <a:off x="3807290" y="3578946"/>
              <a:ext cx="1771560" cy="537480"/>
            </p14:xfrm>
          </p:contentPart>
        </mc:Choice>
        <mc:Fallback xmlns="">
          <p:pic>
            <p:nvPicPr>
              <p:cNvPr id="273" name="Ink 27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800090" y="3568506"/>
                <a:ext cx="1789200" cy="55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3" name="Ink 282"/>
              <p14:cNvContentPartPr/>
              <p14:nvPr/>
            </p14:nvContentPartPr>
            <p14:xfrm>
              <a:off x="2773010" y="4428546"/>
              <a:ext cx="170640" cy="252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767610" y="4423146"/>
                <a:ext cx="17964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84" name="Ink 283"/>
              <p14:cNvContentPartPr/>
              <p14:nvPr/>
            </p14:nvContentPartPr>
            <p14:xfrm>
              <a:off x="2491130" y="4574346"/>
              <a:ext cx="434520" cy="25056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485730" y="4564986"/>
                <a:ext cx="44460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85" name="Ink 284"/>
              <p14:cNvContentPartPr/>
              <p14:nvPr/>
            </p14:nvContentPartPr>
            <p14:xfrm>
              <a:off x="2503010" y="4592706"/>
              <a:ext cx="270360" cy="185040"/>
            </p14:xfrm>
          </p:contentPart>
        </mc:Choice>
        <mc:Fallback xmlns="">
          <p:pic>
            <p:nvPicPr>
              <p:cNvPr id="285" name="Ink 28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495090" y="4581546"/>
                <a:ext cx="28656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89" name="Ink 288"/>
              <p14:cNvContentPartPr/>
              <p14:nvPr/>
            </p14:nvContentPartPr>
            <p14:xfrm>
              <a:off x="6690170" y="4357266"/>
              <a:ext cx="1788480" cy="1359000"/>
            </p14:xfrm>
          </p:contentPart>
        </mc:Choice>
        <mc:Fallback xmlns="">
          <p:pic>
            <p:nvPicPr>
              <p:cNvPr id="289" name="Ink 28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679730" y="4346826"/>
                <a:ext cx="1809000" cy="13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97" name="Ink 296"/>
              <p14:cNvContentPartPr/>
              <p14:nvPr/>
            </p14:nvContentPartPr>
            <p14:xfrm>
              <a:off x="3691730" y="3185826"/>
              <a:ext cx="1929960" cy="377280"/>
            </p14:xfrm>
          </p:contentPart>
        </mc:Choice>
        <mc:Fallback xmlns="">
          <p:pic>
            <p:nvPicPr>
              <p:cNvPr id="297" name="Ink 29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683810" y="3182586"/>
                <a:ext cx="1950120" cy="38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14" name="Ink 313"/>
              <p14:cNvContentPartPr/>
              <p14:nvPr/>
            </p14:nvContentPartPr>
            <p14:xfrm>
              <a:off x="7854410" y="4255746"/>
              <a:ext cx="1135440" cy="94680"/>
            </p14:xfrm>
          </p:contentPart>
        </mc:Choice>
        <mc:Fallback xmlns="">
          <p:pic>
            <p:nvPicPr>
              <p:cNvPr id="314" name="Ink 31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848290" y="4245306"/>
                <a:ext cx="115200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18" name="Ink 317"/>
              <p14:cNvContentPartPr/>
              <p14:nvPr/>
            </p14:nvContentPartPr>
            <p14:xfrm>
              <a:off x="1980650" y="1303386"/>
              <a:ext cx="824760" cy="25560"/>
            </p14:xfrm>
          </p:contentPart>
        </mc:Choice>
        <mc:Fallback xmlns="">
          <p:pic>
            <p:nvPicPr>
              <p:cNvPr id="318" name="Ink 31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973090" y="1293666"/>
                <a:ext cx="84384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19" name="Ink 318"/>
              <p14:cNvContentPartPr/>
              <p14:nvPr/>
            </p14:nvContentPartPr>
            <p14:xfrm>
              <a:off x="3144170" y="3207426"/>
              <a:ext cx="994320" cy="1616400"/>
            </p14:xfrm>
          </p:contentPart>
        </mc:Choice>
        <mc:Fallback xmlns="">
          <p:pic>
            <p:nvPicPr>
              <p:cNvPr id="319" name="Ink 31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140570" y="3202746"/>
                <a:ext cx="1011600" cy="162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28" name="Ink 327"/>
              <p14:cNvContentPartPr/>
              <p14:nvPr/>
            </p14:nvContentPartPr>
            <p14:xfrm>
              <a:off x="3696770" y="3195186"/>
              <a:ext cx="1816200" cy="25200"/>
            </p14:xfrm>
          </p:contentPart>
        </mc:Choice>
        <mc:Fallback xmlns="">
          <p:pic>
            <p:nvPicPr>
              <p:cNvPr id="328" name="Ink 32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690650" y="3188346"/>
                <a:ext cx="1826640" cy="3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32" name="Ink 331"/>
              <p14:cNvContentPartPr/>
              <p14:nvPr/>
            </p14:nvContentPartPr>
            <p14:xfrm>
              <a:off x="5398850" y="3192666"/>
              <a:ext cx="3089880" cy="42480"/>
            </p14:xfrm>
          </p:contentPart>
        </mc:Choice>
        <mc:Fallback xmlns="">
          <p:pic>
            <p:nvPicPr>
              <p:cNvPr id="332" name="Ink 33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395250" y="3183666"/>
                <a:ext cx="309708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33" name="Ink 332"/>
              <p14:cNvContentPartPr/>
              <p14:nvPr/>
            </p14:nvContentPartPr>
            <p14:xfrm>
              <a:off x="5680730" y="3516306"/>
              <a:ext cx="3242160" cy="69120"/>
            </p14:xfrm>
          </p:contentPart>
        </mc:Choice>
        <mc:Fallback xmlns="">
          <p:pic>
            <p:nvPicPr>
              <p:cNvPr id="333" name="Ink 33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676050" y="3510186"/>
                <a:ext cx="325080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39" name="Ink 338"/>
              <p14:cNvContentPartPr/>
              <p14:nvPr/>
            </p14:nvContentPartPr>
            <p14:xfrm>
              <a:off x="6133610" y="3920226"/>
              <a:ext cx="2914560" cy="49680"/>
            </p14:xfrm>
          </p:contentPart>
        </mc:Choice>
        <mc:Fallback xmlns="">
          <p:pic>
            <p:nvPicPr>
              <p:cNvPr id="339" name="Ink 33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128210" y="3916626"/>
                <a:ext cx="292356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40" name="Ink 339"/>
              <p14:cNvContentPartPr/>
              <p14:nvPr/>
            </p14:nvContentPartPr>
            <p14:xfrm>
              <a:off x="3775970" y="3957306"/>
              <a:ext cx="2390040" cy="169560"/>
            </p14:xfrm>
          </p:contentPart>
        </mc:Choice>
        <mc:Fallback xmlns="">
          <p:pic>
            <p:nvPicPr>
              <p:cNvPr id="340" name="Ink 33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770210" y="3952626"/>
                <a:ext cx="239940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44" name="Ink 343"/>
              <p14:cNvContentPartPr/>
              <p14:nvPr/>
            </p14:nvContentPartPr>
            <p14:xfrm>
              <a:off x="8284250" y="3164586"/>
              <a:ext cx="829080" cy="52920"/>
            </p14:xfrm>
          </p:contentPart>
        </mc:Choice>
        <mc:Fallback xmlns="">
          <p:pic>
            <p:nvPicPr>
              <p:cNvPr id="344" name="Ink 34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279210" y="3160626"/>
                <a:ext cx="84204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48" name="Ink 347"/>
              <p14:cNvContentPartPr/>
              <p14:nvPr/>
            </p14:nvContentPartPr>
            <p14:xfrm>
              <a:off x="6683330" y="3155586"/>
              <a:ext cx="44280" cy="1188360"/>
            </p14:xfrm>
          </p:contentPart>
        </mc:Choice>
        <mc:Fallback xmlns="">
          <p:pic>
            <p:nvPicPr>
              <p:cNvPr id="348" name="Ink 34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678650" y="3143346"/>
                <a:ext cx="60120" cy="12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49" name="Ink 348"/>
              <p14:cNvContentPartPr/>
              <p14:nvPr/>
            </p14:nvContentPartPr>
            <p14:xfrm>
              <a:off x="5701610" y="4323066"/>
              <a:ext cx="1047960" cy="21240"/>
            </p14:xfrm>
          </p:contentPart>
        </mc:Choice>
        <mc:Fallback xmlns="">
          <p:pic>
            <p:nvPicPr>
              <p:cNvPr id="349" name="Ink 34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693690" y="4312626"/>
                <a:ext cx="10623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54" name="Ink 353"/>
              <p14:cNvContentPartPr/>
              <p14:nvPr/>
            </p14:nvContentPartPr>
            <p14:xfrm>
              <a:off x="6959450" y="4321986"/>
              <a:ext cx="1160280" cy="560520"/>
            </p14:xfrm>
          </p:contentPart>
        </mc:Choice>
        <mc:Fallback xmlns="">
          <p:pic>
            <p:nvPicPr>
              <p:cNvPr id="354" name="Ink 353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951890" y="4318386"/>
                <a:ext cx="1171440" cy="56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55" name="Ink 354"/>
              <p14:cNvContentPartPr/>
              <p14:nvPr/>
            </p14:nvContentPartPr>
            <p14:xfrm>
              <a:off x="8198210" y="3557706"/>
              <a:ext cx="140040" cy="1973160"/>
            </p14:xfrm>
          </p:contentPart>
        </mc:Choice>
        <mc:Fallback xmlns="">
          <p:pic>
            <p:nvPicPr>
              <p:cNvPr id="355" name="Ink 35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186330" y="3545826"/>
                <a:ext cx="163080" cy="19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57" name="Ink 356"/>
              <p14:cNvContentPartPr/>
              <p14:nvPr/>
            </p14:nvContentPartPr>
            <p14:xfrm>
              <a:off x="8231330" y="5477946"/>
              <a:ext cx="165240" cy="177120"/>
            </p14:xfrm>
          </p:contentPart>
        </mc:Choice>
        <mc:Fallback xmlns="">
          <p:pic>
            <p:nvPicPr>
              <p:cNvPr id="357" name="Ink 356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227370" y="5469306"/>
                <a:ext cx="174600" cy="1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58" name="Ink 357"/>
              <p14:cNvContentPartPr/>
              <p14:nvPr/>
            </p14:nvContentPartPr>
            <p14:xfrm>
              <a:off x="8138090" y="5663346"/>
              <a:ext cx="202680" cy="191520"/>
            </p14:xfrm>
          </p:contentPart>
        </mc:Choice>
        <mc:Fallback xmlns="">
          <p:pic>
            <p:nvPicPr>
              <p:cNvPr id="358" name="Ink 357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128370" y="5655066"/>
                <a:ext cx="22032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60" name="Ink 359"/>
              <p14:cNvContentPartPr/>
              <p14:nvPr/>
            </p14:nvContentPartPr>
            <p14:xfrm>
              <a:off x="8314490" y="3132906"/>
              <a:ext cx="32040" cy="32040"/>
            </p14:xfrm>
          </p:contentPart>
        </mc:Choice>
        <mc:Fallback xmlns="">
          <p:pic>
            <p:nvPicPr>
              <p:cNvPr id="360" name="Ink 359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311250" y="3129306"/>
                <a:ext cx="3996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361" name="Ink 360"/>
              <p14:cNvContentPartPr/>
              <p14:nvPr/>
            </p14:nvContentPartPr>
            <p14:xfrm>
              <a:off x="6646970" y="2345226"/>
              <a:ext cx="387720" cy="865440"/>
            </p14:xfrm>
          </p:contentPart>
        </mc:Choice>
        <mc:Fallback xmlns="">
          <p:pic>
            <p:nvPicPr>
              <p:cNvPr id="361" name="Ink 36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637970" y="2334786"/>
                <a:ext cx="400320" cy="87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362" name="Ink 361"/>
              <p14:cNvContentPartPr/>
              <p14:nvPr/>
            </p14:nvContentPartPr>
            <p14:xfrm>
              <a:off x="8306930" y="4363746"/>
              <a:ext cx="241560" cy="624240"/>
            </p14:xfrm>
          </p:contentPart>
        </mc:Choice>
        <mc:Fallback xmlns="">
          <p:pic>
            <p:nvPicPr>
              <p:cNvPr id="362" name="Ink 36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295410" y="4353666"/>
                <a:ext cx="258120" cy="65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366" name="Ink 365"/>
              <p14:cNvContentPartPr/>
              <p14:nvPr/>
            </p14:nvContentPartPr>
            <p14:xfrm>
              <a:off x="593210" y="3229746"/>
              <a:ext cx="3364200" cy="1923480"/>
            </p14:xfrm>
          </p:contentPart>
        </mc:Choice>
        <mc:Fallback xmlns="">
          <p:pic>
            <p:nvPicPr>
              <p:cNvPr id="366" name="Ink 365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88890" y="3214986"/>
                <a:ext cx="3376440" cy="19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372" name="Ink 371"/>
              <p14:cNvContentPartPr/>
              <p14:nvPr/>
            </p14:nvContentPartPr>
            <p14:xfrm>
              <a:off x="8178410" y="3512346"/>
              <a:ext cx="444240" cy="282600"/>
            </p14:xfrm>
          </p:contentPart>
        </mc:Choice>
        <mc:Fallback xmlns="">
          <p:pic>
            <p:nvPicPr>
              <p:cNvPr id="372" name="Ink 371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171210" y="3500106"/>
                <a:ext cx="45576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377" name="Ink 376"/>
              <p14:cNvContentPartPr/>
              <p14:nvPr/>
            </p14:nvContentPartPr>
            <p14:xfrm>
              <a:off x="6709610" y="3167826"/>
              <a:ext cx="1502640" cy="408600"/>
            </p14:xfrm>
          </p:contentPart>
        </mc:Choice>
        <mc:Fallback xmlns="">
          <p:pic>
            <p:nvPicPr>
              <p:cNvPr id="377" name="Ink 376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703850" y="3162066"/>
                <a:ext cx="1517400" cy="42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378" name="Ink 377"/>
              <p14:cNvContentPartPr/>
              <p14:nvPr/>
            </p14:nvContentPartPr>
            <p14:xfrm>
              <a:off x="6684410" y="3598746"/>
              <a:ext cx="1531440" cy="410760"/>
            </p14:xfrm>
          </p:contentPart>
        </mc:Choice>
        <mc:Fallback xmlns="">
          <p:pic>
            <p:nvPicPr>
              <p:cNvPr id="378" name="Ink 377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680450" y="3590106"/>
                <a:ext cx="1544040" cy="42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379" name="Ink 378"/>
              <p14:cNvContentPartPr/>
              <p14:nvPr/>
            </p14:nvContentPartPr>
            <p14:xfrm>
              <a:off x="6682250" y="3175386"/>
              <a:ext cx="75600" cy="849960"/>
            </p14:xfrm>
          </p:contentPart>
        </mc:Choice>
        <mc:Fallback xmlns="">
          <p:pic>
            <p:nvPicPr>
              <p:cNvPr id="379" name="Ink 37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673610" y="3168186"/>
                <a:ext cx="94680" cy="86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9706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17050" y="287466"/>
              <a:ext cx="8328600" cy="54799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5530" y="272346"/>
                <a:ext cx="8348760" cy="55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0" name="Ink 199"/>
              <p14:cNvContentPartPr/>
              <p14:nvPr/>
            </p14:nvContentPartPr>
            <p14:xfrm>
              <a:off x="1063730" y="5076906"/>
              <a:ext cx="1047600" cy="23796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2930" y="5062506"/>
                <a:ext cx="1072800" cy="2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8" name="Ink 207"/>
              <p14:cNvContentPartPr/>
              <p14:nvPr/>
            </p14:nvContentPartPr>
            <p14:xfrm>
              <a:off x="3774170" y="4479666"/>
              <a:ext cx="4970880" cy="293400"/>
            </p14:xfrm>
          </p:contentPart>
        </mc:Choice>
        <mc:Fallback xmlns="">
          <p:pic>
            <p:nvPicPr>
              <p:cNvPr id="208" name="Ink 20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66970" y="4474626"/>
                <a:ext cx="498312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2" name="Ink 221"/>
              <p14:cNvContentPartPr/>
              <p14:nvPr/>
            </p14:nvContentPartPr>
            <p14:xfrm>
              <a:off x="4600370" y="5168706"/>
              <a:ext cx="1499040" cy="84636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89930" y="5161866"/>
                <a:ext cx="1520640" cy="86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3" name="Ink 222"/>
              <p14:cNvContentPartPr/>
              <p14:nvPr/>
            </p14:nvContentPartPr>
            <p14:xfrm>
              <a:off x="4675250" y="5362026"/>
              <a:ext cx="1382040" cy="17352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668410" y="5355546"/>
                <a:ext cx="139824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4" name="Ink 233"/>
              <p14:cNvContentPartPr/>
              <p14:nvPr/>
            </p14:nvContentPartPr>
            <p14:xfrm>
              <a:off x="5912930" y="4635906"/>
              <a:ext cx="130680" cy="807840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08250" y="4631226"/>
                <a:ext cx="144720" cy="82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50" name="Ink 249"/>
              <p14:cNvContentPartPr/>
              <p14:nvPr/>
            </p14:nvContentPartPr>
            <p14:xfrm>
              <a:off x="4657250" y="5039106"/>
              <a:ext cx="2557440" cy="92520"/>
            </p14:xfrm>
          </p:contentPart>
        </mc:Choice>
        <mc:Fallback xmlns="">
          <p:pic>
            <p:nvPicPr>
              <p:cNvPr id="250" name="Ink 24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52210" y="5035146"/>
                <a:ext cx="256644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51" name="Ink 250"/>
              <p14:cNvContentPartPr/>
              <p14:nvPr/>
            </p14:nvContentPartPr>
            <p14:xfrm>
              <a:off x="4611530" y="5755146"/>
              <a:ext cx="2899080" cy="241560"/>
            </p14:xfrm>
          </p:contentPart>
        </mc:Choice>
        <mc:Fallback xmlns="">
          <p:pic>
            <p:nvPicPr>
              <p:cNvPr id="251" name="Ink 25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605050" y="5750466"/>
                <a:ext cx="2911320" cy="2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57" name="Ink 256"/>
              <p14:cNvContentPartPr/>
              <p14:nvPr/>
            </p14:nvContentPartPr>
            <p14:xfrm>
              <a:off x="6828050" y="5086626"/>
              <a:ext cx="59400" cy="766800"/>
            </p14:xfrm>
          </p:contentPart>
        </mc:Choice>
        <mc:Fallback xmlns="">
          <p:pic>
            <p:nvPicPr>
              <p:cNvPr id="257" name="Ink 25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818330" y="5078346"/>
                <a:ext cx="82080" cy="78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76" name="Ink 275"/>
              <p14:cNvContentPartPr/>
              <p14:nvPr/>
            </p14:nvContentPartPr>
            <p14:xfrm>
              <a:off x="6830210" y="5377146"/>
              <a:ext cx="981000" cy="26640"/>
            </p14:xfrm>
          </p:contentPart>
        </mc:Choice>
        <mc:Fallback xmlns="">
          <p:pic>
            <p:nvPicPr>
              <p:cNvPr id="276" name="Ink 27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823010" y="5368866"/>
                <a:ext cx="99648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84" name="Ink 283"/>
              <p14:cNvContentPartPr/>
              <p14:nvPr/>
            </p14:nvContentPartPr>
            <p14:xfrm>
              <a:off x="3441890" y="3888186"/>
              <a:ext cx="1577520" cy="225720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438290" y="3877746"/>
                <a:ext cx="1584720" cy="227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93" name="Ink 292"/>
              <p14:cNvContentPartPr/>
              <p14:nvPr/>
            </p14:nvContentPartPr>
            <p14:xfrm>
              <a:off x="6837050" y="5113626"/>
              <a:ext cx="1174680" cy="334080"/>
            </p14:xfrm>
          </p:contentPart>
        </mc:Choice>
        <mc:Fallback xmlns="">
          <p:pic>
            <p:nvPicPr>
              <p:cNvPr id="293" name="Ink 29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829490" y="5105706"/>
                <a:ext cx="1195920" cy="3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94" name="Ink 293"/>
              <p14:cNvContentPartPr/>
              <p14:nvPr/>
            </p14:nvContentPartPr>
            <p14:xfrm>
              <a:off x="6898970" y="5443386"/>
              <a:ext cx="974880" cy="460800"/>
            </p14:xfrm>
          </p:contentPart>
        </mc:Choice>
        <mc:Fallback xmlns="">
          <p:pic>
            <p:nvPicPr>
              <p:cNvPr id="294" name="Ink 29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894650" y="5432586"/>
                <a:ext cx="99000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99" name="Ink 298"/>
              <p14:cNvContentPartPr/>
              <p14:nvPr/>
            </p14:nvContentPartPr>
            <p14:xfrm>
              <a:off x="7570370" y="3089706"/>
              <a:ext cx="675000" cy="207000"/>
            </p14:xfrm>
          </p:contentPart>
        </mc:Choice>
        <mc:Fallback xmlns="">
          <p:pic>
            <p:nvPicPr>
              <p:cNvPr id="299" name="Ink 29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559570" y="3076386"/>
                <a:ext cx="69084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1" name="Ink 300"/>
              <p14:cNvContentPartPr/>
              <p14:nvPr/>
            </p14:nvContentPartPr>
            <p14:xfrm>
              <a:off x="7779890" y="2924106"/>
              <a:ext cx="132480" cy="2552760"/>
            </p14:xfrm>
          </p:contentPart>
        </mc:Choice>
        <mc:Fallback xmlns="">
          <p:pic>
            <p:nvPicPr>
              <p:cNvPr id="301" name="Ink 30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770530" y="2911146"/>
                <a:ext cx="145440" cy="257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14" name="Ink 313"/>
              <p14:cNvContentPartPr/>
              <p14:nvPr/>
            </p14:nvContentPartPr>
            <p14:xfrm>
              <a:off x="6831650" y="3074586"/>
              <a:ext cx="1005840" cy="1550160"/>
            </p14:xfrm>
          </p:contentPart>
        </mc:Choice>
        <mc:Fallback xmlns="">
          <p:pic>
            <p:nvPicPr>
              <p:cNvPr id="314" name="Ink 31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824810" y="3064866"/>
                <a:ext cx="1022400" cy="156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4" name="Ink 333"/>
              <p14:cNvContentPartPr/>
              <p14:nvPr/>
            </p14:nvContentPartPr>
            <p14:xfrm>
              <a:off x="7714010" y="5282826"/>
              <a:ext cx="414000" cy="182520"/>
            </p14:xfrm>
          </p:contentPart>
        </mc:Choice>
        <mc:Fallback xmlns="">
          <p:pic>
            <p:nvPicPr>
              <p:cNvPr id="334" name="Ink 33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708610" y="5274906"/>
                <a:ext cx="43092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36" name="Ink 335"/>
              <p14:cNvContentPartPr/>
              <p14:nvPr/>
            </p14:nvContentPartPr>
            <p14:xfrm>
              <a:off x="6857570" y="5031186"/>
              <a:ext cx="86760" cy="782280"/>
            </p14:xfrm>
          </p:contentPart>
        </mc:Choice>
        <mc:Fallback xmlns="">
          <p:pic>
            <p:nvPicPr>
              <p:cNvPr id="336" name="Ink 33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849290" y="5021106"/>
                <a:ext cx="106200" cy="79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37" name="Ink 336"/>
              <p14:cNvContentPartPr/>
              <p14:nvPr/>
            </p14:nvContentPartPr>
            <p14:xfrm>
              <a:off x="6886370" y="5404506"/>
              <a:ext cx="1159560" cy="101520"/>
            </p14:xfrm>
          </p:contentPart>
        </mc:Choice>
        <mc:Fallback xmlns="">
          <p:pic>
            <p:nvPicPr>
              <p:cNvPr id="337" name="Ink 33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879530" y="5393706"/>
                <a:ext cx="117936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45" name="Ink 344"/>
              <p14:cNvContentPartPr/>
              <p14:nvPr/>
            </p14:nvContentPartPr>
            <p14:xfrm>
              <a:off x="5802770" y="3747426"/>
              <a:ext cx="1844280" cy="1650960"/>
            </p14:xfrm>
          </p:contentPart>
        </mc:Choice>
        <mc:Fallback xmlns="">
          <p:pic>
            <p:nvPicPr>
              <p:cNvPr id="345" name="Ink 34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793050" y="3737346"/>
                <a:ext cx="1862640" cy="166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52" name="Ink 351"/>
              <p14:cNvContentPartPr/>
              <p14:nvPr/>
            </p14:nvContentPartPr>
            <p14:xfrm>
              <a:off x="5937050" y="3716106"/>
              <a:ext cx="77040" cy="279000"/>
            </p14:xfrm>
          </p:contentPart>
        </mc:Choice>
        <mc:Fallback xmlns="">
          <p:pic>
            <p:nvPicPr>
              <p:cNvPr id="352" name="Ink 35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929850" y="3707466"/>
                <a:ext cx="8748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54" name="Ink 353"/>
              <p14:cNvContentPartPr/>
              <p14:nvPr/>
            </p14:nvContentPartPr>
            <p14:xfrm>
              <a:off x="6812930" y="4623666"/>
              <a:ext cx="73080" cy="445680"/>
            </p14:xfrm>
          </p:contentPart>
        </mc:Choice>
        <mc:Fallback xmlns="">
          <p:pic>
            <p:nvPicPr>
              <p:cNvPr id="354" name="Ink 35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803930" y="4614666"/>
                <a:ext cx="8532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55" name="Ink 354"/>
              <p14:cNvContentPartPr/>
              <p14:nvPr/>
            </p14:nvContentPartPr>
            <p14:xfrm>
              <a:off x="8755130" y="4577946"/>
              <a:ext cx="181080" cy="530640"/>
            </p14:xfrm>
          </p:contentPart>
        </mc:Choice>
        <mc:Fallback xmlns="">
          <p:pic>
            <p:nvPicPr>
              <p:cNvPr id="355" name="Ink 35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743250" y="4570741"/>
                <a:ext cx="197280" cy="5508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56" name="Ink 355"/>
              <p14:cNvContentPartPr/>
              <p14:nvPr/>
            </p14:nvContentPartPr>
            <p14:xfrm>
              <a:off x="6129650" y="5260146"/>
              <a:ext cx="242280" cy="174960"/>
            </p14:xfrm>
          </p:contentPart>
        </mc:Choice>
        <mc:Fallback xmlns="">
          <p:pic>
            <p:nvPicPr>
              <p:cNvPr id="356" name="Ink 35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121370" y="5254026"/>
                <a:ext cx="25452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61" name="Ink 360"/>
              <p14:cNvContentPartPr/>
              <p14:nvPr/>
            </p14:nvContentPartPr>
            <p14:xfrm>
              <a:off x="5943170" y="4711506"/>
              <a:ext cx="53640" cy="17280"/>
            </p14:xfrm>
          </p:contentPart>
        </mc:Choice>
        <mc:Fallback xmlns="">
          <p:pic>
            <p:nvPicPr>
              <p:cNvPr id="361" name="Ink 36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938490" y="4708626"/>
                <a:ext cx="6120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64" name="Ink 363"/>
              <p14:cNvContentPartPr/>
              <p14:nvPr/>
            </p14:nvContentPartPr>
            <p14:xfrm>
              <a:off x="7730930" y="5535186"/>
              <a:ext cx="15840" cy="1080"/>
            </p14:xfrm>
          </p:contentPart>
        </mc:Choice>
        <mc:Fallback xmlns="">
          <p:pic>
            <p:nvPicPr>
              <p:cNvPr id="364" name="Ink 36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726250" y="5530866"/>
                <a:ext cx="2484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65" name="Ink 364"/>
              <p14:cNvContentPartPr/>
              <p14:nvPr/>
            </p14:nvContentPartPr>
            <p14:xfrm>
              <a:off x="6829130" y="5573706"/>
              <a:ext cx="2282040" cy="687240"/>
            </p14:xfrm>
          </p:contentPart>
        </mc:Choice>
        <mc:Fallback xmlns="">
          <p:pic>
            <p:nvPicPr>
              <p:cNvPr id="365" name="Ink 36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824090" y="5565426"/>
                <a:ext cx="2290320" cy="69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9015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" name="Ink 25"/>
              <p14:cNvContentPartPr/>
              <p14:nvPr/>
            </p14:nvContentPartPr>
            <p14:xfrm>
              <a:off x="626690" y="485466"/>
              <a:ext cx="8026200" cy="41518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2730" y="480066"/>
                <a:ext cx="8035200" cy="417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0" name="Ink 99"/>
              <p14:cNvContentPartPr/>
              <p14:nvPr/>
            </p14:nvContentPartPr>
            <p14:xfrm>
              <a:off x="462890" y="2583186"/>
              <a:ext cx="1351080" cy="2844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6770" y="2569866"/>
                <a:ext cx="137052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8" name="Ink 137"/>
              <p14:cNvContentPartPr/>
              <p14:nvPr/>
            </p14:nvContentPartPr>
            <p14:xfrm>
              <a:off x="688250" y="3199146"/>
              <a:ext cx="1126080" cy="3924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4210" y="3187266"/>
                <a:ext cx="115560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8" name="Ink 197"/>
              <p14:cNvContentPartPr/>
              <p14:nvPr/>
            </p14:nvContentPartPr>
            <p14:xfrm>
              <a:off x="685370" y="4269426"/>
              <a:ext cx="1203480" cy="7704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6730" y="4265826"/>
                <a:ext cx="1224720" cy="9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81651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1225218" y="232394"/>
              <a:ext cx="202680" cy="1432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13338" y="221954"/>
                <a:ext cx="21996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702498" y="687074"/>
              <a:ext cx="1630440" cy="702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3138" y="678794"/>
                <a:ext cx="165132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5" name="Ink 114"/>
              <p14:cNvContentPartPr/>
              <p14:nvPr/>
            </p14:nvContentPartPr>
            <p14:xfrm>
              <a:off x="5063538" y="2254154"/>
              <a:ext cx="3627720" cy="9180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55978" y="2248394"/>
                <a:ext cx="363996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0" name="Ink 289"/>
              <p14:cNvContentPartPr/>
              <p14:nvPr/>
            </p14:nvContentPartPr>
            <p14:xfrm>
              <a:off x="3065538" y="2177834"/>
              <a:ext cx="455400" cy="20160"/>
            </p14:xfrm>
          </p:contentPart>
        </mc:Choice>
        <mc:Fallback xmlns="">
          <p:pic>
            <p:nvPicPr>
              <p:cNvPr id="290" name="Ink 28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56538" y="2169194"/>
                <a:ext cx="47448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96" name="Ink 295"/>
              <p14:cNvContentPartPr/>
              <p14:nvPr/>
            </p14:nvContentPartPr>
            <p14:xfrm>
              <a:off x="4788138" y="2551874"/>
              <a:ext cx="450000" cy="727560"/>
            </p14:xfrm>
          </p:contentPart>
        </mc:Choice>
        <mc:Fallback xmlns="">
          <p:pic>
            <p:nvPicPr>
              <p:cNvPr id="296" name="Ink 29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83098" y="2542874"/>
                <a:ext cx="469440" cy="75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08" name="Ink 307"/>
              <p14:cNvContentPartPr/>
              <p14:nvPr/>
            </p14:nvContentPartPr>
            <p14:xfrm>
              <a:off x="666498" y="3121754"/>
              <a:ext cx="213480" cy="222840"/>
            </p14:xfrm>
          </p:contentPart>
        </mc:Choice>
        <mc:Fallback xmlns="">
          <p:pic>
            <p:nvPicPr>
              <p:cNvPr id="308" name="Ink 30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54258" y="3106274"/>
                <a:ext cx="23184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33" name="Ink 332"/>
              <p14:cNvContentPartPr/>
              <p14:nvPr/>
            </p14:nvContentPartPr>
            <p14:xfrm>
              <a:off x="6909618" y="1405634"/>
              <a:ext cx="1489320" cy="1051560"/>
            </p14:xfrm>
          </p:contentPart>
        </mc:Choice>
        <mc:Fallback xmlns="">
          <p:pic>
            <p:nvPicPr>
              <p:cNvPr id="333" name="Ink 33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97018" y="1393394"/>
                <a:ext cx="1513080" cy="10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79" name="Ink 378"/>
              <p14:cNvContentPartPr/>
              <p14:nvPr/>
            </p14:nvContentPartPr>
            <p14:xfrm>
              <a:off x="5040858" y="1810634"/>
              <a:ext cx="1625760" cy="533880"/>
            </p14:xfrm>
          </p:contentPart>
        </mc:Choice>
        <mc:Fallback xmlns="">
          <p:pic>
            <p:nvPicPr>
              <p:cNvPr id="379" name="Ink 37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33298" y="1806314"/>
                <a:ext cx="1638000" cy="5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87" name="Ink 386"/>
              <p14:cNvContentPartPr/>
              <p14:nvPr/>
            </p14:nvContentPartPr>
            <p14:xfrm>
              <a:off x="7027698" y="2325434"/>
              <a:ext cx="213480" cy="1290960"/>
            </p14:xfrm>
          </p:contentPart>
        </mc:Choice>
        <mc:Fallback xmlns="">
          <p:pic>
            <p:nvPicPr>
              <p:cNvPr id="387" name="Ink 38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022658" y="2318954"/>
                <a:ext cx="222120" cy="130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91" name="Ink 390"/>
              <p14:cNvContentPartPr/>
              <p14:nvPr/>
            </p14:nvContentPartPr>
            <p14:xfrm>
              <a:off x="7376898" y="2120954"/>
              <a:ext cx="237960" cy="1460160"/>
            </p14:xfrm>
          </p:contentPart>
        </mc:Choice>
        <mc:Fallback xmlns="">
          <p:pic>
            <p:nvPicPr>
              <p:cNvPr id="391" name="Ink 39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373298" y="2113754"/>
                <a:ext cx="246960" cy="147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96" name="Ink 395"/>
              <p14:cNvContentPartPr/>
              <p14:nvPr/>
            </p14:nvContentPartPr>
            <p14:xfrm>
              <a:off x="7779018" y="1989194"/>
              <a:ext cx="182160" cy="1686600"/>
            </p14:xfrm>
          </p:contentPart>
        </mc:Choice>
        <mc:Fallback xmlns="">
          <p:pic>
            <p:nvPicPr>
              <p:cNvPr id="396" name="Ink 39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775418" y="1981634"/>
                <a:ext cx="190800" cy="169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09" name="Ink 408"/>
              <p14:cNvContentPartPr/>
              <p14:nvPr/>
            </p14:nvContentPartPr>
            <p14:xfrm>
              <a:off x="6100338" y="2611274"/>
              <a:ext cx="1476000" cy="84240"/>
            </p14:xfrm>
          </p:contentPart>
        </mc:Choice>
        <mc:Fallback xmlns="">
          <p:pic>
            <p:nvPicPr>
              <p:cNvPr id="409" name="Ink 40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096018" y="2606954"/>
                <a:ext cx="148824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19" name="Ink 418"/>
              <p14:cNvContentPartPr/>
              <p14:nvPr/>
            </p14:nvContentPartPr>
            <p14:xfrm>
              <a:off x="5701458" y="2251274"/>
              <a:ext cx="518400" cy="403200"/>
            </p14:xfrm>
          </p:contentPart>
        </mc:Choice>
        <mc:Fallback xmlns="">
          <p:pic>
            <p:nvPicPr>
              <p:cNvPr id="419" name="Ink 41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96058" y="2242994"/>
                <a:ext cx="527400" cy="41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20" name="Ink 419"/>
              <p14:cNvContentPartPr/>
              <p14:nvPr/>
            </p14:nvContentPartPr>
            <p14:xfrm>
              <a:off x="5792538" y="2839514"/>
              <a:ext cx="839520" cy="12240"/>
            </p14:xfrm>
          </p:contentPart>
        </mc:Choice>
        <mc:Fallback xmlns="">
          <p:pic>
            <p:nvPicPr>
              <p:cNvPr id="420" name="Ink 41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787498" y="2834474"/>
                <a:ext cx="85104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23" name="Ink 422"/>
              <p14:cNvContentPartPr/>
              <p14:nvPr/>
            </p14:nvContentPartPr>
            <p14:xfrm>
              <a:off x="6936978" y="2800994"/>
              <a:ext cx="295200" cy="546840"/>
            </p14:xfrm>
          </p:contentPart>
        </mc:Choice>
        <mc:Fallback xmlns="">
          <p:pic>
            <p:nvPicPr>
              <p:cNvPr id="423" name="Ink 42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930498" y="2795954"/>
                <a:ext cx="306720" cy="55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24" name="Ink 423"/>
              <p14:cNvContentPartPr/>
              <p14:nvPr/>
            </p14:nvContentPartPr>
            <p14:xfrm>
              <a:off x="6520818" y="2809634"/>
              <a:ext cx="1348200" cy="30240"/>
            </p14:xfrm>
          </p:contentPart>
        </mc:Choice>
        <mc:Fallback xmlns="">
          <p:pic>
            <p:nvPicPr>
              <p:cNvPr id="424" name="Ink 42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517578" y="2803154"/>
                <a:ext cx="136044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27" name="Ink 426"/>
              <p14:cNvContentPartPr/>
              <p14:nvPr/>
            </p14:nvContentPartPr>
            <p14:xfrm>
              <a:off x="7506138" y="2692994"/>
              <a:ext cx="370440" cy="178200"/>
            </p14:xfrm>
          </p:contentPart>
        </mc:Choice>
        <mc:Fallback xmlns="">
          <p:pic>
            <p:nvPicPr>
              <p:cNvPr id="427" name="Ink 42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497498" y="2681834"/>
                <a:ext cx="38736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28" name="Ink 427"/>
              <p14:cNvContentPartPr/>
              <p14:nvPr/>
            </p14:nvContentPartPr>
            <p14:xfrm>
              <a:off x="7944978" y="2831594"/>
              <a:ext cx="163440" cy="103320"/>
            </p14:xfrm>
          </p:contentPart>
        </mc:Choice>
        <mc:Fallback xmlns="">
          <p:pic>
            <p:nvPicPr>
              <p:cNvPr id="428" name="Ink 42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934898" y="2821874"/>
                <a:ext cx="177480" cy="1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32" name="Ink 431"/>
              <p14:cNvContentPartPr/>
              <p14:nvPr/>
            </p14:nvContentPartPr>
            <p14:xfrm>
              <a:off x="5682378" y="3250634"/>
              <a:ext cx="2108520" cy="133920"/>
            </p14:xfrm>
          </p:contentPart>
        </mc:Choice>
        <mc:Fallback xmlns="">
          <p:pic>
            <p:nvPicPr>
              <p:cNvPr id="432" name="Ink 43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676258" y="3244514"/>
                <a:ext cx="212436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43" name="Ink 442"/>
              <p14:cNvContentPartPr/>
              <p14:nvPr/>
            </p14:nvContentPartPr>
            <p14:xfrm>
              <a:off x="5656098" y="2278274"/>
              <a:ext cx="146160" cy="1059840"/>
            </p14:xfrm>
          </p:contentPart>
        </mc:Choice>
        <mc:Fallback xmlns="">
          <p:pic>
            <p:nvPicPr>
              <p:cNvPr id="443" name="Ink 44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652498" y="2271794"/>
                <a:ext cx="155880" cy="10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45" name="Ink 444"/>
              <p14:cNvContentPartPr/>
              <p14:nvPr/>
            </p14:nvContentPartPr>
            <p14:xfrm>
              <a:off x="5460978" y="3205634"/>
              <a:ext cx="885960" cy="306720"/>
            </p14:xfrm>
          </p:contentPart>
        </mc:Choice>
        <mc:Fallback xmlns="">
          <p:pic>
            <p:nvPicPr>
              <p:cNvPr id="445" name="Ink 44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456658" y="3196274"/>
                <a:ext cx="90504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6" name="Ink 445"/>
              <p14:cNvContentPartPr/>
              <p14:nvPr/>
            </p14:nvContentPartPr>
            <p14:xfrm>
              <a:off x="6058218" y="3494714"/>
              <a:ext cx="1327680" cy="48960"/>
            </p14:xfrm>
          </p:contentPart>
        </mc:Choice>
        <mc:Fallback xmlns="">
          <p:pic>
            <p:nvPicPr>
              <p:cNvPr id="446" name="Ink 44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050658" y="3487154"/>
                <a:ext cx="134424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52" name="Ink 451"/>
              <p14:cNvContentPartPr/>
              <p14:nvPr/>
            </p14:nvContentPartPr>
            <p14:xfrm>
              <a:off x="6899898" y="3127514"/>
              <a:ext cx="560160" cy="662400"/>
            </p14:xfrm>
          </p:contentPart>
        </mc:Choice>
        <mc:Fallback xmlns="">
          <p:pic>
            <p:nvPicPr>
              <p:cNvPr id="452" name="Ink 45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895938" y="3119234"/>
                <a:ext cx="573480" cy="68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60" name="Ink 459"/>
              <p14:cNvContentPartPr/>
              <p14:nvPr/>
            </p14:nvContentPartPr>
            <p14:xfrm>
              <a:off x="7108338" y="2705234"/>
              <a:ext cx="447840" cy="142200"/>
            </p14:xfrm>
          </p:contentPart>
        </mc:Choice>
        <mc:Fallback xmlns="">
          <p:pic>
            <p:nvPicPr>
              <p:cNvPr id="460" name="Ink 45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099698" y="2691914"/>
                <a:ext cx="46980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61" name="Ink 460"/>
              <p14:cNvContentPartPr/>
              <p14:nvPr/>
            </p14:nvContentPartPr>
            <p14:xfrm>
              <a:off x="7780098" y="2457554"/>
              <a:ext cx="976680" cy="946800"/>
            </p14:xfrm>
          </p:contentPart>
        </mc:Choice>
        <mc:Fallback xmlns="">
          <p:pic>
            <p:nvPicPr>
              <p:cNvPr id="461" name="Ink 46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772898" y="2449634"/>
                <a:ext cx="994680" cy="9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69" name="Ink 468"/>
              <p14:cNvContentPartPr/>
              <p14:nvPr/>
            </p14:nvContentPartPr>
            <p14:xfrm>
              <a:off x="7807458" y="2887394"/>
              <a:ext cx="73800" cy="520920"/>
            </p14:xfrm>
          </p:contentPart>
        </mc:Choice>
        <mc:Fallback xmlns="">
          <p:pic>
            <p:nvPicPr>
              <p:cNvPr id="469" name="Ink 46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799538" y="2876234"/>
                <a:ext cx="91080" cy="53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70" name="Ink 469"/>
              <p14:cNvContentPartPr/>
              <p14:nvPr/>
            </p14:nvContentPartPr>
            <p14:xfrm>
              <a:off x="7374018" y="3396794"/>
              <a:ext cx="437040" cy="150480"/>
            </p14:xfrm>
          </p:contentPart>
        </mc:Choice>
        <mc:Fallback xmlns="">
          <p:pic>
            <p:nvPicPr>
              <p:cNvPr id="470" name="Ink 46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366098" y="3389954"/>
                <a:ext cx="456480" cy="1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71" name="Ink 470"/>
              <p14:cNvContentPartPr/>
              <p14:nvPr/>
            </p14:nvContentPartPr>
            <p14:xfrm>
              <a:off x="3754578" y="3251354"/>
              <a:ext cx="2827080" cy="897480"/>
            </p14:xfrm>
          </p:contentPart>
        </mc:Choice>
        <mc:Fallback xmlns="">
          <p:pic>
            <p:nvPicPr>
              <p:cNvPr id="471" name="Ink 47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746658" y="3239114"/>
                <a:ext cx="2847240" cy="9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86" name="Ink 485"/>
              <p14:cNvContentPartPr/>
              <p14:nvPr/>
            </p14:nvContentPartPr>
            <p14:xfrm>
              <a:off x="7097898" y="3695594"/>
              <a:ext cx="1232640" cy="883800"/>
            </p14:xfrm>
          </p:contentPart>
        </mc:Choice>
        <mc:Fallback xmlns="">
          <p:pic>
            <p:nvPicPr>
              <p:cNvPr id="486" name="Ink 48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088538" y="3691274"/>
                <a:ext cx="1247400" cy="90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95" name="Ink 494"/>
              <p14:cNvContentPartPr/>
              <p14:nvPr/>
            </p14:nvContentPartPr>
            <p14:xfrm>
              <a:off x="6466818" y="1581314"/>
              <a:ext cx="591120" cy="651240"/>
            </p14:xfrm>
          </p:contentPart>
        </mc:Choice>
        <mc:Fallback xmlns="">
          <p:pic>
            <p:nvPicPr>
              <p:cNvPr id="495" name="Ink 49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458898" y="1567634"/>
                <a:ext cx="612000" cy="67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496" name="Ink 495"/>
              <p14:cNvContentPartPr/>
              <p14:nvPr/>
            </p14:nvContentPartPr>
            <p14:xfrm>
              <a:off x="6324258" y="2285834"/>
              <a:ext cx="106920" cy="1085760"/>
            </p14:xfrm>
          </p:contentPart>
        </mc:Choice>
        <mc:Fallback xmlns="">
          <p:pic>
            <p:nvPicPr>
              <p:cNvPr id="496" name="Ink 495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315618" y="2277194"/>
                <a:ext cx="124200" cy="11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04" name="Ink 503"/>
              <p14:cNvContentPartPr/>
              <p14:nvPr/>
            </p14:nvContentPartPr>
            <p14:xfrm>
              <a:off x="5503818" y="2610914"/>
              <a:ext cx="1045800" cy="265680"/>
            </p14:xfrm>
          </p:contentPart>
        </mc:Choice>
        <mc:Fallback xmlns="">
          <p:pic>
            <p:nvPicPr>
              <p:cNvPr id="504" name="Ink 50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496618" y="2601194"/>
                <a:ext cx="105696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08" name="Ink 507"/>
              <p14:cNvContentPartPr/>
              <p14:nvPr/>
            </p14:nvContentPartPr>
            <p14:xfrm>
              <a:off x="7491378" y="2475194"/>
              <a:ext cx="289440" cy="222840"/>
            </p14:xfrm>
          </p:contentPart>
        </mc:Choice>
        <mc:Fallback xmlns="">
          <p:pic>
            <p:nvPicPr>
              <p:cNvPr id="508" name="Ink 507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484178" y="2466914"/>
                <a:ext cx="30060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16" name="Ink 515"/>
              <p14:cNvContentPartPr/>
              <p14:nvPr/>
            </p14:nvContentPartPr>
            <p14:xfrm>
              <a:off x="1072938" y="106754"/>
              <a:ext cx="480240" cy="360360"/>
            </p14:xfrm>
          </p:contentPart>
        </mc:Choice>
        <mc:Fallback xmlns="">
          <p:pic>
            <p:nvPicPr>
              <p:cNvPr id="516" name="Ink 515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065378" y="89114"/>
                <a:ext cx="504720" cy="39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17" name="Ink 516"/>
              <p14:cNvContentPartPr/>
              <p14:nvPr/>
            </p14:nvContentPartPr>
            <p14:xfrm>
              <a:off x="676578" y="374234"/>
              <a:ext cx="2865240" cy="3094920"/>
            </p14:xfrm>
          </p:contentPart>
        </mc:Choice>
        <mc:Fallback xmlns="">
          <p:pic>
            <p:nvPicPr>
              <p:cNvPr id="517" name="Ink 516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68298" y="361634"/>
                <a:ext cx="2888280" cy="312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5024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60658" y="189554"/>
              <a:ext cx="8376480" cy="4812286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2738" y="174793"/>
                <a:ext cx="8388720" cy="48356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65" name="Ink 264"/>
              <p14:cNvContentPartPr/>
              <p14:nvPr/>
            </p14:nvContentPartPr>
            <p14:xfrm>
              <a:off x="4871298" y="3172320"/>
              <a:ext cx="3693960" cy="86400"/>
            </p14:xfrm>
          </p:contentPart>
        </mc:Choice>
        <mc:Fallback xmlns="">
          <p:pic>
            <p:nvPicPr>
              <p:cNvPr id="265" name="Ink 26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63018" y="3162960"/>
                <a:ext cx="371232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8" name="Ink 267"/>
              <p14:cNvContentPartPr/>
              <p14:nvPr/>
            </p14:nvContentPartPr>
            <p14:xfrm>
              <a:off x="8552298" y="3283560"/>
              <a:ext cx="210600" cy="430200"/>
            </p14:xfrm>
          </p:contentPart>
        </mc:Choice>
        <mc:Fallback xmlns="">
          <p:pic>
            <p:nvPicPr>
              <p:cNvPr id="268" name="Ink 26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38258" y="3274200"/>
                <a:ext cx="237240" cy="45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2" name="Ink 281"/>
              <p14:cNvContentPartPr/>
              <p14:nvPr/>
            </p14:nvContentPartPr>
            <p14:xfrm>
              <a:off x="5357658" y="2343240"/>
              <a:ext cx="635400" cy="18000"/>
            </p14:xfrm>
          </p:contentPart>
        </mc:Choice>
        <mc:Fallback xmlns="">
          <p:pic>
            <p:nvPicPr>
              <p:cNvPr id="282" name="Ink 28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49738" y="2333880"/>
                <a:ext cx="65304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14" name="Ink 313"/>
              <p14:cNvContentPartPr/>
              <p14:nvPr/>
            </p14:nvContentPartPr>
            <p14:xfrm>
              <a:off x="3760338" y="1918800"/>
              <a:ext cx="2438280" cy="434880"/>
            </p14:xfrm>
          </p:contentPart>
        </mc:Choice>
        <mc:Fallback xmlns="">
          <p:pic>
            <p:nvPicPr>
              <p:cNvPr id="314" name="Ink 31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55658" y="1905840"/>
                <a:ext cx="2449080" cy="4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38" name="Ink 337"/>
              <p14:cNvContentPartPr/>
              <p14:nvPr/>
            </p14:nvContentPartPr>
            <p14:xfrm>
              <a:off x="5364138" y="2625840"/>
              <a:ext cx="835920" cy="649080"/>
            </p14:xfrm>
          </p:contentPart>
        </mc:Choice>
        <mc:Fallback xmlns="">
          <p:pic>
            <p:nvPicPr>
              <p:cNvPr id="338" name="Ink 33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355138" y="2619720"/>
                <a:ext cx="849960" cy="66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44" name="Ink 343"/>
              <p14:cNvContentPartPr/>
              <p14:nvPr/>
            </p14:nvContentPartPr>
            <p14:xfrm>
              <a:off x="6159738" y="2602080"/>
              <a:ext cx="43200" cy="691560"/>
            </p14:xfrm>
          </p:contentPart>
        </mc:Choice>
        <mc:Fallback xmlns="">
          <p:pic>
            <p:nvPicPr>
              <p:cNvPr id="344" name="Ink 34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153618" y="2594520"/>
                <a:ext cx="56880" cy="70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88" name="Ink 387"/>
              <p14:cNvContentPartPr/>
              <p14:nvPr/>
            </p14:nvContentPartPr>
            <p14:xfrm>
              <a:off x="6915738" y="3264840"/>
              <a:ext cx="1296360" cy="425160"/>
            </p14:xfrm>
          </p:contentPart>
        </mc:Choice>
        <mc:Fallback xmlns="">
          <p:pic>
            <p:nvPicPr>
              <p:cNvPr id="388" name="Ink 38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904578" y="3252960"/>
                <a:ext cx="1320840" cy="4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95" name="Ink 394"/>
              <p14:cNvContentPartPr/>
              <p14:nvPr/>
            </p14:nvContentPartPr>
            <p14:xfrm>
              <a:off x="5909898" y="3225600"/>
              <a:ext cx="324360" cy="44280"/>
            </p14:xfrm>
          </p:contentPart>
        </mc:Choice>
        <mc:Fallback xmlns="">
          <p:pic>
            <p:nvPicPr>
              <p:cNvPr id="395" name="Ink 39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97298" y="3211920"/>
                <a:ext cx="35064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16" name="Ink 415"/>
              <p14:cNvContentPartPr/>
              <p14:nvPr/>
            </p14:nvContentPartPr>
            <p14:xfrm>
              <a:off x="6835098" y="2129400"/>
              <a:ext cx="51840" cy="1139760"/>
            </p14:xfrm>
          </p:contentPart>
        </mc:Choice>
        <mc:Fallback xmlns="">
          <p:pic>
            <p:nvPicPr>
              <p:cNvPr id="416" name="Ink 41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829338" y="2121120"/>
                <a:ext cx="66600" cy="11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17" name="Ink 416"/>
              <p14:cNvContentPartPr/>
              <p14:nvPr/>
            </p14:nvContentPartPr>
            <p14:xfrm>
              <a:off x="7128858" y="3260880"/>
              <a:ext cx="1164600" cy="651600"/>
            </p14:xfrm>
          </p:contentPart>
        </mc:Choice>
        <mc:Fallback xmlns="">
          <p:pic>
            <p:nvPicPr>
              <p:cNvPr id="417" name="Ink 41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123098" y="3248640"/>
                <a:ext cx="1187640" cy="67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22" name="Ink 421"/>
              <p14:cNvContentPartPr/>
              <p14:nvPr/>
            </p14:nvContentPartPr>
            <p14:xfrm>
              <a:off x="7237938" y="2091960"/>
              <a:ext cx="86400" cy="1282320"/>
            </p14:xfrm>
          </p:contentPart>
        </mc:Choice>
        <mc:Fallback xmlns="">
          <p:pic>
            <p:nvPicPr>
              <p:cNvPr id="422" name="Ink 42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231458" y="2084760"/>
                <a:ext cx="97920" cy="12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34" name="Ink 433"/>
              <p14:cNvContentPartPr/>
              <p14:nvPr/>
            </p14:nvContentPartPr>
            <p14:xfrm>
              <a:off x="7692978" y="2137680"/>
              <a:ext cx="57960" cy="1433160"/>
            </p14:xfrm>
          </p:contentPart>
        </mc:Choice>
        <mc:Fallback xmlns="">
          <p:pic>
            <p:nvPicPr>
              <p:cNvPr id="434" name="Ink 43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683978" y="2130840"/>
                <a:ext cx="77400" cy="14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35" name="Ink 434"/>
              <p14:cNvContentPartPr/>
              <p14:nvPr/>
            </p14:nvContentPartPr>
            <p14:xfrm>
              <a:off x="8220378" y="1920960"/>
              <a:ext cx="102240" cy="1728720"/>
            </p14:xfrm>
          </p:contentPart>
        </mc:Choice>
        <mc:Fallback xmlns="">
          <p:pic>
            <p:nvPicPr>
              <p:cNvPr id="435" name="Ink 43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211018" y="1917000"/>
                <a:ext cx="120240" cy="173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43" name="Ink 442"/>
              <p14:cNvContentPartPr/>
              <p14:nvPr/>
            </p14:nvContentPartPr>
            <p14:xfrm>
              <a:off x="5336778" y="2899440"/>
              <a:ext cx="83160" cy="407880"/>
            </p14:xfrm>
          </p:contentPart>
        </mc:Choice>
        <mc:Fallback xmlns="">
          <p:pic>
            <p:nvPicPr>
              <p:cNvPr id="443" name="Ink 44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332458" y="2893680"/>
                <a:ext cx="99360" cy="42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44" name="Ink 443"/>
              <p14:cNvContentPartPr/>
              <p14:nvPr/>
            </p14:nvContentPartPr>
            <p14:xfrm>
              <a:off x="4834218" y="3233520"/>
              <a:ext cx="693360" cy="63000"/>
            </p14:xfrm>
          </p:contentPart>
        </mc:Choice>
        <mc:Fallback xmlns="">
          <p:pic>
            <p:nvPicPr>
              <p:cNvPr id="444" name="Ink 44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825938" y="3219480"/>
                <a:ext cx="70704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48" name="Ink 447"/>
              <p14:cNvContentPartPr/>
              <p14:nvPr/>
            </p14:nvContentPartPr>
            <p14:xfrm>
              <a:off x="4989018" y="2631600"/>
              <a:ext cx="1097640" cy="52920"/>
            </p14:xfrm>
          </p:contentPart>
        </mc:Choice>
        <mc:Fallback xmlns="">
          <p:pic>
            <p:nvPicPr>
              <p:cNvPr id="448" name="Ink 44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983258" y="2624760"/>
                <a:ext cx="110700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49" name="Ink 448"/>
              <p14:cNvContentPartPr/>
              <p14:nvPr/>
            </p14:nvContentPartPr>
            <p14:xfrm>
              <a:off x="4966698" y="2647800"/>
              <a:ext cx="41760" cy="576000"/>
            </p14:xfrm>
          </p:contentPart>
        </mc:Choice>
        <mc:Fallback xmlns="">
          <p:pic>
            <p:nvPicPr>
              <p:cNvPr id="449" name="Ink 44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960218" y="2640600"/>
                <a:ext cx="54360" cy="59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50" name="Ink 449"/>
              <p14:cNvContentPartPr/>
              <p14:nvPr/>
            </p14:nvContentPartPr>
            <p14:xfrm>
              <a:off x="6053898" y="2617560"/>
              <a:ext cx="311400" cy="15480"/>
            </p14:xfrm>
          </p:contentPart>
        </mc:Choice>
        <mc:Fallback xmlns="">
          <p:pic>
            <p:nvPicPr>
              <p:cNvPr id="450" name="Ink 44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047778" y="2613600"/>
                <a:ext cx="32112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51" name="Ink 450"/>
              <p14:cNvContentPartPr/>
              <p14:nvPr/>
            </p14:nvContentPartPr>
            <p14:xfrm>
              <a:off x="6269898" y="2606400"/>
              <a:ext cx="793800" cy="9720"/>
            </p14:xfrm>
          </p:contentPart>
        </mc:Choice>
        <mc:Fallback xmlns="">
          <p:pic>
            <p:nvPicPr>
              <p:cNvPr id="451" name="Ink 45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264498" y="2599920"/>
                <a:ext cx="80280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57" name="Ink 456"/>
              <p14:cNvContentPartPr/>
              <p14:nvPr/>
            </p14:nvContentPartPr>
            <p14:xfrm>
              <a:off x="6857778" y="2576880"/>
              <a:ext cx="1491840" cy="56520"/>
            </p14:xfrm>
          </p:contentPart>
        </mc:Choice>
        <mc:Fallback xmlns="">
          <p:pic>
            <p:nvPicPr>
              <p:cNvPr id="457" name="Ink 45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852378" y="2570400"/>
                <a:ext cx="150588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61" name="Ink 460"/>
              <p14:cNvContentPartPr/>
              <p14:nvPr/>
            </p14:nvContentPartPr>
            <p14:xfrm>
              <a:off x="6062538" y="2337120"/>
              <a:ext cx="878760" cy="14040"/>
            </p14:xfrm>
          </p:contentPart>
        </mc:Choice>
        <mc:Fallback xmlns="">
          <p:pic>
            <p:nvPicPr>
              <p:cNvPr id="461" name="Ink 46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059658" y="2331000"/>
                <a:ext cx="88524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63" name="Ink 462"/>
              <p14:cNvContentPartPr/>
              <p14:nvPr/>
            </p14:nvContentPartPr>
            <p14:xfrm>
              <a:off x="5854818" y="2871000"/>
              <a:ext cx="215280" cy="398520"/>
            </p14:xfrm>
          </p:contentPart>
        </mc:Choice>
        <mc:Fallback xmlns="">
          <p:pic>
            <p:nvPicPr>
              <p:cNvPr id="463" name="Ink 46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849058" y="2867760"/>
                <a:ext cx="22428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69" name="Ink 468"/>
              <p14:cNvContentPartPr/>
              <p14:nvPr/>
            </p14:nvContentPartPr>
            <p14:xfrm>
              <a:off x="6853458" y="2327040"/>
              <a:ext cx="1536480" cy="32040"/>
            </p14:xfrm>
          </p:contentPart>
        </mc:Choice>
        <mc:Fallback xmlns="">
          <p:pic>
            <p:nvPicPr>
              <p:cNvPr id="469" name="Ink 46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847338" y="2318760"/>
                <a:ext cx="155088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70" name="Ink 469"/>
              <p14:cNvContentPartPr/>
              <p14:nvPr/>
            </p14:nvContentPartPr>
            <p14:xfrm>
              <a:off x="5925018" y="2778120"/>
              <a:ext cx="2352240" cy="111960"/>
            </p14:xfrm>
          </p:contentPart>
        </mc:Choice>
        <mc:Fallback xmlns="">
          <p:pic>
            <p:nvPicPr>
              <p:cNvPr id="470" name="Ink 46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918898" y="2770920"/>
                <a:ext cx="236196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75" name="Ink 474"/>
              <p14:cNvContentPartPr/>
              <p14:nvPr/>
            </p14:nvContentPartPr>
            <p14:xfrm>
              <a:off x="5953458" y="2334960"/>
              <a:ext cx="282240" cy="336240"/>
            </p14:xfrm>
          </p:contentPart>
        </mc:Choice>
        <mc:Fallback xmlns="">
          <p:pic>
            <p:nvPicPr>
              <p:cNvPr id="475" name="Ink 47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949138" y="2329920"/>
                <a:ext cx="28980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76" name="Ink 475"/>
              <p14:cNvContentPartPr/>
              <p14:nvPr/>
            </p14:nvContentPartPr>
            <p14:xfrm>
              <a:off x="6862818" y="2345040"/>
              <a:ext cx="19440" cy="3600"/>
            </p14:xfrm>
          </p:contentPart>
        </mc:Choice>
        <mc:Fallback xmlns="">
          <p:pic>
            <p:nvPicPr>
              <p:cNvPr id="476" name="Ink 47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859938" y="2341800"/>
                <a:ext cx="25200" cy="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81" name="Ink 480"/>
              <p14:cNvContentPartPr/>
              <p14:nvPr/>
            </p14:nvContentPartPr>
            <p14:xfrm>
              <a:off x="8349978" y="1958040"/>
              <a:ext cx="788760" cy="485280"/>
            </p14:xfrm>
          </p:contentPart>
        </mc:Choice>
        <mc:Fallback xmlns="">
          <p:pic>
            <p:nvPicPr>
              <p:cNvPr id="481" name="Ink 48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342775" y="1949760"/>
                <a:ext cx="800285" cy="49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92" name="Ink 491"/>
              <p14:cNvContentPartPr/>
              <p14:nvPr/>
            </p14:nvContentPartPr>
            <p14:xfrm>
              <a:off x="7279698" y="1938240"/>
              <a:ext cx="303120" cy="432000"/>
            </p14:xfrm>
          </p:contentPart>
        </mc:Choice>
        <mc:Fallback xmlns="">
          <p:pic>
            <p:nvPicPr>
              <p:cNvPr id="492" name="Ink 49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268898" y="1924560"/>
                <a:ext cx="325800" cy="45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96" name="Ink 495"/>
              <p14:cNvContentPartPr/>
              <p14:nvPr/>
            </p14:nvContentPartPr>
            <p14:xfrm>
              <a:off x="7727538" y="2010240"/>
              <a:ext cx="275760" cy="340920"/>
            </p14:xfrm>
          </p:contentPart>
        </mc:Choice>
        <mc:Fallback xmlns="">
          <p:pic>
            <p:nvPicPr>
              <p:cNvPr id="496" name="Ink 49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720698" y="1997640"/>
                <a:ext cx="291600" cy="36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00" name="Ink 499"/>
              <p14:cNvContentPartPr/>
              <p14:nvPr/>
            </p14:nvContentPartPr>
            <p14:xfrm>
              <a:off x="7237218" y="2788560"/>
              <a:ext cx="56520" cy="29880"/>
            </p14:xfrm>
          </p:contentPart>
        </mc:Choice>
        <mc:Fallback xmlns="">
          <p:pic>
            <p:nvPicPr>
              <p:cNvPr id="500" name="Ink 499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226058" y="2778480"/>
                <a:ext cx="748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01" name="Ink 500"/>
              <p14:cNvContentPartPr/>
              <p14:nvPr/>
            </p14:nvContentPartPr>
            <p14:xfrm>
              <a:off x="7330098" y="2785320"/>
              <a:ext cx="171720" cy="170640"/>
            </p14:xfrm>
          </p:contentPart>
        </mc:Choice>
        <mc:Fallback xmlns="">
          <p:pic>
            <p:nvPicPr>
              <p:cNvPr id="501" name="Ink 500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320378" y="2771640"/>
                <a:ext cx="188280" cy="1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02" name="Ink 501"/>
              <p14:cNvContentPartPr/>
              <p14:nvPr/>
            </p14:nvContentPartPr>
            <p14:xfrm>
              <a:off x="7732218" y="2787120"/>
              <a:ext cx="284040" cy="151560"/>
            </p14:xfrm>
          </p:contentPart>
        </mc:Choice>
        <mc:Fallback xmlns="">
          <p:pic>
            <p:nvPicPr>
              <p:cNvPr id="502" name="Ink 50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726458" y="2770560"/>
                <a:ext cx="304200" cy="1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06" name="Ink 505"/>
              <p14:cNvContentPartPr/>
              <p14:nvPr/>
            </p14:nvContentPartPr>
            <p14:xfrm>
              <a:off x="6837258" y="2349360"/>
              <a:ext cx="468720" cy="262800"/>
            </p14:xfrm>
          </p:contentPart>
        </mc:Choice>
        <mc:Fallback xmlns="">
          <p:pic>
            <p:nvPicPr>
              <p:cNvPr id="506" name="Ink 505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826458" y="2334240"/>
                <a:ext cx="494640" cy="28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11" name="Ink 510"/>
              <p14:cNvContentPartPr/>
              <p14:nvPr/>
            </p14:nvContentPartPr>
            <p14:xfrm>
              <a:off x="7333698" y="2350080"/>
              <a:ext cx="224280" cy="7560"/>
            </p14:xfrm>
          </p:contentPart>
        </mc:Choice>
        <mc:Fallback xmlns="">
          <p:pic>
            <p:nvPicPr>
              <p:cNvPr id="511" name="Ink 51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323978" y="2341080"/>
                <a:ext cx="239400" cy="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512" name="Ink 511"/>
              <p14:cNvContentPartPr/>
              <p14:nvPr/>
            </p14:nvContentPartPr>
            <p14:xfrm>
              <a:off x="7357098" y="2328480"/>
              <a:ext cx="439560" cy="36000"/>
            </p14:xfrm>
          </p:contentPart>
        </mc:Choice>
        <mc:Fallback xmlns="">
          <p:pic>
            <p:nvPicPr>
              <p:cNvPr id="512" name="Ink 511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346658" y="2314800"/>
                <a:ext cx="45864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513" name="Ink 512"/>
              <p14:cNvContentPartPr/>
              <p14:nvPr/>
            </p14:nvContentPartPr>
            <p14:xfrm>
              <a:off x="7791978" y="2338200"/>
              <a:ext cx="517680" cy="225360"/>
            </p14:xfrm>
          </p:contentPart>
        </mc:Choice>
        <mc:Fallback xmlns="">
          <p:pic>
            <p:nvPicPr>
              <p:cNvPr id="513" name="Ink 512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781178" y="2327040"/>
                <a:ext cx="53424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517" name="Ink 516"/>
              <p14:cNvContentPartPr/>
              <p14:nvPr/>
            </p14:nvContentPartPr>
            <p14:xfrm>
              <a:off x="6671298" y="2404080"/>
              <a:ext cx="277920" cy="231480"/>
            </p14:xfrm>
          </p:contentPart>
        </mc:Choice>
        <mc:Fallback xmlns="">
          <p:pic>
            <p:nvPicPr>
              <p:cNvPr id="517" name="Ink 516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660152" y="2390400"/>
                <a:ext cx="294099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518" name="Ink 517"/>
              <p14:cNvContentPartPr/>
              <p14:nvPr/>
            </p14:nvContentPartPr>
            <p14:xfrm>
              <a:off x="6863538" y="2613960"/>
              <a:ext cx="390600" cy="195480"/>
            </p14:xfrm>
          </p:contentPart>
        </mc:Choice>
        <mc:Fallback xmlns="">
          <p:pic>
            <p:nvPicPr>
              <p:cNvPr id="518" name="Ink 517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852738" y="2603160"/>
                <a:ext cx="41436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519" name="Ink 518"/>
              <p14:cNvContentPartPr/>
              <p14:nvPr/>
            </p14:nvContentPartPr>
            <p14:xfrm>
              <a:off x="5854818" y="2398320"/>
              <a:ext cx="660960" cy="721800"/>
            </p14:xfrm>
          </p:contentPart>
        </mc:Choice>
        <mc:Fallback xmlns="">
          <p:pic>
            <p:nvPicPr>
              <p:cNvPr id="519" name="Ink 518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844738" y="2385720"/>
                <a:ext cx="681840" cy="74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520" name="Ink 519"/>
              <p14:cNvContentPartPr/>
              <p14:nvPr/>
            </p14:nvContentPartPr>
            <p14:xfrm>
              <a:off x="7280058" y="2787840"/>
              <a:ext cx="507600" cy="34920"/>
            </p14:xfrm>
          </p:contentPart>
        </mc:Choice>
        <mc:Fallback xmlns="">
          <p:pic>
            <p:nvPicPr>
              <p:cNvPr id="520" name="Ink 519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273578" y="2773440"/>
                <a:ext cx="52776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521" name="Ink 520"/>
              <p14:cNvContentPartPr/>
              <p14:nvPr/>
            </p14:nvContentPartPr>
            <p14:xfrm>
              <a:off x="6698298" y="3213360"/>
              <a:ext cx="294480" cy="219960"/>
            </p14:xfrm>
          </p:contentPart>
        </mc:Choice>
        <mc:Fallback xmlns="">
          <p:pic>
            <p:nvPicPr>
              <p:cNvPr id="521" name="Ink 520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687138" y="3209760"/>
                <a:ext cx="31068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523" name="Ink 522"/>
              <p14:cNvContentPartPr/>
              <p14:nvPr/>
            </p14:nvContentPartPr>
            <p14:xfrm>
              <a:off x="7765338" y="2600280"/>
              <a:ext cx="546480" cy="220320"/>
            </p14:xfrm>
          </p:contentPart>
        </mc:Choice>
        <mc:Fallback xmlns="">
          <p:pic>
            <p:nvPicPr>
              <p:cNvPr id="523" name="Ink 522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756338" y="2586960"/>
                <a:ext cx="56880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535" name="Ink 534"/>
              <p14:cNvContentPartPr/>
              <p14:nvPr/>
            </p14:nvContentPartPr>
            <p14:xfrm>
              <a:off x="4682298" y="2324520"/>
              <a:ext cx="480240" cy="96840"/>
            </p14:xfrm>
          </p:contentPart>
        </mc:Choice>
        <mc:Fallback xmlns="">
          <p:pic>
            <p:nvPicPr>
              <p:cNvPr id="535" name="Ink 53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678698" y="2316960"/>
                <a:ext cx="48708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536" name="Ink 535"/>
              <p14:cNvContentPartPr/>
              <p14:nvPr/>
            </p14:nvContentPartPr>
            <p14:xfrm>
              <a:off x="3854298" y="2438640"/>
              <a:ext cx="658080" cy="185760"/>
            </p14:xfrm>
          </p:contentPart>
        </mc:Choice>
        <mc:Fallback xmlns="">
          <p:pic>
            <p:nvPicPr>
              <p:cNvPr id="536" name="Ink 53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848178" y="2428560"/>
                <a:ext cx="673920" cy="2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537" name="Ink 536"/>
              <p14:cNvContentPartPr/>
              <p14:nvPr/>
            </p14:nvContentPartPr>
            <p14:xfrm>
              <a:off x="4985058" y="2658600"/>
              <a:ext cx="492120" cy="382680"/>
            </p14:xfrm>
          </p:contentPart>
        </mc:Choice>
        <mc:Fallback xmlns="">
          <p:pic>
            <p:nvPicPr>
              <p:cNvPr id="537" name="Ink 536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975698" y="2650680"/>
                <a:ext cx="512640" cy="39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538" name="Ink 537"/>
              <p14:cNvContentPartPr/>
              <p14:nvPr/>
            </p14:nvContentPartPr>
            <p14:xfrm>
              <a:off x="4763658" y="2344320"/>
              <a:ext cx="734040" cy="399240"/>
            </p14:xfrm>
          </p:contentPart>
        </mc:Choice>
        <mc:Fallback xmlns="">
          <p:pic>
            <p:nvPicPr>
              <p:cNvPr id="538" name="Ink 537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755738" y="2338560"/>
                <a:ext cx="745920" cy="41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549" name="Ink 548"/>
              <p14:cNvContentPartPr/>
              <p14:nvPr/>
            </p14:nvContentPartPr>
            <p14:xfrm>
              <a:off x="8072418" y="2118960"/>
              <a:ext cx="272520" cy="271080"/>
            </p14:xfrm>
          </p:contentPart>
        </mc:Choice>
        <mc:Fallback xmlns="">
          <p:pic>
            <p:nvPicPr>
              <p:cNvPr id="549" name="Ink 54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8065578" y="2115000"/>
                <a:ext cx="283320" cy="2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554" name="Ink 553"/>
              <p14:cNvContentPartPr/>
              <p14:nvPr/>
            </p14:nvContentPartPr>
            <p14:xfrm>
              <a:off x="8249538" y="2492640"/>
              <a:ext cx="315000" cy="174240"/>
            </p14:xfrm>
          </p:contentPart>
        </mc:Choice>
        <mc:Fallback xmlns="">
          <p:pic>
            <p:nvPicPr>
              <p:cNvPr id="554" name="Ink 553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8236203" y="2476080"/>
                <a:ext cx="345275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555" name="Ink 554"/>
              <p14:cNvContentPartPr/>
              <p14:nvPr/>
            </p14:nvContentPartPr>
            <p14:xfrm>
              <a:off x="6182778" y="3362040"/>
              <a:ext cx="135360" cy="200160"/>
            </p14:xfrm>
          </p:contentPart>
        </mc:Choice>
        <mc:Fallback xmlns="">
          <p:pic>
            <p:nvPicPr>
              <p:cNvPr id="555" name="Ink 554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171618" y="3345120"/>
                <a:ext cx="153360" cy="22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5488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31578" y="230400"/>
              <a:ext cx="8316000" cy="3025909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1138" y="218880"/>
                <a:ext cx="8330760" cy="30500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8" name="Ink 77"/>
              <p14:cNvContentPartPr/>
              <p14:nvPr/>
            </p14:nvContentPartPr>
            <p14:xfrm>
              <a:off x="4469178" y="856800"/>
              <a:ext cx="1080" cy="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0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3" name="Ink 202"/>
              <p14:cNvContentPartPr/>
              <p14:nvPr/>
            </p14:nvContentPartPr>
            <p14:xfrm>
              <a:off x="611284" y="2125549"/>
              <a:ext cx="1250640" cy="4572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3364" y="2118709"/>
                <a:ext cx="127044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65" name="Ink 264"/>
              <p14:cNvContentPartPr/>
              <p14:nvPr/>
            </p14:nvContentPartPr>
            <p14:xfrm>
              <a:off x="4946404" y="3325069"/>
              <a:ext cx="1374120" cy="30240"/>
            </p14:xfrm>
          </p:contentPart>
        </mc:Choice>
        <mc:Fallback xmlns="">
          <p:pic>
            <p:nvPicPr>
              <p:cNvPr id="265" name="Ink 2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38484" y="3315709"/>
                <a:ext cx="13860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70" name="Ink 269"/>
              <p14:cNvContentPartPr/>
              <p14:nvPr/>
            </p14:nvContentPartPr>
            <p14:xfrm>
              <a:off x="8462524" y="3052909"/>
              <a:ext cx="296280" cy="479160"/>
            </p14:xfrm>
          </p:contentPart>
        </mc:Choice>
        <mc:Fallback xmlns="">
          <p:pic>
            <p:nvPicPr>
              <p:cNvPr id="270" name="Ink 26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448484" y="3044989"/>
                <a:ext cx="314640" cy="49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71" name="Ink 270"/>
              <p14:cNvContentPartPr/>
              <p14:nvPr/>
            </p14:nvContentPartPr>
            <p14:xfrm>
              <a:off x="6203164" y="3304909"/>
              <a:ext cx="2280960" cy="23400"/>
            </p14:xfrm>
          </p:contentPart>
        </mc:Choice>
        <mc:Fallback xmlns="">
          <p:pic>
            <p:nvPicPr>
              <p:cNvPr id="271" name="Ink 27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196324" y="3296629"/>
                <a:ext cx="229212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84" name="Ink 283"/>
              <p14:cNvContentPartPr/>
              <p14:nvPr/>
            </p14:nvContentPartPr>
            <p14:xfrm>
              <a:off x="5540764" y="4148749"/>
              <a:ext cx="1204920" cy="43200"/>
            </p14:xfrm>
          </p:contentPart>
        </mc:Choice>
        <mc:Fallback xmlns="">
          <p:pic>
            <p:nvPicPr>
              <p:cNvPr id="284" name="Ink 28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534284" y="4140109"/>
                <a:ext cx="122148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91" name="Ink 290"/>
              <p14:cNvContentPartPr/>
              <p14:nvPr/>
            </p14:nvContentPartPr>
            <p14:xfrm>
              <a:off x="5579284" y="3593629"/>
              <a:ext cx="1083600" cy="402120"/>
            </p14:xfrm>
          </p:contentPart>
        </mc:Choice>
        <mc:Fallback xmlns="">
          <p:pic>
            <p:nvPicPr>
              <p:cNvPr id="291" name="Ink 29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72804" y="3587149"/>
                <a:ext cx="1094040" cy="41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15" name="Ink 314"/>
              <p14:cNvContentPartPr/>
              <p14:nvPr/>
            </p14:nvContentPartPr>
            <p14:xfrm>
              <a:off x="5052964" y="3323989"/>
              <a:ext cx="744480" cy="681120"/>
            </p14:xfrm>
          </p:contentPart>
        </mc:Choice>
        <mc:Fallback xmlns="">
          <p:pic>
            <p:nvPicPr>
              <p:cNvPr id="315" name="Ink 31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046844" y="3313189"/>
                <a:ext cx="756000" cy="69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41" name="Ink 340"/>
              <p14:cNvContentPartPr/>
              <p14:nvPr/>
            </p14:nvContentPartPr>
            <p14:xfrm>
              <a:off x="5113444" y="2594629"/>
              <a:ext cx="190080" cy="11520"/>
            </p14:xfrm>
          </p:contentPart>
        </mc:Choice>
        <mc:Fallback xmlns="">
          <p:pic>
            <p:nvPicPr>
              <p:cNvPr id="341" name="Ink 34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105884" y="2587069"/>
                <a:ext cx="20124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42" name="Ink 341"/>
              <p14:cNvContentPartPr/>
              <p14:nvPr/>
            </p14:nvContentPartPr>
            <p14:xfrm>
              <a:off x="4688644" y="3348109"/>
              <a:ext cx="415080" cy="100800"/>
            </p14:xfrm>
          </p:contentPart>
        </mc:Choice>
        <mc:Fallback xmlns="">
          <p:pic>
            <p:nvPicPr>
              <p:cNvPr id="342" name="Ink 34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684684" y="3341269"/>
                <a:ext cx="42264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44" name="Ink 343"/>
              <p14:cNvContentPartPr/>
              <p14:nvPr/>
            </p14:nvContentPartPr>
            <p14:xfrm>
              <a:off x="6939004" y="3280789"/>
              <a:ext cx="113400" cy="853560"/>
            </p14:xfrm>
          </p:contentPart>
        </mc:Choice>
        <mc:Fallback xmlns="">
          <p:pic>
            <p:nvPicPr>
              <p:cNvPr id="344" name="Ink 34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934324" y="3276829"/>
                <a:ext cx="123120" cy="86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46" name="Ink 345"/>
              <p14:cNvContentPartPr/>
              <p14:nvPr/>
            </p14:nvContentPartPr>
            <p14:xfrm>
              <a:off x="5458684" y="3020149"/>
              <a:ext cx="290520" cy="1384920"/>
            </p14:xfrm>
          </p:contentPart>
        </mc:Choice>
        <mc:Fallback xmlns="">
          <p:pic>
            <p:nvPicPr>
              <p:cNvPr id="346" name="Ink 34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454724" y="3010789"/>
                <a:ext cx="299160" cy="140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51" name="Ink 350"/>
              <p14:cNvContentPartPr/>
              <p14:nvPr/>
            </p14:nvContentPartPr>
            <p14:xfrm>
              <a:off x="5582164" y="3610549"/>
              <a:ext cx="1993680" cy="85320"/>
            </p14:xfrm>
          </p:contentPart>
        </mc:Choice>
        <mc:Fallback xmlns="">
          <p:pic>
            <p:nvPicPr>
              <p:cNvPr id="351" name="Ink 35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76404" y="3603709"/>
                <a:ext cx="200448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61" name="Ink 360"/>
              <p14:cNvContentPartPr/>
              <p14:nvPr/>
            </p14:nvContentPartPr>
            <p14:xfrm>
              <a:off x="5602324" y="4130389"/>
              <a:ext cx="2040120" cy="54720"/>
            </p14:xfrm>
          </p:contentPart>
        </mc:Choice>
        <mc:Fallback xmlns="">
          <p:pic>
            <p:nvPicPr>
              <p:cNvPr id="361" name="Ink 36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97644" y="4123549"/>
                <a:ext cx="205344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87" name="Ink 386"/>
              <p14:cNvContentPartPr/>
              <p14:nvPr/>
            </p14:nvContentPartPr>
            <p14:xfrm>
              <a:off x="7537324" y="3125629"/>
              <a:ext cx="16920" cy="542160"/>
            </p14:xfrm>
          </p:contentPart>
        </mc:Choice>
        <mc:Fallback xmlns="">
          <p:pic>
            <p:nvPicPr>
              <p:cNvPr id="387" name="Ink 38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531204" y="3121309"/>
                <a:ext cx="33840" cy="55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88" name="Ink 387"/>
              <p14:cNvContentPartPr/>
              <p14:nvPr/>
            </p14:nvContentPartPr>
            <p14:xfrm>
              <a:off x="7488724" y="2049229"/>
              <a:ext cx="84240" cy="1160640"/>
            </p14:xfrm>
          </p:contentPart>
        </mc:Choice>
        <mc:Fallback xmlns="">
          <p:pic>
            <p:nvPicPr>
              <p:cNvPr id="388" name="Ink 38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479004" y="2045269"/>
                <a:ext cx="104400" cy="11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96" name="Ink 395"/>
              <p14:cNvContentPartPr/>
              <p14:nvPr/>
            </p14:nvContentPartPr>
            <p14:xfrm>
              <a:off x="5539684" y="3976309"/>
              <a:ext cx="1584720" cy="267840"/>
            </p14:xfrm>
          </p:contentPart>
        </mc:Choice>
        <mc:Fallback xmlns="">
          <p:pic>
            <p:nvPicPr>
              <p:cNvPr id="396" name="Ink 39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536084" y="3969469"/>
                <a:ext cx="1592280" cy="2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98" name="Ink 397"/>
              <p14:cNvContentPartPr/>
              <p14:nvPr/>
            </p14:nvContentPartPr>
            <p14:xfrm>
              <a:off x="8394124" y="1965709"/>
              <a:ext cx="128880" cy="1594800"/>
            </p14:xfrm>
          </p:contentPart>
        </mc:Choice>
        <mc:Fallback xmlns="">
          <p:pic>
            <p:nvPicPr>
              <p:cNvPr id="398" name="Ink 39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390524" y="1962109"/>
                <a:ext cx="140760" cy="160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2" name="Ink 401"/>
              <p14:cNvContentPartPr/>
              <p14:nvPr/>
            </p14:nvContentPartPr>
            <p14:xfrm>
              <a:off x="5625724" y="3288709"/>
              <a:ext cx="1446480" cy="61920"/>
            </p14:xfrm>
          </p:contentPart>
        </mc:Choice>
        <mc:Fallback xmlns="">
          <p:pic>
            <p:nvPicPr>
              <p:cNvPr id="402" name="Ink 40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614564" y="3276109"/>
                <a:ext cx="146916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03" name="Ink 402"/>
              <p14:cNvContentPartPr/>
              <p14:nvPr/>
            </p14:nvContentPartPr>
            <p14:xfrm>
              <a:off x="7554964" y="3663829"/>
              <a:ext cx="835200" cy="420120"/>
            </p14:xfrm>
          </p:contentPart>
        </mc:Choice>
        <mc:Fallback xmlns="">
          <p:pic>
            <p:nvPicPr>
              <p:cNvPr id="403" name="Ink 40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551004" y="3658429"/>
                <a:ext cx="850320" cy="4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12" name="Ink 411"/>
              <p14:cNvContentPartPr/>
              <p14:nvPr/>
            </p14:nvContentPartPr>
            <p14:xfrm>
              <a:off x="8249764" y="2245429"/>
              <a:ext cx="340200" cy="83160"/>
            </p14:xfrm>
          </p:contentPart>
        </mc:Choice>
        <mc:Fallback xmlns="">
          <p:pic>
            <p:nvPicPr>
              <p:cNvPr id="412" name="Ink 41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242564" y="2230669"/>
                <a:ext cx="36144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17" name="Ink 416"/>
              <p14:cNvContentPartPr/>
              <p14:nvPr/>
            </p14:nvContentPartPr>
            <p14:xfrm>
              <a:off x="7542724" y="2265229"/>
              <a:ext cx="936360" cy="1094400"/>
            </p14:xfrm>
          </p:contentPart>
        </mc:Choice>
        <mc:Fallback xmlns="">
          <p:pic>
            <p:nvPicPr>
              <p:cNvPr id="417" name="Ink 41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534804" y="2251909"/>
                <a:ext cx="957600" cy="11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26" name="Ink 425"/>
              <p14:cNvContentPartPr/>
              <p14:nvPr/>
            </p14:nvContentPartPr>
            <p14:xfrm>
              <a:off x="5375524" y="3588589"/>
              <a:ext cx="181080" cy="631440"/>
            </p14:xfrm>
          </p:contentPart>
        </mc:Choice>
        <mc:Fallback xmlns="">
          <p:pic>
            <p:nvPicPr>
              <p:cNvPr id="426" name="Ink 42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370844" y="3580309"/>
                <a:ext cx="192600" cy="64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32" name="Ink 431"/>
              <p14:cNvContentPartPr/>
              <p14:nvPr/>
            </p14:nvContentPartPr>
            <p14:xfrm>
              <a:off x="5592964" y="3621349"/>
              <a:ext cx="1339200" cy="482040"/>
            </p14:xfrm>
          </p:contentPart>
        </mc:Choice>
        <mc:Fallback xmlns="">
          <p:pic>
            <p:nvPicPr>
              <p:cNvPr id="432" name="Ink 43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584684" y="3612709"/>
                <a:ext cx="1359720" cy="50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33" name="Ink 432"/>
              <p14:cNvContentPartPr/>
              <p14:nvPr/>
            </p14:nvContentPartPr>
            <p14:xfrm>
              <a:off x="5560564" y="4117429"/>
              <a:ext cx="1311480" cy="72000"/>
            </p14:xfrm>
          </p:contentPart>
        </mc:Choice>
        <mc:Fallback xmlns="">
          <p:pic>
            <p:nvPicPr>
              <p:cNvPr id="433" name="Ink 43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553004" y="4106269"/>
                <a:ext cx="132444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36" name="Ink 435"/>
              <p14:cNvContentPartPr/>
              <p14:nvPr/>
            </p14:nvContentPartPr>
            <p14:xfrm>
              <a:off x="7559644" y="4073869"/>
              <a:ext cx="775800" cy="86760"/>
            </p14:xfrm>
          </p:contentPart>
        </mc:Choice>
        <mc:Fallback xmlns="">
          <p:pic>
            <p:nvPicPr>
              <p:cNvPr id="436" name="Ink 43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553524" y="4066309"/>
                <a:ext cx="793800" cy="1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37" name="Ink 436"/>
              <p14:cNvContentPartPr/>
              <p14:nvPr/>
            </p14:nvContentPartPr>
            <p14:xfrm>
              <a:off x="6944404" y="2951749"/>
              <a:ext cx="1577520" cy="1371960"/>
            </p14:xfrm>
          </p:contentPart>
        </mc:Choice>
        <mc:Fallback xmlns="">
          <p:pic>
            <p:nvPicPr>
              <p:cNvPr id="437" name="Ink 43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935044" y="2944909"/>
                <a:ext cx="1596960" cy="13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38" name="Ink 437"/>
              <p14:cNvContentPartPr/>
              <p14:nvPr/>
            </p14:nvContentPartPr>
            <p14:xfrm>
              <a:off x="8373964" y="3532429"/>
              <a:ext cx="50040" cy="576720"/>
            </p14:xfrm>
          </p:contentPart>
        </mc:Choice>
        <mc:Fallback xmlns="">
          <p:pic>
            <p:nvPicPr>
              <p:cNvPr id="438" name="Ink 43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366764" y="3521269"/>
                <a:ext cx="60120" cy="59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39" name="Ink 438"/>
              <p14:cNvContentPartPr/>
              <p14:nvPr/>
            </p14:nvContentPartPr>
            <p14:xfrm>
              <a:off x="7563244" y="3672829"/>
              <a:ext cx="826560" cy="408600"/>
            </p14:xfrm>
          </p:contentPart>
        </mc:Choice>
        <mc:Fallback xmlns="">
          <p:pic>
            <p:nvPicPr>
              <p:cNvPr id="439" name="Ink 43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558924" y="3665269"/>
                <a:ext cx="842040" cy="42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15702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98044" y="636137"/>
              <a:ext cx="414360" cy="180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444" y="626777"/>
                <a:ext cx="42588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9" name="Ink 208"/>
              <p14:cNvContentPartPr/>
              <p14:nvPr/>
            </p14:nvContentPartPr>
            <p14:xfrm>
              <a:off x="5101564" y="2692457"/>
              <a:ext cx="3510720" cy="109800"/>
            </p14:xfrm>
          </p:contentPart>
        </mc:Choice>
        <mc:Fallback xmlns="">
          <p:pic>
            <p:nvPicPr>
              <p:cNvPr id="209" name="Ink 20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95444" y="2684897"/>
                <a:ext cx="352044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9" name="Ink 228"/>
              <p14:cNvContentPartPr/>
              <p14:nvPr/>
            </p14:nvContentPartPr>
            <p14:xfrm>
              <a:off x="630364" y="640817"/>
              <a:ext cx="8298000" cy="119916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1364" y="633977"/>
                <a:ext cx="8313120" cy="12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6" name="Ink 255"/>
              <p14:cNvContentPartPr/>
              <p14:nvPr/>
            </p14:nvContentPartPr>
            <p14:xfrm>
              <a:off x="5588644" y="1608857"/>
              <a:ext cx="930960" cy="1219680"/>
            </p14:xfrm>
          </p:contentPart>
        </mc:Choice>
        <mc:Fallback xmlns="">
          <p:pic>
            <p:nvPicPr>
              <p:cNvPr id="256" name="Ink 25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82524" y="1598057"/>
                <a:ext cx="948240" cy="12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81" name="Ink 280"/>
              <p14:cNvContentPartPr/>
              <p14:nvPr/>
            </p14:nvContentPartPr>
            <p14:xfrm>
              <a:off x="8110444" y="2735297"/>
              <a:ext cx="601920" cy="277920"/>
            </p14:xfrm>
          </p:contentPart>
        </mc:Choice>
        <mc:Fallback xmlns="">
          <p:pic>
            <p:nvPicPr>
              <p:cNvPr id="281" name="Ink 28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02164" y="2728097"/>
                <a:ext cx="614160" cy="2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95" name="Ink 294"/>
              <p14:cNvContentPartPr/>
              <p14:nvPr/>
            </p14:nvContentPartPr>
            <p14:xfrm>
              <a:off x="4784404" y="2758337"/>
              <a:ext cx="2959200" cy="488160"/>
            </p14:xfrm>
          </p:contentPart>
        </mc:Choice>
        <mc:Fallback xmlns="">
          <p:pic>
            <p:nvPicPr>
              <p:cNvPr id="295" name="Ink 29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80444" y="2744657"/>
                <a:ext cx="296892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7" name="Ink 306"/>
              <p14:cNvContentPartPr/>
              <p14:nvPr/>
            </p14:nvContentPartPr>
            <p14:xfrm>
              <a:off x="8049604" y="2698217"/>
              <a:ext cx="153000" cy="563040"/>
            </p14:xfrm>
          </p:contentPart>
        </mc:Choice>
        <mc:Fallback xmlns="">
          <p:pic>
            <p:nvPicPr>
              <p:cNvPr id="307" name="Ink 30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046004" y="2694977"/>
                <a:ext cx="166320" cy="57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21" name="Ink 320"/>
              <p14:cNvContentPartPr/>
              <p14:nvPr/>
            </p14:nvContentPartPr>
            <p14:xfrm>
              <a:off x="7238524" y="1760777"/>
              <a:ext cx="84960" cy="1000440"/>
            </p14:xfrm>
          </p:contentPart>
        </mc:Choice>
        <mc:Fallback xmlns="">
          <p:pic>
            <p:nvPicPr>
              <p:cNvPr id="321" name="Ink 32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229884" y="1752137"/>
                <a:ext cx="99720" cy="10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28" name="Ink 327"/>
              <p14:cNvContentPartPr/>
              <p14:nvPr/>
            </p14:nvContentPartPr>
            <p14:xfrm>
              <a:off x="7613644" y="1730537"/>
              <a:ext cx="31320" cy="968400"/>
            </p14:xfrm>
          </p:contentPart>
        </mc:Choice>
        <mc:Fallback xmlns="">
          <p:pic>
            <p:nvPicPr>
              <p:cNvPr id="328" name="Ink 32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605004" y="1726577"/>
                <a:ext cx="48240" cy="9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29" name="Ink 328"/>
              <p14:cNvContentPartPr/>
              <p14:nvPr/>
            </p14:nvContentPartPr>
            <p14:xfrm>
              <a:off x="8106844" y="1753937"/>
              <a:ext cx="52200" cy="972000"/>
            </p14:xfrm>
          </p:contentPart>
        </mc:Choice>
        <mc:Fallback xmlns="">
          <p:pic>
            <p:nvPicPr>
              <p:cNvPr id="329" name="Ink 32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098924" y="1746017"/>
                <a:ext cx="68400" cy="9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30" name="Ink 329"/>
              <p14:cNvContentPartPr/>
              <p14:nvPr/>
            </p14:nvContentPartPr>
            <p14:xfrm>
              <a:off x="7295044" y="2773097"/>
              <a:ext cx="790920" cy="371880"/>
            </p14:xfrm>
          </p:contentPart>
        </mc:Choice>
        <mc:Fallback xmlns="">
          <p:pic>
            <p:nvPicPr>
              <p:cNvPr id="330" name="Ink 32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288564" y="2766617"/>
                <a:ext cx="805680" cy="38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36" name="Ink 335"/>
              <p14:cNvContentPartPr/>
              <p14:nvPr/>
            </p14:nvContentPartPr>
            <p14:xfrm>
              <a:off x="6011644" y="2538737"/>
              <a:ext cx="1587960" cy="83160"/>
            </p14:xfrm>
          </p:contentPart>
        </mc:Choice>
        <mc:Fallback xmlns="">
          <p:pic>
            <p:nvPicPr>
              <p:cNvPr id="336" name="Ink 33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005524" y="2531537"/>
                <a:ext cx="160236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40" name="Ink 339"/>
              <p14:cNvContentPartPr/>
              <p14:nvPr/>
            </p14:nvContentPartPr>
            <p14:xfrm>
              <a:off x="7634164" y="2271257"/>
              <a:ext cx="703800" cy="275400"/>
            </p14:xfrm>
          </p:contentPart>
        </mc:Choice>
        <mc:Fallback xmlns="">
          <p:pic>
            <p:nvPicPr>
              <p:cNvPr id="340" name="Ink 33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626244" y="2265857"/>
                <a:ext cx="71712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51" name="Ink 350"/>
              <p14:cNvContentPartPr/>
              <p14:nvPr/>
            </p14:nvContentPartPr>
            <p14:xfrm>
              <a:off x="5649844" y="2348657"/>
              <a:ext cx="1688760" cy="158400"/>
            </p14:xfrm>
          </p:contentPart>
        </mc:Choice>
        <mc:Fallback xmlns="">
          <p:pic>
            <p:nvPicPr>
              <p:cNvPr id="351" name="Ink 35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645164" y="2340737"/>
                <a:ext cx="1701360" cy="17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53" name="Ink 352"/>
              <p14:cNvContentPartPr/>
              <p14:nvPr/>
            </p14:nvContentPartPr>
            <p14:xfrm>
              <a:off x="5438164" y="1866617"/>
              <a:ext cx="217800" cy="934200"/>
            </p14:xfrm>
          </p:contentPart>
        </mc:Choice>
        <mc:Fallback xmlns="">
          <p:pic>
            <p:nvPicPr>
              <p:cNvPr id="353" name="Ink 35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431324" y="1853297"/>
                <a:ext cx="238680" cy="9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58" name="Ink 357"/>
              <p14:cNvContentPartPr/>
              <p14:nvPr/>
            </p14:nvContentPartPr>
            <p14:xfrm>
              <a:off x="6404404" y="2142377"/>
              <a:ext cx="1194480" cy="51840"/>
            </p14:xfrm>
          </p:contentPart>
        </mc:Choice>
        <mc:Fallback xmlns="">
          <p:pic>
            <p:nvPicPr>
              <p:cNvPr id="358" name="Ink 35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400084" y="2136617"/>
                <a:ext cx="120456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62" name="Ink 361"/>
              <p14:cNvContentPartPr/>
              <p14:nvPr/>
            </p14:nvContentPartPr>
            <p14:xfrm>
              <a:off x="7598884" y="2142737"/>
              <a:ext cx="537480" cy="11520"/>
            </p14:xfrm>
          </p:contentPart>
        </mc:Choice>
        <mc:Fallback xmlns="">
          <p:pic>
            <p:nvPicPr>
              <p:cNvPr id="362" name="Ink 36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594204" y="2135537"/>
                <a:ext cx="549360" cy="2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6" name="Ink 365"/>
              <p14:cNvContentPartPr/>
              <p14:nvPr/>
            </p14:nvContentPartPr>
            <p14:xfrm>
              <a:off x="8228524" y="1916297"/>
              <a:ext cx="228600" cy="267840"/>
            </p14:xfrm>
          </p:contentPart>
        </mc:Choice>
        <mc:Fallback xmlns="">
          <p:pic>
            <p:nvPicPr>
              <p:cNvPr id="366" name="Ink 36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221324" y="1908377"/>
                <a:ext cx="240120" cy="28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5" name="Ink 374"/>
              <p14:cNvContentPartPr/>
              <p14:nvPr/>
            </p14:nvContentPartPr>
            <p14:xfrm>
              <a:off x="7155364" y="1964177"/>
              <a:ext cx="138240" cy="176040"/>
            </p14:xfrm>
          </p:contentPart>
        </mc:Choice>
        <mc:Fallback xmlns="">
          <p:pic>
            <p:nvPicPr>
              <p:cNvPr id="375" name="Ink 37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147804" y="1957337"/>
                <a:ext cx="15048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79" name="Ink 378"/>
              <p14:cNvContentPartPr/>
              <p14:nvPr/>
            </p14:nvContentPartPr>
            <p14:xfrm>
              <a:off x="6043684" y="1919177"/>
              <a:ext cx="1433160" cy="40680"/>
            </p14:xfrm>
          </p:contentPart>
        </mc:Choice>
        <mc:Fallback xmlns="">
          <p:pic>
            <p:nvPicPr>
              <p:cNvPr id="379" name="Ink 37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038284" y="1913057"/>
                <a:ext cx="144180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81" name="Ink 380"/>
              <p14:cNvContentPartPr/>
              <p14:nvPr/>
            </p14:nvContentPartPr>
            <p14:xfrm>
              <a:off x="7390084" y="1910897"/>
              <a:ext cx="306720" cy="24840"/>
            </p14:xfrm>
          </p:contentPart>
        </mc:Choice>
        <mc:Fallback xmlns="">
          <p:pic>
            <p:nvPicPr>
              <p:cNvPr id="381" name="Ink 38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385764" y="1905857"/>
                <a:ext cx="31752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86" name="Ink 385"/>
              <p14:cNvContentPartPr/>
              <p14:nvPr/>
            </p14:nvContentPartPr>
            <p14:xfrm>
              <a:off x="7607884" y="1668977"/>
              <a:ext cx="506160" cy="471960"/>
            </p14:xfrm>
          </p:contentPart>
        </mc:Choice>
        <mc:Fallback xmlns="">
          <p:pic>
            <p:nvPicPr>
              <p:cNvPr id="386" name="Ink 38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603924" y="1661777"/>
                <a:ext cx="520560" cy="48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87" name="Ink 386"/>
              <p14:cNvContentPartPr/>
              <p14:nvPr/>
            </p14:nvContentPartPr>
            <p14:xfrm>
              <a:off x="7634164" y="1914137"/>
              <a:ext cx="571320" cy="16560"/>
            </p14:xfrm>
          </p:contentPart>
        </mc:Choice>
        <mc:Fallback xmlns="">
          <p:pic>
            <p:nvPicPr>
              <p:cNvPr id="387" name="Ink 38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629484" y="1908377"/>
                <a:ext cx="58212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02" name="Ink 401"/>
              <p14:cNvContentPartPr/>
              <p14:nvPr/>
            </p14:nvContentPartPr>
            <p14:xfrm>
              <a:off x="7741444" y="2127977"/>
              <a:ext cx="390960" cy="365760"/>
            </p14:xfrm>
          </p:contentPart>
        </mc:Choice>
        <mc:Fallback xmlns="">
          <p:pic>
            <p:nvPicPr>
              <p:cNvPr id="402" name="Ink 401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734964" y="2122577"/>
                <a:ext cx="403920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16" name="Ink 415"/>
              <p14:cNvContentPartPr/>
              <p14:nvPr/>
            </p14:nvContentPartPr>
            <p14:xfrm>
              <a:off x="7273804" y="1922417"/>
              <a:ext cx="400320" cy="424800"/>
            </p14:xfrm>
          </p:contentPart>
        </mc:Choice>
        <mc:Fallback xmlns="">
          <p:pic>
            <p:nvPicPr>
              <p:cNvPr id="416" name="Ink 41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269844" y="1909457"/>
                <a:ext cx="416880" cy="45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17" name="Ink 416"/>
              <p14:cNvContentPartPr/>
              <p14:nvPr/>
            </p14:nvContentPartPr>
            <p14:xfrm>
              <a:off x="8289724" y="2228777"/>
              <a:ext cx="763920" cy="314640"/>
            </p14:xfrm>
          </p:contentPart>
        </mc:Choice>
        <mc:Fallback xmlns="">
          <p:pic>
            <p:nvPicPr>
              <p:cNvPr id="417" name="Ink 41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278564" y="2212577"/>
                <a:ext cx="780120" cy="34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18" name="Ink 417"/>
              <p14:cNvContentPartPr/>
              <p14:nvPr/>
            </p14:nvContentPartPr>
            <p14:xfrm>
              <a:off x="7656844" y="2506697"/>
              <a:ext cx="169560" cy="116280"/>
            </p14:xfrm>
          </p:contentPart>
        </mc:Choice>
        <mc:Fallback xmlns="">
          <p:pic>
            <p:nvPicPr>
              <p:cNvPr id="418" name="Ink 417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652524" y="2499497"/>
                <a:ext cx="18108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29" name="Ink 428"/>
              <p14:cNvContentPartPr/>
              <p14:nvPr/>
            </p14:nvContentPartPr>
            <p14:xfrm>
              <a:off x="5246644" y="1822697"/>
              <a:ext cx="453960" cy="212760"/>
            </p14:xfrm>
          </p:contentPart>
        </mc:Choice>
        <mc:Fallback xmlns="">
          <p:pic>
            <p:nvPicPr>
              <p:cNvPr id="429" name="Ink 42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240884" y="1809737"/>
                <a:ext cx="47268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30" name="Ink 429"/>
              <p14:cNvContentPartPr/>
              <p14:nvPr/>
            </p14:nvContentPartPr>
            <p14:xfrm>
              <a:off x="4319644" y="1701377"/>
              <a:ext cx="1149480" cy="455040"/>
            </p14:xfrm>
          </p:contentPart>
        </mc:Choice>
        <mc:Fallback xmlns="">
          <p:pic>
            <p:nvPicPr>
              <p:cNvPr id="430" name="Ink 42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311724" y="1690937"/>
                <a:ext cx="116280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31" name="Ink 430"/>
              <p14:cNvContentPartPr/>
              <p14:nvPr/>
            </p14:nvContentPartPr>
            <p14:xfrm>
              <a:off x="7116484" y="2177297"/>
              <a:ext cx="72720" cy="135000"/>
            </p14:xfrm>
          </p:contentPart>
        </mc:Choice>
        <mc:Fallback xmlns="">
          <p:pic>
            <p:nvPicPr>
              <p:cNvPr id="431" name="Ink 43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107124" y="2168657"/>
                <a:ext cx="9180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433" name="Ink 432"/>
              <p14:cNvContentPartPr/>
              <p14:nvPr/>
            </p14:nvContentPartPr>
            <p14:xfrm>
              <a:off x="7276324" y="2158577"/>
              <a:ext cx="353880" cy="396720"/>
            </p14:xfrm>
          </p:contentPart>
        </mc:Choice>
        <mc:Fallback xmlns="">
          <p:pic>
            <p:nvPicPr>
              <p:cNvPr id="433" name="Ink 432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268764" y="2148137"/>
                <a:ext cx="36900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443" name="Ink 442"/>
              <p14:cNvContentPartPr/>
              <p14:nvPr/>
            </p14:nvContentPartPr>
            <p14:xfrm>
              <a:off x="8085244" y="2120057"/>
              <a:ext cx="70560" cy="35640"/>
            </p14:xfrm>
          </p:contentPart>
        </mc:Choice>
        <mc:Fallback xmlns="">
          <p:pic>
            <p:nvPicPr>
              <p:cNvPr id="443" name="Ink 44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078044" y="2112497"/>
                <a:ext cx="860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445" name="Ink 444"/>
              <p14:cNvContentPartPr/>
              <p14:nvPr/>
            </p14:nvContentPartPr>
            <p14:xfrm>
              <a:off x="5466604" y="3450977"/>
              <a:ext cx="864000" cy="299160"/>
            </p14:xfrm>
          </p:contentPart>
        </mc:Choice>
        <mc:Fallback xmlns="">
          <p:pic>
            <p:nvPicPr>
              <p:cNvPr id="445" name="Ink 44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457964" y="3438377"/>
                <a:ext cx="883800" cy="3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448" name="Ink 447"/>
              <p14:cNvContentPartPr/>
              <p14:nvPr/>
            </p14:nvContentPartPr>
            <p14:xfrm>
              <a:off x="7273084" y="3491657"/>
              <a:ext cx="694080" cy="235440"/>
            </p14:xfrm>
          </p:contentPart>
        </mc:Choice>
        <mc:Fallback xmlns="">
          <p:pic>
            <p:nvPicPr>
              <p:cNvPr id="448" name="Ink 44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267324" y="3477977"/>
                <a:ext cx="705600" cy="2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453" name="Ink 452"/>
              <p14:cNvContentPartPr/>
              <p14:nvPr/>
            </p14:nvContentPartPr>
            <p14:xfrm>
              <a:off x="6577924" y="1940417"/>
              <a:ext cx="3600" cy="64800"/>
            </p14:xfrm>
          </p:contentPart>
        </mc:Choice>
        <mc:Fallback xmlns="">
          <p:pic>
            <p:nvPicPr>
              <p:cNvPr id="453" name="Ink 452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568924" y="1932137"/>
                <a:ext cx="2412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56" name="Ink 455"/>
              <p14:cNvContentPartPr/>
              <p14:nvPr/>
            </p14:nvContentPartPr>
            <p14:xfrm>
              <a:off x="7036924" y="2690297"/>
              <a:ext cx="694080" cy="246960"/>
            </p14:xfrm>
          </p:contentPart>
        </mc:Choice>
        <mc:Fallback xmlns="">
          <p:pic>
            <p:nvPicPr>
              <p:cNvPr id="456" name="Ink 455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026124" y="2687057"/>
                <a:ext cx="710280" cy="25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57" name="Ink 456"/>
              <p14:cNvContentPartPr/>
              <p14:nvPr/>
            </p14:nvContentPartPr>
            <p14:xfrm>
              <a:off x="7284604" y="2798657"/>
              <a:ext cx="825840" cy="368280"/>
            </p14:xfrm>
          </p:contentPart>
        </mc:Choice>
        <mc:Fallback xmlns="">
          <p:pic>
            <p:nvPicPr>
              <p:cNvPr id="457" name="Ink 45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274884" y="2787137"/>
                <a:ext cx="849240" cy="38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7625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60244" y="662777"/>
              <a:ext cx="8145000" cy="22284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1604" y="651617"/>
                <a:ext cx="8168760" cy="224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8" name="Ink 167"/>
              <p14:cNvContentPartPr/>
              <p14:nvPr/>
            </p14:nvContentPartPr>
            <p14:xfrm>
              <a:off x="3015004" y="2693177"/>
              <a:ext cx="6480" cy="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64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9" name="Ink 178"/>
              <p14:cNvContentPartPr/>
              <p14:nvPr/>
            </p14:nvContentPartPr>
            <p14:xfrm>
              <a:off x="6140884" y="2568977"/>
              <a:ext cx="2678400" cy="3384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35844" y="2561057"/>
                <a:ext cx="26910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0" name="Ink 179"/>
              <p14:cNvContentPartPr/>
              <p14:nvPr/>
            </p14:nvContentPartPr>
            <p14:xfrm>
              <a:off x="5054044" y="2592377"/>
              <a:ext cx="1219680" cy="1800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46844" y="2584817"/>
                <a:ext cx="123372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0" name="Ink 219"/>
              <p14:cNvContentPartPr/>
              <p14:nvPr/>
            </p14:nvContentPartPr>
            <p14:xfrm>
              <a:off x="5419084" y="3179897"/>
              <a:ext cx="726120" cy="2088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12604" y="3173417"/>
                <a:ext cx="74088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5" name="Ink 394"/>
              <p14:cNvContentPartPr/>
              <p14:nvPr/>
            </p14:nvContentPartPr>
            <p14:xfrm>
              <a:off x="6219364" y="2616137"/>
              <a:ext cx="180000" cy="655560"/>
            </p14:xfrm>
          </p:contentPart>
        </mc:Choice>
        <mc:Fallback xmlns="">
          <p:pic>
            <p:nvPicPr>
              <p:cNvPr id="395" name="Ink 39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214684" y="2608577"/>
                <a:ext cx="192240" cy="66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33" name="Ink 432"/>
              <p14:cNvContentPartPr/>
              <p14:nvPr/>
            </p14:nvContentPartPr>
            <p14:xfrm>
              <a:off x="7158604" y="1880657"/>
              <a:ext cx="962280" cy="718920"/>
            </p14:xfrm>
          </p:contentPart>
        </mc:Choice>
        <mc:Fallback xmlns="">
          <p:pic>
            <p:nvPicPr>
              <p:cNvPr id="433" name="Ink 43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149244" y="1868777"/>
                <a:ext cx="983520" cy="73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05" name="Ink 504"/>
              <p14:cNvContentPartPr/>
              <p14:nvPr/>
            </p14:nvContentPartPr>
            <p14:xfrm>
              <a:off x="7071844" y="2637017"/>
              <a:ext cx="83520" cy="581400"/>
            </p14:xfrm>
          </p:contentPart>
        </mc:Choice>
        <mc:Fallback xmlns="">
          <p:pic>
            <p:nvPicPr>
              <p:cNvPr id="505" name="Ink 50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068244" y="2629817"/>
                <a:ext cx="91800" cy="59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06" name="Ink 505"/>
              <p14:cNvContentPartPr/>
              <p14:nvPr/>
            </p14:nvContentPartPr>
            <p14:xfrm>
              <a:off x="7012444" y="3177377"/>
              <a:ext cx="88200" cy="475560"/>
            </p14:xfrm>
          </p:contentPart>
        </mc:Choice>
        <mc:Fallback xmlns="">
          <p:pic>
            <p:nvPicPr>
              <p:cNvPr id="506" name="Ink 50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008484" y="3171257"/>
                <a:ext cx="98280" cy="4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13" name="Ink 512"/>
              <p14:cNvContentPartPr/>
              <p14:nvPr/>
            </p14:nvContentPartPr>
            <p14:xfrm>
              <a:off x="6200644" y="3240017"/>
              <a:ext cx="879840" cy="41040"/>
            </p14:xfrm>
          </p:contentPart>
        </mc:Choice>
        <mc:Fallback xmlns="">
          <p:pic>
            <p:nvPicPr>
              <p:cNvPr id="513" name="Ink 5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195604" y="3234977"/>
                <a:ext cx="89352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70" name="Ink 569"/>
              <p14:cNvContentPartPr/>
              <p14:nvPr/>
            </p14:nvContentPartPr>
            <p14:xfrm>
              <a:off x="6272644" y="2608217"/>
              <a:ext cx="262800" cy="148320"/>
            </p14:xfrm>
          </p:contentPart>
        </mc:Choice>
        <mc:Fallback xmlns="">
          <p:pic>
            <p:nvPicPr>
              <p:cNvPr id="570" name="Ink 56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264724" y="2596669"/>
                <a:ext cx="278640" cy="1670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73" name="Ink 572"/>
              <p14:cNvContentPartPr/>
              <p14:nvPr/>
            </p14:nvContentPartPr>
            <p14:xfrm>
              <a:off x="5473804" y="3002057"/>
              <a:ext cx="1767960" cy="14040"/>
            </p14:xfrm>
          </p:contentPart>
        </mc:Choice>
        <mc:Fallback xmlns="">
          <p:pic>
            <p:nvPicPr>
              <p:cNvPr id="573" name="Ink 5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468044" y="2994137"/>
                <a:ext cx="178200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80" name="Ink 579"/>
              <p14:cNvContentPartPr/>
              <p14:nvPr/>
            </p14:nvContentPartPr>
            <p14:xfrm>
              <a:off x="5650564" y="2558537"/>
              <a:ext cx="140040" cy="470160"/>
            </p14:xfrm>
          </p:contentPart>
        </mc:Choice>
        <mc:Fallback xmlns="">
          <p:pic>
            <p:nvPicPr>
              <p:cNvPr id="580" name="Ink 57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43364" y="2552777"/>
                <a:ext cx="152640" cy="48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87" name="Ink 586"/>
              <p14:cNvContentPartPr/>
              <p14:nvPr/>
            </p14:nvContentPartPr>
            <p14:xfrm>
              <a:off x="5489284" y="3414257"/>
              <a:ext cx="1701360" cy="137160"/>
            </p14:xfrm>
          </p:contentPart>
        </mc:Choice>
        <mc:Fallback xmlns="">
          <p:pic>
            <p:nvPicPr>
              <p:cNvPr id="587" name="Ink 58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483884" y="3408857"/>
                <a:ext cx="171468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95" name="Ink 594"/>
              <p14:cNvContentPartPr/>
              <p14:nvPr/>
            </p14:nvContentPartPr>
            <p14:xfrm>
              <a:off x="8056444" y="1887857"/>
              <a:ext cx="80280" cy="461880"/>
            </p14:xfrm>
          </p:contentPart>
        </mc:Choice>
        <mc:Fallback xmlns="">
          <p:pic>
            <p:nvPicPr>
              <p:cNvPr id="595" name="Ink 59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048164" y="1881737"/>
                <a:ext cx="94680" cy="47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00" name="Ink 599"/>
              <p14:cNvContentPartPr/>
              <p14:nvPr/>
            </p14:nvContentPartPr>
            <p14:xfrm>
              <a:off x="8047804" y="2194577"/>
              <a:ext cx="39240" cy="376200"/>
            </p14:xfrm>
          </p:contentPart>
        </mc:Choice>
        <mc:Fallback xmlns="">
          <p:pic>
            <p:nvPicPr>
              <p:cNvPr id="600" name="Ink 59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039524" y="2191697"/>
                <a:ext cx="5112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02" name="Ink 601"/>
              <p14:cNvContentPartPr/>
              <p14:nvPr/>
            </p14:nvContentPartPr>
            <p14:xfrm>
              <a:off x="7968964" y="3074057"/>
              <a:ext cx="110160" cy="1010160"/>
            </p14:xfrm>
          </p:contentPart>
        </mc:Choice>
        <mc:Fallback xmlns="">
          <p:pic>
            <p:nvPicPr>
              <p:cNvPr id="602" name="Ink 60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965004" y="3068657"/>
                <a:ext cx="123120" cy="10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26" name="Ink 625"/>
              <p14:cNvContentPartPr/>
              <p14:nvPr/>
            </p14:nvContentPartPr>
            <p14:xfrm>
              <a:off x="7028284" y="3267737"/>
              <a:ext cx="1027440" cy="31320"/>
            </p14:xfrm>
          </p:contentPart>
        </mc:Choice>
        <mc:Fallback xmlns="">
          <p:pic>
            <p:nvPicPr>
              <p:cNvPr id="626" name="Ink 62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22164" y="3260177"/>
                <a:ext cx="104148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27" name="Ink 626"/>
              <p14:cNvContentPartPr/>
              <p14:nvPr/>
            </p14:nvContentPartPr>
            <p14:xfrm>
              <a:off x="7044124" y="3284297"/>
              <a:ext cx="70560" cy="10800"/>
            </p14:xfrm>
          </p:contentPart>
        </mc:Choice>
        <mc:Fallback xmlns="">
          <p:pic>
            <p:nvPicPr>
              <p:cNvPr id="627" name="Ink 62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037284" y="3280337"/>
                <a:ext cx="8100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42" name="Ink 641"/>
              <p14:cNvContentPartPr/>
              <p14:nvPr/>
            </p14:nvContentPartPr>
            <p14:xfrm>
              <a:off x="7129804" y="1636937"/>
              <a:ext cx="1199880" cy="846000"/>
            </p14:xfrm>
          </p:contentPart>
        </mc:Choice>
        <mc:Fallback xmlns="">
          <p:pic>
            <p:nvPicPr>
              <p:cNvPr id="642" name="Ink 64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121524" y="1626857"/>
                <a:ext cx="1219680" cy="86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46" name="Ink 645"/>
              <p14:cNvContentPartPr/>
              <p14:nvPr/>
            </p14:nvContentPartPr>
            <p14:xfrm>
              <a:off x="6819124" y="2946257"/>
              <a:ext cx="901800" cy="18360"/>
            </p14:xfrm>
          </p:contentPart>
        </mc:Choice>
        <mc:Fallback xmlns="">
          <p:pic>
            <p:nvPicPr>
              <p:cNvPr id="646" name="Ink 64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815884" y="2937977"/>
                <a:ext cx="91404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47" name="Ink 646"/>
              <p14:cNvContentPartPr/>
              <p14:nvPr/>
            </p14:nvContentPartPr>
            <p14:xfrm>
              <a:off x="5895364" y="2924657"/>
              <a:ext cx="1033200" cy="37080"/>
            </p14:xfrm>
          </p:contentPart>
        </mc:Choice>
        <mc:Fallback xmlns="">
          <p:pic>
            <p:nvPicPr>
              <p:cNvPr id="647" name="Ink 64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888884" y="2917817"/>
                <a:ext cx="104652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53" name="Ink 652"/>
              <p14:cNvContentPartPr/>
              <p14:nvPr/>
            </p14:nvContentPartPr>
            <p14:xfrm>
              <a:off x="5760364" y="2947697"/>
              <a:ext cx="96480" cy="526320"/>
            </p14:xfrm>
          </p:contentPart>
        </mc:Choice>
        <mc:Fallback xmlns="">
          <p:pic>
            <p:nvPicPr>
              <p:cNvPr id="653" name="Ink 65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754244" y="2938697"/>
                <a:ext cx="111600" cy="54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55" name="Ink 654"/>
              <p14:cNvContentPartPr/>
              <p14:nvPr/>
            </p14:nvContentPartPr>
            <p14:xfrm>
              <a:off x="5772964" y="3497777"/>
              <a:ext cx="1207800" cy="41040"/>
            </p14:xfrm>
          </p:contentPart>
        </mc:Choice>
        <mc:Fallback xmlns="">
          <p:pic>
            <p:nvPicPr>
              <p:cNvPr id="655" name="Ink 65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767204" y="3490937"/>
                <a:ext cx="122112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62" name="Ink 661"/>
              <p14:cNvContentPartPr/>
              <p14:nvPr/>
            </p14:nvContentPartPr>
            <p14:xfrm>
              <a:off x="5719684" y="3494897"/>
              <a:ext cx="2592360" cy="155520"/>
            </p14:xfrm>
          </p:contentPart>
        </mc:Choice>
        <mc:Fallback xmlns="">
          <p:pic>
            <p:nvPicPr>
              <p:cNvPr id="662" name="Ink 66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712484" y="3487697"/>
                <a:ext cx="2607120" cy="1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71" name="Ink 670"/>
              <p14:cNvContentPartPr/>
              <p14:nvPr/>
            </p14:nvContentPartPr>
            <p14:xfrm>
              <a:off x="6841444" y="3554657"/>
              <a:ext cx="14400" cy="18720"/>
            </p14:xfrm>
          </p:contentPart>
        </mc:Choice>
        <mc:Fallback xmlns="">
          <p:pic>
            <p:nvPicPr>
              <p:cNvPr id="671" name="Ink 67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838204" y="3550697"/>
                <a:ext cx="219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91" name="Ink 690"/>
              <p14:cNvContentPartPr/>
              <p14:nvPr/>
            </p14:nvContentPartPr>
            <p14:xfrm>
              <a:off x="6905524" y="2509937"/>
              <a:ext cx="377640" cy="223920"/>
            </p14:xfrm>
          </p:contentPart>
        </mc:Choice>
        <mc:Fallback xmlns="">
          <p:pic>
            <p:nvPicPr>
              <p:cNvPr id="691" name="Ink 69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893284" y="2496617"/>
                <a:ext cx="39744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92" name="Ink 691"/>
              <p14:cNvContentPartPr/>
              <p14:nvPr/>
            </p14:nvContentPartPr>
            <p14:xfrm>
              <a:off x="7707244" y="3628457"/>
              <a:ext cx="63720" cy="32040"/>
            </p14:xfrm>
          </p:contentPart>
        </mc:Choice>
        <mc:Fallback xmlns="">
          <p:pic>
            <p:nvPicPr>
              <p:cNvPr id="692" name="Ink 69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699684" y="3620897"/>
                <a:ext cx="7776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98" name="Ink 697"/>
              <p14:cNvContentPartPr/>
              <p14:nvPr/>
            </p14:nvContentPartPr>
            <p14:xfrm>
              <a:off x="7319164" y="2746817"/>
              <a:ext cx="419400" cy="572400"/>
            </p14:xfrm>
          </p:contentPart>
        </mc:Choice>
        <mc:Fallback xmlns="">
          <p:pic>
            <p:nvPicPr>
              <p:cNvPr id="698" name="Ink 69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310524" y="2738537"/>
                <a:ext cx="435240" cy="58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00" name="Ink 699"/>
              <p14:cNvContentPartPr/>
              <p14:nvPr/>
            </p14:nvContentPartPr>
            <p14:xfrm>
              <a:off x="4598284" y="2543777"/>
              <a:ext cx="834480" cy="163080"/>
            </p14:xfrm>
          </p:contentPart>
        </mc:Choice>
        <mc:Fallback xmlns="">
          <p:pic>
            <p:nvPicPr>
              <p:cNvPr id="700" name="Ink 69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592164" y="2537297"/>
                <a:ext cx="848520" cy="17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01" name="Ink 700"/>
              <p14:cNvContentPartPr/>
              <p14:nvPr/>
            </p14:nvContentPartPr>
            <p14:xfrm>
              <a:off x="5329084" y="2588777"/>
              <a:ext cx="1092960" cy="1199520"/>
            </p14:xfrm>
          </p:contentPart>
        </mc:Choice>
        <mc:Fallback xmlns="">
          <p:pic>
            <p:nvPicPr>
              <p:cNvPr id="701" name="Ink 70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326204" y="2579777"/>
                <a:ext cx="1099800" cy="12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23" name="Ink 722"/>
              <p14:cNvContentPartPr/>
              <p14:nvPr/>
            </p14:nvContentPartPr>
            <p14:xfrm>
              <a:off x="6199564" y="3232097"/>
              <a:ext cx="100800" cy="12960"/>
            </p14:xfrm>
          </p:contentPart>
        </mc:Choice>
        <mc:Fallback xmlns="">
          <p:pic>
            <p:nvPicPr>
              <p:cNvPr id="723" name="Ink 72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193804" y="3226337"/>
                <a:ext cx="109800" cy="2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25" name="Ink 724"/>
              <p14:cNvContentPartPr/>
              <p14:nvPr/>
            </p14:nvContentPartPr>
            <p14:xfrm>
              <a:off x="5887084" y="2925377"/>
              <a:ext cx="114480" cy="8640"/>
            </p14:xfrm>
          </p:contentPart>
        </mc:Choice>
        <mc:Fallback xmlns="">
          <p:pic>
            <p:nvPicPr>
              <p:cNvPr id="725" name="Ink 72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882404" y="2919617"/>
                <a:ext cx="12276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728" name="Ink 727"/>
              <p14:cNvContentPartPr/>
              <p14:nvPr/>
            </p14:nvContentPartPr>
            <p14:xfrm>
              <a:off x="5777644" y="2607137"/>
              <a:ext cx="545400" cy="396720"/>
            </p14:xfrm>
          </p:contentPart>
        </mc:Choice>
        <mc:Fallback xmlns="">
          <p:pic>
            <p:nvPicPr>
              <p:cNvPr id="728" name="Ink 72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773684" y="2600657"/>
                <a:ext cx="552600" cy="4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31" name="Ink 730"/>
              <p14:cNvContentPartPr/>
              <p14:nvPr/>
            </p14:nvContentPartPr>
            <p14:xfrm>
              <a:off x="6886804" y="3156497"/>
              <a:ext cx="191160" cy="130680"/>
            </p14:xfrm>
          </p:contentPart>
        </mc:Choice>
        <mc:Fallback xmlns="">
          <p:pic>
            <p:nvPicPr>
              <p:cNvPr id="731" name="Ink 73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879244" y="3149297"/>
                <a:ext cx="20520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33" name="Ink 732"/>
              <p14:cNvContentPartPr/>
              <p14:nvPr/>
            </p14:nvContentPartPr>
            <p14:xfrm>
              <a:off x="7422844" y="2729897"/>
              <a:ext cx="270720" cy="1287720"/>
            </p14:xfrm>
          </p:contentPart>
        </mc:Choice>
        <mc:Fallback xmlns="">
          <p:pic>
            <p:nvPicPr>
              <p:cNvPr id="733" name="Ink 73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414204" y="2720897"/>
                <a:ext cx="289080" cy="130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4" name="Ink 743"/>
              <p14:cNvContentPartPr/>
              <p14:nvPr/>
            </p14:nvContentPartPr>
            <p14:xfrm>
              <a:off x="5206324" y="2588057"/>
              <a:ext cx="654480" cy="914400"/>
            </p14:xfrm>
          </p:contentPart>
        </mc:Choice>
        <mc:Fallback xmlns="">
          <p:pic>
            <p:nvPicPr>
              <p:cNvPr id="744" name="Ink 74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199484" y="2580857"/>
                <a:ext cx="664920" cy="9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45" name="Ink 744"/>
              <p14:cNvContentPartPr/>
              <p14:nvPr/>
            </p14:nvContentPartPr>
            <p14:xfrm>
              <a:off x="7039804" y="2967137"/>
              <a:ext cx="692280" cy="742320"/>
            </p14:xfrm>
          </p:contentPart>
        </mc:Choice>
        <mc:Fallback xmlns="">
          <p:pic>
            <p:nvPicPr>
              <p:cNvPr id="745" name="Ink 744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031164" y="2961017"/>
                <a:ext cx="710280" cy="75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46" name="Ink 745"/>
              <p14:cNvContentPartPr/>
              <p14:nvPr/>
            </p14:nvContentPartPr>
            <p14:xfrm>
              <a:off x="7888324" y="3244697"/>
              <a:ext cx="151200" cy="64080"/>
            </p14:xfrm>
          </p:contentPart>
        </mc:Choice>
        <mc:Fallback xmlns="">
          <p:pic>
            <p:nvPicPr>
              <p:cNvPr id="746" name="Ink 745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883284" y="3237857"/>
                <a:ext cx="16416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51" name="Ink 750"/>
              <p14:cNvContentPartPr/>
              <p14:nvPr/>
            </p14:nvContentPartPr>
            <p14:xfrm>
              <a:off x="8586004" y="2576537"/>
              <a:ext cx="395640" cy="472680"/>
            </p14:xfrm>
          </p:contentPart>
        </mc:Choice>
        <mc:Fallback xmlns="">
          <p:pic>
            <p:nvPicPr>
              <p:cNvPr id="751" name="Ink 750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582404" y="2571137"/>
                <a:ext cx="408240" cy="48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53" name="Ink 752"/>
              <p14:cNvContentPartPr/>
              <p14:nvPr/>
            </p14:nvContentPartPr>
            <p14:xfrm>
              <a:off x="8144644" y="3150377"/>
              <a:ext cx="105840" cy="152640"/>
            </p14:xfrm>
          </p:contentPart>
        </mc:Choice>
        <mc:Fallback xmlns="">
          <p:pic>
            <p:nvPicPr>
              <p:cNvPr id="753" name="Ink 752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140324" y="3140657"/>
                <a:ext cx="120960" cy="1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757" name="Ink 756"/>
              <p14:cNvContentPartPr/>
              <p14:nvPr/>
            </p14:nvContentPartPr>
            <p14:xfrm>
              <a:off x="7600684" y="2314097"/>
              <a:ext cx="23400" cy="79560"/>
            </p14:xfrm>
          </p:contentPart>
        </mc:Choice>
        <mc:Fallback xmlns="">
          <p:pic>
            <p:nvPicPr>
              <p:cNvPr id="757" name="Ink 756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596724" y="2306537"/>
                <a:ext cx="3492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758" name="Ink 757"/>
              <p14:cNvContentPartPr/>
              <p14:nvPr/>
            </p14:nvContentPartPr>
            <p14:xfrm>
              <a:off x="8037724" y="2564657"/>
              <a:ext cx="8640" cy="54360"/>
            </p14:xfrm>
          </p:contentPart>
        </mc:Choice>
        <mc:Fallback xmlns="">
          <p:pic>
            <p:nvPicPr>
              <p:cNvPr id="758" name="Ink 757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032684" y="2559257"/>
                <a:ext cx="1944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759" name="Ink 758"/>
              <p14:cNvContentPartPr/>
              <p14:nvPr/>
            </p14:nvContentPartPr>
            <p14:xfrm>
              <a:off x="7596724" y="2328497"/>
              <a:ext cx="31680" cy="464040"/>
            </p14:xfrm>
          </p:contentPart>
        </mc:Choice>
        <mc:Fallback xmlns="">
          <p:pic>
            <p:nvPicPr>
              <p:cNvPr id="759" name="Ink 758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592764" y="2320577"/>
                <a:ext cx="4500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760" name="Ink 759"/>
              <p14:cNvContentPartPr/>
              <p14:nvPr/>
            </p14:nvContentPartPr>
            <p14:xfrm>
              <a:off x="7524724" y="2990897"/>
              <a:ext cx="524160" cy="703440"/>
            </p14:xfrm>
          </p:contentPart>
        </mc:Choice>
        <mc:Fallback xmlns="">
          <p:pic>
            <p:nvPicPr>
              <p:cNvPr id="760" name="Ink 759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520764" y="2985137"/>
                <a:ext cx="538560" cy="71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761" name="Ink 760"/>
              <p14:cNvContentPartPr/>
              <p14:nvPr/>
            </p14:nvContentPartPr>
            <p14:xfrm>
              <a:off x="8038444" y="2567897"/>
              <a:ext cx="22680" cy="542520"/>
            </p14:xfrm>
          </p:contentPart>
        </mc:Choice>
        <mc:Fallback xmlns="">
          <p:pic>
            <p:nvPicPr>
              <p:cNvPr id="761" name="Ink 760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029804" y="2560697"/>
                <a:ext cx="39960" cy="55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762" name="Ink 761"/>
              <p14:cNvContentPartPr/>
              <p14:nvPr/>
            </p14:nvContentPartPr>
            <p14:xfrm>
              <a:off x="7047724" y="3302297"/>
              <a:ext cx="124200" cy="5400"/>
            </p14:xfrm>
          </p:contentPart>
        </mc:Choice>
        <mc:Fallback xmlns="">
          <p:pic>
            <p:nvPicPr>
              <p:cNvPr id="762" name="Ink 761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7042324" y="3296177"/>
                <a:ext cx="13284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763" name="Ink 762"/>
              <p14:cNvContentPartPr/>
              <p14:nvPr/>
            </p14:nvContentPartPr>
            <p14:xfrm>
              <a:off x="8489164" y="2877497"/>
              <a:ext cx="453240" cy="835200"/>
            </p14:xfrm>
          </p:contentPart>
        </mc:Choice>
        <mc:Fallback xmlns="">
          <p:pic>
            <p:nvPicPr>
              <p:cNvPr id="763" name="Ink 762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8475844" y="2863097"/>
                <a:ext cx="481680" cy="86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764" name="Ink 763"/>
              <p14:cNvContentPartPr/>
              <p14:nvPr/>
            </p14:nvContentPartPr>
            <p14:xfrm>
              <a:off x="8342284" y="3723857"/>
              <a:ext cx="281160" cy="302400"/>
            </p14:xfrm>
          </p:contentPart>
        </mc:Choice>
        <mc:Fallback xmlns="">
          <p:pic>
            <p:nvPicPr>
              <p:cNvPr id="764" name="Ink 763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8334364" y="3717017"/>
                <a:ext cx="293760" cy="3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765" name="Ink 764"/>
              <p14:cNvContentPartPr/>
              <p14:nvPr/>
            </p14:nvContentPartPr>
            <p14:xfrm>
              <a:off x="8495644" y="3916457"/>
              <a:ext cx="187200" cy="198720"/>
            </p14:xfrm>
          </p:contentPart>
        </mc:Choice>
        <mc:Fallback xmlns="">
          <p:pic>
            <p:nvPicPr>
              <p:cNvPr id="765" name="Ink 764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488084" y="3906737"/>
                <a:ext cx="19872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768" name="Ink 767"/>
              <p14:cNvContentPartPr/>
              <p14:nvPr/>
            </p14:nvContentPartPr>
            <p14:xfrm>
              <a:off x="3097444" y="2892977"/>
              <a:ext cx="1119240" cy="425160"/>
            </p14:xfrm>
          </p:contentPart>
        </mc:Choice>
        <mc:Fallback xmlns="">
          <p:pic>
            <p:nvPicPr>
              <p:cNvPr id="768" name="Ink 767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090604" y="2888297"/>
                <a:ext cx="1130760" cy="43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795" name="Ink 794"/>
              <p14:cNvContentPartPr/>
              <p14:nvPr/>
            </p14:nvContentPartPr>
            <p14:xfrm>
              <a:off x="3826804" y="2878217"/>
              <a:ext cx="480960" cy="142560"/>
            </p14:xfrm>
          </p:contentPart>
        </mc:Choice>
        <mc:Fallback xmlns="">
          <p:pic>
            <p:nvPicPr>
              <p:cNvPr id="795" name="Ink 794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818884" y="2868857"/>
                <a:ext cx="496800" cy="15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80247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/>
              <p14:cNvContentPartPr/>
              <p14:nvPr/>
            </p14:nvContentPartPr>
            <p14:xfrm>
              <a:off x="578524" y="2615345"/>
              <a:ext cx="8232120" cy="33224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4124" y="2603105"/>
                <a:ext cx="8263440" cy="335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5" name="Ink 214"/>
              <p14:cNvContentPartPr/>
              <p14:nvPr/>
            </p14:nvContentPartPr>
            <p14:xfrm>
              <a:off x="563764" y="4278905"/>
              <a:ext cx="1082520" cy="6624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4404" y="4266305"/>
                <a:ext cx="109908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0" name="Ink 239"/>
              <p14:cNvContentPartPr/>
              <p14:nvPr/>
            </p14:nvContentPartPr>
            <p14:xfrm>
              <a:off x="2686684" y="4352345"/>
              <a:ext cx="475920" cy="287280"/>
            </p14:xfrm>
          </p:contentPart>
        </mc:Choice>
        <mc:Fallback xmlns="">
          <p:pic>
            <p:nvPicPr>
              <p:cNvPr id="240" name="Ink 23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71924" y="4339025"/>
                <a:ext cx="50328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3" name="Ink 302"/>
              <p14:cNvContentPartPr/>
              <p14:nvPr/>
            </p14:nvContentPartPr>
            <p14:xfrm>
              <a:off x="5601604" y="4729265"/>
              <a:ext cx="2651040" cy="63000"/>
            </p14:xfrm>
          </p:contentPart>
        </mc:Choice>
        <mc:Fallback xmlns="">
          <p:pic>
            <p:nvPicPr>
              <p:cNvPr id="303" name="Ink 30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94044" y="4721345"/>
                <a:ext cx="266292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6" name="Ink 305"/>
              <p14:cNvContentPartPr/>
              <p14:nvPr/>
            </p14:nvContentPartPr>
            <p14:xfrm>
              <a:off x="8311324" y="4784345"/>
              <a:ext cx="131400" cy="280440"/>
            </p14:xfrm>
          </p:contentPart>
        </mc:Choice>
        <mc:Fallback xmlns="">
          <p:pic>
            <p:nvPicPr>
              <p:cNvPr id="306" name="Ink 30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98364" y="4777505"/>
                <a:ext cx="156600" cy="30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29" name="Ink 328"/>
              <p14:cNvContentPartPr/>
              <p14:nvPr/>
            </p14:nvContentPartPr>
            <p14:xfrm>
              <a:off x="5739484" y="5350985"/>
              <a:ext cx="2196000" cy="36720"/>
            </p14:xfrm>
          </p:contentPart>
        </mc:Choice>
        <mc:Fallback xmlns="">
          <p:pic>
            <p:nvPicPr>
              <p:cNvPr id="329" name="Ink 32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734444" y="5343425"/>
                <a:ext cx="220788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40" name="Ink 339"/>
              <p14:cNvContentPartPr/>
              <p14:nvPr/>
            </p14:nvContentPartPr>
            <p14:xfrm>
              <a:off x="7022884" y="3552065"/>
              <a:ext cx="216000" cy="320400"/>
            </p14:xfrm>
          </p:contentPart>
        </mc:Choice>
        <mc:Fallback xmlns="">
          <p:pic>
            <p:nvPicPr>
              <p:cNvPr id="340" name="Ink 33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020004" y="3541985"/>
                <a:ext cx="222480" cy="33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46" name="Ink 345"/>
              <p14:cNvContentPartPr/>
              <p14:nvPr/>
            </p14:nvContentPartPr>
            <p14:xfrm>
              <a:off x="7084084" y="3826025"/>
              <a:ext cx="1108800" cy="32760"/>
            </p14:xfrm>
          </p:contentPart>
        </mc:Choice>
        <mc:Fallback xmlns="">
          <p:pic>
            <p:nvPicPr>
              <p:cNvPr id="346" name="Ink 34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076884" y="3817385"/>
                <a:ext cx="112284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54" name="Ink 353"/>
              <p14:cNvContentPartPr/>
              <p14:nvPr/>
            </p14:nvContentPartPr>
            <p14:xfrm>
              <a:off x="7878964" y="3534785"/>
              <a:ext cx="959040" cy="275400"/>
            </p14:xfrm>
          </p:contentPart>
        </mc:Choice>
        <mc:Fallback xmlns="">
          <p:pic>
            <p:nvPicPr>
              <p:cNvPr id="354" name="Ink 35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868164" y="3523625"/>
                <a:ext cx="981000" cy="2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56" name="Ink 355"/>
              <p14:cNvContentPartPr/>
              <p14:nvPr/>
            </p14:nvContentPartPr>
            <p14:xfrm>
              <a:off x="5942164" y="3832145"/>
              <a:ext cx="1104840" cy="64800"/>
            </p14:xfrm>
          </p:contentPart>
        </mc:Choice>
        <mc:Fallback xmlns="">
          <p:pic>
            <p:nvPicPr>
              <p:cNvPr id="356" name="Ink 35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938564" y="3824225"/>
                <a:ext cx="111204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65" name="Ink 364"/>
              <p14:cNvContentPartPr/>
              <p14:nvPr/>
            </p14:nvContentPartPr>
            <p14:xfrm>
              <a:off x="5749564" y="5357105"/>
              <a:ext cx="1196640" cy="512640"/>
            </p14:xfrm>
          </p:contentPart>
        </mc:Choice>
        <mc:Fallback xmlns="">
          <p:pic>
            <p:nvPicPr>
              <p:cNvPr id="365" name="Ink 36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742004" y="5349545"/>
                <a:ext cx="1211040" cy="52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96" name="Ink 395"/>
              <p14:cNvContentPartPr/>
              <p14:nvPr/>
            </p14:nvContentPartPr>
            <p14:xfrm>
              <a:off x="7162924" y="5529905"/>
              <a:ext cx="1317600" cy="672480"/>
            </p14:xfrm>
          </p:contentPart>
        </mc:Choice>
        <mc:Fallback xmlns="">
          <p:pic>
            <p:nvPicPr>
              <p:cNvPr id="396" name="Ink 39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158244" y="5526305"/>
                <a:ext cx="1331280" cy="68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01" name="Ink 400"/>
              <p14:cNvContentPartPr/>
              <p14:nvPr/>
            </p14:nvContentPartPr>
            <p14:xfrm>
              <a:off x="6897244" y="3603545"/>
              <a:ext cx="182160" cy="275760"/>
            </p14:xfrm>
          </p:contentPart>
        </mc:Choice>
        <mc:Fallback xmlns="">
          <p:pic>
            <p:nvPicPr>
              <p:cNvPr id="401" name="Ink 40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893284" y="3597425"/>
                <a:ext cx="19512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07" name="Ink 406"/>
              <p14:cNvContentPartPr/>
              <p14:nvPr/>
            </p14:nvContentPartPr>
            <p14:xfrm>
              <a:off x="5623564" y="4264145"/>
              <a:ext cx="271440" cy="1295640"/>
            </p14:xfrm>
          </p:contentPart>
        </mc:Choice>
        <mc:Fallback xmlns="">
          <p:pic>
            <p:nvPicPr>
              <p:cNvPr id="407" name="Ink 40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615284" y="4254425"/>
                <a:ext cx="292320" cy="13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08" name="Ink 407"/>
              <p14:cNvContentPartPr/>
              <p14:nvPr/>
            </p14:nvContentPartPr>
            <p14:xfrm>
              <a:off x="6151684" y="5642225"/>
              <a:ext cx="254520" cy="153000"/>
            </p14:xfrm>
          </p:contentPart>
        </mc:Choice>
        <mc:Fallback xmlns="">
          <p:pic>
            <p:nvPicPr>
              <p:cNvPr id="408" name="Ink 40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147364" y="5634665"/>
                <a:ext cx="26316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16" name="Ink 415"/>
              <p14:cNvContentPartPr/>
              <p14:nvPr/>
            </p14:nvContentPartPr>
            <p14:xfrm>
              <a:off x="7291084" y="4461065"/>
              <a:ext cx="125280" cy="1105200"/>
            </p14:xfrm>
          </p:contentPart>
        </mc:Choice>
        <mc:Fallback xmlns="">
          <p:pic>
            <p:nvPicPr>
              <p:cNvPr id="416" name="Ink 41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282444" y="4456745"/>
                <a:ext cx="138600" cy="11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22" name="Ink 421"/>
              <p14:cNvContentPartPr/>
              <p14:nvPr/>
            </p14:nvContentPartPr>
            <p14:xfrm>
              <a:off x="7400164" y="4049225"/>
              <a:ext cx="288360" cy="403920"/>
            </p14:xfrm>
          </p:contentPart>
        </mc:Choice>
        <mc:Fallback xmlns="">
          <p:pic>
            <p:nvPicPr>
              <p:cNvPr id="422" name="Ink 42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391524" y="4039145"/>
                <a:ext cx="300960" cy="42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41" name="Ink 440"/>
              <p14:cNvContentPartPr/>
              <p14:nvPr/>
            </p14:nvContentPartPr>
            <p14:xfrm>
              <a:off x="6732724" y="3420305"/>
              <a:ext cx="126360" cy="1099800"/>
            </p14:xfrm>
          </p:contentPart>
        </mc:Choice>
        <mc:Fallback xmlns="">
          <p:pic>
            <p:nvPicPr>
              <p:cNvPr id="441" name="Ink 44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726964" y="3408785"/>
                <a:ext cx="141840" cy="11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52" name="Ink 451"/>
              <p14:cNvContentPartPr/>
              <p14:nvPr/>
            </p14:nvContentPartPr>
            <p14:xfrm>
              <a:off x="7245364" y="5950385"/>
              <a:ext cx="1122120" cy="47880"/>
            </p14:xfrm>
          </p:contentPart>
        </mc:Choice>
        <mc:Fallback xmlns="">
          <p:pic>
            <p:nvPicPr>
              <p:cNvPr id="452" name="Ink 45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239244" y="5943185"/>
                <a:ext cx="113184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55" name="Ink 454"/>
              <p14:cNvContentPartPr/>
              <p14:nvPr/>
            </p14:nvContentPartPr>
            <p14:xfrm>
              <a:off x="5869084" y="3748265"/>
              <a:ext cx="1743120" cy="716760"/>
            </p14:xfrm>
          </p:contentPart>
        </mc:Choice>
        <mc:Fallback xmlns="">
          <p:pic>
            <p:nvPicPr>
              <p:cNvPr id="455" name="Ink 45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863684" y="3742142"/>
                <a:ext cx="1752480" cy="7300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57" name="Ink 456"/>
              <p14:cNvContentPartPr/>
              <p14:nvPr/>
            </p14:nvContentPartPr>
            <p14:xfrm>
              <a:off x="5966644" y="5365745"/>
              <a:ext cx="416160" cy="159840"/>
            </p14:xfrm>
          </p:contentPart>
        </mc:Choice>
        <mc:Fallback xmlns="">
          <p:pic>
            <p:nvPicPr>
              <p:cNvPr id="457" name="Ink 45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961604" y="5357465"/>
                <a:ext cx="42516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59" name="Ink 458"/>
              <p14:cNvContentPartPr/>
              <p14:nvPr/>
            </p14:nvContentPartPr>
            <p14:xfrm>
              <a:off x="5827684" y="5988185"/>
              <a:ext cx="1492560" cy="71640"/>
            </p14:xfrm>
          </p:contentPart>
        </mc:Choice>
        <mc:Fallback xmlns="">
          <p:pic>
            <p:nvPicPr>
              <p:cNvPr id="459" name="Ink 45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824084" y="5982065"/>
                <a:ext cx="149940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73" name="Ink 472"/>
              <p14:cNvContentPartPr/>
              <p14:nvPr/>
            </p14:nvContentPartPr>
            <p14:xfrm>
              <a:off x="6635884" y="4482665"/>
              <a:ext cx="102240" cy="1483560"/>
            </p14:xfrm>
          </p:contentPart>
        </mc:Choice>
        <mc:Fallback xmlns="">
          <p:pic>
            <p:nvPicPr>
              <p:cNvPr id="473" name="Ink 47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626884" y="4476545"/>
                <a:ext cx="114120" cy="149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79" name="Ink 478"/>
              <p14:cNvContentPartPr/>
              <p14:nvPr/>
            </p14:nvContentPartPr>
            <p14:xfrm>
              <a:off x="6625804" y="5970545"/>
              <a:ext cx="160920" cy="256320"/>
            </p14:xfrm>
          </p:contentPart>
        </mc:Choice>
        <mc:Fallback xmlns="">
          <p:pic>
            <p:nvPicPr>
              <p:cNvPr id="479" name="Ink 47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617524" y="5965505"/>
                <a:ext cx="180360" cy="2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85" name="Ink 484"/>
              <p14:cNvContentPartPr/>
              <p14:nvPr/>
            </p14:nvContentPartPr>
            <p14:xfrm>
              <a:off x="5760364" y="5390585"/>
              <a:ext cx="901440" cy="602280"/>
            </p14:xfrm>
          </p:contentPart>
        </mc:Choice>
        <mc:Fallback xmlns="">
          <p:pic>
            <p:nvPicPr>
              <p:cNvPr id="485" name="Ink 48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749204" y="5379425"/>
                <a:ext cx="926280" cy="62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86" name="Ink 485"/>
              <p14:cNvContentPartPr/>
              <p14:nvPr/>
            </p14:nvContentPartPr>
            <p14:xfrm>
              <a:off x="6894004" y="5844185"/>
              <a:ext cx="316080" cy="143640"/>
            </p14:xfrm>
          </p:contentPart>
        </mc:Choice>
        <mc:Fallback xmlns="">
          <p:pic>
            <p:nvPicPr>
              <p:cNvPr id="486" name="Ink 48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888244" y="5838425"/>
                <a:ext cx="33048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89" name="Ink 488"/>
              <p14:cNvContentPartPr/>
              <p14:nvPr/>
            </p14:nvContentPartPr>
            <p14:xfrm>
              <a:off x="6436084" y="4255505"/>
              <a:ext cx="321120" cy="125640"/>
            </p14:xfrm>
          </p:contentPart>
        </mc:Choice>
        <mc:Fallback xmlns="">
          <p:pic>
            <p:nvPicPr>
              <p:cNvPr id="489" name="Ink 48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432124" y="4246505"/>
                <a:ext cx="3294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90" name="Ink 489"/>
              <p14:cNvContentPartPr/>
              <p14:nvPr/>
            </p14:nvContentPartPr>
            <p14:xfrm>
              <a:off x="5269684" y="4721345"/>
              <a:ext cx="588240" cy="121320"/>
            </p14:xfrm>
          </p:contentPart>
        </mc:Choice>
        <mc:Fallback xmlns="">
          <p:pic>
            <p:nvPicPr>
              <p:cNvPr id="490" name="Ink 48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262844" y="4713065"/>
                <a:ext cx="60084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96" name="Ink 495"/>
              <p14:cNvContentPartPr/>
              <p14:nvPr/>
            </p14:nvContentPartPr>
            <p14:xfrm>
              <a:off x="5856484" y="3803345"/>
              <a:ext cx="957960" cy="672840"/>
            </p14:xfrm>
          </p:contentPart>
        </mc:Choice>
        <mc:Fallback xmlns="">
          <p:pic>
            <p:nvPicPr>
              <p:cNvPr id="496" name="Ink 49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850724" y="3792905"/>
                <a:ext cx="974160" cy="69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99" name="Ink 498"/>
              <p14:cNvContentPartPr/>
              <p14:nvPr/>
            </p14:nvContentPartPr>
            <p14:xfrm>
              <a:off x="6244204" y="4151825"/>
              <a:ext cx="121320" cy="301320"/>
            </p14:xfrm>
          </p:contentPart>
        </mc:Choice>
        <mc:Fallback xmlns="">
          <p:pic>
            <p:nvPicPr>
              <p:cNvPr id="499" name="Ink 49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228364" y="4135985"/>
                <a:ext cx="150840" cy="3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00" name="Ink 499"/>
              <p14:cNvContentPartPr/>
              <p14:nvPr/>
            </p14:nvContentPartPr>
            <p14:xfrm>
              <a:off x="6153844" y="4311305"/>
              <a:ext cx="141840" cy="132120"/>
            </p14:xfrm>
          </p:contentPart>
        </mc:Choice>
        <mc:Fallback xmlns="">
          <p:pic>
            <p:nvPicPr>
              <p:cNvPr id="500" name="Ink 499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138364" y="4298705"/>
                <a:ext cx="169920" cy="1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02" name="Ink 501"/>
              <p14:cNvContentPartPr/>
              <p14:nvPr/>
            </p14:nvContentPartPr>
            <p14:xfrm>
              <a:off x="6382804" y="4138865"/>
              <a:ext cx="269280" cy="132480"/>
            </p14:xfrm>
          </p:contentPart>
        </mc:Choice>
        <mc:Fallback xmlns="">
          <p:pic>
            <p:nvPicPr>
              <p:cNvPr id="502" name="Ink 501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373804" y="4129505"/>
                <a:ext cx="283680" cy="14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06" name="Ink 505"/>
              <p14:cNvContentPartPr/>
              <p14:nvPr/>
            </p14:nvContentPartPr>
            <p14:xfrm>
              <a:off x="6177964" y="5395985"/>
              <a:ext cx="303480" cy="326880"/>
            </p14:xfrm>
          </p:contentPart>
        </mc:Choice>
        <mc:Fallback xmlns="">
          <p:pic>
            <p:nvPicPr>
              <p:cNvPr id="506" name="Ink 50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165709" y="5387705"/>
                <a:ext cx="32042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09" name="Ink 508"/>
              <p14:cNvContentPartPr/>
              <p14:nvPr/>
            </p14:nvContentPartPr>
            <p14:xfrm>
              <a:off x="6504484" y="5460425"/>
              <a:ext cx="130680" cy="187920"/>
            </p14:xfrm>
          </p:contentPart>
        </mc:Choice>
        <mc:Fallback xmlns="">
          <p:pic>
            <p:nvPicPr>
              <p:cNvPr id="509" name="Ink 50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491524" y="5448185"/>
                <a:ext cx="157680" cy="21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5488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3483138" y="1638000"/>
              <a:ext cx="1507320" cy="378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74498" y="1624320"/>
                <a:ext cx="152172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4888938" y="1605240"/>
              <a:ext cx="1225080" cy="378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81738" y="1596600"/>
                <a:ext cx="123768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4876338" y="1655640"/>
              <a:ext cx="9360" cy="162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67698" y="1650600"/>
                <a:ext cx="24120" cy="2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2" name="Ink 91"/>
              <p14:cNvContentPartPr/>
              <p14:nvPr/>
            </p14:nvContentPartPr>
            <p14:xfrm>
              <a:off x="3451098" y="1199880"/>
              <a:ext cx="222120" cy="112356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41018" y="1188000"/>
                <a:ext cx="244440" cy="11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3" name="Ink 92"/>
              <p14:cNvContentPartPr/>
              <p14:nvPr/>
            </p14:nvContentPartPr>
            <p14:xfrm>
              <a:off x="4855458" y="1641240"/>
              <a:ext cx="1509120" cy="108900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44298" y="1631520"/>
                <a:ext cx="1526040" cy="11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4" name="Ink 143"/>
              <p14:cNvContentPartPr/>
              <p14:nvPr/>
            </p14:nvContentPartPr>
            <p14:xfrm>
              <a:off x="5006658" y="1594080"/>
              <a:ext cx="41760" cy="53964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00538" y="1582920"/>
                <a:ext cx="5904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1" name="Ink 150"/>
              <p14:cNvContentPartPr/>
              <p14:nvPr/>
            </p14:nvContentPartPr>
            <p14:xfrm>
              <a:off x="3175338" y="1854360"/>
              <a:ext cx="254160" cy="13032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70298" y="1843920"/>
                <a:ext cx="26460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5" name="Ink 154"/>
              <p14:cNvContentPartPr/>
              <p14:nvPr/>
            </p14:nvContentPartPr>
            <p14:xfrm>
              <a:off x="3360018" y="1661760"/>
              <a:ext cx="384120" cy="97740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51018" y="1652400"/>
                <a:ext cx="407520" cy="10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7" name="Ink 166"/>
              <p14:cNvContentPartPr/>
              <p14:nvPr/>
            </p14:nvContentPartPr>
            <p14:xfrm>
              <a:off x="4863018" y="2603880"/>
              <a:ext cx="252000" cy="24228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52938" y="2594160"/>
                <a:ext cx="27252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8" name="Ink 167"/>
              <p14:cNvContentPartPr/>
              <p14:nvPr/>
            </p14:nvContentPartPr>
            <p14:xfrm>
              <a:off x="5017098" y="2134800"/>
              <a:ext cx="371880" cy="24660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007738" y="2125440"/>
                <a:ext cx="388080" cy="26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8" name="Ink 177"/>
              <p14:cNvContentPartPr/>
              <p14:nvPr/>
            </p14:nvContentPartPr>
            <p14:xfrm>
              <a:off x="3639378" y="1189440"/>
              <a:ext cx="929520" cy="66636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627138" y="1176840"/>
                <a:ext cx="953640" cy="69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88" name="Ink 187"/>
              <p14:cNvContentPartPr/>
              <p14:nvPr/>
            </p14:nvContentPartPr>
            <p14:xfrm>
              <a:off x="4254258" y="1709640"/>
              <a:ext cx="211320" cy="78192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242378" y="1694520"/>
                <a:ext cx="228960" cy="81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92" name="Ink 191"/>
              <p14:cNvContentPartPr/>
              <p14:nvPr/>
            </p14:nvContentPartPr>
            <p14:xfrm>
              <a:off x="3108018" y="2130120"/>
              <a:ext cx="1176120" cy="32040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098298" y="2117520"/>
                <a:ext cx="119700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93" name="Ink 192"/>
              <p14:cNvContentPartPr/>
              <p14:nvPr/>
            </p14:nvContentPartPr>
            <p14:xfrm>
              <a:off x="3652698" y="1976760"/>
              <a:ext cx="484920" cy="6192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644058" y="1968480"/>
                <a:ext cx="49896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94" name="Ink 193"/>
              <p14:cNvContentPartPr/>
              <p14:nvPr/>
            </p14:nvContentPartPr>
            <p14:xfrm>
              <a:off x="3439578" y="2526120"/>
              <a:ext cx="486720" cy="65592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429858" y="2521440"/>
                <a:ext cx="501120" cy="66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5" name="Ink 194"/>
              <p14:cNvContentPartPr/>
              <p14:nvPr/>
            </p14:nvContentPartPr>
            <p14:xfrm>
              <a:off x="4013058" y="1240200"/>
              <a:ext cx="267480" cy="117108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005498" y="1230480"/>
                <a:ext cx="280080" cy="119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1583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756290" y="439026"/>
              <a:ext cx="8433360" cy="36766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6210" y="426066"/>
                <a:ext cx="8453880" cy="370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9" name="Ink 98"/>
              <p14:cNvContentPartPr/>
              <p14:nvPr/>
            </p14:nvContentPartPr>
            <p14:xfrm>
              <a:off x="-1274470" y="2852466"/>
              <a:ext cx="63720" cy="8028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277710" y="2849226"/>
                <a:ext cx="7020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8" name="Ink 157"/>
              <p14:cNvContentPartPr/>
              <p14:nvPr/>
            </p14:nvContentPartPr>
            <p14:xfrm>
              <a:off x="3113210" y="4940466"/>
              <a:ext cx="3634920" cy="9684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06010" y="4928586"/>
                <a:ext cx="3656160" cy="1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4" name="Ink 173"/>
              <p14:cNvContentPartPr/>
              <p14:nvPr/>
            </p14:nvContentPartPr>
            <p14:xfrm>
              <a:off x="3399770" y="5499186"/>
              <a:ext cx="1590840" cy="60012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89330" y="5490186"/>
                <a:ext cx="1612800" cy="61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3" name="Ink 182"/>
              <p14:cNvContentPartPr/>
              <p14:nvPr/>
            </p14:nvContentPartPr>
            <p14:xfrm>
              <a:off x="3666890" y="4938306"/>
              <a:ext cx="326160" cy="96408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48890" y="4934346"/>
                <a:ext cx="352080" cy="9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4" name="Ink 183"/>
              <p14:cNvContentPartPr/>
              <p14:nvPr/>
            </p14:nvContentPartPr>
            <p14:xfrm>
              <a:off x="3311570" y="5041626"/>
              <a:ext cx="1530360" cy="50472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08330" y="5033346"/>
                <a:ext cx="1542960" cy="52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03" name="Ink 202"/>
              <p14:cNvContentPartPr/>
              <p14:nvPr/>
            </p14:nvContentPartPr>
            <p14:xfrm>
              <a:off x="5389490" y="5008146"/>
              <a:ext cx="1430280" cy="121248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386250" y="5004906"/>
                <a:ext cx="1446120" cy="122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30" name="Ink 229"/>
              <p14:cNvContentPartPr/>
              <p14:nvPr/>
            </p14:nvContentPartPr>
            <p14:xfrm>
              <a:off x="6713570" y="4881066"/>
              <a:ext cx="330480" cy="62964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701690" y="4872786"/>
                <a:ext cx="353880" cy="65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35" name="Ink 234"/>
              <p14:cNvContentPartPr/>
              <p14:nvPr/>
            </p14:nvContentPartPr>
            <p14:xfrm>
              <a:off x="2576090" y="4801866"/>
              <a:ext cx="812160" cy="38592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72130" y="4794306"/>
                <a:ext cx="819720" cy="39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" name="Ink 2"/>
              <p14:cNvContentPartPr/>
              <p14:nvPr/>
            </p14:nvContentPartPr>
            <p14:xfrm>
              <a:off x="1590618" y="2881080"/>
              <a:ext cx="677160" cy="121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583058" y="2871720"/>
                <a:ext cx="693720" cy="13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6874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752690" y="540186"/>
              <a:ext cx="6862320" cy="86148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4410" y="530466"/>
                <a:ext cx="6877800" cy="87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5" name="Ink 34"/>
              <p14:cNvContentPartPr/>
              <p14:nvPr/>
            </p14:nvContentPartPr>
            <p14:xfrm>
              <a:off x="3913490" y="2584266"/>
              <a:ext cx="3391920" cy="3132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06650" y="2577066"/>
                <a:ext cx="340920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4" name="Ink 73"/>
              <p14:cNvContentPartPr/>
              <p14:nvPr/>
            </p14:nvContentPartPr>
            <p14:xfrm>
              <a:off x="5291210" y="2327226"/>
              <a:ext cx="256680" cy="18000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86890" y="2321826"/>
                <a:ext cx="26820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7" name="Ink 106"/>
              <p14:cNvContentPartPr/>
              <p14:nvPr/>
            </p14:nvContentPartPr>
            <p14:xfrm>
              <a:off x="592130" y="2921226"/>
              <a:ext cx="6609240" cy="196740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6730" y="2917626"/>
                <a:ext cx="6618960" cy="19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6" name="Ink 115"/>
              <p14:cNvContentPartPr/>
              <p14:nvPr/>
            </p14:nvContentPartPr>
            <p14:xfrm>
              <a:off x="7477490" y="2766786"/>
              <a:ext cx="321480" cy="66816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468850" y="2756706"/>
                <a:ext cx="334800" cy="69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6" name="Ink 145"/>
              <p14:cNvContentPartPr/>
              <p14:nvPr/>
            </p14:nvContentPartPr>
            <p14:xfrm>
              <a:off x="3648890" y="1787946"/>
              <a:ext cx="1851840" cy="118404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644570" y="1779306"/>
                <a:ext cx="1860120" cy="11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0" name="Ink 149"/>
              <p14:cNvContentPartPr/>
              <p14:nvPr/>
            </p14:nvContentPartPr>
            <p14:xfrm>
              <a:off x="7100210" y="1724946"/>
              <a:ext cx="227880" cy="16416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091210" y="1717386"/>
                <a:ext cx="245520" cy="1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8" name="Ink 157"/>
              <p14:cNvContentPartPr/>
              <p14:nvPr/>
            </p14:nvContentPartPr>
            <p14:xfrm>
              <a:off x="4187810" y="1286466"/>
              <a:ext cx="3721680" cy="142200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177370" y="1279266"/>
                <a:ext cx="3741480" cy="14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3" name="Ink 162"/>
              <p14:cNvContentPartPr/>
              <p14:nvPr/>
            </p14:nvContentPartPr>
            <p14:xfrm>
              <a:off x="6697730" y="1773186"/>
              <a:ext cx="1364760" cy="63180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689450" y="1767786"/>
                <a:ext cx="1381680" cy="64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" name="Ink 4"/>
              <p14:cNvContentPartPr/>
              <p14:nvPr/>
            </p14:nvContentPartPr>
            <p14:xfrm>
              <a:off x="1111458" y="1913040"/>
              <a:ext cx="1970640" cy="105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05338" y="1904760"/>
                <a:ext cx="1982160" cy="11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8" name="Ink 17"/>
              <p14:cNvContentPartPr/>
              <p14:nvPr/>
            </p14:nvContentPartPr>
            <p14:xfrm>
              <a:off x="850458" y="1357920"/>
              <a:ext cx="2476800" cy="4946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43978" y="1351080"/>
                <a:ext cx="2486520" cy="50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5" name="Ink 54"/>
              <p14:cNvContentPartPr/>
              <p14:nvPr/>
            </p14:nvContentPartPr>
            <p14:xfrm>
              <a:off x="924258" y="2145600"/>
              <a:ext cx="2351160" cy="99036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20298" y="2138760"/>
                <a:ext cx="2359080" cy="10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1" name="Ink 60"/>
              <p14:cNvContentPartPr/>
              <p14:nvPr/>
            </p14:nvContentPartPr>
            <p14:xfrm>
              <a:off x="1060338" y="1964520"/>
              <a:ext cx="389160" cy="4896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54578" y="1960920"/>
                <a:ext cx="398520" cy="5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0464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71970" y="294666"/>
              <a:ext cx="8425080" cy="5927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3330" y="285666"/>
                <a:ext cx="8440920" cy="594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7" name="Ink 166"/>
              <p14:cNvContentPartPr/>
              <p14:nvPr/>
            </p14:nvContentPartPr>
            <p14:xfrm>
              <a:off x="1151570" y="4587666"/>
              <a:ext cx="1290960" cy="11916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1850" y="4575066"/>
                <a:ext cx="131328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3" name="Ink 222"/>
              <p14:cNvContentPartPr/>
              <p14:nvPr/>
            </p14:nvContentPartPr>
            <p14:xfrm>
              <a:off x="1896050" y="3689826"/>
              <a:ext cx="313560" cy="15372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88130" y="3685506"/>
                <a:ext cx="325800" cy="1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4" name="Ink 223"/>
              <p14:cNvContentPartPr/>
              <p14:nvPr/>
            </p14:nvContentPartPr>
            <p14:xfrm>
              <a:off x="2113850" y="3789906"/>
              <a:ext cx="14400" cy="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144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52" name="Ink 251"/>
              <p14:cNvContentPartPr/>
              <p14:nvPr/>
            </p14:nvContentPartPr>
            <p14:xfrm>
              <a:off x="2901890" y="4844346"/>
              <a:ext cx="527400" cy="152820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92170" y="4834266"/>
                <a:ext cx="541440" cy="154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7325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836570" y="2946426"/>
              <a:ext cx="2698920" cy="374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9730" y="2937786"/>
                <a:ext cx="271512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5" name="Ink 184"/>
              <p14:cNvContentPartPr/>
              <p14:nvPr/>
            </p14:nvContentPartPr>
            <p14:xfrm>
              <a:off x="1575290" y="2167026"/>
              <a:ext cx="483480" cy="67140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69170" y="2157666"/>
                <a:ext cx="493200" cy="68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0" name="Ink 199"/>
              <p14:cNvContentPartPr/>
              <p14:nvPr/>
            </p14:nvContentPartPr>
            <p14:xfrm>
              <a:off x="804170" y="2959746"/>
              <a:ext cx="287640" cy="648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8770" y="2956506"/>
                <a:ext cx="2966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1" name="Ink 200"/>
              <p14:cNvContentPartPr/>
              <p14:nvPr/>
            </p14:nvContentPartPr>
            <p14:xfrm>
              <a:off x="860330" y="2941386"/>
              <a:ext cx="82080" cy="1332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6370" y="2938146"/>
                <a:ext cx="89280" cy="2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6" name="Ink 205"/>
              <p14:cNvContentPartPr/>
              <p14:nvPr/>
            </p14:nvContentPartPr>
            <p14:xfrm>
              <a:off x="1975610" y="3400746"/>
              <a:ext cx="2127600" cy="103860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70930" y="3395346"/>
                <a:ext cx="2140920" cy="10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61" name="Ink 260"/>
              <p14:cNvContentPartPr/>
              <p14:nvPr/>
            </p14:nvContentPartPr>
            <p14:xfrm>
              <a:off x="8108930" y="5119386"/>
              <a:ext cx="360" cy="360"/>
            </p14:xfrm>
          </p:contentPart>
        </mc:Choice>
        <mc:Fallback xmlns="">
          <p:pic>
            <p:nvPicPr>
              <p:cNvPr id="261" name="Ink 26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104970" y="5115426"/>
                <a:ext cx="828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83" name="Ink 282"/>
              <p14:cNvContentPartPr/>
              <p14:nvPr/>
            </p14:nvContentPartPr>
            <p14:xfrm>
              <a:off x="1918010" y="2892066"/>
              <a:ext cx="2215440" cy="237960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10090" y="2881626"/>
                <a:ext cx="2234520" cy="240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66" name="Ink 365"/>
              <p14:cNvContentPartPr/>
              <p14:nvPr/>
            </p14:nvContentPartPr>
            <p14:xfrm>
              <a:off x="4556090" y="2992146"/>
              <a:ext cx="701640" cy="2740320"/>
            </p14:xfrm>
          </p:contentPart>
        </mc:Choice>
        <mc:Fallback xmlns="">
          <p:pic>
            <p:nvPicPr>
              <p:cNvPr id="366" name="Ink 36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548530" y="2984946"/>
                <a:ext cx="713520" cy="27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70" name="Ink 369"/>
              <p14:cNvContentPartPr/>
              <p14:nvPr/>
            </p14:nvContentPartPr>
            <p14:xfrm>
              <a:off x="6018770" y="2334426"/>
              <a:ext cx="198720" cy="3274920"/>
            </p14:xfrm>
          </p:contentPart>
        </mc:Choice>
        <mc:Fallback xmlns="">
          <p:pic>
            <p:nvPicPr>
              <p:cNvPr id="370" name="Ink 36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006530" y="2327586"/>
                <a:ext cx="220320" cy="329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72" name="Ink 371"/>
              <p14:cNvContentPartPr/>
              <p14:nvPr/>
            </p14:nvContentPartPr>
            <p14:xfrm>
              <a:off x="7200290" y="1469346"/>
              <a:ext cx="55800" cy="37800"/>
            </p14:xfrm>
          </p:contentPart>
        </mc:Choice>
        <mc:Fallback xmlns="">
          <p:pic>
            <p:nvPicPr>
              <p:cNvPr id="372" name="Ink 37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198130" y="1467186"/>
                <a:ext cx="601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75" name="Ink 374"/>
              <p14:cNvContentPartPr/>
              <p14:nvPr/>
            </p14:nvContentPartPr>
            <p14:xfrm>
              <a:off x="6963050" y="5362386"/>
              <a:ext cx="274680" cy="200880"/>
            </p14:xfrm>
          </p:contentPart>
        </mc:Choice>
        <mc:Fallback xmlns="">
          <p:pic>
            <p:nvPicPr>
              <p:cNvPr id="375" name="Ink 37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960170" y="5357706"/>
                <a:ext cx="28368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82" name="Ink 381"/>
              <p14:cNvContentPartPr/>
              <p14:nvPr/>
            </p14:nvContentPartPr>
            <p14:xfrm>
              <a:off x="2989730" y="5201106"/>
              <a:ext cx="2720160" cy="54720"/>
            </p14:xfrm>
          </p:contentPart>
        </mc:Choice>
        <mc:Fallback xmlns="">
          <p:pic>
            <p:nvPicPr>
              <p:cNvPr id="382" name="Ink 38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983610" y="5194626"/>
                <a:ext cx="273384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83" name="Ink 382"/>
              <p14:cNvContentPartPr/>
              <p14:nvPr/>
            </p14:nvContentPartPr>
            <p14:xfrm>
              <a:off x="2857250" y="5223066"/>
              <a:ext cx="340920" cy="548640"/>
            </p14:xfrm>
          </p:contentPart>
        </mc:Choice>
        <mc:Fallback xmlns="">
          <p:pic>
            <p:nvPicPr>
              <p:cNvPr id="383" name="Ink 38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854010" y="5219466"/>
                <a:ext cx="347760" cy="56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84" name="Ink 383"/>
              <p14:cNvContentPartPr/>
              <p14:nvPr/>
            </p14:nvContentPartPr>
            <p14:xfrm>
              <a:off x="5597930" y="5234946"/>
              <a:ext cx="1328040" cy="54360"/>
            </p14:xfrm>
          </p:contentPart>
        </mc:Choice>
        <mc:Fallback xmlns="">
          <p:pic>
            <p:nvPicPr>
              <p:cNvPr id="384" name="Ink 38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93610" y="5229186"/>
                <a:ext cx="134028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87" name="Ink 386"/>
              <p14:cNvContentPartPr/>
              <p14:nvPr/>
            </p14:nvContentPartPr>
            <p14:xfrm>
              <a:off x="5968730" y="5185266"/>
              <a:ext cx="365040" cy="482760"/>
            </p14:xfrm>
          </p:contentPart>
        </mc:Choice>
        <mc:Fallback xmlns="">
          <p:pic>
            <p:nvPicPr>
              <p:cNvPr id="387" name="Ink 38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959730" y="5177706"/>
                <a:ext cx="381960" cy="49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99" name="Ink 398"/>
              <p14:cNvContentPartPr/>
              <p14:nvPr/>
            </p14:nvContentPartPr>
            <p14:xfrm>
              <a:off x="4004570" y="2393466"/>
              <a:ext cx="280800" cy="523080"/>
            </p14:xfrm>
          </p:contentPart>
        </mc:Choice>
        <mc:Fallback xmlns="">
          <p:pic>
            <p:nvPicPr>
              <p:cNvPr id="399" name="Ink 39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997370" y="2386626"/>
                <a:ext cx="294840" cy="53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14" name="Ink 413"/>
              <p14:cNvContentPartPr/>
              <p14:nvPr/>
            </p14:nvContentPartPr>
            <p14:xfrm>
              <a:off x="1248050" y="4568946"/>
              <a:ext cx="360" cy="360"/>
            </p14:xfrm>
          </p:contentPart>
        </mc:Choice>
        <mc:Fallback xmlns="">
          <p:pic>
            <p:nvPicPr>
              <p:cNvPr id="414" name="Ink 41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245170" y="4566066"/>
                <a:ext cx="6120" cy="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19" name="Ink 418"/>
              <p14:cNvContentPartPr/>
              <p14:nvPr/>
            </p14:nvContentPartPr>
            <p14:xfrm>
              <a:off x="923330" y="3123546"/>
              <a:ext cx="1240200" cy="815040"/>
            </p14:xfrm>
          </p:contentPart>
        </mc:Choice>
        <mc:Fallback xmlns="">
          <p:pic>
            <p:nvPicPr>
              <p:cNvPr id="419" name="Ink 41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20450" y="3116346"/>
                <a:ext cx="1246320" cy="82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21" name="Ink 420"/>
              <p14:cNvContentPartPr/>
              <p14:nvPr/>
            </p14:nvContentPartPr>
            <p14:xfrm>
              <a:off x="1619930" y="4834626"/>
              <a:ext cx="676800" cy="204840"/>
            </p14:xfrm>
          </p:contentPart>
        </mc:Choice>
        <mc:Fallback xmlns="">
          <p:pic>
            <p:nvPicPr>
              <p:cNvPr id="421" name="Ink 42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613450" y="4829946"/>
                <a:ext cx="68688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22" name="Ink 421"/>
              <p14:cNvContentPartPr/>
              <p14:nvPr/>
            </p14:nvContentPartPr>
            <p14:xfrm>
              <a:off x="2010530" y="4822746"/>
              <a:ext cx="2217960" cy="108360"/>
            </p14:xfrm>
          </p:contentPart>
        </mc:Choice>
        <mc:Fallback xmlns="">
          <p:pic>
            <p:nvPicPr>
              <p:cNvPr id="422" name="Ink 42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005130" y="4816986"/>
                <a:ext cx="222876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3" name="Ink 422"/>
              <p14:cNvContentPartPr/>
              <p14:nvPr/>
            </p14:nvContentPartPr>
            <p14:xfrm>
              <a:off x="4139570" y="4926786"/>
              <a:ext cx="2836080" cy="54000"/>
            </p14:xfrm>
          </p:contentPart>
        </mc:Choice>
        <mc:Fallback xmlns="">
          <p:pic>
            <p:nvPicPr>
              <p:cNvPr id="423" name="Ink 42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135250" y="4922106"/>
                <a:ext cx="284760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32" name="Ink 431"/>
              <p14:cNvContentPartPr/>
              <p14:nvPr/>
            </p14:nvContentPartPr>
            <p14:xfrm>
              <a:off x="4049930" y="4233426"/>
              <a:ext cx="2853360" cy="98280"/>
            </p14:xfrm>
          </p:contentPart>
        </mc:Choice>
        <mc:Fallback xmlns="">
          <p:pic>
            <p:nvPicPr>
              <p:cNvPr id="432" name="Ink 43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044530" y="4224786"/>
                <a:ext cx="286704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41" name="Ink 440"/>
              <p14:cNvContentPartPr/>
              <p14:nvPr/>
            </p14:nvContentPartPr>
            <p14:xfrm>
              <a:off x="2375210" y="3763626"/>
              <a:ext cx="1501200" cy="89640"/>
            </p14:xfrm>
          </p:contentPart>
        </mc:Choice>
        <mc:Fallback xmlns="">
          <p:pic>
            <p:nvPicPr>
              <p:cNvPr id="441" name="Ink 44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370530" y="3758586"/>
                <a:ext cx="150984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42" name="Ink 441"/>
              <p14:cNvContentPartPr/>
              <p14:nvPr/>
            </p14:nvContentPartPr>
            <p14:xfrm>
              <a:off x="1995770" y="3812226"/>
              <a:ext cx="710640" cy="84960"/>
            </p14:xfrm>
          </p:contentPart>
        </mc:Choice>
        <mc:Fallback xmlns="">
          <p:pic>
            <p:nvPicPr>
              <p:cNvPr id="442" name="Ink 441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990010" y="3806826"/>
                <a:ext cx="72180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47" name="Ink 446"/>
              <p14:cNvContentPartPr/>
              <p14:nvPr/>
            </p14:nvContentPartPr>
            <p14:xfrm>
              <a:off x="3919970" y="3639786"/>
              <a:ext cx="3045240" cy="134640"/>
            </p14:xfrm>
          </p:contentPart>
        </mc:Choice>
        <mc:Fallback xmlns="">
          <p:pic>
            <p:nvPicPr>
              <p:cNvPr id="447" name="Ink 44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914570" y="3631866"/>
                <a:ext cx="3057120" cy="14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62" name="Ink 461"/>
              <p14:cNvContentPartPr/>
              <p14:nvPr/>
            </p14:nvContentPartPr>
            <p14:xfrm>
              <a:off x="1019810" y="4139466"/>
              <a:ext cx="851040" cy="257040"/>
            </p14:xfrm>
          </p:contentPart>
        </mc:Choice>
        <mc:Fallback xmlns="">
          <p:pic>
            <p:nvPicPr>
              <p:cNvPr id="462" name="Ink 46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14770" y="4132626"/>
                <a:ext cx="860760" cy="2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63" name="Ink 462"/>
              <p14:cNvContentPartPr/>
              <p14:nvPr/>
            </p14:nvContentPartPr>
            <p14:xfrm>
              <a:off x="2754290" y="2956866"/>
              <a:ext cx="689760" cy="604800"/>
            </p14:xfrm>
          </p:contentPart>
        </mc:Choice>
        <mc:Fallback xmlns="">
          <p:pic>
            <p:nvPicPr>
              <p:cNvPr id="463" name="Ink 46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751770" y="2951466"/>
                <a:ext cx="696600" cy="61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64" name="Ink 463"/>
              <p14:cNvContentPartPr/>
              <p14:nvPr/>
            </p14:nvContentPartPr>
            <p14:xfrm>
              <a:off x="3041210" y="3281586"/>
              <a:ext cx="3914280" cy="136440"/>
            </p14:xfrm>
          </p:contentPart>
        </mc:Choice>
        <mc:Fallback xmlns="">
          <p:pic>
            <p:nvPicPr>
              <p:cNvPr id="464" name="Ink 46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036170" y="3275466"/>
                <a:ext cx="3925800" cy="1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72" name="Ink 471"/>
              <p14:cNvContentPartPr/>
              <p14:nvPr/>
            </p14:nvContentPartPr>
            <p14:xfrm>
              <a:off x="5160530" y="4922106"/>
              <a:ext cx="874080" cy="286920"/>
            </p14:xfrm>
          </p:contentPart>
        </mc:Choice>
        <mc:Fallback xmlns="">
          <p:pic>
            <p:nvPicPr>
              <p:cNvPr id="472" name="Ink 47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153690" y="4915266"/>
                <a:ext cx="888480" cy="3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76" name="Ink 475"/>
              <p14:cNvContentPartPr/>
              <p14:nvPr/>
            </p14:nvContentPartPr>
            <p14:xfrm>
              <a:off x="5240090" y="3247386"/>
              <a:ext cx="1025280" cy="504360"/>
            </p14:xfrm>
          </p:contentPart>
        </mc:Choice>
        <mc:Fallback xmlns="">
          <p:pic>
            <p:nvPicPr>
              <p:cNvPr id="476" name="Ink 47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234330" y="3239106"/>
                <a:ext cx="103752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477" name="Ink 476"/>
              <p14:cNvContentPartPr/>
              <p14:nvPr/>
            </p14:nvContentPartPr>
            <p14:xfrm>
              <a:off x="5109410" y="3722226"/>
              <a:ext cx="151560" cy="1243800"/>
            </p14:xfrm>
          </p:contentPart>
        </mc:Choice>
        <mc:Fallback xmlns="">
          <p:pic>
            <p:nvPicPr>
              <p:cNvPr id="477" name="Ink 47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103650" y="3716466"/>
                <a:ext cx="160200" cy="12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478" name="Ink 477"/>
              <p14:cNvContentPartPr/>
              <p14:nvPr/>
            </p14:nvContentPartPr>
            <p14:xfrm>
              <a:off x="6101570" y="4242066"/>
              <a:ext cx="829800" cy="1018440"/>
            </p14:xfrm>
          </p:contentPart>
        </mc:Choice>
        <mc:Fallback xmlns="">
          <p:pic>
            <p:nvPicPr>
              <p:cNvPr id="478" name="Ink 47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097610" y="4235586"/>
                <a:ext cx="840240" cy="10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483" name="Ink 482"/>
              <p14:cNvContentPartPr/>
              <p14:nvPr/>
            </p14:nvContentPartPr>
            <p14:xfrm>
              <a:off x="6223610" y="3264306"/>
              <a:ext cx="748080" cy="935280"/>
            </p14:xfrm>
          </p:contentPart>
        </mc:Choice>
        <mc:Fallback xmlns="">
          <p:pic>
            <p:nvPicPr>
              <p:cNvPr id="483" name="Ink 48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216770" y="3257466"/>
                <a:ext cx="766080" cy="9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486" name="Ink 485"/>
              <p14:cNvContentPartPr/>
              <p14:nvPr/>
            </p14:nvContentPartPr>
            <p14:xfrm>
              <a:off x="7124330" y="975786"/>
              <a:ext cx="765720" cy="565560"/>
            </p14:xfrm>
          </p:contentPart>
        </mc:Choice>
        <mc:Fallback xmlns="">
          <p:pic>
            <p:nvPicPr>
              <p:cNvPr id="486" name="Ink 485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119290" y="971106"/>
                <a:ext cx="775440" cy="57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499" name="Ink 498"/>
              <p14:cNvContentPartPr/>
              <p14:nvPr/>
            </p14:nvContentPartPr>
            <p14:xfrm>
              <a:off x="1711730" y="2558706"/>
              <a:ext cx="3629160" cy="698400"/>
            </p14:xfrm>
          </p:contentPart>
        </mc:Choice>
        <mc:Fallback xmlns="">
          <p:pic>
            <p:nvPicPr>
              <p:cNvPr id="499" name="Ink 49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706690" y="2549346"/>
                <a:ext cx="3637800" cy="71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500" name="Ink 499"/>
              <p14:cNvContentPartPr/>
              <p14:nvPr/>
            </p14:nvContentPartPr>
            <p14:xfrm>
              <a:off x="6814730" y="5226666"/>
              <a:ext cx="165240" cy="122400"/>
            </p14:xfrm>
          </p:contentPart>
        </mc:Choice>
        <mc:Fallback xmlns="">
          <p:pic>
            <p:nvPicPr>
              <p:cNvPr id="500" name="Ink 49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809690" y="5220906"/>
                <a:ext cx="17316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532" name="Ink 531"/>
              <p14:cNvContentPartPr/>
              <p14:nvPr/>
            </p14:nvContentPartPr>
            <p14:xfrm>
              <a:off x="8902370" y="2952906"/>
              <a:ext cx="450360" cy="722880"/>
            </p14:xfrm>
          </p:contentPart>
        </mc:Choice>
        <mc:Fallback xmlns="">
          <p:pic>
            <p:nvPicPr>
              <p:cNvPr id="532" name="Ink 531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898410" y="2945346"/>
                <a:ext cx="460080" cy="73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550" name="Ink 549"/>
              <p14:cNvContentPartPr/>
              <p14:nvPr/>
            </p14:nvContentPartPr>
            <p14:xfrm>
              <a:off x="8934050" y="2897106"/>
              <a:ext cx="40320" cy="89280"/>
            </p14:xfrm>
          </p:contentPart>
        </mc:Choice>
        <mc:Fallback xmlns="">
          <p:pic>
            <p:nvPicPr>
              <p:cNvPr id="550" name="Ink 549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926850" y="2889546"/>
                <a:ext cx="5328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554" name="Ink 553"/>
              <p14:cNvContentPartPr/>
              <p14:nvPr/>
            </p14:nvContentPartPr>
            <p14:xfrm>
              <a:off x="9152930" y="2898186"/>
              <a:ext cx="271080" cy="457920"/>
            </p14:xfrm>
          </p:contentPart>
        </mc:Choice>
        <mc:Fallback xmlns="">
          <p:pic>
            <p:nvPicPr>
              <p:cNvPr id="554" name="Ink 553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9146450" y="2893866"/>
                <a:ext cx="281520" cy="4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560" name="Ink 559"/>
              <p14:cNvContentPartPr/>
              <p14:nvPr/>
            </p14:nvContentPartPr>
            <p14:xfrm>
              <a:off x="5785490" y="2071986"/>
              <a:ext cx="583200" cy="333360"/>
            </p14:xfrm>
          </p:contentPart>
        </mc:Choice>
        <mc:Fallback xmlns="">
          <p:pic>
            <p:nvPicPr>
              <p:cNvPr id="560" name="Ink 559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781530" y="2063346"/>
                <a:ext cx="59004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572" name="Ink 571"/>
              <p14:cNvContentPartPr/>
              <p14:nvPr/>
            </p14:nvContentPartPr>
            <p14:xfrm>
              <a:off x="5282570" y="1477986"/>
              <a:ext cx="1879920" cy="4342320"/>
            </p14:xfrm>
          </p:contentPart>
        </mc:Choice>
        <mc:Fallback xmlns="">
          <p:pic>
            <p:nvPicPr>
              <p:cNvPr id="572" name="Ink 57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274650" y="1465026"/>
                <a:ext cx="1899720" cy="435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581" name="Ink 580"/>
              <p14:cNvContentPartPr/>
              <p14:nvPr/>
            </p14:nvContentPartPr>
            <p14:xfrm>
              <a:off x="6178610" y="1245786"/>
              <a:ext cx="39600" cy="345960"/>
            </p14:xfrm>
          </p:contentPart>
        </mc:Choice>
        <mc:Fallback xmlns="">
          <p:pic>
            <p:nvPicPr>
              <p:cNvPr id="581" name="Ink 580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168170" y="1236426"/>
                <a:ext cx="54360" cy="35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589" name="Ink 588"/>
              <p14:cNvContentPartPr/>
              <p14:nvPr/>
            </p14:nvContentPartPr>
            <p14:xfrm>
              <a:off x="7638770" y="3635466"/>
              <a:ext cx="284400" cy="213840"/>
            </p14:xfrm>
          </p:contentPart>
        </mc:Choice>
        <mc:Fallback xmlns="">
          <p:pic>
            <p:nvPicPr>
              <p:cNvPr id="589" name="Ink 588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629770" y="3626826"/>
                <a:ext cx="297360" cy="2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598" name="Ink 597"/>
              <p14:cNvContentPartPr/>
              <p14:nvPr/>
            </p14:nvContentPartPr>
            <p14:xfrm>
              <a:off x="9074450" y="3849306"/>
              <a:ext cx="337680" cy="359640"/>
            </p14:xfrm>
          </p:contentPart>
        </mc:Choice>
        <mc:Fallback xmlns="">
          <p:pic>
            <p:nvPicPr>
              <p:cNvPr id="598" name="Ink 597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9066170" y="3842106"/>
                <a:ext cx="35496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610" name="Ink 609"/>
              <p14:cNvContentPartPr/>
              <p14:nvPr/>
            </p14:nvContentPartPr>
            <p14:xfrm>
              <a:off x="7107770" y="1424706"/>
              <a:ext cx="65160" cy="243360"/>
            </p14:xfrm>
          </p:contentPart>
        </mc:Choice>
        <mc:Fallback xmlns="">
          <p:pic>
            <p:nvPicPr>
              <p:cNvPr id="610" name="Ink 609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099490" y="1414266"/>
                <a:ext cx="83520" cy="2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611" name="Ink 610"/>
              <p14:cNvContentPartPr/>
              <p14:nvPr/>
            </p14:nvContentPartPr>
            <p14:xfrm>
              <a:off x="6472370" y="1678146"/>
              <a:ext cx="360" cy="360"/>
            </p14:xfrm>
          </p:contentPart>
        </mc:Choice>
        <mc:Fallback xmlns="">
          <p:pic>
            <p:nvPicPr>
              <p:cNvPr id="611" name="Ink 610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469130" y="1674906"/>
                <a:ext cx="68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614" name="Ink 613"/>
              <p14:cNvContentPartPr/>
              <p14:nvPr/>
            </p14:nvContentPartPr>
            <p14:xfrm>
              <a:off x="9098930" y="2216706"/>
              <a:ext cx="360" cy="360"/>
            </p14:xfrm>
          </p:contentPart>
        </mc:Choice>
        <mc:Fallback xmlns="">
          <p:pic>
            <p:nvPicPr>
              <p:cNvPr id="614" name="Ink 613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9093170" y="2210946"/>
                <a:ext cx="11880" cy="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617" name="Ink 616"/>
              <p14:cNvContentPartPr/>
              <p14:nvPr/>
            </p14:nvContentPartPr>
            <p14:xfrm>
              <a:off x="5325050" y="2752386"/>
              <a:ext cx="3015360" cy="231480"/>
            </p14:xfrm>
          </p:contentPart>
        </mc:Choice>
        <mc:Fallback xmlns="">
          <p:pic>
            <p:nvPicPr>
              <p:cNvPr id="617" name="Ink 616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318570" y="2746986"/>
                <a:ext cx="302976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618" name="Ink 617"/>
              <p14:cNvContentPartPr/>
              <p14:nvPr/>
            </p14:nvContentPartPr>
            <p14:xfrm>
              <a:off x="6079970" y="2397066"/>
              <a:ext cx="475920" cy="945000"/>
            </p14:xfrm>
          </p:contentPart>
        </mc:Choice>
        <mc:Fallback xmlns="">
          <p:pic>
            <p:nvPicPr>
              <p:cNvPr id="618" name="Ink 617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6072410" y="2384826"/>
                <a:ext cx="496080" cy="9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619" name="Ink 618"/>
              <p14:cNvContentPartPr/>
              <p14:nvPr/>
            </p14:nvContentPartPr>
            <p14:xfrm>
              <a:off x="6890330" y="2895666"/>
              <a:ext cx="1264680" cy="516600"/>
            </p14:xfrm>
          </p:contentPart>
        </mc:Choice>
        <mc:Fallback xmlns="">
          <p:pic>
            <p:nvPicPr>
              <p:cNvPr id="619" name="Ink 618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884930" y="2889546"/>
                <a:ext cx="1278360" cy="52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620" name="Ink 619"/>
              <p14:cNvContentPartPr/>
              <p14:nvPr/>
            </p14:nvContentPartPr>
            <p14:xfrm>
              <a:off x="8615450" y="2902506"/>
              <a:ext cx="19440" cy="57960"/>
            </p14:xfrm>
          </p:contentPart>
        </mc:Choice>
        <mc:Fallback xmlns="">
          <p:pic>
            <p:nvPicPr>
              <p:cNvPr id="620" name="Ink 619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610410" y="2898546"/>
                <a:ext cx="2916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621" name="Ink 620"/>
              <p14:cNvContentPartPr/>
              <p14:nvPr/>
            </p14:nvContentPartPr>
            <p14:xfrm>
              <a:off x="8499890" y="3040746"/>
              <a:ext cx="59760" cy="132480"/>
            </p14:xfrm>
          </p:contentPart>
        </mc:Choice>
        <mc:Fallback xmlns="">
          <p:pic>
            <p:nvPicPr>
              <p:cNvPr id="621" name="Ink 620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494490" y="3035346"/>
                <a:ext cx="6948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623" name="Ink 622"/>
              <p14:cNvContentPartPr/>
              <p14:nvPr/>
            </p14:nvContentPartPr>
            <p14:xfrm>
              <a:off x="8557490" y="3971706"/>
              <a:ext cx="260640" cy="325440"/>
            </p14:xfrm>
          </p:contentPart>
        </mc:Choice>
        <mc:Fallback xmlns="">
          <p:pic>
            <p:nvPicPr>
              <p:cNvPr id="623" name="Ink 622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8549570" y="3963426"/>
                <a:ext cx="27756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624" name="Ink 623"/>
              <p14:cNvContentPartPr/>
              <p14:nvPr/>
            </p14:nvContentPartPr>
            <p14:xfrm>
              <a:off x="4065770" y="4375626"/>
              <a:ext cx="399600" cy="236160"/>
            </p14:xfrm>
          </p:contentPart>
        </mc:Choice>
        <mc:Fallback xmlns="">
          <p:pic>
            <p:nvPicPr>
              <p:cNvPr id="624" name="Ink 623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058210" y="4369866"/>
                <a:ext cx="41040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625" name="Ink 624"/>
              <p14:cNvContentPartPr/>
              <p14:nvPr/>
            </p14:nvContentPartPr>
            <p14:xfrm>
              <a:off x="6842810" y="4148106"/>
              <a:ext cx="489600" cy="253440"/>
            </p14:xfrm>
          </p:contentPart>
        </mc:Choice>
        <mc:Fallback xmlns="">
          <p:pic>
            <p:nvPicPr>
              <p:cNvPr id="625" name="Ink 624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835970" y="4141626"/>
                <a:ext cx="504360" cy="2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629" name="Ink 628"/>
              <p14:cNvContentPartPr/>
              <p14:nvPr/>
            </p14:nvContentPartPr>
            <p14:xfrm>
              <a:off x="4084130" y="2896746"/>
              <a:ext cx="482760" cy="33840"/>
            </p14:xfrm>
          </p:contentPart>
        </mc:Choice>
        <mc:Fallback xmlns="">
          <p:pic>
            <p:nvPicPr>
              <p:cNvPr id="629" name="Ink 628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078730" y="2892066"/>
                <a:ext cx="49176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630" name="Ink 629"/>
              <p14:cNvContentPartPr/>
              <p14:nvPr/>
            </p14:nvContentPartPr>
            <p14:xfrm>
              <a:off x="4170890" y="2924826"/>
              <a:ext cx="1116000" cy="34560"/>
            </p14:xfrm>
          </p:contentPart>
        </mc:Choice>
        <mc:Fallback xmlns="">
          <p:pic>
            <p:nvPicPr>
              <p:cNvPr id="630" name="Ink 629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166210" y="2919426"/>
                <a:ext cx="11253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631" name="Ink 630"/>
              <p14:cNvContentPartPr/>
              <p14:nvPr/>
            </p14:nvContentPartPr>
            <p14:xfrm>
              <a:off x="4848770" y="3377706"/>
              <a:ext cx="424800" cy="376920"/>
            </p14:xfrm>
          </p:contentPart>
        </mc:Choice>
        <mc:Fallback xmlns="">
          <p:pic>
            <p:nvPicPr>
              <p:cNvPr id="631" name="Ink 630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840490" y="3369426"/>
                <a:ext cx="438480" cy="39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636" name="Ink 635"/>
              <p14:cNvContentPartPr/>
              <p14:nvPr/>
            </p14:nvContentPartPr>
            <p14:xfrm>
              <a:off x="4095290" y="731706"/>
              <a:ext cx="3106080" cy="2355480"/>
            </p14:xfrm>
          </p:contentPart>
        </mc:Choice>
        <mc:Fallback xmlns="">
          <p:pic>
            <p:nvPicPr>
              <p:cNvPr id="636" name="Ink 635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091330" y="719826"/>
                <a:ext cx="3113280" cy="237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637" name="Ink 636"/>
              <p14:cNvContentPartPr/>
              <p14:nvPr/>
            </p14:nvContentPartPr>
            <p14:xfrm>
              <a:off x="2788850" y="2216346"/>
              <a:ext cx="323280" cy="762120"/>
            </p14:xfrm>
          </p:contentPart>
        </mc:Choice>
        <mc:Fallback xmlns="">
          <p:pic>
            <p:nvPicPr>
              <p:cNvPr id="637" name="Ink 636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785970" y="2208786"/>
                <a:ext cx="332280" cy="77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642" name="Ink 641"/>
              <p14:cNvContentPartPr/>
              <p14:nvPr/>
            </p14:nvContentPartPr>
            <p14:xfrm>
              <a:off x="2913050" y="2165946"/>
              <a:ext cx="415440" cy="1364040"/>
            </p14:xfrm>
          </p:contentPart>
        </mc:Choice>
        <mc:Fallback xmlns="">
          <p:pic>
            <p:nvPicPr>
              <p:cNvPr id="642" name="Ink 641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910890" y="2158026"/>
                <a:ext cx="425520" cy="137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645" name="Ink 644"/>
              <p14:cNvContentPartPr/>
              <p14:nvPr/>
            </p14:nvContentPartPr>
            <p14:xfrm>
              <a:off x="1957610" y="2976306"/>
              <a:ext cx="53640" cy="1018800"/>
            </p14:xfrm>
          </p:contentPart>
        </mc:Choice>
        <mc:Fallback xmlns="">
          <p:pic>
            <p:nvPicPr>
              <p:cNvPr id="645" name="Ink 644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953290" y="2973426"/>
                <a:ext cx="60840" cy="10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646" name="Ink 645"/>
              <p14:cNvContentPartPr/>
              <p14:nvPr/>
            </p14:nvContentPartPr>
            <p14:xfrm>
              <a:off x="5237930" y="2553306"/>
              <a:ext cx="643680" cy="508680"/>
            </p14:xfrm>
          </p:contentPart>
        </mc:Choice>
        <mc:Fallback xmlns="">
          <p:pic>
            <p:nvPicPr>
              <p:cNvPr id="646" name="Ink 645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220650" y="2550066"/>
                <a:ext cx="670320" cy="51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647" name="Ink 646"/>
              <p14:cNvContentPartPr/>
              <p14:nvPr/>
            </p14:nvContentPartPr>
            <p14:xfrm>
              <a:off x="3746810" y="3970626"/>
              <a:ext cx="310680" cy="855720"/>
            </p14:xfrm>
          </p:contentPart>
        </mc:Choice>
        <mc:Fallback xmlns="">
          <p:pic>
            <p:nvPicPr>
              <p:cNvPr id="647" name="Ink 646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740690" y="3964866"/>
                <a:ext cx="320040" cy="86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648" name="Ink 647"/>
              <p14:cNvContentPartPr/>
              <p14:nvPr/>
            </p14:nvContentPartPr>
            <p14:xfrm>
              <a:off x="3673010" y="3770826"/>
              <a:ext cx="1306800" cy="1130400"/>
            </p14:xfrm>
          </p:contentPart>
        </mc:Choice>
        <mc:Fallback xmlns="">
          <p:pic>
            <p:nvPicPr>
              <p:cNvPr id="648" name="Ink 64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669050" y="3766146"/>
                <a:ext cx="1314720" cy="11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649" name="Ink 648"/>
              <p14:cNvContentPartPr/>
              <p14:nvPr/>
            </p14:nvContentPartPr>
            <p14:xfrm>
              <a:off x="5084570" y="4881786"/>
              <a:ext cx="165240" cy="438480"/>
            </p14:xfrm>
          </p:contentPart>
        </mc:Choice>
        <mc:Fallback xmlns="">
          <p:pic>
            <p:nvPicPr>
              <p:cNvPr id="649" name="Ink 648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079530" y="4876386"/>
                <a:ext cx="173880" cy="45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655" name="Ink 654"/>
              <p14:cNvContentPartPr/>
              <p14:nvPr/>
            </p14:nvContentPartPr>
            <p14:xfrm>
              <a:off x="1933490" y="5585586"/>
              <a:ext cx="459360" cy="345960"/>
            </p14:xfrm>
          </p:contentPart>
        </mc:Choice>
        <mc:Fallback xmlns="">
          <p:pic>
            <p:nvPicPr>
              <p:cNvPr id="655" name="Ink 654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925570" y="5579826"/>
                <a:ext cx="470160" cy="35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658" name="Ink 657"/>
              <p14:cNvContentPartPr/>
              <p14:nvPr/>
            </p14:nvContentPartPr>
            <p14:xfrm>
              <a:off x="2407250" y="5813826"/>
              <a:ext cx="640440" cy="365400"/>
            </p14:xfrm>
          </p:contentPart>
        </mc:Choice>
        <mc:Fallback xmlns="">
          <p:pic>
            <p:nvPicPr>
              <p:cNvPr id="658" name="Ink 657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404010" y="5810226"/>
                <a:ext cx="650160" cy="37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8" name="Ink 7"/>
              <p14:cNvContentPartPr/>
              <p14:nvPr/>
            </p14:nvContentPartPr>
            <p14:xfrm>
              <a:off x="1026138" y="4452120"/>
              <a:ext cx="781200" cy="4503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016058" y="4447080"/>
                <a:ext cx="795600" cy="46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21" name="Ink 20"/>
              <p14:cNvContentPartPr/>
              <p14:nvPr/>
            </p14:nvContentPartPr>
            <p14:xfrm>
              <a:off x="1448058" y="1828800"/>
              <a:ext cx="1389960" cy="2710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443018" y="1816920"/>
                <a:ext cx="1400760" cy="29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22" name="Ink 21"/>
              <p14:cNvContentPartPr/>
              <p14:nvPr/>
            </p14:nvContentPartPr>
            <p14:xfrm>
              <a:off x="2213058" y="2518920"/>
              <a:ext cx="57600" cy="3531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2207298" y="2513160"/>
                <a:ext cx="72000" cy="3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29" name="Ink 28"/>
              <p14:cNvContentPartPr/>
              <p14:nvPr/>
            </p14:nvContentPartPr>
            <p14:xfrm>
              <a:off x="1702218" y="5113440"/>
              <a:ext cx="404280" cy="15372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697898" y="5108040"/>
                <a:ext cx="41328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64" name="Ink 163"/>
              <p14:cNvContentPartPr/>
              <p14:nvPr/>
            </p14:nvContentPartPr>
            <p14:xfrm>
              <a:off x="2042418" y="2998800"/>
              <a:ext cx="264960" cy="19440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2037378" y="2990160"/>
                <a:ext cx="276840" cy="20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73" name="Ink 172"/>
              <p14:cNvContentPartPr/>
              <p14:nvPr/>
            </p14:nvContentPartPr>
            <p14:xfrm>
              <a:off x="7244058" y="1669680"/>
              <a:ext cx="955800" cy="37512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7235778" y="1659240"/>
                <a:ext cx="968400" cy="39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86" name="Ink 185"/>
              <p14:cNvContentPartPr/>
              <p14:nvPr/>
            </p14:nvContentPartPr>
            <p14:xfrm>
              <a:off x="7101858" y="1517400"/>
              <a:ext cx="65520" cy="57780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7096818" y="1509840"/>
                <a:ext cx="77040" cy="59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90" name="Ink 189"/>
              <p14:cNvContentPartPr/>
              <p14:nvPr/>
            </p14:nvContentPartPr>
            <p14:xfrm>
              <a:off x="5215098" y="3023280"/>
              <a:ext cx="11520" cy="696240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5207898" y="3018240"/>
                <a:ext cx="27000" cy="70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91" name="Ink 190"/>
              <p14:cNvContentPartPr/>
              <p14:nvPr/>
            </p14:nvContentPartPr>
            <p14:xfrm>
              <a:off x="5242818" y="3047400"/>
              <a:ext cx="23040" cy="47484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5235618" y="3041280"/>
                <a:ext cx="3780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92" name="Ink 191"/>
              <p14:cNvContentPartPr/>
              <p14:nvPr/>
            </p14:nvContentPartPr>
            <p14:xfrm>
              <a:off x="6171978" y="2297880"/>
              <a:ext cx="36360" cy="105732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6161538" y="2288520"/>
                <a:ext cx="54720" cy="10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98" name="Ink 197"/>
              <p14:cNvContentPartPr/>
              <p14:nvPr/>
            </p14:nvContentPartPr>
            <p14:xfrm>
              <a:off x="6900978" y="3868920"/>
              <a:ext cx="83160" cy="141264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6895218" y="3864960"/>
                <a:ext cx="97560" cy="142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99" name="Ink 198"/>
              <p14:cNvContentPartPr/>
              <p14:nvPr/>
            </p14:nvContentPartPr>
            <p14:xfrm>
              <a:off x="6927618" y="3105000"/>
              <a:ext cx="47880" cy="86148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6919338" y="3099600"/>
                <a:ext cx="64440" cy="87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03" name="Ink 202"/>
              <p14:cNvContentPartPr/>
              <p14:nvPr/>
            </p14:nvContentPartPr>
            <p14:xfrm>
              <a:off x="6972618" y="2040840"/>
              <a:ext cx="110880" cy="115488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6963258" y="2036880"/>
                <a:ext cx="127080" cy="11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12" name="Ink 211"/>
              <p14:cNvContentPartPr/>
              <p14:nvPr/>
            </p14:nvContentPartPr>
            <p14:xfrm>
              <a:off x="2931258" y="3393720"/>
              <a:ext cx="54000" cy="972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2923698" y="3386160"/>
                <a:ext cx="6624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13" name="Ink 212"/>
              <p14:cNvContentPartPr/>
              <p14:nvPr/>
            </p14:nvContentPartPr>
            <p14:xfrm>
              <a:off x="2984898" y="3405600"/>
              <a:ext cx="212760" cy="1836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976258" y="3400560"/>
                <a:ext cx="22608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14" name="Ink 213"/>
              <p14:cNvContentPartPr/>
              <p14:nvPr/>
            </p14:nvContentPartPr>
            <p14:xfrm>
              <a:off x="3027378" y="3313080"/>
              <a:ext cx="1833120" cy="14832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3019458" y="3305520"/>
                <a:ext cx="184644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19" name="Ink 218"/>
              <p14:cNvContentPartPr/>
              <p14:nvPr/>
            </p14:nvContentPartPr>
            <p14:xfrm>
              <a:off x="4775898" y="3324600"/>
              <a:ext cx="1371240" cy="2556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4768338" y="3317040"/>
                <a:ext cx="13845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69" name="Ink 268"/>
              <p14:cNvContentPartPr/>
              <p14:nvPr/>
            </p14:nvContentPartPr>
            <p14:xfrm>
              <a:off x="5204658" y="2673360"/>
              <a:ext cx="660240" cy="401760"/>
            </p14:xfrm>
          </p:contentPart>
        </mc:Choice>
        <mc:Fallback xmlns="">
          <p:pic>
            <p:nvPicPr>
              <p:cNvPr id="269" name="Ink 268"/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5196738" y="2657520"/>
                <a:ext cx="683640" cy="42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74" name="Ink 273"/>
              <p14:cNvContentPartPr/>
              <p14:nvPr/>
            </p14:nvContentPartPr>
            <p14:xfrm>
              <a:off x="7868298" y="4376160"/>
              <a:ext cx="3960" cy="1080"/>
            </p14:xfrm>
          </p:contentPart>
        </mc:Choice>
        <mc:Fallback xmlns="">
          <p:pic>
            <p:nvPicPr>
              <p:cNvPr id="274" name="Ink 273"/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7860738" y="4368600"/>
                <a:ext cx="1908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77" name="Ink 276"/>
              <p14:cNvContentPartPr/>
              <p14:nvPr/>
            </p14:nvContentPartPr>
            <p14:xfrm>
              <a:off x="4887498" y="3407400"/>
              <a:ext cx="254880" cy="181440"/>
            </p14:xfrm>
          </p:contentPart>
        </mc:Choice>
        <mc:Fallback xmlns="">
          <p:pic>
            <p:nvPicPr>
              <p:cNvPr id="277" name="Ink 276"/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4874538" y="3394440"/>
                <a:ext cx="273600" cy="20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78" name="Ink 277"/>
              <p14:cNvContentPartPr/>
              <p14:nvPr/>
            </p14:nvContentPartPr>
            <p14:xfrm>
              <a:off x="5167938" y="3700440"/>
              <a:ext cx="80640" cy="59400"/>
            </p14:xfrm>
          </p:contentPart>
        </mc:Choice>
        <mc:Fallback xmlns="">
          <p:pic>
            <p:nvPicPr>
              <p:cNvPr id="278" name="Ink 277"/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5157858" y="3691080"/>
                <a:ext cx="9504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79" name="Ink 278"/>
              <p14:cNvContentPartPr/>
              <p14:nvPr/>
            </p14:nvContentPartPr>
            <p14:xfrm>
              <a:off x="5190258" y="3105360"/>
              <a:ext cx="59400" cy="821160"/>
            </p14:xfrm>
          </p:contentPart>
        </mc:Choice>
        <mc:Fallback xmlns="">
          <p:pic>
            <p:nvPicPr>
              <p:cNvPr id="279" name="Ink 278"/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5183058" y="3098880"/>
                <a:ext cx="73440" cy="83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86" name="Ink 285"/>
              <p14:cNvContentPartPr/>
              <p14:nvPr/>
            </p14:nvContentPartPr>
            <p14:xfrm>
              <a:off x="5218338" y="3040200"/>
              <a:ext cx="40680" cy="155520"/>
            </p14:xfrm>
          </p:contentPart>
        </mc:Choice>
        <mc:Fallback xmlns="">
          <p:pic>
            <p:nvPicPr>
              <p:cNvPr id="286" name="Ink 285"/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210418" y="3032280"/>
                <a:ext cx="5292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87" name="Ink 286"/>
              <p14:cNvContentPartPr/>
              <p14:nvPr/>
            </p14:nvContentPartPr>
            <p14:xfrm>
              <a:off x="5242818" y="3017520"/>
              <a:ext cx="3240" cy="111960"/>
            </p14:xfrm>
          </p:contentPart>
        </mc:Choice>
        <mc:Fallback xmlns="">
          <p:pic>
            <p:nvPicPr>
              <p:cNvPr id="287" name="Ink 286"/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5235258" y="3010680"/>
                <a:ext cx="1836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353" name="Ink 352"/>
              <p14:cNvContentPartPr/>
              <p14:nvPr/>
            </p14:nvContentPartPr>
            <p14:xfrm>
              <a:off x="4075338" y="4351320"/>
              <a:ext cx="4320" cy="5040"/>
            </p14:xfrm>
          </p:contentPart>
        </mc:Choice>
        <mc:Fallback xmlns="">
          <p:pic>
            <p:nvPicPr>
              <p:cNvPr id="353" name="Ink 352"/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4071018" y="4346280"/>
                <a:ext cx="1368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354" name="Ink 353"/>
              <p14:cNvContentPartPr/>
              <p14:nvPr/>
            </p14:nvContentPartPr>
            <p14:xfrm>
              <a:off x="4044018" y="4410360"/>
              <a:ext cx="1800" cy="2880"/>
            </p14:xfrm>
          </p:contentPart>
        </mc:Choice>
        <mc:Fallback xmlns="">
          <p:pic>
            <p:nvPicPr>
              <p:cNvPr id="354" name="Ink 353"/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4036818" y="4403160"/>
                <a:ext cx="16200" cy="1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356" name="Ink 355"/>
              <p14:cNvContentPartPr/>
              <p14:nvPr/>
            </p14:nvContentPartPr>
            <p14:xfrm>
              <a:off x="6530178" y="2567880"/>
              <a:ext cx="3240" cy="360"/>
            </p14:xfrm>
          </p:contentPart>
        </mc:Choice>
        <mc:Fallback xmlns="">
          <p:pic>
            <p:nvPicPr>
              <p:cNvPr id="356" name="Ink 355"/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6524778" y="2562480"/>
                <a:ext cx="1368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357" name="Ink 356"/>
              <p14:cNvContentPartPr/>
              <p14:nvPr/>
            </p14:nvContentPartPr>
            <p14:xfrm>
              <a:off x="6143538" y="2943720"/>
              <a:ext cx="807840" cy="393840"/>
            </p14:xfrm>
          </p:contentPart>
        </mc:Choice>
        <mc:Fallback xmlns="">
          <p:pic>
            <p:nvPicPr>
              <p:cNvPr id="357" name="Ink 356"/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6132738" y="2928600"/>
                <a:ext cx="825480" cy="41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9281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0" name="Ink 19"/>
              <p14:cNvContentPartPr/>
              <p14:nvPr/>
            </p14:nvContentPartPr>
            <p14:xfrm>
              <a:off x="4482650" y="4166466"/>
              <a:ext cx="66240" cy="216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78690" y="4162146"/>
                <a:ext cx="7344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0" name="Ink 69"/>
              <p14:cNvContentPartPr/>
              <p14:nvPr/>
            </p14:nvContentPartPr>
            <p14:xfrm>
              <a:off x="656210" y="377826"/>
              <a:ext cx="1321920" cy="35676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1530" y="362346"/>
                <a:ext cx="133812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1" name="Ink 70"/>
              <p14:cNvContentPartPr/>
              <p14:nvPr/>
            </p14:nvContentPartPr>
            <p14:xfrm>
              <a:off x="604370" y="866346"/>
              <a:ext cx="1607400" cy="5184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1770" y="852306"/>
                <a:ext cx="163368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1" name="Ink 80"/>
              <p14:cNvContentPartPr/>
              <p14:nvPr/>
            </p14:nvContentPartPr>
            <p14:xfrm>
              <a:off x="808490" y="1031586"/>
              <a:ext cx="468720" cy="120888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04170" y="1023306"/>
                <a:ext cx="484920" cy="12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2" name="Ink 81"/>
              <p14:cNvContentPartPr/>
              <p14:nvPr/>
            </p14:nvContentPartPr>
            <p14:xfrm>
              <a:off x="945290" y="1899186"/>
              <a:ext cx="719640" cy="4035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39530" y="1889826"/>
                <a:ext cx="735840" cy="42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4" name="Ink 83"/>
              <p14:cNvContentPartPr/>
              <p14:nvPr/>
            </p14:nvContentPartPr>
            <p14:xfrm>
              <a:off x="1129970" y="2451786"/>
              <a:ext cx="474480" cy="43920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19890" y="2443506"/>
                <a:ext cx="498240" cy="4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1" name="Ink 90"/>
              <p14:cNvContentPartPr/>
              <p14:nvPr/>
            </p14:nvContentPartPr>
            <p14:xfrm>
              <a:off x="1040690" y="3045066"/>
              <a:ext cx="2071440" cy="97740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28090" y="3034626"/>
                <a:ext cx="2088360" cy="99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7675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2" name="Ink 31"/>
              <p14:cNvContentPartPr/>
              <p14:nvPr/>
            </p14:nvContentPartPr>
            <p14:xfrm>
              <a:off x="5067650" y="457386"/>
              <a:ext cx="437400" cy="56534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48210" y="437226"/>
                <a:ext cx="472680" cy="567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7" name="Ink 66"/>
              <p14:cNvContentPartPr/>
              <p14:nvPr/>
            </p14:nvContentPartPr>
            <p14:xfrm>
              <a:off x="1720370" y="1490226"/>
              <a:ext cx="1029600" cy="138780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10286" y="1479066"/>
                <a:ext cx="1048327" cy="140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5" name="Ink 74"/>
              <p14:cNvContentPartPr/>
              <p14:nvPr/>
            </p14:nvContentPartPr>
            <p14:xfrm>
              <a:off x="1730090" y="2913306"/>
              <a:ext cx="1045800" cy="71064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23250" y="2904306"/>
                <a:ext cx="1062720" cy="72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6" name="Ink 75"/>
              <p14:cNvContentPartPr/>
              <p14:nvPr/>
            </p14:nvContentPartPr>
            <p14:xfrm>
              <a:off x="2695250" y="2556186"/>
              <a:ext cx="966960" cy="11023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85890" y="2548626"/>
                <a:ext cx="987120" cy="11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0" name="Ink 89"/>
              <p14:cNvContentPartPr/>
              <p14:nvPr/>
            </p14:nvContentPartPr>
            <p14:xfrm>
              <a:off x="478370" y="1147506"/>
              <a:ext cx="2943720" cy="81468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1890" y="1133826"/>
                <a:ext cx="2959560" cy="83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7" name="Ink 106"/>
              <p14:cNvContentPartPr/>
              <p14:nvPr/>
            </p14:nvContentPartPr>
            <p14:xfrm>
              <a:off x="3336770" y="2168106"/>
              <a:ext cx="5760" cy="108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33530" y="2164866"/>
                <a:ext cx="1260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1" name="Ink 120"/>
              <p14:cNvContentPartPr/>
              <p14:nvPr/>
            </p14:nvContentPartPr>
            <p14:xfrm>
              <a:off x="6287690" y="1695426"/>
              <a:ext cx="1088280" cy="145476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81570" y="1684626"/>
                <a:ext cx="1105200" cy="147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6" name="Ink 125"/>
              <p14:cNvContentPartPr/>
              <p14:nvPr/>
            </p14:nvContentPartPr>
            <p14:xfrm>
              <a:off x="7008410" y="2913306"/>
              <a:ext cx="1059120" cy="104688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004450" y="2906106"/>
                <a:ext cx="1074240" cy="10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3" name="Ink 132"/>
              <p14:cNvContentPartPr/>
              <p14:nvPr/>
            </p14:nvContentPartPr>
            <p14:xfrm>
              <a:off x="4841570" y="239226"/>
              <a:ext cx="2116080" cy="75456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34010" y="229866"/>
                <a:ext cx="2133360" cy="77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4" name="Ink 133"/>
              <p14:cNvContentPartPr/>
              <p14:nvPr/>
            </p14:nvContentPartPr>
            <p14:xfrm>
              <a:off x="7536170" y="1534146"/>
              <a:ext cx="582840" cy="27936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26450" y="1524066"/>
                <a:ext cx="604440" cy="29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5" name="Ink 134"/>
              <p14:cNvContentPartPr/>
              <p14:nvPr/>
            </p14:nvContentPartPr>
            <p14:xfrm>
              <a:off x="7950890" y="2963706"/>
              <a:ext cx="596160" cy="28584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940810" y="2951466"/>
                <a:ext cx="618480" cy="30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3" name="Ink 142"/>
              <p14:cNvContentPartPr/>
              <p14:nvPr/>
            </p14:nvContentPartPr>
            <p14:xfrm>
              <a:off x="5451770" y="425346"/>
              <a:ext cx="3090960" cy="172800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440970" y="414186"/>
                <a:ext cx="3114720" cy="174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5" name="Ink 144"/>
              <p14:cNvContentPartPr/>
              <p14:nvPr/>
            </p14:nvContentPartPr>
            <p14:xfrm>
              <a:off x="734690" y="114306"/>
              <a:ext cx="4302360" cy="109512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24970" y="101706"/>
                <a:ext cx="4315680" cy="11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1" name="Ink 150"/>
              <p14:cNvContentPartPr/>
              <p14:nvPr/>
            </p14:nvContentPartPr>
            <p14:xfrm>
              <a:off x="6314330" y="3148746"/>
              <a:ext cx="894240" cy="80388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308210" y="3139746"/>
                <a:ext cx="906840" cy="82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6" name="Ink 155"/>
              <p14:cNvContentPartPr/>
              <p14:nvPr/>
            </p14:nvContentPartPr>
            <p14:xfrm>
              <a:off x="3807290" y="2691186"/>
              <a:ext cx="594000" cy="36180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796130" y="2680386"/>
                <a:ext cx="614520" cy="37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57" name="Ink 156"/>
              <p14:cNvContentPartPr/>
              <p14:nvPr/>
            </p14:nvContentPartPr>
            <p14:xfrm>
              <a:off x="547850" y="3771186"/>
              <a:ext cx="4049640" cy="137340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41010" y="3763266"/>
                <a:ext cx="4060800" cy="138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77" name="Ink 176"/>
              <p14:cNvContentPartPr/>
              <p14:nvPr/>
            </p14:nvContentPartPr>
            <p14:xfrm>
              <a:off x="1772570" y="2798826"/>
              <a:ext cx="144720" cy="7704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767170" y="2795586"/>
                <a:ext cx="15336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20" name="Ink 219"/>
              <p14:cNvContentPartPr/>
              <p14:nvPr/>
            </p14:nvContentPartPr>
            <p14:xfrm>
              <a:off x="6559850" y="2285826"/>
              <a:ext cx="38880" cy="15228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551570" y="2277546"/>
                <a:ext cx="5040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21" name="Ink 220"/>
              <p14:cNvContentPartPr/>
              <p14:nvPr/>
            </p14:nvContentPartPr>
            <p14:xfrm>
              <a:off x="6576770" y="2283666"/>
              <a:ext cx="27000" cy="7776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572090" y="2275386"/>
                <a:ext cx="3888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22" name="Ink 221"/>
              <p14:cNvContentPartPr/>
              <p14:nvPr/>
            </p14:nvContentPartPr>
            <p14:xfrm>
              <a:off x="7996610" y="2516586"/>
              <a:ext cx="7200" cy="1260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992290" y="2512266"/>
                <a:ext cx="1584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23" name="Ink 222"/>
              <p14:cNvContentPartPr/>
              <p14:nvPr/>
            </p14:nvContentPartPr>
            <p14:xfrm>
              <a:off x="6592610" y="2211666"/>
              <a:ext cx="589680" cy="62712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585770" y="2200866"/>
                <a:ext cx="608760" cy="64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36" name="Ink 235"/>
              <p14:cNvContentPartPr/>
              <p14:nvPr/>
            </p14:nvContentPartPr>
            <p14:xfrm>
              <a:off x="6284090" y="2045706"/>
              <a:ext cx="98280" cy="1037880"/>
            </p14:xfrm>
          </p:contentPart>
        </mc:Choice>
        <mc:Fallback xmlns="">
          <p:pic>
            <p:nvPicPr>
              <p:cNvPr id="236" name="Ink 23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277970" y="2036346"/>
                <a:ext cx="107640" cy="105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37" name="Ink 236"/>
              <p14:cNvContentPartPr/>
              <p14:nvPr/>
            </p14:nvContentPartPr>
            <p14:xfrm>
              <a:off x="5287250" y="4064946"/>
              <a:ext cx="3537720" cy="199332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277890" y="4055586"/>
                <a:ext cx="3557520" cy="20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66" name="Ink 265"/>
              <p14:cNvContentPartPr/>
              <p14:nvPr/>
            </p14:nvContentPartPr>
            <p14:xfrm>
              <a:off x="3239930" y="3492546"/>
              <a:ext cx="379440" cy="147600"/>
            </p14:xfrm>
          </p:contentPart>
        </mc:Choice>
        <mc:Fallback xmlns="">
          <p:pic>
            <p:nvPicPr>
              <p:cNvPr id="266" name="Ink 26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31290" y="3484266"/>
                <a:ext cx="39420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67" name="Ink 266"/>
              <p14:cNvContentPartPr/>
              <p14:nvPr/>
            </p14:nvContentPartPr>
            <p14:xfrm>
              <a:off x="2428490" y="2897826"/>
              <a:ext cx="858240" cy="523080"/>
            </p14:xfrm>
          </p:contentPart>
        </mc:Choice>
        <mc:Fallback xmlns="">
          <p:pic>
            <p:nvPicPr>
              <p:cNvPr id="267" name="Ink 26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420210" y="2887026"/>
                <a:ext cx="873000" cy="54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" name="Ink 2"/>
              <p14:cNvContentPartPr/>
              <p14:nvPr/>
            </p14:nvContentPartPr>
            <p14:xfrm>
              <a:off x="3481958" y="1158717"/>
              <a:ext cx="843120" cy="34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472598" y="1148637"/>
                <a:ext cx="86400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" name="Ink 4"/>
              <p14:cNvContentPartPr/>
              <p14:nvPr/>
            </p14:nvContentPartPr>
            <p14:xfrm>
              <a:off x="3587538" y="2136600"/>
              <a:ext cx="1474560" cy="47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579258" y="2125080"/>
                <a:ext cx="149004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8" name="Ink 17"/>
              <p14:cNvContentPartPr/>
              <p14:nvPr/>
            </p14:nvContentPartPr>
            <p14:xfrm>
              <a:off x="3311058" y="1740600"/>
              <a:ext cx="2006640" cy="7704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306738" y="1730160"/>
                <a:ext cx="2019600" cy="79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44" name="Ink 243"/>
              <p14:cNvContentPartPr/>
              <p14:nvPr/>
            </p14:nvContentPartPr>
            <p14:xfrm>
              <a:off x="5207538" y="1788120"/>
              <a:ext cx="3960" cy="0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0" y="0"/>
                <a:ext cx="39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3" name="Ink 32"/>
              <p14:cNvContentPartPr/>
              <p14:nvPr/>
            </p14:nvContentPartPr>
            <p14:xfrm>
              <a:off x="7655898" y="2255760"/>
              <a:ext cx="1144800" cy="3096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646178" y="2246040"/>
                <a:ext cx="1164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65" name="Ink 264"/>
              <p14:cNvContentPartPr/>
              <p14:nvPr/>
            </p14:nvContentPartPr>
            <p14:xfrm>
              <a:off x="7565538" y="1838520"/>
              <a:ext cx="1362960" cy="818640"/>
            </p14:xfrm>
          </p:contentPart>
        </mc:Choice>
        <mc:Fallback xmlns="">
          <p:pic>
            <p:nvPicPr>
              <p:cNvPr id="265" name="Ink 26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560498" y="1827360"/>
                <a:ext cx="1373400" cy="84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8134594"/>
      </p:ext>
    </p:extLst>
  </p:cSld>
  <p:clrMapOvr>
    <a:masterClrMapping/>
  </p:clrMapOvr>
</p:sld>
</file>

<file path=ppt/theme/theme1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8792</TotalTime>
  <Words>0</Words>
  <Application>Microsoft Office PowerPoint</Application>
  <PresentationFormat>On-screen Show (4:3)</PresentationFormat>
  <Paragraphs>0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2_Custom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Admin</cp:lastModifiedBy>
  <cp:revision>41</cp:revision>
  <dcterms:created xsi:type="dcterms:W3CDTF">2021-11-17T09:36:20Z</dcterms:created>
  <dcterms:modified xsi:type="dcterms:W3CDTF">2023-09-25T06:27:03Z</dcterms:modified>
</cp:coreProperties>
</file>

<file path=docProps/thumbnail.jpeg>
</file>